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73" r:id="rId4"/>
    <p:sldId id="464" r:id="rId5"/>
    <p:sldId id="470" r:id="rId6"/>
    <p:sldId id="467" r:id="rId7"/>
    <p:sldId id="468" r:id="rId8"/>
    <p:sldId id="469" r:id="rId9"/>
    <p:sldId id="471" r:id="rId10"/>
    <p:sldId id="472" r:id="rId11"/>
    <p:sldId id="473" r:id="rId12"/>
    <p:sldId id="474" r:id="rId13"/>
    <p:sldId id="475" r:id="rId14"/>
    <p:sldId id="389" r:id="rId15"/>
    <p:sldId id="388" r:id="rId16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3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9"/>
    <a:srgbClr val="4FD2FF"/>
    <a:srgbClr val="0F0F83"/>
    <a:srgbClr val="3315E5"/>
    <a:srgbClr val="4848B9"/>
    <a:srgbClr val="56D1F8"/>
    <a:srgbClr val="F4B183"/>
    <a:srgbClr val="FFFF66"/>
    <a:srgbClr val="FFF26B"/>
    <a:srgbClr val="FFF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62" autoAdjust="0"/>
    <p:restoredTop sz="81204" autoAdjust="0"/>
  </p:normalViewPr>
  <p:slideViewPr>
    <p:cSldViewPr snapToGrid="0" showGuides="1">
      <p:cViewPr varScale="1">
        <p:scale>
          <a:sx n="59" d="100"/>
          <a:sy n="59" d="100"/>
        </p:scale>
        <p:origin x="444" y="78"/>
      </p:cViewPr>
      <p:guideLst>
        <p:guide pos="7632"/>
        <p:guide orient="horz" pos="2160"/>
      </p:guideLst>
    </p:cSldViewPr>
  </p:slideViewPr>
  <p:outlineViewPr>
    <p:cViewPr>
      <p:scale>
        <a:sx n="100" d="100"/>
        <a:sy n="100" d="100"/>
      </p:scale>
      <p:origin x="0" y="-1158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A698FD6F-120C-4492-9235-52F47DC4E9D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2C946EA7-907A-4782-BC80-9876C6BA0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62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مالی: مخ‌زنی</a:t>
            </a:r>
            <a:r>
              <a:rPr lang="fa-IR" baseline="0" dirty="0" smtClean="0"/>
              <a:t> – مسئولیت‌پذیری اجتماعی – خیرین – هدایای رایگان</a:t>
            </a:r>
          </a:p>
          <a:p>
            <a:pPr algn="r" rtl="1"/>
            <a:r>
              <a:rPr lang="fa-IR" dirty="0" smtClean="0"/>
              <a:t>تکثیر: تربیت مدرس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6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59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0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0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6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2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46EA7-907A-4782-BC80-9876C6BA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0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E132-7BF0-4E98-B0B9-AAF31CDFA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82147-7FF3-4F25-AE23-6A5009A82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66AD6-1614-41A7-BC0A-2998343AA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E8C4A-C485-4F2A-8622-C1040806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9C354-AAFA-4175-9D1D-3BB48F1C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2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B709-FDEE-43EF-95AC-379E5C06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CA14F-9204-4606-8E0F-06703B6E6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89E5-6FF0-403A-85B8-2BB34A3F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D18C-E3D4-498C-882B-599AC1D68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9C0E3-5AC0-4A1C-9A76-1A8A1CF9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728573-4085-4039-A900-B1E6C1653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57B69-ACF0-42B2-8B3D-AD3D810E2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3F000-6C1C-44EE-BCC0-6DB9B36C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1F6D-041B-4284-90B5-71EE266E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B8E33-79FB-438B-8BF9-D9279DE1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E41D-C50E-4871-87DC-8D1E82FF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38DD9-36CC-4B8A-9707-2F56FAF9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1FAE0-B919-4285-9D1F-6DD10994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46973-9ABE-4C03-ADB4-FAE4282C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A3C2C-E23F-4EF8-860E-D75B928D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3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BCE0-548A-4A9F-836C-BCE91E75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33ED5-157A-4E05-B0CA-D8E6FB48E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4AA0F-A619-4DEF-B8F2-081D52C5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2936C-0631-42D5-9A51-7FB48A2D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C8C3-8E1E-47BB-87B8-9C0A8D82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0688-4BC5-4C13-BBAE-F3DD5876E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B5587-A758-42A1-A33B-6DA2CF1B0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7E69D-892E-48B6-ADC7-133623C6D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62AA2-C57F-49D3-9A3A-9C45B915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3D51-7869-440B-90B0-83C0C69E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D3CA0-272A-4CED-B9B2-ECCC0C7F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6C03-7622-434B-AD2A-F4DD5DCD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67DB6-A8AC-44FC-BAFF-6E77B7E1B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6C210-69B5-4B30-B34B-F26C74A79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828C2-1527-4119-9008-B1C31C0C4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6DF89-FBF7-48D8-9401-D503E6EB9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3F830-3183-4F7F-A501-7CD34ED2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A12E7F-7C78-495D-87EA-AABEFC15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12FCA-6CF2-4126-903F-7705D3D9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2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3B2A-AAFF-4371-B96E-4EF222A4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6EE26F-3383-4398-ACC8-0ABC39E1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BE3E3-FB52-49D2-8AAF-C7CD037C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B280A-13F5-41A8-B69B-40F2D019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7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06AA5-9EA5-4F3D-8040-C12158A6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79E46-99BF-47AA-B144-A5A9A6B4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47A1-C821-4893-A03E-7C02B0A8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36B7-62F8-45BE-9811-88184ED3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215D-4F64-41AC-8882-7F3F17BE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0245E-4B1E-44FB-B11C-F9CF8EE3A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3CD6C-59A4-4206-9D62-0A589923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0424D-A184-4545-A76B-90BE5D94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4D949-7832-4E28-9575-B5336EA9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5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D40B-9061-42C6-B7AA-4EFDB3C3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D62C76-0B79-4F22-8A54-6E045CA7E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B034B-1F1D-4583-A86B-BCC5351A8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314AE-6577-4739-8C79-41AC630C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D09BC-E290-4684-8BB6-43BD4E88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B3AF7-5626-4B5D-A379-0142FA36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CABA3-B9E1-44A6-A695-AD054802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8B3D2-9ECB-4C5B-A5AE-0CF831D45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E850F-2DD6-408B-92F4-9420D950E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F1EC5-50AB-4A82-A538-8C934DD15B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A29E0-F8A5-4AFD-A184-E91F72FA7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EF9E4-9703-47F4-9603-81C4812A7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B57C6-71A1-4D07-9539-60F9C65C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8.jfif"/><Relationship Id="rId10" Type="http://schemas.openxmlformats.org/officeDocument/2006/relationships/image" Target="../media/image26.jpg"/><Relationship Id="rId4" Type="http://schemas.openxmlformats.org/officeDocument/2006/relationships/image" Target="../media/image7.jfif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fif"/><Relationship Id="rId7" Type="http://schemas.openxmlformats.org/officeDocument/2006/relationships/image" Target="../media/image12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jfif"/><Relationship Id="rId10" Type="http://schemas.microsoft.com/office/2007/relationships/hdphoto" Target="../media/hdphoto4.wdp"/><Relationship Id="rId4" Type="http://schemas.openxmlformats.org/officeDocument/2006/relationships/image" Target="../media/image7.jfi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7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8.jfif"/><Relationship Id="rId10" Type="http://schemas.openxmlformats.org/officeDocument/2006/relationships/image" Target="../media/image21.jpg"/><Relationship Id="rId4" Type="http://schemas.openxmlformats.org/officeDocument/2006/relationships/image" Target="../media/image7.jfif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48014-79BF-45CF-87DB-E1A33239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3" cy="6858000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248B85C-69AE-474B-ACE6-821DC695847B}"/>
              </a:ext>
            </a:extLst>
          </p:cNvPr>
          <p:cNvSpPr/>
          <p:nvPr/>
        </p:nvSpPr>
        <p:spPr>
          <a:xfrm>
            <a:off x="4835027" y="1598196"/>
            <a:ext cx="2913401" cy="2913401"/>
          </a:xfrm>
          <a:prstGeom prst="flowChartConnector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5C9B7-D532-4D87-B145-C3B175436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29" y="2492690"/>
            <a:ext cx="1294854" cy="1492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C25B1-5369-4CFD-A055-517BECE34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67" y="1439622"/>
            <a:ext cx="2840182" cy="1045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3333E-FE5D-460B-BE06-CDE4B397F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21" y="1051820"/>
            <a:ext cx="2525264" cy="34359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2069" y="4753788"/>
            <a:ext cx="3261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a-IR" sz="2400" b="1" dirty="0" smtClean="0">
                <a:ln w="127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IranNastaliq" panose="02020505000000020003" pitchFamily="18" charset="0"/>
                <a:cs typeface="B Mitra" panose="00000400000000000000" pitchFamily="2" charset="-78"/>
              </a:rPr>
              <a:t>ارائه‌دهنده :</a:t>
            </a:r>
            <a:endParaRPr lang="fa-IR" sz="2400" b="1" dirty="0">
              <a:ln w="1270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Mitra" panose="00000400000000000000" pitchFamily="2" charset="-78"/>
            </a:endParaRPr>
          </a:p>
          <a:p>
            <a:pPr algn="ctr" rtl="1" eaLnBrk="1" hangingPunct="1">
              <a:defRPr/>
            </a:pPr>
            <a:r>
              <a:rPr lang="fa-IR" sz="2400" b="1" dirty="0">
                <a:ln w="12700">
                  <a:noFill/>
                </a:ln>
                <a:solidFill>
                  <a:srgbClr val="FFFF00"/>
                </a:solidFill>
                <a:latin typeface="IranNastaliq" panose="02020505000000020003" pitchFamily="18" charset="0"/>
                <a:cs typeface="B Mitra" panose="00000400000000000000" pitchFamily="2" charset="-78"/>
              </a:rPr>
              <a:t>حجت الاسلام </a:t>
            </a:r>
            <a:r>
              <a:rPr lang="fa-IR" sz="2400" b="1" dirty="0" smtClean="0">
                <a:ln w="12700">
                  <a:noFill/>
                </a:ln>
                <a:solidFill>
                  <a:srgbClr val="FFFF00"/>
                </a:solidFill>
                <a:latin typeface="IranNastaliq" panose="02020505000000020003" pitchFamily="18" charset="0"/>
                <a:cs typeface="B Mitra" panose="00000400000000000000" pitchFamily="2" charset="-78"/>
              </a:rPr>
              <a:t>علی آب‌انباری</a:t>
            </a:r>
          </a:p>
          <a:p>
            <a:pPr algn="ctr" rtl="1" eaLnBrk="1" hangingPunct="1">
              <a:defRPr/>
            </a:pPr>
            <a:r>
              <a:rPr lang="fa-IR" sz="2400" b="1" dirty="0" smtClean="0">
                <a:ln w="12700">
                  <a:noFill/>
                </a:ln>
                <a:latin typeface="IranNastaliq" panose="02020505000000020003" pitchFamily="18" charset="0"/>
                <a:cs typeface="B Mitra" panose="00000400000000000000" pitchFamily="2" charset="-78"/>
              </a:rPr>
              <a:t>مؤسس کارگروه تخصصی </a:t>
            </a:r>
            <a:r>
              <a:rPr lang="fa-IR" sz="2400" b="1" dirty="0" smtClean="0">
                <a:ln w="12700">
                  <a:noFill/>
                </a:ln>
                <a:solidFill>
                  <a:srgbClr val="FFFF00"/>
                </a:solidFill>
                <a:latin typeface="IranNastaliq" panose="02020505000000020003" pitchFamily="18" charset="0"/>
                <a:cs typeface="B Mitra" panose="00000400000000000000" pitchFamily="2" charset="-78"/>
              </a:rPr>
              <a:t>غیورمردانِ ایران‌زمین</a:t>
            </a:r>
            <a:endParaRPr lang="fa-IR" sz="2400" b="1" dirty="0">
              <a:ln w="12700">
                <a:noFill/>
              </a:ln>
              <a:solidFill>
                <a:srgbClr val="FFFF00"/>
              </a:solidFill>
              <a:latin typeface="IranNastaliq" panose="02020505000000020003" pitchFamily="18" charset="0"/>
              <a:cs typeface="B Mitra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6" y="0"/>
            <a:ext cx="2914412" cy="4373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7192385" y="3645792"/>
            <a:ext cx="4589719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800" spc="-300" dirty="0" smtClean="0">
                <a:cs typeface="B Nazanin Outline" panose="00000400000000000000" pitchFamily="2" charset="-78"/>
              </a:rPr>
              <a:t>اتمام سطح سه حوزه</a:t>
            </a:r>
          </a:p>
          <a:p>
            <a:pPr algn="r" rtl="1"/>
            <a:r>
              <a:rPr lang="fa-IR" sz="2800" spc="-300" dirty="0" smtClean="0">
                <a:cs typeface="B Nazanin Outline" panose="00000400000000000000" pitchFamily="2" charset="-78"/>
              </a:rPr>
              <a:t>کارشناسی صنایع</a:t>
            </a:r>
          </a:p>
          <a:p>
            <a:pPr algn="r" rtl="1"/>
            <a:r>
              <a:rPr lang="fa-IR" sz="2800" spc="-300" dirty="0" smtClean="0">
                <a:cs typeface="B Nazanin Outline" panose="00000400000000000000" pitchFamily="2" charset="-78"/>
              </a:rPr>
              <a:t>مدرس دوره‌های</a:t>
            </a:r>
            <a:r>
              <a:rPr lang="fa-IR" sz="2800" spc="-300" dirty="0" smtClean="0">
                <a:solidFill>
                  <a:srgbClr val="FFFF00"/>
                </a:solidFill>
                <a:cs typeface="B Nazanin Outline" panose="00000400000000000000" pitchFamily="2" charset="-78"/>
              </a:rPr>
              <a:t> </a:t>
            </a:r>
            <a:r>
              <a:rPr lang="fa-IR" sz="2800" spc="-3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Nazanin Outline" panose="00000400000000000000" pitchFamily="2" charset="-78"/>
              </a:rPr>
              <a:t>روش ارائه مفاهیم دینی</a:t>
            </a:r>
          </a:p>
          <a:p>
            <a:pPr algn="r" rtl="1"/>
            <a:r>
              <a:rPr lang="fa-IR" sz="2800" spc="-300" dirty="0" smtClean="0">
                <a:cs typeface="B Nazanin Outline" panose="00000400000000000000" pitchFamily="2" charset="-78"/>
              </a:rPr>
              <a:t>نویسنده کتاب‌های:</a:t>
            </a:r>
          </a:p>
          <a:p>
            <a:pPr algn="r" rtl="1"/>
            <a:r>
              <a:rPr lang="fa-IR" sz="2800" spc="-3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B Nazanin Outline" panose="00000400000000000000" pitchFamily="2" charset="-78"/>
              </a:rPr>
              <a:t>رفیقم حسین،  سلام فرمانده، مسطورا،</a:t>
            </a:r>
          </a:p>
          <a:p>
            <a:pPr algn="r" rtl="1"/>
            <a:r>
              <a:rPr lang="fa-IR" sz="2800" spc="-3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B Nazanin Outline" panose="00000400000000000000" pitchFamily="2" charset="-78"/>
              </a:rPr>
              <a:t>دستیار مادر، همیار پدر، کمک‌یار خانواده</a:t>
            </a:r>
            <a:endParaRPr lang="fa-IR" sz="2800" spc="-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B Nazanin Outline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17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نحوه اجرا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31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4670378" y="1330304"/>
            <a:ext cx="2653715" cy="877319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38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نابودی حباب «نشدن» در حوزه!</a:t>
            </a:r>
            <a:endParaRPr lang="fa-IR" sz="38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2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366237" y="2720888"/>
            <a:ext cx="2653715" cy="877319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ارتباط با مسئولین و مدیران حوزه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3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938293" y="2720888"/>
            <a:ext cx="2653715" cy="877319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برگزاری جلسات کارگاهی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4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7693094" y="4120858"/>
            <a:ext cx="2653715" cy="877319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هماهنگی مدارس و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مساجد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5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4670378" y="4120858"/>
            <a:ext cx="2653715" cy="877319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پشتیبانی محتوایی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6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1647662" y="4120858"/>
            <a:ext cx="2653715" cy="877319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بازخوردگیری اجرایی و محتوایی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032226" y="4985191"/>
            <a:ext cx="3363021" cy="1108653"/>
            <a:chOff x="4039261" y="4985266"/>
            <a:chExt cx="3363021" cy="1108653"/>
          </a:xfrm>
        </p:grpSpPr>
        <p:sp>
          <p:nvSpPr>
            <p:cNvPr id="44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>
              <a:off x="6352440" y="5566224"/>
              <a:ext cx="1049842" cy="527695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2800" dirty="0" smtClean="0">
                  <a:solidFill>
                    <a:srgbClr val="4FD2FF"/>
                  </a:solidFill>
                  <a:latin typeface="IranNastaliq" panose="02020505000000020003" pitchFamily="18" charset="0"/>
                  <a:ea typeface="Permanent Marker"/>
                  <a:cs typeface="IranNastaliq" panose="02020505000000020003" pitchFamily="18" charset="0"/>
                  <a:sym typeface="Permanent Marker"/>
                </a:rPr>
                <a:t>طرح امین</a:t>
              </a:r>
              <a:endParaRPr lang="fa-IR" sz="4400" dirty="0">
                <a:solidFill>
                  <a:srgbClr val="4FD2FF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sp>
          <p:nvSpPr>
            <p:cNvPr id="45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>
              <a:off x="5293712" y="5566224"/>
              <a:ext cx="1349309" cy="527695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2800" dirty="0" smtClean="0">
                  <a:solidFill>
                    <a:srgbClr val="4FD2FF"/>
                  </a:solidFill>
                  <a:latin typeface="IranNastaliq" panose="02020505000000020003" pitchFamily="18" charset="0"/>
                  <a:ea typeface="Permanent Marker"/>
                  <a:cs typeface="IranNastaliq" panose="02020505000000020003" pitchFamily="18" charset="0"/>
                  <a:sym typeface="Permanent Marker"/>
                </a:rPr>
                <a:t>مبلغان میدانی</a:t>
              </a:r>
              <a:endParaRPr lang="fa-IR" sz="4400" dirty="0">
                <a:solidFill>
                  <a:srgbClr val="4FD2FF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sp>
          <p:nvSpPr>
            <p:cNvPr id="46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>
              <a:off x="4039261" y="5566224"/>
              <a:ext cx="1401339" cy="527695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2800" dirty="0" smtClean="0">
                  <a:solidFill>
                    <a:srgbClr val="4FD2FF"/>
                  </a:solidFill>
                  <a:latin typeface="IranNastaliq" panose="02020505000000020003" pitchFamily="18" charset="0"/>
                  <a:ea typeface="Permanent Marker"/>
                  <a:cs typeface="IranNastaliq" panose="02020505000000020003" pitchFamily="18" charset="0"/>
                  <a:sym typeface="Permanent Marker"/>
                </a:rPr>
                <a:t>مؤسسات تبلیغی</a:t>
              </a:r>
              <a:endParaRPr lang="fa-IR" sz="4400" dirty="0">
                <a:solidFill>
                  <a:srgbClr val="4FD2FF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007530" y="4985266"/>
              <a:ext cx="1906494" cy="644705"/>
              <a:chOff x="5007530" y="4985266"/>
              <a:chExt cx="1906494" cy="644705"/>
            </a:xfrm>
          </p:grpSpPr>
          <p:grpSp>
            <p:nvGrpSpPr>
              <p:cNvPr id="37" name="Group 36"/>
              <p:cNvGrpSpPr/>
              <p:nvPr/>
            </p:nvGrpSpPr>
            <p:grpSpPr>
              <a:xfrm rot="16200000">
                <a:off x="5182504" y="4810292"/>
                <a:ext cx="644705" cy="994654"/>
                <a:chOff x="6720729" y="2902484"/>
                <a:chExt cx="745893" cy="823825"/>
              </a:xfrm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rot="5400000" flipH="1">
                  <a:off x="6681763" y="2941450"/>
                  <a:ext cx="823825" cy="745893"/>
                </a:xfrm>
                <a:prstGeom prst="straightConnector1">
                  <a:avLst/>
                </a:prstGeom>
                <a:ln>
                  <a:solidFill>
                    <a:srgbClr val="4FD2FF"/>
                  </a:solidFill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rot="5400000" flipH="1">
                  <a:off x="7092488" y="3371900"/>
                  <a:ext cx="6561" cy="689625"/>
                </a:xfrm>
                <a:prstGeom prst="straightConnector1">
                  <a:avLst/>
                </a:prstGeom>
                <a:ln>
                  <a:solidFill>
                    <a:srgbClr val="4FD2FF"/>
                  </a:solidFill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Arrow Connector 46"/>
              <p:cNvCxnSpPr/>
              <p:nvPr/>
            </p:nvCxnSpPr>
            <p:spPr>
              <a:xfrm>
                <a:off x="6002184" y="4994712"/>
                <a:ext cx="911840" cy="596070"/>
              </a:xfrm>
              <a:prstGeom prst="straightConnector1">
                <a:avLst/>
              </a:prstGeom>
              <a:ln>
                <a:solidFill>
                  <a:srgbClr val="4FD2FF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 rot="5400000">
            <a:off x="1180564" y="2330834"/>
            <a:ext cx="1947252" cy="1568209"/>
            <a:chOff x="4479371" y="4985266"/>
            <a:chExt cx="2945078" cy="1568209"/>
          </a:xfrm>
        </p:grpSpPr>
        <p:sp>
          <p:nvSpPr>
            <p:cNvPr id="53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 rot="16200000">
              <a:off x="6379952" y="5508973"/>
              <a:ext cx="1392462" cy="696532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2800" dirty="0" smtClean="0">
                  <a:solidFill>
                    <a:schemeClr val="bg1"/>
                  </a:solidFill>
                  <a:latin typeface="IranNastaliq" panose="02020505000000020003" pitchFamily="18" charset="0"/>
                  <a:ea typeface="Permanent Marker"/>
                  <a:cs typeface="IranNastaliq" panose="02020505000000020003" pitchFamily="18" charset="0"/>
                  <a:sym typeface="Permanent Marker"/>
                </a:rPr>
                <a:t>جزیره هرمزی نباشید!</a:t>
              </a:r>
              <a:endParaRPr lang="fa-IR" sz="4400" dirty="0">
                <a:solidFill>
                  <a:schemeClr val="bg1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sp>
          <p:nvSpPr>
            <p:cNvPr id="60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 rot="16200000">
              <a:off x="4054787" y="5432360"/>
              <a:ext cx="1545699" cy="696532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2800" dirty="0" smtClean="0">
                  <a:solidFill>
                    <a:schemeClr val="bg1"/>
                  </a:solidFill>
                  <a:latin typeface="IranNastaliq" panose="02020505000000020003" pitchFamily="18" charset="0"/>
                  <a:ea typeface="Permanent Marker"/>
                  <a:cs typeface="IranNastaliq" panose="02020505000000020003" pitchFamily="18" charset="0"/>
                  <a:sym typeface="Permanent Marker"/>
                </a:rPr>
                <a:t>عموپورنگ‌های مذهبی!</a:t>
              </a:r>
              <a:endParaRPr lang="fa-IR" sz="4400" dirty="0">
                <a:solidFill>
                  <a:schemeClr val="bg1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057089" y="4985266"/>
              <a:ext cx="1837178" cy="605518"/>
              <a:chOff x="5057089" y="4985266"/>
              <a:chExt cx="1837178" cy="605518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 rot="16200000" flipH="1" flipV="1">
                <a:off x="5226878" y="4815477"/>
                <a:ext cx="605518" cy="945095"/>
              </a:xfrm>
              <a:prstGeom prst="straightConnector1">
                <a:avLst/>
              </a:prstGeom>
              <a:ln>
                <a:solidFill>
                  <a:srgbClr val="4FD2FF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5982427" y="4994713"/>
                <a:ext cx="911840" cy="596070"/>
              </a:xfrm>
              <a:prstGeom prst="straightConnector1">
                <a:avLst/>
              </a:prstGeom>
              <a:ln>
                <a:solidFill>
                  <a:srgbClr val="4FD2FF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 74"/>
          <p:cNvGrpSpPr/>
          <p:nvPr/>
        </p:nvGrpSpPr>
        <p:grpSpPr>
          <a:xfrm>
            <a:off x="1581100" y="4985191"/>
            <a:ext cx="2848380" cy="1108653"/>
            <a:chOff x="4030016" y="4985266"/>
            <a:chExt cx="4005336" cy="1108653"/>
          </a:xfrm>
        </p:grpSpPr>
        <p:sp>
          <p:nvSpPr>
            <p:cNvPr id="76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>
              <a:off x="6273553" y="5566224"/>
              <a:ext cx="1761799" cy="527695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1600" dirty="0" smtClean="0">
                  <a:solidFill>
                    <a:srgbClr val="FFFF69"/>
                  </a:solidFill>
                  <a:latin typeface="IranNastaliq" panose="02020505000000020003" pitchFamily="18" charset="0"/>
                  <a:ea typeface="Permanent Marker"/>
                  <a:cs typeface="B Morvarid" panose="00000400000000000000" pitchFamily="2" charset="-78"/>
                  <a:sym typeface="Permanent Marker"/>
                </a:rPr>
                <a:t>ارزیابی میدانی</a:t>
              </a:r>
              <a:endParaRPr lang="fa-IR" sz="1600" dirty="0">
                <a:solidFill>
                  <a:srgbClr val="FFFF69"/>
                </a:solidFill>
                <a:latin typeface="IranNastaliq" panose="02020505000000020003" pitchFamily="18" charset="0"/>
                <a:cs typeface="B Morvarid" panose="00000400000000000000" pitchFamily="2" charset="-78"/>
              </a:endParaRPr>
            </a:p>
          </p:txBody>
        </p:sp>
        <p:sp>
          <p:nvSpPr>
            <p:cNvPr id="78" name="Google Shape;1195;p39">
              <a:extLst>
                <a:ext uri="{FF2B5EF4-FFF2-40B4-BE49-F238E27FC236}">
                  <a16:creationId xmlns:a16="http://schemas.microsoft.com/office/drawing/2014/main" id="{5FB91ED3-D2D4-48B4-B53F-9217D4CF2D8F}"/>
                </a:ext>
              </a:extLst>
            </p:cNvPr>
            <p:cNvSpPr/>
            <p:nvPr/>
          </p:nvSpPr>
          <p:spPr>
            <a:xfrm>
              <a:off x="4030016" y="5566224"/>
              <a:ext cx="2173531" cy="527695"/>
            </a:xfrm>
            <a:custGeom>
              <a:avLst/>
              <a:gdLst/>
              <a:ahLst/>
              <a:cxnLst/>
              <a:rect l="l" t="t" r="r" b="b"/>
              <a:pathLst>
                <a:path w="54148" h="26288" extrusionOk="0">
                  <a:moveTo>
                    <a:pt x="38008" y="0"/>
                  </a:moveTo>
                  <a:cubicBezTo>
                    <a:pt x="37299" y="0"/>
                    <a:pt x="36594" y="32"/>
                    <a:pt x="35896" y="122"/>
                  </a:cubicBezTo>
                  <a:cubicBezTo>
                    <a:pt x="34138" y="347"/>
                    <a:pt x="32390" y="124"/>
                    <a:pt x="30637" y="371"/>
                  </a:cubicBezTo>
                  <a:cubicBezTo>
                    <a:pt x="30374" y="408"/>
                    <a:pt x="30084" y="424"/>
                    <a:pt x="29781" y="424"/>
                  </a:cubicBezTo>
                  <a:cubicBezTo>
                    <a:pt x="29248" y="424"/>
                    <a:pt x="28674" y="373"/>
                    <a:pt x="28133" y="294"/>
                  </a:cubicBezTo>
                  <a:cubicBezTo>
                    <a:pt x="27995" y="274"/>
                    <a:pt x="27855" y="265"/>
                    <a:pt x="27714" y="265"/>
                  </a:cubicBezTo>
                  <a:cubicBezTo>
                    <a:pt x="26827" y="265"/>
                    <a:pt x="25891" y="612"/>
                    <a:pt x="25001" y="612"/>
                  </a:cubicBezTo>
                  <a:cubicBezTo>
                    <a:pt x="24876" y="612"/>
                    <a:pt x="24751" y="605"/>
                    <a:pt x="24628" y="589"/>
                  </a:cubicBezTo>
                  <a:cubicBezTo>
                    <a:pt x="23060" y="389"/>
                    <a:pt x="21475" y="327"/>
                    <a:pt x="19908" y="327"/>
                  </a:cubicBezTo>
                  <a:cubicBezTo>
                    <a:pt x="19068" y="327"/>
                    <a:pt x="18234" y="345"/>
                    <a:pt x="17410" y="369"/>
                  </a:cubicBezTo>
                  <a:cubicBezTo>
                    <a:pt x="13037" y="495"/>
                    <a:pt x="8582" y="139"/>
                    <a:pt x="4289" y="1302"/>
                  </a:cubicBezTo>
                  <a:cubicBezTo>
                    <a:pt x="3127" y="1618"/>
                    <a:pt x="2085" y="2389"/>
                    <a:pt x="1565" y="3634"/>
                  </a:cubicBezTo>
                  <a:cubicBezTo>
                    <a:pt x="791" y="5483"/>
                    <a:pt x="276" y="7371"/>
                    <a:pt x="280" y="9406"/>
                  </a:cubicBezTo>
                  <a:cubicBezTo>
                    <a:pt x="283" y="11281"/>
                    <a:pt x="0" y="13165"/>
                    <a:pt x="102" y="15029"/>
                  </a:cubicBezTo>
                  <a:cubicBezTo>
                    <a:pt x="226" y="17295"/>
                    <a:pt x="671" y="19543"/>
                    <a:pt x="881" y="21805"/>
                  </a:cubicBezTo>
                  <a:cubicBezTo>
                    <a:pt x="1022" y="23315"/>
                    <a:pt x="3176" y="25970"/>
                    <a:pt x="4681" y="26078"/>
                  </a:cubicBezTo>
                  <a:cubicBezTo>
                    <a:pt x="6496" y="26207"/>
                    <a:pt x="8321" y="26287"/>
                    <a:pt x="10142" y="26287"/>
                  </a:cubicBezTo>
                  <a:cubicBezTo>
                    <a:pt x="10563" y="26287"/>
                    <a:pt x="10983" y="26283"/>
                    <a:pt x="11404" y="26274"/>
                  </a:cubicBezTo>
                  <a:cubicBezTo>
                    <a:pt x="14631" y="26205"/>
                    <a:pt x="17853" y="25973"/>
                    <a:pt x="21077" y="25838"/>
                  </a:cubicBezTo>
                  <a:cubicBezTo>
                    <a:pt x="23207" y="25748"/>
                    <a:pt x="25343" y="25780"/>
                    <a:pt x="27468" y="25627"/>
                  </a:cubicBezTo>
                  <a:cubicBezTo>
                    <a:pt x="28072" y="25584"/>
                    <a:pt x="28674" y="25566"/>
                    <a:pt x="29276" y="25566"/>
                  </a:cubicBezTo>
                  <a:cubicBezTo>
                    <a:pt x="31277" y="25566"/>
                    <a:pt x="33271" y="25759"/>
                    <a:pt x="35266" y="25835"/>
                  </a:cubicBezTo>
                  <a:cubicBezTo>
                    <a:pt x="36355" y="25876"/>
                    <a:pt x="37469" y="26058"/>
                    <a:pt x="38557" y="26058"/>
                  </a:cubicBezTo>
                  <a:cubicBezTo>
                    <a:pt x="38772" y="26058"/>
                    <a:pt x="38985" y="26051"/>
                    <a:pt x="39196" y="26034"/>
                  </a:cubicBezTo>
                  <a:cubicBezTo>
                    <a:pt x="39941" y="25976"/>
                    <a:pt x="40687" y="25961"/>
                    <a:pt x="41433" y="25961"/>
                  </a:cubicBezTo>
                  <a:cubicBezTo>
                    <a:pt x="42251" y="25961"/>
                    <a:pt x="43068" y="25979"/>
                    <a:pt x="43884" y="25979"/>
                  </a:cubicBezTo>
                  <a:cubicBezTo>
                    <a:pt x="45236" y="25979"/>
                    <a:pt x="46584" y="25929"/>
                    <a:pt x="47922" y="25663"/>
                  </a:cubicBezTo>
                  <a:cubicBezTo>
                    <a:pt x="48206" y="25731"/>
                    <a:pt x="48476" y="25762"/>
                    <a:pt x="48735" y="25762"/>
                  </a:cubicBezTo>
                  <a:cubicBezTo>
                    <a:pt x="50253" y="25762"/>
                    <a:pt x="51365" y="24693"/>
                    <a:pt x="52438" y="23806"/>
                  </a:cubicBezTo>
                  <a:cubicBezTo>
                    <a:pt x="53846" y="22642"/>
                    <a:pt x="54147" y="20862"/>
                    <a:pt x="53996" y="19078"/>
                  </a:cubicBezTo>
                  <a:cubicBezTo>
                    <a:pt x="53764" y="16343"/>
                    <a:pt x="53907" y="13598"/>
                    <a:pt x="53744" y="10856"/>
                  </a:cubicBezTo>
                  <a:cubicBezTo>
                    <a:pt x="53614" y="8652"/>
                    <a:pt x="53630" y="6425"/>
                    <a:pt x="53382" y="4227"/>
                  </a:cubicBezTo>
                  <a:cubicBezTo>
                    <a:pt x="53137" y="2070"/>
                    <a:pt x="51178" y="459"/>
                    <a:pt x="49420" y="459"/>
                  </a:cubicBezTo>
                  <a:cubicBezTo>
                    <a:pt x="49392" y="459"/>
                    <a:pt x="49364" y="460"/>
                    <a:pt x="49336" y="461"/>
                  </a:cubicBezTo>
                  <a:cubicBezTo>
                    <a:pt x="49077" y="468"/>
                    <a:pt x="48819" y="472"/>
                    <a:pt x="48561" y="472"/>
                  </a:cubicBezTo>
                  <a:cubicBezTo>
                    <a:pt x="46583" y="472"/>
                    <a:pt x="44601" y="270"/>
                    <a:pt x="42621" y="203"/>
                  </a:cubicBezTo>
                  <a:cubicBezTo>
                    <a:pt x="41087" y="151"/>
                    <a:pt x="39538" y="0"/>
                    <a:pt x="380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 rtl="1">
                <a:buClr>
                  <a:schemeClr val="dk1"/>
                </a:buClr>
                <a:buSzPts val="1100"/>
              </a:pPr>
              <a:r>
                <a:rPr lang="fa-IR" sz="1600" dirty="0" smtClean="0">
                  <a:solidFill>
                    <a:srgbClr val="FFFF69"/>
                  </a:solidFill>
                  <a:latin typeface="IranNastaliq" panose="02020505000000020003" pitchFamily="18" charset="0"/>
                  <a:ea typeface="Permanent Marker"/>
                  <a:cs typeface="B Morvarid" panose="00000400000000000000" pitchFamily="2" charset="-78"/>
                  <a:sym typeface="Permanent Marker"/>
                </a:rPr>
                <a:t>پایش 2هزار نفری</a:t>
              </a:r>
              <a:endParaRPr lang="fa-IR" sz="1600" dirty="0">
                <a:solidFill>
                  <a:srgbClr val="FFFF69"/>
                </a:solidFill>
                <a:latin typeface="IranNastaliq" panose="02020505000000020003" pitchFamily="18" charset="0"/>
                <a:cs typeface="B Morvarid" panose="00000400000000000000" pitchFamily="2" charset="-78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5007530" y="4985266"/>
              <a:ext cx="1999969" cy="644705"/>
              <a:chOff x="5007530" y="4985266"/>
              <a:chExt cx="1999969" cy="644705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 flipH="1">
                <a:off x="5007530" y="4985266"/>
                <a:ext cx="994654" cy="644705"/>
              </a:xfrm>
              <a:prstGeom prst="straightConnector1">
                <a:avLst/>
              </a:prstGeom>
              <a:ln>
                <a:solidFill>
                  <a:srgbClr val="4FD2FF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6002183" y="4994712"/>
                <a:ext cx="1005316" cy="635259"/>
              </a:xfrm>
              <a:prstGeom prst="straightConnector1">
                <a:avLst/>
              </a:prstGeom>
              <a:ln>
                <a:solidFill>
                  <a:srgbClr val="4FD2FF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4678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0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محتوای پشتیبان</a:t>
            </a:r>
            <a:endParaRPr lang="en-US" sz="30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1065AF56-DC6F-4683-A5B4-F12936DC4B51}"/>
              </a:ext>
            </a:extLst>
          </p:cNvPr>
          <p:cNvSpPr/>
          <p:nvPr/>
        </p:nvSpPr>
        <p:spPr>
          <a:xfrm>
            <a:off x="4904451" y="1108939"/>
            <a:ext cx="2131486" cy="2335565"/>
          </a:xfrm>
          <a:prstGeom prst="roundRect">
            <a:avLst>
              <a:gd name="adj" fmla="val 7867"/>
            </a:avLst>
          </a:prstGeom>
          <a:blipFill>
            <a:blip r:embed="rId6"/>
            <a:stretch>
              <a:fillRect/>
            </a:stretch>
          </a:blip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065AF56-DC6F-4683-A5B4-F12936DC4B51}"/>
              </a:ext>
            </a:extLst>
          </p:cNvPr>
          <p:cNvSpPr/>
          <p:nvPr/>
        </p:nvSpPr>
        <p:spPr>
          <a:xfrm>
            <a:off x="2280101" y="1108939"/>
            <a:ext cx="2131486" cy="2335565"/>
          </a:xfrm>
          <a:prstGeom prst="roundRect">
            <a:avLst>
              <a:gd name="adj" fmla="val 7867"/>
            </a:avLst>
          </a:prstGeom>
          <a:blipFill>
            <a:blip r:embed="rId7"/>
            <a:stretch>
              <a:fillRect/>
            </a:stretch>
          </a:blip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1065AF56-DC6F-4683-A5B4-F12936DC4B51}"/>
              </a:ext>
            </a:extLst>
          </p:cNvPr>
          <p:cNvSpPr/>
          <p:nvPr/>
        </p:nvSpPr>
        <p:spPr>
          <a:xfrm>
            <a:off x="1445011" y="3645299"/>
            <a:ext cx="2078879" cy="2335565"/>
          </a:xfrm>
          <a:prstGeom prst="roundRect">
            <a:avLst>
              <a:gd name="adj" fmla="val 7867"/>
            </a:avLst>
          </a:prstGeom>
          <a:blipFill>
            <a:blip r:embed="rId8"/>
            <a:stretch>
              <a:fillRect/>
            </a:stretch>
          </a:blip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065AF56-DC6F-4683-A5B4-F12936DC4B51}"/>
              </a:ext>
            </a:extLst>
          </p:cNvPr>
          <p:cNvSpPr/>
          <p:nvPr/>
        </p:nvSpPr>
        <p:spPr>
          <a:xfrm>
            <a:off x="3799519" y="3645299"/>
            <a:ext cx="2131486" cy="2335565"/>
          </a:xfrm>
          <a:prstGeom prst="roundRect">
            <a:avLst>
              <a:gd name="adj" fmla="val 7867"/>
            </a:avLst>
          </a:prstGeom>
          <a:blipFill>
            <a:blip r:embed="rId9"/>
            <a:stretch>
              <a:fillRect/>
            </a:stretch>
          </a:blip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1065AF56-DC6F-4683-A5B4-F12936DC4B51}"/>
              </a:ext>
            </a:extLst>
          </p:cNvPr>
          <p:cNvSpPr/>
          <p:nvPr/>
        </p:nvSpPr>
        <p:spPr>
          <a:xfrm>
            <a:off x="6196983" y="3645299"/>
            <a:ext cx="2131486" cy="2335565"/>
          </a:xfrm>
          <a:prstGeom prst="roundRect">
            <a:avLst>
              <a:gd name="adj" fmla="val 7867"/>
            </a:avLst>
          </a:prstGeom>
          <a:blipFill>
            <a:blip r:embed="rId10"/>
            <a:stretch>
              <a:fillRect/>
            </a:stretch>
          </a:blip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1065AF56-DC6F-4683-A5B4-F12936DC4B51}"/>
              </a:ext>
            </a:extLst>
          </p:cNvPr>
          <p:cNvSpPr/>
          <p:nvPr/>
        </p:nvSpPr>
        <p:spPr>
          <a:xfrm>
            <a:off x="8579117" y="3645299"/>
            <a:ext cx="2131486" cy="2335565"/>
          </a:xfrm>
          <a:prstGeom prst="roundRect">
            <a:avLst>
              <a:gd name="adj" fmla="val 7867"/>
            </a:avLst>
          </a:prstGeom>
          <a:blipFill>
            <a:blip r:embed="rId11"/>
            <a:stretch>
              <a:fillRect/>
            </a:stretch>
          </a:blip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5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وجه امتیاز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37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4699433" y="1814079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جذابیت بالای قالب‌های ارائه محتوا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8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1467158" y="1814079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حمایت و پشتیبانی محتوایی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9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5744473" y="3192398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داشتن محتوای اختصاصی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40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512198" y="3192398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به خط زدن و عملیات میدانی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41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789513" y="4570717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پایش محتوایی و روشی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42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3557238" y="4570717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ثبت فعالیت‌های تبلیغی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6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9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جانبی اما مهم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14" name="AutoShape 44"/>
          <p:cNvSpPr>
            <a:spLocks noChangeArrowheads="1"/>
          </p:cNvSpPr>
          <p:nvPr/>
        </p:nvSpPr>
        <p:spPr bwMode="auto">
          <a:xfrm>
            <a:off x="3456735" y="4844282"/>
            <a:ext cx="4236360" cy="973876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lnSpc>
                <a:spcPts val="3065"/>
              </a:lnSpc>
              <a:defRPr/>
            </a:pPr>
            <a:r>
              <a:rPr lang="fa-IR" sz="2400" b="1" dirty="0" smtClean="0">
                <a:solidFill>
                  <a:srgbClr val="FF0000"/>
                </a:solidFill>
                <a:cs typeface="B Titr" pitchFamily="2" charset="-78"/>
              </a:rPr>
              <a:t>مراکز حامی؟!</a:t>
            </a:r>
            <a:endParaRPr lang="fa-IR" sz="2400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5" name="AutoShape 44"/>
          <p:cNvSpPr>
            <a:spLocks noChangeArrowheads="1"/>
          </p:cNvSpPr>
          <p:nvPr/>
        </p:nvSpPr>
        <p:spPr bwMode="auto">
          <a:xfrm>
            <a:off x="3456735" y="2328708"/>
            <a:ext cx="4236360" cy="973876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پشتوانۀ مالی؟!</a:t>
            </a:r>
            <a:endParaRPr lang="en-US" sz="2400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7" name="AutoShape 44"/>
          <p:cNvSpPr>
            <a:spLocks noChangeArrowheads="1"/>
          </p:cNvSpPr>
          <p:nvPr/>
        </p:nvSpPr>
        <p:spPr bwMode="auto">
          <a:xfrm>
            <a:off x="3456735" y="3586200"/>
            <a:ext cx="4236360" cy="976791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sz="2400" dirty="0" smtClean="0">
                <a:cs typeface="B Titr" pitchFamily="2" charset="-78"/>
              </a:rPr>
              <a:t>امکان تکثیر؟!</a:t>
            </a:r>
            <a:endParaRPr lang="en-US" sz="2400" b="1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2356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721231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3200" b="1" spc="50" dirty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بخش </a:t>
            </a: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cs typeface="B Jadid" panose="00000700000000000000" pitchFamily="2" charset="-78"/>
              </a:rPr>
              <a:t>طلایی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cs typeface="B Jadid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92075" y="2054683"/>
            <a:ext cx="6028956" cy="3862023"/>
            <a:chOff x="685800" y="397122"/>
            <a:chExt cx="7941000" cy="50130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97122"/>
              <a:ext cx="7941000" cy="501307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1843912" y="550442"/>
              <a:ext cx="5986989" cy="11430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lIns="91440" tIns="45720" rIns="91440" bIns="45720" rtlCol="0" anchor="ctr">
              <a:normAutofit fontScale="85000" lnSpcReduction="10000"/>
              <a:scene3d>
                <a:camera prst="orthographicFront"/>
                <a:lightRig rig="freezing" dir="t">
                  <a:rot lat="0" lon="0" rev="5640000"/>
                </a:lightRig>
              </a:scene3d>
              <a:sp3d prstMaterial="flat">
                <a:bevelT w="38100" h="38100"/>
                <a:contourClr>
                  <a:schemeClr val="tx2"/>
                </a:contourClr>
              </a:sp3d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a-IR" dirty="0" smtClean="0">
                  <a:solidFill>
                    <a:srgbClr val="1FE56A"/>
                  </a:solidFill>
                  <a:cs typeface="B Jadid" panose="00000700000000000000" pitchFamily="2" charset="-78"/>
                </a:rPr>
                <a:t>موفقیت   ساختنی   است</a:t>
              </a:r>
              <a:endParaRPr lang="en-US" dirty="0">
                <a:solidFill>
                  <a:srgbClr val="1FE56A"/>
                </a:solidFill>
                <a:cs typeface="B Jadid" panose="00000700000000000000" pitchFamily="2" charset="-78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8214356" y="3419366"/>
            <a:ext cx="2274350" cy="2051008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6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بخواهیم</a:t>
            </a:r>
          </a:p>
          <a:p>
            <a:pPr algn="ctr" rtl="1"/>
            <a:r>
              <a:rPr lang="fa-IR" sz="3600" dirty="0" smtClean="0">
                <a:solidFill>
                  <a:srgbClr val="FFFF00"/>
                </a:solidFill>
                <a:cs typeface="B Titr" panose="00000700000000000000" pitchFamily="2" charset="-78"/>
              </a:rPr>
              <a:t>تا بشود.</a:t>
            </a:r>
          </a:p>
        </p:txBody>
      </p:sp>
    </p:spTree>
    <p:extLst>
      <p:ext uri="{BB962C8B-B14F-4D97-AF65-F5344CB8AC3E}">
        <p14:creationId xmlns:p14="http://schemas.microsoft.com/office/powerpoint/2010/main" val="2653266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سخن پایانی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6E27F2C4-EC83-38C7-2DAE-138B5030C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r="9640"/>
          <a:stretch>
            <a:fillRect/>
          </a:stretch>
        </p:blipFill>
        <p:spPr>
          <a:xfrm>
            <a:off x="1452173" y="812232"/>
            <a:ext cx="2966448" cy="3732825"/>
          </a:xfrm>
          <a:prstGeom prst="flowChartOffpageConnector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996591" y="2402541"/>
            <a:ext cx="61602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اگر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مي‌خواهيم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نسلي به وجود بيايد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که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اعتماد به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نفس و انضباط اجتماعي داشته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باشد؛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يک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نسل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مسؤوليت‌پذير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و باعرضه و باکفايت براي کارهاي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بزرگ،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يک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نسل داراي ابتکار، يک نسل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مهربان،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بدون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احساس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انتقام‌گيري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در درون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خانواده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بزرگ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جامعه،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يک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نسل فداکار، يک نسل پُرکار، يک نسل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کم‌اسراف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و دور از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اسراف؛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اگر مي‌خواهيم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فرهنگ عمومي جامعه به اين سمت حرکت 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کند،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راه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و کليدش </a:t>
            </a:r>
            <a:r>
              <a:rPr lang="fa-I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آموزش و پرورش </a:t>
            </a:r>
            <a:r>
              <a:rPr lang="fa-IR" sz="2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است</a:t>
            </a:r>
            <a:r>
              <a:rPr lang="fa-IR" sz="2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.</a:t>
            </a:r>
            <a:endParaRPr lang="fa-IR" sz="20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3146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900790" y="-202684"/>
            <a:ext cx="8457107" cy="4161256"/>
            <a:chOff x="2819559" y="320412"/>
            <a:chExt cx="7283816" cy="3583947"/>
          </a:xfrm>
        </p:grpSpPr>
        <p:sp>
          <p:nvSpPr>
            <p:cNvPr id="41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7" name="Picture 41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D2D0FC-21CD-40EE-9EDC-8B7D80AB8CB7}"/>
              </a:ext>
            </a:extLst>
          </p:cNvPr>
          <p:cNvSpPr txBox="1"/>
          <p:nvPr/>
        </p:nvSpPr>
        <p:spPr>
          <a:xfrm rot="155306">
            <a:off x="6731936" y="1784526"/>
            <a:ext cx="3001143" cy="76944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361267"/>
              </a:avLst>
            </a:prstTxWarp>
            <a:spAutoFit/>
          </a:bodyPr>
          <a:lstStyle/>
          <a:p>
            <a:r>
              <a:rPr lang="fa-IR" sz="44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IranNastaliq" panose="02020505000000020003" pitchFamily="18" charset="0"/>
                <a:cs typeface="B Kamran" panose="00000400000000000000" pitchFamily="2" charset="-78"/>
              </a:rPr>
              <a:t>امیرالمؤمنین(ع)</a:t>
            </a:r>
            <a:endParaRPr lang="en-US" sz="44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IranNastaliq" panose="02020505000000020003" pitchFamily="18" charset="0"/>
              <a:cs typeface="B Kamran" panose="00000400000000000000" pitchFamily="2" charset="-78"/>
            </a:endParaRPr>
          </a:p>
        </p:txBody>
      </p:sp>
      <p:sp>
        <p:nvSpPr>
          <p:cNvPr id="496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6258055" y="1345110"/>
            <a:ext cx="3810415" cy="117043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48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9959374" y="2130472"/>
            <a:ext cx="407450" cy="741885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5915572" y="2211060"/>
            <a:ext cx="404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زمین به </a:t>
            </a:r>
            <a:r>
              <a:rPr lang="fa-IR" sz="3200" b="1" dirty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انسان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 است؛</a:t>
            </a:r>
          </a:p>
        </p:txBody>
      </p:sp>
      <p:sp>
        <p:nvSpPr>
          <p:cNvPr id="64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4589195" y="2126527"/>
            <a:ext cx="380148" cy="718353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65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351700" y="2249529"/>
            <a:ext cx="411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انسان به </a:t>
            </a:r>
            <a:r>
              <a:rPr lang="fa-IR" sz="3200" b="1" dirty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عقل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 اوست؛</a:t>
            </a:r>
            <a:endParaRPr lang="en-US" altLang="fa-IR" sz="3200" b="1" dirty="0">
              <a:solidFill>
                <a:srgbClr val="FFFF00"/>
              </a:solidFill>
              <a:latin typeface="IranNastaliq" panose="02020505000000020003" pitchFamily="18" charset="0"/>
              <a:cs typeface="B Arash" panose="00000400000000000000" pitchFamily="2" charset="-78"/>
            </a:endParaRPr>
          </a:p>
        </p:txBody>
      </p:sp>
      <p:sp>
        <p:nvSpPr>
          <p:cNvPr id="78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9964374" y="3214760"/>
            <a:ext cx="407450" cy="741885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9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5932293" y="3260605"/>
            <a:ext cx="3966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عقل به </a:t>
            </a:r>
            <a:r>
              <a:rPr lang="fa-IR" sz="3200" b="1" dirty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ایمان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 است؛</a:t>
            </a:r>
            <a:endParaRPr lang="en-US" sz="3200" b="1" dirty="0">
              <a:solidFill>
                <a:srgbClr val="FFFF00"/>
              </a:solidFill>
              <a:latin typeface="IranNastaliq" panose="02020505000000020003" pitchFamily="18" charset="0"/>
              <a:cs typeface="B Arash" panose="00000400000000000000" pitchFamily="2" charset="-78"/>
            </a:endParaRPr>
          </a:p>
        </p:txBody>
      </p:sp>
      <p:sp>
        <p:nvSpPr>
          <p:cNvPr id="80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4549220" y="3255781"/>
            <a:ext cx="380148" cy="718353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81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592105" y="3316324"/>
            <a:ext cx="386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ایمان به </a:t>
            </a:r>
            <a:r>
              <a:rPr lang="fa-IR" sz="3200" b="1" dirty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عمل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 است؛</a:t>
            </a:r>
            <a:endParaRPr lang="en-US" altLang="fa-IR" sz="3200" b="1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82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9977292" y="4235055"/>
            <a:ext cx="407450" cy="741885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3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5909818" y="4310148"/>
            <a:ext cx="404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عمل به </a:t>
            </a:r>
            <a:r>
              <a:rPr lang="fa-IR" sz="3200" b="1" dirty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اخلاص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 است؛</a:t>
            </a:r>
          </a:p>
        </p:txBody>
      </p:sp>
      <p:sp>
        <p:nvSpPr>
          <p:cNvPr id="84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4552997" y="4271505"/>
            <a:ext cx="380148" cy="718353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85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592105" y="4310147"/>
            <a:ext cx="3783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اخلاص به </a:t>
            </a:r>
            <a:r>
              <a:rPr lang="fa-IR" sz="3200" b="1" dirty="0" smtClean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دعا</a:t>
            </a:r>
            <a:r>
              <a:rPr lang="fa-IR" sz="32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 است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؛</a:t>
            </a:r>
            <a:endParaRPr lang="en-US" altLang="fa-IR" sz="3200" b="1" dirty="0">
              <a:solidFill>
                <a:srgbClr val="FFFF00"/>
              </a:solidFill>
              <a:cs typeface="B Titr" pitchFamily="2" charset="-78"/>
            </a:endParaRPr>
          </a:p>
        </p:txBody>
      </p:sp>
      <p:sp>
        <p:nvSpPr>
          <p:cNvPr id="89" name="لامپ 3">
            <a:extLst>
              <a:ext uri="{FF2B5EF4-FFF2-40B4-BE49-F238E27FC236}">
                <a16:creationId xmlns:a16="http://schemas.microsoft.com/office/drawing/2014/main" id="{6E9733FB-4FC0-4F42-894F-5A9302FB5763}"/>
              </a:ext>
            </a:extLst>
          </p:cNvPr>
          <p:cNvSpPr>
            <a:spLocks noEditPoints="1"/>
          </p:cNvSpPr>
          <p:nvPr/>
        </p:nvSpPr>
        <p:spPr>
          <a:xfrm>
            <a:off x="8920100" y="5354525"/>
            <a:ext cx="299688" cy="53422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0" b="0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0" name="نور لامپ2">
            <a:extLst>
              <a:ext uri="{FF2B5EF4-FFF2-40B4-BE49-F238E27FC236}">
                <a16:creationId xmlns:a16="http://schemas.microsoft.com/office/drawing/2014/main" id="{5FBAA3D2-AF92-4EA1-A0E3-CD52FB29A137}"/>
              </a:ext>
            </a:extLst>
          </p:cNvPr>
          <p:cNvSpPr/>
          <p:nvPr/>
        </p:nvSpPr>
        <p:spPr>
          <a:xfrm>
            <a:off x="8925324" y="5354525"/>
            <a:ext cx="277547" cy="435331"/>
          </a:xfrm>
          <a:custGeom>
            <a:avLst/>
            <a:gdLst>
              <a:gd name="connsiteX0" fmla="*/ 47625 w 463550"/>
              <a:gd name="connsiteY0" fmla="*/ 425450 h 727075"/>
              <a:gd name="connsiteX1" fmla="*/ 0 w 463550"/>
              <a:gd name="connsiteY1" fmla="*/ 320675 h 727075"/>
              <a:gd name="connsiteX2" fmla="*/ 3175 w 463550"/>
              <a:gd name="connsiteY2" fmla="*/ 241300 h 727075"/>
              <a:gd name="connsiteX3" fmla="*/ 22225 w 463550"/>
              <a:gd name="connsiteY3" fmla="*/ 149225 h 727075"/>
              <a:gd name="connsiteX4" fmla="*/ 76200 w 463550"/>
              <a:gd name="connsiteY4" fmla="*/ 63500 h 727075"/>
              <a:gd name="connsiteX5" fmla="*/ 187325 w 463550"/>
              <a:gd name="connsiteY5" fmla="*/ 0 h 727075"/>
              <a:gd name="connsiteX6" fmla="*/ 282575 w 463550"/>
              <a:gd name="connsiteY6" fmla="*/ 0 h 727075"/>
              <a:gd name="connsiteX7" fmla="*/ 374650 w 463550"/>
              <a:gd name="connsiteY7" fmla="*/ 28575 h 727075"/>
              <a:gd name="connsiteX8" fmla="*/ 425450 w 463550"/>
              <a:gd name="connsiteY8" fmla="*/ 82550 h 727075"/>
              <a:gd name="connsiteX9" fmla="*/ 460375 w 463550"/>
              <a:gd name="connsiteY9" fmla="*/ 171450 h 727075"/>
              <a:gd name="connsiteX10" fmla="*/ 463550 w 463550"/>
              <a:gd name="connsiteY10" fmla="*/ 285750 h 727075"/>
              <a:gd name="connsiteX11" fmla="*/ 444500 w 463550"/>
              <a:gd name="connsiteY11" fmla="*/ 371475 h 727075"/>
              <a:gd name="connsiteX12" fmla="*/ 381000 w 463550"/>
              <a:gd name="connsiteY12" fmla="*/ 469900 h 727075"/>
              <a:gd name="connsiteX13" fmla="*/ 336550 w 463550"/>
              <a:gd name="connsiteY13" fmla="*/ 542925 h 727075"/>
              <a:gd name="connsiteX14" fmla="*/ 314325 w 463550"/>
              <a:gd name="connsiteY14" fmla="*/ 600075 h 727075"/>
              <a:gd name="connsiteX15" fmla="*/ 292100 w 463550"/>
              <a:gd name="connsiteY15" fmla="*/ 669925 h 727075"/>
              <a:gd name="connsiteX16" fmla="*/ 285750 w 463550"/>
              <a:gd name="connsiteY16" fmla="*/ 708025 h 727075"/>
              <a:gd name="connsiteX17" fmla="*/ 241300 w 463550"/>
              <a:gd name="connsiteY17" fmla="*/ 727075 h 727075"/>
              <a:gd name="connsiteX18" fmla="*/ 203200 w 463550"/>
              <a:gd name="connsiteY18" fmla="*/ 714375 h 727075"/>
              <a:gd name="connsiteX19" fmla="*/ 187325 w 463550"/>
              <a:gd name="connsiteY19" fmla="*/ 641350 h 727075"/>
              <a:gd name="connsiteX20" fmla="*/ 171450 w 463550"/>
              <a:gd name="connsiteY20" fmla="*/ 593725 h 727075"/>
              <a:gd name="connsiteX21" fmla="*/ 127000 w 463550"/>
              <a:gd name="connsiteY21" fmla="*/ 523875 h 727075"/>
              <a:gd name="connsiteX22" fmla="*/ 101600 w 463550"/>
              <a:gd name="connsiteY22" fmla="*/ 485775 h 727075"/>
              <a:gd name="connsiteX23" fmla="*/ 47625 w 463550"/>
              <a:gd name="connsiteY23" fmla="*/ 425450 h 7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3550" h="727075">
                <a:moveTo>
                  <a:pt x="47625" y="425450"/>
                </a:moveTo>
                <a:lnTo>
                  <a:pt x="0" y="320675"/>
                </a:lnTo>
                <a:lnTo>
                  <a:pt x="3175" y="241300"/>
                </a:lnTo>
                <a:lnTo>
                  <a:pt x="22225" y="149225"/>
                </a:lnTo>
                <a:lnTo>
                  <a:pt x="76200" y="63500"/>
                </a:lnTo>
                <a:lnTo>
                  <a:pt x="187325" y="0"/>
                </a:lnTo>
                <a:lnTo>
                  <a:pt x="282575" y="0"/>
                </a:lnTo>
                <a:lnTo>
                  <a:pt x="374650" y="28575"/>
                </a:lnTo>
                <a:lnTo>
                  <a:pt x="425450" y="82550"/>
                </a:lnTo>
                <a:lnTo>
                  <a:pt x="460375" y="171450"/>
                </a:lnTo>
                <a:cubicBezTo>
                  <a:pt x="461433" y="209550"/>
                  <a:pt x="462492" y="247650"/>
                  <a:pt x="463550" y="285750"/>
                </a:cubicBezTo>
                <a:lnTo>
                  <a:pt x="444500" y="371475"/>
                </a:lnTo>
                <a:lnTo>
                  <a:pt x="381000" y="469900"/>
                </a:lnTo>
                <a:lnTo>
                  <a:pt x="336550" y="542925"/>
                </a:lnTo>
                <a:lnTo>
                  <a:pt x="314325" y="600075"/>
                </a:lnTo>
                <a:lnTo>
                  <a:pt x="292100" y="669925"/>
                </a:lnTo>
                <a:lnTo>
                  <a:pt x="285750" y="708025"/>
                </a:lnTo>
                <a:lnTo>
                  <a:pt x="241300" y="727075"/>
                </a:lnTo>
                <a:lnTo>
                  <a:pt x="203200" y="714375"/>
                </a:lnTo>
                <a:lnTo>
                  <a:pt x="187325" y="641350"/>
                </a:lnTo>
                <a:lnTo>
                  <a:pt x="171450" y="593725"/>
                </a:lnTo>
                <a:lnTo>
                  <a:pt x="127000" y="523875"/>
                </a:lnTo>
                <a:lnTo>
                  <a:pt x="101600" y="485775"/>
                </a:lnTo>
                <a:lnTo>
                  <a:pt x="47625" y="42545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/>
              <a:t> </a:t>
            </a:r>
            <a:endParaRPr lang="en-US" dirty="0"/>
          </a:p>
        </p:txBody>
      </p:sp>
      <p:sp>
        <p:nvSpPr>
          <p:cNvPr id="91" name="سیره صاحب مناسبت">
            <a:extLst>
              <a:ext uri="{FF2B5EF4-FFF2-40B4-BE49-F238E27FC236}">
                <a16:creationId xmlns:a16="http://schemas.microsoft.com/office/drawing/2014/main" id="{F0A3F673-CF3B-4C06-AF0D-0AA8948D11AC}"/>
              </a:ext>
            </a:extLst>
          </p:cNvPr>
          <p:cNvSpPr txBox="1"/>
          <p:nvPr/>
        </p:nvSpPr>
        <p:spPr>
          <a:xfrm>
            <a:off x="1212313" y="5391503"/>
            <a:ext cx="7573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زیبایی دعا به صلوات بر </a:t>
            </a:r>
            <a:r>
              <a:rPr lang="fa-IR" sz="4000" b="1" dirty="0">
                <a:solidFill>
                  <a:srgbClr val="4FD2FF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محمد و آل محمد </a:t>
            </a: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cs typeface="B Arash" panose="00000400000000000000" pitchFamily="2" charset="-78"/>
              </a:rPr>
              <a:t>است.</a:t>
            </a:r>
          </a:p>
        </p:txBody>
      </p:sp>
    </p:spTree>
    <p:extLst>
      <p:ext uri="{BB962C8B-B14F-4D97-AF65-F5344CB8AC3E}">
        <p14:creationId xmlns:p14="http://schemas.microsoft.com/office/powerpoint/2010/main" val="3140527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4.375E-6 0.25 " pathEditMode="relative" rAng="0" ptsTypes="AA">
                                      <p:cBhvr>
                                        <p:cTn id="26" dur="12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4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25E-6 -1.48148E-6 L 0.15768 -0.0425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21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4.16667E-7 -3.7037E-6 L 0.16328 -0.0481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496" grpId="0" animBg="1"/>
      <p:bldP spid="496" grpId="1" animBg="1"/>
      <p:bldP spid="48" grpId="0" animBg="1"/>
      <p:bldP spid="63" grpId="0"/>
      <p:bldP spid="64" grpId="0" animBg="1"/>
      <p:bldP spid="65" grpId="0"/>
      <p:bldP spid="78" grpId="0" animBg="1"/>
      <p:bldP spid="79" grpId="0"/>
      <p:bldP spid="80" grpId="0" animBg="1"/>
      <p:bldP spid="81" grpId="0"/>
      <p:bldP spid="82" grpId="0" animBg="1"/>
      <p:bldP spid="83" grpId="0"/>
      <p:bldP spid="84" grpId="0" animBg="1"/>
      <p:bldP spid="85" grpId="0"/>
      <p:bldP spid="89" grpId="0" animBg="1"/>
      <p:bldP spid="90" grpId="0" animBg="1"/>
      <p:bldP spid="90" grpId="1" animBg="1"/>
      <p:bldP spid="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900790" y="-202684"/>
            <a:ext cx="8457107" cy="4161256"/>
            <a:chOff x="2819559" y="320412"/>
            <a:chExt cx="7283816" cy="3583947"/>
          </a:xfrm>
          <a:noFill/>
        </p:grpSpPr>
        <p:sp>
          <p:nvSpPr>
            <p:cNvPr id="41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7" name="Picture 41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D2D0FC-21CD-40EE-9EDC-8B7D80AB8CB7}"/>
              </a:ext>
            </a:extLst>
          </p:cNvPr>
          <p:cNvSpPr txBox="1"/>
          <p:nvPr/>
        </p:nvSpPr>
        <p:spPr>
          <a:xfrm rot="155306">
            <a:off x="6666621" y="1862904"/>
            <a:ext cx="3001143" cy="76944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361267"/>
              </a:avLst>
            </a:prstTxWarp>
            <a:spAutoFit/>
          </a:bodyPr>
          <a:lstStyle/>
          <a:p>
            <a:r>
              <a:rPr lang="fa-IR" sz="44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B Rose" panose="00000400000000000000" pitchFamily="2" charset="-78"/>
              </a:rPr>
              <a:t>زندگی با آیه‌ها</a:t>
            </a:r>
            <a:endParaRPr lang="en-US" sz="44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cs typeface="B Rose" panose="00000400000000000000" pitchFamily="2" charset="-78"/>
            </a:endParaRPr>
          </a:p>
        </p:txBody>
      </p:sp>
      <p:sp>
        <p:nvSpPr>
          <p:cNvPr id="496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6258055" y="1345110"/>
            <a:ext cx="3810415" cy="117043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1D07E-2387-4510-95F4-E467F5C687DB}"/>
              </a:ext>
            </a:extLst>
          </p:cNvPr>
          <p:cNvGrpSpPr/>
          <p:nvPr/>
        </p:nvGrpSpPr>
        <p:grpSpPr>
          <a:xfrm>
            <a:off x="9146873" y="1369985"/>
            <a:ext cx="2966805" cy="4645577"/>
            <a:chOff x="9146873" y="1369985"/>
            <a:chExt cx="2966805" cy="464557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CC996F-DA8A-4515-9636-D1C65F25354D}"/>
                </a:ext>
              </a:extLst>
            </p:cNvPr>
            <p:cNvSpPr/>
            <p:nvPr/>
          </p:nvSpPr>
          <p:spPr>
            <a:xfrm>
              <a:off x="10707639" y="2831304"/>
              <a:ext cx="283369" cy="304800"/>
            </a:xfrm>
            <a:custGeom>
              <a:avLst/>
              <a:gdLst>
                <a:gd name="connsiteX0" fmla="*/ 283369 w 283369"/>
                <a:gd name="connsiteY0" fmla="*/ 0 h 304800"/>
                <a:gd name="connsiteX1" fmla="*/ 0 w 283369"/>
                <a:gd name="connsiteY1" fmla="*/ 173831 h 304800"/>
                <a:gd name="connsiteX2" fmla="*/ 33338 w 283369"/>
                <a:gd name="connsiteY2" fmla="*/ 304800 h 304800"/>
                <a:gd name="connsiteX3" fmla="*/ 242888 w 283369"/>
                <a:gd name="connsiteY3" fmla="*/ 183356 h 304800"/>
                <a:gd name="connsiteX4" fmla="*/ 283369 w 283369"/>
                <a:gd name="connsiteY4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369" h="304800">
                  <a:moveTo>
                    <a:pt x="283369" y="0"/>
                  </a:moveTo>
                  <a:lnTo>
                    <a:pt x="0" y="173831"/>
                  </a:lnTo>
                  <a:lnTo>
                    <a:pt x="33338" y="304800"/>
                  </a:lnTo>
                  <a:lnTo>
                    <a:pt x="242888" y="183356"/>
                  </a:lnTo>
                  <a:lnTo>
                    <a:pt x="283369" y="0"/>
                  </a:lnTo>
                  <a:close/>
                </a:path>
              </a:pathLst>
            </a:custGeom>
            <a:solidFill>
              <a:srgbClr val="1A3752"/>
            </a:solidFill>
            <a:ln>
              <a:solidFill>
                <a:srgbClr val="1A37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37">
              <a:extLst>
                <a:ext uri="{FF2B5EF4-FFF2-40B4-BE49-F238E27FC236}">
                  <a16:creationId xmlns:a16="http://schemas.microsoft.com/office/drawing/2014/main" id="{9088F707-AE94-43BA-AE34-395935F39A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784628" y="3313487"/>
              <a:ext cx="92578" cy="41146"/>
            </a:xfrm>
            <a:prstGeom prst="rect">
              <a:avLst/>
            </a:prstGeom>
            <a:solidFill>
              <a:srgbClr val="A4B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41">
              <a:extLst>
                <a:ext uri="{FF2B5EF4-FFF2-40B4-BE49-F238E27FC236}">
                  <a16:creationId xmlns:a16="http://schemas.microsoft.com/office/drawing/2014/main" id="{CA843CDA-2E61-4816-9DCB-2F75EA1B50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8332" y="2979177"/>
              <a:ext cx="257159" cy="216015"/>
            </a:xfrm>
            <a:custGeom>
              <a:avLst/>
              <a:gdLst>
                <a:gd name="T0" fmla="*/ 33 w 35"/>
                <a:gd name="T1" fmla="*/ 2 h 30"/>
                <a:gd name="T2" fmla="*/ 33 w 35"/>
                <a:gd name="T3" fmla="*/ 2 h 30"/>
                <a:gd name="T4" fmla="*/ 33 w 35"/>
                <a:gd name="T5" fmla="*/ 8 h 30"/>
                <a:gd name="T6" fmla="*/ 8 w 35"/>
                <a:gd name="T7" fmla="*/ 29 h 30"/>
                <a:gd name="T8" fmla="*/ 1 w 35"/>
                <a:gd name="T9" fmla="*/ 28 h 30"/>
                <a:gd name="T10" fmla="*/ 1 w 35"/>
                <a:gd name="T11" fmla="*/ 28 h 30"/>
                <a:gd name="T12" fmla="*/ 1 w 35"/>
                <a:gd name="T13" fmla="*/ 23 h 30"/>
                <a:gd name="T14" fmla="*/ 27 w 35"/>
                <a:gd name="T15" fmla="*/ 2 h 30"/>
                <a:gd name="T16" fmla="*/ 33 w 35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0">
                  <a:moveTo>
                    <a:pt x="33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5" y="4"/>
                    <a:pt x="35" y="6"/>
                    <a:pt x="33" y="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30"/>
                    <a:pt x="3" y="30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6"/>
                    <a:pt x="0" y="24"/>
                    <a:pt x="1" y="2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9" y="0"/>
                    <a:pt x="32" y="0"/>
                    <a:pt x="33" y="2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42">
              <a:extLst>
                <a:ext uri="{FF2B5EF4-FFF2-40B4-BE49-F238E27FC236}">
                  <a16:creationId xmlns:a16="http://schemas.microsoft.com/office/drawing/2014/main" id="{D4C2151A-C6A8-41F6-8720-50EB27B2BA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30333" y="3092325"/>
              <a:ext cx="426886" cy="370309"/>
            </a:xfrm>
            <a:custGeom>
              <a:avLst/>
              <a:gdLst>
                <a:gd name="T0" fmla="*/ 0 w 59"/>
                <a:gd name="T1" fmla="*/ 37 h 51"/>
                <a:gd name="T2" fmla="*/ 12 w 59"/>
                <a:gd name="T3" fmla="*/ 51 h 51"/>
                <a:gd name="T4" fmla="*/ 34 w 59"/>
                <a:gd name="T5" fmla="*/ 38 h 51"/>
                <a:gd name="T6" fmla="*/ 59 w 59"/>
                <a:gd name="T7" fmla="*/ 7 h 51"/>
                <a:gd name="T8" fmla="*/ 47 w 59"/>
                <a:gd name="T9" fmla="*/ 0 h 51"/>
                <a:gd name="T10" fmla="*/ 17 w 59"/>
                <a:gd name="T11" fmla="*/ 12 h 51"/>
                <a:gd name="T12" fmla="*/ 0 w 59"/>
                <a:gd name="T13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1">
                  <a:moveTo>
                    <a:pt x="0" y="37"/>
                  </a:moveTo>
                  <a:cubicBezTo>
                    <a:pt x="12" y="51"/>
                    <a:pt x="12" y="51"/>
                    <a:pt x="12" y="5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42" y="34"/>
                    <a:pt x="54" y="16"/>
                    <a:pt x="59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ED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44">
              <a:extLst>
                <a:ext uri="{FF2B5EF4-FFF2-40B4-BE49-F238E27FC236}">
                  <a16:creationId xmlns:a16="http://schemas.microsoft.com/office/drawing/2014/main" id="{544743F8-A7CD-426C-9403-C6745F1F70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28051" y="3020321"/>
              <a:ext cx="221159" cy="221159"/>
            </a:xfrm>
            <a:custGeom>
              <a:avLst/>
              <a:gdLst>
                <a:gd name="T0" fmla="*/ 2 w 31"/>
                <a:gd name="T1" fmla="*/ 27 h 30"/>
                <a:gd name="T2" fmla="*/ 3 w 31"/>
                <a:gd name="T3" fmla="*/ 30 h 30"/>
                <a:gd name="T4" fmla="*/ 6 w 31"/>
                <a:gd name="T5" fmla="*/ 28 h 30"/>
                <a:gd name="T6" fmla="*/ 28 w 31"/>
                <a:gd name="T7" fmla="*/ 11 h 30"/>
                <a:gd name="T8" fmla="*/ 31 w 31"/>
                <a:gd name="T9" fmla="*/ 6 h 30"/>
                <a:gd name="T10" fmla="*/ 28 w 31"/>
                <a:gd name="T11" fmla="*/ 1 h 30"/>
                <a:gd name="T12" fmla="*/ 3 w 31"/>
                <a:gd name="T13" fmla="*/ 19 h 30"/>
                <a:gd name="T14" fmla="*/ 2 w 31"/>
                <a:gd name="T1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0">
                  <a:moveTo>
                    <a:pt x="2" y="27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1" y="10"/>
                    <a:pt x="31" y="8"/>
                    <a:pt x="31" y="6"/>
                  </a:cubicBezTo>
                  <a:cubicBezTo>
                    <a:pt x="31" y="4"/>
                    <a:pt x="29" y="0"/>
                    <a:pt x="28" y="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1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45">
              <a:extLst>
                <a:ext uri="{FF2B5EF4-FFF2-40B4-BE49-F238E27FC236}">
                  <a16:creationId xmlns:a16="http://schemas.microsoft.com/office/drawing/2014/main" id="{46EFB0C7-41A2-474E-B340-5E764BA95C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28051" y="3262054"/>
              <a:ext cx="108009" cy="72005"/>
            </a:xfrm>
            <a:custGeom>
              <a:avLst/>
              <a:gdLst>
                <a:gd name="T0" fmla="*/ 14 w 15"/>
                <a:gd name="T1" fmla="*/ 3 h 10"/>
                <a:gd name="T2" fmla="*/ 14 w 15"/>
                <a:gd name="T3" fmla="*/ 3 h 10"/>
                <a:gd name="T4" fmla="*/ 12 w 15"/>
                <a:gd name="T5" fmla="*/ 7 h 10"/>
                <a:gd name="T6" fmla="*/ 6 w 15"/>
                <a:gd name="T7" fmla="*/ 9 h 10"/>
                <a:gd name="T8" fmla="*/ 1 w 15"/>
                <a:gd name="T9" fmla="*/ 7 h 10"/>
                <a:gd name="T10" fmla="*/ 1 w 15"/>
                <a:gd name="T11" fmla="*/ 7 h 10"/>
                <a:gd name="T12" fmla="*/ 3 w 15"/>
                <a:gd name="T13" fmla="*/ 2 h 10"/>
                <a:gd name="T14" fmla="*/ 9 w 15"/>
                <a:gd name="T15" fmla="*/ 0 h 10"/>
                <a:gd name="T16" fmla="*/ 14 w 15"/>
                <a:gd name="T1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">
                  <a:moveTo>
                    <a:pt x="14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2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3" y="1"/>
                    <a:pt x="14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46">
              <a:extLst>
                <a:ext uri="{FF2B5EF4-FFF2-40B4-BE49-F238E27FC236}">
                  <a16:creationId xmlns:a16="http://schemas.microsoft.com/office/drawing/2014/main" id="{C652D048-2E34-42F0-AE9C-CFC3E871FA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76619" y="3179763"/>
              <a:ext cx="113151" cy="82291"/>
            </a:xfrm>
            <a:custGeom>
              <a:avLst/>
              <a:gdLst>
                <a:gd name="T0" fmla="*/ 15 w 16"/>
                <a:gd name="T1" fmla="*/ 3 h 11"/>
                <a:gd name="T2" fmla="*/ 15 w 16"/>
                <a:gd name="T3" fmla="*/ 3 h 11"/>
                <a:gd name="T4" fmla="*/ 13 w 16"/>
                <a:gd name="T5" fmla="*/ 8 h 11"/>
                <a:gd name="T6" fmla="*/ 7 w 16"/>
                <a:gd name="T7" fmla="*/ 10 h 11"/>
                <a:gd name="T8" fmla="*/ 1 w 16"/>
                <a:gd name="T9" fmla="*/ 7 h 11"/>
                <a:gd name="T10" fmla="*/ 1 w 16"/>
                <a:gd name="T11" fmla="*/ 7 h 11"/>
                <a:gd name="T12" fmla="*/ 3 w 16"/>
                <a:gd name="T13" fmla="*/ 2 h 11"/>
                <a:gd name="T14" fmla="*/ 9 w 16"/>
                <a:gd name="T15" fmla="*/ 0 h 11"/>
                <a:gd name="T16" fmla="*/ 15 w 16"/>
                <a:gd name="T1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"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5"/>
                    <a:pt x="15" y="8"/>
                    <a:pt x="13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1"/>
                    <a:pt x="2" y="10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4" y="1"/>
                    <a:pt x="15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47">
              <a:extLst>
                <a:ext uri="{FF2B5EF4-FFF2-40B4-BE49-F238E27FC236}">
                  <a16:creationId xmlns:a16="http://schemas.microsoft.com/office/drawing/2014/main" id="{079D4D63-AEEC-441F-8301-2A6AB1BA37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25184" y="3092325"/>
              <a:ext cx="118296" cy="87435"/>
            </a:xfrm>
            <a:custGeom>
              <a:avLst/>
              <a:gdLst>
                <a:gd name="T0" fmla="*/ 15 w 16"/>
                <a:gd name="T1" fmla="*/ 4 h 12"/>
                <a:gd name="T2" fmla="*/ 15 w 16"/>
                <a:gd name="T3" fmla="*/ 4 h 12"/>
                <a:gd name="T4" fmla="*/ 13 w 16"/>
                <a:gd name="T5" fmla="*/ 9 h 12"/>
                <a:gd name="T6" fmla="*/ 6 w 16"/>
                <a:gd name="T7" fmla="*/ 11 h 12"/>
                <a:gd name="T8" fmla="*/ 1 w 16"/>
                <a:gd name="T9" fmla="*/ 8 h 12"/>
                <a:gd name="T10" fmla="*/ 1 w 16"/>
                <a:gd name="T11" fmla="*/ 8 h 12"/>
                <a:gd name="T12" fmla="*/ 3 w 16"/>
                <a:gd name="T13" fmla="*/ 3 h 12"/>
                <a:gd name="T14" fmla="*/ 9 w 16"/>
                <a:gd name="T15" fmla="*/ 1 h 12"/>
                <a:gd name="T16" fmla="*/ 15 w 16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6" y="6"/>
                    <a:pt x="15" y="8"/>
                    <a:pt x="13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2"/>
                    <a:pt x="2" y="10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4" y="2"/>
                    <a:pt x="15" y="4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48">
              <a:extLst>
                <a:ext uri="{FF2B5EF4-FFF2-40B4-BE49-F238E27FC236}">
                  <a16:creationId xmlns:a16="http://schemas.microsoft.com/office/drawing/2014/main" id="{67EA1709-905D-4576-9ED0-92FEFFA2F4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05194" y="3159192"/>
              <a:ext cx="267445" cy="288019"/>
            </a:xfrm>
            <a:custGeom>
              <a:avLst/>
              <a:gdLst>
                <a:gd name="T0" fmla="*/ 0 w 37"/>
                <a:gd name="T1" fmla="*/ 30 h 40"/>
                <a:gd name="T2" fmla="*/ 9 w 37"/>
                <a:gd name="T3" fmla="*/ 40 h 40"/>
                <a:gd name="T4" fmla="*/ 30 w 37"/>
                <a:gd name="T5" fmla="*/ 3 h 40"/>
                <a:gd name="T6" fmla="*/ 27 w 37"/>
                <a:gd name="T7" fmla="*/ 0 h 40"/>
                <a:gd name="T8" fmla="*/ 19 w 37"/>
                <a:gd name="T9" fmla="*/ 2 h 40"/>
                <a:gd name="T10" fmla="*/ 0 w 37"/>
                <a:gd name="T11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0">
                  <a:moveTo>
                    <a:pt x="0" y="30"/>
                  </a:moveTo>
                  <a:cubicBezTo>
                    <a:pt x="9" y="40"/>
                    <a:pt x="9" y="40"/>
                    <a:pt x="9" y="40"/>
                  </a:cubicBezTo>
                  <a:cubicBezTo>
                    <a:pt x="17" y="34"/>
                    <a:pt x="37" y="13"/>
                    <a:pt x="30" y="3"/>
                  </a:cubicBezTo>
                  <a:cubicBezTo>
                    <a:pt x="29" y="2"/>
                    <a:pt x="28" y="1"/>
                    <a:pt x="27" y="0"/>
                  </a:cubicBezTo>
                  <a:cubicBezTo>
                    <a:pt x="19" y="2"/>
                    <a:pt x="19" y="2"/>
                    <a:pt x="19" y="2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49">
              <a:extLst>
                <a:ext uri="{FF2B5EF4-FFF2-40B4-BE49-F238E27FC236}">
                  <a16:creationId xmlns:a16="http://schemas.microsoft.com/office/drawing/2014/main" id="{2C46C136-9256-42E9-99EE-F148C35FA5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28634" y="3287766"/>
              <a:ext cx="226299" cy="262304"/>
            </a:xfrm>
            <a:custGeom>
              <a:avLst/>
              <a:gdLst>
                <a:gd name="T0" fmla="*/ 0 w 44"/>
                <a:gd name="T1" fmla="*/ 13 h 51"/>
                <a:gd name="T2" fmla="*/ 27 w 44"/>
                <a:gd name="T3" fmla="*/ 51 h 51"/>
                <a:gd name="T4" fmla="*/ 44 w 44"/>
                <a:gd name="T5" fmla="*/ 40 h 51"/>
                <a:gd name="T6" fmla="*/ 17 w 44"/>
                <a:gd name="T7" fmla="*/ 0 h 51"/>
                <a:gd name="T8" fmla="*/ 0 w 44"/>
                <a:gd name="T9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0" y="13"/>
                  </a:moveTo>
                  <a:lnTo>
                    <a:pt x="27" y="51"/>
                  </a:lnTo>
                  <a:lnTo>
                    <a:pt x="44" y="40"/>
                  </a:lnTo>
                  <a:lnTo>
                    <a:pt x="1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50">
              <a:extLst>
                <a:ext uri="{FF2B5EF4-FFF2-40B4-BE49-F238E27FC236}">
                  <a16:creationId xmlns:a16="http://schemas.microsoft.com/office/drawing/2014/main" id="{7B28B01E-3320-43B8-A1E7-C3BFC1D7D5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0063" y="2999748"/>
              <a:ext cx="874341" cy="858914"/>
            </a:xfrm>
            <a:custGeom>
              <a:avLst/>
              <a:gdLst>
                <a:gd name="T0" fmla="*/ 0 w 121"/>
                <a:gd name="T1" fmla="*/ 38 h 119"/>
                <a:gd name="T2" fmla="*/ 20 w 121"/>
                <a:gd name="T3" fmla="*/ 0 h 119"/>
                <a:gd name="T4" fmla="*/ 65 w 121"/>
                <a:gd name="T5" fmla="*/ 69 h 119"/>
                <a:gd name="T6" fmla="*/ 101 w 121"/>
                <a:gd name="T7" fmla="*/ 45 h 119"/>
                <a:gd name="T8" fmla="*/ 101 w 121"/>
                <a:gd name="T9" fmla="*/ 45 h 119"/>
                <a:gd name="T10" fmla="*/ 121 w 121"/>
                <a:gd name="T11" fmla="*/ 75 h 119"/>
                <a:gd name="T12" fmla="*/ 121 w 121"/>
                <a:gd name="T13" fmla="*/ 75 h 119"/>
                <a:gd name="T14" fmla="*/ 66 w 121"/>
                <a:gd name="T15" fmla="*/ 112 h 119"/>
                <a:gd name="T16" fmla="*/ 46 w 121"/>
                <a:gd name="T17" fmla="*/ 107 h 119"/>
                <a:gd name="T18" fmla="*/ 0 w 121"/>
                <a:gd name="T19" fmla="*/ 38 h 119"/>
                <a:gd name="T20" fmla="*/ 0 w 121"/>
                <a:gd name="T21" fmla="*/ 3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19">
                  <a:moveTo>
                    <a:pt x="0" y="38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60" y="61"/>
                    <a:pt x="65" y="69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56" y="119"/>
                    <a:pt x="49" y="111"/>
                    <a:pt x="46" y="107"/>
                  </a:cubicBezTo>
                  <a:cubicBezTo>
                    <a:pt x="31" y="84"/>
                    <a:pt x="15" y="61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lose/>
                </a:path>
              </a:pathLst>
            </a:custGeom>
            <a:solidFill>
              <a:srgbClr val="1A37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51">
              <a:extLst>
                <a:ext uri="{FF2B5EF4-FFF2-40B4-BE49-F238E27FC236}">
                  <a16:creationId xmlns:a16="http://schemas.microsoft.com/office/drawing/2014/main" id="{2FFC8E82-9DFA-498B-BA60-900A2EC33B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20512" y="4023495"/>
              <a:ext cx="221159" cy="246872"/>
            </a:xfrm>
            <a:custGeom>
              <a:avLst/>
              <a:gdLst>
                <a:gd name="T0" fmla="*/ 0 w 43"/>
                <a:gd name="T1" fmla="*/ 35 h 48"/>
                <a:gd name="T2" fmla="*/ 27 w 43"/>
                <a:gd name="T3" fmla="*/ 48 h 48"/>
                <a:gd name="T4" fmla="*/ 43 w 43"/>
                <a:gd name="T5" fmla="*/ 12 h 48"/>
                <a:gd name="T6" fmla="*/ 17 w 43"/>
                <a:gd name="T7" fmla="*/ 0 h 48"/>
                <a:gd name="T8" fmla="*/ 0 w 43"/>
                <a:gd name="T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8">
                  <a:moveTo>
                    <a:pt x="0" y="35"/>
                  </a:moveTo>
                  <a:lnTo>
                    <a:pt x="27" y="48"/>
                  </a:lnTo>
                  <a:lnTo>
                    <a:pt x="43" y="12"/>
                  </a:lnTo>
                  <a:lnTo>
                    <a:pt x="1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2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52">
              <a:extLst>
                <a:ext uri="{FF2B5EF4-FFF2-40B4-BE49-F238E27FC236}">
                  <a16:creationId xmlns:a16="http://schemas.microsoft.com/office/drawing/2014/main" id="{CB523E3F-E87C-486B-B14C-807EB383849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56512" y="4090357"/>
              <a:ext cx="221159" cy="288019"/>
            </a:xfrm>
            <a:custGeom>
              <a:avLst/>
              <a:gdLst>
                <a:gd name="T0" fmla="*/ 31 w 31"/>
                <a:gd name="T1" fmla="*/ 4 h 40"/>
                <a:gd name="T2" fmla="*/ 13 w 31"/>
                <a:gd name="T3" fmla="*/ 0 h 40"/>
                <a:gd name="T4" fmla="*/ 9 w 31"/>
                <a:gd name="T5" fmla="*/ 14 h 40"/>
                <a:gd name="T6" fmla="*/ 0 w 31"/>
                <a:gd name="T7" fmla="*/ 29 h 40"/>
                <a:gd name="T8" fmla="*/ 21 w 31"/>
                <a:gd name="T9" fmla="*/ 40 h 40"/>
                <a:gd name="T10" fmla="*/ 31 w 31"/>
                <a:gd name="T1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40">
                  <a:moveTo>
                    <a:pt x="31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8" y="32"/>
                    <a:pt x="22" y="28"/>
                    <a:pt x="21" y="4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2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53">
              <a:extLst>
                <a:ext uri="{FF2B5EF4-FFF2-40B4-BE49-F238E27FC236}">
                  <a16:creationId xmlns:a16="http://schemas.microsoft.com/office/drawing/2014/main" id="{0C815CD6-2F7F-41EC-AA89-7082B82E6C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46233" y="4090357"/>
              <a:ext cx="267445" cy="411454"/>
            </a:xfrm>
            <a:custGeom>
              <a:avLst/>
              <a:gdLst>
                <a:gd name="T0" fmla="*/ 2 w 37"/>
                <a:gd name="T1" fmla="*/ 34 h 57"/>
                <a:gd name="T2" fmla="*/ 15 w 37"/>
                <a:gd name="T3" fmla="*/ 7 h 57"/>
                <a:gd name="T4" fmla="*/ 20 w 37"/>
                <a:gd name="T5" fmla="*/ 5 h 57"/>
                <a:gd name="T6" fmla="*/ 20 w 37"/>
                <a:gd name="T7" fmla="*/ 5 h 57"/>
                <a:gd name="T8" fmla="*/ 21 w 37"/>
                <a:gd name="T9" fmla="*/ 5 h 57"/>
                <a:gd name="T10" fmla="*/ 22 w 37"/>
                <a:gd name="T11" fmla="*/ 3 h 57"/>
                <a:gd name="T12" fmla="*/ 28 w 37"/>
                <a:gd name="T13" fmla="*/ 1 h 57"/>
                <a:gd name="T14" fmla="*/ 28 w 37"/>
                <a:gd name="T15" fmla="*/ 1 h 57"/>
                <a:gd name="T16" fmla="*/ 30 w 37"/>
                <a:gd name="T17" fmla="*/ 5 h 57"/>
                <a:gd name="T18" fmla="*/ 33 w 37"/>
                <a:gd name="T19" fmla="*/ 5 h 57"/>
                <a:gd name="T20" fmla="*/ 33 w 37"/>
                <a:gd name="T21" fmla="*/ 5 h 57"/>
                <a:gd name="T22" fmla="*/ 36 w 37"/>
                <a:gd name="T23" fmla="*/ 12 h 57"/>
                <a:gd name="T24" fmla="*/ 20 w 37"/>
                <a:gd name="T25" fmla="*/ 41 h 57"/>
                <a:gd name="T26" fmla="*/ 15 w 37"/>
                <a:gd name="T27" fmla="*/ 54 h 57"/>
                <a:gd name="T28" fmla="*/ 9 w 37"/>
                <a:gd name="T29" fmla="*/ 56 h 57"/>
                <a:gd name="T30" fmla="*/ 9 w 37"/>
                <a:gd name="T31" fmla="*/ 56 h 57"/>
                <a:gd name="T32" fmla="*/ 8 w 37"/>
                <a:gd name="T33" fmla="*/ 49 h 57"/>
                <a:gd name="T34" fmla="*/ 2 w 37"/>
                <a:gd name="T35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57">
                  <a:moveTo>
                    <a:pt x="2" y="3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5"/>
                    <a:pt x="18" y="4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1"/>
                    <a:pt x="26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30" y="3"/>
                    <a:pt x="30" y="5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6" y="7"/>
                    <a:pt x="37" y="10"/>
                    <a:pt x="36" y="1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56"/>
                    <a:pt x="11" y="57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7" y="55"/>
                    <a:pt x="7" y="51"/>
                    <a:pt x="8" y="49"/>
                  </a:cubicBezTo>
                  <a:cubicBezTo>
                    <a:pt x="7" y="47"/>
                    <a:pt x="0" y="40"/>
                    <a:pt x="2" y="34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54">
              <a:extLst>
                <a:ext uri="{FF2B5EF4-FFF2-40B4-BE49-F238E27FC236}">
                  <a16:creationId xmlns:a16="http://schemas.microsoft.com/office/drawing/2014/main" id="{25029D58-7E8A-4A97-B73E-A9B49E972C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985098" y="4373231"/>
              <a:ext cx="77149" cy="236586"/>
            </a:xfrm>
            <a:custGeom>
              <a:avLst/>
              <a:gdLst>
                <a:gd name="T0" fmla="*/ 3 w 11"/>
                <a:gd name="T1" fmla="*/ 32 h 33"/>
                <a:gd name="T2" fmla="*/ 3 w 11"/>
                <a:gd name="T3" fmla="*/ 32 h 33"/>
                <a:gd name="T4" fmla="*/ 0 w 11"/>
                <a:gd name="T5" fmla="*/ 28 h 33"/>
                <a:gd name="T6" fmla="*/ 5 w 11"/>
                <a:gd name="T7" fmla="*/ 1 h 33"/>
                <a:gd name="T8" fmla="*/ 5 w 11"/>
                <a:gd name="T9" fmla="*/ 0 h 33"/>
                <a:gd name="T10" fmla="*/ 11 w 11"/>
                <a:gd name="T11" fmla="*/ 4 h 33"/>
                <a:gd name="T12" fmla="*/ 6 w 11"/>
                <a:gd name="T13" fmla="*/ 30 h 33"/>
                <a:gd name="T14" fmla="*/ 3 w 11"/>
                <a:gd name="T15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3">
                  <a:moveTo>
                    <a:pt x="3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0"/>
                    <a:pt x="0" y="2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4" y="33"/>
                    <a:pt x="3" y="32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55">
              <a:extLst>
                <a:ext uri="{FF2B5EF4-FFF2-40B4-BE49-F238E27FC236}">
                  <a16:creationId xmlns:a16="http://schemas.microsoft.com/office/drawing/2014/main" id="{8CF0E395-E1ED-49EA-9E61-3113B23F5E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61661" y="4146932"/>
              <a:ext cx="144008" cy="324023"/>
            </a:xfrm>
            <a:custGeom>
              <a:avLst/>
              <a:gdLst>
                <a:gd name="T0" fmla="*/ 13 w 20"/>
                <a:gd name="T1" fmla="*/ 44 h 45"/>
                <a:gd name="T2" fmla="*/ 13 w 20"/>
                <a:gd name="T3" fmla="*/ 44 h 45"/>
                <a:gd name="T4" fmla="*/ 10 w 20"/>
                <a:gd name="T5" fmla="*/ 41 h 45"/>
                <a:gd name="T6" fmla="*/ 11 w 20"/>
                <a:gd name="T7" fmla="*/ 30 h 45"/>
                <a:gd name="T8" fmla="*/ 6 w 20"/>
                <a:gd name="T9" fmla="*/ 31 h 45"/>
                <a:gd name="T10" fmla="*/ 0 w 20"/>
                <a:gd name="T11" fmla="*/ 8 h 45"/>
                <a:gd name="T12" fmla="*/ 11 w 20"/>
                <a:gd name="T13" fmla="*/ 0 h 45"/>
                <a:gd name="T14" fmla="*/ 16 w 20"/>
                <a:gd name="T15" fmla="*/ 10 h 45"/>
                <a:gd name="T16" fmla="*/ 19 w 20"/>
                <a:gd name="T17" fmla="*/ 19 h 45"/>
                <a:gd name="T18" fmla="*/ 17 w 20"/>
                <a:gd name="T19" fmla="*/ 41 h 45"/>
                <a:gd name="T20" fmla="*/ 13 w 20"/>
                <a:gd name="T2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5">
                  <a:moveTo>
                    <a:pt x="13" y="44"/>
                  </a:moveTo>
                  <a:cubicBezTo>
                    <a:pt x="13" y="44"/>
                    <a:pt x="13" y="44"/>
                    <a:pt x="13" y="44"/>
                  </a:cubicBezTo>
                  <a:cubicBezTo>
                    <a:pt x="11" y="44"/>
                    <a:pt x="10" y="43"/>
                    <a:pt x="10" y="4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26"/>
                    <a:pt x="8" y="27"/>
                    <a:pt x="6" y="3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9" y="11"/>
                    <a:pt x="20" y="16"/>
                    <a:pt x="19" y="1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3"/>
                    <a:pt x="15" y="45"/>
                    <a:pt x="13" y="44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56">
              <a:extLst>
                <a:ext uri="{FF2B5EF4-FFF2-40B4-BE49-F238E27FC236}">
                  <a16:creationId xmlns:a16="http://schemas.microsoft.com/office/drawing/2014/main" id="{1243967D-F749-430C-BE91-DA45504AE7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021098" y="4337231"/>
              <a:ext cx="66862" cy="231446"/>
            </a:xfrm>
            <a:custGeom>
              <a:avLst/>
              <a:gdLst>
                <a:gd name="T0" fmla="*/ 6 w 9"/>
                <a:gd name="T1" fmla="*/ 32 h 32"/>
                <a:gd name="T2" fmla="*/ 6 w 9"/>
                <a:gd name="T3" fmla="*/ 32 h 32"/>
                <a:gd name="T4" fmla="*/ 2 w 9"/>
                <a:gd name="T5" fmla="*/ 29 h 32"/>
                <a:gd name="T6" fmla="*/ 0 w 9"/>
                <a:gd name="T7" fmla="*/ 1 h 32"/>
                <a:gd name="T8" fmla="*/ 0 w 9"/>
                <a:gd name="T9" fmla="*/ 0 h 32"/>
                <a:gd name="T10" fmla="*/ 7 w 9"/>
                <a:gd name="T11" fmla="*/ 2 h 32"/>
                <a:gd name="T12" fmla="*/ 9 w 9"/>
                <a:gd name="T13" fmla="*/ 28 h 32"/>
                <a:gd name="T14" fmla="*/ 6 w 9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2"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4" y="32"/>
                    <a:pt x="3" y="31"/>
                    <a:pt x="2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30"/>
                    <a:pt x="8" y="31"/>
                    <a:pt x="6" y="32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57">
              <a:extLst>
                <a:ext uri="{FF2B5EF4-FFF2-40B4-BE49-F238E27FC236}">
                  <a16:creationId xmlns:a16="http://schemas.microsoft.com/office/drawing/2014/main" id="{1E483A57-5F3B-481E-8800-1922A1BF537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985093" y="4373231"/>
              <a:ext cx="113151" cy="200586"/>
            </a:xfrm>
            <a:custGeom>
              <a:avLst/>
              <a:gdLst>
                <a:gd name="T0" fmla="*/ 13 w 16"/>
                <a:gd name="T1" fmla="*/ 27 h 28"/>
                <a:gd name="T2" fmla="*/ 13 w 16"/>
                <a:gd name="T3" fmla="*/ 27 h 28"/>
                <a:gd name="T4" fmla="*/ 9 w 16"/>
                <a:gd name="T5" fmla="*/ 25 h 28"/>
                <a:gd name="T6" fmla="*/ 0 w 16"/>
                <a:gd name="T7" fmla="*/ 0 h 28"/>
                <a:gd name="T8" fmla="*/ 7 w 16"/>
                <a:gd name="T9" fmla="*/ 4 h 28"/>
                <a:gd name="T10" fmla="*/ 15 w 16"/>
                <a:gd name="T11" fmla="*/ 23 h 28"/>
                <a:gd name="T12" fmla="*/ 13 w 16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8">
                  <a:moveTo>
                    <a:pt x="13" y="27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1" y="28"/>
                    <a:pt x="9" y="27"/>
                    <a:pt x="9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4"/>
                    <a:pt x="15" y="26"/>
                    <a:pt x="13" y="27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58">
              <a:extLst>
                <a:ext uri="{FF2B5EF4-FFF2-40B4-BE49-F238E27FC236}">
                  <a16:creationId xmlns:a16="http://schemas.microsoft.com/office/drawing/2014/main" id="{C4D57AEE-4121-43DE-9BC0-507BF03856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41085" y="4182935"/>
              <a:ext cx="246872" cy="108009"/>
            </a:xfrm>
            <a:custGeom>
              <a:avLst/>
              <a:gdLst>
                <a:gd name="T0" fmla="*/ 0 w 48"/>
                <a:gd name="T1" fmla="*/ 10 h 21"/>
                <a:gd name="T2" fmla="*/ 45 w 48"/>
                <a:gd name="T3" fmla="*/ 21 h 21"/>
                <a:gd name="T4" fmla="*/ 48 w 48"/>
                <a:gd name="T5" fmla="*/ 10 h 21"/>
                <a:gd name="T6" fmla="*/ 3 w 48"/>
                <a:gd name="T7" fmla="*/ 0 h 21"/>
                <a:gd name="T8" fmla="*/ 0 w 48"/>
                <a:gd name="T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1">
                  <a:moveTo>
                    <a:pt x="0" y="10"/>
                  </a:moveTo>
                  <a:lnTo>
                    <a:pt x="45" y="21"/>
                  </a:lnTo>
                  <a:lnTo>
                    <a:pt x="48" y="1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59">
              <a:extLst>
                <a:ext uri="{FF2B5EF4-FFF2-40B4-BE49-F238E27FC236}">
                  <a16:creationId xmlns:a16="http://schemas.microsoft.com/office/drawing/2014/main" id="{FDC77995-C81D-4FD3-9E3F-93FDA760DC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58211" y="2948573"/>
              <a:ext cx="529750" cy="1301229"/>
            </a:xfrm>
            <a:custGeom>
              <a:avLst/>
              <a:gdLst>
                <a:gd name="T0" fmla="*/ 73 w 73"/>
                <a:gd name="T1" fmla="*/ 25 h 180"/>
                <a:gd name="T2" fmla="*/ 51 w 73"/>
                <a:gd name="T3" fmla="*/ 0 h 180"/>
                <a:gd name="T4" fmla="*/ 34 w 73"/>
                <a:gd name="T5" fmla="*/ 30 h 180"/>
                <a:gd name="T6" fmla="*/ 0 w 73"/>
                <a:gd name="T7" fmla="*/ 172 h 180"/>
                <a:gd name="T8" fmla="*/ 0 w 73"/>
                <a:gd name="T9" fmla="*/ 172 h 180"/>
                <a:gd name="T10" fmla="*/ 36 w 73"/>
                <a:gd name="T11" fmla="*/ 180 h 180"/>
                <a:gd name="T12" fmla="*/ 36 w 73"/>
                <a:gd name="T13" fmla="*/ 180 h 180"/>
                <a:gd name="T14" fmla="*/ 73 w 73"/>
                <a:gd name="T15" fmla="*/ 25 h 180"/>
                <a:gd name="T16" fmla="*/ 73 w 73"/>
                <a:gd name="T17" fmla="*/ 2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80">
                  <a:moveTo>
                    <a:pt x="73" y="25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1" y="7"/>
                    <a:pt x="35" y="24"/>
                    <a:pt x="34" y="3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5"/>
                    <a:pt x="73" y="25"/>
                    <a:pt x="73" y="25"/>
                  </a:cubicBezTo>
                  <a:close/>
                </a:path>
              </a:pathLst>
            </a:custGeom>
            <a:solidFill>
              <a:srgbClr val="1A37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60">
              <a:extLst>
                <a:ext uri="{FF2B5EF4-FFF2-40B4-BE49-F238E27FC236}">
                  <a16:creationId xmlns:a16="http://schemas.microsoft.com/office/drawing/2014/main" id="{B22F47DF-2AA0-4373-8786-E802FA130E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83208" y="5665826"/>
              <a:ext cx="488603" cy="349736"/>
            </a:xfrm>
            <a:custGeom>
              <a:avLst/>
              <a:gdLst>
                <a:gd name="T0" fmla="*/ 61 w 67"/>
                <a:gd name="T1" fmla="*/ 2 h 48"/>
                <a:gd name="T2" fmla="*/ 66 w 67"/>
                <a:gd name="T3" fmla="*/ 24 h 48"/>
                <a:gd name="T4" fmla="*/ 62 w 67"/>
                <a:gd name="T5" fmla="*/ 32 h 48"/>
                <a:gd name="T6" fmla="*/ 56 w 67"/>
                <a:gd name="T7" fmla="*/ 33 h 48"/>
                <a:gd name="T8" fmla="*/ 44 w 67"/>
                <a:gd name="T9" fmla="*/ 41 h 48"/>
                <a:gd name="T10" fmla="*/ 21 w 67"/>
                <a:gd name="T11" fmla="*/ 48 h 48"/>
                <a:gd name="T12" fmla="*/ 0 w 67"/>
                <a:gd name="T13" fmla="*/ 41 h 48"/>
                <a:gd name="T14" fmla="*/ 11 w 67"/>
                <a:gd name="T15" fmla="*/ 27 h 48"/>
                <a:gd name="T16" fmla="*/ 29 w 67"/>
                <a:gd name="T17" fmla="*/ 6 h 48"/>
                <a:gd name="T18" fmla="*/ 43 w 67"/>
                <a:gd name="T19" fmla="*/ 4 h 48"/>
                <a:gd name="T20" fmla="*/ 54 w 67"/>
                <a:gd name="T21" fmla="*/ 11 h 48"/>
                <a:gd name="T22" fmla="*/ 61 w 67"/>
                <a:gd name="T2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48">
                  <a:moveTo>
                    <a:pt x="61" y="2"/>
                  </a:moveTo>
                  <a:cubicBezTo>
                    <a:pt x="64" y="6"/>
                    <a:pt x="67" y="18"/>
                    <a:pt x="66" y="24"/>
                  </a:cubicBezTo>
                  <a:cubicBezTo>
                    <a:pt x="66" y="30"/>
                    <a:pt x="65" y="31"/>
                    <a:pt x="62" y="32"/>
                  </a:cubicBezTo>
                  <a:cubicBezTo>
                    <a:pt x="58" y="34"/>
                    <a:pt x="57" y="34"/>
                    <a:pt x="56" y="33"/>
                  </a:cubicBezTo>
                  <a:cubicBezTo>
                    <a:pt x="56" y="31"/>
                    <a:pt x="48" y="38"/>
                    <a:pt x="44" y="41"/>
                  </a:cubicBezTo>
                  <a:cubicBezTo>
                    <a:pt x="40" y="43"/>
                    <a:pt x="31" y="48"/>
                    <a:pt x="21" y="48"/>
                  </a:cubicBezTo>
                  <a:cubicBezTo>
                    <a:pt x="10" y="48"/>
                    <a:pt x="0" y="46"/>
                    <a:pt x="0" y="41"/>
                  </a:cubicBezTo>
                  <a:cubicBezTo>
                    <a:pt x="0" y="35"/>
                    <a:pt x="3" y="32"/>
                    <a:pt x="11" y="27"/>
                  </a:cubicBezTo>
                  <a:cubicBezTo>
                    <a:pt x="19" y="21"/>
                    <a:pt x="27" y="11"/>
                    <a:pt x="29" y="6"/>
                  </a:cubicBezTo>
                  <a:cubicBezTo>
                    <a:pt x="32" y="1"/>
                    <a:pt x="39" y="2"/>
                    <a:pt x="43" y="4"/>
                  </a:cubicBezTo>
                  <a:cubicBezTo>
                    <a:pt x="46" y="5"/>
                    <a:pt x="50" y="14"/>
                    <a:pt x="54" y="11"/>
                  </a:cubicBezTo>
                  <a:cubicBezTo>
                    <a:pt x="59" y="8"/>
                    <a:pt x="60" y="0"/>
                    <a:pt x="61" y="2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61">
              <a:extLst>
                <a:ext uri="{FF2B5EF4-FFF2-40B4-BE49-F238E27FC236}">
                  <a16:creationId xmlns:a16="http://schemas.microsoft.com/office/drawing/2014/main" id="{1D5368C0-785F-4257-86D7-F46F52E7DC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48319" y="5665826"/>
              <a:ext cx="483459" cy="349736"/>
            </a:xfrm>
            <a:custGeom>
              <a:avLst/>
              <a:gdLst>
                <a:gd name="T0" fmla="*/ 6 w 67"/>
                <a:gd name="T1" fmla="*/ 2 h 48"/>
                <a:gd name="T2" fmla="*/ 1 w 67"/>
                <a:gd name="T3" fmla="*/ 24 h 48"/>
                <a:gd name="T4" fmla="*/ 5 w 67"/>
                <a:gd name="T5" fmla="*/ 32 h 48"/>
                <a:gd name="T6" fmla="*/ 11 w 67"/>
                <a:gd name="T7" fmla="*/ 33 h 48"/>
                <a:gd name="T8" fmla="*/ 23 w 67"/>
                <a:gd name="T9" fmla="*/ 41 h 48"/>
                <a:gd name="T10" fmla="*/ 46 w 67"/>
                <a:gd name="T11" fmla="*/ 48 h 48"/>
                <a:gd name="T12" fmla="*/ 67 w 67"/>
                <a:gd name="T13" fmla="*/ 41 h 48"/>
                <a:gd name="T14" fmla="*/ 56 w 67"/>
                <a:gd name="T15" fmla="*/ 27 h 48"/>
                <a:gd name="T16" fmla="*/ 38 w 67"/>
                <a:gd name="T17" fmla="*/ 6 h 48"/>
                <a:gd name="T18" fmla="*/ 24 w 67"/>
                <a:gd name="T19" fmla="*/ 4 h 48"/>
                <a:gd name="T20" fmla="*/ 13 w 67"/>
                <a:gd name="T21" fmla="*/ 11 h 48"/>
                <a:gd name="T22" fmla="*/ 6 w 67"/>
                <a:gd name="T2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48">
                  <a:moveTo>
                    <a:pt x="6" y="2"/>
                  </a:moveTo>
                  <a:cubicBezTo>
                    <a:pt x="3" y="6"/>
                    <a:pt x="0" y="18"/>
                    <a:pt x="1" y="24"/>
                  </a:cubicBezTo>
                  <a:cubicBezTo>
                    <a:pt x="1" y="30"/>
                    <a:pt x="2" y="31"/>
                    <a:pt x="5" y="32"/>
                  </a:cubicBezTo>
                  <a:cubicBezTo>
                    <a:pt x="9" y="34"/>
                    <a:pt x="10" y="34"/>
                    <a:pt x="11" y="33"/>
                  </a:cubicBezTo>
                  <a:cubicBezTo>
                    <a:pt x="11" y="31"/>
                    <a:pt x="19" y="38"/>
                    <a:pt x="23" y="41"/>
                  </a:cubicBezTo>
                  <a:cubicBezTo>
                    <a:pt x="27" y="43"/>
                    <a:pt x="36" y="48"/>
                    <a:pt x="46" y="48"/>
                  </a:cubicBezTo>
                  <a:cubicBezTo>
                    <a:pt x="57" y="48"/>
                    <a:pt x="67" y="46"/>
                    <a:pt x="67" y="41"/>
                  </a:cubicBezTo>
                  <a:cubicBezTo>
                    <a:pt x="67" y="35"/>
                    <a:pt x="64" y="32"/>
                    <a:pt x="56" y="27"/>
                  </a:cubicBezTo>
                  <a:cubicBezTo>
                    <a:pt x="48" y="21"/>
                    <a:pt x="40" y="11"/>
                    <a:pt x="38" y="6"/>
                  </a:cubicBezTo>
                  <a:cubicBezTo>
                    <a:pt x="35" y="1"/>
                    <a:pt x="28" y="2"/>
                    <a:pt x="24" y="4"/>
                  </a:cubicBezTo>
                  <a:cubicBezTo>
                    <a:pt x="21" y="5"/>
                    <a:pt x="17" y="14"/>
                    <a:pt x="13" y="11"/>
                  </a:cubicBezTo>
                  <a:cubicBezTo>
                    <a:pt x="8" y="8"/>
                    <a:pt x="7" y="0"/>
                    <a:pt x="6" y="2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62">
              <a:extLst>
                <a:ext uri="{FF2B5EF4-FFF2-40B4-BE49-F238E27FC236}">
                  <a16:creationId xmlns:a16="http://schemas.microsoft.com/office/drawing/2014/main" id="{E3A4DF26-8E70-4AA1-863B-6FBD0C37D3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83211" y="4205160"/>
              <a:ext cx="329163" cy="1604674"/>
            </a:xfrm>
            <a:custGeom>
              <a:avLst/>
              <a:gdLst>
                <a:gd name="T0" fmla="*/ 7 w 45"/>
                <a:gd name="T1" fmla="*/ 0 h 222"/>
                <a:gd name="T2" fmla="*/ 37 w 45"/>
                <a:gd name="T3" fmla="*/ 0 h 222"/>
                <a:gd name="T4" fmla="*/ 45 w 45"/>
                <a:gd name="T5" fmla="*/ 7 h 222"/>
                <a:gd name="T6" fmla="*/ 45 w 45"/>
                <a:gd name="T7" fmla="*/ 214 h 222"/>
                <a:gd name="T8" fmla="*/ 37 w 45"/>
                <a:gd name="T9" fmla="*/ 222 h 222"/>
                <a:gd name="T10" fmla="*/ 7 w 45"/>
                <a:gd name="T11" fmla="*/ 222 h 222"/>
                <a:gd name="T12" fmla="*/ 0 w 45"/>
                <a:gd name="T13" fmla="*/ 214 h 222"/>
                <a:gd name="T14" fmla="*/ 0 w 45"/>
                <a:gd name="T15" fmla="*/ 7 h 222"/>
                <a:gd name="T16" fmla="*/ 7 w 45"/>
                <a:gd name="T1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22">
                  <a:moveTo>
                    <a:pt x="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5" y="3"/>
                    <a:pt x="45" y="7"/>
                  </a:cubicBezTo>
                  <a:cubicBezTo>
                    <a:pt x="45" y="214"/>
                    <a:pt x="45" y="214"/>
                    <a:pt x="45" y="214"/>
                  </a:cubicBezTo>
                  <a:cubicBezTo>
                    <a:pt x="45" y="219"/>
                    <a:pt x="42" y="222"/>
                    <a:pt x="37" y="222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3" y="222"/>
                    <a:pt x="0" y="219"/>
                    <a:pt x="0" y="21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63">
              <a:extLst>
                <a:ext uri="{FF2B5EF4-FFF2-40B4-BE49-F238E27FC236}">
                  <a16:creationId xmlns:a16="http://schemas.microsoft.com/office/drawing/2014/main" id="{F9B744D6-87A2-46FF-A1CD-3660747581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07756" y="4205160"/>
              <a:ext cx="324022" cy="1604674"/>
            </a:xfrm>
            <a:custGeom>
              <a:avLst/>
              <a:gdLst>
                <a:gd name="T0" fmla="*/ 7 w 45"/>
                <a:gd name="T1" fmla="*/ 0 h 222"/>
                <a:gd name="T2" fmla="*/ 38 w 45"/>
                <a:gd name="T3" fmla="*/ 0 h 222"/>
                <a:gd name="T4" fmla="*/ 45 w 45"/>
                <a:gd name="T5" fmla="*/ 7 h 222"/>
                <a:gd name="T6" fmla="*/ 45 w 45"/>
                <a:gd name="T7" fmla="*/ 214 h 222"/>
                <a:gd name="T8" fmla="*/ 38 w 45"/>
                <a:gd name="T9" fmla="*/ 222 h 222"/>
                <a:gd name="T10" fmla="*/ 7 w 45"/>
                <a:gd name="T11" fmla="*/ 222 h 222"/>
                <a:gd name="T12" fmla="*/ 0 w 45"/>
                <a:gd name="T13" fmla="*/ 214 h 222"/>
                <a:gd name="T14" fmla="*/ 0 w 45"/>
                <a:gd name="T15" fmla="*/ 7 h 222"/>
                <a:gd name="T16" fmla="*/ 7 w 45"/>
                <a:gd name="T1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22">
                  <a:moveTo>
                    <a:pt x="7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2" y="0"/>
                    <a:pt x="45" y="3"/>
                    <a:pt x="45" y="7"/>
                  </a:cubicBezTo>
                  <a:cubicBezTo>
                    <a:pt x="45" y="214"/>
                    <a:pt x="45" y="214"/>
                    <a:pt x="45" y="214"/>
                  </a:cubicBezTo>
                  <a:cubicBezTo>
                    <a:pt x="45" y="219"/>
                    <a:pt x="42" y="222"/>
                    <a:pt x="38" y="222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3" y="222"/>
                    <a:pt x="0" y="219"/>
                    <a:pt x="0" y="21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64">
              <a:extLst>
                <a:ext uri="{FF2B5EF4-FFF2-40B4-BE49-F238E27FC236}">
                  <a16:creationId xmlns:a16="http://schemas.microsoft.com/office/drawing/2014/main" id="{8C485406-C4B2-4B64-9B05-EA477803F58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776441" y="2819235"/>
              <a:ext cx="889773" cy="3012374"/>
            </a:xfrm>
            <a:custGeom>
              <a:avLst/>
              <a:gdLst>
                <a:gd name="T0" fmla="*/ 115 w 123"/>
                <a:gd name="T1" fmla="*/ 218 h 228"/>
                <a:gd name="T2" fmla="*/ 8 w 123"/>
                <a:gd name="T3" fmla="*/ 218 h 228"/>
                <a:gd name="T4" fmla="*/ 2 w 123"/>
                <a:gd name="T5" fmla="*/ 92 h 228"/>
                <a:gd name="T6" fmla="*/ 0 w 123"/>
                <a:gd name="T7" fmla="*/ 26 h 228"/>
                <a:gd name="T8" fmla="*/ 46 w 123"/>
                <a:gd name="T9" fmla="*/ 0 h 228"/>
                <a:gd name="T10" fmla="*/ 62 w 123"/>
                <a:gd name="T11" fmla="*/ 7 h 228"/>
                <a:gd name="T12" fmla="*/ 78 w 123"/>
                <a:gd name="T13" fmla="*/ 0 h 228"/>
                <a:gd name="T14" fmla="*/ 123 w 123"/>
                <a:gd name="T15" fmla="*/ 26 h 228"/>
                <a:gd name="T16" fmla="*/ 121 w 123"/>
                <a:gd name="T17" fmla="*/ 94 h 228"/>
                <a:gd name="T18" fmla="*/ 115 w 123"/>
                <a:gd name="T19" fmla="*/ 21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228">
                  <a:moveTo>
                    <a:pt x="115" y="218"/>
                  </a:moveTo>
                  <a:cubicBezTo>
                    <a:pt x="79" y="228"/>
                    <a:pt x="44" y="228"/>
                    <a:pt x="8" y="218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61"/>
                    <a:pt x="7" y="62"/>
                    <a:pt x="0" y="26"/>
                  </a:cubicBezTo>
                  <a:cubicBezTo>
                    <a:pt x="15" y="16"/>
                    <a:pt x="37" y="7"/>
                    <a:pt x="46" y="0"/>
                  </a:cubicBezTo>
                  <a:cubicBezTo>
                    <a:pt x="51" y="4"/>
                    <a:pt x="56" y="7"/>
                    <a:pt x="62" y="7"/>
                  </a:cubicBezTo>
                  <a:cubicBezTo>
                    <a:pt x="67" y="7"/>
                    <a:pt x="73" y="4"/>
                    <a:pt x="78" y="0"/>
                  </a:cubicBezTo>
                  <a:cubicBezTo>
                    <a:pt x="87" y="7"/>
                    <a:pt x="109" y="16"/>
                    <a:pt x="123" y="26"/>
                  </a:cubicBezTo>
                  <a:cubicBezTo>
                    <a:pt x="115" y="62"/>
                    <a:pt x="122" y="62"/>
                    <a:pt x="121" y="94"/>
                  </a:cubicBezTo>
                  <a:lnTo>
                    <a:pt x="115" y="218"/>
                  </a:lnTo>
                  <a:close/>
                </a:path>
              </a:pathLst>
            </a:custGeom>
            <a:solidFill>
              <a:srgbClr val="1A37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446" name="Freeform 70">
              <a:extLst>
                <a:ext uri="{FF2B5EF4-FFF2-40B4-BE49-F238E27FC236}">
                  <a16:creationId xmlns:a16="http://schemas.microsoft.com/office/drawing/2014/main" id="{0AB2531E-6881-483C-9BC4-CDBE6C65B3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876531" y="2900987"/>
              <a:ext cx="277733" cy="766338"/>
            </a:xfrm>
            <a:custGeom>
              <a:avLst/>
              <a:gdLst>
                <a:gd name="T0" fmla="*/ 37 w 54"/>
                <a:gd name="T1" fmla="*/ 0 h 149"/>
                <a:gd name="T2" fmla="*/ 0 w 54"/>
                <a:gd name="T3" fmla="*/ 149 h 149"/>
                <a:gd name="T4" fmla="*/ 47 w 54"/>
                <a:gd name="T5" fmla="*/ 60 h 149"/>
                <a:gd name="T6" fmla="*/ 38 w 54"/>
                <a:gd name="T7" fmla="*/ 49 h 149"/>
                <a:gd name="T8" fmla="*/ 54 w 54"/>
                <a:gd name="T9" fmla="*/ 38 h 149"/>
                <a:gd name="T10" fmla="*/ 44 w 54"/>
                <a:gd name="T11" fmla="*/ 4 h 149"/>
                <a:gd name="T12" fmla="*/ 37 w 54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49">
                  <a:moveTo>
                    <a:pt x="37" y="0"/>
                  </a:moveTo>
                  <a:lnTo>
                    <a:pt x="0" y="149"/>
                  </a:lnTo>
                  <a:lnTo>
                    <a:pt x="47" y="60"/>
                  </a:lnTo>
                  <a:lnTo>
                    <a:pt x="38" y="49"/>
                  </a:lnTo>
                  <a:lnTo>
                    <a:pt x="54" y="38"/>
                  </a:lnTo>
                  <a:lnTo>
                    <a:pt x="44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A37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78">
              <a:extLst>
                <a:ext uri="{FF2B5EF4-FFF2-40B4-BE49-F238E27FC236}">
                  <a16:creationId xmlns:a16="http://schemas.microsoft.com/office/drawing/2014/main" id="{F2424961-D9EB-4FF1-8627-6C9AF354BD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954056" y="2088265"/>
              <a:ext cx="498890" cy="277733"/>
            </a:xfrm>
            <a:custGeom>
              <a:avLst/>
              <a:gdLst>
                <a:gd name="T0" fmla="*/ 0 w 69"/>
                <a:gd name="T1" fmla="*/ 5 h 38"/>
                <a:gd name="T2" fmla="*/ 40 w 69"/>
                <a:gd name="T3" fmla="*/ 6 h 38"/>
                <a:gd name="T4" fmla="*/ 69 w 69"/>
                <a:gd name="T5" fmla="*/ 33 h 38"/>
                <a:gd name="T6" fmla="*/ 29 w 69"/>
                <a:gd name="T7" fmla="*/ 32 h 38"/>
                <a:gd name="T8" fmla="*/ 0 w 69"/>
                <a:gd name="T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8">
                  <a:moveTo>
                    <a:pt x="0" y="5"/>
                  </a:moveTo>
                  <a:cubicBezTo>
                    <a:pt x="10" y="0"/>
                    <a:pt x="25" y="0"/>
                    <a:pt x="40" y="6"/>
                  </a:cubicBezTo>
                  <a:cubicBezTo>
                    <a:pt x="54" y="12"/>
                    <a:pt x="64" y="22"/>
                    <a:pt x="69" y="33"/>
                  </a:cubicBezTo>
                  <a:cubicBezTo>
                    <a:pt x="58" y="38"/>
                    <a:pt x="43" y="38"/>
                    <a:pt x="29" y="32"/>
                  </a:cubicBezTo>
                  <a:cubicBezTo>
                    <a:pt x="14" y="26"/>
                    <a:pt x="4" y="16"/>
                    <a:pt x="0" y="5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43">
              <a:extLst>
                <a:ext uri="{FF2B5EF4-FFF2-40B4-BE49-F238E27FC236}">
                  <a16:creationId xmlns:a16="http://schemas.microsoft.com/office/drawing/2014/main" id="{144AAC66-5E1E-4F8D-8E9F-06148F5FC6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6873" y="2217987"/>
              <a:ext cx="802337" cy="1224079"/>
            </a:xfrm>
            <a:custGeom>
              <a:avLst/>
              <a:gdLst>
                <a:gd name="T0" fmla="*/ 153 w 156"/>
                <a:gd name="T1" fmla="*/ 0 h 238"/>
                <a:gd name="T2" fmla="*/ 156 w 156"/>
                <a:gd name="T3" fmla="*/ 2 h 238"/>
                <a:gd name="T4" fmla="*/ 10 w 156"/>
                <a:gd name="T5" fmla="*/ 238 h 238"/>
                <a:gd name="T6" fmla="*/ 0 w 156"/>
                <a:gd name="T7" fmla="*/ 232 h 238"/>
                <a:gd name="T8" fmla="*/ 153 w 156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38">
                  <a:moveTo>
                    <a:pt x="153" y="0"/>
                  </a:moveTo>
                  <a:lnTo>
                    <a:pt x="156" y="2"/>
                  </a:lnTo>
                  <a:lnTo>
                    <a:pt x="10" y="238"/>
                  </a:lnTo>
                  <a:lnTo>
                    <a:pt x="0" y="232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77">
              <a:extLst>
                <a:ext uri="{FF2B5EF4-FFF2-40B4-BE49-F238E27FC236}">
                  <a16:creationId xmlns:a16="http://schemas.microsoft.com/office/drawing/2014/main" id="{F54749D3-A7A1-42EC-8BB5-7EA49AB5AC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59219" y="2685324"/>
              <a:ext cx="277733" cy="412400"/>
            </a:xfrm>
            <a:custGeom>
              <a:avLst/>
              <a:gdLst>
                <a:gd name="T0" fmla="*/ 30 w 44"/>
                <a:gd name="T1" fmla="*/ 0 h 59"/>
                <a:gd name="T2" fmla="*/ 0 w 44"/>
                <a:gd name="T3" fmla="*/ 25 h 59"/>
                <a:gd name="T4" fmla="*/ 17 w 44"/>
                <a:gd name="T5" fmla="*/ 59 h 59"/>
                <a:gd name="T6" fmla="*/ 44 w 44"/>
                <a:gd name="T7" fmla="*/ 9 h 59"/>
                <a:gd name="T8" fmla="*/ 30 w 44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9">
                  <a:moveTo>
                    <a:pt x="30" y="0"/>
                  </a:moveTo>
                  <a:lnTo>
                    <a:pt x="0" y="25"/>
                  </a:lnTo>
                  <a:lnTo>
                    <a:pt x="17" y="59"/>
                  </a:lnTo>
                  <a:lnTo>
                    <a:pt x="44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Rectangle 72">
              <a:extLst>
                <a:ext uri="{FF2B5EF4-FFF2-40B4-BE49-F238E27FC236}">
                  <a16:creationId xmlns:a16="http://schemas.microsoft.com/office/drawing/2014/main" id="{2898D1A2-7799-491A-884A-AEF31E0EED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095112" y="2679845"/>
              <a:ext cx="329161" cy="252017"/>
            </a:xfrm>
            <a:prstGeom prst="rect">
              <a:avLst/>
            </a:prstGeom>
            <a:solidFill>
              <a:srgbClr val="ED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76">
              <a:extLst>
                <a:ext uri="{FF2B5EF4-FFF2-40B4-BE49-F238E27FC236}">
                  <a16:creationId xmlns:a16="http://schemas.microsoft.com/office/drawing/2014/main" id="{C0751766-78BD-484D-8ED8-0E6C0336A76E}"/>
                </a:ext>
              </a:extLst>
            </p:cNvPr>
            <p:cNvSpPr>
              <a:spLocks/>
            </p:cNvSpPr>
            <p:nvPr/>
          </p:nvSpPr>
          <p:spPr bwMode="auto">
            <a:xfrm rot="284476" flipH="1">
              <a:off x="10965527" y="2680125"/>
              <a:ext cx="313728" cy="412400"/>
            </a:xfrm>
            <a:custGeom>
              <a:avLst/>
              <a:gdLst>
                <a:gd name="T0" fmla="*/ 14 w 45"/>
                <a:gd name="T1" fmla="*/ 0 h 59"/>
                <a:gd name="T2" fmla="*/ 45 w 45"/>
                <a:gd name="T3" fmla="*/ 25 h 59"/>
                <a:gd name="T4" fmla="*/ 27 w 45"/>
                <a:gd name="T5" fmla="*/ 59 h 59"/>
                <a:gd name="T6" fmla="*/ 0 w 45"/>
                <a:gd name="T7" fmla="*/ 9 h 59"/>
                <a:gd name="T8" fmla="*/ 14 w 45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9">
                  <a:moveTo>
                    <a:pt x="14" y="0"/>
                  </a:moveTo>
                  <a:lnTo>
                    <a:pt x="45" y="25"/>
                  </a:lnTo>
                  <a:lnTo>
                    <a:pt x="27" y="59"/>
                  </a:lnTo>
                  <a:lnTo>
                    <a:pt x="0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65">
              <a:extLst>
                <a:ext uri="{FF2B5EF4-FFF2-40B4-BE49-F238E27FC236}">
                  <a16:creationId xmlns:a16="http://schemas.microsoft.com/office/drawing/2014/main" id="{8F91359C-0DBC-451A-BC6F-E5D965E451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026720" y="2753717"/>
              <a:ext cx="447459" cy="802338"/>
            </a:xfrm>
            <a:custGeom>
              <a:avLst/>
              <a:gdLst>
                <a:gd name="T0" fmla="*/ 0 w 87"/>
                <a:gd name="T1" fmla="*/ 12 h 156"/>
                <a:gd name="T2" fmla="*/ 4 w 87"/>
                <a:gd name="T3" fmla="*/ 57 h 156"/>
                <a:gd name="T4" fmla="*/ 43 w 87"/>
                <a:gd name="T5" fmla="*/ 156 h 156"/>
                <a:gd name="T6" fmla="*/ 81 w 87"/>
                <a:gd name="T7" fmla="*/ 57 h 156"/>
                <a:gd name="T8" fmla="*/ 87 w 87"/>
                <a:gd name="T9" fmla="*/ 12 h 156"/>
                <a:gd name="T10" fmla="*/ 67 w 87"/>
                <a:gd name="T11" fmla="*/ 0 h 156"/>
                <a:gd name="T12" fmla="*/ 18 w 87"/>
                <a:gd name="T13" fmla="*/ 0 h 156"/>
                <a:gd name="T14" fmla="*/ 0 w 87"/>
                <a:gd name="T15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56">
                  <a:moveTo>
                    <a:pt x="0" y="12"/>
                  </a:moveTo>
                  <a:lnTo>
                    <a:pt x="4" y="57"/>
                  </a:lnTo>
                  <a:lnTo>
                    <a:pt x="43" y="156"/>
                  </a:lnTo>
                  <a:lnTo>
                    <a:pt x="81" y="57"/>
                  </a:lnTo>
                  <a:lnTo>
                    <a:pt x="87" y="12"/>
                  </a:lnTo>
                  <a:lnTo>
                    <a:pt x="67" y="0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422767-2DFC-4E9E-B83C-EBF6AA1EFA2B}"/>
                </a:ext>
              </a:extLst>
            </p:cNvPr>
            <p:cNvSpPr/>
            <p:nvPr/>
          </p:nvSpPr>
          <p:spPr>
            <a:xfrm>
              <a:off x="10687051" y="2883694"/>
              <a:ext cx="359568" cy="366712"/>
            </a:xfrm>
            <a:custGeom>
              <a:avLst/>
              <a:gdLst>
                <a:gd name="connsiteX0" fmla="*/ 292893 w 359568"/>
                <a:gd name="connsiteY0" fmla="*/ 0 h 366712"/>
                <a:gd name="connsiteX1" fmla="*/ 359568 w 359568"/>
                <a:gd name="connsiteY1" fmla="*/ 161925 h 366712"/>
                <a:gd name="connsiteX2" fmla="*/ 90487 w 359568"/>
                <a:gd name="connsiteY2" fmla="*/ 366712 h 366712"/>
                <a:gd name="connsiteX3" fmla="*/ 0 w 359568"/>
                <a:gd name="connsiteY3" fmla="*/ 200025 h 366712"/>
                <a:gd name="connsiteX4" fmla="*/ 292893 w 359568"/>
                <a:gd name="connsiteY4" fmla="*/ 0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568" h="366712">
                  <a:moveTo>
                    <a:pt x="292893" y="0"/>
                  </a:moveTo>
                  <a:lnTo>
                    <a:pt x="359568" y="161925"/>
                  </a:lnTo>
                  <a:lnTo>
                    <a:pt x="90487" y="366712"/>
                  </a:lnTo>
                  <a:lnTo>
                    <a:pt x="0" y="200025"/>
                  </a:lnTo>
                  <a:lnTo>
                    <a:pt x="292893" y="0"/>
                  </a:lnTo>
                  <a:close/>
                </a:path>
              </a:pathLst>
            </a:custGeom>
            <a:solidFill>
              <a:srgbClr val="1A3752"/>
            </a:solidFill>
            <a:ln>
              <a:solidFill>
                <a:srgbClr val="1A37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E131E1-5E8A-445F-A7E9-8B6BF2B14A49}"/>
                </a:ext>
              </a:extLst>
            </p:cNvPr>
            <p:cNvSpPr/>
            <p:nvPr/>
          </p:nvSpPr>
          <p:spPr>
            <a:xfrm>
              <a:off x="11459870" y="2861144"/>
              <a:ext cx="258822" cy="304800"/>
            </a:xfrm>
            <a:custGeom>
              <a:avLst/>
              <a:gdLst>
                <a:gd name="connsiteX0" fmla="*/ 78582 w 266700"/>
                <a:gd name="connsiteY0" fmla="*/ 0 h 304800"/>
                <a:gd name="connsiteX1" fmla="*/ 0 w 266700"/>
                <a:gd name="connsiteY1" fmla="*/ 171450 h 304800"/>
                <a:gd name="connsiteX2" fmla="*/ 161925 w 266700"/>
                <a:gd name="connsiteY2" fmla="*/ 304800 h 304800"/>
                <a:gd name="connsiteX3" fmla="*/ 266700 w 266700"/>
                <a:gd name="connsiteY3" fmla="*/ 92869 h 304800"/>
                <a:gd name="connsiteX4" fmla="*/ 78582 w 266700"/>
                <a:gd name="connsiteY4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304800">
                  <a:moveTo>
                    <a:pt x="78582" y="0"/>
                  </a:moveTo>
                  <a:lnTo>
                    <a:pt x="0" y="171450"/>
                  </a:lnTo>
                  <a:lnTo>
                    <a:pt x="161925" y="304800"/>
                  </a:lnTo>
                  <a:lnTo>
                    <a:pt x="266700" y="92869"/>
                  </a:lnTo>
                  <a:lnTo>
                    <a:pt x="78582" y="0"/>
                  </a:lnTo>
                  <a:close/>
                </a:path>
              </a:pathLst>
            </a:custGeom>
            <a:solidFill>
              <a:srgbClr val="1A3752"/>
            </a:solidFill>
            <a:ln>
              <a:solidFill>
                <a:srgbClr val="1A37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5E52AD5-2BD3-4B22-9905-08AB6227B7CE}"/>
                </a:ext>
              </a:extLst>
            </p:cNvPr>
            <p:cNvGrpSpPr/>
            <p:nvPr/>
          </p:nvGrpSpPr>
          <p:grpSpPr>
            <a:xfrm>
              <a:off x="10748319" y="1369985"/>
              <a:ext cx="1023492" cy="1453647"/>
              <a:chOff x="10748319" y="1340949"/>
              <a:chExt cx="1023492" cy="128283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A916F03-DB0D-48C5-B6AC-E06F0E757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1606">
                <a:off x="10855658" y="1771514"/>
                <a:ext cx="728965" cy="852272"/>
              </a:xfrm>
              <a:prstGeom prst="rect">
                <a:avLst/>
              </a:prstGeom>
            </p:spPr>
          </p:pic>
          <p:pic>
            <p:nvPicPr>
              <p:cNvPr id="456" name="Picture 455">
                <a:extLst>
                  <a:ext uri="{FF2B5EF4-FFF2-40B4-BE49-F238E27FC236}">
                    <a16:creationId xmlns:a16="http://schemas.microsoft.com/office/drawing/2014/main" id="{6D379322-3D12-4C83-A47D-B7C1A581A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8319" y="1340949"/>
                <a:ext cx="1023492" cy="972344"/>
              </a:xfrm>
              <a:prstGeom prst="rect">
                <a:avLst/>
              </a:prstGeom>
            </p:spPr>
          </p:pic>
        </p:grp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5123B836-9E90-4022-B204-BDCF5264908A}"/>
                </a:ext>
              </a:extLst>
            </p:cNvPr>
            <p:cNvSpPr/>
            <p:nvPr/>
          </p:nvSpPr>
          <p:spPr>
            <a:xfrm rot="10190153">
              <a:off x="11183550" y="2477619"/>
              <a:ext cx="224422" cy="90696"/>
            </a:xfrm>
            <a:prstGeom prst="arc">
              <a:avLst>
                <a:gd name="adj1" fmla="val 16200000"/>
                <a:gd name="adj2" fmla="val 20584516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22083" r="1017" b="20266"/>
          <a:stretch/>
        </p:blipFill>
        <p:spPr>
          <a:xfrm>
            <a:off x="3290549" y="1156066"/>
            <a:ext cx="2596443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177682" y="3500977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آشنایی با سبک زندگی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شیرین دینی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6"/>
          <a:stretch/>
        </p:blipFill>
        <p:spPr>
          <a:xfrm>
            <a:off x="254944" y="1479583"/>
            <a:ext cx="2736714" cy="3924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81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4.375E-6 0.25 " pathEditMode="relative" rAng="0" ptsTypes="AA">
                                      <p:cBhvr>
                                        <p:cTn id="38" dur="12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4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25E-6 -1.48148E-6 L 0.15768 -0.0425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213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4.16667E-7 -3.7037E-6 L 0.16328 -0.0481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496" grpId="0" animBg="1"/>
      <p:bldP spid="496" grpId="1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از کجا آمدیم؟!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04" y="1340031"/>
            <a:ext cx="5627914" cy="5627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0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37"/>
          <a:stretch/>
        </p:blipFill>
        <p:spPr>
          <a:xfrm>
            <a:off x="1391739" y="762635"/>
            <a:ext cx="4366604" cy="283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111" r="90000">
                        <a14:backgroundMark x1="19556" y1="76000" x2="19556" y2="76000"/>
                        <a14:backgroundMark x1="19778" y1="75556" x2="24444" y2="6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2" y="2229735"/>
            <a:ext cx="4628265" cy="46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8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کار ما چیست؟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17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546253" y="1001404"/>
            <a:ext cx="3640882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پیاده‌سازی مفاهیم دینی در زندگی </a:t>
            </a: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مخاطب</a:t>
            </a:r>
          </a:p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با گفت‌وگویی </a:t>
            </a: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طرفینی و مشارکتی</a:t>
            </a:r>
            <a:endParaRPr lang="fa-IR" sz="6000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9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4820834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حوزه تخصصی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فعالیت:</a:t>
            </a:r>
            <a:endParaRPr lang="fa-IR" sz="4000" b="1" dirty="0">
              <a:solidFill>
                <a:srgbClr val="FFFF00"/>
              </a:solidFill>
              <a:latin typeface="IranNastaliq" panose="02020505000000020003" pitchFamily="18" charset="0"/>
              <a:ea typeface="Permanent Marker"/>
              <a:cs typeface="IranNastaliq" panose="02020505000000020003" pitchFamily="18" charset="0"/>
              <a:sym typeface="Permanent Marker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کودک و نوجوان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78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کار ما چیست؟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13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3131873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تمامی مقرهای دانش‌‍آموزی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4" name="AutoShape 44"/>
          <p:cNvSpPr>
            <a:spLocks noChangeArrowheads="1"/>
          </p:cNvSpPr>
          <p:nvPr/>
        </p:nvSpPr>
        <p:spPr bwMode="auto">
          <a:xfrm>
            <a:off x="2316808" y="4248569"/>
            <a:ext cx="4369725" cy="775954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lnSpc>
                <a:spcPts val="3065"/>
              </a:lnSpc>
              <a:defRPr/>
            </a:pPr>
            <a:r>
              <a:rPr lang="fa-IR" sz="2400" b="1" dirty="0">
                <a:solidFill>
                  <a:srgbClr val="FF0000"/>
                </a:solidFill>
                <a:cs typeface="B Titr" pitchFamily="2" charset="-78"/>
              </a:rPr>
              <a:t>گعده‌ها و دورهمی‌ها</a:t>
            </a:r>
          </a:p>
        </p:txBody>
      </p:sp>
      <p:sp>
        <p:nvSpPr>
          <p:cNvPr id="15" name="AutoShape 44"/>
          <p:cNvSpPr>
            <a:spLocks noChangeArrowheads="1"/>
          </p:cNvSpPr>
          <p:nvPr/>
        </p:nvSpPr>
        <p:spPr bwMode="auto">
          <a:xfrm>
            <a:off x="2316808" y="2320839"/>
            <a:ext cx="4369725" cy="775954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کلاس‌های درس</a:t>
            </a:r>
            <a:endParaRPr lang="en-US" sz="2400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2316808" y="3283543"/>
            <a:ext cx="4369725" cy="778276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sz="2400" dirty="0">
                <a:cs typeface="B Titr" pitchFamily="2" charset="-78"/>
              </a:rPr>
              <a:t>حلقات صالحین</a:t>
            </a:r>
            <a:endParaRPr lang="en-US" sz="2400" b="1" dirty="0">
              <a:cs typeface="B Titr" pitchFamily="2" charset="-78"/>
            </a:endParaRPr>
          </a:p>
        </p:txBody>
      </p:sp>
      <p:sp>
        <p:nvSpPr>
          <p:cNvPr id="17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546253" y="1001404"/>
            <a:ext cx="3640882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پیاده‌سازی مفاهیم دینی در زندگی </a:t>
            </a: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مخاطب</a:t>
            </a:r>
          </a:p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با گفت‌وگویی </a:t>
            </a: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طرفینی و مشارکتی</a:t>
            </a:r>
            <a:endParaRPr lang="fa-IR" sz="6000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9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4820834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حوزه تخصصی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فعالیت:</a:t>
            </a:r>
            <a:endParaRPr lang="fa-IR" sz="4000" b="1" dirty="0">
              <a:solidFill>
                <a:srgbClr val="FFFF00"/>
              </a:solidFill>
              <a:latin typeface="IranNastaliq" panose="02020505000000020003" pitchFamily="18" charset="0"/>
              <a:ea typeface="Permanent Marker"/>
              <a:cs typeface="IranNastaliq" panose="02020505000000020003" pitchFamily="18" charset="0"/>
              <a:sym typeface="Permanent Marker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کودک و نوجوان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20" name="AutoShape 44"/>
          <p:cNvSpPr>
            <a:spLocks noChangeArrowheads="1"/>
          </p:cNvSpPr>
          <p:nvPr/>
        </p:nvSpPr>
        <p:spPr bwMode="auto">
          <a:xfrm>
            <a:off x="2316808" y="5210006"/>
            <a:ext cx="4369725" cy="775954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lnSpc>
                <a:spcPts val="3065"/>
              </a:lnSpc>
              <a:defRPr/>
            </a:pPr>
            <a:r>
              <a:rPr lang="fa-IR" sz="2400" b="1" dirty="0" smtClean="0">
                <a:solidFill>
                  <a:schemeClr val="tx1"/>
                </a:solidFill>
                <a:cs typeface="B Titr" pitchFamily="2" charset="-78"/>
              </a:rPr>
              <a:t>انواع اردوها</a:t>
            </a:r>
            <a:endParaRPr lang="fa-IR" sz="2400" b="1" dirty="0">
              <a:solidFill>
                <a:schemeClr val="tx1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16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معرفی فعالیت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13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3138694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تمامی مقرهای دانش‌‍آموزی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7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546253" y="1001404"/>
            <a:ext cx="3640882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پیاده‌سازی مفاهیم دینی در زندگی </a:t>
            </a: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مخاطب</a:t>
            </a:r>
          </a:p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با گفت‌وگویی </a:t>
            </a: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طرفینی و مشارکتی</a:t>
            </a:r>
            <a:endParaRPr lang="fa-IR" sz="6000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9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4820834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حوزه تخصصی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فعالیت:</a:t>
            </a:r>
            <a:endParaRPr lang="fa-IR" sz="4000" b="1" dirty="0">
              <a:solidFill>
                <a:srgbClr val="FFFF00"/>
              </a:solidFill>
              <a:latin typeface="IranNastaliq" panose="02020505000000020003" pitchFamily="18" charset="0"/>
              <a:ea typeface="Permanent Marker"/>
              <a:cs typeface="IranNastaliq" panose="02020505000000020003" pitchFamily="18" charset="0"/>
              <a:sym typeface="Permanent Marker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کودک و نوجوان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20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834632" y="3138694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قالب‌های انجام فعالیت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1699596" y="5613008"/>
            <a:ext cx="2831985" cy="549786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lnSpc>
                <a:spcPts val="3065"/>
              </a:lnSpc>
              <a:defRPr/>
            </a:pPr>
            <a:r>
              <a:rPr lang="fa-IR" b="1" dirty="0" smtClean="0">
                <a:solidFill>
                  <a:srgbClr val="FF0000"/>
                </a:solidFill>
                <a:cs typeface="B Titr" pitchFamily="2" charset="-78"/>
              </a:rPr>
              <a:t>ابزار تنوع:</a:t>
            </a:r>
            <a:r>
              <a:rPr lang="en-US" b="1" dirty="0" smtClean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16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بادکنک، کاغذ، جدول و...</a:t>
            </a:r>
            <a:endParaRPr lang="fa-IR" sz="16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22" name="AutoShape 44"/>
          <p:cNvSpPr>
            <a:spLocks noChangeArrowheads="1"/>
          </p:cNvSpPr>
          <p:nvPr/>
        </p:nvSpPr>
        <p:spPr bwMode="auto">
          <a:xfrm>
            <a:off x="1699596" y="4361038"/>
            <a:ext cx="2831985" cy="549786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ارائه کلاس‌های آموزشی</a:t>
            </a:r>
            <a:endParaRPr lang="en-US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23" name="AutoShape 44"/>
          <p:cNvSpPr>
            <a:spLocks noChangeArrowheads="1"/>
          </p:cNvSpPr>
          <p:nvPr/>
        </p:nvSpPr>
        <p:spPr bwMode="auto">
          <a:xfrm>
            <a:off x="1699596" y="4986200"/>
            <a:ext cx="2831985" cy="551432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dirty="0" smtClean="0">
                <a:cs typeface="B Titr" pitchFamily="2" charset="-78"/>
              </a:rPr>
              <a:t>استفاده از پاورپوینت</a:t>
            </a:r>
            <a:endParaRPr lang="en-US" b="1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63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معرفی فعالیت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sp>
        <p:nvSpPr>
          <p:cNvPr id="13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3152762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تمامی مقرهای دانش‌‍آموزی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7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546253" y="1001404"/>
            <a:ext cx="3640882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پیاده‌سازی مفاهیم دینی در زندگی </a:t>
            </a: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مخاطب</a:t>
            </a:r>
          </a:p>
          <a:p>
            <a:pPr lvl="0" algn="ctr" rtl="1">
              <a:buClr>
                <a:schemeClr val="dk1"/>
              </a:buClr>
              <a:buSzPts val="1100"/>
            </a:pPr>
            <a:r>
              <a:rPr lang="fa-IR" sz="4000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با گفت‌وگویی </a:t>
            </a:r>
            <a:r>
              <a:rPr lang="fa-IR" sz="4000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طرفینی و مشارکتی</a:t>
            </a:r>
            <a:endParaRPr lang="fa-IR" sz="6000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9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6936377" y="4816580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حوزه تخصصی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فعالیت:</a:t>
            </a:r>
            <a:endParaRPr lang="fa-IR" sz="4000" b="1" dirty="0">
              <a:solidFill>
                <a:srgbClr val="FFFF00"/>
              </a:solidFill>
              <a:latin typeface="IranNastaliq" panose="02020505000000020003" pitchFamily="18" charset="0"/>
              <a:ea typeface="Permanent Marker"/>
              <a:cs typeface="IranNastaliq" panose="02020505000000020003" pitchFamily="18" charset="0"/>
              <a:sym typeface="Permanent Marker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کودک و نوجوان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20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834632" y="3152762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ea typeface="Permanent Marker"/>
                <a:cs typeface="IranNastaliq" panose="02020505000000020003" pitchFamily="18" charset="0"/>
                <a:sym typeface="Permanent Marker"/>
              </a:rPr>
              <a:t>قالب‌های انجام فعالیت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5" name="Google Shape;1195;p39">
            <a:extLst>
              <a:ext uri="{FF2B5EF4-FFF2-40B4-BE49-F238E27FC236}">
                <a16:creationId xmlns:a16="http://schemas.microsoft.com/office/drawing/2014/main" id="{5FB91ED3-D2D4-48B4-B53F-9217D4CF2D8F}"/>
              </a:ext>
            </a:extLst>
          </p:cNvPr>
          <p:cNvSpPr/>
          <p:nvPr/>
        </p:nvSpPr>
        <p:spPr>
          <a:xfrm>
            <a:off x="2834631" y="4816580"/>
            <a:ext cx="3064123" cy="1116696"/>
          </a:xfrm>
          <a:custGeom>
            <a:avLst/>
            <a:gdLst/>
            <a:ahLst/>
            <a:cxnLst/>
            <a:rect l="l" t="t" r="r" b="b"/>
            <a:pathLst>
              <a:path w="54148" h="26288" extrusionOk="0">
                <a:moveTo>
                  <a:pt x="38008" y="0"/>
                </a:moveTo>
                <a:cubicBezTo>
                  <a:pt x="37299" y="0"/>
                  <a:pt x="36594" y="32"/>
                  <a:pt x="35896" y="122"/>
                </a:cubicBezTo>
                <a:cubicBezTo>
                  <a:pt x="34138" y="347"/>
                  <a:pt x="32390" y="124"/>
                  <a:pt x="30637" y="371"/>
                </a:cubicBezTo>
                <a:cubicBezTo>
                  <a:pt x="30374" y="408"/>
                  <a:pt x="30084" y="424"/>
                  <a:pt x="29781" y="424"/>
                </a:cubicBezTo>
                <a:cubicBezTo>
                  <a:pt x="29248" y="424"/>
                  <a:pt x="28674" y="373"/>
                  <a:pt x="28133" y="294"/>
                </a:cubicBezTo>
                <a:cubicBezTo>
                  <a:pt x="27995" y="274"/>
                  <a:pt x="27855" y="265"/>
                  <a:pt x="27714" y="265"/>
                </a:cubicBezTo>
                <a:cubicBezTo>
                  <a:pt x="26827" y="265"/>
                  <a:pt x="25891" y="612"/>
                  <a:pt x="25001" y="612"/>
                </a:cubicBezTo>
                <a:cubicBezTo>
                  <a:pt x="24876" y="612"/>
                  <a:pt x="24751" y="605"/>
                  <a:pt x="24628" y="589"/>
                </a:cubicBezTo>
                <a:cubicBezTo>
                  <a:pt x="23060" y="389"/>
                  <a:pt x="21475" y="327"/>
                  <a:pt x="19908" y="327"/>
                </a:cubicBezTo>
                <a:cubicBezTo>
                  <a:pt x="19068" y="327"/>
                  <a:pt x="18234" y="345"/>
                  <a:pt x="17410" y="369"/>
                </a:cubicBezTo>
                <a:cubicBezTo>
                  <a:pt x="13037" y="495"/>
                  <a:pt x="8582" y="139"/>
                  <a:pt x="4289" y="1302"/>
                </a:cubicBezTo>
                <a:cubicBezTo>
                  <a:pt x="3127" y="1618"/>
                  <a:pt x="2085" y="2389"/>
                  <a:pt x="1565" y="3634"/>
                </a:cubicBezTo>
                <a:cubicBezTo>
                  <a:pt x="791" y="5483"/>
                  <a:pt x="276" y="7371"/>
                  <a:pt x="280" y="9406"/>
                </a:cubicBezTo>
                <a:cubicBezTo>
                  <a:pt x="283" y="11281"/>
                  <a:pt x="0" y="13165"/>
                  <a:pt x="102" y="15029"/>
                </a:cubicBezTo>
                <a:cubicBezTo>
                  <a:pt x="226" y="17295"/>
                  <a:pt x="671" y="19543"/>
                  <a:pt x="881" y="21805"/>
                </a:cubicBezTo>
                <a:cubicBezTo>
                  <a:pt x="1022" y="23315"/>
                  <a:pt x="3176" y="25970"/>
                  <a:pt x="4681" y="26078"/>
                </a:cubicBezTo>
                <a:cubicBezTo>
                  <a:pt x="6496" y="26207"/>
                  <a:pt x="8321" y="26287"/>
                  <a:pt x="10142" y="26287"/>
                </a:cubicBezTo>
                <a:cubicBezTo>
                  <a:pt x="10563" y="26287"/>
                  <a:pt x="10983" y="26283"/>
                  <a:pt x="11404" y="26274"/>
                </a:cubicBezTo>
                <a:cubicBezTo>
                  <a:pt x="14631" y="26205"/>
                  <a:pt x="17853" y="25973"/>
                  <a:pt x="21077" y="25838"/>
                </a:cubicBezTo>
                <a:cubicBezTo>
                  <a:pt x="23207" y="25748"/>
                  <a:pt x="25343" y="25780"/>
                  <a:pt x="27468" y="25627"/>
                </a:cubicBezTo>
                <a:cubicBezTo>
                  <a:pt x="28072" y="25584"/>
                  <a:pt x="28674" y="25566"/>
                  <a:pt x="29276" y="25566"/>
                </a:cubicBezTo>
                <a:cubicBezTo>
                  <a:pt x="31277" y="25566"/>
                  <a:pt x="33271" y="25759"/>
                  <a:pt x="35266" y="25835"/>
                </a:cubicBezTo>
                <a:cubicBezTo>
                  <a:pt x="36355" y="25876"/>
                  <a:pt x="37469" y="26058"/>
                  <a:pt x="38557" y="26058"/>
                </a:cubicBezTo>
                <a:cubicBezTo>
                  <a:pt x="38772" y="26058"/>
                  <a:pt x="38985" y="26051"/>
                  <a:pt x="39196" y="26034"/>
                </a:cubicBezTo>
                <a:cubicBezTo>
                  <a:pt x="39941" y="25976"/>
                  <a:pt x="40687" y="25961"/>
                  <a:pt x="41433" y="25961"/>
                </a:cubicBezTo>
                <a:cubicBezTo>
                  <a:pt x="42251" y="25961"/>
                  <a:pt x="43068" y="25979"/>
                  <a:pt x="43884" y="25979"/>
                </a:cubicBezTo>
                <a:cubicBezTo>
                  <a:pt x="45236" y="25979"/>
                  <a:pt x="46584" y="25929"/>
                  <a:pt x="47922" y="25663"/>
                </a:cubicBezTo>
                <a:cubicBezTo>
                  <a:pt x="48206" y="25731"/>
                  <a:pt x="48476" y="25762"/>
                  <a:pt x="48735" y="25762"/>
                </a:cubicBezTo>
                <a:cubicBezTo>
                  <a:pt x="50253" y="25762"/>
                  <a:pt x="51365" y="24693"/>
                  <a:pt x="52438" y="23806"/>
                </a:cubicBezTo>
                <a:cubicBezTo>
                  <a:pt x="53846" y="22642"/>
                  <a:pt x="54147" y="20862"/>
                  <a:pt x="53996" y="19078"/>
                </a:cubicBezTo>
                <a:cubicBezTo>
                  <a:pt x="53764" y="16343"/>
                  <a:pt x="53907" y="13598"/>
                  <a:pt x="53744" y="10856"/>
                </a:cubicBezTo>
                <a:cubicBezTo>
                  <a:pt x="53614" y="8652"/>
                  <a:pt x="53630" y="6425"/>
                  <a:pt x="53382" y="4227"/>
                </a:cubicBezTo>
                <a:cubicBezTo>
                  <a:pt x="53137" y="2070"/>
                  <a:pt x="51178" y="459"/>
                  <a:pt x="49420" y="459"/>
                </a:cubicBezTo>
                <a:cubicBezTo>
                  <a:pt x="49392" y="459"/>
                  <a:pt x="49364" y="460"/>
                  <a:pt x="49336" y="461"/>
                </a:cubicBezTo>
                <a:cubicBezTo>
                  <a:pt x="49077" y="468"/>
                  <a:pt x="48819" y="472"/>
                  <a:pt x="48561" y="472"/>
                </a:cubicBezTo>
                <a:cubicBezTo>
                  <a:pt x="46583" y="472"/>
                  <a:pt x="44601" y="270"/>
                  <a:pt x="42621" y="203"/>
                </a:cubicBezTo>
                <a:cubicBezTo>
                  <a:pt x="41087" y="151"/>
                  <a:pt x="39538" y="0"/>
                  <a:pt x="380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Clr>
                <a:schemeClr val="dk1"/>
              </a:buClr>
              <a:buSzPts val="1100"/>
            </a:pP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  <a:sym typeface="Permanent Marker"/>
              </a:rPr>
              <a:t>فقط جنس دست دوم!</a:t>
            </a:r>
            <a:endParaRPr lang="fa-IR" sz="6000" b="1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8" name="AutoShape 44"/>
          <p:cNvSpPr>
            <a:spLocks noChangeArrowheads="1"/>
          </p:cNvSpPr>
          <p:nvPr/>
        </p:nvSpPr>
        <p:spPr bwMode="auto">
          <a:xfrm>
            <a:off x="1470067" y="5409531"/>
            <a:ext cx="1323200" cy="549786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اجرای آزمایشی</a:t>
            </a:r>
            <a:endParaRPr lang="en-US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24" name="AutoShape 44"/>
          <p:cNvSpPr>
            <a:spLocks noChangeArrowheads="1"/>
          </p:cNvSpPr>
          <p:nvPr/>
        </p:nvSpPr>
        <p:spPr bwMode="auto">
          <a:xfrm>
            <a:off x="1470067" y="4775648"/>
            <a:ext cx="1323200" cy="551432"/>
          </a:xfrm>
          <a:prstGeom prst="roundRect">
            <a:avLst>
              <a:gd name="adj" fmla="val 16667"/>
            </a:avLst>
          </a:prstGeom>
          <a:solidFill>
            <a:srgbClr val="00FFCC"/>
          </a:solidFill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66" tIns="45684" rIns="91366" bIns="45684" anchor="ctr"/>
          <a:lstStyle/>
          <a:p>
            <a:pPr algn="ctr" rtl="1">
              <a:defRPr/>
            </a:pPr>
            <a:r>
              <a:rPr lang="fa-IR" dirty="0" smtClean="0">
                <a:cs typeface="B Titr" pitchFamily="2" charset="-78"/>
              </a:rPr>
              <a:t>بیش از 14 سال</a:t>
            </a:r>
            <a:endParaRPr lang="en-US" b="1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28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8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02738945-07CC-4BD6-9EDD-E07D826E90E6}"/>
              </a:ext>
            </a:extLst>
          </p:cNvPr>
          <p:cNvGrpSpPr/>
          <p:nvPr/>
        </p:nvGrpSpPr>
        <p:grpSpPr>
          <a:xfrm>
            <a:off x="1130078" y="394626"/>
            <a:ext cx="9895343" cy="6407163"/>
            <a:chOff x="2819559" y="320412"/>
            <a:chExt cx="7283816" cy="3583947"/>
          </a:xfrm>
          <a:noFill/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EF211A1D-99EA-4166-AB52-CBE03D52B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7589" y="843798"/>
              <a:ext cx="7123917" cy="2718328"/>
            </a:xfrm>
            <a:custGeom>
              <a:avLst/>
              <a:gdLst>
                <a:gd name="T0" fmla="*/ 217 w 435"/>
                <a:gd name="T1" fmla="*/ 0 h 540"/>
                <a:gd name="T2" fmla="*/ 425 w 435"/>
                <a:gd name="T3" fmla="*/ 0 h 540"/>
                <a:gd name="T4" fmla="*/ 435 w 435"/>
                <a:gd name="T5" fmla="*/ 0 h 540"/>
                <a:gd name="T6" fmla="*/ 435 w 435"/>
                <a:gd name="T7" fmla="*/ 10 h 540"/>
                <a:gd name="T8" fmla="*/ 435 w 435"/>
                <a:gd name="T9" fmla="*/ 530 h 540"/>
                <a:gd name="T10" fmla="*/ 435 w 435"/>
                <a:gd name="T11" fmla="*/ 540 h 540"/>
                <a:gd name="T12" fmla="*/ 425 w 435"/>
                <a:gd name="T13" fmla="*/ 540 h 540"/>
                <a:gd name="T14" fmla="*/ 217 w 435"/>
                <a:gd name="T15" fmla="*/ 540 h 540"/>
                <a:gd name="T16" fmla="*/ 217 w 435"/>
                <a:gd name="T17" fmla="*/ 519 h 540"/>
                <a:gd name="T18" fmla="*/ 415 w 435"/>
                <a:gd name="T19" fmla="*/ 519 h 540"/>
                <a:gd name="T20" fmla="*/ 415 w 435"/>
                <a:gd name="T21" fmla="*/ 20 h 540"/>
                <a:gd name="T22" fmla="*/ 217 w 435"/>
                <a:gd name="T23" fmla="*/ 20 h 540"/>
                <a:gd name="T24" fmla="*/ 217 w 435"/>
                <a:gd name="T25" fmla="*/ 0 h 540"/>
                <a:gd name="T26" fmla="*/ 9 w 435"/>
                <a:gd name="T27" fmla="*/ 0 h 540"/>
                <a:gd name="T28" fmla="*/ 217 w 435"/>
                <a:gd name="T29" fmla="*/ 0 h 540"/>
                <a:gd name="T30" fmla="*/ 217 w 435"/>
                <a:gd name="T31" fmla="*/ 20 h 540"/>
                <a:gd name="T32" fmla="*/ 19 w 435"/>
                <a:gd name="T33" fmla="*/ 20 h 540"/>
                <a:gd name="T34" fmla="*/ 19 w 435"/>
                <a:gd name="T35" fmla="*/ 519 h 540"/>
                <a:gd name="T36" fmla="*/ 217 w 435"/>
                <a:gd name="T37" fmla="*/ 519 h 540"/>
                <a:gd name="T38" fmla="*/ 217 w 435"/>
                <a:gd name="T39" fmla="*/ 540 h 540"/>
                <a:gd name="T40" fmla="*/ 9 w 435"/>
                <a:gd name="T41" fmla="*/ 540 h 540"/>
                <a:gd name="T42" fmla="*/ 0 w 435"/>
                <a:gd name="T43" fmla="*/ 540 h 540"/>
                <a:gd name="T44" fmla="*/ 0 w 435"/>
                <a:gd name="T45" fmla="*/ 530 h 540"/>
                <a:gd name="T46" fmla="*/ 0 w 435"/>
                <a:gd name="T47" fmla="*/ 10 h 540"/>
                <a:gd name="T48" fmla="*/ 0 w 435"/>
                <a:gd name="T49" fmla="*/ 0 h 540"/>
                <a:gd name="T50" fmla="*/ 9 w 435"/>
                <a:gd name="T5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5" h="540">
                  <a:moveTo>
                    <a:pt x="217" y="0"/>
                  </a:moveTo>
                  <a:lnTo>
                    <a:pt x="425" y="0"/>
                  </a:lnTo>
                  <a:lnTo>
                    <a:pt x="435" y="0"/>
                  </a:lnTo>
                  <a:lnTo>
                    <a:pt x="435" y="10"/>
                  </a:lnTo>
                  <a:lnTo>
                    <a:pt x="435" y="530"/>
                  </a:lnTo>
                  <a:lnTo>
                    <a:pt x="435" y="540"/>
                  </a:lnTo>
                  <a:lnTo>
                    <a:pt x="425" y="540"/>
                  </a:lnTo>
                  <a:lnTo>
                    <a:pt x="217" y="540"/>
                  </a:lnTo>
                  <a:lnTo>
                    <a:pt x="217" y="519"/>
                  </a:lnTo>
                  <a:lnTo>
                    <a:pt x="415" y="519"/>
                  </a:lnTo>
                  <a:lnTo>
                    <a:pt x="415" y="20"/>
                  </a:lnTo>
                  <a:lnTo>
                    <a:pt x="217" y="20"/>
                  </a:lnTo>
                  <a:lnTo>
                    <a:pt x="217" y="0"/>
                  </a:lnTo>
                  <a:close/>
                  <a:moveTo>
                    <a:pt x="9" y="0"/>
                  </a:moveTo>
                  <a:lnTo>
                    <a:pt x="217" y="0"/>
                  </a:lnTo>
                  <a:lnTo>
                    <a:pt x="217" y="20"/>
                  </a:lnTo>
                  <a:lnTo>
                    <a:pt x="19" y="20"/>
                  </a:lnTo>
                  <a:lnTo>
                    <a:pt x="19" y="519"/>
                  </a:lnTo>
                  <a:lnTo>
                    <a:pt x="217" y="519"/>
                  </a:lnTo>
                  <a:lnTo>
                    <a:pt x="217" y="540"/>
                  </a:lnTo>
                  <a:lnTo>
                    <a:pt x="9" y="540"/>
                  </a:lnTo>
                  <a:lnTo>
                    <a:pt x="0" y="540"/>
                  </a:lnTo>
                  <a:lnTo>
                    <a:pt x="0" y="53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83F1773-A1C9-4F8B-90AF-CD7B92F8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59" y="320412"/>
              <a:ext cx="7283816" cy="3583947"/>
            </a:xfrm>
            <a:prstGeom prst="rect">
              <a:avLst/>
            </a:prstGeom>
            <a:grpFill/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36ADC21-AD70-4B04-8A3F-85AF4F15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42" y="563185"/>
            <a:ext cx="807946" cy="10786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D14D21-F010-49EF-80FE-B57157AF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2" y="576043"/>
            <a:ext cx="798316" cy="1065792"/>
          </a:xfrm>
          <a:prstGeom prst="rect">
            <a:avLst/>
          </a:prstGeom>
        </p:spPr>
      </p:pic>
      <p:sp>
        <p:nvSpPr>
          <p:cNvPr id="12" name="Google Shape;601;p25">
            <a:extLst>
              <a:ext uri="{FF2B5EF4-FFF2-40B4-BE49-F238E27FC236}">
                <a16:creationId xmlns:a16="http://schemas.microsoft.com/office/drawing/2014/main" id="{38A7A730-D2C3-4438-992C-86A82E30E1E6}"/>
              </a:ext>
            </a:extLst>
          </p:cNvPr>
          <p:cNvSpPr/>
          <p:nvPr/>
        </p:nvSpPr>
        <p:spPr>
          <a:xfrm>
            <a:off x="7693095" y="1004453"/>
            <a:ext cx="3012142" cy="139808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3200" b="1" spc="50" dirty="0" smtClean="0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cs typeface="B Jadid" panose="00000700000000000000" pitchFamily="2" charset="-78"/>
              </a:rPr>
              <a:t>اساتید بزرگوار</a:t>
            </a:r>
            <a:endParaRPr lang="en-US" sz="32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cs typeface="B Jadid" panose="00000700000000000000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79888" y="1105862"/>
            <a:ext cx="2353478" cy="2335565"/>
            <a:chOff x="224189" y="237529"/>
            <a:chExt cx="2814137" cy="3172767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0A13133A-8A0B-340B-86BA-EC3E81F248AC}"/>
                </a:ext>
              </a:extLst>
            </p:cNvPr>
            <p:cNvSpPr/>
            <p:nvPr/>
          </p:nvSpPr>
          <p:spPr>
            <a:xfrm>
              <a:off x="224189" y="237529"/>
              <a:ext cx="2814137" cy="593744"/>
            </a:xfrm>
            <a:prstGeom prst="roundRect">
              <a:avLst>
                <a:gd name="adj" fmla="val 7867"/>
              </a:avLst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cs typeface="B Titr" panose="00000700000000000000" pitchFamily="2" charset="-78"/>
                </a:rPr>
                <a:t>استاد اسماعیلی مبارکه</a:t>
              </a:r>
              <a:endParaRPr lang="en-US" dirty="0">
                <a:cs typeface="B Titr" panose="00000700000000000000" pitchFamily="2" charset="-78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065AF56-DC6F-4683-A5B4-F12936DC4B51}"/>
                </a:ext>
              </a:extLst>
            </p:cNvPr>
            <p:cNvSpPr/>
            <p:nvPr/>
          </p:nvSpPr>
          <p:spPr>
            <a:xfrm>
              <a:off x="224189" y="869565"/>
              <a:ext cx="2814137" cy="2540731"/>
            </a:xfrm>
            <a:prstGeom prst="roundRect">
              <a:avLst>
                <a:gd name="adj" fmla="val 7867"/>
              </a:avLst>
            </a:prstGeom>
            <a:blipFill>
              <a:blip r:embed="rId6"/>
              <a:stretch>
                <a:fillRect/>
              </a:stretch>
            </a:blip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31003" y="1105862"/>
            <a:ext cx="2353478" cy="2335565"/>
            <a:chOff x="224189" y="237529"/>
            <a:chExt cx="2814137" cy="3172767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0A13133A-8A0B-340B-86BA-EC3E81F248AC}"/>
                </a:ext>
              </a:extLst>
            </p:cNvPr>
            <p:cNvSpPr/>
            <p:nvPr/>
          </p:nvSpPr>
          <p:spPr>
            <a:xfrm>
              <a:off x="224189" y="237529"/>
              <a:ext cx="2814137" cy="593744"/>
            </a:xfrm>
            <a:prstGeom prst="roundRect">
              <a:avLst>
                <a:gd name="adj" fmla="val 7867"/>
              </a:avLst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cs typeface="B Titr" panose="00000700000000000000" pitchFamily="2" charset="-78"/>
                </a:rPr>
                <a:t>استاد راستگو</a:t>
              </a:r>
              <a:endParaRPr lang="en-US" dirty="0">
                <a:cs typeface="B Titr" panose="00000700000000000000" pitchFamily="2" charset="-78"/>
              </a:endParaRPr>
            </a:p>
          </p:txBody>
        </p:sp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1065AF56-DC6F-4683-A5B4-F12936DC4B51}"/>
                </a:ext>
              </a:extLst>
            </p:cNvPr>
            <p:cNvSpPr/>
            <p:nvPr/>
          </p:nvSpPr>
          <p:spPr>
            <a:xfrm>
              <a:off x="224189" y="869565"/>
              <a:ext cx="2814137" cy="2540731"/>
            </a:xfrm>
            <a:prstGeom prst="roundRect">
              <a:avLst>
                <a:gd name="adj" fmla="val 7867"/>
              </a:avLst>
            </a:prstGeom>
            <a:blipFill>
              <a:blip r:embed="rId7"/>
              <a:stretch>
                <a:fillRect/>
              </a:stretch>
            </a:blip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3149" y="3604353"/>
            <a:ext cx="2353478" cy="2335565"/>
            <a:chOff x="224189" y="237529"/>
            <a:chExt cx="2814137" cy="3172767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0A13133A-8A0B-340B-86BA-EC3E81F248AC}"/>
                </a:ext>
              </a:extLst>
            </p:cNvPr>
            <p:cNvSpPr/>
            <p:nvPr/>
          </p:nvSpPr>
          <p:spPr>
            <a:xfrm>
              <a:off x="224189" y="237529"/>
              <a:ext cx="2814137" cy="593744"/>
            </a:xfrm>
            <a:prstGeom prst="roundRect">
              <a:avLst>
                <a:gd name="adj" fmla="val 7867"/>
              </a:avLst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cs typeface="B Titr" panose="00000700000000000000" pitchFamily="2" charset="-78"/>
                </a:rPr>
                <a:t>استاد قرائتی</a:t>
              </a:r>
              <a:endParaRPr lang="en-US" dirty="0">
                <a:cs typeface="B Titr" panose="00000700000000000000" pitchFamily="2" charset="-78"/>
              </a:endParaRPr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1065AF56-DC6F-4683-A5B4-F12936DC4B51}"/>
                </a:ext>
              </a:extLst>
            </p:cNvPr>
            <p:cNvSpPr/>
            <p:nvPr/>
          </p:nvSpPr>
          <p:spPr>
            <a:xfrm>
              <a:off x="224189" y="869565"/>
              <a:ext cx="2814137" cy="2540731"/>
            </a:xfrm>
            <a:prstGeom prst="roundRect">
              <a:avLst>
                <a:gd name="adj" fmla="val 7867"/>
              </a:avLst>
            </a:prstGeom>
            <a:blipFill>
              <a:blip r:embed="rId8"/>
              <a:stretch>
                <a:fillRect/>
              </a:stretch>
            </a:blip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54264" y="3604353"/>
            <a:ext cx="2353478" cy="2335565"/>
            <a:chOff x="224189" y="237529"/>
            <a:chExt cx="2814137" cy="3172767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0A13133A-8A0B-340B-86BA-EC3E81F248AC}"/>
                </a:ext>
              </a:extLst>
            </p:cNvPr>
            <p:cNvSpPr/>
            <p:nvPr/>
          </p:nvSpPr>
          <p:spPr>
            <a:xfrm>
              <a:off x="224189" y="237529"/>
              <a:ext cx="2814137" cy="593744"/>
            </a:xfrm>
            <a:prstGeom prst="roundRect">
              <a:avLst>
                <a:gd name="adj" fmla="val 7867"/>
              </a:avLst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cs typeface="B Titr" panose="00000700000000000000" pitchFamily="2" charset="-78"/>
                </a:rPr>
                <a:t>استاد تراشیون</a:t>
              </a:r>
              <a:endParaRPr lang="en-US" dirty="0">
                <a:cs typeface="B Titr" panose="00000700000000000000" pitchFamily="2" charset="-78"/>
              </a:endParaRPr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1065AF56-DC6F-4683-A5B4-F12936DC4B51}"/>
                </a:ext>
              </a:extLst>
            </p:cNvPr>
            <p:cNvSpPr/>
            <p:nvPr/>
          </p:nvSpPr>
          <p:spPr>
            <a:xfrm>
              <a:off x="224189" y="869565"/>
              <a:ext cx="2814137" cy="2540731"/>
            </a:xfrm>
            <a:prstGeom prst="roundRect">
              <a:avLst>
                <a:gd name="adj" fmla="val 7867"/>
              </a:avLst>
            </a:prstGeom>
            <a:blipFill>
              <a:blip r:embed="rId9"/>
              <a:stretch>
                <a:fillRect/>
              </a:stretch>
            </a:blip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05379" y="3604353"/>
            <a:ext cx="2353478" cy="2335565"/>
            <a:chOff x="224189" y="237529"/>
            <a:chExt cx="2814137" cy="3172767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0A13133A-8A0B-340B-86BA-EC3E81F248AC}"/>
                </a:ext>
              </a:extLst>
            </p:cNvPr>
            <p:cNvSpPr/>
            <p:nvPr/>
          </p:nvSpPr>
          <p:spPr>
            <a:xfrm>
              <a:off x="224189" y="237529"/>
              <a:ext cx="2814137" cy="593744"/>
            </a:xfrm>
            <a:prstGeom prst="roundRect">
              <a:avLst>
                <a:gd name="adj" fmla="val 7867"/>
              </a:avLst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cs typeface="B Titr" panose="00000700000000000000" pitchFamily="2" charset="-78"/>
                </a:rPr>
                <a:t>استاد نظری</a:t>
              </a:r>
              <a:endParaRPr lang="en-US" dirty="0">
                <a:cs typeface="B Titr" panose="00000700000000000000" pitchFamily="2" charset="-78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1065AF56-DC6F-4683-A5B4-F12936DC4B51}"/>
                </a:ext>
              </a:extLst>
            </p:cNvPr>
            <p:cNvSpPr/>
            <p:nvPr/>
          </p:nvSpPr>
          <p:spPr>
            <a:xfrm>
              <a:off x="224189" y="869565"/>
              <a:ext cx="2814137" cy="2540731"/>
            </a:xfrm>
            <a:prstGeom prst="roundRect">
              <a:avLst>
                <a:gd name="adj" fmla="val 7867"/>
              </a:avLst>
            </a:prstGeom>
            <a:blipFill>
              <a:blip r:embed="rId10"/>
              <a:stretch>
                <a:fillRect/>
              </a:stretch>
            </a:blip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996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12390</TotalTime>
  <Words>460</Words>
  <Application>Microsoft Office PowerPoint</Application>
  <PresentationFormat>Widescreen</PresentationFormat>
  <Paragraphs>116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B Arash</vt:lpstr>
      <vt:lpstr>B Jadid</vt:lpstr>
      <vt:lpstr>B Kamran</vt:lpstr>
      <vt:lpstr>B Mitra</vt:lpstr>
      <vt:lpstr>B Morvarid</vt:lpstr>
      <vt:lpstr>B Nazanin Outline</vt:lpstr>
      <vt:lpstr>B Rose</vt:lpstr>
      <vt:lpstr>B Titr</vt:lpstr>
      <vt:lpstr>Calibri</vt:lpstr>
      <vt:lpstr>Calibri Light</vt:lpstr>
      <vt:lpstr>等线</vt:lpstr>
      <vt:lpstr>IranNastaliq</vt:lpstr>
      <vt:lpstr>Permanent Marker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YAMIN YAMIN</dc:creator>
  <cp:lastModifiedBy>Entezar</cp:lastModifiedBy>
  <cp:revision>536</cp:revision>
  <cp:lastPrinted>2021-02-08T08:42:16Z</cp:lastPrinted>
  <dcterms:created xsi:type="dcterms:W3CDTF">2019-12-14T15:18:52Z</dcterms:created>
  <dcterms:modified xsi:type="dcterms:W3CDTF">2024-11-12T13:22:54Z</dcterms:modified>
</cp:coreProperties>
</file>