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4" r:id="rId1"/>
  </p:sldMasterIdLst>
  <p:notesMasterIdLst>
    <p:notesMasterId r:id="rId33"/>
  </p:notesMasterIdLst>
  <p:sldIdLst>
    <p:sldId id="257" r:id="rId2"/>
    <p:sldId id="258" r:id="rId3"/>
    <p:sldId id="259" r:id="rId4"/>
    <p:sldId id="565" r:id="rId5"/>
    <p:sldId id="562" r:id="rId6"/>
    <p:sldId id="553" r:id="rId7"/>
    <p:sldId id="493" r:id="rId8"/>
    <p:sldId id="548" r:id="rId9"/>
    <p:sldId id="543" r:id="rId10"/>
    <p:sldId id="547" r:id="rId11"/>
    <p:sldId id="544" r:id="rId12"/>
    <p:sldId id="546" r:id="rId13"/>
    <p:sldId id="545" r:id="rId14"/>
    <p:sldId id="552" r:id="rId15"/>
    <p:sldId id="550" r:id="rId16"/>
    <p:sldId id="554" r:id="rId17"/>
    <p:sldId id="557" r:id="rId18"/>
    <p:sldId id="556" r:id="rId19"/>
    <p:sldId id="555" r:id="rId20"/>
    <p:sldId id="558" r:id="rId21"/>
    <p:sldId id="559" r:id="rId22"/>
    <p:sldId id="560" r:id="rId23"/>
    <p:sldId id="561" r:id="rId24"/>
    <p:sldId id="563" r:id="rId25"/>
    <p:sldId id="564" r:id="rId26"/>
    <p:sldId id="568" r:id="rId27"/>
    <p:sldId id="569" r:id="rId28"/>
    <p:sldId id="542" r:id="rId29"/>
    <p:sldId id="500" r:id="rId30"/>
    <p:sldId id="566" r:id="rId31"/>
    <p:sldId id="567" r:id="rId3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00"/>
    <a:srgbClr val="990033"/>
    <a:srgbClr val="CC0000"/>
    <a:srgbClr val="D60093"/>
    <a:srgbClr val="FF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DBED569-4797-4DF1-A0F4-6AAB3CD982D8}" styleName="Light Style 3 - Accent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8309" autoAdjust="0"/>
    <p:restoredTop sz="82182" autoAdjust="0"/>
  </p:normalViewPr>
  <p:slideViewPr>
    <p:cSldViewPr snapToGrid="0">
      <p:cViewPr>
        <p:scale>
          <a:sx n="51" d="100"/>
          <a:sy n="51" d="100"/>
        </p:scale>
        <p:origin x="188" y="-12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F73543F-AEC7-4307-B4B7-7012ED94245B}" type="datetimeFigureOut">
              <a:rPr lang="en-US" smtClean="0"/>
              <a:t>11/5/2024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A004390-4194-496F-9B5F-595A027647C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7056339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004390-4194-496F-9B5F-595A027647C6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8499498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r" rtl="1"/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004390-4194-496F-9B5F-595A027647C6}" type="slidenum">
              <a:rPr lang="en-US" smtClean="0"/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6777378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r" rtl="1"/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004390-4194-496F-9B5F-595A027647C6}" type="slidenum">
              <a:rPr lang="en-US" smtClean="0"/>
              <a:t>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4944524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r" rtl="1"/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004390-4194-496F-9B5F-595A027647C6}" type="slidenum">
              <a:rPr lang="en-US" smtClean="0"/>
              <a:t>25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96528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004390-4194-496F-9B5F-595A027647C6}" type="slidenum">
              <a:rPr lang="en-US" smtClean="0"/>
              <a:t>26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897623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A004390-4194-496F-9B5F-595A027647C6}" type="slidenum">
              <a:rPr lang="en-US" smtClean="0"/>
              <a:t>27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7161794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r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004390-4194-496F-9B5F-595A027647C6}" type="slidenum">
              <a:rPr lang="en-US" smtClean="0"/>
              <a:t>28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6435460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46254F-9338-4BA9-B7AC-A66622A3D013}" type="slidenum">
              <a:rPr lang="en-US" smtClean="0">
                <a:solidFill>
                  <a:prstClr val="black"/>
                </a:solidFill>
              </a:rPr>
              <a:pPr/>
              <a:t>31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020044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r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004390-4194-496F-9B5F-595A027647C6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8553948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r" rtl="1"/>
            <a:r>
              <a:rPr lang="ar-SA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معرفی کار با هیجان و ابهام در هدف (معرفی تبلیغی  و بیان فعالیت در ضمن یک داستان یا خاطره)  داستان برند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004390-4194-496F-9B5F-595A027647C6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1008452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 algn="r" rtl="1"/>
            <a:r>
              <a:rPr lang="fa-IR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جنس فعالیت شما در کدام از انواع قالب ها هست؟ (قالب از 32 قالب موجود) </a:t>
            </a:r>
            <a:r>
              <a:rPr lang="ar-SA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در قالب‌‌های ارائه معارف و اهداف تبلیغی (مانند کلاس داری، اجرا و مجری‌گری، مشاوره چهره به چهره و پاسخگویی، مناظره، منبر و خطابه، روایتگری، نمایشگاه داری و...) </a:t>
            </a:r>
            <a:endParaRPr lang="en-US" sz="1200" b="1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004390-4194-496F-9B5F-595A027647C6}" type="slidenum">
              <a:rPr lang="en-US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5704730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r" rtl="1"/>
            <a:r>
              <a:rPr lang="fa-I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آیا حجم برنامه و طول زمان خاصی یا حتی استمرار برای تاثیر گذاری و رفع نیاز لازم است؟ (ضمنی)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algn="r" rtl="1"/>
            <a:r>
              <a:rPr lang="fa-I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برای فعالیت شما به چه مقدمات و لوازم نیاز است؟ (محیط خاص، ابزار و امکانات خاص، حجم استفاده از فناوری، آیا این فعالیت فردی است یا گروهی ، تعداد افراد درگیر در اجرا، اعضاء تیم مجری این فعالیت چند نفر و کیستند؟ آموزش‌ها و مهارتهای لازم برای مجری برنامه نیاز است و کدامند؟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004390-4194-496F-9B5F-595A027647C6}" type="slidenum">
              <a:rPr lang="en-US" smtClean="0"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4476694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r" rtl="1"/>
            <a:r>
              <a:rPr lang="fa-I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آیا حجم برنامه و طول زمان خاصی یا حتی استمرار برای تاثیر گذاری و رفع نیاز لازم است؟ (ضمنی)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algn="r" rtl="1"/>
            <a:r>
              <a:rPr lang="fa-I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برای فعالیت شما به چه مقدمات و لوازم نیاز است؟ (محیط خاص، ابزار و امکانات خاص، حجم استفاده از فناوری، آیا این فعالیت فردی است یا گروهی ، تعداد افراد درگیر در اجرا، اعضاء تیم مجری این فعالیت چند نفر و کیستند؟ آموزش‌ها و مهارتهای لازم برای مجری برنامه نیاز است و کدامند؟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004390-4194-496F-9B5F-595A027647C6}" type="slidenum">
              <a:rPr lang="en-US" smtClean="0"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8630472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r" rtl="1"/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004390-4194-496F-9B5F-595A027647C6}" type="slidenum">
              <a:rPr lang="en-US" smtClean="0"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1510669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r" rtl="1"/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004390-4194-496F-9B5F-595A027647C6}" type="slidenum">
              <a:rPr lang="en-US" smtClean="0"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4823955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r" rtl="1"/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004390-4194-496F-9B5F-595A027647C6}" type="slidenum">
              <a:rPr lang="en-US" smtClean="0"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1846108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2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pSp>
        <p:nvGrpSpPr>
          <p:cNvPr id="11" name="Group 10"/>
          <p:cNvGrpSpPr/>
          <p:nvPr/>
        </p:nvGrpSpPr>
        <p:grpSpPr>
          <a:xfrm>
            <a:off x="0" y="0"/>
            <a:ext cx="2305051" cy="6858001"/>
            <a:chOff x="0" y="0"/>
            <a:chExt cx="2305051" cy="6858001"/>
          </a:xfrm>
          <a:gradFill flip="none" rotWithShape="1">
            <a:gsLst>
              <a:gs pos="0">
                <a:schemeClr val="tx2"/>
              </a:gs>
              <a:gs pos="100000">
                <a:schemeClr val="bg2">
                  <a:lumMod val="60000"/>
                  <a:lumOff val="40000"/>
                </a:schemeClr>
              </a:gs>
            </a:gsLst>
            <a:lin ang="5400000" scaled="0"/>
            <a:tileRect/>
          </a:gradFill>
        </p:grpSpPr>
        <p:sp>
          <p:nvSpPr>
            <p:cNvPr id="12" name="Rectangle 5"/>
            <p:cNvSpPr>
              <a:spLocks noChangeArrowheads="1"/>
            </p:cNvSpPr>
            <p:nvPr/>
          </p:nvSpPr>
          <p:spPr bwMode="auto">
            <a:xfrm>
              <a:off x="1209675" y="4763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3" name="Freeform 6"/>
            <p:cNvSpPr>
              <a:spLocks noEditPoints="1"/>
            </p:cNvSpPr>
            <p:nvPr/>
          </p:nvSpPr>
          <p:spPr bwMode="auto">
            <a:xfrm>
              <a:off x="1128713" y="21764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4" name="Freeform 7"/>
            <p:cNvSpPr>
              <a:spLocks noEditPoints="1"/>
            </p:cNvSpPr>
            <p:nvPr/>
          </p:nvSpPr>
          <p:spPr bwMode="auto">
            <a:xfrm>
              <a:off x="1123950" y="4021138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5" name="Rectangle 8"/>
            <p:cNvSpPr>
              <a:spLocks noChangeArrowheads="1"/>
            </p:cNvSpPr>
            <p:nvPr/>
          </p:nvSpPr>
          <p:spPr bwMode="auto">
            <a:xfrm>
              <a:off x="414338" y="9525"/>
              <a:ext cx="28575" cy="44815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6" name="Freeform 9"/>
            <p:cNvSpPr>
              <a:spLocks noEditPoints="1"/>
            </p:cNvSpPr>
            <p:nvPr/>
          </p:nvSpPr>
          <p:spPr bwMode="auto">
            <a:xfrm>
              <a:off x="333375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7" name="Freeform 10"/>
            <p:cNvSpPr/>
            <p:nvPr/>
          </p:nvSpPr>
          <p:spPr bwMode="auto">
            <a:xfrm>
              <a:off x="190500" y="9525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66"/>
                  </a:lnTo>
                  <a:lnTo>
                    <a:pt x="81" y="380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3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8" name="Freeform 11"/>
            <p:cNvSpPr/>
            <p:nvPr/>
          </p:nvSpPr>
          <p:spPr bwMode="auto">
            <a:xfrm>
              <a:off x="1290638" y="14288"/>
              <a:ext cx="376238" cy="1801813"/>
            </a:xfrm>
            <a:custGeom>
              <a:avLst/>
              <a:gdLst/>
              <a:ahLst/>
              <a:cxnLst/>
              <a:rect l="0" t="0" r="r" b="b"/>
              <a:pathLst>
                <a:path w="237" h="1135">
                  <a:moveTo>
                    <a:pt x="222" y="1135"/>
                  </a:moveTo>
                  <a:lnTo>
                    <a:pt x="0" y="620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17"/>
                  </a:lnTo>
                  <a:lnTo>
                    <a:pt x="237" y="1129"/>
                  </a:lnTo>
                  <a:lnTo>
                    <a:pt x="222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9" name="Freeform 12"/>
            <p:cNvSpPr>
              <a:spLocks noEditPoints="1"/>
            </p:cNvSpPr>
            <p:nvPr/>
          </p:nvSpPr>
          <p:spPr bwMode="auto">
            <a:xfrm>
              <a:off x="1600200" y="180181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0" name="Freeform 13"/>
            <p:cNvSpPr/>
            <p:nvPr/>
          </p:nvSpPr>
          <p:spPr bwMode="auto">
            <a:xfrm>
              <a:off x="1381125" y="9525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219" y="898"/>
                  </a:moveTo>
                  <a:lnTo>
                    <a:pt x="0" y="3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380"/>
                  </a:lnTo>
                  <a:lnTo>
                    <a:pt x="234" y="892"/>
                  </a:lnTo>
                  <a:lnTo>
                    <a:pt x="219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1" name="Freeform 14"/>
            <p:cNvSpPr/>
            <p:nvPr/>
          </p:nvSpPr>
          <p:spPr bwMode="auto">
            <a:xfrm>
              <a:off x="1643063" y="0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96" y="575"/>
                  </a:moveTo>
                  <a:lnTo>
                    <a:pt x="78" y="575"/>
                  </a:lnTo>
                  <a:lnTo>
                    <a:pt x="78" y="192"/>
                  </a:lnTo>
                  <a:lnTo>
                    <a:pt x="0" y="6"/>
                  </a:lnTo>
                  <a:lnTo>
                    <a:pt x="15" y="0"/>
                  </a:lnTo>
                  <a:lnTo>
                    <a:pt x="96" y="189"/>
                  </a:lnTo>
                  <a:lnTo>
                    <a:pt x="96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2" name="Freeform 15"/>
            <p:cNvSpPr>
              <a:spLocks noEditPoints="1"/>
            </p:cNvSpPr>
            <p:nvPr/>
          </p:nvSpPr>
          <p:spPr bwMode="auto">
            <a:xfrm>
              <a:off x="1685925" y="14208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3" name="Freeform 16"/>
            <p:cNvSpPr>
              <a:spLocks noEditPoints="1"/>
            </p:cNvSpPr>
            <p:nvPr/>
          </p:nvSpPr>
          <p:spPr bwMode="auto">
            <a:xfrm>
              <a:off x="168592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4" name="Freeform 17"/>
            <p:cNvSpPr/>
            <p:nvPr/>
          </p:nvSpPr>
          <p:spPr bwMode="auto">
            <a:xfrm>
              <a:off x="1743075" y="4763"/>
              <a:ext cx="419100" cy="522288"/>
            </a:xfrm>
            <a:custGeom>
              <a:avLst/>
              <a:gdLst/>
              <a:ahLst/>
              <a:cxnLst/>
              <a:rect l="0" t="0" r="r" b="b"/>
              <a:pathLst>
                <a:path w="264" h="329">
                  <a:moveTo>
                    <a:pt x="252" y="329"/>
                  </a:moveTo>
                  <a:lnTo>
                    <a:pt x="45" y="120"/>
                  </a:lnTo>
                  <a:lnTo>
                    <a:pt x="0" y="6"/>
                  </a:lnTo>
                  <a:lnTo>
                    <a:pt x="15" y="0"/>
                  </a:lnTo>
                  <a:lnTo>
                    <a:pt x="60" y="111"/>
                  </a:lnTo>
                  <a:lnTo>
                    <a:pt x="264" y="317"/>
                  </a:lnTo>
                  <a:lnTo>
                    <a:pt x="252" y="32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5" name="Freeform 18"/>
            <p:cNvSpPr>
              <a:spLocks noEditPoints="1"/>
            </p:cNvSpPr>
            <p:nvPr/>
          </p:nvSpPr>
          <p:spPr bwMode="auto">
            <a:xfrm>
              <a:off x="2119313" y="488950"/>
              <a:ext cx="161925" cy="147638"/>
            </a:xfrm>
            <a:custGeom>
              <a:avLst/>
              <a:gdLst/>
              <a:ahLst/>
              <a:cxnLst/>
              <a:rect l="0" t="0" r="r" b="b"/>
              <a:pathLst>
                <a:path w="34" h="31">
                  <a:moveTo>
                    <a:pt x="17" y="31"/>
                  </a:moveTo>
                  <a:cubicBezTo>
                    <a:pt x="13" y="31"/>
                    <a:pt x="9" y="30"/>
                    <a:pt x="6" y="27"/>
                  </a:cubicBezTo>
                  <a:cubicBezTo>
                    <a:pt x="0" y="20"/>
                    <a:pt x="0" y="10"/>
                    <a:pt x="6" y="4"/>
                  </a:cubicBezTo>
                  <a:cubicBezTo>
                    <a:pt x="9" y="1"/>
                    <a:pt x="13" y="0"/>
                    <a:pt x="17" y="0"/>
                  </a:cubicBezTo>
                  <a:cubicBezTo>
                    <a:pt x="21" y="0"/>
                    <a:pt x="25" y="1"/>
                    <a:pt x="28" y="4"/>
                  </a:cubicBezTo>
                  <a:cubicBezTo>
                    <a:pt x="34" y="10"/>
                    <a:pt x="34" y="20"/>
                    <a:pt x="28" y="27"/>
                  </a:cubicBezTo>
                  <a:cubicBezTo>
                    <a:pt x="25" y="30"/>
                    <a:pt x="21" y="31"/>
                    <a:pt x="17" y="31"/>
                  </a:cubicBezTo>
                  <a:close/>
                  <a:moveTo>
                    <a:pt x="17" y="4"/>
                  </a:moveTo>
                  <a:cubicBezTo>
                    <a:pt x="14" y="4"/>
                    <a:pt x="11" y="5"/>
                    <a:pt x="9" y="7"/>
                  </a:cubicBezTo>
                  <a:cubicBezTo>
                    <a:pt x="4" y="12"/>
                    <a:pt x="4" y="19"/>
                    <a:pt x="9" y="24"/>
                  </a:cubicBezTo>
                  <a:cubicBezTo>
                    <a:pt x="11" y="26"/>
                    <a:pt x="14" y="27"/>
                    <a:pt x="17" y="27"/>
                  </a:cubicBezTo>
                  <a:cubicBezTo>
                    <a:pt x="20" y="27"/>
                    <a:pt x="23" y="26"/>
                    <a:pt x="25" y="24"/>
                  </a:cubicBezTo>
                  <a:cubicBezTo>
                    <a:pt x="30" y="19"/>
                    <a:pt x="30" y="12"/>
                    <a:pt x="25" y="7"/>
                  </a:cubicBezTo>
                  <a:cubicBezTo>
                    <a:pt x="23" y="5"/>
                    <a:pt x="20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6" name="Freeform 19"/>
            <p:cNvSpPr/>
            <p:nvPr/>
          </p:nvSpPr>
          <p:spPr bwMode="auto">
            <a:xfrm>
              <a:off x="952500" y="4763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72"/>
                  </a:lnTo>
                  <a:lnTo>
                    <a:pt x="0" y="189"/>
                  </a:lnTo>
                  <a:lnTo>
                    <a:pt x="81" y="0"/>
                  </a:lnTo>
                  <a:lnTo>
                    <a:pt x="96" y="6"/>
                  </a:lnTo>
                  <a:lnTo>
                    <a:pt x="15" y="192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7" name="Freeform 20"/>
            <p:cNvSpPr>
              <a:spLocks noEditPoints="1"/>
            </p:cNvSpPr>
            <p:nvPr/>
          </p:nvSpPr>
          <p:spPr bwMode="auto">
            <a:xfrm>
              <a:off x="8667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2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8" name="Freeform 21"/>
            <p:cNvSpPr>
              <a:spLocks noEditPoints="1"/>
            </p:cNvSpPr>
            <p:nvPr/>
          </p:nvSpPr>
          <p:spPr bwMode="auto">
            <a:xfrm>
              <a:off x="890588" y="15541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9" name="Freeform 22"/>
            <p:cNvSpPr/>
            <p:nvPr/>
          </p:nvSpPr>
          <p:spPr bwMode="auto">
            <a:xfrm>
              <a:off x="738188" y="5622925"/>
              <a:ext cx="338138" cy="1216025"/>
            </a:xfrm>
            <a:custGeom>
              <a:avLst/>
              <a:gdLst/>
              <a:ahLst/>
              <a:cxnLst/>
              <a:rect l="0" t="0" r="r" b="b"/>
              <a:pathLst>
                <a:path w="213" h="766">
                  <a:moveTo>
                    <a:pt x="213" y="766"/>
                  </a:moveTo>
                  <a:lnTo>
                    <a:pt x="195" y="766"/>
                  </a:lnTo>
                  <a:lnTo>
                    <a:pt x="195" y="464"/>
                  </a:lnTo>
                  <a:lnTo>
                    <a:pt x="0" y="6"/>
                  </a:lnTo>
                  <a:lnTo>
                    <a:pt x="12" y="0"/>
                  </a:lnTo>
                  <a:lnTo>
                    <a:pt x="213" y="461"/>
                  </a:lnTo>
                  <a:lnTo>
                    <a:pt x="213" y="76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0" name="Freeform 23"/>
            <p:cNvSpPr>
              <a:spLocks noEditPoints="1"/>
            </p:cNvSpPr>
            <p:nvPr/>
          </p:nvSpPr>
          <p:spPr bwMode="auto">
            <a:xfrm>
              <a:off x="647700" y="5480050"/>
              <a:ext cx="157163" cy="157163"/>
            </a:xfrm>
            <a:custGeom>
              <a:avLst/>
              <a:gdLst/>
              <a:ahLst/>
              <a:cxnLst/>
              <a:rect l="0" t="0" r="r" b="b"/>
              <a:pathLst>
                <a:path w="33" h="33">
                  <a:moveTo>
                    <a:pt x="17" y="33"/>
                  </a:moveTo>
                  <a:cubicBezTo>
                    <a:pt x="8" y="33"/>
                    <a:pt x="0" y="26"/>
                    <a:pt x="0" y="17"/>
                  </a:cubicBezTo>
                  <a:cubicBezTo>
                    <a:pt x="0" y="8"/>
                    <a:pt x="8" y="0"/>
                    <a:pt x="17" y="0"/>
                  </a:cubicBezTo>
                  <a:cubicBezTo>
                    <a:pt x="26" y="0"/>
                    <a:pt x="33" y="8"/>
                    <a:pt x="33" y="17"/>
                  </a:cubicBezTo>
                  <a:cubicBezTo>
                    <a:pt x="33" y="26"/>
                    <a:pt x="26" y="33"/>
                    <a:pt x="17" y="33"/>
                  </a:cubicBezTo>
                  <a:close/>
                  <a:moveTo>
                    <a:pt x="17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29"/>
                    <a:pt x="17" y="29"/>
                  </a:cubicBezTo>
                  <a:cubicBezTo>
                    <a:pt x="23" y="29"/>
                    <a:pt x="29" y="24"/>
                    <a:pt x="29" y="17"/>
                  </a:cubicBezTo>
                  <a:cubicBezTo>
                    <a:pt x="29" y="10"/>
                    <a:pt x="23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1" name="Freeform 24"/>
            <p:cNvSpPr>
              <a:spLocks noEditPoints="1"/>
            </p:cNvSpPr>
            <p:nvPr/>
          </p:nvSpPr>
          <p:spPr bwMode="auto">
            <a:xfrm>
              <a:off x="666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2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2" name="Freeform 25"/>
            <p:cNvSpPr/>
            <p:nvPr/>
          </p:nvSpPr>
          <p:spPr bwMode="auto">
            <a:xfrm>
              <a:off x="0" y="3897313"/>
              <a:ext cx="133350" cy="266700"/>
            </a:xfrm>
            <a:custGeom>
              <a:avLst/>
              <a:gdLst/>
              <a:ahLst/>
              <a:cxnLst/>
              <a:rect l="0" t="0" r="r" b="b"/>
              <a:pathLst>
                <a:path w="84" h="168">
                  <a:moveTo>
                    <a:pt x="69" y="168"/>
                  </a:moveTo>
                  <a:lnTo>
                    <a:pt x="0" y="6"/>
                  </a:lnTo>
                  <a:lnTo>
                    <a:pt x="12" y="0"/>
                  </a:lnTo>
                  <a:lnTo>
                    <a:pt x="84" y="162"/>
                  </a:lnTo>
                  <a:lnTo>
                    <a:pt x="69" y="16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3" name="Freeform 26"/>
            <p:cNvSpPr>
              <a:spLocks noEditPoints="1"/>
            </p:cNvSpPr>
            <p:nvPr/>
          </p:nvSpPr>
          <p:spPr bwMode="auto">
            <a:xfrm>
              <a:off x="66675" y="414972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4" name="Freeform 27"/>
            <p:cNvSpPr/>
            <p:nvPr/>
          </p:nvSpPr>
          <p:spPr bwMode="auto">
            <a:xfrm>
              <a:off x="0" y="1644650"/>
              <a:ext cx="133350" cy="269875"/>
            </a:xfrm>
            <a:custGeom>
              <a:avLst/>
              <a:gdLst/>
              <a:ahLst/>
              <a:cxnLst/>
              <a:rect l="0" t="0" r="r" b="b"/>
              <a:pathLst>
                <a:path w="84" h="170">
                  <a:moveTo>
                    <a:pt x="12" y="170"/>
                  </a:moveTo>
                  <a:lnTo>
                    <a:pt x="0" y="164"/>
                  </a:lnTo>
                  <a:lnTo>
                    <a:pt x="69" y="0"/>
                  </a:lnTo>
                  <a:lnTo>
                    <a:pt x="84" y="6"/>
                  </a:lnTo>
                  <a:lnTo>
                    <a:pt x="12" y="17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5" name="Freeform 28"/>
            <p:cNvSpPr>
              <a:spLocks noEditPoints="1"/>
            </p:cNvSpPr>
            <p:nvPr/>
          </p:nvSpPr>
          <p:spPr bwMode="auto">
            <a:xfrm>
              <a:off x="66675" y="146843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6" name="Freeform 29"/>
            <p:cNvSpPr/>
            <p:nvPr/>
          </p:nvSpPr>
          <p:spPr bwMode="auto">
            <a:xfrm>
              <a:off x="695325" y="4763"/>
              <a:ext cx="309563" cy="1558925"/>
            </a:xfrm>
            <a:custGeom>
              <a:avLst/>
              <a:gdLst/>
              <a:ahLst/>
              <a:cxnLst/>
              <a:rect l="0" t="0" r="r" b="b"/>
              <a:pathLst>
                <a:path w="195" h="982">
                  <a:moveTo>
                    <a:pt x="195" y="982"/>
                  </a:moveTo>
                  <a:lnTo>
                    <a:pt x="177" y="982"/>
                  </a:lnTo>
                  <a:lnTo>
                    <a:pt x="177" y="805"/>
                  </a:lnTo>
                  <a:lnTo>
                    <a:pt x="0" y="629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23"/>
                  </a:lnTo>
                  <a:lnTo>
                    <a:pt x="195" y="796"/>
                  </a:lnTo>
                  <a:lnTo>
                    <a:pt x="195" y="98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7" name="Freeform 30"/>
            <p:cNvSpPr>
              <a:spLocks noEditPoints="1"/>
            </p:cNvSpPr>
            <p:nvPr/>
          </p:nvSpPr>
          <p:spPr bwMode="auto">
            <a:xfrm>
              <a:off x="57150" y="48815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8" name="Freeform 31"/>
            <p:cNvSpPr/>
            <p:nvPr/>
          </p:nvSpPr>
          <p:spPr bwMode="auto">
            <a:xfrm>
              <a:off x="138113" y="5060950"/>
              <a:ext cx="304800" cy="1778000"/>
            </a:xfrm>
            <a:custGeom>
              <a:avLst/>
              <a:gdLst/>
              <a:ahLst/>
              <a:cxnLst/>
              <a:rect l="0" t="0" r="r" b="b"/>
              <a:pathLst>
                <a:path w="192" h="1120">
                  <a:moveTo>
                    <a:pt x="192" y="1120"/>
                  </a:moveTo>
                  <a:lnTo>
                    <a:pt x="177" y="1120"/>
                  </a:lnTo>
                  <a:lnTo>
                    <a:pt x="177" y="360"/>
                  </a:lnTo>
                  <a:lnTo>
                    <a:pt x="0" y="1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77"/>
                  </a:lnTo>
                  <a:lnTo>
                    <a:pt x="192" y="354"/>
                  </a:lnTo>
                  <a:lnTo>
                    <a:pt x="192" y="11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9" name="Freeform 32"/>
            <p:cNvSpPr>
              <a:spLocks noEditPoints="1"/>
            </p:cNvSpPr>
            <p:nvPr/>
          </p:nvSpPr>
          <p:spPr bwMode="auto">
            <a:xfrm>
              <a:off x="561975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0" name="Rectangle 33"/>
            <p:cNvSpPr>
              <a:spLocks noChangeArrowheads="1"/>
            </p:cNvSpPr>
            <p:nvPr/>
          </p:nvSpPr>
          <p:spPr bwMode="auto">
            <a:xfrm>
              <a:off x="642938" y="6610350"/>
              <a:ext cx="23813" cy="2428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41" name="Freeform 34"/>
            <p:cNvSpPr>
              <a:spLocks noEditPoints="1"/>
            </p:cNvSpPr>
            <p:nvPr/>
          </p:nvSpPr>
          <p:spPr bwMode="auto">
            <a:xfrm>
              <a:off x="76200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2" name="Freeform 35"/>
            <p:cNvSpPr/>
            <p:nvPr/>
          </p:nvSpPr>
          <p:spPr bwMode="auto">
            <a:xfrm>
              <a:off x="0" y="5978525"/>
              <a:ext cx="190500" cy="461963"/>
            </a:xfrm>
            <a:custGeom>
              <a:avLst/>
              <a:gdLst/>
              <a:ahLst/>
              <a:cxnLst/>
              <a:rect l="0" t="0" r="r" b="b"/>
              <a:pathLst>
                <a:path w="120" h="291">
                  <a:moveTo>
                    <a:pt x="120" y="291"/>
                  </a:moveTo>
                  <a:lnTo>
                    <a:pt x="105" y="291"/>
                  </a:lnTo>
                  <a:lnTo>
                    <a:pt x="105" y="114"/>
                  </a:lnTo>
                  <a:lnTo>
                    <a:pt x="0" y="9"/>
                  </a:lnTo>
                  <a:lnTo>
                    <a:pt x="12" y="0"/>
                  </a:lnTo>
                  <a:lnTo>
                    <a:pt x="120" y="108"/>
                  </a:lnTo>
                  <a:lnTo>
                    <a:pt x="120" y="29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3" name="Freeform 36"/>
            <p:cNvSpPr/>
            <p:nvPr/>
          </p:nvSpPr>
          <p:spPr bwMode="auto">
            <a:xfrm>
              <a:off x="1014413" y="1801813"/>
              <a:ext cx="214313" cy="755650"/>
            </a:xfrm>
            <a:custGeom>
              <a:avLst/>
              <a:gdLst/>
              <a:ahLst/>
              <a:cxnLst/>
              <a:rect l="0" t="0" r="r" b="b"/>
              <a:pathLst>
                <a:path w="135" h="476">
                  <a:moveTo>
                    <a:pt x="12" y="476"/>
                  </a:moveTo>
                  <a:lnTo>
                    <a:pt x="0" y="476"/>
                  </a:lnTo>
                  <a:lnTo>
                    <a:pt x="0" y="128"/>
                  </a:lnTo>
                  <a:lnTo>
                    <a:pt x="126" y="0"/>
                  </a:lnTo>
                  <a:lnTo>
                    <a:pt x="135" y="9"/>
                  </a:lnTo>
                  <a:lnTo>
                    <a:pt x="12" y="131"/>
                  </a:lnTo>
                  <a:lnTo>
                    <a:pt x="12" y="47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4" name="Freeform 37"/>
            <p:cNvSpPr>
              <a:spLocks noEditPoints="1"/>
            </p:cNvSpPr>
            <p:nvPr/>
          </p:nvSpPr>
          <p:spPr bwMode="auto">
            <a:xfrm>
              <a:off x="938213" y="2547938"/>
              <a:ext cx="166688" cy="160338"/>
            </a:xfrm>
            <a:custGeom>
              <a:avLst/>
              <a:gdLst/>
              <a:ahLst/>
              <a:cxnLst/>
              <a:rect l="0" t="0" r="r" b="b"/>
              <a:pathLst>
                <a:path w="35" h="34">
                  <a:moveTo>
                    <a:pt x="18" y="34"/>
                  </a:moveTo>
                  <a:cubicBezTo>
                    <a:pt x="8" y="34"/>
                    <a:pt x="0" y="26"/>
                    <a:pt x="0" y="17"/>
                  </a:cubicBezTo>
                  <a:cubicBezTo>
                    <a:pt x="0" y="7"/>
                    <a:pt x="8" y="0"/>
                    <a:pt x="18" y="0"/>
                  </a:cubicBezTo>
                  <a:cubicBezTo>
                    <a:pt x="27" y="0"/>
                    <a:pt x="35" y="7"/>
                    <a:pt x="35" y="17"/>
                  </a:cubicBezTo>
                  <a:cubicBezTo>
                    <a:pt x="35" y="26"/>
                    <a:pt x="27" y="34"/>
                    <a:pt x="18" y="34"/>
                  </a:cubicBezTo>
                  <a:close/>
                  <a:moveTo>
                    <a:pt x="18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30"/>
                    <a:pt x="18" y="30"/>
                  </a:cubicBezTo>
                  <a:cubicBezTo>
                    <a:pt x="25" y="30"/>
                    <a:pt x="31" y="24"/>
                    <a:pt x="31" y="17"/>
                  </a:cubicBezTo>
                  <a:cubicBezTo>
                    <a:pt x="31" y="10"/>
                    <a:pt x="25" y="4"/>
                    <a:pt x="18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5" name="Freeform 38"/>
            <p:cNvSpPr/>
            <p:nvPr/>
          </p:nvSpPr>
          <p:spPr bwMode="auto">
            <a:xfrm>
              <a:off x="595313" y="4763"/>
              <a:ext cx="638175" cy="4025900"/>
            </a:xfrm>
            <a:custGeom>
              <a:avLst/>
              <a:gdLst/>
              <a:ahLst/>
              <a:cxnLst/>
              <a:rect l="0" t="0" r="r" b="b"/>
              <a:pathLst>
                <a:path w="402" h="2536">
                  <a:moveTo>
                    <a:pt x="402" y="2536"/>
                  </a:moveTo>
                  <a:lnTo>
                    <a:pt x="387" y="2536"/>
                  </a:lnTo>
                  <a:lnTo>
                    <a:pt x="387" y="2311"/>
                  </a:lnTo>
                  <a:lnTo>
                    <a:pt x="0" y="1925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916"/>
                  </a:lnTo>
                  <a:lnTo>
                    <a:pt x="402" y="2302"/>
                  </a:lnTo>
                  <a:lnTo>
                    <a:pt x="402" y="253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6" name="Freeform 39"/>
            <p:cNvSpPr/>
            <p:nvPr/>
          </p:nvSpPr>
          <p:spPr bwMode="auto">
            <a:xfrm>
              <a:off x="1223963" y="1382713"/>
              <a:ext cx="142875" cy="476250"/>
            </a:xfrm>
            <a:custGeom>
              <a:avLst/>
              <a:gdLst/>
              <a:ahLst/>
              <a:cxnLst/>
              <a:rect l="0" t="0" r="r" b="b"/>
              <a:pathLst>
                <a:path w="90" h="300">
                  <a:moveTo>
                    <a:pt x="90" y="300"/>
                  </a:moveTo>
                  <a:lnTo>
                    <a:pt x="78" y="300"/>
                  </a:lnTo>
                  <a:lnTo>
                    <a:pt x="78" y="84"/>
                  </a:lnTo>
                  <a:lnTo>
                    <a:pt x="0" y="9"/>
                  </a:lnTo>
                  <a:lnTo>
                    <a:pt x="9" y="0"/>
                  </a:lnTo>
                  <a:lnTo>
                    <a:pt x="90" y="81"/>
                  </a:lnTo>
                  <a:lnTo>
                    <a:pt x="90" y="30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7" name="Freeform 40"/>
            <p:cNvSpPr>
              <a:spLocks noEditPoints="1"/>
            </p:cNvSpPr>
            <p:nvPr/>
          </p:nvSpPr>
          <p:spPr bwMode="auto">
            <a:xfrm>
              <a:off x="1300163" y="1849438"/>
              <a:ext cx="109538" cy="107950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8" name="Freeform 41"/>
            <p:cNvSpPr/>
            <p:nvPr/>
          </p:nvSpPr>
          <p:spPr bwMode="auto">
            <a:xfrm>
              <a:off x="280988" y="3417888"/>
              <a:ext cx="142875" cy="474663"/>
            </a:xfrm>
            <a:custGeom>
              <a:avLst/>
              <a:gdLst/>
              <a:ahLst/>
              <a:cxnLst/>
              <a:rect l="0" t="0" r="r" b="b"/>
              <a:pathLst>
                <a:path w="90" h="299">
                  <a:moveTo>
                    <a:pt x="12" y="299"/>
                  </a:moveTo>
                  <a:lnTo>
                    <a:pt x="0" y="299"/>
                  </a:lnTo>
                  <a:lnTo>
                    <a:pt x="0" y="80"/>
                  </a:lnTo>
                  <a:lnTo>
                    <a:pt x="81" y="0"/>
                  </a:lnTo>
                  <a:lnTo>
                    <a:pt x="90" y="8"/>
                  </a:lnTo>
                  <a:lnTo>
                    <a:pt x="12" y="83"/>
                  </a:lnTo>
                  <a:lnTo>
                    <a:pt x="12" y="29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9" name="Freeform 42"/>
            <p:cNvSpPr>
              <a:spLocks noEditPoints="1"/>
            </p:cNvSpPr>
            <p:nvPr/>
          </p:nvSpPr>
          <p:spPr bwMode="auto">
            <a:xfrm>
              <a:off x="238125" y="38830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1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1" y="0"/>
                  </a:cubicBezTo>
                  <a:cubicBezTo>
                    <a:pt x="17" y="0"/>
                    <a:pt x="23" y="5"/>
                    <a:pt x="23" y="12"/>
                  </a:cubicBezTo>
                  <a:cubicBezTo>
                    <a:pt x="23" y="18"/>
                    <a:pt x="17" y="23"/>
                    <a:pt x="11" y="23"/>
                  </a:cubicBezTo>
                  <a:close/>
                  <a:moveTo>
                    <a:pt x="11" y="4"/>
                  </a:moveTo>
                  <a:cubicBezTo>
                    <a:pt x="7" y="4"/>
                    <a:pt x="4" y="8"/>
                    <a:pt x="4" y="12"/>
                  </a:cubicBezTo>
                  <a:cubicBezTo>
                    <a:pt x="4" y="16"/>
                    <a:pt x="7" y="19"/>
                    <a:pt x="11" y="19"/>
                  </a:cubicBezTo>
                  <a:cubicBezTo>
                    <a:pt x="15" y="19"/>
                    <a:pt x="19" y="16"/>
                    <a:pt x="19" y="12"/>
                  </a:cubicBezTo>
                  <a:cubicBezTo>
                    <a:pt x="19" y="8"/>
                    <a:pt x="15" y="4"/>
                    <a:pt x="11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0" name="Freeform 43"/>
            <p:cNvSpPr/>
            <p:nvPr/>
          </p:nvSpPr>
          <p:spPr bwMode="auto">
            <a:xfrm>
              <a:off x="4763" y="2166938"/>
              <a:ext cx="114300" cy="452438"/>
            </a:xfrm>
            <a:custGeom>
              <a:avLst/>
              <a:gdLst/>
              <a:ahLst/>
              <a:cxnLst/>
              <a:rect l="0" t="0" r="r" b="b"/>
              <a:pathLst>
                <a:path w="72" h="285">
                  <a:moveTo>
                    <a:pt x="6" y="285"/>
                  </a:moveTo>
                  <a:lnTo>
                    <a:pt x="0" y="276"/>
                  </a:lnTo>
                  <a:lnTo>
                    <a:pt x="60" y="216"/>
                  </a:lnTo>
                  <a:lnTo>
                    <a:pt x="60" y="0"/>
                  </a:lnTo>
                  <a:lnTo>
                    <a:pt x="72" y="0"/>
                  </a:lnTo>
                  <a:lnTo>
                    <a:pt x="72" y="222"/>
                  </a:lnTo>
                  <a:lnTo>
                    <a:pt x="6" y="28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1" name="Freeform 44"/>
            <p:cNvSpPr>
              <a:spLocks noEditPoints="1"/>
            </p:cNvSpPr>
            <p:nvPr/>
          </p:nvSpPr>
          <p:spPr bwMode="auto">
            <a:xfrm>
              <a:off x="52388" y="20669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2" name="Rectangle 45"/>
            <p:cNvSpPr>
              <a:spLocks noChangeArrowheads="1"/>
            </p:cNvSpPr>
            <p:nvPr/>
          </p:nvSpPr>
          <p:spPr bwMode="auto">
            <a:xfrm>
              <a:off x="1228725" y="4662488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53" name="Freeform 46"/>
            <p:cNvSpPr/>
            <p:nvPr/>
          </p:nvSpPr>
          <p:spPr bwMode="auto">
            <a:xfrm>
              <a:off x="1319213" y="5041900"/>
              <a:ext cx="371475" cy="1801813"/>
            </a:xfrm>
            <a:custGeom>
              <a:avLst/>
              <a:gdLst/>
              <a:ahLst/>
              <a:cxnLst/>
              <a:rect l="0" t="0" r="r" b="b"/>
              <a:pathLst>
                <a:path w="234" h="1135">
                  <a:moveTo>
                    <a:pt x="15" y="1135"/>
                  </a:moveTo>
                  <a:lnTo>
                    <a:pt x="0" y="1135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19" y="0"/>
                  </a:lnTo>
                  <a:lnTo>
                    <a:pt x="234" y="6"/>
                  </a:lnTo>
                  <a:lnTo>
                    <a:pt x="15" y="518"/>
                  </a:lnTo>
                  <a:lnTo>
                    <a:pt x="15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4" name="Freeform 47"/>
            <p:cNvSpPr>
              <a:spLocks noEditPoints="1"/>
            </p:cNvSpPr>
            <p:nvPr/>
          </p:nvSpPr>
          <p:spPr bwMode="auto">
            <a:xfrm>
              <a:off x="1147763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5" name="Freeform 48"/>
            <p:cNvSpPr/>
            <p:nvPr/>
          </p:nvSpPr>
          <p:spPr bwMode="auto">
            <a:xfrm>
              <a:off x="819150" y="3983038"/>
              <a:ext cx="347663" cy="2860675"/>
            </a:xfrm>
            <a:custGeom>
              <a:avLst/>
              <a:gdLst/>
              <a:ahLst/>
              <a:cxnLst/>
              <a:rect l="0" t="0" r="r" b="b"/>
              <a:pathLst>
                <a:path w="219" h="1802">
                  <a:moveTo>
                    <a:pt x="219" y="1802"/>
                  </a:moveTo>
                  <a:lnTo>
                    <a:pt x="201" y="1802"/>
                  </a:lnTo>
                  <a:lnTo>
                    <a:pt x="201" y="1185"/>
                  </a:lnTo>
                  <a:lnTo>
                    <a:pt x="0" y="3"/>
                  </a:lnTo>
                  <a:lnTo>
                    <a:pt x="15" y="0"/>
                  </a:lnTo>
                  <a:lnTo>
                    <a:pt x="219" y="1185"/>
                  </a:lnTo>
                  <a:lnTo>
                    <a:pt x="219" y="180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6" name="Freeform 49"/>
            <p:cNvSpPr>
              <a:spLocks noEditPoints="1"/>
            </p:cNvSpPr>
            <p:nvPr/>
          </p:nvSpPr>
          <p:spPr bwMode="auto">
            <a:xfrm>
              <a:off x="728663" y="3806825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7" name="Freeform 50"/>
            <p:cNvSpPr>
              <a:spLocks noEditPoints="1"/>
            </p:cNvSpPr>
            <p:nvPr/>
          </p:nvSpPr>
          <p:spPr bwMode="auto">
            <a:xfrm>
              <a:off x="1624013" y="486727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8" name="Freeform 51"/>
            <p:cNvSpPr/>
            <p:nvPr/>
          </p:nvSpPr>
          <p:spPr bwMode="auto">
            <a:xfrm>
              <a:off x="1404938" y="5422900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18" y="898"/>
                  </a:moveTo>
                  <a:lnTo>
                    <a:pt x="0" y="898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22" y="0"/>
                  </a:lnTo>
                  <a:lnTo>
                    <a:pt x="234" y="6"/>
                  </a:lnTo>
                  <a:lnTo>
                    <a:pt x="18" y="518"/>
                  </a:lnTo>
                  <a:lnTo>
                    <a:pt x="18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9" name="Freeform 52"/>
            <p:cNvSpPr/>
            <p:nvPr/>
          </p:nvSpPr>
          <p:spPr bwMode="auto">
            <a:xfrm>
              <a:off x="1666875" y="5945188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15" y="575"/>
                  </a:moveTo>
                  <a:lnTo>
                    <a:pt x="0" y="569"/>
                  </a:lnTo>
                  <a:lnTo>
                    <a:pt x="81" y="383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6"/>
                  </a:lnTo>
                  <a:lnTo>
                    <a:pt x="15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0" name="Freeform 53"/>
            <p:cNvSpPr>
              <a:spLocks noEditPoints="1"/>
            </p:cNvSpPr>
            <p:nvPr/>
          </p:nvSpPr>
          <p:spPr bwMode="auto">
            <a:xfrm>
              <a:off x="1709738" y="52466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1" name="Freeform 54"/>
            <p:cNvSpPr>
              <a:spLocks noEditPoints="1"/>
            </p:cNvSpPr>
            <p:nvPr/>
          </p:nvSpPr>
          <p:spPr bwMode="auto">
            <a:xfrm>
              <a:off x="1709738" y="57642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2" name="Freeform 55"/>
            <p:cNvSpPr/>
            <p:nvPr/>
          </p:nvSpPr>
          <p:spPr bwMode="auto">
            <a:xfrm>
              <a:off x="1766888" y="6330950"/>
              <a:ext cx="419100" cy="527050"/>
            </a:xfrm>
            <a:custGeom>
              <a:avLst/>
              <a:gdLst/>
              <a:ahLst/>
              <a:cxnLst/>
              <a:rect l="0" t="0" r="r" b="b"/>
              <a:pathLst>
                <a:path w="264" h="332">
                  <a:moveTo>
                    <a:pt x="12" y="332"/>
                  </a:moveTo>
                  <a:lnTo>
                    <a:pt x="0" y="326"/>
                  </a:lnTo>
                  <a:lnTo>
                    <a:pt x="45" y="206"/>
                  </a:lnTo>
                  <a:lnTo>
                    <a:pt x="255" y="0"/>
                  </a:lnTo>
                  <a:lnTo>
                    <a:pt x="264" y="12"/>
                  </a:lnTo>
                  <a:lnTo>
                    <a:pt x="60" y="215"/>
                  </a:lnTo>
                  <a:lnTo>
                    <a:pt x="12" y="3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3" name="Freeform 56"/>
            <p:cNvSpPr>
              <a:spLocks noEditPoints="1"/>
            </p:cNvSpPr>
            <p:nvPr/>
          </p:nvSpPr>
          <p:spPr bwMode="auto">
            <a:xfrm>
              <a:off x="2147888" y="6221413"/>
              <a:ext cx="157163" cy="147638"/>
            </a:xfrm>
            <a:custGeom>
              <a:avLst/>
              <a:gdLst/>
              <a:ahLst/>
              <a:cxnLst/>
              <a:rect l="0" t="0" r="r" b="b"/>
              <a:pathLst>
                <a:path w="33" h="31">
                  <a:moveTo>
                    <a:pt x="16" y="31"/>
                  </a:moveTo>
                  <a:cubicBezTo>
                    <a:pt x="12" y="31"/>
                    <a:pt x="8" y="29"/>
                    <a:pt x="5" y="26"/>
                  </a:cubicBezTo>
                  <a:cubicBezTo>
                    <a:pt x="2" y="24"/>
                    <a:pt x="0" y="20"/>
                    <a:pt x="0" y="15"/>
                  </a:cubicBezTo>
                  <a:cubicBezTo>
                    <a:pt x="0" y="11"/>
                    <a:pt x="2" y="7"/>
                    <a:pt x="5" y="4"/>
                  </a:cubicBezTo>
                  <a:cubicBezTo>
                    <a:pt x="8" y="1"/>
                    <a:pt x="12" y="0"/>
                    <a:pt x="16" y="0"/>
                  </a:cubicBezTo>
                  <a:cubicBezTo>
                    <a:pt x="20" y="0"/>
                    <a:pt x="24" y="1"/>
                    <a:pt x="27" y="4"/>
                  </a:cubicBezTo>
                  <a:cubicBezTo>
                    <a:pt x="33" y="10"/>
                    <a:pt x="33" y="20"/>
                    <a:pt x="27" y="26"/>
                  </a:cubicBezTo>
                  <a:cubicBezTo>
                    <a:pt x="24" y="29"/>
                    <a:pt x="20" y="31"/>
                    <a:pt x="16" y="31"/>
                  </a:cubicBezTo>
                  <a:close/>
                  <a:moveTo>
                    <a:pt x="16" y="4"/>
                  </a:moveTo>
                  <a:cubicBezTo>
                    <a:pt x="13" y="4"/>
                    <a:pt x="10" y="5"/>
                    <a:pt x="8" y="7"/>
                  </a:cubicBezTo>
                  <a:cubicBezTo>
                    <a:pt x="6" y="9"/>
                    <a:pt x="4" y="12"/>
                    <a:pt x="4" y="15"/>
                  </a:cubicBezTo>
                  <a:cubicBezTo>
                    <a:pt x="4" y="19"/>
                    <a:pt x="6" y="21"/>
                    <a:pt x="8" y="24"/>
                  </a:cubicBezTo>
                  <a:cubicBezTo>
                    <a:pt x="10" y="26"/>
                    <a:pt x="13" y="27"/>
                    <a:pt x="16" y="27"/>
                  </a:cubicBezTo>
                  <a:cubicBezTo>
                    <a:pt x="19" y="27"/>
                    <a:pt x="22" y="26"/>
                    <a:pt x="24" y="24"/>
                  </a:cubicBezTo>
                  <a:cubicBezTo>
                    <a:pt x="29" y="19"/>
                    <a:pt x="29" y="12"/>
                    <a:pt x="24" y="7"/>
                  </a:cubicBezTo>
                  <a:cubicBezTo>
                    <a:pt x="22" y="5"/>
                    <a:pt x="19" y="4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4" name="Freeform 57"/>
            <p:cNvSpPr/>
            <p:nvPr/>
          </p:nvSpPr>
          <p:spPr bwMode="auto">
            <a:xfrm>
              <a:off x="504825" y="9525"/>
              <a:ext cx="233363" cy="5103813"/>
            </a:xfrm>
            <a:custGeom>
              <a:avLst/>
              <a:gdLst/>
              <a:ahLst/>
              <a:cxnLst/>
              <a:rect l="0" t="0" r="r" b="b"/>
              <a:pathLst>
                <a:path w="147" h="3215">
                  <a:moveTo>
                    <a:pt x="132" y="3215"/>
                  </a:moveTo>
                  <a:lnTo>
                    <a:pt x="129" y="2754"/>
                  </a:lnTo>
                  <a:lnTo>
                    <a:pt x="0" y="1901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898"/>
                  </a:lnTo>
                  <a:lnTo>
                    <a:pt x="144" y="2754"/>
                  </a:lnTo>
                  <a:lnTo>
                    <a:pt x="147" y="3215"/>
                  </a:lnTo>
                  <a:lnTo>
                    <a:pt x="132" y="321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5" name="Freeform 58"/>
            <p:cNvSpPr>
              <a:spLocks noEditPoints="1"/>
            </p:cNvSpPr>
            <p:nvPr/>
          </p:nvSpPr>
          <p:spPr bwMode="auto">
            <a:xfrm>
              <a:off x="633413" y="5103813"/>
              <a:ext cx="185738" cy="185738"/>
            </a:xfrm>
            <a:custGeom>
              <a:avLst/>
              <a:gdLst/>
              <a:ahLst/>
              <a:cxnLst/>
              <a:rect l="0" t="0" r="r" b="b"/>
              <a:pathLst>
                <a:path w="39" h="39">
                  <a:moveTo>
                    <a:pt x="20" y="39"/>
                  </a:moveTo>
                  <a:cubicBezTo>
                    <a:pt x="9" y="39"/>
                    <a:pt x="0" y="30"/>
                    <a:pt x="0" y="19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0" y="0"/>
                    <a:pt x="39" y="9"/>
                    <a:pt x="39" y="19"/>
                  </a:cubicBezTo>
                  <a:cubicBezTo>
                    <a:pt x="39" y="30"/>
                    <a:pt x="30" y="39"/>
                    <a:pt x="20" y="39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19"/>
                  </a:cubicBezTo>
                  <a:cubicBezTo>
                    <a:pt x="4" y="28"/>
                    <a:pt x="11" y="35"/>
                    <a:pt x="20" y="35"/>
                  </a:cubicBezTo>
                  <a:cubicBezTo>
                    <a:pt x="28" y="35"/>
                    <a:pt x="35" y="28"/>
                    <a:pt x="35" y="19"/>
                  </a:cubicBezTo>
                  <a:cubicBezTo>
                    <a:pt x="35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76424" y="1122363"/>
            <a:ext cx="8791575" cy="2387600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76424" y="3602038"/>
            <a:ext cx="8791575" cy="1655762"/>
          </a:xfrm>
        </p:spPr>
        <p:txBody>
          <a:bodyPr>
            <a:normAutofit/>
          </a:bodyPr>
          <a:lstStyle>
            <a:lvl1pPr marL="0" indent="0" algn="l">
              <a:buNone/>
              <a:defRPr sz="2000" cap="all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077511" y="5410201"/>
            <a:ext cx="2743200" cy="365125"/>
          </a:xfrm>
        </p:spPr>
        <p:txBody>
          <a:bodyPr/>
          <a:lstStyle/>
          <a:p>
            <a:fld id="{61AC2D6A-7C51-4B2A-ABEB-72039FE09412}" type="datetimeFigureOut">
              <a:rPr lang="en-US" smtClean="0"/>
              <a:t>11/5/2024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876424" y="5410201"/>
            <a:ext cx="5124886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96911" y="5410199"/>
            <a:ext cx="771089" cy="365125"/>
          </a:xfrm>
        </p:spPr>
        <p:txBody>
          <a:bodyPr/>
          <a:lstStyle/>
          <a:p>
            <a:fld id="{90DB500B-777B-4297-A779-77F8B86CA30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072936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4304664"/>
            <a:ext cx="9912355" cy="819355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41411" y="606426"/>
            <a:ext cx="9912354" cy="3299778"/>
          </a:xfrm>
          <a:prstGeom prst="round2DiagRect">
            <a:avLst>
              <a:gd name="adj1" fmla="val 4860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3200"/>
            </a:lvl1pPr>
          </a:lstStyle>
          <a:p>
            <a:pPr marL="0" lvl="0" indent="0">
              <a:buNone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5124020"/>
            <a:ext cx="9910859" cy="682472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AC2D6A-7C51-4B2A-ABEB-72039FE09412}" type="datetimeFigureOut">
              <a:rPr lang="en-US" smtClean="0"/>
              <a:t>11/5/2024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DB500B-777B-4297-A779-77F8B86CA30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250067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56" y="609600"/>
            <a:ext cx="9905955" cy="3429000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4419599"/>
            <a:ext cx="9904459" cy="1371599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AC2D6A-7C51-4B2A-ABEB-72039FE09412}" type="datetimeFigureOut">
              <a:rPr lang="en-US" smtClean="0"/>
              <a:t>11/5/2024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DB500B-777B-4297-A779-77F8B86CA30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497506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599"/>
            <a:ext cx="9302752" cy="2748429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365557"/>
            <a:ext cx="875229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4309919"/>
            <a:ext cx="9906002" cy="1489496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AC2D6A-7C51-4B2A-ABEB-72039FE09412}" type="datetimeFigureOut">
              <a:rPr lang="en-US" smtClean="0"/>
              <a:t>11/5/2024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DB500B-777B-4297-A779-77F8B86CA308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60" name="TextBox 59"/>
          <p:cNvSpPr txBox="1"/>
          <p:nvPr/>
        </p:nvSpPr>
        <p:spPr>
          <a:xfrm>
            <a:off x="903512" y="73239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61" name="TextBox 60"/>
          <p:cNvSpPr txBox="1"/>
          <p:nvPr/>
        </p:nvSpPr>
        <p:spPr>
          <a:xfrm>
            <a:off x="10537370" y="276497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47654457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2134041"/>
            <a:ext cx="9906001" cy="2511835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4657655"/>
            <a:ext cx="9904505" cy="1140644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AC2D6A-7C51-4B2A-ABEB-72039FE09412}" type="datetimeFigureOut">
              <a:rPr lang="en-US" smtClean="0"/>
              <a:t>11/5/2024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DB500B-777B-4297-A779-77F8B86CA30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2735028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1141410" y="2674463"/>
            <a:ext cx="3196899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27918" y="3360263"/>
            <a:ext cx="3208735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4766" y="2677635"/>
            <a:ext cx="3184385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04213" y="3363435"/>
            <a:ext cx="3195830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442" y="2674463"/>
            <a:ext cx="3194968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52442" y="3360263"/>
            <a:ext cx="3194968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AC2D6A-7C51-4B2A-ABEB-72039FE09412}" type="datetimeFigureOut">
              <a:rPr lang="en-US" smtClean="0"/>
              <a:t>11/5/2024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DB500B-777B-4297-A779-77F8B86CA30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9158714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1141411" y="609600"/>
            <a:ext cx="9905999" cy="1905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1141413" y="4404596"/>
            <a:ext cx="319524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141413" y="2666998"/>
            <a:ext cx="31952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41413" y="4980858"/>
            <a:ext cx="3195240" cy="8178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89053" y="4404596"/>
            <a:ext cx="320040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89053" y="2666998"/>
            <a:ext cx="31989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87593" y="4980857"/>
            <a:ext cx="3200400" cy="81034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567" y="4404595"/>
            <a:ext cx="3190741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852442" y="2666998"/>
            <a:ext cx="3194969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852442" y="4980854"/>
            <a:ext cx="3194968" cy="810345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AC2D6A-7C51-4B2A-ABEB-72039FE09412}" type="datetimeFigureOut">
              <a:rPr lang="en-US" smtClean="0"/>
              <a:t>11/5/2024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DB500B-777B-4297-A779-77F8B86CA30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9762931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AC2D6A-7C51-4B2A-ABEB-72039FE09412}" type="datetimeFigureOut">
              <a:rPr lang="en-US" smtClean="0"/>
              <a:t>11/5/2024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DB500B-777B-4297-A779-77F8B86CA30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319870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042400" y="609599"/>
            <a:ext cx="2005011" cy="5181601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1410" y="609599"/>
            <a:ext cx="7748590" cy="518160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AC2D6A-7C51-4B2A-ABEB-72039FE09412}" type="datetimeFigureOut">
              <a:rPr lang="en-US" smtClean="0"/>
              <a:t>11/5/2024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DB500B-777B-4297-A779-77F8B86CA30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6663938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lidemodel2">
    <p:bg>
      <p:bgPr>
        <a:gradFill flip="none" rotWithShape="1">
          <a:gsLst>
            <a:gs pos="55000">
              <a:srgbClr val="1181AE"/>
            </a:gs>
            <a:gs pos="0">
              <a:srgbClr val="1181AE"/>
            </a:gs>
            <a:gs pos="100000">
              <a:srgbClr val="095474"/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218674" y="2870643"/>
            <a:ext cx="5932223" cy="711081"/>
          </a:xfrm>
        </p:spPr>
        <p:txBody>
          <a:bodyPr>
            <a:normAutofit/>
          </a:bodyPr>
          <a:lstStyle>
            <a:lvl1pPr algn="ctr">
              <a:defRPr sz="3596" b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Open Sans" pitchFamily="34" charset="0"/>
                <a:cs typeface="Open Sans" pitchFamily="34" charset="0"/>
              </a:defRPr>
            </a:lvl1pPr>
          </a:lstStyle>
          <a:p>
            <a:r>
              <a:rPr lang="en-US"/>
              <a:t>SlideModel.com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5404F2-BE9A-4460-8815-8F645183555F}" type="datetimeFigureOut">
              <a:rPr lang="en-US" smtClean="0"/>
              <a:pPr/>
              <a:t>11/5/2024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E69268-9C8B-4EBF-A9EE-DC5DC2D48DC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86985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AC2D6A-7C51-4B2A-ABEB-72039FE09412}" type="datetimeFigureOut">
              <a:rPr lang="en-US" smtClean="0"/>
              <a:t>11/5/2024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DB500B-777B-4297-A779-77F8B86CA30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636193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419226"/>
            <a:ext cx="9906000" cy="2852737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424362"/>
            <a:ext cx="9906000" cy="1374776"/>
          </a:xfrm>
        </p:spPr>
        <p:txBody>
          <a:bodyPr>
            <a:normAutofit/>
          </a:bodyPr>
          <a:lstStyle>
            <a:lvl1pPr marL="0" indent="0">
              <a:buNone/>
              <a:defRPr sz="1800" cap="all" baseline="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AC2D6A-7C51-4B2A-ABEB-72039FE09412}" type="datetimeFigureOut">
              <a:rPr lang="en-US" smtClean="0"/>
              <a:t>11/5/2024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DB500B-777B-4297-A779-77F8B86CA30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4815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1410" y="2249486"/>
            <a:ext cx="4878389" cy="354171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249486"/>
            <a:ext cx="4875211" cy="354171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AC2D6A-7C51-4B2A-ABEB-72039FE09412}" type="datetimeFigureOut">
              <a:rPr lang="en-US" smtClean="0"/>
              <a:t>11/5/2024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DB500B-777B-4297-A779-77F8B86CA30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485993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19126"/>
            <a:ext cx="9906000" cy="1477961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0019" y="2249486"/>
            <a:ext cx="4649783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1410" y="3073397"/>
            <a:ext cx="4878391" cy="271780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8" y="2249485"/>
            <a:ext cx="4646602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073397"/>
            <a:ext cx="4875210" cy="271780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AC2D6A-7C51-4B2A-ABEB-72039FE09412}" type="datetimeFigureOut">
              <a:rPr lang="en-US" smtClean="0"/>
              <a:t>11/5/2024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DB500B-777B-4297-A779-77F8B86CA30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749915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AC2D6A-7C51-4B2A-ABEB-72039FE09412}" type="datetimeFigureOut">
              <a:rPr lang="en-US" smtClean="0"/>
              <a:t>11/5/2024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DB500B-777B-4297-A779-77F8B86CA30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625464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AC2D6A-7C51-4B2A-ABEB-72039FE09412}" type="datetimeFigureOut">
              <a:rPr lang="en-US" smtClean="0"/>
              <a:t>11/5/2024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DB500B-777B-4297-A779-77F8B86CA30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485242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6705" y="609601"/>
            <a:ext cx="3856037" cy="1639884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56200" y="592666"/>
            <a:ext cx="5891209" cy="5198534"/>
          </a:xfrm>
        </p:spPr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6705" y="2249486"/>
            <a:ext cx="3856037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AC2D6A-7C51-4B2A-ABEB-72039FE09412}" type="datetimeFigureOut">
              <a:rPr lang="en-US" smtClean="0"/>
              <a:t>11/5/2024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DB500B-777B-4297-A779-77F8B86CA30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211354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5934508" cy="163988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380721" y="609601"/>
            <a:ext cx="3666690" cy="5181599"/>
          </a:xfrm>
          <a:prstGeom prst="round2DiagRect">
            <a:avLst>
              <a:gd name="adj1" fmla="val 5608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2249486"/>
            <a:ext cx="5934511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AC2D6A-7C51-4B2A-ABEB-72039FE09412}" type="datetimeFigureOut">
              <a:rPr lang="en-US" smtClean="0"/>
              <a:t>11/5/2024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DB500B-777B-4297-A779-77F8B86CA30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975199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20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pSp>
        <p:nvGrpSpPr>
          <p:cNvPr id="8" name="Group 7"/>
          <p:cNvGrpSpPr/>
          <p:nvPr/>
        </p:nvGrpSpPr>
        <p:grpSpPr>
          <a:xfrm>
            <a:off x="-14288" y="0"/>
            <a:ext cx="12053888" cy="6858001"/>
            <a:chOff x="-14288" y="0"/>
            <a:chExt cx="12053888" cy="6858001"/>
          </a:xfrm>
        </p:grpSpPr>
        <p:grpSp>
          <p:nvGrpSpPr>
            <p:cNvPr id="9" name="Group 8"/>
            <p:cNvGrpSpPr/>
            <p:nvPr/>
          </p:nvGrpSpPr>
          <p:grpSpPr>
            <a:xfrm>
              <a:off x="-14288" y="0"/>
              <a:ext cx="1220788" cy="6858001"/>
              <a:chOff x="-14288" y="0"/>
              <a:chExt cx="1220788" cy="6858001"/>
            </a:xfrm>
            <a:gradFill flip="none" rotWithShape="1">
              <a:gsLst>
                <a:gs pos="0">
                  <a:schemeClr val="tx2"/>
                </a:gs>
                <a:gs pos="100000">
                  <a:schemeClr val="bg2">
                    <a:lumMod val="60000"/>
                    <a:lumOff val="4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21" name="Rectangle 5"/>
              <p:cNvSpPr>
                <a:spLocks noChangeArrowheads="1"/>
              </p:cNvSpPr>
              <p:nvPr/>
            </p:nvSpPr>
            <p:spPr bwMode="auto">
              <a:xfrm>
                <a:off x="114300" y="4763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22" name="Freeform 6"/>
              <p:cNvSpPr>
                <a:spLocks noEditPoints="1"/>
              </p:cNvSpPr>
              <p:nvPr/>
            </p:nvSpPr>
            <p:spPr bwMode="auto">
              <a:xfrm>
                <a:off x="33337" y="217646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3" name="Freeform 7"/>
              <p:cNvSpPr>
                <a:spLocks noEditPoints="1"/>
              </p:cNvSpPr>
              <p:nvPr/>
            </p:nvSpPr>
            <p:spPr bwMode="auto">
              <a:xfrm>
                <a:off x="28575" y="4021138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4" name="Freeform 8"/>
              <p:cNvSpPr/>
              <p:nvPr/>
            </p:nvSpPr>
            <p:spPr bwMode="auto">
              <a:xfrm>
                <a:off x="200025" y="4763"/>
                <a:ext cx="369888" cy="1811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41">
                    <a:moveTo>
                      <a:pt x="218" y="1141"/>
                    </a:moveTo>
                    <a:lnTo>
                      <a:pt x="0" y="626"/>
                    </a:lnTo>
                    <a:lnTo>
                      <a:pt x="0" y="0"/>
                    </a:lnTo>
                    <a:lnTo>
                      <a:pt x="15" y="0"/>
                    </a:lnTo>
                    <a:lnTo>
                      <a:pt x="15" y="623"/>
                    </a:lnTo>
                    <a:lnTo>
                      <a:pt x="233" y="1135"/>
                    </a:lnTo>
                    <a:lnTo>
                      <a:pt x="218" y="114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5" name="Freeform 9"/>
              <p:cNvSpPr>
                <a:spLocks noEditPoints="1"/>
              </p:cNvSpPr>
              <p:nvPr/>
            </p:nvSpPr>
            <p:spPr bwMode="auto">
              <a:xfrm>
                <a:off x="503237" y="1801813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6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6" name="Freeform 10"/>
              <p:cNvSpPr/>
              <p:nvPr/>
            </p:nvSpPr>
            <p:spPr bwMode="auto">
              <a:xfrm>
                <a:off x="285750" y="4763"/>
                <a:ext cx="369888" cy="1430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901">
                    <a:moveTo>
                      <a:pt x="221" y="901"/>
                    </a:moveTo>
                    <a:lnTo>
                      <a:pt x="0" y="383"/>
                    </a:lnTo>
                    <a:lnTo>
                      <a:pt x="0" y="0"/>
                    </a:lnTo>
                    <a:lnTo>
                      <a:pt x="18" y="0"/>
                    </a:lnTo>
                    <a:lnTo>
                      <a:pt x="18" y="380"/>
                    </a:lnTo>
                    <a:lnTo>
                      <a:pt x="233" y="895"/>
                    </a:lnTo>
                    <a:lnTo>
                      <a:pt x="221" y="90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7" name="Freeform 11"/>
              <p:cNvSpPr/>
              <p:nvPr/>
            </p:nvSpPr>
            <p:spPr bwMode="auto">
              <a:xfrm>
                <a:off x="546100" y="0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96" y="575"/>
                    </a:moveTo>
                    <a:lnTo>
                      <a:pt x="78" y="575"/>
                    </a:lnTo>
                    <a:lnTo>
                      <a:pt x="78" y="192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96" y="189"/>
                    </a:lnTo>
                    <a:lnTo>
                      <a:pt x="96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8" name="Freeform 12"/>
              <p:cNvSpPr>
                <a:spLocks noEditPoints="1"/>
              </p:cNvSpPr>
              <p:nvPr/>
            </p:nvSpPr>
            <p:spPr bwMode="auto">
              <a:xfrm>
                <a:off x="588962" y="14208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7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9" name="Freeform 13"/>
              <p:cNvSpPr>
                <a:spLocks noEditPoints="1"/>
              </p:cNvSpPr>
              <p:nvPr/>
            </p:nvSpPr>
            <p:spPr bwMode="auto">
              <a:xfrm>
                <a:off x="588962" y="9032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0" name="Freeform 14"/>
              <p:cNvSpPr/>
              <p:nvPr/>
            </p:nvSpPr>
            <p:spPr bwMode="auto">
              <a:xfrm>
                <a:off x="641350" y="0"/>
                <a:ext cx="422275" cy="527050"/>
              </a:xfrm>
              <a:custGeom>
                <a:avLst/>
                <a:gdLst/>
                <a:ahLst/>
                <a:cxnLst/>
                <a:rect l="0" t="0" r="r" b="b"/>
                <a:pathLst>
                  <a:path w="266" h="332">
                    <a:moveTo>
                      <a:pt x="257" y="332"/>
                    </a:moveTo>
                    <a:lnTo>
                      <a:pt x="48" y="123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63" y="114"/>
                    </a:lnTo>
                    <a:lnTo>
                      <a:pt x="266" y="320"/>
                    </a:lnTo>
                    <a:lnTo>
                      <a:pt x="257" y="33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1" name="Freeform 15"/>
              <p:cNvSpPr>
                <a:spLocks noEditPoints="1"/>
              </p:cNvSpPr>
              <p:nvPr/>
            </p:nvSpPr>
            <p:spPr bwMode="auto">
              <a:xfrm>
                <a:off x="1020762" y="488950"/>
                <a:ext cx="161925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4" h="31">
                    <a:moveTo>
                      <a:pt x="17" y="31"/>
                    </a:moveTo>
                    <a:cubicBezTo>
                      <a:pt x="13" y="31"/>
                      <a:pt x="9" y="30"/>
                      <a:pt x="6" y="27"/>
                    </a:cubicBezTo>
                    <a:cubicBezTo>
                      <a:pt x="0" y="20"/>
                      <a:pt x="0" y="10"/>
                      <a:pt x="6" y="4"/>
                    </a:cubicBezTo>
                    <a:cubicBezTo>
                      <a:pt x="9" y="1"/>
                      <a:pt x="13" y="0"/>
                      <a:pt x="17" y="0"/>
                    </a:cubicBezTo>
                    <a:cubicBezTo>
                      <a:pt x="21" y="0"/>
                      <a:pt x="25" y="1"/>
                      <a:pt x="28" y="4"/>
                    </a:cubicBezTo>
                    <a:cubicBezTo>
                      <a:pt x="34" y="10"/>
                      <a:pt x="34" y="20"/>
                      <a:pt x="28" y="27"/>
                    </a:cubicBezTo>
                    <a:cubicBezTo>
                      <a:pt x="25" y="30"/>
                      <a:pt x="21" y="31"/>
                      <a:pt x="17" y="31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5"/>
                      <a:pt x="9" y="7"/>
                    </a:cubicBezTo>
                    <a:cubicBezTo>
                      <a:pt x="4" y="12"/>
                      <a:pt x="4" y="19"/>
                      <a:pt x="9" y="24"/>
                    </a:cubicBezTo>
                    <a:cubicBezTo>
                      <a:pt x="11" y="26"/>
                      <a:pt x="14" y="27"/>
                      <a:pt x="17" y="27"/>
                    </a:cubicBezTo>
                    <a:cubicBezTo>
                      <a:pt x="20" y="27"/>
                      <a:pt x="23" y="26"/>
                      <a:pt x="25" y="24"/>
                    </a:cubicBezTo>
                    <a:cubicBezTo>
                      <a:pt x="30" y="19"/>
                      <a:pt x="30" y="12"/>
                      <a:pt x="25" y="7"/>
                    </a:cubicBezTo>
                    <a:cubicBezTo>
                      <a:pt x="23" y="5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2" name="Line 16"/>
              <p:cNvSpPr>
                <a:spLocks noChangeShapeType="1"/>
              </p:cNvSpPr>
              <p:nvPr/>
            </p:nvSpPr>
            <p:spPr bwMode="auto">
              <a:xfrm>
                <a:off x="-4763" y="9525"/>
                <a:ext cx="0" cy="0"/>
              </a:xfrm>
              <a:prstGeom prst="line">
                <a:avLst/>
              </a:prstGeom>
              <a:grpFill/>
              <a:ln w="15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</p:sp>
          <p:sp>
            <p:nvSpPr>
              <p:cNvPr id="33" name="Freeform 17"/>
              <p:cNvSpPr/>
              <p:nvPr/>
            </p:nvSpPr>
            <p:spPr bwMode="auto">
              <a:xfrm>
                <a:off x="9525" y="1801813"/>
                <a:ext cx="123825" cy="127000"/>
              </a:xfrm>
              <a:custGeom>
                <a:avLst/>
                <a:gdLst/>
                <a:ahLst/>
                <a:cxnLst/>
                <a:rect l="0" t="0" r="r" b="b"/>
                <a:pathLst>
                  <a:path w="78" h="80">
                    <a:moveTo>
                      <a:pt x="6" y="80"/>
                    </a:moveTo>
                    <a:lnTo>
                      <a:pt x="0" y="71"/>
                    </a:lnTo>
                    <a:lnTo>
                      <a:pt x="69" y="0"/>
                    </a:lnTo>
                    <a:lnTo>
                      <a:pt x="78" y="9"/>
                    </a:lnTo>
                    <a:lnTo>
                      <a:pt x="6" y="8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4" name="Freeform 18"/>
              <p:cNvSpPr/>
              <p:nvPr/>
            </p:nvSpPr>
            <p:spPr bwMode="auto">
              <a:xfrm>
                <a:off x="-9525" y="3549650"/>
                <a:ext cx="147638" cy="481013"/>
              </a:xfrm>
              <a:custGeom>
                <a:avLst/>
                <a:gdLst/>
                <a:ahLst/>
                <a:cxnLst/>
                <a:rect l="0" t="0" r="r" b="b"/>
                <a:pathLst>
                  <a:path w="93" h="303">
                    <a:moveTo>
                      <a:pt x="93" y="303"/>
                    </a:moveTo>
                    <a:lnTo>
                      <a:pt x="78" y="303"/>
                    </a:lnTo>
                    <a:lnTo>
                      <a:pt x="78" y="78"/>
                    </a:lnTo>
                    <a:lnTo>
                      <a:pt x="0" y="12"/>
                    </a:lnTo>
                    <a:lnTo>
                      <a:pt x="12" y="0"/>
                    </a:lnTo>
                    <a:lnTo>
                      <a:pt x="93" y="69"/>
                    </a:lnTo>
                    <a:lnTo>
                      <a:pt x="93" y="30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5" name="Freeform 19"/>
              <p:cNvSpPr/>
              <p:nvPr/>
            </p:nvSpPr>
            <p:spPr bwMode="auto">
              <a:xfrm>
                <a:off x="128587" y="1382713"/>
                <a:ext cx="142875" cy="476250"/>
              </a:xfrm>
              <a:custGeom>
                <a:avLst/>
                <a:gdLst/>
                <a:ahLst/>
                <a:cxnLst/>
                <a:rect l="0" t="0" r="r" b="b"/>
                <a:pathLst>
                  <a:path w="90" h="300">
                    <a:moveTo>
                      <a:pt x="90" y="300"/>
                    </a:moveTo>
                    <a:lnTo>
                      <a:pt x="78" y="300"/>
                    </a:lnTo>
                    <a:lnTo>
                      <a:pt x="78" y="84"/>
                    </a:lnTo>
                    <a:lnTo>
                      <a:pt x="0" y="9"/>
                    </a:lnTo>
                    <a:lnTo>
                      <a:pt x="9" y="0"/>
                    </a:lnTo>
                    <a:lnTo>
                      <a:pt x="90" y="81"/>
                    </a:lnTo>
                    <a:lnTo>
                      <a:pt x="90" y="30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6" name="Freeform 20"/>
              <p:cNvSpPr>
                <a:spLocks noEditPoints="1"/>
              </p:cNvSpPr>
              <p:nvPr/>
            </p:nvSpPr>
            <p:spPr bwMode="auto">
              <a:xfrm>
                <a:off x="204787" y="1849438"/>
                <a:ext cx="114300" cy="107950"/>
              </a:xfrm>
              <a:custGeom>
                <a:avLst/>
                <a:gdLst/>
                <a:ahLst/>
                <a:cxnLst/>
                <a:rect l="0" t="0" r="r" b="b"/>
                <a:pathLst>
                  <a:path w="24" h="23">
                    <a:moveTo>
                      <a:pt x="12" y="23"/>
                    </a:moveTo>
                    <a:cubicBezTo>
                      <a:pt x="6" y="23"/>
                      <a:pt x="0" y="18"/>
                      <a:pt x="0" y="12"/>
                    </a:cubicBezTo>
                    <a:cubicBezTo>
                      <a:pt x="0" y="5"/>
                      <a:pt x="6" y="0"/>
                      <a:pt x="12" y="0"/>
                    </a:cubicBezTo>
                    <a:cubicBezTo>
                      <a:pt x="18" y="0"/>
                      <a:pt x="24" y="5"/>
                      <a:pt x="24" y="12"/>
                    </a:cubicBezTo>
                    <a:cubicBezTo>
                      <a:pt x="24" y="18"/>
                      <a:pt x="18" y="23"/>
                      <a:pt x="12" y="23"/>
                    </a:cubicBezTo>
                    <a:close/>
                    <a:moveTo>
                      <a:pt x="12" y="4"/>
                    </a:moveTo>
                    <a:cubicBezTo>
                      <a:pt x="8" y="4"/>
                      <a:pt x="4" y="8"/>
                      <a:pt x="4" y="12"/>
                    </a:cubicBezTo>
                    <a:cubicBezTo>
                      <a:pt x="4" y="16"/>
                      <a:pt x="8" y="19"/>
                      <a:pt x="12" y="19"/>
                    </a:cubicBezTo>
                    <a:cubicBezTo>
                      <a:pt x="16" y="19"/>
                      <a:pt x="20" y="16"/>
                      <a:pt x="20" y="12"/>
                    </a:cubicBezTo>
                    <a:cubicBezTo>
                      <a:pt x="20" y="8"/>
                      <a:pt x="16" y="4"/>
                      <a:pt x="12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7" name="Rectangle 21"/>
              <p:cNvSpPr>
                <a:spLocks noChangeArrowheads="1"/>
              </p:cNvSpPr>
              <p:nvPr/>
            </p:nvSpPr>
            <p:spPr bwMode="auto">
              <a:xfrm>
                <a:off x="133350" y="4662488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38" name="Freeform 22"/>
              <p:cNvSpPr/>
              <p:nvPr/>
            </p:nvSpPr>
            <p:spPr bwMode="auto">
              <a:xfrm>
                <a:off x="223837" y="5041900"/>
                <a:ext cx="369888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35">
                    <a:moveTo>
                      <a:pt x="15" y="1135"/>
                    </a:moveTo>
                    <a:lnTo>
                      <a:pt x="0" y="1135"/>
                    </a:lnTo>
                    <a:lnTo>
                      <a:pt x="0" y="515"/>
                    </a:lnTo>
                    <a:lnTo>
                      <a:pt x="0" y="512"/>
                    </a:lnTo>
                    <a:lnTo>
                      <a:pt x="218" y="0"/>
                    </a:lnTo>
                    <a:lnTo>
                      <a:pt x="233" y="6"/>
                    </a:lnTo>
                    <a:lnTo>
                      <a:pt x="15" y="518"/>
                    </a:lnTo>
                    <a:lnTo>
                      <a:pt x="15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9" name="Freeform 23"/>
              <p:cNvSpPr>
                <a:spLocks noEditPoints="1"/>
              </p:cNvSpPr>
              <p:nvPr/>
            </p:nvSpPr>
            <p:spPr bwMode="auto">
              <a:xfrm>
                <a:off x="52387" y="44815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0" name="Freeform 24"/>
              <p:cNvSpPr/>
              <p:nvPr/>
            </p:nvSpPr>
            <p:spPr bwMode="auto">
              <a:xfrm>
                <a:off x="-14288" y="5627688"/>
                <a:ext cx="85725" cy="1216025"/>
              </a:xfrm>
              <a:custGeom>
                <a:avLst/>
                <a:gdLst/>
                <a:ahLst/>
                <a:cxnLst/>
                <a:rect l="0" t="0" r="r" b="b"/>
                <a:pathLst>
                  <a:path w="54" h="766">
                    <a:moveTo>
                      <a:pt x="54" y="766"/>
                    </a:moveTo>
                    <a:lnTo>
                      <a:pt x="36" y="766"/>
                    </a:lnTo>
                    <a:lnTo>
                      <a:pt x="36" y="149"/>
                    </a:lnTo>
                    <a:lnTo>
                      <a:pt x="0" y="3"/>
                    </a:lnTo>
                    <a:lnTo>
                      <a:pt x="18" y="0"/>
                    </a:lnTo>
                    <a:lnTo>
                      <a:pt x="54" y="146"/>
                    </a:lnTo>
                    <a:lnTo>
                      <a:pt x="54" y="76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1" name="Freeform 25"/>
              <p:cNvSpPr>
                <a:spLocks noEditPoints="1"/>
              </p:cNvSpPr>
              <p:nvPr/>
            </p:nvSpPr>
            <p:spPr bwMode="auto">
              <a:xfrm>
                <a:off x="527050" y="48672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2" name="Freeform 26"/>
              <p:cNvSpPr/>
              <p:nvPr/>
            </p:nvSpPr>
            <p:spPr bwMode="auto">
              <a:xfrm>
                <a:off x="309562" y="5422900"/>
                <a:ext cx="374650" cy="1425575"/>
              </a:xfrm>
              <a:custGeom>
                <a:avLst/>
                <a:gdLst/>
                <a:ahLst/>
                <a:cxnLst/>
                <a:rect l="0" t="0" r="r" b="b"/>
                <a:pathLst>
                  <a:path w="236" h="898">
                    <a:moveTo>
                      <a:pt x="18" y="898"/>
                    </a:moveTo>
                    <a:lnTo>
                      <a:pt x="0" y="898"/>
                    </a:lnTo>
                    <a:lnTo>
                      <a:pt x="0" y="515"/>
                    </a:lnTo>
                    <a:lnTo>
                      <a:pt x="3" y="512"/>
                    </a:lnTo>
                    <a:lnTo>
                      <a:pt x="221" y="0"/>
                    </a:lnTo>
                    <a:lnTo>
                      <a:pt x="236" y="6"/>
                    </a:lnTo>
                    <a:lnTo>
                      <a:pt x="18" y="518"/>
                    </a:lnTo>
                    <a:lnTo>
                      <a:pt x="18" y="89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3" name="Freeform 27"/>
              <p:cNvSpPr/>
              <p:nvPr/>
            </p:nvSpPr>
            <p:spPr bwMode="auto">
              <a:xfrm>
                <a:off x="569912" y="5945188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15" y="575"/>
                    </a:moveTo>
                    <a:lnTo>
                      <a:pt x="0" y="569"/>
                    </a:lnTo>
                    <a:lnTo>
                      <a:pt x="81" y="383"/>
                    </a:lnTo>
                    <a:lnTo>
                      <a:pt x="81" y="0"/>
                    </a:lnTo>
                    <a:lnTo>
                      <a:pt x="96" y="0"/>
                    </a:lnTo>
                    <a:lnTo>
                      <a:pt x="96" y="386"/>
                    </a:lnTo>
                    <a:lnTo>
                      <a:pt x="15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4" name="Freeform 28"/>
              <p:cNvSpPr>
                <a:spLocks noEditPoints="1"/>
              </p:cNvSpPr>
              <p:nvPr/>
            </p:nvSpPr>
            <p:spPr bwMode="auto">
              <a:xfrm>
                <a:off x="612775" y="52466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5" name="Freeform 29"/>
              <p:cNvSpPr>
                <a:spLocks noEditPoints="1"/>
              </p:cNvSpPr>
              <p:nvPr/>
            </p:nvSpPr>
            <p:spPr bwMode="auto">
              <a:xfrm>
                <a:off x="612775" y="57642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6" name="Freeform 30"/>
              <p:cNvSpPr/>
              <p:nvPr/>
            </p:nvSpPr>
            <p:spPr bwMode="auto">
              <a:xfrm>
                <a:off x="669925" y="6330950"/>
                <a:ext cx="417513" cy="517525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6">
                    <a:moveTo>
                      <a:pt x="15" y="326"/>
                    </a:moveTo>
                    <a:lnTo>
                      <a:pt x="0" y="320"/>
                    </a:lnTo>
                    <a:lnTo>
                      <a:pt x="45" y="206"/>
                    </a:lnTo>
                    <a:lnTo>
                      <a:pt x="48" y="206"/>
                    </a:lnTo>
                    <a:lnTo>
                      <a:pt x="254" y="0"/>
                    </a:lnTo>
                    <a:lnTo>
                      <a:pt x="263" y="12"/>
                    </a:lnTo>
                    <a:lnTo>
                      <a:pt x="60" y="215"/>
                    </a:lnTo>
                    <a:lnTo>
                      <a:pt x="15" y="32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7" name="Freeform 31"/>
              <p:cNvSpPr>
                <a:spLocks noEditPoints="1"/>
              </p:cNvSpPr>
              <p:nvPr/>
            </p:nvSpPr>
            <p:spPr bwMode="auto">
              <a:xfrm>
                <a:off x="1049337" y="6221413"/>
                <a:ext cx="157163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3" h="31">
                    <a:moveTo>
                      <a:pt x="16" y="31"/>
                    </a:moveTo>
                    <a:cubicBezTo>
                      <a:pt x="12" y="31"/>
                      <a:pt x="8" y="29"/>
                      <a:pt x="5" y="26"/>
                    </a:cubicBezTo>
                    <a:cubicBezTo>
                      <a:pt x="2" y="24"/>
                      <a:pt x="0" y="20"/>
                      <a:pt x="0" y="15"/>
                    </a:cubicBezTo>
                    <a:cubicBezTo>
                      <a:pt x="0" y="11"/>
                      <a:pt x="2" y="7"/>
                      <a:pt x="5" y="4"/>
                    </a:cubicBezTo>
                    <a:cubicBezTo>
                      <a:pt x="8" y="1"/>
                      <a:pt x="12" y="0"/>
                      <a:pt x="16" y="0"/>
                    </a:cubicBezTo>
                    <a:cubicBezTo>
                      <a:pt x="20" y="0"/>
                      <a:pt x="24" y="1"/>
                      <a:pt x="27" y="4"/>
                    </a:cubicBezTo>
                    <a:cubicBezTo>
                      <a:pt x="33" y="10"/>
                      <a:pt x="33" y="20"/>
                      <a:pt x="27" y="26"/>
                    </a:cubicBezTo>
                    <a:cubicBezTo>
                      <a:pt x="24" y="29"/>
                      <a:pt x="20" y="31"/>
                      <a:pt x="16" y="31"/>
                    </a:cubicBezTo>
                    <a:close/>
                    <a:moveTo>
                      <a:pt x="16" y="4"/>
                    </a:moveTo>
                    <a:cubicBezTo>
                      <a:pt x="13" y="4"/>
                      <a:pt x="10" y="5"/>
                      <a:pt x="8" y="7"/>
                    </a:cubicBezTo>
                    <a:cubicBezTo>
                      <a:pt x="6" y="9"/>
                      <a:pt x="4" y="12"/>
                      <a:pt x="4" y="15"/>
                    </a:cubicBezTo>
                    <a:cubicBezTo>
                      <a:pt x="4" y="19"/>
                      <a:pt x="6" y="21"/>
                      <a:pt x="8" y="24"/>
                    </a:cubicBezTo>
                    <a:cubicBezTo>
                      <a:pt x="10" y="26"/>
                      <a:pt x="13" y="27"/>
                      <a:pt x="16" y="27"/>
                    </a:cubicBezTo>
                    <a:cubicBezTo>
                      <a:pt x="19" y="27"/>
                      <a:pt x="22" y="26"/>
                      <a:pt x="24" y="24"/>
                    </a:cubicBezTo>
                    <a:cubicBezTo>
                      <a:pt x="29" y="19"/>
                      <a:pt x="29" y="12"/>
                      <a:pt x="24" y="7"/>
                    </a:cubicBezTo>
                    <a:cubicBezTo>
                      <a:pt x="22" y="5"/>
                      <a:pt x="19" y="4"/>
                      <a:pt x="16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</p:grpSp>
        <p:grpSp>
          <p:nvGrpSpPr>
            <p:cNvPr id="10" name="Group 9"/>
            <p:cNvGrpSpPr/>
            <p:nvPr/>
          </p:nvGrpSpPr>
          <p:grpSpPr>
            <a:xfrm>
              <a:off x="11364912" y="0"/>
              <a:ext cx="674688" cy="6848476"/>
              <a:chOff x="11364912" y="0"/>
              <a:chExt cx="674688" cy="6848476"/>
            </a:xfrm>
            <a:gradFill flip="none" rotWithShape="1">
              <a:gsLst>
                <a:gs pos="0">
                  <a:schemeClr val="tx2">
                    <a:alpha val="80000"/>
                  </a:schemeClr>
                </a:gs>
                <a:gs pos="100000">
                  <a:schemeClr val="bg2">
                    <a:lumMod val="60000"/>
                    <a:lumOff val="40000"/>
                    <a:alpha val="6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11" name="Freeform 32"/>
              <p:cNvSpPr/>
              <p:nvPr/>
            </p:nvSpPr>
            <p:spPr bwMode="auto">
              <a:xfrm>
                <a:off x="11483975" y="0"/>
                <a:ext cx="417513" cy="512763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3">
                    <a:moveTo>
                      <a:pt x="12" y="323"/>
                    </a:moveTo>
                    <a:lnTo>
                      <a:pt x="0" y="314"/>
                    </a:lnTo>
                    <a:lnTo>
                      <a:pt x="203" y="108"/>
                    </a:lnTo>
                    <a:lnTo>
                      <a:pt x="248" y="0"/>
                    </a:lnTo>
                    <a:lnTo>
                      <a:pt x="263" y="6"/>
                    </a:lnTo>
                    <a:lnTo>
                      <a:pt x="218" y="117"/>
                    </a:lnTo>
                    <a:lnTo>
                      <a:pt x="218" y="117"/>
                    </a:lnTo>
                    <a:lnTo>
                      <a:pt x="12" y="32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2" name="Freeform 33"/>
              <p:cNvSpPr>
                <a:spLocks noEditPoints="1"/>
              </p:cNvSpPr>
              <p:nvPr/>
            </p:nvSpPr>
            <p:spPr bwMode="auto">
              <a:xfrm>
                <a:off x="11364912" y="474663"/>
                <a:ext cx="157163" cy="152400"/>
              </a:xfrm>
              <a:custGeom>
                <a:avLst/>
                <a:gdLst/>
                <a:ahLst/>
                <a:cxnLst/>
                <a:rect l="0" t="0" r="r" b="b"/>
                <a:pathLst>
                  <a:path w="33" h="32">
                    <a:moveTo>
                      <a:pt x="17" y="32"/>
                    </a:moveTo>
                    <a:cubicBezTo>
                      <a:pt x="13" y="32"/>
                      <a:pt x="9" y="30"/>
                      <a:pt x="6" y="27"/>
                    </a:cubicBezTo>
                    <a:cubicBezTo>
                      <a:pt x="0" y="21"/>
                      <a:pt x="0" y="11"/>
                      <a:pt x="6" y="5"/>
                    </a:cubicBezTo>
                    <a:cubicBezTo>
                      <a:pt x="9" y="2"/>
                      <a:pt x="13" y="0"/>
                      <a:pt x="17" y="0"/>
                    </a:cubicBezTo>
                    <a:cubicBezTo>
                      <a:pt x="21" y="0"/>
                      <a:pt x="25" y="2"/>
                      <a:pt x="28" y="5"/>
                    </a:cubicBezTo>
                    <a:cubicBezTo>
                      <a:pt x="31" y="8"/>
                      <a:pt x="33" y="12"/>
                      <a:pt x="33" y="16"/>
                    </a:cubicBezTo>
                    <a:cubicBezTo>
                      <a:pt x="33" y="20"/>
                      <a:pt x="31" y="24"/>
                      <a:pt x="28" y="27"/>
                    </a:cubicBezTo>
                    <a:cubicBezTo>
                      <a:pt x="25" y="30"/>
                      <a:pt x="21" y="32"/>
                      <a:pt x="17" y="32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6"/>
                      <a:pt x="9" y="8"/>
                    </a:cubicBezTo>
                    <a:cubicBezTo>
                      <a:pt x="4" y="12"/>
                      <a:pt x="4" y="20"/>
                      <a:pt x="9" y="24"/>
                    </a:cubicBezTo>
                    <a:cubicBezTo>
                      <a:pt x="11" y="27"/>
                      <a:pt x="14" y="28"/>
                      <a:pt x="17" y="28"/>
                    </a:cubicBezTo>
                    <a:cubicBezTo>
                      <a:pt x="20" y="28"/>
                      <a:pt x="23" y="27"/>
                      <a:pt x="26" y="24"/>
                    </a:cubicBezTo>
                    <a:cubicBezTo>
                      <a:pt x="30" y="20"/>
                      <a:pt x="30" y="12"/>
                      <a:pt x="26" y="8"/>
                    </a:cubicBezTo>
                    <a:cubicBezTo>
                      <a:pt x="23" y="6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3" name="Freeform 34"/>
              <p:cNvSpPr>
                <a:spLocks noEditPoints="1"/>
              </p:cNvSpPr>
              <p:nvPr/>
            </p:nvSpPr>
            <p:spPr bwMode="auto">
              <a:xfrm>
                <a:off x="11631612" y="1539875"/>
                <a:ext cx="188913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4" name="Freeform 35"/>
              <p:cNvSpPr/>
              <p:nvPr/>
            </p:nvSpPr>
            <p:spPr bwMode="auto">
              <a:xfrm>
                <a:off x="11531600" y="5694363"/>
                <a:ext cx="298450" cy="1154113"/>
              </a:xfrm>
              <a:custGeom>
                <a:avLst/>
                <a:gdLst/>
                <a:ahLst/>
                <a:cxnLst/>
                <a:rect l="0" t="0" r="r" b="b"/>
                <a:pathLst>
                  <a:path w="188" h="727">
                    <a:moveTo>
                      <a:pt x="15" y="727"/>
                    </a:moveTo>
                    <a:lnTo>
                      <a:pt x="0" y="727"/>
                    </a:lnTo>
                    <a:lnTo>
                      <a:pt x="0" y="407"/>
                    </a:lnTo>
                    <a:lnTo>
                      <a:pt x="0" y="407"/>
                    </a:lnTo>
                    <a:lnTo>
                      <a:pt x="176" y="0"/>
                    </a:lnTo>
                    <a:lnTo>
                      <a:pt x="188" y="6"/>
                    </a:lnTo>
                    <a:lnTo>
                      <a:pt x="15" y="410"/>
                    </a:lnTo>
                    <a:lnTo>
                      <a:pt x="15" y="72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5" name="Freeform 36"/>
              <p:cNvSpPr>
                <a:spLocks noEditPoints="1"/>
              </p:cNvSpPr>
              <p:nvPr/>
            </p:nvSpPr>
            <p:spPr bwMode="auto">
              <a:xfrm>
                <a:off x="11772900" y="5551488"/>
                <a:ext cx="157163" cy="155575"/>
              </a:xfrm>
              <a:custGeom>
                <a:avLst/>
                <a:gdLst/>
                <a:ahLst/>
                <a:cxnLst/>
                <a:rect l="0" t="0" r="r" b="b"/>
                <a:pathLst>
                  <a:path w="33" h="33">
                    <a:moveTo>
                      <a:pt x="17" y="33"/>
                    </a:moveTo>
                    <a:cubicBezTo>
                      <a:pt x="8" y="33"/>
                      <a:pt x="0" y="25"/>
                      <a:pt x="0" y="16"/>
                    </a:cubicBezTo>
                    <a:cubicBezTo>
                      <a:pt x="0" y="7"/>
                      <a:pt x="8" y="0"/>
                      <a:pt x="17" y="0"/>
                    </a:cubicBezTo>
                    <a:cubicBezTo>
                      <a:pt x="26" y="0"/>
                      <a:pt x="33" y="7"/>
                      <a:pt x="33" y="16"/>
                    </a:cubicBezTo>
                    <a:cubicBezTo>
                      <a:pt x="33" y="25"/>
                      <a:pt x="26" y="33"/>
                      <a:pt x="17" y="33"/>
                    </a:cubicBezTo>
                    <a:close/>
                    <a:moveTo>
                      <a:pt x="17" y="4"/>
                    </a:moveTo>
                    <a:cubicBezTo>
                      <a:pt x="10" y="4"/>
                      <a:pt x="4" y="9"/>
                      <a:pt x="4" y="16"/>
                    </a:cubicBezTo>
                    <a:cubicBezTo>
                      <a:pt x="4" y="23"/>
                      <a:pt x="10" y="29"/>
                      <a:pt x="17" y="29"/>
                    </a:cubicBezTo>
                    <a:cubicBezTo>
                      <a:pt x="23" y="29"/>
                      <a:pt x="29" y="23"/>
                      <a:pt x="29" y="16"/>
                    </a:cubicBezTo>
                    <a:cubicBezTo>
                      <a:pt x="29" y="9"/>
                      <a:pt x="23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6" name="Freeform 37"/>
              <p:cNvSpPr/>
              <p:nvPr/>
            </p:nvSpPr>
            <p:spPr bwMode="auto">
              <a:xfrm>
                <a:off x="11710987" y="4763"/>
                <a:ext cx="304800" cy="1544638"/>
              </a:xfrm>
              <a:custGeom>
                <a:avLst/>
                <a:gdLst/>
                <a:ahLst/>
                <a:cxnLst/>
                <a:rect l="0" t="0" r="r" b="b"/>
                <a:pathLst>
                  <a:path w="192" h="973">
                    <a:moveTo>
                      <a:pt x="15" y="973"/>
                    </a:moveTo>
                    <a:lnTo>
                      <a:pt x="0" y="973"/>
                    </a:lnTo>
                    <a:lnTo>
                      <a:pt x="0" y="790"/>
                    </a:lnTo>
                    <a:lnTo>
                      <a:pt x="174" y="614"/>
                    </a:lnTo>
                    <a:lnTo>
                      <a:pt x="174" y="0"/>
                    </a:lnTo>
                    <a:lnTo>
                      <a:pt x="192" y="0"/>
                    </a:lnTo>
                    <a:lnTo>
                      <a:pt x="192" y="620"/>
                    </a:lnTo>
                    <a:lnTo>
                      <a:pt x="15" y="796"/>
                    </a:lnTo>
                    <a:lnTo>
                      <a:pt x="15" y="97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7" name="Freeform 38"/>
              <p:cNvSpPr>
                <a:spLocks noEditPoints="1"/>
              </p:cNvSpPr>
              <p:nvPr/>
            </p:nvSpPr>
            <p:spPr bwMode="auto">
              <a:xfrm>
                <a:off x="11636375" y="4867275"/>
                <a:ext cx="188913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8" name="Freeform 39"/>
              <p:cNvSpPr/>
              <p:nvPr/>
            </p:nvSpPr>
            <p:spPr bwMode="auto">
              <a:xfrm>
                <a:off x="11441112" y="5046663"/>
                <a:ext cx="307975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194" h="1135">
                    <a:moveTo>
                      <a:pt x="18" y="1135"/>
                    </a:moveTo>
                    <a:lnTo>
                      <a:pt x="0" y="1135"/>
                    </a:lnTo>
                    <a:lnTo>
                      <a:pt x="0" y="354"/>
                    </a:lnTo>
                    <a:lnTo>
                      <a:pt x="176" y="177"/>
                    </a:lnTo>
                    <a:lnTo>
                      <a:pt x="176" y="0"/>
                    </a:lnTo>
                    <a:lnTo>
                      <a:pt x="194" y="0"/>
                    </a:lnTo>
                    <a:lnTo>
                      <a:pt x="194" y="183"/>
                    </a:lnTo>
                    <a:lnTo>
                      <a:pt x="18" y="360"/>
                    </a:lnTo>
                    <a:lnTo>
                      <a:pt x="18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9" name="Freeform 40"/>
              <p:cNvSpPr>
                <a:spLocks noEditPoints="1"/>
              </p:cNvSpPr>
              <p:nvPr/>
            </p:nvSpPr>
            <p:spPr bwMode="auto">
              <a:xfrm>
                <a:off x="11849100" y="64166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0" name="Rectangle 41"/>
              <p:cNvSpPr>
                <a:spLocks noChangeArrowheads="1"/>
              </p:cNvSpPr>
              <p:nvPr/>
            </p:nvSpPr>
            <p:spPr bwMode="auto">
              <a:xfrm>
                <a:off x="11939587" y="6596063"/>
                <a:ext cx="23813" cy="25241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</p:grp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1413" y="618518"/>
            <a:ext cx="9905998" cy="14785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2" y="2249487"/>
            <a:ext cx="9905999" cy="35417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456921" y="588327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1AC2D6A-7C51-4B2A-ABEB-72039FE09412}" type="datetimeFigureOut">
              <a:rPr lang="en-US" smtClean="0"/>
              <a:t>11/5/2024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41411" y="5883275"/>
            <a:ext cx="623930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 cap="all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76321" y="5883274"/>
            <a:ext cx="77108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0DB500B-777B-4297-A779-77F8B86CA30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55678656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95" r:id="rId1"/>
    <p:sldLayoutId id="2147483696" r:id="rId2"/>
    <p:sldLayoutId id="2147483697" r:id="rId3"/>
    <p:sldLayoutId id="2147483698" r:id="rId4"/>
    <p:sldLayoutId id="2147483699" r:id="rId5"/>
    <p:sldLayoutId id="2147483700" r:id="rId6"/>
    <p:sldLayoutId id="2147483701" r:id="rId7"/>
    <p:sldLayoutId id="2147483702" r:id="rId8"/>
    <p:sldLayoutId id="2147483703" r:id="rId9"/>
    <p:sldLayoutId id="2147483704" r:id="rId10"/>
    <p:sldLayoutId id="2147483705" r:id="rId11"/>
    <p:sldLayoutId id="2147483706" r:id="rId12"/>
    <p:sldLayoutId id="2147483707" r:id="rId13"/>
    <p:sldLayoutId id="2147483708" r:id="rId14"/>
    <p:sldLayoutId id="2147483709" r:id="rId15"/>
    <p:sldLayoutId id="2147483710" r:id="rId16"/>
    <p:sldLayoutId id="2147483711" r:id="rId17"/>
    <p:sldLayoutId id="2147483712" r:id="rId18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SzPct val="125000"/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F:\FanAfar\PICs\Besm2.png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2725010" y="524772"/>
            <a:ext cx="7253202" cy="569408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12929925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2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/>
          <p:nvPr/>
        </p:nvSpPr>
        <p:spPr>
          <a:xfrm rot="5400000">
            <a:off x="5894024" y="-5894023"/>
            <a:ext cx="495762" cy="12283808"/>
          </a:xfrm>
          <a:custGeom>
            <a:avLst/>
            <a:gdLst>
              <a:gd name="connsiteX0" fmla="*/ 0 w 5122843"/>
              <a:gd name="connsiteY0" fmla="*/ 0 h 3723701"/>
              <a:gd name="connsiteX1" fmla="*/ 5122843 w 5122843"/>
              <a:gd name="connsiteY1" fmla="*/ 0 h 3723701"/>
              <a:gd name="connsiteX2" fmla="*/ 5122843 w 5122843"/>
              <a:gd name="connsiteY2" fmla="*/ 3723701 h 3723701"/>
              <a:gd name="connsiteX3" fmla="*/ 0 w 5122843"/>
              <a:gd name="connsiteY3" fmla="*/ 3723701 h 3723701"/>
              <a:gd name="connsiteX4" fmla="*/ 0 w 5122843"/>
              <a:gd name="connsiteY4" fmla="*/ 0 h 3723701"/>
              <a:gd name="connsiteX0" fmla="*/ 0 w 5122843"/>
              <a:gd name="connsiteY0" fmla="*/ 0 h 3723701"/>
              <a:gd name="connsiteX1" fmla="*/ 5122843 w 5122843"/>
              <a:gd name="connsiteY1" fmla="*/ 0 h 3723701"/>
              <a:gd name="connsiteX2" fmla="*/ 4649118 w 5122843"/>
              <a:gd name="connsiteY2" fmla="*/ 3294044 h 3723701"/>
              <a:gd name="connsiteX3" fmla="*/ 0 w 5122843"/>
              <a:gd name="connsiteY3" fmla="*/ 3723701 h 3723701"/>
              <a:gd name="connsiteX4" fmla="*/ 0 w 5122843"/>
              <a:gd name="connsiteY4" fmla="*/ 0 h 3723701"/>
              <a:gd name="connsiteX0" fmla="*/ 0 w 5122843"/>
              <a:gd name="connsiteY0" fmla="*/ 0 h 3723701"/>
              <a:gd name="connsiteX1" fmla="*/ 5122843 w 5122843"/>
              <a:gd name="connsiteY1" fmla="*/ 0 h 3723701"/>
              <a:gd name="connsiteX2" fmla="*/ 4239691 w 5122843"/>
              <a:gd name="connsiteY2" fmla="*/ 2774026 h 3723701"/>
              <a:gd name="connsiteX3" fmla="*/ 0 w 5122843"/>
              <a:gd name="connsiteY3" fmla="*/ 3723701 h 3723701"/>
              <a:gd name="connsiteX4" fmla="*/ 0 w 5122843"/>
              <a:gd name="connsiteY4" fmla="*/ 0 h 3723701"/>
              <a:gd name="connsiteX0" fmla="*/ 0 w 5122843"/>
              <a:gd name="connsiteY0" fmla="*/ 0 h 3723701"/>
              <a:gd name="connsiteX1" fmla="*/ 5122843 w 5122843"/>
              <a:gd name="connsiteY1" fmla="*/ 0 h 3723701"/>
              <a:gd name="connsiteX2" fmla="*/ 4369510 w 5122843"/>
              <a:gd name="connsiteY2" fmla="*/ 3026481 h 3723701"/>
              <a:gd name="connsiteX3" fmla="*/ 0 w 5122843"/>
              <a:gd name="connsiteY3" fmla="*/ 3723701 h 3723701"/>
              <a:gd name="connsiteX4" fmla="*/ 0 w 5122843"/>
              <a:gd name="connsiteY4" fmla="*/ 0 h 3723701"/>
              <a:gd name="connsiteX0" fmla="*/ 0 w 5122843"/>
              <a:gd name="connsiteY0" fmla="*/ 0 h 3723701"/>
              <a:gd name="connsiteX1" fmla="*/ 5122843 w 5122843"/>
              <a:gd name="connsiteY1" fmla="*/ 0 h 3723701"/>
              <a:gd name="connsiteX2" fmla="*/ 4069929 w 5122843"/>
              <a:gd name="connsiteY2" fmla="*/ 2535970 h 3723701"/>
              <a:gd name="connsiteX3" fmla="*/ 0 w 5122843"/>
              <a:gd name="connsiteY3" fmla="*/ 3723701 h 3723701"/>
              <a:gd name="connsiteX4" fmla="*/ 0 w 5122843"/>
              <a:gd name="connsiteY4" fmla="*/ 0 h 3723701"/>
              <a:gd name="connsiteX0" fmla="*/ 0 w 4813275"/>
              <a:gd name="connsiteY0" fmla="*/ 5982 h 3729683"/>
              <a:gd name="connsiteX1" fmla="*/ 4813275 w 4813275"/>
              <a:gd name="connsiteY1" fmla="*/ 0 h 3729683"/>
              <a:gd name="connsiteX2" fmla="*/ 4069929 w 4813275"/>
              <a:gd name="connsiteY2" fmla="*/ 2541952 h 3729683"/>
              <a:gd name="connsiteX3" fmla="*/ 0 w 4813275"/>
              <a:gd name="connsiteY3" fmla="*/ 3729683 h 3729683"/>
              <a:gd name="connsiteX4" fmla="*/ 0 w 4813275"/>
              <a:gd name="connsiteY4" fmla="*/ 5982 h 37296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813275" h="3729683">
                <a:moveTo>
                  <a:pt x="0" y="5982"/>
                </a:moveTo>
                <a:lnTo>
                  <a:pt x="4813275" y="0"/>
                </a:lnTo>
                <a:lnTo>
                  <a:pt x="4069929" y="2541952"/>
                </a:lnTo>
                <a:lnTo>
                  <a:pt x="0" y="3729683"/>
                </a:lnTo>
                <a:lnTo>
                  <a:pt x="0" y="5982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ight Triangle 27"/>
          <p:cNvSpPr/>
          <p:nvPr/>
        </p:nvSpPr>
        <p:spPr>
          <a:xfrm flipH="1">
            <a:off x="8754742" y="6097775"/>
            <a:ext cx="3437258" cy="760225"/>
          </a:xfrm>
          <a:prstGeom prst="rtTriangl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Shape">
            <a:extLst>
              <a:ext uri="{FF2B5EF4-FFF2-40B4-BE49-F238E27FC236}">
                <a16:creationId xmlns:a16="http://schemas.microsoft.com/office/drawing/2014/main" id="{9ECF3804-EC8B-481A-AEE2-208B7D611847}"/>
              </a:ext>
            </a:extLst>
          </p:cNvPr>
          <p:cNvSpPr/>
          <p:nvPr/>
        </p:nvSpPr>
        <p:spPr>
          <a:xfrm>
            <a:off x="0" y="0"/>
            <a:ext cx="11523664" cy="118342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9412" extrusionOk="0">
                <a:moveTo>
                  <a:pt x="21600" y="0"/>
                </a:moveTo>
                <a:cubicBezTo>
                  <a:pt x="21600" y="0"/>
                  <a:pt x="18015" y="16554"/>
                  <a:pt x="11571" y="5754"/>
                </a:cubicBezTo>
                <a:cubicBezTo>
                  <a:pt x="5127" y="-5046"/>
                  <a:pt x="0" y="6618"/>
                  <a:pt x="0" y="6618"/>
                </a:cubicBezTo>
                <a:lnTo>
                  <a:pt x="0" y="0"/>
                </a:lnTo>
                <a:cubicBezTo>
                  <a:pt x="0" y="0"/>
                  <a:pt x="21600" y="0"/>
                  <a:pt x="21600" y="0"/>
                </a:cubicBezTo>
                <a:close/>
              </a:path>
            </a:pathLst>
          </a:custGeom>
          <a:gradFill>
            <a:gsLst>
              <a:gs pos="8000">
                <a:schemeClr val="accent4"/>
              </a:gs>
              <a:gs pos="76000">
                <a:schemeClr val="accent5"/>
              </a:gs>
            </a:gsLst>
          </a:gradFill>
          <a:ln w="12700">
            <a:miter lim="400000"/>
          </a:ln>
        </p:spPr>
        <p:txBody>
          <a:bodyPr lIns="38100" tIns="38100" rIns="38100" bIns="38100" anchor="ctr"/>
          <a:lstStyle/>
          <a:p>
            <a:pPr>
              <a:def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/>
          </a:p>
        </p:txBody>
      </p:sp>
      <p:sp>
        <p:nvSpPr>
          <p:cNvPr id="9" name="Rectangle 8"/>
          <p:cNvSpPr/>
          <p:nvPr/>
        </p:nvSpPr>
        <p:spPr>
          <a:xfrm>
            <a:off x="2886203" y="577386"/>
            <a:ext cx="5758308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fa-IR" sz="5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cs typeface="B Titr" panose="00000700000000000000" pitchFamily="2" charset="-78"/>
              </a:rPr>
              <a:t>مقدمات و لوازم فعالیت</a:t>
            </a:r>
            <a:endParaRPr lang="en-US" sz="5400" b="1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cs typeface="B Titr" panose="00000700000000000000" pitchFamily="2" charset="-78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6426" y="1543210"/>
            <a:ext cx="7663406" cy="495822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514679927"/>
      </p:ext>
    </p:extLst>
  </p:cSld>
  <p:clrMapOvr>
    <a:masterClrMapping/>
  </p:clrMapOvr>
  <p:transition spd="slow">
    <p:push dir="u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ight Triangle 6"/>
          <p:cNvSpPr/>
          <p:nvPr/>
        </p:nvSpPr>
        <p:spPr>
          <a:xfrm flipH="1" flipV="1">
            <a:off x="10159572" y="-1"/>
            <a:ext cx="2032427" cy="1777874"/>
          </a:xfrm>
          <a:prstGeom prst="rtTriangl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Rectangle 6"/>
          <p:cNvSpPr/>
          <p:nvPr/>
        </p:nvSpPr>
        <p:spPr>
          <a:xfrm rot="16200000">
            <a:off x="3081965" y="3150824"/>
            <a:ext cx="490251" cy="6946134"/>
          </a:xfrm>
          <a:custGeom>
            <a:avLst/>
            <a:gdLst>
              <a:gd name="connsiteX0" fmla="*/ 0 w 5122843"/>
              <a:gd name="connsiteY0" fmla="*/ 0 h 3723701"/>
              <a:gd name="connsiteX1" fmla="*/ 5122843 w 5122843"/>
              <a:gd name="connsiteY1" fmla="*/ 0 h 3723701"/>
              <a:gd name="connsiteX2" fmla="*/ 5122843 w 5122843"/>
              <a:gd name="connsiteY2" fmla="*/ 3723701 h 3723701"/>
              <a:gd name="connsiteX3" fmla="*/ 0 w 5122843"/>
              <a:gd name="connsiteY3" fmla="*/ 3723701 h 3723701"/>
              <a:gd name="connsiteX4" fmla="*/ 0 w 5122843"/>
              <a:gd name="connsiteY4" fmla="*/ 0 h 3723701"/>
              <a:gd name="connsiteX0" fmla="*/ 0 w 5122843"/>
              <a:gd name="connsiteY0" fmla="*/ 0 h 3723701"/>
              <a:gd name="connsiteX1" fmla="*/ 5122843 w 5122843"/>
              <a:gd name="connsiteY1" fmla="*/ 0 h 3723701"/>
              <a:gd name="connsiteX2" fmla="*/ 4649118 w 5122843"/>
              <a:gd name="connsiteY2" fmla="*/ 3294044 h 3723701"/>
              <a:gd name="connsiteX3" fmla="*/ 0 w 5122843"/>
              <a:gd name="connsiteY3" fmla="*/ 3723701 h 3723701"/>
              <a:gd name="connsiteX4" fmla="*/ 0 w 5122843"/>
              <a:gd name="connsiteY4" fmla="*/ 0 h 3723701"/>
              <a:gd name="connsiteX0" fmla="*/ 0 w 5122843"/>
              <a:gd name="connsiteY0" fmla="*/ 0 h 3723701"/>
              <a:gd name="connsiteX1" fmla="*/ 5122843 w 5122843"/>
              <a:gd name="connsiteY1" fmla="*/ 0 h 3723701"/>
              <a:gd name="connsiteX2" fmla="*/ 4239691 w 5122843"/>
              <a:gd name="connsiteY2" fmla="*/ 2774026 h 3723701"/>
              <a:gd name="connsiteX3" fmla="*/ 0 w 5122843"/>
              <a:gd name="connsiteY3" fmla="*/ 3723701 h 3723701"/>
              <a:gd name="connsiteX4" fmla="*/ 0 w 5122843"/>
              <a:gd name="connsiteY4" fmla="*/ 0 h 3723701"/>
              <a:gd name="connsiteX0" fmla="*/ 0 w 5122843"/>
              <a:gd name="connsiteY0" fmla="*/ 0 h 3723701"/>
              <a:gd name="connsiteX1" fmla="*/ 5122843 w 5122843"/>
              <a:gd name="connsiteY1" fmla="*/ 0 h 3723701"/>
              <a:gd name="connsiteX2" fmla="*/ 4369510 w 5122843"/>
              <a:gd name="connsiteY2" fmla="*/ 3026481 h 3723701"/>
              <a:gd name="connsiteX3" fmla="*/ 0 w 5122843"/>
              <a:gd name="connsiteY3" fmla="*/ 3723701 h 3723701"/>
              <a:gd name="connsiteX4" fmla="*/ 0 w 5122843"/>
              <a:gd name="connsiteY4" fmla="*/ 0 h 3723701"/>
              <a:gd name="connsiteX0" fmla="*/ 0 w 5122843"/>
              <a:gd name="connsiteY0" fmla="*/ 0 h 3723701"/>
              <a:gd name="connsiteX1" fmla="*/ 5122843 w 5122843"/>
              <a:gd name="connsiteY1" fmla="*/ 0 h 3723701"/>
              <a:gd name="connsiteX2" fmla="*/ 4069929 w 5122843"/>
              <a:gd name="connsiteY2" fmla="*/ 2535970 h 3723701"/>
              <a:gd name="connsiteX3" fmla="*/ 0 w 5122843"/>
              <a:gd name="connsiteY3" fmla="*/ 3723701 h 3723701"/>
              <a:gd name="connsiteX4" fmla="*/ 0 w 5122843"/>
              <a:gd name="connsiteY4" fmla="*/ 0 h 3723701"/>
              <a:gd name="connsiteX0" fmla="*/ 0 w 4813275"/>
              <a:gd name="connsiteY0" fmla="*/ 5982 h 3729683"/>
              <a:gd name="connsiteX1" fmla="*/ 4813275 w 4813275"/>
              <a:gd name="connsiteY1" fmla="*/ 0 h 3729683"/>
              <a:gd name="connsiteX2" fmla="*/ 4069929 w 4813275"/>
              <a:gd name="connsiteY2" fmla="*/ 2541952 h 3729683"/>
              <a:gd name="connsiteX3" fmla="*/ 0 w 4813275"/>
              <a:gd name="connsiteY3" fmla="*/ 3729683 h 3729683"/>
              <a:gd name="connsiteX4" fmla="*/ 0 w 4813275"/>
              <a:gd name="connsiteY4" fmla="*/ 5982 h 37296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813275" h="3729683">
                <a:moveTo>
                  <a:pt x="0" y="5982"/>
                </a:moveTo>
                <a:lnTo>
                  <a:pt x="4813275" y="0"/>
                </a:lnTo>
                <a:lnTo>
                  <a:pt x="4069929" y="2541952"/>
                </a:lnTo>
                <a:lnTo>
                  <a:pt x="0" y="3729683"/>
                </a:lnTo>
                <a:lnTo>
                  <a:pt x="0" y="5982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2752408" y="0"/>
            <a:ext cx="5758308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fa-IR" sz="5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cs typeface="B Titr" panose="00000700000000000000" pitchFamily="2" charset="-78"/>
              </a:rPr>
              <a:t>مقدمات و لوازم فعالیت</a:t>
            </a:r>
            <a:endParaRPr lang="en-US" sz="5400" b="1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cs typeface="B Titr" panose="00000700000000000000" pitchFamily="2" charset="-78"/>
            </a:endParaRPr>
          </a:p>
        </p:txBody>
      </p:sp>
      <p:sp>
        <p:nvSpPr>
          <p:cNvPr id="9" name="Subtitle 2"/>
          <p:cNvSpPr txBox="1">
            <a:spLocks/>
          </p:cNvSpPr>
          <p:nvPr/>
        </p:nvSpPr>
        <p:spPr>
          <a:xfrm>
            <a:off x="-176464" y="923330"/>
            <a:ext cx="12240125" cy="5455435"/>
          </a:xfrm>
          <a:prstGeom prst="rect">
            <a:avLst/>
          </a:prstGeom>
        </p:spPr>
        <p:txBody>
          <a:bodyPr vert="horz" lIns="91440" tIns="45720" rIns="91440" bIns="45720" rtlCol="1">
            <a:noAutofit/>
          </a:bodyPr>
          <a:lstStyle>
            <a:lvl1pPr marL="342900" indent="-3429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r" defTabSz="914400" rtl="1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>
              <a:lnSpc>
                <a:spcPct val="150000"/>
              </a:lnSpc>
            </a:pPr>
            <a:r>
              <a:rPr lang="fa-IR" sz="4000" dirty="0">
                <a:solidFill>
                  <a:srgbClr val="FF0000"/>
                </a:solidFill>
                <a:cs typeface="B Koodak" panose="00000700000000000000" pitchFamily="2" charset="-78"/>
              </a:rPr>
              <a:t>طول زمان فعالیت :</a:t>
            </a:r>
            <a:r>
              <a:rPr lang="fa-IR" dirty="0">
                <a:cs typeface="B Koodak" panose="00000700000000000000" pitchFamily="2" charset="-78"/>
              </a:rPr>
              <a:t> زمان اجرای فعالیت بسته به استقبال مخاطبین و تداوم کار بین 1تا 4 سال طول می کشد.</a:t>
            </a:r>
          </a:p>
          <a:p>
            <a:pPr lvl="0">
              <a:lnSpc>
                <a:spcPct val="150000"/>
              </a:lnSpc>
            </a:pPr>
            <a:r>
              <a:rPr lang="fa-IR" sz="4000" dirty="0">
                <a:solidFill>
                  <a:srgbClr val="FF0000"/>
                </a:solidFill>
                <a:cs typeface="B Koodak" panose="00000700000000000000" pitchFamily="2" charset="-78"/>
              </a:rPr>
              <a:t>مکان و ویژگی‌های </a:t>
            </a:r>
            <a:r>
              <a:rPr lang="fa-IR" sz="4000" dirty="0">
                <a:cs typeface="B Koodak" panose="00000700000000000000" pitchFamily="2" charset="-78"/>
              </a:rPr>
              <a:t>آن </a:t>
            </a:r>
            <a:r>
              <a:rPr lang="fa-IR" dirty="0">
                <a:cs typeface="B Koodak" panose="00000700000000000000" pitchFamily="2" charset="-78"/>
              </a:rPr>
              <a:t>(مکان ویژه‌ای برای فعالیت نیاز است؟ با چه مشخصاتی؟)</a:t>
            </a:r>
          </a:p>
          <a:p>
            <a:pPr lvl="0">
              <a:lnSpc>
                <a:spcPct val="150000"/>
              </a:lnSpc>
            </a:pPr>
            <a:r>
              <a:rPr lang="fa-IR" sz="4000" dirty="0">
                <a:solidFill>
                  <a:srgbClr val="FF0000"/>
                </a:solidFill>
                <a:cs typeface="B Koodak" panose="00000700000000000000" pitchFamily="2" charset="-78"/>
              </a:rPr>
              <a:t>امکانات و ابزار </a:t>
            </a:r>
            <a:r>
              <a:rPr lang="fa-IR" dirty="0">
                <a:cs typeface="B Koodak" panose="00000700000000000000" pitchFamily="2" charset="-78"/>
              </a:rPr>
              <a:t>(یعنی برای فعالیت شما به چه مقدمات و لوازم نیاز است؟ مثل محیط خاص، ابزار و امکانات خاص، حجم استفاده از فناوری و...)</a:t>
            </a:r>
            <a:endParaRPr lang="en-US" dirty="0">
              <a:cs typeface="B Koodak" panose="00000700000000000000" pitchFamily="2" charset="-78"/>
            </a:endParaRPr>
          </a:p>
          <a:p>
            <a:pPr lvl="0">
              <a:lnSpc>
                <a:spcPct val="150000"/>
              </a:lnSpc>
            </a:pPr>
            <a:r>
              <a:rPr lang="fa-IR" dirty="0">
                <a:cs typeface="B Koodak" panose="00000700000000000000" pitchFamily="2" charset="-78"/>
              </a:rPr>
              <a:t>برنامه ی ما بیشتر در بستر فضای مجازی انجام می شود و یک سامانه برخط نیاز داریم و کتاب هایی که مباحثه می کنیم. برای برنامه های حضوری نیز یک کلاس نیاز داریم.</a:t>
            </a:r>
          </a:p>
          <a:p>
            <a:pPr lvl="0">
              <a:lnSpc>
                <a:spcPct val="150000"/>
              </a:lnSpc>
            </a:pPr>
            <a:endParaRPr lang="fa-IR" dirty="0">
              <a:cs typeface="B Koodak" panose="000007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87974654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/>
          <p:nvPr/>
        </p:nvSpPr>
        <p:spPr>
          <a:xfrm rot="5400000">
            <a:off x="5894024" y="-5894023"/>
            <a:ext cx="495762" cy="12283808"/>
          </a:xfrm>
          <a:custGeom>
            <a:avLst/>
            <a:gdLst>
              <a:gd name="connsiteX0" fmla="*/ 0 w 5122843"/>
              <a:gd name="connsiteY0" fmla="*/ 0 h 3723701"/>
              <a:gd name="connsiteX1" fmla="*/ 5122843 w 5122843"/>
              <a:gd name="connsiteY1" fmla="*/ 0 h 3723701"/>
              <a:gd name="connsiteX2" fmla="*/ 5122843 w 5122843"/>
              <a:gd name="connsiteY2" fmla="*/ 3723701 h 3723701"/>
              <a:gd name="connsiteX3" fmla="*/ 0 w 5122843"/>
              <a:gd name="connsiteY3" fmla="*/ 3723701 h 3723701"/>
              <a:gd name="connsiteX4" fmla="*/ 0 w 5122843"/>
              <a:gd name="connsiteY4" fmla="*/ 0 h 3723701"/>
              <a:gd name="connsiteX0" fmla="*/ 0 w 5122843"/>
              <a:gd name="connsiteY0" fmla="*/ 0 h 3723701"/>
              <a:gd name="connsiteX1" fmla="*/ 5122843 w 5122843"/>
              <a:gd name="connsiteY1" fmla="*/ 0 h 3723701"/>
              <a:gd name="connsiteX2" fmla="*/ 4649118 w 5122843"/>
              <a:gd name="connsiteY2" fmla="*/ 3294044 h 3723701"/>
              <a:gd name="connsiteX3" fmla="*/ 0 w 5122843"/>
              <a:gd name="connsiteY3" fmla="*/ 3723701 h 3723701"/>
              <a:gd name="connsiteX4" fmla="*/ 0 w 5122843"/>
              <a:gd name="connsiteY4" fmla="*/ 0 h 3723701"/>
              <a:gd name="connsiteX0" fmla="*/ 0 w 5122843"/>
              <a:gd name="connsiteY0" fmla="*/ 0 h 3723701"/>
              <a:gd name="connsiteX1" fmla="*/ 5122843 w 5122843"/>
              <a:gd name="connsiteY1" fmla="*/ 0 h 3723701"/>
              <a:gd name="connsiteX2" fmla="*/ 4239691 w 5122843"/>
              <a:gd name="connsiteY2" fmla="*/ 2774026 h 3723701"/>
              <a:gd name="connsiteX3" fmla="*/ 0 w 5122843"/>
              <a:gd name="connsiteY3" fmla="*/ 3723701 h 3723701"/>
              <a:gd name="connsiteX4" fmla="*/ 0 w 5122843"/>
              <a:gd name="connsiteY4" fmla="*/ 0 h 3723701"/>
              <a:gd name="connsiteX0" fmla="*/ 0 w 5122843"/>
              <a:gd name="connsiteY0" fmla="*/ 0 h 3723701"/>
              <a:gd name="connsiteX1" fmla="*/ 5122843 w 5122843"/>
              <a:gd name="connsiteY1" fmla="*/ 0 h 3723701"/>
              <a:gd name="connsiteX2" fmla="*/ 4369510 w 5122843"/>
              <a:gd name="connsiteY2" fmla="*/ 3026481 h 3723701"/>
              <a:gd name="connsiteX3" fmla="*/ 0 w 5122843"/>
              <a:gd name="connsiteY3" fmla="*/ 3723701 h 3723701"/>
              <a:gd name="connsiteX4" fmla="*/ 0 w 5122843"/>
              <a:gd name="connsiteY4" fmla="*/ 0 h 3723701"/>
              <a:gd name="connsiteX0" fmla="*/ 0 w 5122843"/>
              <a:gd name="connsiteY0" fmla="*/ 0 h 3723701"/>
              <a:gd name="connsiteX1" fmla="*/ 5122843 w 5122843"/>
              <a:gd name="connsiteY1" fmla="*/ 0 h 3723701"/>
              <a:gd name="connsiteX2" fmla="*/ 4069929 w 5122843"/>
              <a:gd name="connsiteY2" fmla="*/ 2535970 h 3723701"/>
              <a:gd name="connsiteX3" fmla="*/ 0 w 5122843"/>
              <a:gd name="connsiteY3" fmla="*/ 3723701 h 3723701"/>
              <a:gd name="connsiteX4" fmla="*/ 0 w 5122843"/>
              <a:gd name="connsiteY4" fmla="*/ 0 h 3723701"/>
              <a:gd name="connsiteX0" fmla="*/ 0 w 4813275"/>
              <a:gd name="connsiteY0" fmla="*/ 5982 h 3729683"/>
              <a:gd name="connsiteX1" fmla="*/ 4813275 w 4813275"/>
              <a:gd name="connsiteY1" fmla="*/ 0 h 3729683"/>
              <a:gd name="connsiteX2" fmla="*/ 4069929 w 4813275"/>
              <a:gd name="connsiteY2" fmla="*/ 2541952 h 3729683"/>
              <a:gd name="connsiteX3" fmla="*/ 0 w 4813275"/>
              <a:gd name="connsiteY3" fmla="*/ 3729683 h 3729683"/>
              <a:gd name="connsiteX4" fmla="*/ 0 w 4813275"/>
              <a:gd name="connsiteY4" fmla="*/ 5982 h 37296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813275" h="3729683">
                <a:moveTo>
                  <a:pt x="0" y="5982"/>
                </a:moveTo>
                <a:lnTo>
                  <a:pt x="4813275" y="0"/>
                </a:lnTo>
                <a:lnTo>
                  <a:pt x="4069929" y="2541952"/>
                </a:lnTo>
                <a:lnTo>
                  <a:pt x="0" y="3729683"/>
                </a:lnTo>
                <a:lnTo>
                  <a:pt x="0" y="5982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ight Triangle 27"/>
          <p:cNvSpPr/>
          <p:nvPr/>
        </p:nvSpPr>
        <p:spPr>
          <a:xfrm flipH="1">
            <a:off x="8754742" y="6097775"/>
            <a:ext cx="3437258" cy="760225"/>
          </a:xfrm>
          <a:prstGeom prst="rtTriangl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Shape">
            <a:extLst>
              <a:ext uri="{FF2B5EF4-FFF2-40B4-BE49-F238E27FC236}">
                <a16:creationId xmlns:a16="http://schemas.microsoft.com/office/drawing/2014/main" id="{9ECF3804-EC8B-481A-AEE2-208B7D611847}"/>
              </a:ext>
            </a:extLst>
          </p:cNvPr>
          <p:cNvSpPr/>
          <p:nvPr/>
        </p:nvSpPr>
        <p:spPr>
          <a:xfrm>
            <a:off x="0" y="0"/>
            <a:ext cx="11523664" cy="118342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9412" extrusionOk="0">
                <a:moveTo>
                  <a:pt x="21600" y="0"/>
                </a:moveTo>
                <a:cubicBezTo>
                  <a:pt x="21600" y="0"/>
                  <a:pt x="18015" y="16554"/>
                  <a:pt x="11571" y="5754"/>
                </a:cubicBezTo>
                <a:cubicBezTo>
                  <a:pt x="5127" y="-5046"/>
                  <a:pt x="0" y="6618"/>
                  <a:pt x="0" y="6618"/>
                </a:cubicBezTo>
                <a:lnTo>
                  <a:pt x="0" y="0"/>
                </a:lnTo>
                <a:cubicBezTo>
                  <a:pt x="0" y="0"/>
                  <a:pt x="21600" y="0"/>
                  <a:pt x="21600" y="0"/>
                </a:cubicBezTo>
                <a:close/>
              </a:path>
            </a:pathLst>
          </a:custGeom>
          <a:gradFill>
            <a:gsLst>
              <a:gs pos="8000">
                <a:schemeClr val="accent4"/>
              </a:gs>
              <a:gs pos="76000">
                <a:schemeClr val="accent5"/>
              </a:gs>
            </a:gsLst>
          </a:gradFill>
          <a:ln w="12700">
            <a:miter lim="400000"/>
          </a:ln>
        </p:spPr>
        <p:txBody>
          <a:bodyPr lIns="38100" tIns="38100" rIns="38100" bIns="38100" anchor="ctr"/>
          <a:lstStyle/>
          <a:p>
            <a:pPr>
              <a:def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/>
          </a:p>
        </p:txBody>
      </p:sp>
      <p:pic>
        <p:nvPicPr>
          <p:cNvPr id="7" name="Picture 6"/>
          <p:cNvPicPr/>
          <p:nvPr/>
        </p:nvPicPr>
        <p:blipFill rotWithShape="1">
          <a:blip r:embed="rId2"/>
          <a:srcRect b="19768"/>
          <a:stretch/>
        </p:blipFill>
        <p:spPr>
          <a:xfrm>
            <a:off x="1180623" y="2022944"/>
            <a:ext cx="9162417" cy="4134441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2163353" y="1099614"/>
            <a:ext cx="6813084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fa-IR" sz="5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cs typeface="B Titr" panose="00000700000000000000" pitchFamily="2" charset="-78"/>
              </a:rPr>
              <a:t>تیم کاری و همکاران فعالیت</a:t>
            </a:r>
            <a:endParaRPr lang="en-US" sz="5400" b="1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cs typeface="B Titr" panose="000007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680585098"/>
      </p:ext>
    </p:extLst>
  </p:cSld>
  <p:clrMapOvr>
    <a:masterClrMapping/>
  </p:clrMapOvr>
  <p:transition spd="slow">
    <p:push dir="u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ight Triangle 6"/>
          <p:cNvSpPr/>
          <p:nvPr/>
        </p:nvSpPr>
        <p:spPr>
          <a:xfrm flipH="1" flipV="1">
            <a:off x="10159572" y="-1"/>
            <a:ext cx="2032427" cy="1777874"/>
          </a:xfrm>
          <a:prstGeom prst="rtTriangl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Rectangle 6"/>
          <p:cNvSpPr/>
          <p:nvPr/>
        </p:nvSpPr>
        <p:spPr>
          <a:xfrm rot="16200000">
            <a:off x="3081965" y="3150824"/>
            <a:ext cx="490251" cy="6946134"/>
          </a:xfrm>
          <a:custGeom>
            <a:avLst/>
            <a:gdLst>
              <a:gd name="connsiteX0" fmla="*/ 0 w 5122843"/>
              <a:gd name="connsiteY0" fmla="*/ 0 h 3723701"/>
              <a:gd name="connsiteX1" fmla="*/ 5122843 w 5122843"/>
              <a:gd name="connsiteY1" fmla="*/ 0 h 3723701"/>
              <a:gd name="connsiteX2" fmla="*/ 5122843 w 5122843"/>
              <a:gd name="connsiteY2" fmla="*/ 3723701 h 3723701"/>
              <a:gd name="connsiteX3" fmla="*/ 0 w 5122843"/>
              <a:gd name="connsiteY3" fmla="*/ 3723701 h 3723701"/>
              <a:gd name="connsiteX4" fmla="*/ 0 w 5122843"/>
              <a:gd name="connsiteY4" fmla="*/ 0 h 3723701"/>
              <a:gd name="connsiteX0" fmla="*/ 0 w 5122843"/>
              <a:gd name="connsiteY0" fmla="*/ 0 h 3723701"/>
              <a:gd name="connsiteX1" fmla="*/ 5122843 w 5122843"/>
              <a:gd name="connsiteY1" fmla="*/ 0 h 3723701"/>
              <a:gd name="connsiteX2" fmla="*/ 4649118 w 5122843"/>
              <a:gd name="connsiteY2" fmla="*/ 3294044 h 3723701"/>
              <a:gd name="connsiteX3" fmla="*/ 0 w 5122843"/>
              <a:gd name="connsiteY3" fmla="*/ 3723701 h 3723701"/>
              <a:gd name="connsiteX4" fmla="*/ 0 w 5122843"/>
              <a:gd name="connsiteY4" fmla="*/ 0 h 3723701"/>
              <a:gd name="connsiteX0" fmla="*/ 0 w 5122843"/>
              <a:gd name="connsiteY0" fmla="*/ 0 h 3723701"/>
              <a:gd name="connsiteX1" fmla="*/ 5122843 w 5122843"/>
              <a:gd name="connsiteY1" fmla="*/ 0 h 3723701"/>
              <a:gd name="connsiteX2" fmla="*/ 4239691 w 5122843"/>
              <a:gd name="connsiteY2" fmla="*/ 2774026 h 3723701"/>
              <a:gd name="connsiteX3" fmla="*/ 0 w 5122843"/>
              <a:gd name="connsiteY3" fmla="*/ 3723701 h 3723701"/>
              <a:gd name="connsiteX4" fmla="*/ 0 w 5122843"/>
              <a:gd name="connsiteY4" fmla="*/ 0 h 3723701"/>
              <a:gd name="connsiteX0" fmla="*/ 0 w 5122843"/>
              <a:gd name="connsiteY0" fmla="*/ 0 h 3723701"/>
              <a:gd name="connsiteX1" fmla="*/ 5122843 w 5122843"/>
              <a:gd name="connsiteY1" fmla="*/ 0 h 3723701"/>
              <a:gd name="connsiteX2" fmla="*/ 4369510 w 5122843"/>
              <a:gd name="connsiteY2" fmla="*/ 3026481 h 3723701"/>
              <a:gd name="connsiteX3" fmla="*/ 0 w 5122843"/>
              <a:gd name="connsiteY3" fmla="*/ 3723701 h 3723701"/>
              <a:gd name="connsiteX4" fmla="*/ 0 w 5122843"/>
              <a:gd name="connsiteY4" fmla="*/ 0 h 3723701"/>
              <a:gd name="connsiteX0" fmla="*/ 0 w 5122843"/>
              <a:gd name="connsiteY0" fmla="*/ 0 h 3723701"/>
              <a:gd name="connsiteX1" fmla="*/ 5122843 w 5122843"/>
              <a:gd name="connsiteY1" fmla="*/ 0 h 3723701"/>
              <a:gd name="connsiteX2" fmla="*/ 4069929 w 5122843"/>
              <a:gd name="connsiteY2" fmla="*/ 2535970 h 3723701"/>
              <a:gd name="connsiteX3" fmla="*/ 0 w 5122843"/>
              <a:gd name="connsiteY3" fmla="*/ 3723701 h 3723701"/>
              <a:gd name="connsiteX4" fmla="*/ 0 w 5122843"/>
              <a:gd name="connsiteY4" fmla="*/ 0 h 3723701"/>
              <a:gd name="connsiteX0" fmla="*/ 0 w 4813275"/>
              <a:gd name="connsiteY0" fmla="*/ 5982 h 3729683"/>
              <a:gd name="connsiteX1" fmla="*/ 4813275 w 4813275"/>
              <a:gd name="connsiteY1" fmla="*/ 0 h 3729683"/>
              <a:gd name="connsiteX2" fmla="*/ 4069929 w 4813275"/>
              <a:gd name="connsiteY2" fmla="*/ 2541952 h 3729683"/>
              <a:gd name="connsiteX3" fmla="*/ 0 w 4813275"/>
              <a:gd name="connsiteY3" fmla="*/ 3729683 h 3729683"/>
              <a:gd name="connsiteX4" fmla="*/ 0 w 4813275"/>
              <a:gd name="connsiteY4" fmla="*/ 5982 h 37296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813275" h="3729683">
                <a:moveTo>
                  <a:pt x="0" y="5982"/>
                </a:moveTo>
                <a:lnTo>
                  <a:pt x="4813275" y="0"/>
                </a:lnTo>
                <a:lnTo>
                  <a:pt x="4069929" y="2541952"/>
                </a:lnTo>
                <a:lnTo>
                  <a:pt x="0" y="3729683"/>
                </a:lnTo>
                <a:lnTo>
                  <a:pt x="0" y="5982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2225020" y="0"/>
            <a:ext cx="6813084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fa-IR" sz="5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cs typeface="B Titr" panose="00000700000000000000" pitchFamily="2" charset="-78"/>
              </a:rPr>
              <a:t>تیم کاری و همکاران فعالیت</a:t>
            </a:r>
            <a:endParaRPr lang="en-US" sz="5400" b="1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cs typeface="B Titr" panose="00000700000000000000" pitchFamily="2" charset="-78"/>
            </a:endParaRPr>
          </a:p>
        </p:txBody>
      </p:sp>
      <p:sp>
        <p:nvSpPr>
          <p:cNvPr id="9" name="Subtitle 2"/>
          <p:cNvSpPr txBox="1">
            <a:spLocks/>
          </p:cNvSpPr>
          <p:nvPr/>
        </p:nvSpPr>
        <p:spPr>
          <a:xfrm>
            <a:off x="336884" y="553884"/>
            <a:ext cx="11630527" cy="6167757"/>
          </a:xfrm>
          <a:prstGeom prst="rect">
            <a:avLst/>
          </a:prstGeom>
        </p:spPr>
        <p:txBody>
          <a:bodyPr vert="horz" lIns="91440" tIns="45720" rIns="91440" bIns="45720" rtlCol="1">
            <a:noAutofit/>
          </a:bodyPr>
          <a:lstStyle>
            <a:lvl1pPr marL="342900" indent="-3429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r" defTabSz="914400" rtl="1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>
              <a:lnSpc>
                <a:spcPct val="150000"/>
              </a:lnSpc>
            </a:pPr>
            <a:r>
              <a:rPr lang="fa-IR" sz="3600" dirty="0">
                <a:cs typeface="B Koodak" panose="00000700000000000000" pitchFamily="2" charset="-78"/>
              </a:rPr>
              <a:t>این فعالیت فردی، گروهی یا سازمانی است؟</a:t>
            </a:r>
          </a:p>
          <a:p>
            <a:pPr lvl="0">
              <a:lnSpc>
                <a:spcPct val="150000"/>
              </a:lnSpc>
            </a:pPr>
            <a:r>
              <a:rPr lang="fa-IR" sz="3600" dirty="0">
                <a:cs typeface="B Koodak" panose="00000700000000000000" pitchFamily="2" charset="-78"/>
              </a:rPr>
              <a:t>برنامه به صورت گروهی اجرا می شود و با همکاری سازمان بسیج دانشجویی و نهاد رهبری در دانشگاه و حمایت دفتر تبلیغات برگزار می شود.</a:t>
            </a:r>
          </a:p>
          <a:p>
            <a:pPr lvl="0">
              <a:lnSpc>
                <a:spcPct val="150000"/>
              </a:lnSpc>
            </a:pPr>
            <a:r>
              <a:rPr lang="fa-IR" sz="3600" dirty="0">
                <a:cs typeface="B Koodak" panose="00000700000000000000" pitchFamily="2" charset="-78"/>
              </a:rPr>
              <a:t> تعداد افراد درگیر در اجرا، چند نفر ند و کیستند؟ </a:t>
            </a:r>
          </a:p>
          <a:p>
            <a:pPr lvl="0">
              <a:lnSpc>
                <a:spcPct val="150000"/>
              </a:lnSpc>
            </a:pPr>
            <a:r>
              <a:rPr lang="fa-IR" sz="3600" dirty="0">
                <a:cs typeface="B Koodak" panose="00000700000000000000" pitchFamily="2" charset="-78"/>
              </a:rPr>
              <a:t>در هر حلقه مباحثاتی یک استاد حضور دارد و یک تیم شامل 7 استاد از حلقات پشتیبانی می کنند.</a:t>
            </a:r>
          </a:p>
          <a:p>
            <a:pPr lvl="0">
              <a:lnSpc>
                <a:spcPct val="150000"/>
              </a:lnSpc>
            </a:pPr>
            <a:r>
              <a:rPr lang="fa-IR" sz="3600" dirty="0">
                <a:cs typeface="B Koodak" panose="00000700000000000000" pitchFamily="2" charset="-78"/>
              </a:rPr>
              <a:t>اعضاء تیم چه آموزش‌ها و مهارتهایی برای اجرا نیاز دارد؟</a:t>
            </a:r>
          </a:p>
          <a:p>
            <a:pPr lvl="0">
              <a:lnSpc>
                <a:spcPct val="150000"/>
              </a:lnSpc>
            </a:pPr>
            <a:r>
              <a:rPr lang="fa-IR" sz="3600" dirty="0">
                <a:cs typeface="B Koodak" panose="00000700000000000000" pitchFamily="2" charset="-78"/>
              </a:rPr>
              <a:t>اعضای تیم باید نسبت به شبهات و سوالات دانشجویان آشنا باشند و توان پاسخ گویی را داشته باشند. محور بحث ها کتاب های شهید مطهری و مقام معطم رهبری می باشد لذا آشنایی با منظومه ی فکری شهید مطهری و مقام معظم رهبری ضرور می باشد.</a:t>
            </a:r>
          </a:p>
          <a:p>
            <a:pPr lvl="0">
              <a:lnSpc>
                <a:spcPct val="150000"/>
              </a:lnSpc>
            </a:pPr>
            <a:r>
              <a:rPr lang="fa-IR" sz="3600" dirty="0">
                <a:cs typeface="B Koodak" panose="00000700000000000000" pitchFamily="2" charset="-78"/>
              </a:rPr>
              <a:t>آیا این فعالیت نیازمند نقش‌های مکمل می‌باشد؟</a:t>
            </a:r>
          </a:p>
          <a:p>
            <a:pPr lvl="0">
              <a:lnSpc>
                <a:spcPct val="150000"/>
              </a:lnSpc>
            </a:pPr>
            <a:r>
              <a:rPr lang="fa-IR" sz="3600" dirty="0">
                <a:cs typeface="B Koodak" panose="00000700000000000000" pitchFamily="2" charset="-78"/>
              </a:rPr>
              <a:t>بله برنامه های حضوری و تکمیلی برای رسیدن به اهداف ضروری می باشد. برنامه های نظیر دوره های علمی، راهیان نور، اردوهای جهادی و کلاس های پرسش و پاسخ حضوری می تواند خروجی کار را بیشتر کند.</a:t>
            </a:r>
          </a:p>
          <a:p>
            <a:pPr lvl="0">
              <a:lnSpc>
                <a:spcPct val="150000"/>
              </a:lnSpc>
            </a:pPr>
            <a:r>
              <a:rPr lang="fa-IR" sz="3600" dirty="0">
                <a:cs typeface="B Koodak" panose="00000700000000000000" pitchFamily="2" charset="-78"/>
              </a:rPr>
              <a:t>همکاری چه نهادهای در این فعالیت ضروری است؟ (شرکای کلیدی) </a:t>
            </a:r>
          </a:p>
          <a:p>
            <a:pPr>
              <a:lnSpc>
                <a:spcPct val="150000"/>
              </a:lnSpc>
            </a:pPr>
            <a:r>
              <a:rPr lang="fa-IR" sz="3600" dirty="0">
                <a:cs typeface="B Koodak" panose="00000700000000000000" pitchFamily="2" charset="-78"/>
              </a:rPr>
              <a:t>بسیج دانشجویی، نهاد رهبری در دانشگاه،  واحد تبلیغ تخصصی دفتر تبلیغات</a:t>
            </a:r>
          </a:p>
          <a:p>
            <a:pPr lvl="0">
              <a:lnSpc>
                <a:spcPct val="150000"/>
              </a:lnSpc>
            </a:pPr>
            <a:r>
              <a:rPr lang="fa-IR" sz="3600" dirty="0">
                <a:cs typeface="B Koodak" panose="00000700000000000000" pitchFamily="2" charset="-78"/>
              </a:rPr>
              <a:t>آیا این فعالیت نیازمند مجوز و تأییدیه از مراکز مربوطه رسمی است؟</a:t>
            </a:r>
          </a:p>
          <a:p>
            <a:pPr lvl="0">
              <a:lnSpc>
                <a:spcPct val="150000"/>
              </a:lnSpc>
            </a:pPr>
            <a:r>
              <a:rPr lang="fa-IR" sz="3600" dirty="0">
                <a:cs typeface="B Koodak" panose="00000700000000000000" pitchFamily="2" charset="-78"/>
              </a:rPr>
              <a:t>اگر تاییدیه و همکاری باشد بهتر است .</a:t>
            </a:r>
          </a:p>
        </p:txBody>
      </p:sp>
    </p:spTree>
    <p:extLst>
      <p:ext uri="{BB962C8B-B14F-4D97-AF65-F5344CB8AC3E}">
        <p14:creationId xmlns:p14="http://schemas.microsoft.com/office/powerpoint/2010/main" val="120846313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/>
          <p:nvPr/>
        </p:nvSpPr>
        <p:spPr>
          <a:xfrm rot="5400000">
            <a:off x="5894024" y="-5894023"/>
            <a:ext cx="495762" cy="12283808"/>
          </a:xfrm>
          <a:custGeom>
            <a:avLst/>
            <a:gdLst>
              <a:gd name="connsiteX0" fmla="*/ 0 w 5122843"/>
              <a:gd name="connsiteY0" fmla="*/ 0 h 3723701"/>
              <a:gd name="connsiteX1" fmla="*/ 5122843 w 5122843"/>
              <a:gd name="connsiteY1" fmla="*/ 0 h 3723701"/>
              <a:gd name="connsiteX2" fmla="*/ 5122843 w 5122843"/>
              <a:gd name="connsiteY2" fmla="*/ 3723701 h 3723701"/>
              <a:gd name="connsiteX3" fmla="*/ 0 w 5122843"/>
              <a:gd name="connsiteY3" fmla="*/ 3723701 h 3723701"/>
              <a:gd name="connsiteX4" fmla="*/ 0 w 5122843"/>
              <a:gd name="connsiteY4" fmla="*/ 0 h 3723701"/>
              <a:gd name="connsiteX0" fmla="*/ 0 w 5122843"/>
              <a:gd name="connsiteY0" fmla="*/ 0 h 3723701"/>
              <a:gd name="connsiteX1" fmla="*/ 5122843 w 5122843"/>
              <a:gd name="connsiteY1" fmla="*/ 0 h 3723701"/>
              <a:gd name="connsiteX2" fmla="*/ 4649118 w 5122843"/>
              <a:gd name="connsiteY2" fmla="*/ 3294044 h 3723701"/>
              <a:gd name="connsiteX3" fmla="*/ 0 w 5122843"/>
              <a:gd name="connsiteY3" fmla="*/ 3723701 h 3723701"/>
              <a:gd name="connsiteX4" fmla="*/ 0 w 5122843"/>
              <a:gd name="connsiteY4" fmla="*/ 0 h 3723701"/>
              <a:gd name="connsiteX0" fmla="*/ 0 w 5122843"/>
              <a:gd name="connsiteY0" fmla="*/ 0 h 3723701"/>
              <a:gd name="connsiteX1" fmla="*/ 5122843 w 5122843"/>
              <a:gd name="connsiteY1" fmla="*/ 0 h 3723701"/>
              <a:gd name="connsiteX2" fmla="*/ 4239691 w 5122843"/>
              <a:gd name="connsiteY2" fmla="*/ 2774026 h 3723701"/>
              <a:gd name="connsiteX3" fmla="*/ 0 w 5122843"/>
              <a:gd name="connsiteY3" fmla="*/ 3723701 h 3723701"/>
              <a:gd name="connsiteX4" fmla="*/ 0 w 5122843"/>
              <a:gd name="connsiteY4" fmla="*/ 0 h 3723701"/>
              <a:gd name="connsiteX0" fmla="*/ 0 w 5122843"/>
              <a:gd name="connsiteY0" fmla="*/ 0 h 3723701"/>
              <a:gd name="connsiteX1" fmla="*/ 5122843 w 5122843"/>
              <a:gd name="connsiteY1" fmla="*/ 0 h 3723701"/>
              <a:gd name="connsiteX2" fmla="*/ 4369510 w 5122843"/>
              <a:gd name="connsiteY2" fmla="*/ 3026481 h 3723701"/>
              <a:gd name="connsiteX3" fmla="*/ 0 w 5122843"/>
              <a:gd name="connsiteY3" fmla="*/ 3723701 h 3723701"/>
              <a:gd name="connsiteX4" fmla="*/ 0 w 5122843"/>
              <a:gd name="connsiteY4" fmla="*/ 0 h 3723701"/>
              <a:gd name="connsiteX0" fmla="*/ 0 w 5122843"/>
              <a:gd name="connsiteY0" fmla="*/ 0 h 3723701"/>
              <a:gd name="connsiteX1" fmla="*/ 5122843 w 5122843"/>
              <a:gd name="connsiteY1" fmla="*/ 0 h 3723701"/>
              <a:gd name="connsiteX2" fmla="*/ 4069929 w 5122843"/>
              <a:gd name="connsiteY2" fmla="*/ 2535970 h 3723701"/>
              <a:gd name="connsiteX3" fmla="*/ 0 w 5122843"/>
              <a:gd name="connsiteY3" fmla="*/ 3723701 h 3723701"/>
              <a:gd name="connsiteX4" fmla="*/ 0 w 5122843"/>
              <a:gd name="connsiteY4" fmla="*/ 0 h 3723701"/>
              <a:gd name="connsiteX0" fmla="*/ 0 w 4813275"/>
              <a:gd name="connsiteY0" fmla="*/ 5982 h 3729683"/>
              <a:gd name="connsiteX1" fmla="*/ 4813275 w 4813275"/>
              <a:gd name="connsiteY1" fmla="*/ 0 h 3729683"/>
              <a:gd name="connsiteX2" fmla="*/ 4069929 w 4813275"/>
              <a:gd name="connsiteY2" fmla="*/ 2541952 h 3729683"/>
              <a:gd name="connsiteX3" fmla="*/ 0 w 4813275"/>
              <a:gd name="connsiteY3" fmla="*/ 3729683 h 3729683"/>
              <a:gd name="connsiteX4" fmla="*/ 0 w 4813275"/>
              <a:gd name="connsiteY4" fmla="*/ 5982 h 37296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813275" h="3729683">
                <a:moveTo>
                  <a:pt x="0" y="5982"/>
                </a:moveTo>
                <a:lnTo>
                  <a:pt x="4813275" y="0"/>
                </a:lnTo>
                <a:lnTo>
                  <a:pt x="4069929" y="2541952"/>
                </a:lnTo>
                <a:lnTo>
                  <a:pt x="0" y="3729683"/>
                </a:lnTo>
                <a:lnTo>
                  <a:pt x="0" y="5982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ight Triangle 27"/>
          <p:cNvSpPr/>
          <p:nvPr/>
        </p:nvSpPr>
        <p:spPr>
          <a:xfrm flipH="1">
            <a:off x="8754742" y="6097775"/>
            <a:ext cx="3437258" cy="760225"/>
          </a:xfrm>
          <a:prstGeom prst="rtTriangl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Shape">
            <a:extLst>
              <a:ext uri="{FF2B5EF4-FFF2-40B4-BE49-F238E27FC236}">
                <a16:creationId xmlns:a16="http://schemas.microsoft.com/office/drawing/2014/main" id="{9ECF3804-EC8B-481A-AEE2-208B7D611847}"/>
              </a:ext>
            </a:extLst>
          </p:cNvPr>
          <p:cNvSpPr/>
          <p:nvPr/>
        </p:nvSpPr>
        <p:spPr>
          <a:xfrm>
            <a:off x="0" y="0"/>
            <a:ext cx="11523664" cy="118342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9412" extrusionOk="0">
                <a:moveTo>
                  <a:pt x="21600" y="0"/>
                </a:moveTo>
                <a:cubicBezTo>
                  <a:pt x="21600" y="0"/>
                  <a:pt x="18015" y="16554"/>
                  <a:pt x="11571" y="5754"/>
                </a:cubicBezTo>
                <a:cubicBezTo>
                  <a:pt x="5127" y="-5046"/>
                  <a:pt x="0" y="6618"/>
                  <a:pt x="0" y="6618"/>
                </a:cubicBezTo>
                <a:lnTo>
                  <a:pt x="0" y="0"/>
                </a:lnTo>
                <a:cubicBezTo>
                  <a:pt x="0" y="0"/>
                  <a:pt x="21600" y="0"/>
                  <a:pt x="21600" y="0"/>
                </a:cubicBezTo>
                <a:close/>
              </a:path>
            </a:pathLst>
          </a:custGeom>
          <a:gradFill>
            <a:gsLst>
              <a:gs pos="8000">
                <a:schemeClr val="accent4"/>
              </a:gs>
              <a:gs pos="76000">
                <a:schemeClr val="accent5"/>
              </a:gs>
            </a:gsLst>
          </a:gradFill>
          <a:ln w="12700">
            <a:miter lim="400000"/>
          </a:ln>
        </p:spPr>
        <p:txBody>
          <a:bodyPr lIns="38100" tIns="38100" rIns="38100" bIns="38100" anchor="ctr"/>
          <a:lstStyle/>
          <a:p>
            <a:pPr>
              <a:def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500" r="27000"/>
          <a:stretch/>
        </p:blipFill>
        <p:spPr>
          <a:xfrm>
            <a:off x="705851" y="893179"/>
            <a:ext cx="4251159" cy="5453507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5321326" y="1911773"/>
            <a:ext cx="5591595" cy="34163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fa-IR" sz="72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cs typeface="B Titr" panose="00000700000000000000" pitchFamily="2" charset="-78"/>
              </a:rPr>
              <a:t>جنبه نوآورانه </a:t>
            </a:r>
          </a:p>
          <a:p>
            <a:pPr algn="ctr"/>
            <a:r>
              <a:rPr lang="fa-IR" sz="72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cs typeface="B Titr" panose="00000700000000000000" pitchFamily="2" charset="-78"/>
              </a:rPr>
              <a:t>یا وجه امتیاز مهم</a:t>
            </a:r>
          </a:p>
          <a:p>
            <a:pPr algn="ctr"/>
            <a:r>
              <a:rPr lang="fa-IR" sz="72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cs typeface="B Titr" panose="00000700000000000000" pitchFamily="2" charset="-78"/>
              </a:rPr>
              <a:t>فعالیت</a:t>
            </a:r>
            <a:endParaRPr lang="en-US" sz="7200" b="1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cs typeface="B Titr" panose="000007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512642025"/>
      </p:ext>
    </p:extLst>
  </p:cSld>
  <p:clrMapOvr>
    <a:masterClrMapping/>
  </p:clrMapOvr>
  <p:transition spd="slow">
    <p:push dir="u"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ight Triangle 6"/>
          <p:cNvSpPr/>
          <p:nvPr/>
        </p:nvSpPr>
        <p:spPr>
          <a:xfrm flipH="1" flipV="1">
            <a:off x="10159572" y="-1"/>
            <a:ext cx="2032427" cy="1777874"/>
          </a:xfrm>
          <a:prstGeom prst="rtTriangl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Rectangle 6"/>
          <p:cNvSpPr/>
          <p:nvPr/>
        </p:nvSpPr>
        <p:spPr>
          <a:xfrm rot="16200000">
            <a:off x="3081965" y="3150824"/>
            <a:ext cx="490251" cy="6946134"/>
          </a:xfrm>
          <a:custGeom>
            <a:avLst/>
            <a:gdLst>
              <a:gd name="connsiteX0" fmla="*/ 0 w 5122843"/>
              <a:gd name="connsiteY0" fmla="*/ 0 h 3723701"/>
              <a:gd name="connsiteX1" fmla="*/ 5122843 w 5122843"/>
              <a:gd name="connsiteY1" fmla="*/ 0 h 3723701"/>
              <a:gd name="connsiteX2" fmla="*/ 5122843 w 5122843"/>
              <a:gd name="connsiteY2" fmla="*/ 3723701 h 3723701"/>
              <a:gd name="connsiteX3" fmla="*/ 0 w 5122843"/>
              <a:gd name="connsiteY3" fmla="*/ 3723701 h 3723701"/>
              <a:gd name="connsiteX4" fmla="*/ 0 w 5122843"/>
              <a:gd name="connsiteY4" fmla="*/ 0 h 3723701"/>
              <a:gd name="connsiteX0" fmla="*/ 0 w 5122843"/>
              <a:gd name="connsiteY0" fmla="*/ 0 h 3723701"/>
              <a:gd name="connsiteX1" fmla="*/ 5122843 w 5122843"/>
              <a:gd name="connsiteY1" fmla="*/ 0 h 3723701"/>
              <a:gd name="connsiteX2" fmla="*/ 4649118 w 5122843"/>
              <a:gd name="connsiteY2" fmla="*/ 3294044 h 3723701"/>
              <a:gd name="connsiteX3" fmla="*/ 0 w 5122843"/>
              <a:gd name="connsiteY3" fmla="*/ 3723701 h 3723701"/>
              <a:gd name="connsiteX4" fmla="*/ 0 w 5122843"/>
              <a:gd name="connsiteY4" fmla="*/ 0 h 3723701"/>
              <a:gd name="connsiteX0" fmla="*/ 0 w 5122843"/>
              <a:gd name="connsiteY0" fmla="*/ 0 h 3723701"/>
              <a:gd name="connsiteX1" fmla="*/ 5122843 w 5122843"/>
              <a:gd name="connsiteY1" fmla="*/ 0 h 3723701"/>
              <a:gd name="connsiteX2" fmla="*/ 4239691 w 5122843"/>
              <a:gd name="connsiteY2" fmla="*/ 2774026 h 3723701"/>
              <a:gd name="connsiteX3" fmla="*/ 0 w 5122843"/>
              <a:gd name="connsiteY3" fmla="*/ 3723701 h 3723701"/>
              <a:gd name="connsiteX4" fmla="*/ 0 w 5122843"/>
              <a:gd name="connsiteY4" fmla="*/ 0 h 3723701"/>
              <a:gd name="connsiteX0" fmla="*/ 0 w 5122843"/>
              <a:gd name="connsiteY0" fmla="*/ 0 h 3723701"/>
              <a:gd name="connsiteX1" fmla="*/ 5122843 w 5122843"/>
              <a:gd name="connsiteY1" fmla="*/ 0 h 3723701"/>
              <a:gd name="connsiteX2" fmla="*/ 4369510 w 5122843"/>
              <a:gd name="connsiteY2" fmla="*/ 3026481 h 3723701"/>
              <a:gd name="connsiteX3" fmla="*/ 0 w 5122843"/>
              <a:gd name="connsiteY3" fmla="*/ 3723701 h 3723701"/>
              <a:gd name="connsiteX4" fmla="*/ 0 w 5122843"/>
              <a:gd name="connsiteY4" fmla="*/ 0 h 3723701"/>
              <a:gd name="connsiteX0" fmla="*/ 0 w 5122843"/>
              <a:gd name="connsiteY0" fmla="*/ 0 h 3723701"/>
              <a:gd name="connsiteX1" fmla="*/ 5122843 w 5122843"/>
              <a:gd name="connsiteY1" fmla="*/ 0 h 3723701"/>
              <a:gd name="connsiteX2" fmla="*/ 4069929 w 5122843"/>
              <a:gd name="connsiteY2" fmla="*/ 2535970 h 3723701"/>
              <a:gd name="connsiteX3" fmla="*/ 0 w 5122843"/>
              <a:gd name="connsiteY3" fmla="*/ 3723701 h 3723701"/>
              <a:gd name="connsiteX4" fmla="*/ 0 w 5122843"/>
              <a:gd name="connsiteY4" fmla="*/ 0 h 3723701"/>
              <a:gd name="connsiteX0" fmla="*/ 0 w 4813275"/>
              <a:gd name="connsiteY0" fmla="*/ 5982 h 3729683"/>
              <a:gd name="connsiteX1" fmla="*/ 4813275 w 4813275"/>
              <a:gd name="connsiteY1" fmla="*/ 0 h 3729683"/>
              <a:gd name="connsiteX2" fmla="*/ 4069929 w 4813275"/>
              <a:gd name="connsiteY2" fmla="*/ 2541952 h 3729683"/>
              <a:gd name="connsiteX3" fmla="*/ 0 w 4813275"/>
              <a:gd name="connsiteY3" fmla="*/ 3729683 h 3729683"/>
              <a:gd name="connsiteX4" fmla="*/ 0 w 4813275"/>
              <a:gd name="connsiteY4" fmla="*/ 5982 h 37296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813275" h="3729683">
                <a:moveTo>
                  <a:pt x="0" y="5982"/>
                </a:moveTo>
                <a:lnTo>
                  <a:pt x="4813275" y="0"/>
                </a:lnTo>
                <a:lnTo>
                  <a:pt x="4069929" y="2541952"/>
                </a:lnTo>
                <a:lnTo>
                  <a:pt x="0" y="3729683"/>
                </a:lnTo>
                <a:lnTo>
                  <a:pt x="0" y="5982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Subtitle 2"/>
          <p:cNvSpPr txBox="1">
            <a:spLocks/>
          </p:cNvSpPr>
          <p:nvPr/>
        </p:nvSpPr>
        <p:spPr>
          <a:xfrm>
            <a:off x="132074" y="923330"/>
            <a:ext cx="11658873" cy="5945687"/>
          </a:xfrm>
          <a:prstGeom prst="rect">
            <a:avLst/>
          </a:prstGeom>
        </p:spPr>
        <p:txBody>
          <a:bodyPr vert="horz" lIns="91440" tIns="45720" rIns="91440" bIns="45720" rtlCol="1">
            <a:noAutofit/>
          </a:bodyPr>
          <a:lstStyle>
            <a:lvl1pPr marL="342900" indent="-3429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r" defTabSz="914400" rtl="1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>
              <a:lnSpc>
                <a:spcPct val="150000"/>
              </a:lnSpc>
            </a:pPr>
            <a:r>
              <a:rPr lang="fa-IR" sz="3600" dirty="0">
                <a:solidFill>
                  <a:srgbClr val="FF0000"/>
                </a:solidFill>
                <a:cs typeface="B Koodak" panose="00000700000000000000" pitchFamily="2" charset="-78"/>
              </a:rPr>
              <a:t>جرقه اولیه، منشاء ایده اولیه</a:t>
            </a:r>
            <a:r>
              <a:rPr lang="fa-IR" sz="3600" dirty="0">
                <a:cs typeface="B Koodak" panose="00000700000000000000" pitchFamily="2" charset="-78"/>
              </a:rPr>
              <a:t>، یا پیشنهاد دهنده اولیه کار و راهبر اصلی کار کیست؟ </a:t>
            </a:r>
          </a:p>
          <a:p>
            <a:pPr lvl="0">
              <a:lnSpc>
                <a:spcPct val="150000"/>
              </a:lnSpc>
            </a:pPr>
            <a:r>
              <a:rPr lang="fa-IR" sz="3600" dirty="0">
                <a:cs typeface="B Koodak" panose="00000700000000000000" pitchFamily="2" charset="-78"/>
              </a:rPr>
              <a:t>ایده ی اولیه کار متعلق به آقای علی درخشانی می باشد و راهبر اصلی نیز ایشان می باشند.</a:t>
            </a:r>
          </a:p>
          <a:p>
            <a:pPr lvl="0">
              <a:lnSpc>
                <a:spcPct val="150000"/>
              </a:lnSpc>
            </a:pPr>
            <a:r>
              <a:rPr lang="en-US" sz="3600" dirty="0">
                <a:solidFill>
                  <a:srgbClr val="FF0000"/>
                </a:solidFill>
                <a:cs typeface="B Koodak" panose="00000700000000000000" pitchFamily="2" charset="-78"/>
              </a:rPr>
              <a:t>  </a:t>
            </a:r>
            <a:endParaRPr lang="fa-IR" sz="3600" dirty="0">
              <a:cs typeface="B Koodak" panose="00000700000000000000" pitchFamily="2" charset="-78"/>
            </a:endParaRPr>
          </a:p>
          <a:p>
            <a:pPr lvl="0">
              <a:lnSpc>
                <a:spcPct val="150000"/>
              </a:lnSpc>
            </a:pPr>
            <a:endParaRPr lang="fa-IR" sz="3600" dirty="0">
              <a:cs typeface="B Koodak" panose="00000700000000000000" pitchFamily="2" charset="-78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673233" y="0"/>
            <a:ext cx="6813084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fa-IR" sz="5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cs typeface="B Titr" panose="00000700000000000000" pitchFamily="2" charset="-78"/>
              </a:rPr>
              <a:t>جنبه نوآورانه یا وجه امتیاز</a:t>
            </a:r>
            <a:endParaRPr lang="en-US" sz="5400" b="1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cs typeface="B Titr" panose="000007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40989709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/>
          <p:nvPr/>
        </p:nvSpPr>
        <p:spPr>
          <a:xfrm rot="5400000">
            <a:off x="5894024" y="-5894023"/>
            <a:ext cx="495762" cy="12283808"/>
          </a:xfrm>
          <a:custGeom>
            <a:avLst/>
            <a:gdLst>
              <a:gd name="connsiteX0" fmla="*/ 0 w 5122843"/>
              <a:gd name="connsiteY0" fmla="*/ 0 h 3723701"/>
              <a:gd name="connsiteX1" fmla="*/ 5122843 w 5122843"/>
              <a:gd name="connsiteY1" fmla="*/ 0 h 3723701"/>
              <a:gd name="connsiteX2" fmla="*/ 5122843 w 5122843"/>
              <a:gd name="connsiteY2" fmla="*/ 3723701 h 3723701"/>
              <a:gd name="connsiteX3" fmla="*/ 0 w 5122843"/>
              <a:gd name="connsiteY3" fmla="*/ 3723701 h 3723701"/>
              <a:gd name="connsiteX4" fmla="*/ 0 w 5122843"/>
              <a:gd name="connsiteY4" fmla="*/ 0 h 3723701"/>
              <a:gd name="connsiteX0" fmla="*/ 0 w 5122843"/>
              <a:gd name="connsiteY0" fmla="*/ 0 h 3723701"/>
              <a:gd name="connsiteX1" fmla="*/ 5122843 w 5122843"/>
              <a:gd name="connsiteY1" fmla="*/ 0 h 3723701"/>
              <a:gd name="connsiteX2" fmla="*/ 4649118 w 5122843"/>
              <a:gd name="connsiteY2" fmla="*/ 3294044 h 3723701"/>
              <a:gd name="connsiteX3" fmla="*/ 0 w 5122843"/>
              <a:gd name="connsiteY3" fmla="*/ 3723701 h 3723701"/>
              <a:gd name="connsiteX4" fmla="*/ 0 w 5122843"/>
              <a:gd name="connsiteY4" fmla="*/ 0 h 3723701"/>
              <a:gd name="connsiteX0" fmla="*/ 0 w 5122843"/>
              <a:gd name="connsiteY0" fmla="*/ 0 h 3723701"/>
              <a:gd name="connsiteX1" fmla="*/ 5122843 w 5122843"/>
              <a:gd name="connsiteY1" fmla="*/ 0 h 3723701"/>
              <a:gd name="connsiteX2" fmla="*/ 4239691 w 5122843"/>
              <a:gd name="connsiteY2" fmla="*/ 2774026 h 3723701"/>
              <a:gd name="connsiteX3" fmla="*/ 0 w 5122843"/>
              <a:gd name="connsiteY3" fmla="*/ 3723701 h 3723701"/>
              <a:gd name="connsiteX4" fmla="*/ 0 w 5122843"/>
              <a:gd name="connsiteY4" fmla="*/ 0 h 3723701"/>
              <a:gd name="connsiteX0" fmla="*/ 0 w 5122843"/>
              <a:gd name="connsiteY0" fmla="*/ 0 h 3723701"/>
              <a:gd name="connsiteX1" fmla="*/ 5122843 w 5122843"/>
              <a:gd name="connsiteY1" fmla="*/ 0 h 3723701"/>
              <a:gd name="connsiteX2" fmla="*/ 4369510 w 5122843"/>
              <a:gd name="connsiteY2" fmla="*/ 3026481 h 3723701"/>
              <a:gd name="connsiteX3" fmla="*/ 0 w 5122843"/>
              <a:gd name="connsiteY3" fmla="*/ 3723701 h 3723701"/>
              <a:gd name="connsiteX4" fmla="*/ 0 w 5122843"/>
              <a:gd name="connsiteY4" fmla="*/ 0 h 3723701"/>
              <a:gd name="connsiteX0" fmla="*/ 0 w 5122843"/>
              <a:gd name="connsiteY0" fmla="*/ 0 h 3723701"/>
              <a:gd name="connsiteX1" fmla="*/ 5122843 w 5122843"/>
              <a:gd name="connsiteY1" fmla="*/ 0 h 3723701"/>
              <a:gd name="connsiteX2" fmla="*/ 4069929 w 5122843"/>
              <a:gd name="connsiteY2" fmla="*/ 2535970 h 3723701"/>
              <a:gd name="connsiteX3" fmla="*/ 0 w 5122843"/>
              <a:gd name="connsiteY3" fmla="*/ 3723701 h 3723701"/>
              <a:gd name="connsiteX4" fmla="*/ 0 w 5122843"/>
              <a:gd name="connsiteY4" fmla="*/ 0 h 3723701"/>
              <a:gd name="connsiteX0" fmla="*/ 0 w 4813275"/>
              <a:gd name="connsiteY0" fmla="*/ 5982 h 3729683"/>
              <a:gd name="connsiteX1" fmla="*/ 4813275 w 4813275"/>
              <a:gd name="connsiteY1" fmla="*/ 0 h 3729683"/>
              <a:gd name="connsiteX2" fmla="*/ 4069929 w 4813275"/>
              <a:gd name="connsiteY2" fmla="*/ 2541952 h 3729683"/>
              <a:gd name="connsiteX3" fmla="*/ 0 w 4813275"/>
              <a:gd name="connsiteY3" fmla="*/ 3729683 h 3729683"/>
              <a:gd name="connsiteX4" fmla="*/ 0 w 4813275"/>
              <a:gd name="connsiteY4" fmla="*/ 5982 h 37296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813275" h="3729683">
                <a:moveTo>
                  <a:pt x="0" y="5982"/>
                </a:moveTo>
                <a:lnTo>
                  <a:pt x="4813275" y="0"/>
                </a:lnTo>
                <a:lnTo>
                  <a:pt x="4069929" y="2541952"/>
                </a:lnTo>
                <a:lnTo>
                  <a:pt x="0" y="3729683"/>
                </a:lnTo>
                <a:lnTo>
                  <a:pt x="0" y="5982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ight Triangle 27"/>
          <p:cNvSpPr/>
          <p:nvPr/>
        </p:nvSpPr>
        <p:spPr>
          <a:xfrm flipH="1">
            <a:off x="8754742" y="6097775"/>
            <a:ext cx="3437258" cy="760225"/>
          </a:xfrm>
          <a:prstGeom prst="rtTriangl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Shape">
            <a:extLst>
              <a:ext uri="{FF2B5EF4-FFF2-40B4-BE49-F238E27FC236}">
                <a16:creationId xmlns:a16="http://schemas.microsoft.com/office/drawing/2014/main" id="{9ECF3804-EC8B-481A-AEE2-208B7D611847}"/>
              </a:ext>
            </a:extLst>
          </p:cNvPr>
          <p:cNvSpPr/>
          <p:nvPr/>
        </p:nvSpPr>
        <p:spPr>
          <a:xfrm>
            <a:off x="0" y="0"/>
            <a:ext cx="11523664" cy="118342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9412" extrusionOk="0">
                <a:moveTo>
                  <a:pt x="21600" y="0"/>
                </a:moveTo>
                <a:cubicBezTo>
                  <a:pt x="21600" y="0"/>
                  <a:pt x="18015" y="16554"/>
                  <a:pt x="11571" y="5754"/>
                </a:cubicBezTo>
                <a:cubicBezTo>
                  <a:pt x="5127" y="-5046"/>
                  <a:pt x="0" y="6618"/>
                  <a:pt x="0" y="6618"/>
                </a:cubicBezTo>
                <a:lnTo>
                  <a:pt x="0" y="0"/>
                </a:lnTo>
                <a:cubicBezTo>
                  <a:pt x="0" y="0"/>
                  <a:pt x="21600" y="0"/>
                  <a:pt x="21600" y="0"/>
                </a:cubicBezTo>
                <a:close/>
              </a:path>
            </a:pathLst>
          </a:custGeom>
          <a:gradFill>
            <a:gsLst>
              <a:gs pos="8000">
                <a:schemeClr val="accent4"/>
              </a:gs>
              <a:gs pos="76000">
                <a:schemeClr val="accent5"/>
              </a:gs>
            </a:gsLst>
          </a:gradFill>
          <a:ln w="12700">
            <a:miter lim="400000"/>
          </a:ln>
        </p:spPr>
        <p:txBody>
          <a:bodyPr lIns="38100" tIns="38100" rIns="38100" bIns="38100" anchor="ctr"/>
          <a:lstStyle/>
          <a:p>
            <a:pPr>
              <a:def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/>
          </a:p>
        </p:txBody>
      </p:sp>
      <p:sp>
        <p:nvSpPr>
          <p:cNvPr id="8" name="Rectangle 7"/>
          <p:cNvSpPr/>
          <p:nvPr/>
        </p:nvSpPr>
        <p:spPr>
          <a:xfrm>
            <a:off x="5464831" y="2486440"/>
            <a:ext cx="5400837" cy="230832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fa-IR" sz="72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cs typeface="B Titr" panose="00000700000000000000" pitchFamily="2" charset="-78"/>
              </a:rPr>
              <a:t>اهداف و تأثیرات</a:t>
            </a:r>
          </a:p>
          <a:p>
            <a:pPr algn="ctr"/>
            <a:r>
              <a:rPr lang="fa-IR" sz="72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cs typeface="B Titr" panose="00000700000000000000" pitchFamily="2" charset="-78"/>
              </a:rPr>
              <a:t>فعالیت</a:t>
            </a:r>
            <a:endParaRPr lang="en-US" sz="7200" b="1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cs typeface="B Titr" panose="00000700000000000000" pitchFamily="2" charset="-78"/>
            </a:endParaRPr>
          </a:p>
        </p:txBody>
      </p:sp>
      <p:sp>
        <p:nvSpPr>
          <p:cNvPr id="9" name="자유형: 도형 12">
            <a:extLst>
              <a:ext uri="{FF2B5EF4-FFF2-40B4-BE49-F238E27FC236}">
                <a16:creationId xmlns:a16="http://schemas.microsoft.com/office/drawing/2014/main" id="{82F3A14C-0072-4324-A8C2-777AF7FCB596}"/>
              </a:ext>
            </a:extLst>
          </p:cNvPr>
          <p:cNvSpPr/>
          <p:nvPr/>
        </p:nvSpPr>
        <p:spPr>
          <a:xfrm>
            <a:off x="719729" y="1452284"/>
            <a:ext cx="4248865" cy="5123631"/>
          </a:xfrm>
          <a:custGeom>
            <a:avLst/>
            <a:gdLst>
              <a:gd name="connsiteX0" fmla="*/ 324136 w 323850"/>
              <a:gd name="connsiteY0" fmla="*/ 165643 h 390525"/>
              <a:gd name="connsiteX1" fmla="*/ 301181 w 323850"/>
              <a:gd name="connsiteY1" fmla="*/ 83538 h 390525"/>
              <a:gd name="connsiteX2" fmla="*/ 320612 w 323850"/>
              <a:gd name="connsiteY2" fmla="*/ 65250 h 390525"/>
              <a:gd name="connsiteX3" fmla="*/ 323279 w 323850"/>
              <a:gd name="connsiteY3" fmla="*/ 53248 h 390525"/>
              <a:gd name="connsiteX4" fmla="*/ 313087 w 323850"/>
              <a:gd name="connsiteY4" fmla="*/ 46390 h 390525"/>
              <a:gd name="connsiteX5" fmla="*/ 284893 w 323850"/>
              <a:gd name="connsiteY5" fmla="*/ 46390 h 390525"/>
              <a:gd name="connsiteX6" fmla="*/ 284893 w 323850"/>
              <a:gd name="connsiteY6" fmla="*/ 18196 h 390525"/>
              <a:gd name="connsiteX7" fmla="*/ 278035 w 323850"/>
              <a:gd name="connsiteY7" fmla="*/ 8004 h 390525"/>
              <a:gd name="connsiteX8" fmla="*/ 266033 w 323850"/>
              <a:gd name="connsiteY8" fmla="*/ 10671 h 390525"/>
              <a:gd name="connsiteX9" fmla="*/ 247745 w 323850"/>
              <a:gd name="connsiteY9" fmla="*/ 30102 h 390525"/>
              <a:gd name="connsiteX10" fmla="*/ 164592 w 323850"/>
              <a:gd name="connsiteY10" fmla="*/ 7147 h 390525"/>
              <a:gd name="connsiteX11" fmla="*/ 7144 w 323850"/>
              <a:gd name="connsiteY11" fmla="*/ 166024 h 390525"/>
              <a:gd name="connsiteX12" fmla="*/ 64675 w 323850"/>
              <a:gd name="connsiteY12" fmla="*/ 287658 h 390525"/>
              <a:gd name="connsiteX13" fmla="*/ 52864 w 323850"/>
              <a:gd name="connsiteY13" fmla="*/ 373574 h 390525"/>
              <a:gd name="connsiteX14" fmla="*/ 63723 w 323850"/>
              <a:gd name="connsiteY14" fmla="*/ 385956 h 390525"/>
              <a:gd name="connsiteX15" fmla="*/ 107442 w 323850"/>
              <a:gd name="connsiteY15" fmla="*/ 385956 h 390525"/>
              <a:gd name="connsiteX16" fmla="*/ 118015 w 323850"/>
              <a:gd name="connsiteY16" fmla="*/ 377955 h 390525"/>
              <a:gd name="connsiteX17" fmla="*/ 133827 w 323850"/>
              <a:gd name="connsiteY17" fmla="*/ 320805 h 390525"/>
              <a:gd name="connsiteX18" fmla="*/ 165831 w 323850"/>
              <a:gd name="connsiteY18" fmla="*/ 324044 h 390525"/>
              <a:gd name="connsiteX19" fmla="*/ 197835 w 323850"/>
              <a:gd name="connsiteY19" fmla="*/ 320805 h 390525"/>
              <a:gd name="connsiteX20" fmla="*/ 213646 w 323850"/>
              <a:gd name="connsiteY20" fmla="*/ 377955 h 390525"/>
              <a:gd name="connsiteX21" fmla="*/ 224219 w 323850"/>
              <a:gd name="connsiteY21" fmla="*/ 385956 h 390525"/>
              <a:gd name="connsiteX22" fmla="*/ 267938 w 323850"/>
              <a:gd name="connsiteY22" fmla="*/ 385956 h 390525"/>
              <a:gd name="connsiteX23" fmla="*/ 278797 w 323850"/>
              <a:gd name="connsiteY23" fmla="*/ 373574 h 390525"/>
              <a:gd name="connsiteX24" fmla="*/ 266986 w 323850"/>
              <a:gd name="connsiteY24" fmla="*/ 287658 h 390525"/>
              <a:gd name="connsiteX25" fmla="*/ 324136 w 323850"/>
              <a:gd name="connsiteY25" fmla="*/ 165643 h 390525"/>
              <a:gd name="connsiteX26" fmla="*/ 98965 w 323850"/>
              <a:gd name="connsiteY26" fmla="*/ 363858 h 390525"/>
              <a:gd name="connsiteX27" fmla="*/ 76105 w 323850"/>
              <a:gd name="connsiteY27" fmla="*/ 363858 h 390525"/>
              <a:gd name="connsiteX28" fmla="*/ 84677 w 323850"/>
              <a:gd name="connsiteY28" fmla="*/ 301565 h 390525"/>
              <a:gd name="connsiteX29" fmla="*/ 112491 w 323850"/>
              <a:gd name="connsiteY29" fmla="*/ 314614 h 390525"/>
              <a:gd name="connsiteX30" fmla="*/ 98965 w 323850"/>
              <a:gd name="connsiteY30" fmla="*/ 363858 h 390525"/>
              <a:gd name="connsiteX31" fmla="*/ 232220 w 323850"/>
              <a:gd name="connsiteY31" fmla="*/ 363858 h 390525"/>
              <a:gd name="connsiteX32" fmla="*/ 218694 w 323850"/>
              <a:gd name="connsiteY32" fmla="*/ 314709 h 390525"/>
              <a:gd name="connsiteX33" fmla="*/ 246507 w 323850"/>
              <a:gd name="connsiteY33" fmla="*/ 301660 h 390525"/>
              <a:gd name="connsiteX34" fmla="*/ 255080 w 323850"/>
              <a:gd name="connsiteY34" fmla="*/ 363954 h 390525"/>
              <a:gd name="connsiteX35" fmla="*/ 232220 w 323850"/>
              <a:gd name="connsiteY35" fmla="*/ 363954 h 390525"/>
              <a:gd name="connsiteX36" fmla="*/ 258318 w 323850"/>
              <a:gd name="connsiteY36" fmla="*/ 165929 h 390525"/>
              <a:gd name="connsiteX37" fmla="*/ 144495 w 323850"/>
              <a:gd name="connsiteY37" fmla="*/ 256512 h 390525"/>
              <a:gd name="connsiteX38" fmla="*/ 74771 w 323850"/>
              <a:gd name="connsiteY38" fmla="*/ 186789 h 390525"/>
              <a:gd name="connsiteX39" fmla="*/ 165355 w 323850"/>
              <a:gd name="connsiteY39" fmla="*/ 72965 h 390525"/>
              <a:gd name="connsiteX40" fmla="*/ 214694 w 323850"/>
              <a:gd name="connsiteY40" fmla="*/ 87157 h 390525"/>
              <a:gd name="connsiteX41" fmla="*/ 214694 w 323850"/>
              <a:gd name="connsiteY41" fmla="*/ 101159 h 390525"/>
              <a:gd name="connsiteX42" fmla="*/ 207264 w 323850"/>
              <a:gd name="connsiteY42" fmla="*/ 108588 h 390525"/>
              <a:gd name="connsiteX43" fmla="*/ 162211 w 323850"/>
              <a:gd name="connsiteY43" fmla="*/ 94968 h 390525"/>
              <a:gd name="connsiteX44" fmla="*/ 94488 w 323850"/>
              <a:gd name="connsiteY44" fmla="*/ 162500 h 390525"/>
              <a:gd name="connsiteX45" fmla="*/ 168879 w 323850"/>
              <a:gd name="connsiteY45" fmla="*/ 236890 h 390525"/>
              <a:gd name="connsiteX46" fmla="*/ 236411 w 323850"/>
              <a:gd name="connsiteY46" fmla="*/ 169167 h 390525"/>
              <a:gd name="connsiteX47" fmla="*/ 222790 w 323850"/>
              <a:gd name="connsiteY47" fmla="*/ 124019 h 390525"/>
              <a:gd name="connsiteX48" fmla="*/ 230220 w 323850"/>
              <a:gd name="connsiteY48" fmla="*/ 116589 h 390525"/>
              <a:gd name="connsiteX49" fmla="*/ 244221 w 323850"/>
              <a:gd name="connsiteY49" fmla="*/ 116589 h 390525"/>
              <a:gd name="connsiteX50" fmla="*/ 258318 w 323850"/>
              <a:gd name="connsiteY50" fmla="*/ 165929 h 390525"/>
              <a:gd name="connsiteX51" fmla="*/ 214789 w 323850"/>
              <a:gd name="connsiteY51" fmla="*/ 165643 h 390525"/>
              <a:gd name="connsiteX52" fmla="*/ 165640 w 323850"/>
              <a:gd name="connsiteY52" fmla="*/ 214792 h 390525"/>
              <a:gd name="connsiteX53" fmla="*/ 116491 w 323850"/>
              <a:gd name="connsiteY53" fmla="*/ 165643 h 390525"/>
              <a:gd name="connsiteX54" fmla="*/ 165640 w 323850"/>
              <a:gd name="connsiteY54" fmla="*/ 116494 h 390525"/>
              <a:gd name="connsiteX55" fmla="*/ 191834 w 323850"/>
              <a:gd name="connsiteY55" fmla="*/ 124019 h 390525"/>
              <a:gd name="connsiteX56" fmla="*/ 157925 w 323850"/>
              <a:gd name="connsiteY56" fmla="*/ 157928 h 390525"/>
              <a:gd name="connsiteX57" fmla="*/ 157925 w 323850"/>
              <a:gd name="connsiteY57" fmla="*/ 173358 h 390525"/>
              <a:gd name="connsiteX58" fmla="*/ 173355 w 323850"/>
              <a:gd name="connsiteY58" fmla="*/ 173358 h 390525"/>
              <a:gd name="connsiteX59" fmla="*/ 207264 w 323850"/>
              <a:gd name="connsiteY59" fmla="*/ 139450 h 390525"/>
              <a:gd name="connsiteX60" fmla="*/ 214789 w 323850"/>
              <a:gd name="connsiteY60" fmla="*/ 165643 h 390525"/>
              <a:gd name="connsiteX61" fmla="*/ 274511 w 323850"/>
              <a:gd name="connsiteY61" fmla="*/ 67821 h 390525"/>
              <a:gd name="connsiteX62" fmla="*/ 286322 w 323850"/>
              <a:gd name="connsiteY62" fmla="*/ 67821 h 390525"/>
              <a:gd name="connsiteX63" fmla="*/ 258033 w 323850"/>
              <a:gd name="connsiteY63" fmla="*/ 94491 h 390525"/>
              <a:gd name="connsiteX64" fmla="*/ 236887 w 323850"/>
              <a:gd name="connsiteY64" fmla="*/ 94491 h 390525"/>
              <a:gd name="connsiteX65" fmla="*/ 236887 w 323850"/>
              <a:gd name="connsiteY65" fmla="*/ 73346 h 390525"/>
              <a:gd name="connsiteX66" fmla="*/ 263557 w 323850"/>
              <a:gd name="connsiteY66" fmla="*/ 45057 h 390525"/>
              <a:gd name="connsiteX67" fmla="*/ 263557 w 323850"/>
              <a:gd name="connsiteY67" fmla="*/ 56963 h 390525"/>
              <a:gd name="connsiteX68" fmla="*/ 274511 w 323850"/>
              <a:gd name="connsiteY68" fmla="*/ 67821 h 390525"/>
              <a:gd name="connsiteX69" fmla="*/ 28956 w 323850"/>
              <a:gd name="connsiteY69" fmla="*/ 165643 h 390525"/>
              <a:gd name="connsiteX70" fmla="*/ 165545 w 323850"/>
              <a:gd name="connsiteY70" fmla="*/ 29054 h 390525"/>
              <a:gd name="connsiteX71" fmla="*/ 232315 w 323850"/>
              <a:gd name="connsiteY71" fmla="*/ 46485 h 390525"/>
              <a:gd name="connsiteX72" fmla="*/ 217837 w 323850"/>
              <a:gd name="connsiteY72" fmla="*/ 61916 h 390525"/>
              <a:gd name="connsiteX73" fmla="*/ 216885 w 323850"/>
              <a:gd name="connsiteY73" fmla="*/ 63059 h 390525"/>
              <a:gd name="connsiteX74" fmla="*/ 165545 w 323850"/>
              <a:gd name="connsiteY74" fmla="*/ 50962 h 390525"/>
              <a:gd name="connsiteX75" fmla="*/ 50769 w 323850"/>
              <a:gd name="connsiteY75" fmla="*/ 165738 h 390525"/>
              <a:gd name="connsiteX76" fmla="*/ 165545 w 323850"/>
              <a:gd name="connsiteY76" fmla="*/ 280515 h 390525"/>
              <a:gd name="connsiteX77" fmla="*/ 280321 w 323850"/>
              <a:gd name="connsiteY77" fmla="*/ 165738 h 390525"/>
              <a:gd name="connsiteX78" fmla="*/ 268224 w 323850"/>
              <a:gd name="connsiteY78" fmla="*/ 114399 h 390525"/>
              <a:gd name="connsiteX79" fmla="*/ 269367 w 323850"/>
              <a:gd name="connsiteY79" fmla="*/ 113446 h 390525"/>
              <a:gd name="connsiteX80" fmla="*/ 284798 w 323850"/>
              <a:gd name="connsiteY80" fmla="*/ 98968 h 390525"/>
              <a:gd name="connsiteX81" fmla="*/ 302229 w 323850"/>
              <a:gd name="connsiteY81" fmla="*/ 165738 h 390525"/>
              <a:gd name="connsiteX82" fmla="*/ 165640 w 323850"/>
              <a:gd name="connsiteY82" fmla="*/ 302327 h 390525"/>
              <a:gd name="connsiteX83" fmla="*/ 28956 w 323850"/>
              <a:gd name="connsiteY83" fmla="*/ 165643 h 3905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</a:cxnLst>
            <a:rect l="l" t="t" r="r" b="b"/>
            <a:pathLst>
              <a:path w="323850" h="390525">
                <a:moveTo>
                  <a:pt x="324136" y="165643"/>
                </a:moveTo>
                <a:cubicBezTo>
                  <a:pt x="324136" y="136401"/>
                  <a:pt x="316230" y="108208"/>
                  <a:pt x="301181" y="83538"/>
                </a:cubicBezTo>
                <a:lnTo>
                  <a:pt x="320612" y="65250"/>
                </a:lnTo>
                <a:cubicBezTo>
                  <a:pt x="323850" y="62202"/>
                  <a:pt x="324898" y="57439"/>
                  <a:pt x="323279" y="53248"/>
                </a:cubicBezTo>
                <a:cubicBezTo>
                  <a:pt x="321660" y="49057"/>
                  <a:pt x="317564" y="46390"/>
                  <a:pt x="313087" y="46390"/>
                </a:cubicBezTo>
                <a:lnTo>
                  <a:pt x="284893" y="46390"/>
                </a:lnTo>
                <a:lnTo>
                  <a:pt x="284893" y="18196"/>
                </a:lnTo>
                <a:cubicBezTo>
                  <a:pt x="284893" y="13719"/>
                  <a:pt x="282131" y="9719"/>
                  <a:pt x="278035" y="8004"/>
                </a:cubicBezTo>
                <a:cubicBezTo>
                  <a:pt x="273844" y="6385"/>
                  <a:pt x="269081" y="7433"/>
                  <a:pt x="266033" y="10671"/>
                </a:cubicBezTo>
                <a:lnTo>
                  <a:pt x="247745" y="30102"/>
                </a:lnTo>
                <a:cubicBezTo>
                  <a:pt x="222790" y="14862"/>
                  <a:pt x="194215" y="6957"/>
                  <a:pt x="164592" y="7147"/>
                </a:cubicBezTo>
                <a:cubicBezTo>
                  <a:pt x="77629" y="7719"/>
                  <a:pt x="6953" y="79061"/>
                  <a:pt x="7144" y="166024"/>
                </a:cubicBezTo>
                <a:cubicBezTo>
                  <a:pt x="7239" y="214887"/>
                  <a:pt x="29623" y="258607"/>
                  <a:pt x="64675" y="287658"/>
                </a:cubicBezTo>
                <a:lnTo>
                  <a:pt x="52864" y="373574"/>
                </a:lnTo>
                <a:cubicBezTo>
                  <a:pt x="52007" y="380051"/>
                  <a:pt x="57150" y="385956"/>
                  <a:pt x="63723" y="385956"/>
                </a:cubicBezTo>
                <a:lnTo>
                  <a:pt x="107442" y="385956"/>
                </a:lnTo>
                <a:cubicBezTo>
                  <a:pt x="112395" y="385956"/>
                  <a:pt x="116682" y="382718"/>
                  <a:pt x="118015" y="377955"/>
                </a:cubicBezTo>
                <a:lnTo>
                  <a:pt x="133827" y="320805"/>
                </a:lnTo>
                <a:cubicBezTo>
                  <a:pt x="144113" y="322901"/>
                  <a:pt x="154877" y="324044"/>
                  <a:pt x="165831" y="324044"/>
                </a:cubicBezTo>
                <a:cubicBezTo>
                  <a:pt x="176784" y="324044"/>
                  <a:pt x="187452" y="322901"/>
                  <a:pt x="197835" y="320805"/>
                </a:cubicBezTo>
                <a:lnTo>
                  <a:pt x="213646" y="377955"/>
                </a:lnTo>
                <a:cubicBezTo>
                  <a:pt x="214979" y="382718"/>
                  <a:pt x="219266" y="385956"/>
                  <a:pt x="224219" y="385956"/>
                </a:cubicBezTo>
                <a:lnTo>
                  <a:pt x="267938" y="385956"/>
                </a:lnTo>
                <a:cubicBezTo>
                  <a:pt x="274511" y="385956"/>
                  <a:pt x="279655" y="380051"/>
                  <a:pt x="278797" y="373574"/>
                </a:cubicBezTo>
                <a:lnTo>
                  <a:pt x="266986" y="287658"/>
                </a:lnTo>
                <a:cubicBezTo>
                  <a:pt x="301752" y="258607"/>
                  <a:pt x="324136" y="214697"/>
                  <a:pt x="324136" y="165643"/>
                </a:cubicBezTo>
                <a:close/>
                <a:moveTo>
                  <a:pt x="98965" y="363858"/>
                </a:moveTo>
                <a:lnTo>
                  <a:pt x="76105" y="363858"/>
                </a:lnTo>
                <a:lnTo>
                  <a:pt x="84677" y="301565"/>
                </a:lnTo>
                <a:cubicBezTo>
                  <a:pt x="93536" y="306804"/>
                  <a:pt x="102775" y="311185"/>
                  <a:pt x="112491" y="314614"/>
                </a:cubicBezTo>
                <a:lnTo>
                  <a:pt x="98965" y="363858"/>
                </a:lnTo>
                <a:close/>
                <a:moveTo>
                  <a:pt x="232220" y="363858"/>
                </a:moveTo>
                <a:lnTo>
                  <a:pt x="218694" y="314709"/>
                </a:lnTo>
                <a:cubicBezTo>
                  <a:pt x="228410" y="311280"/>
                  <a:pt x="237649" y="306899"/>
                  <a:pt x="246507" y="301660"/>
                </a:cubicBezTo>
                <a:lnTo>
                  <a:pt x="255080" y="363954"/>
                </a:lnTo>
                <a:lnTo>
                  <a:pt x="232220" y="363954"/>
                </a:lnTo>
                <a:close/>
                <a:moveTo>
                  <a:pt x="258318" y="165929"/>
                </a:moveTo>
                <a:cubicBezTo>
                  <a:pt x="258318" y="223936"/>
                  <a:pt x="204788" y="269751"/>
                  <a:pt x="144495" y="256512"/>
                </a:cubicBezTo>
                <a:cubicBezTo>
                  <a:pt x="113157" y="249654"/>
                  <a:pt x="81629" y="218031"/>
                  <a:pt x="74771" y="186789"/>
                </a:cubicBezTo>
                <a:cubicBezTo>
                  <a:pt x="61532" y="126495"/>
                  <a:pt x="107347" y="72965"/>
                  <a:pt x="165355" y="72965"/>
                </a:cubicBezTo>
                <a:cubicBezTo>
                  <a:pt x="182976" y="72965"/>
                  <a:pt x="199930" y="77823"/>
                  <a:pt x="214694" y="87157"/>
                </a:cubicBezTo>
                <a:lnTo>
                  <a:pt x="214694" y="101159"/>
                </a:lnTo>
                <a:lnTo>
                  <a:pt x="207264" y="108588"/>
                </a:lnTo>
                <a:cubicBezTo>
                  <a:pt x="194691" y="99349"/>
                  <a:pt x="179071" y="94206"/>
                  <a:pt x="162211" y="94968"/>
                </a:cubicBezTo>
                <a:cubicBezTo>
                  <a:pt x="125730" y="96587"/>
                  <a:pt x="96203" y="126019"/>
                  <a:pt x="94488" y="162500"/>
                </a:cubicBezTo>
                <a:cubicBezTo>
                  <a:pt x="92488" y="204410"/>
                  <a:pt x="126969" y="238891"/>
                  <a:pt x="168879" y="236890"/>
                </a:cubicBezTo>
                <a:cubicBezTo>
                  <a:pt x="205359" y="235176"/>
                  <a:pt x="234792" y="205648"/>
                  <a:pt x="236411" y="169167"/>
                </a:cubicBezTo>
                <a:cubicBezTo>
                  <a:pt x="237173" y="152308"/>
                  <a:pt x="231934" y="136592"/>
                  <a:pt x="222790" y="124019"/>
                </a:cubicBezTo>
                <a:lnTo>
                  <a:pt x="230220" y="116589"/>
                </a:lnTo>
                <a:lnTo>
                  <a:pt x="244221" y="116589"/>
                </a:lnTo>
                <a:cubicBezTo>
                  <a:pt x="253461" y="131448"/>
                  <a:pt x="258318" y="148308"/>
                  <a:pt x="258318" y="165929"/>
                </a:cubicBezTo>
                <a:close/>
                <a:moveTo>
                  <a:pt x="214789" y="165643"/>
                </a:moveTo>
                <a:cubicBezTo>
                  <a:pt x="214789" y="192789"/>
                  <a:pt x="192691" y="214792"/>
                  <a:pt x="165640" y="214792"/>
                </a:cubicBezTo>
                <a:cubicBezTo>
                  <a:pt x="138494" y="214792"/>
                  <a:pt x="116491" y="192694"/>
                  <a:pt x="116491" y="165643"/>
                </a:cubicBezTo>
                <a:cubicBezTo>
                  <a:pt x="116491" y="138497"/>
                  <a:pt x="138589" y="116494"/>
                  <a:pt x="165640" y="116494"/>
                </a:cubicBezTo>
                <a:cubicBezTo>
                  <a:pt x="175260" y="116494"/>
                  <a:pt x="184214" y="119256"/>
                  <a:pt x="191834" y="124019"/>
                </a:cubicBezTo>
                <a:lnTo>
                  <a:pt x="157925" y="157928"/>
                </a:lnTo>
                <a:cubicBezTo>
                  <a:pt x="153638" y="162214"/>
                  <a:pt x="153638" y="169072"/>
                  <a:pt x="157925" y="173358"/>
                </a:cubicBezTo>
                <a:cubicBezTo>
                  <a:pt x="162116" y="177550"/>
                  <a:pt x="169164" y="177550"/>
                  <a:pt x="173355" y="173358"/>
                </a:cubicBezTo>
                <a:lnTo>
                  <a:pt x="207264" y="139450"/>
                </a:lnTo>
                <a:cubicBezTo>
                  <a:pt x="212027" y="147069"/>
                  <a:pt x="214789" y="156023"/>
                  <a:pt x="214789" y="165643"/>
                </a:cubicBezTo>
                <a:close/>
                <a:moveTo>
                  <a:pt x="274511" y="67821"/>
                </a:moveTo>
                <a:lnTo>
                  <a:pt x="286322" y="67821"/>
                </a:lnTo>
                <a:lnTo>
                  <a:pt x="258033" y="94491"/>
                </a:lnTo>
                <a:lnTo>
                  <a:pt x="236887" y="94491"/>
                </a:lnTo>
                <a:lnTo>
                  <a:pt x="236887" y="73346"/>
                </a:lnTo>
                <a:lnTo>
                  <a:pt x="263557" y="45057"/>
                </a:lnTo>
                <a:lnTo>
                  <a:pt x="263557" y="56963"/>
                </a:lnTo>
                <a:cubicBezTo>
                  <a:pt x="263557" y="62964"/>
                  <a:pt x="268415" y="67821"/>
                  <a:pt x="274511" y="67821"/>
                </a:cubicBezTo>
                <a:close/>
                <a:moveTo>
                  <a:pt x="28956" y="165643"/>
                </a:moveTo>
                <a:cubicBezTo>
                  <a:pt x="28956" y="90300"/>
                  <a:pt x="90202" y="29054"/>
                  <a:pt x="165545" y="29054"/>
                </a:cubicBezTo>
                <a:cubicBezTo>
                  <a:pt x="189167" y="29054"/>
                  <a:pt x="212027" y="35055"/>
                  <a:pt x="232315" y="46485"/>
                </a:cubicBezTo>
                <a:lnTo>
                  <a:pt x="217837" y="61916"/>
                </a:lnTo>
                <a:cubicBezTo>
                  <a:pt x="217456" y="62297"/>
                  <a:pt x="217171" y="62678"/>
                  <a:pt x="216885" y="63059"/>
                </a:cubicBezTo>
                <a:cubicBezTo>
                  <a:pt x="201073" y="55153"/>
                  <a:pt x="183547" y="50962"/>
                  <a:pt x="165545" y="50962"/>
                </a:cubicBezTo>
                <a:cubicBezTo>
                  <a:pt x="102299" y="50962"/>
                  <a:pt x="50769" y="102492"/>
                  <a:pt x="50769" y="165738"/>
                </a:cubicBezTo>
                <a:cubicBezTo>
                  <a:pt x="50769" y="228984"/>
                  <a:pt x="102299" y="280515"/>
                  <a:pt x="165545" y="280515"/>
                </a:cubicBezTo>
                <a:cubicBezTo>
                  <a:pt x="228791" y="280515"/>
                  <a:pt x="280321" y="228984"/>
                  <a:pt x="280321" y="165738"/>
                </a:cubicBezTo>
                <a:cubicBezTo>
                  <a:pt x="280321" y="147736"/>
                  <a:pt x="276225" y="130210"/>
                  <a:pt x="268224" y="114399"/>
                </a:cubicBezTo>
                <a:cubicBezTo>
                  <a:pt x="268605" y="114113"/>
                  <a:pt x="268986" y="113827"/>
                  <a:pt x="269367" y="113446"/>
                </a:cubicBezTo>
                <a:lnTo>
                  <a:pt x="284798" y="98968"/>
                </a:lnTo>
                <a:cubicBezTo>
                  <a:pt x="296228" y="119256"/>
                  <a:pt x="302229" y="142116"/>
                  <a:pt x="302229" y="165738"/>
                </a:cubicBezTo>
                <a:cubicBezTo>
                  <a:pt x="302229" y="241081"/>
                  <a:pt x="240888" y="302327"/>
                  <a:pt x="165640" y="302327"/>
                </a:cubicBezTo>
                <a:cubicBezTo>
                  <a:pt x="90202" y="302232"/>
                  <a:pt x="28956" y="240986"/>
                  <a:pt x="28956" y="165643"/>
                </a:cubicBezTo>
                <a:close/>
              </a:path>
            </a:pathLst>
          </a:custGeom>
          <a:ln/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84996841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ight Triangle 6"/>
          <p:cNvSpPr/>
          <p:nvPr/>
        </p:nvSpPr>
        <p:spPr>
          <a:xfrm flipH="1" flipV="1">
            <a:off x="10159572" y="-1"/>
            <a:ext cx="2032427" cy="1777874"/>
          </a:xfrm>
          <a:prstGeom prst="rtTriangl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Rectangle 6"/>
          <p:cNvSpPr/>
          <p:nvPr/>
        </p:nvSpPr>
        <p:spPr>
          <a:xfrm rot="16200000">
            <a:off x="3081965" y="3150824"/>
            <a:ext cx="490251" cy="6946134"/>
          </a:xfrm>
          <a:custGeom>
            <a:avLst/>
            <a:gdLst>
              <a:gd name="connsiteX0" fmla="*/ 0 w 5122843"/>
              <a:gd name="connsiteY0" fmla="*/ 0 h 3723701"/>
              <a:gd name="connsiteX1" fmla="*/ 5122843 w 5122843"/>
              <a:gd name="connsiteY1" fmla="*/ 0 h 3723701"/>
              <a:gd name="connsiteX2" fmla="*/ 5122843 w 5122843"/>
              <a:gd name="connsiteY2" fmla="*/ 3723701 h 3723701"/>
              <a:gd name="connsiteX3" fmla="*/ 0 w 5122843"/>
              <a:gd name="connsiteY3" fmla="*/ 3723701 h 3723701"/>
              <a:gd name="connsiteX4" fmla="*/ 0 w 5122843"/>
              <a:gd name="connsiteY4" fmla="*/ 0 h 3723701"/>
              <a:gd name="connsiteX0" fmla="*/ 0 w 5122843"/>
              <a:gd name="connsiteY0" fmla="*/ 0 h 3723701"/>
              <a:gd name="connsiteX1" fmla="*/ 5122843 w 5122843"/>
              <a:gd name="connsiteY1" fmla="*/ 0 h 3723701"/>
              <a:gd name="connsiteX2" fmla="*/ 4649118 w 5122843"/>
              <a:gd name="connsiteY2" fmla="*/ 3294044 h 3723701"/>
              <a:gd name="connsiteX3" fmla="*/ 0 w 5122843"/>
              <a:gd name="connsiteY3" fmla="*/ 3723701 h 3723701"/>
              <a:gd name="connsiteX4" fmla="*/ 0 w 5122843"/>
              <a:gd name="connsiteY4" fmla="*/ 0 h 3723701"/>
              <a:gd name="connsiteX0" fmla="*/ 0 w 5122843"/>
              <a:gd name="connsiteY0" fmla="*/ 0 h 3723701"/>
              <a:gd name="connsiteX1" fmla="*/ 5122843 w 5122843"/>
              <a:gd name="connsiteY1" fmla="*/ 0 h 3723701"/>
              <a:gd name="connsiteX2" fmla="*/ 4239691 w 5122843"/>
              <a:gd name="connsiteY2" fmla="*/ 2774026 h 3723701"/>
              <a:gd name="connsiteX3" fmla="*/ 0 w 5122843"/>
              <a:gd name="connsiteY3" fmla="*/ 3723701 h 3723701"/>
              <a:gd name="connsiteX4" fmla="*/ 0 w 5122843"/>
              <a:gd name="connsiteY4" fmla="*/ 0 h 3723701"/>
              <a:gd name="connsiteX0" fmla="*/ 0 w 5122843"/>
              <a:gd name="connsiteY0" fmla="*/ 0 h 3723701"/>
              <a:gd name="connsiteX1" fmla="*/ 5122843 w 5122843"/>
              <a:gd name="connsiteY1" fmla="*/ 0 h 3723701"/>
              <a:gd name="connsiteX2" fmla="*/ 4369510 w 5122843"/>
              <a:gd name="connsiteY2" fmla="*/ 3026481 h 3723701"/>
              <a:gd name="connsiteX3" fmla="*/ 0 w 5122843"/>
              <a:gd name="connsiteY3" fmla="*/ 3723701 h 3723701"/>
              <a:gd name="connsiteX4" fmla="*/ 0 w 5122843"/>
              <a:gd name="connsiteY4" fmla="*/ 0 h 3723701"/>
              <a:gd name="connsiteX0" fmla="*/ 0 w 5122843"/>
              <a:gd name="connsiteY0" fmla="*/ 0 h 3723701"/>
              <a:gd name="connsiteX1" fmla="*/ 5122843 w 5122843"/>
              <a:gd name="connsiteY1" fmla="*/ 0 h 3723701"/>
              <a:gd name="connsiteX2" fmla="*/ 4069929 w 5122843"/>
              <a:gd name="connsiteY2" fmla="*/ 2535970 h 3723701"/>
              <a:gd name="connsiteX3" fmla="*/ 0 w 5122843"/>
              <a:gd name="connsiteY3" fmla="*/ 3723701 h 3723701"/>
              <a:gd name="connsiteX4" fmla="*/ 0 w 5122843"/>
              <a:gd name="connsiteY4" fmla="*/ 0 h 3723701"/>
              <a:gd name="connsiteX0" fmla="*/ 0 w 4813275"/>
              <a:gd name="connsiteY0" fmla="*/ 5982 h 3729683"/>
              <a:gd name="connsiteX1" fmla="*/ 4813275 w 4813275"/>
              <a:gd name="connsiteY1" fmla="*/ 0 h 3729683"/>
              <a:gd name="connsiteX2" fmla="*/ 4069929 w 4813275"/>
              <a:gd name="connsiteY2" fmla="*/ 2541952 h 3729683"/>
              <a:gd name="connsiteX3" fmla="*/ 0 w 4813275"/>
              <a:gd name="connsiteY3" fmla="*/ 3729683 h 3729683"/>
              <a:gd name="connsiteX4" fmla="*/ 0 w 4813275"/>
              <a:gd name="connsiteY4" fmla="*/ 5982 h 37296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813275" h="3729683">
                <a:moveTo>
                  <a:pt x="0" y="5982"/>
                </a:moveTo>
                <a:lnTo>
                  <a:pt x="4813275" y="0"/>
                </a:lnTo>
                <a:lnTo>
                  <a:pt x="4069929" y="2541952"/>
                </a:lnTo>
                <a:lnTo>
                  <a:pt x="0" y="3729683"/>
                </a:lnTo>
                <a:lnTo>
                  <a:pt x="0" y="5982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Subtitle 2"/>
          <p:cNvSpPr txBox="1">
            <a:spLocks/>
          </p:cNvSpPr>
          <p:nvPr/>
        </p:nvSpPr>
        <p:spPr>
          <a:xfrm>
            <a:off x="132074" y="923330"/>
            <a:ext cx="11658873" cy="5945687"/>
          </a:xfrm>
          <a:prstGeom prst="rect">
            <a:avLst/>
          </a:prstGeom>
        </p:spPr>
        <p:txBody>
          <a:bodyPr vert="horz" lIns="91440" tIns="45720" rIns="91440" bIns="45720" rtlCol="1">
            <a:noAutofit/>
          </a:bodyPr>
          <a:lstStyle>
            <a:lvl1pPr marL="342900" indent="-3429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r" defTabSz="914400" rtl="1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>
              <a:lnSpc>
                <a:spcPct val="150000"/>
              </a:lnSpc>
            </a:pPr>
            <a:r>
              <a:rPr lang="fa-IR" sz="4000" dirty="0">
                <a:cs typeface="B Koodak" panose="00000700000000000000" pitchFamily="2" charset="-78"/>
              </a:rPr>
              <a:t>این فعالیت ناظر به چه نیاز و مسأله  مخاطبان طراحی شده و مد نظر است؟ </a:t>
            </a:r>
            <a:endParaRPr lang="en-US" sz="4000" dirty="0">
              <a:cs typeface="B Koodak" panose="00000700000000000000" pitchFamily="2" charset="-78"/>
            </a:endParaRPr>
          </a:p>
          <a:p>
            <a:pPr lvl="0">
              <a:lnSpc>
                <a:spcPct val="150000"/>
              </a:lnSpc>
            </a:pPr>
            <a:r>
              <a:rPr lang="fa-IR" sz="4000" dirty="0">
                <a:cs typeface="B Koodak" panose="00000700000000000000" pitchFamily="2" charset="-78"/>
              </a:rPr>
              <a:t>این فعالیت ناظر به پاسخگویی به نیازهای فکری و معرفتی مخاطب طراحی شده است و مسئله اصلی شناخت اسلام به عنوان یک منظومه منسجم می باشد و در کنار آن به نیازهای فردی و اجتماعی مخاطبان نیز پاسخ داده شده است.</a:t>
            </a:r>
          </a:p>
          <a:p>
            <a:pPr lvl="0">
              <a:lnSpc>
                <a:spcPct val="150000"/>
              </a:lnSpc>
            </a:pPr>
            <a:r>
              <a:rPr lang="fa-IR" sz="4000" dirty="0">
                <a:cs typeface="B Koodak" panose="00000700000000000000" pitchFamily="2" charset="-78"/>
              </a:rPr>
              <a:t>هدف و نیاز تشخیص داده شده چگونه شناسائی شده است؟ </a:t>
            </a:r>
          </a:p>
          <a:p>
            <a:pPr lvl="0">
              <a:lnSpc>
                <a:spcPct val="150000"/>
              </a:lnSpc>
            </a:pPr>
            <a:r>
              <a:rPr lang="fa-IR" sz="4000" dirty="0">
                <a:cs typeface="B Koodak" panose="00000700000000000000" pitchFamily="2" charset="-78"/>
              </a:rPr>
              <a:t>هدف بر اساس مطالبات مقام معظم رهبری درباره ضرورت تقویت مبانی فکری نسل جوان و همچنین چالش های فکری  و رفتاری موجود در محیط های دانشجویی شناسایی و انتخاب شده است.</a:t>
            </a:r>
          </a:p>
          <a:p>
            <a:pPr lvl="0">
              <a:lnSpc>
                <a:spcPct val="150000"/>
              </a:lnSpc>
            </a:pPr>
            <a:r>
              <a:rPr lang="fa-IR" sz="4000" dirty="0">
                <a:cs typeface="B Koodak" panose="00000700000000000000" pitchFamily="2" charset="-78"/>
              </a:rPr>
              <a:t>فعالیت شما چگونه این نیاز را برطرف می‌کند؟ </a:t>
            </a:r>
          </a:p>
          <a:p>
            <a:pPr lvl="0">
              <a:lnSpc>
                <a:spcPct val="150000"/>
              </a:lnSpc>
            </a:pPr>
            <a:r>
              <a:rPr lang="fa-IR" sz="4000" dirty="0">
                <a:cs typeface="B Koodak" panose="00000700000000000000" pitchFamily="2" charset="-78"/>
              </a:rPr>
              <a:t>پس از این فعالیت، چه تغییر یا اتفاقی در مخاطب ایجاد می‌شود یا متوقع است؟</a:t>
            </a:r>
          </a:p>
          <a:p>
            <a:pPr lvl="0">
              <a:lnSpc>
                <a:spcPct val="150000"/>
              </a:lnSpc>
            </a:pPr>
            <a:r>
              <a:rPr lang="fa-IR" sz="4000" dirty="0">
                <a:cs typeface="B Koodak" panose="00000700000000000000" pitchFamily="2" charset="-78"/>
              </a:rPr>
              <a:t>پس از این فعالیت انتظار می رود که مخاطبین به یک نظام فکری منسجم دست بیابند و تصویری جامعه از مبانی اسلامی داشته باشند به نحوی که با الگو گیری از پیشوایان دینی در مواجه با مسائل مختلف تکلیف خود را بدانند.</a:t>
            </a:r>
          </a:p>
          <a:p>
            <a:pPr lvl="0">
              <a:lnSpc>
                <a:spcPct val="150000"/>
              </a:lnSpc>
            </a:pPr>
            <a:r>
              <a:rPr lang="fa-IR" sz="4000" dirty="0">
                <a:cs typeface="B Koodak" panose="00000700000000000000" pitchFamily="2" charset="-78"/>
              </a:rPr>
              <a:t>انتظار دیگر یادگیری اصول کار تشکیلاتی و تشکیل هسته های منسجم جهت انجام فعالیت های فرهنگی در دانشگاه و بعد از فارغ التحصیلی می باشد.</a:t>
            </a:r>
          </a:p>
          <a:p>
            <a:pPr marL="0" lvl="0" indent="0">
              <a:lnSpc>
                <a:spcPct val="150000"/>
              </a:lnSpc>
              <a:buNone/>
            </a:pPr>
            <a:endParaRPr lang="fa-IR" sz="4000" dirty="0">
              <a:cs typeface="B Koodak" panose="00000700000000000000" pitchFamily="2" charset="-78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106833" y="144378"/>
            <a:ext cx="8186636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a-IR" sz="60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cs typeface="B Titr" panose="00000700000000000000" pitchFamily="2" charset="-78"/>
              </a:rPr>
              <a:t>اهداف و تأثیرات فعالیت</a:t>
            </a:r>
            <a:endParaRPr lang="en-US" sz="6000" b="1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cs typeface="B Titr" panose="000007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74259800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/>
          <p:nvPr/>
        </p:nvSpPr>
        <p:spPr>
          <a:xfrm rot="5400000">
            <a:off x="5894024" y="-5894023"/>
            <a:ext cx="495762" cy="12283808"/>
          </a:xfrm>
          <a:custGeom>
            <a:avLst/>
            <a:gdLst>
              <a:gd name="connsiteX0" fmla="*/ 0 w 5122843"/>
              <a:gd name="connsiteY0" fmla="*/ 0 h 3723701"/>
              <a:gd name="connsiteX1" fmla="*/ 5122843 w 5122843"/>
              <a:gd name="connsiteY1" fmla="*/ 0 h 3723701"/>
              <a:gd name="connsiteX2" fmla="*/ 5122843 w 5122843"/>
              <a:gd name="connsiteY2" fmla="*/ 3723701 h 3723701"/>
              <a:gd name="connsiteX3" fmla="*/ 0 w 5122843"/>
              <a:gd name="connsiteY3" fmla="*/ 3723701 h 3723701"/>
              <a:gd name="connsiteX4" fmla="*/ 0 w 5122843"/>
              <a:gd name="connsiteY4" fmla="*/ 0 h 3723701"/>
              <a:gd name="connsiteX0" fmla="*/ 0 w 5122843"/>
              <a:gd name="connsiteY0" fmla="*/ 0 h 3723701"/>
              <a:gd name="connsiteX1" fmla="*/ 5122843 w 5122843"/>
              <a:gd name="connsiteY1" fmla="*/ 0 h 3723701"/>
              <a:gd name="connsiteX2" fmla="*/ 4649118 w 5122843"/>
              <a:gd name="connsiteY2" fmla="*/ 3294044 h 3723701"/>
              <a:gd name="connsiteX3" fmla="*/ 0 w 5122843"/>
              <a:gd name="connsiteY3" fmla="*/ 3723701 h 3723701"/>
              <a:gd name="connsiteX4" fmla="*/ 0 w 5122843"/>
              <a:gd name="connsiteY4" fmla="*/ 0 h 3723701"/>
              <a:gd name="connsiteX0" fmla="*/ 0 w 5122843"/>
              <a:gd name="connsiteY0" fmla="*/ 0 h 3723701"/>
              <a:gd name="connsiteX1" fmla="*/ 5122843 w 5122843"/>
              <a:gd name="connsiteY1" fmla="*/ 0 h 3723701"/>
              <a:gd name="connsiteX2" fmla="*/ 4239691 w 5122843"/>
              <a:gd name="connsiteY2" fmla="*/ 2774026 h 3723701"/>
              <a:gd name="connsiteX3" fmla="*/ 0 w 5122843"/>
              <a:gd name="connsiteY3" fmla="*/ 3723701 h 3723701"/>
              <a:gd name="connsiteX4" fmla="*/ 0 w 5122843"/>
              <a:gd name="connsiteY4" fmla="*/ 0 h 3723701"/>
              <a:gd name="connsiteX0" fmla="*/ 0 w 5122843"/>
              <a:gd name="connsiteY0" fmla="*/ 0 h 3723701"/>
              <a:gd name="connsiteX1" fmla="*/ 5122843 w 5122843"/>
              <a:gd name="connsiteY1" fmla="*/ 0 h 3723701"/>
              <a:gd name="connsiteX2" fmla="*/ 4369510 w 5122843"/>
              <a:gd name="connsiteY2" fmla="*/ 3026481 h 3723701"/>
              <a:gd name="connsiteX3" fmla="*/ 0 w 5122843"/>
              <a:gd name="connsiteY3" fmla="*/ 3723701 h 3723701"/>
              <a:gd name="connsiteX4" fmla="*/ 0 w 5122843"/>
              <a:gd name="connsiteY4" fmla="*/ 0 h 3723701"/>
              <a:gd name="connsiteX0" fmla="*/ 0 w 5122843"/>
              <a:gd name="connsiteY0" fmla="*/ 0 h 3723701"/>
              <a:gd name="connsiteX1" fmla="*/ 5122843 w 5122843"/>
              <a:gd name="connsiteY1" fmla="*/ 0 h 3723701"/>
              <a:gd name="connsiteX2" fmla="*/ 4069929 w 5122843"/>
              <a:gd name="connsiteY2" fmla="*/ 2535970 h 3723701"/>
              <a:gd name="connsiteX3" fmla="*/ 0 w 5122843"/>
              <a:gd name="connsiteY3" fmla="*/ 3723701 h 3723701"/>
              <a:gd name="connsiteX4" fmla="*/ 0 w 5122843"/>
              <a:gd name="connsiteY4" fmla="*/ 0 h 3723701"/>
              <a:gd name="connsiteX0" fmla="*/ 0 w 4813275"/>
              <a:gd name="connsiteY0" fmla="*/ 5982 h 3729683"/>
              <a:gd name="connsiteX1" fmla="*/ 4813275 w 4813275"/>
              <a:gd name="connsiteY1" fmla="*/ 0 h 3729683"/>
              <a:gd name="connsiteX2" fmla="*/ 4069929 w 4813275"/>
              <a:gd name="connsiteY2" fmla="*/ 2541952 h 3729683"/>
              <a:gd name="connsiteX3" fmla="*/ 0 w 4813275"/>
              <a:gd name="connsiteY3" fmla="*/ 3729683 h 3729683"/>
              <a:gd name="connsiteX4" fmla="*/ 0 w 4813275"/>
              <a:gd name="connsiteY4" fmla="*/ 5982 h 37296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813275" h="3729683">
                <a:moveTo>
                  <a:pt x="0" y="5982"/>
                </a:moveTo>
                <a:lnTo>
                  <a:pt x="4813275" y="0"/>
                </a:lnTo>
                <a:lnTo>
                  <a:pt x="4069929" y="2541952"/>
                </a:lnTo>
                <a:lnTo>
                  <a:pt x="0" y="3729683"/>
                </a:lnTo>
                <a:lnTo>
                  <a:pt x="0" y="5982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ight Triangle 27"/>
          <p:cNvSpPr/>
          <p:nvPr/>
        </p:nvSpPr>
        <p:spPr>
          <a:xfrm flipH="1">
            <a:off x="8754742" y="6097775"/>
            <a:ext cx="3437258" cy="760225"/>
          </a:xfrm>
          <a:prstGeom prst="rtTriangl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Shape">
            <a:extLst>
              <a:ext uri="{FF2B5EF4-FFF2-40B4-BE49-F238E27FC236}">
                <a16:creationId xmlns:a16="http://schemas.microsoft.com/office/drawing/2014/main" id="{9ECF3804-EC8B-481A-AEE2-208B7D611847}"/>
              </a:ext>
            </a:extLst>
          </p:cNvPr>
          <p:cNvSpPr/>
          <p:nvPr/>
        </p:nvSpPr>
        <p:spPr>
          <a:xfrm>
            <a:off x="0" y="0"/>
            <a:ext cx="11523664" cy="118342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9412" extrusionOk="0">
                <a:moveTo>
                  <a:pt x="21600" y="0"/>
                </a:moveTo>
                <a:cubicBezTo>
                  <a:pt x="21600" y="0"/>
                  <a:pt x="18015" y="16554"/>
                  <a:pt x="11571" y="5754"/>
                </a:cubicBezTo>
                <a:cubicBezTo>
                  <a:pt x="5127" y="-5046"/>
                  <a:pt x="0" y="6618"/>
                  <a:pt x="0" y="6618"/>
                </a:cubicBezTo>
                <a:lnTo>
                  <a:pt x="0" y="0"/>
                </a:lnTo>
                <a:cubicBezTo>
                  <a:pt x="0" y="0"/>
                  <a:pt x="21600" y="0"/>
                  <a:pt x="21600" y="0"/>
                </a:cubicBezTo>
                <a:close/>
              </a:path>
            </a:pathLst>
          </a:custGeom>
          <a:gradFill>
            <a:gsLst>
              <a:gs pos="8000">
                <a:schemeClr val="accent4"/>
              </a:gs>
              <a:gs pos="76000">
                <a:schemeClr val="accent5"/>
              </a:gs>
            </a:gsLst>
          </a:gradFill>
          <a:ln w="12700">
            <a:miter lim="400000"/>
          </a:ln>
        </p:spPr>
        <p:txBody>
          <a:bodyPr lIns="38100" tIns="38100" rIns="38100" bIns="38100" anchor="ctr"/>
          <a:lstStyle/>
          <a:p>
            <a:pPr>
              <a:def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/>
          </a:p>
        </p:txBody>
      </p:sp>
      <p:sp>
        <p:nvSpPr>
          <p:cNvPr id="8" name="Rectangle 7"/>
          <p:cNvSpPr/>
          <p:nvPr/>
        </p:nvSpPr>
        <p:spPr>
          <a:xfrm>
            <a:off x="5528951" y="2486440"/>
            <a:ext cx="5272598" cy="230832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fa-IR" sz="72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cs typeface="B Titr" panose="00000700000000000000" pitchFamily="2" charset="-78"/>
              </a:rPr>
              <a:t>اثر سنجی و </a:t>
            </a:r>
          </a:p>
          <a:p>
            <a:pPr algn="ctr"/>
            <a:r>
              <a:rPr lang="fa-IR" sz="72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cs typeface="B Titr" panose="00000700000000000000" pitchFamily="2" charset="-78"/>
              </a:rPr>
              <a:t>بازخورد فعالیت</a:t>
            </a:r>
            <a:endParaRPr lang="en-US" sz="7200" b="1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cs typeface="B Titr" panose="00000700000000000000" pitchFamily="2" charset="-78"/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544" r="26730"/>
          <a:stretch/>
        </p:blipFill>
        <p:spPr>
          <a:xfrm>
            <a:off x="288758" y="1392425"/>
            <a:ext cx="5117432" cy="47053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4228289391"/>
      </p:ext>
    </p:extLst>
  </p:cSld>
  <p:clrMapOvr>
    <a:masterClrMapping/>
  </p:clrMapOvr>
  <p:transition spd="slow">
    <p:push dir="u"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ight Triangle 6"/>
          <p:cNvSpPr/>
          <p:nvPr/>
        </p:nvSpPr>
        <p:spPr>
          <a:xfrm flipH="1" flipV="1">
            <a:off x="10159572" y="-1"/>
            <a:ext cx="2032427" cy="1777874"/>
          </a:xfrm>
          <a:prstGeom prst="rtTriangl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Rectangle 6"/>
          <p:cNvSpPr/>
          <p:nvPr/>
        </p:nvSpPr>
        <p:spPr>
          <a:xfrm rot="16200000">
            <a:off x="3081965" y="3150824"/>
            <a:ext cx="490251" cy="6946134"/>
          </a:xfrm>
          <a:custGeom>
            <a:avLst/>
            <a:gdLst>
              <a:gd name="connsiteX0" fmla="*/ 0 w 5122843"/>
              <a:gd name="connsiteY0" fmla="*/ 0 h 3723701"/>
              <a:gd name="connsiteX1" fmla="*/ 5122843 w 5122843"/>
              <a:gd name="connsiteY1" fmla="*/ 0 h 3723701"/>
              <a:gd name="connsiteX2" fmla="*/ 5122843 w 5122843"/>
              <a:gd name="connsiteY2" fmla="*/ 3723701 h 3723701"/>
              <a:gd name="connsiteX3" fmla="*/ 0 w 5122843"/>
              <a:gd name="connsiteY3" fmla="*/ 3723701 h 3723701"/>
              <a:gd name="connsiteX4" fmla="*/ 0 w 5122843"/>
              <a:gd name="connsiteY4" fmla="*/ 0 h 3723701"/>
              <a:gd name="connsiteX0" fmla="*/ 0 w 5122843"/>
              <a:gd name="connsiteY0" fmla="*/ 0 h 3723701"/>
              <a:gd name="connsiteX1" fmla="*/ 5122843 w 5122843"/>
              <a:gd name="connsiteY1" fmla="*/ 0 h 3723701"/>
              <a:gd name="connsiteX2" fmla="*/ 4649118 w 5122843"/>
              <a:gd name="connsiteY2" fmla="*/ 3294044 h 3723701"/>
              <a:gd name="connsiteX3" fmla="*/ 0 w 5122843"/>
              <a:gd name="connsiteY3" fmla="*/ 3723701 h 3723701"/>
              <a:gd name="connsiteX4" fmla="*/ 0 w 5122843"/>
              <a:gd name="connsiteY4" fmla="*/ 0 h 3723701"/>
              <a:gd name="connsiteX0" fmla="*/ 0 w 5122843"/>
              <a:gd name="connsiteY0" fmla="*/ 0 h 3723701"/>
              <a:gd name="connsiteX1" fmla="*/ 5122843 w 5122843"/>
              <a:gd name="connsiteY1" fmla="*/ 0 h 3723701"/>
              <a:gd name="connsiteX2" fmla="*/ 4239691 w 5122843"/>
              <a:gd name="connsiteY2" fmla="*/ 2774026 h 3723701"/>
              <a:gd name="connsiteX3" fmla="*/ 0 w 5122843"/>
              <a:gd name="connsiteY3" fmla="*/ 3723701 h 3723701"/>
              <a:gd name="connsiteX4" fmla="*/ 0 w 5122843"/>
              <a:gd name="connsiteY4" fmla="*/ 0 h 3723701"/>
              <a:gd name="connsiteX0" fmla="*/ 0 w 5122843"/>
              <a:gd name="connsiteY0" fmla="*/ 0 h 3723701"/>
              <a:gd name="connsiteX1" fmla="*/ 5122843 w 5122843"/>
              <a:gd name="connsiteY1" fmla="*/ 0 h 3723701"/>
              <a:gd name="connsiteX2" fmla="*/ 4369510 w 5122843"/>
              <a:gd name="connsiteY2" fmla="*/ 3026481 h 3723701"/>
              <a:gd name="connsiteX3" fmla="*/ 0 w 5122843"/>
              <a:gd name="connsiteY3" fmla="*/ 3723701 h 3723701"/>
              <a:gd name="connsiteX4" fmla="*/ 0 w 5122843"/>
              <a:gd name="connsiteY4" fmla="*/ 0 h 3723701"/>
              <a:gd name="connsiteX0" fmla="*/ 0 w 5122843"/>
              <a:gd name="connsiteY0" fmla="*/ 0 h 3723701"/>
              <a:gd name="connsiteX1" fmla="*/ 5122843 w 5122843"/>
              <a:gd name="connsiteY1" fmla="*/ 0 h 3723701"/>
              <a:gd name="connsiteX2" fmla="*/ 4069929 w 5122843"/>
              <a:gd name="connsiteY2" fmla="*/ 2535970 h 3723701"/>
              <a:gd name="connsiteX3" fmla="*/ 0 w 5122843"/>
              <a:gd name="connsiteY3" fmla="*/ 3723701 h 3723701"/>
              <a:gd name="connsiteX4" fmla="*/ 0 w 5122843"/>
              <a:gd name="connsiteY4" fmla="*/ 0 h 3723701"/>
              <a:gd name="connsiteX0" fmla="*/ 0 w 4813275"/>
              <a:gd name="connsiteY0" fmla="*/ 5982 h 3729683"/>
              <a:gd name="connsiteX1" fmla="*/ 4813275 w 4813275"/>
              <a:gd name="connsiteY1" fmla="*/ 0 h 3729683"/>
              <a:gd name="connsiteX2" fmla="*/ 4069929 w 4813275"/>
              <a:gd name="connsiteY2" fmla="*/ 2541952 h 3729683"/>
              <a:gd name="connsiteX3" fmla="*/ 0 w 4813275"/>
              <a:gd name="connsiteY3" fmla="*/ 3729683 h 3729683"/>
              <a:gd name="connsiteX4" fmla="*/ 0 w 4813275"/>
              <a:gd name="connsiteY4" fmla="*/ 5982 h 37296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813275" h="3729683">
                <a:moveTo>
                  <a:pt x="0" y="5982"/>
                </a:moveTo>
                <a:lnTo>
                  <a:pt x="4813275" y="0"/>
                </a:lnTo>
                <a:lnTo>
                  <a:pt x="4069929" y="2541952"/>
                </a:lnTo>
                <a:lnTo>
                  <a:pt x="0" y="3729683"/>
                </a:lnTo>
                <a:lnTo>
                  <a:pt x="0" y="5982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Subtitle 2"/>
          <p:cNvSpPr txBox="1">
            <a:spLocks/>
          </p:cNvSpPr>
          <p:nvPr/>
        </p:nvSpPr>
        <p:spPr>
          <a:xfrm>
            <a:off x="132072" y="1015663"/>
            <a:ext cx="11658873" cy="5945687"/>
          </a:xfrm>
          <a:prstGeom prst="rect">
            <a:avLst/>
          </a:prstGeom>
        </p:spPr>
        <p:txBody>
          <a:bodyPr vert="horz" lIns="91440" tIns="45720" rIns="91440" bIns="45720" rtlCol="1">
            <a:noAutofit/>
          </a:bodyPr>
          <a:lstStyle>
            <a:lvl1pPr marL="342900" indent="-3429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r" defTabSz="914400" rtl="1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>
              <a:lnSpc>
                <a:spcPct val="150000"/>
              </a:lnSpc>
            </a:pPr>
            <a:r>
              <a:rPr lang="fa-IR" dirty="0">
                <a:cs typeface="B Koodak" panose="00000700000000000000" pitchFamily="2" charset="-78"/>
              </a:rPr>
              <a:t>آیا قبل و پس از برنامه، سنجشی از وضعیت مخاطبان برنامه صورت گرفته است؟ </a:t>
            </a:r>
            <a:endParaRPr lang="en-US" dirty="0">
              <a:cs typeface="B Koodak" panose="00000700000000000000" pitchFamily="2" charset="-78"/>
            </a:endParaRPr>
          </a:p>
          <a:p>
            <a:pPr lvl="0">
              <a:lnSpc>
                <a:spcPct val="150000"/>
              </a:lnSpc>
            </a:pPr>
            <a:r>
              <a:rPr lang="fa-IR" dirty="0">
                <a:cs typeface="B Koodak" panose="00000700000000000000" pitchFamily="2" charset="-78"/>
              </a:rPr>
              <a:t>بله ارزیابی و سنجش انجام گرفته است عموم مخاطبان تا پیش از این برنامه تجربه ی حضور در دوره های مطالعاتی را نداشته اند و این اولین تجربه ی حضور در برنامه های مطالعاتی آنها بوده است و بعد از پایان دوره نیز ارزیابی صورت گرفته است و شاهد رضایت بیش از 80 درصد مخاطبین از دوره بوده ایم. </a:t>
            </a:r>
          </a:p>
          <a:p>
            <a:pPr lvl="0">
              <a:lnSpc>
                <a:spcPct val="150000"/>
              </a:lnSpc>
            </a:pPr>
            <a:r>
              <a:rPr lang="fa-IR" dirty="0">
                <a:cs typeface="B Koodak" panose="00000700000000000000" pitchFamily="2" charset="-78"/>
              </a:rPr>
              <a:t>بازخورد و میزان استقبال و تأثیر پذیری مخاطبان در راستای اهداف شما، به چه میزان بوده است؟</a:t>
            </a:r>
          </a:p>
          <a:p>
            <a:pPr lvl="0">
              <a:lnSpc>
                <a:spcPct val="150000"/>
              </a:lnSpc>
            </a:pPr>
            <a:r>
              <a:rPr lang="fa-IR" dirty="0">
                <a:cs typeface="B Koodak" panose="00000700000000000000" pitchFamily="2" charset="-78"/>
              </a:rPr>
              <a:t>بسته به تعامل حضوری اعضای گروه با همدیگر و همچنین میزان برگزاری های برنامه های حضوری با حضور استاد دوره میزان اثربخشی دوره بالا رفته است و ما بیشتر به اهداف خود نزدیک شدیم.</a:t>
            </a:r>
          </a:p>
          <a:p>
            <a:pPr lvl="0">
              <a:lnSpc>
                <a:spcPct val="150000"/>
              </a:lnSpc>
            </a:pPr>
            <a:r>
              <a:rPr lang="fa-IR" dirty="0">
                <a:cs typeface="B Koodak" panose="00000700000000000000" pitchFamily="2" charset="-78"/>
              </a:rPr>
              <a:t>آیا تبلیغات خاصی برای معرفی این فعالیت انجام داده اید و تبلیغات شما موفق بوده است؟ </a:t>
            </a:r>
          </a:p>
          <a:p>
            <a:pPr lvl="0">
              <a:lnSpc>
                <a:spcPct val="150000"/>
              </a:lnSpc>
            </a:pPr>
            <a:r>
              <a:rPr lang="fa-IR" dirty="0">
                <a:cs typeface="B Koodak" panose="00000700000000000000" pitchFamily="2" charset="-78"/>
              </a:rPr>
              <a:t>تبلیغات صرفا برای عضو گیری بوده است که در هر فراخوان و تبلیغ عمومی چندین گروه جدید تشکیل شده است. ولی تبلیغات گسترده نداشته ایم.</a:t>
            </a:r>
          </a:p>
          <a:p>
            <a:pPr lvl="0">
              <a:lnSpc>
                <a:spcPct val="150000"/>
              </a:lnSpc>
            </a:pPr>
            <a:r>
              <a:rPr lang="fa-IR" dirty="0">
                <a:cs typeface="B Koodak" panose="00000700000000000000" pitchFamily="2" charset="-78"/>
              </a:rPr>
              <a:t>بازتاب و انعکاس اجتماعی و رسانه‌ای این فعالیت چه بوده است؟ (در صورت امکان مستندات مربوطه ارائه شود.)</a:t>
            </a:r>
          </a:p>
          <a:p>
            <a:pPr lvl="0">
              <a:lnSpc>
                <a:spcPct val="150000"/>
              </a:lnSpc>
            </a:pPr>
            <a:r>
              <a:rPr lang="fa-IR" dirty="0">
                <a:cs typeface="B Koodak" panose="00000700000000000000" pitchFamily="2" charset="-78"/>
              </a:rPr>
              <a:t>بازتاب رسانه ای اندکی داشته است و در کانال راهبر مربی که متعلق به مجموعه می باشد به صورت تجربه نگاری بیان شده است و دیگران مربیان به عنوان نمونه از آن استفاده می کنند.</a:t>
            </a:r>
          </a:p>
        </p:txBody>
      </p:sp>
      <p:sp>
        <p:nvSpPr>
          <p:cNvPr id="10" name="Rectangle 9"/>
          <p:cNvSpPr/>
          <p:nvPr/>
        </p:nvSpPr>
        <p:spPr>
          <a:xfrm>
            <a:off x="2143796" y="208548"/>
            <a:ext cx="7635424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fa-IR" sz="60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cs typeface="B Titr" panose="00000700000000000000" pitchFamily="2" charset="-78"/>
              </a:rPr>
              <a:t>اثر سنجی و بازخورد فعالیت</a:t>
            </a:r>
            <a:endParaRPr lang="en-US" sz="6000" b="1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cs typeface="B Titr" panose="000007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2235896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" name="Straight Connector 11"/>
          <p:cNvCxnSpPr/>
          <p:nvPr/>
        </p:nvCxnSpPr>
        <p:spPr>
          <a:xfrm>
            <a:off x="340552" y="3525025"/>
            <a:ext cx="376776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Rectangle 23"/>
          <p:cNvSpPr/>
          <p:nvPr/>
        </p:nvSpPr>
        <p:spPr>
          <a:xfrm>
            <a:off x="8267243" y="2771618"/>
            <a:ext cx="1799915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rtl="1"/>
            <a:r>
              <a:rPr lang="fa-IR" sz="2400" b="1" dirty="0">
                <a:solidFill>
                  <a:schemeClr val="bg1"/>
                </a:solidFill>
                <a:cs typeface="B Titr" panose="00000700000000000000" pitchFamily="2" charset="-78"/>
              </a:rPr>
              <a:t>هوش مالی</a:t>
            </a:r>
          </a:p>
          <a:p>
            <a:pPr algn="ctr" rtl="1"/>
            <a:r>
              <a:rPr lang="fa-IR" sz="2400" b="1" dirty="0">
                <a:solidFill>
                  <a:schemeClr val="bg1"/>
                </a:solidFill>
                <a:cs typeface="B Titr" panose="00000700000000000000" pitchFamily="2" charset="-78"/>
              </a:rPr>
              <a:t>فرزندان</a:t>
            </a:r>
            <a:endParaRPr lang="en-US" sz="2400" b="1" dirty="0">
              <a:solidFill>
                <a:schemeClr val="bg1"/>
              </a:solidFill>
              <a:cs typeface="B Titr" panose="00000700000000000000" pitchFamily="2" charset="-78"/>
            </a:endParaRPr>
          </a:p>
        </p:txBody>
      </p:sp>
      <p:sp>
        <p:nvSpPr>
          <p:cNvPr id="7" name="Rectangle 6"/>
          <p:cNvSpPr/>
          <p:nvPr/>
        </p:nvSpPr>
        <p:spPr>
          <a:xfrm rot="16200000" flipV="1">
            <a:off x="-129327" y="-657359"/>
            <a:ext cx="5752010" cy="7575777"/>
          </a:xfrm>
          <a:custGeom>
            <a:avLst/>
            <a:gdLst>
              <a:gd name="connsiteX0" fmla="*/ 0 w 5122843"/>
              <a:gd name="connsiteY0" fmla="*/ 0 h 3723701"/>
              <a:gd name="connsiteX1" fmla="*/ 5122843 w 5122843"/>
              <a:gd name="connsiteY1" fmla="*/ 0 h 3723701"/>
              <a:gd name="connsiteX2" fmla="*/ 5122843 w 5122843"/>
              <a:gd name="connsiteY2" fmla="*/ 3723701 h 3723701"/>
              <a:gd name="connsiteX3" fmla="*/ 0 w 5122843"/>
              <a:gd name="connsiteY3" fmla="*/ 3723701 h 3723701"/>
              <a:gd name="connsiteX4" fmla="*/ 0 w 5122843"/>
              <a:gd name="connsiteY4" fmla="*/ 0 h 3723701"/>
              <a:gd name="connsiteX0" fmla="*/ 0 w 5122843"/>
              <a:gd name="connsiteY0" fmla="*/ 0 h 3723701"/>
              <a:gd name="connsiteX1" fmla="*/ 5122843 w 5122843"/>
              <a:gd name="connsiteY1" fmla="*/ 0 h 3723701"/>
              <a:gd name="connsiteX2" fmla="*/ 4649118 w 5122843"/>
              <a:gd name="connsiteY2" fmla="*/ 3294044 h 3723701"/>
              <a:gd name="connsiteX3" fmla="*/ 0 w 5122843"/>
              <a:gd name="connsiteY3" fmla="*/ 3723701 h 3723701"/>
              <a:gd name="connsiteX4" fmla="*/ 0 w 5122843"/>
              <a:gd name="connsiteY4" fmla="*/ 0 h 3723701"/>
              <a:gd name="connsiteX0" fmla="*/ 0 w 5122843"/>
              <a:gd name="connsiteY0" fmla="*/ 0 h 3723701"/>
              <a:gd name="connsiteX1" fmla="*/ 5122843 w 5122843"/>
              <a:gd name="connsiteY1" fmla="*/ 0 h 3723701"/>
              <a:gd name="connsiteX2" fmla="*/ 4239691 w 5122843"/>
              <a:gd name="connsiteY2" fmla="*/ 2774026 h 3723701"/>
              <a:gd name="connsiteX3" fmla="*/ 0 w 5122843"/>
              <a:gd name="connsiteY3" fmla="*/ 3723701 h 3723701"/>
              <a:gd name="connsiteX4" fmla="*/ 0 w 5122843"/>
              <a:gd name="connsiteY4" fmla="*/ 0 h 3723701"/>
              <a:gd name="connsiteX0" fmla="*/ 0 w 5122843"/>
              <a:gd name="connsiteY0" fmla="*/ 0 h 3723701"/>
              <a:gd name="connsiteX1" fmla="*/ 5122843 w 5122843"/>
              <a:gd name="connsiteY1" fmla="*/ 0 h 3723701"/>
              <a:gd name="connsiteX2" fmla="*/ 4369510 w 5122843"/>
              <a:gd name="connsiteY2" fmla="*/ 3026481 h 3723701"/>
              <a:gd name="connsiteX3" fmla="*/ 0 w 5122843"/>
              <a:gd name="connsiteY3" fmla="*/ 3723701 h 3723701"/>
              <a:gd name="connsiteX4" fmla="*/ 0 w 5122843"/>
              <a:gd name="connsiteY4" fmla="*/ 0 h 3723701"/>
              <a:gd name="connsiteX0" fmla="*/ 0 w 5122843"/>
              <a:gd name="connsiteY0" fmla="*/ 0 h 3723701"/>
              <a:gd name="connsiteX1" fmla="*/ 5122843 w 5122843"/>
              <a:gd name="connsiteY1" fmla="*/ 0 h 3723701"/>
              <a:gd name="connsiteX2" fmla="*/ 4069929 w 5122843"/>
              <a:gd name="connsiteY2" fmla="*/ 2535970 h 3723701"/>
              <a:gd name="connsiteX3" fmla="*/ 0 w 5122843"/>
              <a:gd name="connsiteY3" fmla="*/ 3723701 h 3723701"/>
              <a:gd name="connsiteX4" fmla="*/ 0 w 5122843"/>
              <a:gd name="connsiteY4" fmla="*/ 0 h 3723701"/>
              <a:gd name="connsiteX0" fmla="*/ 0 w 4813275"/>
              <a:gd name="connsiteY0" fmla="*/ 5982 h 3729683"/>
              <a:gd name="connsiteX1" fmla="*/ 4813275 w 4813275"/>
              <a:gd name="connsiteY1" fmla="*/ 0 h 3729683"/>
              <a:gd name="connsiteX2" fmla="*/ 4069929 w 4813275"/>
              <a:gd name="connsiteY2" fmla="*/ 2541952 h 3729683"/>
              <a:gd name="connsiteX3" fmla="*/ 0 w 4813275"/>
              <a:gd name="connsiteY3" fmla="*/ 3729683 h 3729683"/>
              <a:gd name="connsiteX4" fmla="*/ 0 w 4813275"/>
              <a:gd name="connsiteY4" fmla="*/ 5982 h 3729683"/>
              <a:gd name="connsiteX0" fmla="*/ 0 w 4813275"/>
              <a:gd name="connsiteY0" fmla="*/ 5982 h 3729683"/>
              <a:gd name="connsiteX1" fmla="*/ 4813275 w 4813275"/>
              <a:gd name="connsiteY1" fmla="*/ 0 h 3729683"/>
              <a:gd name="connsiteX2" fmla="*/ 4374403 w 4813275"/>
              <a:gd name="connsiteY2" fmla="*/ 2940107 h 3729683"/>
              <a:gd name="connsiteX3" fmla="*/ 0 w 4813275"/>
              <a:gd name="connsiteY3" fmla="*/ 3729683 h 3729683"/>
              <a:gd name="connsiteX4" fmla="*/ 0 w 4813275"/>
              <a:gd name="connsiteY4" fmla="*/ 5982 h 3729683"/>
              <a:gd name="connsiteX0" fmla="*/ 0 w 4813275"/>
              <a:gd name="connsiteY0" fmla="*/ 5982 h 3729683"/>
              <a:gd name="connsiteX1" fmla="*/ 4813275 w 4813275"/>
              <a:gd name="connsiteY1" fmla="*/ 0 h 3729683"/>
              <a:gd name="connsiteX2" fmla="*/ 4788824 w 4813275"/>
              <a:gd name="connsiteY2" fmla="*/ 2953603 h 3729683"/>
              <a:gd name="connsiteX3" fmla="*/ 0 w 4813275"/>
              <a:gd name="connsiteY3" fmla="*/ 3729683 h 3729683"/>
              <a:gd name="connsiteX4" fmla="*/ 0 w 4813275"/>
              <a:gd name="connsiteY4" fmla="*/ 5982 h 37296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813275" h="3729683">
                <a:moveTo>
                  <a:pt x="0" y="5982"/>
                </a:moveTo>
                <a:lnTo>
                  <a:pt x="4813275" y="0"/>
                </a:lnTo>
                <a:lnTo>
                  <a:pt x="4788824" y="2953603"/>
                </a:lnTo>
                <a:lnTo>
                  <a:pt x="0" y="3729683"/>
                </a:lnTo>
                <a:lnTo>
                  <a:pt x="0" y="5982"/>
                </a:lnTo>
                <a:close/>
              </a:path>
            </a:pathLst>
          </a:custGeom>
          <a:ln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lIns="38100" tIns="38100" rIns="38100" bIns="38100" anchor="ctr"/>
          <a:lstStyle/>
          <a:p>
            <a:endParaRPr lang="en-US" sz="3000" dirty="0"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2111" y="694126"/>
            <a:ext cx="5389132" cy="415498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 rtl="1"/>
            <a:r>
              <a:rPr lang="fa-IR" sz="66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cs typeface="B Titr" panose="00000700000000000000" pitchFamily="2" charset="-78"/>
              </a:rPr>
              <a:t>طرح تفصیلی حلقات مطالعاتی تشکل دانشجویی مفتاح ظهور</a:t>
            </a:r>
            <a:endParaRPr lang="en-US" sz="6600" b="1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  <a:cs typeface="B Titr" panose="00000700000000000000" pitchFamily="2" charset="-78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3549" y="292248"/>
            <a:ext cx="5587301" cy="57142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561136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/>
          <p:nvPr/>
        </p:nvSpPr>
        <p:spPr>
          <a:xfrm rot="5400000">
            <a:off x="5894024" y="-5894023"/>
            <a:ext cx="495762" cy="12283808"/>
          </a:xfrm>
          <a:custGeom>
            <a:avLst/>
            <a:gdLst>
              <a:gd name="connsiteX0" fmla="*/ 0 w 5122843"/>
              <a:gd name="connsiteY0" fmla="*/ 0 h 3723701"/>
              <a:gd name="connsiteX1" fmla="*/ 5122843 w 5122843"/>
              <a:gd name="connsiteY1" fmla="*/ 0 h 3723701"/>
              <a:gd name="connsiteX2" fmla="*/ 5122843 w 5122843"/>
              <a:gd name="connsiteY2" fmla="*/ 3723701 h 3723701"/>
              <a:gd name="connsiteX3" fmla="*/ 0 w 5122843"/>
              <a:gd name="connsiteY3" fmla="*/ 3723701 h 3723701"/>
              <a:gd name="connsiteX4" fmla="*/ 0 w 5122843"/>
              <a:gd name="connsiteY4" fmla="*/ 0 h 3723701"/>
              <a:gd name="connsiteX0" fmla="*/ 0 w 5122843"/>
              <a:gd name="connsiteY0" fmla="*/ 0 h 3723701"/>
              <a:gd name="connsiteX1" fmla="*/ 5122843 w 5122843"/>
              <a:gd name="connsiteY1" fmla="*/ 0 h 3723701"/>
              <a:gd name="connsiteX2" fmla="*/ 4649118 w 5122843"/>
              <a:gd name="connsiteY2" fmla="*/ 3294044 h 3723701"/>
              <a:gd name="connsiteX3" fmla="*/ 0 w 5122843"/>
              <a:gd name="connsiteY3" fmla="*/ 3723701 h 3723701"/>
              <a:gd name="connsiteX4" fmla="*/ 0 w 5122843"/>
              <a:gd name="connsiteY4" fmla="*/ 0 h 3723701"/>
              <a:gd name="connsiteX0" fmla="*/ 0 w 5122843"/>
              <a:gd name="connsiteY0" fmla="*/ 0 h 3723701"/>
              <a:gd name="connsiteX1" fmla="*/ 5122843 w 5122843"/>
              <a:gd name="connsiteY1" fmla="*/ 0 h 3723701"/>
              <a:gd name="connsiteX2" fmla="*/ 4239691 w 5122843"/>
              <a:gd name="connsiteY2" fmla="*/ 2774026 h 3723701"/>
              <a:gd name="connsiteX3" fmla="*/ 0 w 5122843"/>
              <a:gd name="connsiteY3" fmla="*/ 3723701 h 3723701"/>
              <a:gd name="connsiteX4" fmla="*/ 0 w 5122843"/>
              <a:gd name="connsiteY4" fmla="*/ 0 h 3723701"/>
              <a:gd name="connsiteX0" fmla="*/ 0 w 5122843"/>
              <a:gd name="connsiteY0" fmla="*/ 0 h 3723701"/>
              <a:gd name="connsiteX1" fmla="*/ 5122843 w 5122843"/>
              <a:gd name="connsiteY1" fmla="*/ 0 h 3723701"/>
              <a:gd name="connsiteX2" fmla="*/ 4369510 w 5122843"/>
              <a:gd name="connsiteY2" fmla="*/ 3026481 h 3723701"/>
              <a:gd name="connsiteX3" fmla="*/ 0 w 5122843"/>
              <a:gd name="connsiteY3" fmla="*/ 3723701 h 3723701"/>
              <a:gd name="connsiteX4" fmla="*/ 0 w 5122843"/>
              <a:gd name="connsiteY4" fmla="*/ 0 h 3723701"/>
              <a:gd name="connsiteX0" fmla="*/ 0 w 5122843"/>
              <a:gd name="connsiteY0" fmla="*/ 0 h 3723701"/>
              <a:gd name="connsiteX1" fmla="*/ 5122843 w 5122843"/>
              <a:gd name="connsiteY1" fmla="*/ 0 h 3723701"/>
              <a:gd name="connsiteX2" fmla="*/ 4069929 w 5122843"/>
              <a:gd name="connsiteY2" fmla="*/ 2535970 h 3723701"/>
              <a:gd name="connsiteX3" fmla="*/ 0 w 5122843"/>
              <a:gd name="connsiteY3" fmla="*/ 3723701 h 3723701"/>
              <a:gd name="connsiteX4" fmla="*/ 0 w 5122843"/>
              <a:gd name="connsiteY4" fmla="*/ 0 h 3723701"/>
              <a:gd name="connsiteX0" fmla="*/ 0 w 4813275"/>
              <a:gd name="connsiteY0" fmla="*/ 5982 h 3729683"/>
              <a:gd name="connsiteX1" fmla="*/ 4813275 w 4813275"/>
              <a:gd name="connsiteY1" fmla="*/ 0 h 3729683"/>
              <a:gd name="connsiteX2" fmla="*/ 4069929 w 4813275"/>
              <a:gd name="connsiteY2" fmla="*/ 2541952 h 3729683"/>
              <a:gd name="connsiteX3" fmla="*/ 0 w 4813275"/>
              <a:gd name="connsiteY3" fmla="*/ 3729683 h 3729683"/>
              <a:gd name="connsiteX4" fmla="*/ 0 w 4813275"/>
              <a:gd name="connsiteY4" fmla="*/ 5982 h 37296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813275" h="3729683">
                <a:moveTo>
                  <a:pt x="0" y="5982"/>
                </a:moveTo>
                <a:lnTo>
                  <a:pt x="4813275" y="0"/>
                </a:lnTo>
                <a:lnTo>
                  <a:pt x="4069929" y="2541952"/>
                </a:lnTo>
                <a:lnTo>
                  <a:pt x="0" y="3729683"/>
                </a:lnTo>
                <a:lnTo>
                  <a:pt x="0" y="5982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ight Triangle 27"/>
          <p:cNvSpPr/>
          <p:nvPr/>
        </p:nvSpPr>
        <p:spPr>
          <a:xfrm flipH="1">
            <a:off x="8754742" y="6097775"/>
            <a:ext cx="3437258" cy="760225"/>
          </a:xfrm>
          <a:prstGeom prst="rtTriangl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Shape">
            <a:extLst>
              <a:ext uri="{FF2B5EF4-FFF2-40B4-BE49-F238E27FC236}">
                <a16:creationId xmlns:a16="http://schemas.microsoft.com/office/drawing/2014/main" id="{9ECF3804-EC8B-481A-AEE2-208B7D611847}"/>
              </a:ext>
            </a:extLst>
          </p:cNvPr>
          <p:cNvSpPr/>
          <p:nvPr/>
        </p:nvSpPr>
        <p:spPr>
          <a:xfrm>
            <a:off x="0" y="0"/>
            <a:ext cx="11523664" cy="118342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9412" extrusionOk="0">
                <a:moveTo>
                  <a:pt x="21600" y="0"/>
                </a:moveTo>
                <a:cubicBezTo>
                  <a:pt x="21600" y="0"/>
                  <a:pt x="18015" y="16554"/>
                  <a:pt x="11571" y="5754"/>
                </a:cubicBezTo>
                <a:cubicBezTo>
                  <a:pt x="5127" y="-5046"/>
                  <a:pt x="0" y="6618"/>
                  <a:pt x="0" y="6618"/>
                </a:cubicBezTo>
                <a:lnTo>
                  <a:pt x="0" y="0"/>
                </a:lnTo>
                <a:cubicBezTo>
                  <a:pt x="0" y="0"/>
                  <a:pt x="21600" y="0"/>
                  <a:pt x="21600" y="0"/>
                </a:cubicBezTo>
                <a:close/>
              </a:path>
            </a:pathLst>
          </a:custGeom>
          <a:gradFill>
            <a:gsLst>
              <a:gs pos="8000">
                <a:schemeClr val="accent4"/>
              </a:gs>
              <a:gs pos="76000">
                <a:schemeClr val="accent5"/>
              </a:gs>
            </a:gsLst>
          </a:gradFill>
          <a:ln w="12700">
            <a:miter lim="400000"/>
          </a:ln>
        </p:spPr>
        <p:txBody>
          <a:bodyPr lIns="38100" tIns="38100" rIns="38100" bIns="38100" anchor="ctr"/>
          <a:lstStyle/>
          <a:p>
            <a:pPr>
              <a:def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44378" y="1653339"/>
            <a:ext cx="6367087" cy="4234113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77932A91-5596-43EC-A1A3-2BB0E32B6C03}"/>
              </a:ext>
            </a:extLst>
          </p:cNvPr>
          <p:cNvSpPr/>
          <p:nvPr/>
        </p:nvSpPr>
        <p:spPr>
          <a:xfrm>
            <a:off x="6856362" y="2367171"/>
            <a:ext cx="4960011" cy="212365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fa-IR" sz="66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cs typeface="B Titr" panose="00000700000000000000" pitchFamily="2" charset="-78"/>
              </a:rPr>
              <a:t>تأمین مالی و</a:t>
            </a:r>
          </a:p>
          <a:p>
            <a:pPr algn="ctr"/>
            <a:r>
              <a:rPr lang="fa-IR" sz="66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cs typeface="B Titr" panose="00000700000000000000" pitchFamily="2" charset="-78"/>
              </a:rPr>
              <a:t> پشتیبانی فعالیت </a:t>
            </a:r>
            <a:endParaRPr lang="en-US" sz="6600" b="1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cs typeface="B Titr" panose="000007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694177437"/>
      </p:ext>
    </p:extLst>
  </p:cSld>
  <p:clrMapOvr>
    <a:masterClrMapping/>
  </p:clrMapOvr>
  <p:transition spd="slow">
    <p:push dir="u"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ight Triangle 6"/>
          <p:cNvSpPr/>
          <p:nvPr/>
        </p:nvSpPr>
        <p:spPr>
          <a:xfrm flipH="1" flipV="1">
            <a:off x="10159572" y="-1"/>
            <a:ext cx="2032427" cy="1777874"/>
          </a:xfrm>
          <a:prstGeom prst="rtTriangl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Rectangle 6"/>
          <p:cNvSpPr/>
          <p:nvPr/>
        </p:nvSpPr>
        <p:spPr>
          <a:xfrm rot="16200000">
            <a:off x="3081965" y="3150824"/>
            <a:ext cx="490251" cy="6946134"/>
          </a:xfrm>
          <a:custGeom>
            <a:avLst/>
            <a:gdLst>
              <a:gd name="connsiteX0" fmla="*/ 0 w 5122843"/>
              <a:gd name="connsiteY0" fmla="*/ 0 h 3723701"/>
              <a:gd name="connsiteX1" fmla="*/ 5122843 w 5122843"/>
              <a:gd name="connsiteY1" fmla="*/ 0 h 3723701"/>
              <a:gd name="connsiteX2" fmla="*/ 5122843 w 5122843"/>
              <a:gd name="connsiteY2" fmla="*/ 3723701 h 3723701"/>
              <a:gd name="connsiteX3" fmla="*/ 0 w 5122843"/>
              <a:gd name="connsiteY3" fmla="*/ 3723701 h 3723701"/>
              <a:gd name="connsiteX4" fmla="*/ 0 w 5122843"/>
              <a:gd name="connsiteY4" fmla="*/ 0 h 3723701"/>
              <a:gd name="connsiteX0" fmla="*/ 0 w 5122843"/>
              <a:gd name="connsiteY0" fmla="*/ 0 h 3723701"/>
              <a:gd name="connsiteX1" fmla="*/ 5122843 w 5122843"/>
              <a:gd name="connsiteY1" fmla="*/ 0 h 3723701"/>
              <a:gd name="connsiteX2" fmla="*/ 4649118 w 5122843"/>
              <a:gd name="connsiteY2" fmla="*/ 3294044 h 3723701"/>
              <a:gd name="connsiteX3" fmla="*/ 0 w 5122843"/>
              <a:gd name="connsiteY3" fmla="*/ 3723701 h 3723701"/>
              <a:gd name="connsiteX4" fmla="*/ 0 w 5122843"/>
              <a:gd name="connsiteY4" fmla="*/ 0 h 3723701"/>
              <a:gd name="connsiteX0" fmla="*/ 0 w 5122843"/>
              <a:gd name="connsiteY0" fmla="*/ 0 h 3723701"/>
              <a:gd name="connsiteX1" fmla="*/ 5122843 w 5122843"/>
              <a:gd name="connsiteY1" fmla="*/ 0 h 3723701"/>
              <a:gd name="connsiteX2" fmla="*/ 4239691 w 5122843"/>
              <a:gd name="connsiteY2" fmla="*/ 2774026 h 3723701"/>
              <a:gd name="connsiteX3" fmla="*/ 0 w 5122843"/>
              <a:gd name="connsiteY3" fmla="*/ 3723701 h 3723701"/>
              <a:gd name="connsiteX4" fmla="*/ 0 w 5122843"/>
              <a:gd name="connsiteY4" fmla="*/ 0 h 3723701"/>
              <a:gd name="connsiteX0" fmla="*/ 0 w 5122843"/>
              <a:gd name="connsiteY0" fmla="*/ 0 h 3723701"/>
              <a:gd name="connsiteX1" fmla="*/ 5122843 w 5122843"/>
              <a:gd name="connsiteY1" fmla="*/ 0 h 3723701"/>
              <a:gd name="connsiteX2" fmla="*/ 4369510 w 5122843"/>
              <a:gd name="connsiteY2" fmla="*/ 3026481 h 3723701"/>
              <a:gd name="connsiteX3" fmla="*/ 0 w 5122843"/>
              <a:gd name="connsiteY3" fmla="*/ 3723701 h 3723701"/>
              <a:gd name="connsiteX4" fmla="*/ 0 w 5122843"/>
              <a:gd name="connsiteY4" fmla="*/ 0 h 3723701"/>
              <a:gd name="connsiteX0" fmla="*/ 0 w 5122843"/>
              <a:gd name="connsiteY0" fmla="*/ 0 h 3723701"/>
              <a:gd name="connsiteX1" fmla="*/ 5122843 w 5122843"/>
              <a:gd name="connsiteY1" fmla="*/ 0 h 3723701"/>
              <a:gd name="connsiteX2" fmla="*/ 4069929 w 5122843"/>
              <a:gd name="connsiteY2" fmla="*/ 2535970 h 3723701"/>
              <a:gd name="connsiteX3" fmla="*/ 0 w 5122843"/>
              <a:gd name="connsiteY3" fmla="*/ 3723701 h 3723701"/>
              <a:gd name="connsiteX4" fmla="*/ 0 w 5122843"/>
              <a:gd name="connsiteY4" fmla="*/ 0 h 3723701"/>
              <a:gd name="connsiteX0" fmla="*/ 0 w 4813275"/>
              <a:gd name="connsiteY0" fmla="*/ 5982 h 3729683"/>
              <a:gd name="connsiteX1" fmla="*/ 4813275 w 4813275"/>
              <a:gd name="connsiteY1" fmla="*/ 0 h 3729683"/>
              <a:gd name="connsiteX2" fmla="*/ 4069929 w 4813275"/>
              <a:gd name="connsiteY2" fmla="*/ 2541952 h 3729683"/>
              <a:gd name="connsiteX3" fmla="*/ 0 w 4813275"/>
              <a:gd name="connsiteY3" fmla="*/ 3729683 h 3729683"/>
              <a:gd name="connsiteX4" fmla="*/ 0 w 4813275"/>
              <a:gd name="connsiteY4" fmla="*/ 5982 h 37296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813275" h="3729683">
                <a:moveTo>
                  <a:pt x="0" y="5982"/>
                </a:moveTo>
                <a:lnTo>
                  <a:pt x="4813275" y="0"/>
                </a:lnTo>
                <a:lnTo>
                  <a:pt x="4069929" y="2541952"/>
                </a:lnTo>
                <a:lnTo>
                  <a:pt x="0" y="3729683"/>
                </a:lnTo>
                <a:lnTo>
                  <a:pt x="0" y="5982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Subtitle 2"/>
          <p:cNvSpPr txBox="1">
            <a:spLocks/>
          </p:cNvSpPr>
          <p:nvPr/>
        </p:nvSpPr>
        <p:spPr>
          <a:xfrm>
            <a:off x="143345" y="1160041"/>
            <a:ext cx="11658873" cy="4322438"/>
          </a:xfrm>
          <a:prstGeom prst="rect">
            <a:avLst/>
          </a:prstGeom>
        </p:spPr>
        <p:txBody>
          <a:bodyPr vert="horz" lIns="91440" tIns="45720" rIns="91440" bIns="45720" rtlCol="1">
            <a:noAutofit/>
          </a:bodyPr>
          <a:lstStyle>
            <a:lvl1pPr marL="342900" indent="-3429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r" defTabSz="914400" rtl="1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>
              <a:lnSpc>
                <a:spcPct val="150000"/>
              </a:lnSpc>
            </a:pPr>
            <a:r>
              <a:rPr lang="fa-IR" sz="4000" dirty="0">
                <a:cs typeface="B Koodak" panose="00000700000000000000" pitchFamily="2" charset="-78"/>
              </a:rPr>
              <a:t>هزینه این فعالیت چگونه تأمین می‌شود؟ </a:t>
            </a:r>
          </a:p>
          <a:p>
            <a:pPr lvl="0">
              <a:lnSpc>
                <a:spcPct val="150000"/>
              </a:lnSpc>
            </a:pPr>
            <a:r>
              <a:rPr lang="fa-IR" sz="4000" dirty="0">
                <a:cs typeface="B Koodak" panose="00000700000000000000" pitchFamily="2" charset="-78"/>
              </a:rPr>
              <a:t>در چهارسال اول کار تقریبا هیچ هزینه ای پرداخت نشده است  و تمام اساتید به صورت جهادی و رایگان با مجموعه همکاری  می کردند ولی الان در بعضی موارد نهاد دانشگاه یا معاونت فرهنگی بعضی دانشگاه ها مبلغی را به عنوتان حق الزحمه اساتید پرداخت می کنند.</a:t>
            </a:r>
          </a:p>
          <a:p>
            <a:pPr lvl="0">
              <a:lnSpc>
                <a:spcPct val="150000"/>
              </a:lnSpc>
            </a:pPr>
            <a:r>
              <a:rPr lang="fa-IR" sz="4000" dirty="0">
                <a:cs typeface="B Koodak" panose="00000700000000000000" pitchFamily="2" charset="-78"/>
              </a:rPr>
              <a:t>هزینه این فعالیت از چه منابعی قابلیت تأمین دارد؟</a:t>
            </a:r>
          </a:p>
          <a:p>
            <a:pPr lvl="0">
              <a:lnSpc>
                <a:spcPct val="150000"/>
              </a:lnSpc>
            </a:pPr>
            <a:r>
              <a:rPr lang="fa-IR" sz="4000" dirty="0">
                <a:cs typeface="B Koodak" panose="00000700000000000000" pitchFamily="2" charset="-78"/>
              </a:rPr>
              <a:t>به صورت سازمانی از نهاد رهبری در دانشگاه، معاونت فرهنگی دانشگاه مقصد، بسیج دانشجویی، دفتر تبلیغات و  خود دانشجویان</a:t>
            </a:r>
          </a:p>
          <a:p>
            <a:pPr lvl="0">
              <a:lnSpc>
                <a:spcPct val="150000"/>
              </a:lnSpc>
            </a:pPr>
            <a:r>
              <a:rPr lang="fa-IR" sz="4000" dirty="0">
                <a:cs typeface="B Koodak" panose="00000700000000000000" pitchFamily="2" charset="-78"/>
              </a:rPr>
              <a:t>پشتیبانی لازم جهت فعالیت از چه منابعی تأمین می شود؟</a:t>
            </a:r>
          </a:p>
          <a:p>
            <a:pPr lvl="0">
              <a:lnSpc>
                <a:spcPct val="150000"/>
              </a:lnSpc>
            </a:pPr>
            <a:r>
              <a:rPr lang="fa-IR" sz="4000" dirty="0">
                <a:cs typeface="B Koodak" panose="00000700000000000000" pitchFamily="2" charset="-78"/>
              </a:rPr>
              <a:t>مسیرهای درآمدزایی این فعالیت را بیان کنید؟</a:t>
            </a:r>
          </a:p>
          <a:p>
            <a:pPr lvl="0">
              <a:lnSpc>
                <a:spcPct val="150000"/>
              </a:lnSpc>
            </a:pPr>
            <a:r>
              <a:rPr lang="fa-IR" sz="4000" dirty="0">
                <a:cs typeface="B Koodak" panose="00000700000000000000" pitchFamily="2" charset="-78"/>
              </a:rPr>
              <a:t>درآمد زایی خاصی ندارد اگر توانیم صرفا حق الزحمه اساتید را پرداخت کنیم. </a:t>
            </a:r>
          </a:p>
          <a:p>
            <a:pPr lvl="0">
              <a:lnSpc>
                <a:spcPct val="150000"/>
              </a:lnSpc>
            </a:pPr>
            <a:r>
              <a:rPr lang="fa-IR" sz="4000" dirty="0">
                <a:cs typeface="B Koodak" panose="00000700000000000000" pitchFamily="2" charset="-78"/>
              </a:rPr>
              <a:t>آیا مخاطبان حاضر به هزینه کرد بابت فعالیت هستند؟</a:t>
            </a:r>
          </a:p>
          <a:p>
            <a:pPr lvl="0">
              <a:lnSpc>
                <a:spcPct val="150000"/>
              </a:lnSpc>
            </a:pPr>
            <a:r>
              <a:rPr lang="fa-IR" sz="4000" dirty="0">
                <a:cs typeface="B Koodak" panose="00000700000000000000" pitchFamily="2" charset="-78"/>
              </a:rPr>
              <a:t>بله مبالغی در قالب نذورات فرهنگی و جریمه بابت کم کاری از بچه اعضا گرفته می شود.</a:t>
            </a:r>
          </a:p>
        </p:txBody>
      </p:sp>
      <p:sp>
        <p:nvSpPr>
          <p:cNvPr id="6" name="Rectangle 5"/>
          <p:cNvSpPr/>
          <p:nvPr/>
        </p:nvSpPr>
        <p:spPr>
          <a:xfrm>
            <a:off x="1537484" y="52045"/>
            <a:ext cx="8497839" cy="11079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fa-IR" sz="66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cs typeface="B Titr" panose="00000700000000000000" pitchFamily="2" charset="-78"/>
              </a:rPr>
              <a:t>تأمین مالی و پشتیبانی فعالیت </a:t>
            </a:r>
            <a:endParaRPr lang="en-US" sz="6600" b="1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cs typeface="B Titr" panose="000007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56777021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/>
          <p:nvPr/>
        </p:nvSpPr>
        <p:spPr>
          <a:xfrm rot="5400000">
            <a:off x="5894024" y="-5894023"/>
            <a:ext cx="495762" cy="12283808"/>
          </a:xfrm>
          <a:custGeom>
            <a:avLst/>
            <a:gdLst>
              <a:gd name="connsiteX0" fmla="*/ 0 w 5122843"/>
              <a:gd name="connsiteY0" fmla="*/ 0 h 3723701"/>
              <a:gd name="connsiteX1" fmla="*/ 5122843 w 5122843"/>
              <a:gd name="connsiteY1" fmla="*/ 0 h 3723701"/>
              <a:gd name="connsiteX2" fmla="*/ 5122843 w 5122843"/>
              <a:gd name="connsiteY2" fmla="*/ 3723701 h 3723701"/>
              <a:gd name="connsiteX3" fmla="*/ 0 w 5122843"/>
              <a:gd name="connsiteY3" fmla="*/ 3723701 h 3723701"/>
              <a:gd name="connsiteX4" fmla="*/ 0 w 5122843"/>
              <a:gd name="connsiteY4" fmla="*/ 0 h 3723701"/>
              <a:gd name="connsiteX0" fmla="*/ 0 w 5122843"/>
              <a:gd name="connsiteY0" fmla="*/ 0 h 3723701"/>
              <a:gd name="connsiteX1" fmla="*/ 5122843 w 5122843"/>
              <a:gd name="connsiteY1" fmla="*/ 0 h 3723701"/>
              <a:gd name="connsiteX2" fmla="*/ 4649118 w 5122843"/>
              <a:gd name="connsiteY2" fmla="*/ 3294044 h 3723701"/>
              <a:gd name="connsiteX3" fmla="*/ 0 w 5122843"/>
              <a:gd name="connsiteY3" fmla="*/ 3723701 h 3723701"/>
              <a:gd name="connsiteX4" fmla="*/ 0 w 5122843"/>
              <a:gd name="connsiteY4" fmla="*/ 0 h 3723701"/>
              <a:gd name="connsiteX0" fmla="*/ 0 w 5122843"/>
              <a:gd name="connsiteY0" fmla="*/ 0 h 3723701"/>
              <a:gd name="connsiteX1" fmla="*/ 5122843 w 5122843"/>
              <a:gd name="connsiteY1" fmla="*/ 0 h 3723701"/>
              <a:gd name="connsiteX2" fmla="*/ 4239691 w 5122843"/>
              <a:gd name="connsiteY2" fmla="*/ 2774026 h 3723701"/>
              <a:gd name="connsiteX3" fmla="*/ 0 w 5122843"/>
              <a:gd name="connsiteY3" fmla="*/ 3723701 h 3723701"/>
              <a:gd name="connsiteX4" fmla="*/ 0 w 5122843"/>
              <a:gd name="connsiteY4" fmla="*/ 0 h 3723701"/>
              <a:gd name="connsiteX0" fmla="*/ 0 w 5122843"/>
              <a:gd name="connsiteY0" fmla="*/ 0 h 3723701"/>
              <a:gd name="connsiteX1" fmla="*/ 5122843 w 5122843"/>
              <a:gd name="connsiteY1" fmla="*/ 0 h 3723701"/>
              <a:gd name="connsiteX2" fmla="*/ 4369510 w 5122843"/>
              <a:gd name="connsiteY2" fmla="*/ 3026481 h 3723701"/>
              <a:gd name="connsiteX3" fmla="*/ 0 w 5122843"/>
              <a:gd name="connsiteY3" fmla="*/ 3723701 h 3723701"/>
              <a:gd name="connsiteX4" fmla="*/ 0 w 5122843"/>
              <a:gd name="connsiteY4" fmla="*/ 0 h 3723701"/>
              <a:gd name="connsiteX0" fmla="*/ 0 w 5122843"/>
              <a:gd name="connsiteY0" fmla="*/ 0 h 3723701"/>
              <a:gd name="connsiteX1" fmla="*/ 5122843 w 5122843"/>
              <a:gd name="connsiteY1" fmla="*/ 0 h 3723701"/>
              <a:gd name="connsiteX2" fmla="*/ 4069929 w 5122843"/>
              <a:gd name="connsiteY2" fmla="*/ 2535970 h 3723701"/>
              <a:gd name="connsiteX3" fmla="*/ 0 w 5122843"/>
              <a:gd name="connsiteY3" fmla="*/ 3723701 h 3723701"/>
              <a:gd name="connsiteX4" fmla="*/ 0 w 5122843"/>
              <a:gd name="connsiteY4" fmla="*/ 0 h 3723701"/>
              <a:gd name="connsiteX0" fmla="*/ 0 w 4813275"/>
              <a:gd name="connsiteY0" fmla="*/ 5982 h 3729683"/>
              <a:gd name="connsiteX1" fmla="*/ 4813275 w 4813275"/>
              <a:gd name="connsiteY1" fmla="*/ 0 h 3729683"/>
              <a:gd name="connsiteX2" fmla="*/ 4069929 w 4813275"/>
              <a:gd name="connsiteY2" fmla="*/ 2541952 h 3729683"/>
              <a:gd name="connsiteX3" fmla="*/ 0 w 4813275"/>
              <a:gd name="connsiteY3" fmla="*/ 3729683 h 3729683"/>
              <a:gd name="connsiteX4" fmla="*/ 0 w 4813275"/>
              <a:gd name="connsiteY4" fmla="*/ 5982 h 37296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813275" h="3729683">
                <a:moveTo>
                  <a:pt x="0" y="5982"/>
                </a:moveTo>
                <a:lnTo>
                  <a:pt x="4813275" y="0"/>
                </a:lnTo>
                <a:lnTo>
                  <a:pt x="4069929" y="2541952"/>
                </a:lnTo>
                <a:lnTo>
                  <a:pt x="0" y="3729683"/>
                </a:lnTo>
                <a:lnTo>
                  <a:pt x="0" y="5982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ight Triangle 27"/>
          <p:cNvSpPr/>
          <p:nvPr/>
        </p:nvSpPr>
        <p:spPr>
          <a:xfrm flipH="1">
            <a:off x="8754742" y="6097775"/>
            <a:ext cx="3437258" cy="760225"/>
          </a:xfrm>
          <a:prstGeom prst="rtTriangl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Shape">
            <a:extLst>
              <a:ext uri="{FF2B5EF4-FFF2-40B4-BE49-F238E27FC236}">
                <a16:creationId xmlns:a16="http://schemas.microsoft.com/office/drawing/2014/main" id="{9ECF3804-EC8B-481A-AEE2-208B7D611847}"/>
              </a:ext>
            </a:extLst>
          </p:cNvPr>
          <p:cNvSpPr/>
          <p:nvPr/>
        </p:nvSpPr>
        <p:spPr>
          <a:xfrm>
            <a:off x="0" y="0"/>
            <a:ext cx="11523664" cy="118342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9412" extrusionOk="0">
                <a:moveTo>
                  <a:pt x="21600" y="0"/>
                </a:moveTo>
                <a:cubicBezTo>
                  <a:pt x="21600" y="0"/>
                  <a:pt x="18015" y="16554"/>
                  <a:pt x="11571" y="5754"/>
                </a:cubicBezTo>
                <a:cubicBezTo>
                  <a:pt x="5127" y="-5046"/>
                  <a:pt x="0" y="6618"/>
                  <a:pt x="0" y="6618"/>
                </a:cubicBezTo>
                <a:lnTo>
                  <a:pt x="0" y="0"/>
                </a:lnTo>
                <a:cubicBezTo>
                  <a:pt x="0" y="0"/>
                  <a:pt x="21600" y="0"/>
                  <a:pt x="21600" y="0"/>
                </a:cubicBezTo>
                <a:close/>
              </a:path>
            </a:pathLst>
          </a:custGeom>
          <a:gradFill>
            <a:gsLst>
              <a:gs pos="8000">
                <a:schemeClr val="accent4"/>
              </a:gs>
              <a:gs pos="76000">
                <a:schemeClr val="accent5"/>
              </a:gs>
            </a:gsLst>
          </a:gradFill>
          <a:ln w="12700">
            <a:miter lim="400000"/>
          </a:ln>
        </p:spPr>
        <p:txBody>
          <a:bodyPr lIns="38100" tIns="38100" rIns="38100" bIns="38100" anchor="ctr"/>
          <a:lstStyle/>
          <a:p>
            <a:pPr>
              <a:def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/>
          </a:p>
        </p:txBody>
      </p:sp>
      <p:sp>
        <p:nvSpPr>
          <p:cNvPr id="8" name="Rectangle 7"/>
          <p:cNvSpPr/>
          <p:nvPr/>
        </p:nvSpPr>
        <p:spPr>
          <a:xfrm>
            <a:off x="2009208" y="1144526"/>
            <a:ext cx="8265404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fa-IR" sz="72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cs typeface="B Titr" panose="00000700000000000000" pitchFamily="2" charset="-78"/>
              </a:rPr>
              <a:t>فعالیت های فرهنگی همسو</a:t>
            </a:r>
            <a:endParaRPr lang="en-US" sz="7200" b="1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cs typeface="B Titr" panose="00000700000000000000" pitchFamily="2" charset="-78"/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1407" y="2344855"/>
            <a:ext cx="6800850" cy="38254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944693"/>
      </p:ext>
    </p:extLst>
  </p:cSld>
  <p:clrMapOvr>
    <a:masterClrMapping/>
  </p:clrMapOvr>
  <p:transition spd="slow">
    <p:push dir="u"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ight Triangle 6"/>
          <p:cNvSpPr/>
          <p:nvPr/>
        </p:nvSpPr>
        <p:spPr>
          <a:xfrm flipH="1" flipV="1">
            <a:off x="10159572" y="-1"/>
            <a:ext cx="2032427" cy="1777874"/>
          </a:xfrm>
          <a:prstGeom prst="rtTriangl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Rectangle 6"/>
          <p:cNvSpPr/>
          <p:nvPr/>
        </p:nvSpPr>
        <p:spPr>
          <a:xfrm rot="16200000">
            <a:off x="3081965" y="3150824"/>
            <a:ext cx="490251" cy="6946134"/>
          </a:xfrm>
          <a:custGeom>
            <a:avLst/>
            <a:gdLst>
              <a:gd name="connsiteX0" fmla="*/ 0 w 5122843"/>
              <a:gd name="connsiteY0" fmla="*/ 0 h 3723701"/>
              <a:gd name="connsiteX1" fmla="*/ 5122843 w 5122843"/>
              <a:gd name="connsiteY1" fmla="*/ 0 h 3723701"/>
              <a:gd name="connsiteX2" fmla="*/ 5122843 w 5122843"/>
              <a:gd name="connsiteY2" fmla="*/ 3723701 h 3723701"/>
              <a:gd name="connsiteX3" fmla="*/ 0 w 5122843"/>
              <a:gd name="connsiteY3" fmla="*/ 3723701 h 3723701"/>
              <a:gd name="connsiteX4" fmla="*/ 0 w 5122843"/>
              <a:gd name="connsiteY4" fmla="*/ 0 h 3723701"/>
              <a:gd name="connsiteX0" fmla="*/ 0 w 5122843"/>
              <a:gd name="connsiteY0" fmla="*/ 0 h 3723701"/>
              <a:gd name="connsiteX1" fmla="*/ 5122843 w 5122843"/>
              <a:gd name="connsiteY1" fmla="*/ 0 h 3723701"/>
              <a:gd name="connsiteX2" fmla="*/ 4649118 w 5122843"/>
              <a:gd name="connsiteY2" fmla="*/ 3294044 h 3723701"/>
              <a:gd name="connsiteX3" fmla="*/ 0 w 5122843"/>
              <a:gd name="connsiteY3" fmla="*/ 3723701 h 3723701"/>
              <a:gd name="connsiteX4" fmla="*/ 0 w 5122843"/>
              <a:gd name="connsiteY4" fmla="*/ 0 h 3723701"/>
              <a:gd name="connsiteX0" fmla="*/ 0 w 5122843"/>
              <a:gd name="connsiteY0" fmla="*/ 0 h 3723701"/>
              <a:gd name="connsiteX1" fmla="*/ 5122843 w 5122843"/>
              <a:gd name="connsiteY1" fmla="*/ 0 h 3723701"/>
              <a:gd name="connsiteX2" fmla="*/ 4239691 w 5122843"/>
              <a:gd name="connsiteY2" fmla="*/ 2774026 h 3723701"/>
              <a:gd name="connsiteX3" fmla="*/ 0 w 5122843"/>
              <a:gd name="connsiteY3" fmla="*/ 3723701 h 3723701"/>
              <a:gd name="connsiteX4" fmla="*/ 0 w 5122843"/>
              <a:gd name="connsiteY4" fmla="*/ 0 h 3723701"/>
              <a:gd name="connsiteX0" fmla="*/ 0 w 5122843"/>
              <a:gd name="connsiteY0" fmla="*/ 0 h 3723701"/>
              <a:gd name="connsiteX1" fmla="*/ 5122843 w 5122843"/>
              <a:gd name="connsiteY1" fmla="*/ 0 h 3723701"/>
              <a:gd name="connsiteX2" fmla="*/ 4369510 w 5122843"/>
              <a:gd name="connsiteY2" fmla="*/ 3026481 h 3723701"/>
              <a:gd name="connsiteX3" fmla="*/ 0 w 5122843"/>
              <a:gd name="connsiteY3" fmla="*/ 3723701 h 3723701"/>
              <a:gd name="connsiteX4" fmla="*/ 0 w 5122843"/>
              <a:gd name="connsiteY4" fmla="*/ 0 h 3723701"/>
              <a:gd name="connsiteX0" fmla="*/ 0 w 5122843"/>
              <a:gd name="connsiteY0" fmla="*/ 0 h 3723701"/>
              <a:gd name="connsiteX1" fmla="*/ 5122843 w 5122843"/>
              <a:gd name="connsiteY1" fmla="*/ 0 h 3723701"/>
              <a:gd name="connsiteX2" fmla="*/ 4069929 w 5122843"/>
              <a:gd name="connsiteY2" fmla="*/ 2535970 h 3723701"/>
              <a:gd name="connsiteX3" fmla="*/ 0 w 5122843"/>
              <a:gd name="connsiteY3" fmla="*/ 3723701 h 3723701"/>
              <a:gd name="connsiteX4" fmla="*/ 0 w 5122843"/>
              <a:gd name="connsiteY4" fmla="*/ 0 h 3723701"/>
              <a:gd name="connsiteX0" fmla="*/ 0 w 4813275"/>
              <a:gd name="connsiteY0" fmla="*/ 5982 h 3729683"/>
              <a:gd name="connsiteX1" fmla="*/ 4813275 w 4813275"/>
              <a:gd name="connsiteY1" fmla="*/ 0 h 3729683"/>
              <a:gd name="connsiteX2" fmla="*/ 4069929 w 4813275"/>
              <a:gd name="connsiteY2" fmla="*/ 2541952 h 3729683"/>
              <a:gd name="connsiteX3" fmla="*/ 0 w 4813275"/>
              <a:gd name="connsiteY3" fmla="*/ 3729683 h 3729683"/>
              <a:gd name="connsiteX4" fmla="*/ 0 w 4813275"/>
              <a:gd name="connsiteY4" fmla="*/ 5982 h 37296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813275" h="3729683">
                <a:moveTo>
                  <a:pt x="0" y="5982"/>
                </a:moveTo>
                <a:lnTo>
                  <a:pt x="4813275" y="0"/>
                </a:lnTo>
                <a:lnTo>
                  <a:pt x="4069929" y="2541952"/>
                </a:lnTo>
                <a:lnTo>
                  <a:pt x="0" y="3729683"/>
                </a:lnTo>
                <a:lnTo>
                  <a:pt x="0" y="5982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Subtitle 2"/>
          <p:cNvSpPr txBox="1">
            <a:spLocks/>
          </p:cNvSpPr>
          <p:nvPr/>
        </p:nvSpPr>
        <p:spPr>
          <a:xfrm>
            <a:off x="-145977" y="1351764"/>
            <a:ext cx="11429999" cy="5064579"/>
          </a:xfrm>
          <a:prstGeom prst="rect">
            <a:avLst/>
          </a:prstGeom>
        </p:spPr>
        <p:txBody>
          <a:bodyPr vert="horz" lIns="91440" tIns="45720" rIns="91440" bIns="45720" rtlCol="1">
            <a:noAutofit/>
          </a:bodyPr>
          <a:lstStyle>
            <a:lvl1pPr marL="342900" indent="-3429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r" defTabSz="914400" rtl="1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>
              <a:lnSpc>
                <a:spcPct val="150000"/>
              </a:lnSpc>
            </a:pPr>
            <a:r>
              <a:rPr lang="fa-IR" dirty="0">
                <a:cs typeface="B Koodak" panose="00000700000000000000" pitchFamily="2" charset="-78"/>
              </a:rPr>
              <a:t>پیشکسوتان، فعالین و مؤثرین همسو با این فعالیت را می‌شناسید؟ خیر</a:t>
            </a:r>
          </a:p>
          <a:p>
            <a:pPr lvl="0">
              <a:lnSpc>
                <a:spcPct val="150000"/>
              </a:lnSpc>
            </a:pPr>
            <a:r>
              <a:rPr lang="fa-IR" dirty="0">
                <a:cs typeface="B Koodak" panose="00000700000000000000" pitchFamily="2" charset="-78"/>
              </a:rPr>
              <a:t>آیا با همسویان این فعالیت  تبادل تجارب و هم افزائی داشته‌اید؟</a:t>
            </a:r>
          </a:p>
          <a:p>
            <a:pPr lvl="0">
              <a:lnSpc>
                <a:spcPct val="150000"/>
              </a:lnSpc>
            </a:pPr>
            <a:r>
              <a:rPr lang="fa-IR" dirty="0">
                <a:cs typeface="B Koodak" panose="00000700000000000000" pitchFamily="2" charset="-78"/>
              </a:rPr>
              <a:t>بله با بسیج دانشجویی و ...</a:t>
            </a:r>
          </a:p>
          <a:p>
            <a:pPr lvl="0">
              <a:lnSpc>
                <a:spcPct val="150000"/>
              </a:lnSpc>
            </a:pPr>
            <a:r>
              <a:rPr lang="fa-IR" dirty="0">
                <a:cs typeface="B Koodak" panose="00000700000000000000" pitchFamily="2" charset="-78"/>
              </a:rPr>
              <a:t>برای اثربخش تر شدن فعالیت جهت استفاده از هموسیان چه </a:t>
            </a:r>
          </a:p>
          <a:p>
            <a:pPr lvl="0">
              <a:lnSpc>
                <a:spcPct val="150000"/>
              </a:lnSpc>
            </a:pPr>
            <a:r>
              <a:rPr lang="fa-IR" dirty="0">
                <a:cs typeface="B Koodak" panose="00000700000000000000" pitchFamily="2" charset="-78"/>
              </a:rPr>
              <a:t>برنامه ای دارید؟</a:t>
            </a:r>
          </a:p>
          <a:p>
            <a:pPr lvl="0">
              <a:lnSpc>
                <a:spcPct val="150000"/>
              </a:lnSpc>
            </a:pPr>
            <a:r>
              <a:rPr lang="fa-IR" dirty="0">
                <a:cs typeface="B Koodak" panose="00000700000000000000" pitchFamily="2" charset="-78"/>
              </a:rPr>
              <a:t>بله از ظرفیت های دیگر برنامه نظیر راهیان نور، اردوهای جهادی  دانشجویی برای جذب مخاطب استفاده می شود.</a:t>
            </a:r>
          </a:p>
          <a:p>
            <a:pPr>
              <a:lnSpc>
                <a:spcPct val="150000"/>
              </a:lnSpc>
            </a:pPr>
            <a:r>
              <a:rPr lang="fa-IR" dirty="0">
                <a:cs typeface="B Koodak" panose="00000700000000000000" pitchFamily="2" charset="-78"/>
              </a:rPr>
              <a:t>از ظرفیت سایر دوره ها نظیر دوره اسلام ناب، طرح ولایت، دوره ی حامیم و مکتب امام و ... برای انگیزه سازی استفاده می شود.</a:t>
            </a:r>
          </a:p>
          <a:p>
            <a:pPr lvl="0">
              <a:lnSpc>
                <a:spcPct val="150000"/>
              </a:lnSpc>
            </a:pPr>
            <a:r>
              <a:rPr lang="fa-IR" dirty="0">
                <a:cs typeface="B Koodak" panose="00000700000000000000" pitchFamily="2" charset="-78"/>
              </a:rPr>
              <a:t>چه ابزارها یا برنامه‌های مکمل و عمق بخشی (ارجاعات پیشینی و پسینی) نسبت به این فعالیت پیشنهاد می‌شود؟</a:t>
            </a:r>
          </a:p>
          <a:p>
            <a:pPr lvl="0">
              <a:lnSpc>
                <a:spcPct val="150000"/>
              </a:lnSpc>
            </a:pPr>
            <a:r>
              <a:rPr lang="fa-IR" dirty="0">
                <a:cs typeface="B Koodak" panose="00000700000000000000" pitchFamily="2" charset="-78"/>
              </a:rPr>
              <a:t>شرکت در طرح ولایت، شرکت در دوره اسلام ناب، دوره برهان  ویژه نوجوانان و جوانان که توسط آستان قدس برگزار می شود.</a:t>
            </a:r>
          </a:p>
          <a:p>
            <a:pPr lvl="0">
              <a:lnSpc>
                <a:spcPct val="150000"/>
              </a:lnSpc>
            </a:pPr>
            <a:r>
              <a:rPr lang="fa-IR" dirty="0">
                <a:cs typeface="B Koodak" panose="00000700000000000000" pitchFamily="2" charset="-78"/>
              </a:rPr>
              <a:t>با توجه به هدف گذاری ما که کادر سازی و تربیت نیرو برای انقلاب اسلامی ایران می باشد حلقات مطالعاتی فقط قسمتی از مسئله را حل می کند برای تکمیل باید دوره های آموزشی حضوری برگزار شود و در کنار آن اردوهای جهادی با رویکرد رشد و کادر سازی  با حضور اساتید جدی تر و بیشتر برگزار شود و اعضا در داخل دانشگاه مسئولیت های مختلف را دست بگیرند تا تجربه ی عملیاتی کسب کنند.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E313B142-02FC-4879-B0C0-8A77C3EB2896}"/>
              </a:ext>
            </a:extLst>
          </p:cNvPr>
          <p:cNvSpPr/>
          <p:nvPr/>
        </p:nvSpPr>
        <p:spPr>
          <a:xfrm>
            <a:off x="1759826" y="329855"/>
            <a:ext cx="8265404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fa-IR" sz="72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cs typeface="B Titr" panose="00000700000000000000" pitchFamily="2" charset="-78"/>
              </a:rPr>
              <a:t>فعالیت های فرهنگی همسو</a:t>
            </a:r>
            <a:endParaRPr lang="en-US" sz="7200" b="1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cs typeface="B Titr" panose="000007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9588559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/>
          <p:nvPr/>
        </p:nvSpPr>
        <p:spPr>
          <a:xfrm rot="5400000">
            <a:off x="5894024" y="-5894023"/>
            <a:ext cx="495762" cy="12283808"/>
          </a:xfrm>
          <a:custGeom>
            <a:avLst/>
            <a:gdLst>
              <a:gd name="connsiteX0" fmla="*/ 0 w 5122843"/>
              <a:gd name="connsiteY0" fmla="*/ 0 h 3723701"/>
              <a:gd name="connsiteX1" fmla="*/ 5122843 w 5122843"/>
              <a:gd name="connsiteY1" fmla="*/ 0 h 3723701"/>
              <a:gd name="connsiteX2" fmla="*/ 5122843 w 5122843"/>
              <a:gd name="connsiteY2" fmla="*/ 3723701 h 3723701"/>
              <a:gd name="connsiteX3" fmla="*/ 0 w 5122843"/>
              <a:gd name="connsiteY3" fmla="*/ 3723701 h 3723701"/>
              <a:gd name="connsiteX4" fmla="*/ 0 w 5122843"/>
              <a:gd name="connsiteY4" fmla="*/ 0 h 3723701"/>
              <a:gd name="connsiteX0" fmla="*/ 0 w 5122843"/>
              <a:gd name="connsiteY0" fmla="*/ 0 h 3723701"/>
              <a:gd name="connsiteX1" fmla="*/ 5122843 w 5122843"/>
              <a:gd name="connsiteY1" fmla="*/ 0 h 3723701"/>
              <a:gd name="connsiteX2" fmla="*/ 4649118 w 5122843"/>
              <a:gd name="connsiteY2" fmla="*/ 3294044 h 3723701"/>
              <a:gd name="connsiteX3" fmla="*/ 0 w 5122843"/>
              <a:gd name="connsiteY3" fmla="*/ 3723701 h 3723701"/>
              <a:gd name="connsiteX4" fmla="*/ 0 w 5122843"/>
              <a:gd name="connsiteY4" fmla="*/ 0 h 3723701"/>
              <a:gd name="connsiteX0" fmla="*/ 0 w 5122843"/>
              <a:gd name="connsiteY0" fmla="*/ 0 h 3723701"/>
              <a:gd name="connsiteX1" fmla="*/ 5122843 w 5122843"/>
              <a:gd name="connsiteY1" fmla="*/ 0 h 3723701"/>
              <a:gd name="connsiteX2" fmla="*/ 4239691 w 5122843"/>
              <a:gd name="connsiteY2" fmla="*/ 2774026 h 3723701"/>
              <a:gd name="connsiteX3" fmla="*/ 0 w 5122843"/>
              <a:gd name="connsiteY3" fmla="*/ 3723701 h 3723701"/>
              <a:gd name="connsiteX4" fmla="*/ 0 w 5122843"/>
              <a:gd name="connsiteY4" fmla="*/ 0 h 3723701"/>
              <a:gd name="connsiteX0" fmla="*/ 0 w 5122843"/>
              <a:gd name="connsiteY0" fmla="*/ 0 h 3723701"/>
              <a:gd name="connsiteX1" fmla="*/ 5122843 w 5122843"/>
              <a:gd name="connsiteY1" fmla="*/ 0 h 3723701"/>
              <a:gd name="connsiteX2" fmla="*/ 4369510 w 5122843"/>
              <a:gd name="connsiteY2" fmla="*/ 3026481 h 3723701"/>
              <a:gd name="connsiteX3" fmla="*/ 0 w 5122843"/>
              <a:gd name="connsiteY3" fmla="*/ 3723701 h 3723701"/>
              <a:gd name="connsiteX4" fmla="*/ 0 w 5122843"/>
              <a:gd name="connsiteY4" fmla="*/ 0 h 3723701"/>
              <a:gd name="connsiteX0" fmla="*/ 0 w 5122843"/>
              <a:gd name="connsiteY0" fmla="*/ 0 h 3723701"/>
              <a:gd name="connsiteX1" fmla="*/ 5122843 w 5122843"/>
              <a:gd name="connsiteY1" fmla="*/ 0 h 3723701"/>
              <a:gd name="connsiteX2" fmla="*/ 4069929 w 5122843"/>
              <a:gd name="connsiteY2" fmla="*/ 2535970 h 3723701"/>
              <a:gd name="connsiteX3" fmla="*/ 0 w 5122843"/>
              <a:gd name="connsiteY3" fmla="*/ 3723701 h 3723701"/>
              <a:gd name="connsiteX4" fmla="*/ 0 w 5122843"/>
              <a:gd name="connsiteY4" fmla="*/ 0 h 3723701"/>
              <a:gd name="connsiteX0" fmla="*/ 0 w 4813275"/>
              <a:gd name="connsiteY0" fmla="*/ 5982 h 3729683"/>
              <a:gd name="connsiteX1" fmla="*/ 4813275 w 4813275"/>
              <a:gd name="connsiteY1" fmla="*/ 0 h 3729683"/>
              <a:gd name="connsiteX2" fmla="*/ 4069929 w 4813275"/>
              <a:gd name="connsiteY2" fmla="*/ 2541952 h 3729683"/>
              <a:gd name="connsiteX3" fmla="*/ 0 w 4813275"/>
              <a:gd name="connsiteY3" fmla="*/ 3729683 h 3729683"/>
              <a:gd name="connsiteX4" fmla="*/ 0 w 4813275"/>
              <a:gd name="connsiteY4" fmla="*/ 5982 h 37296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813275" h="3729683">
                <a:moveTo>
                  <a:pt x="0" y="5982"/>
                </a:moveTo>
                <a:lnTo>
                  <a:pt x="4813275" y="0"/>
                </a:lnTo>
                <a:lnTo>
                  <a:pt x="4069929" y="2541952"/>
                </a:lnTo>
                <a:lnTo>
                  <a:pt x="0" y="3729683"/>
                </a:lnTo>
                <a:lnTo>
                  <a:pt x="0" y="5982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ight Triangle 27"/>
          <p:cNvSpPr/>
          <p:nvPr/>
        </p:nvSpPr>
        <p:spPr>
          <a:xfrm flipH="1">
            <a:off x="8754742" y="6097775"/>
            <a:ext cx="3437258" cy="760225"/>
          </a:xfrm>
          <a:prstGeom prst="rtTriangl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Shape">
            <a:extLst>
              <a:ext uri="{FF2B5EF4-FFF2-40B4-BE49-F238E27FC236}">
                <a16:creationId xmlns:a16="http://schemas.microsoft.com/office/drawing/2014/main" id="{9ECF3804-EC8B-481A-AEE2-208B7D611847}"/>
              </a:ext>
            </a:extLst>
          </p:cNvPr>
          <p:cNvSpPr/>
          <p:nvPr/>
        </p:nvSpPr>
        <p:spPr>
          <a:xfrm>
            <a:off x="0" y="0"/>
            <a:ext cx="11523664" cy="118342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9412" extrusionOk="0">
                <a:moveTo>
                  <a:pt x="21600" y="0"/>
                </a:moveTo>
                <a:cubicBezTo>
                  <a:pt x="21600" y="0"/>
                  <a:pt x="18015" y="16554"/>
                  <a:pt x="11571" y="5754"/>
                </a:cubicBezTo>
                <a:cubicBezTo>
                  <a:pt x="5127" y="-5046"/>
                  <a:pt x="0" y="6618"/>
                  <a:pt x="0" y="6618"/>
                </a:cubicBezTo>
                <a:lnTo>
                  <a:pt x="0" y="0"/>
                </a:lnTo>
                <a:cubicBezTo>
                  <a:pt x="0" y="0"/>
                  <a:pt x="21600" y="0"/>
                  <a:pt x="21600" y="0"/>
                </a:cubicBezTo>
                <a:close/>
              </a:path>
            </a:pathLst>
          </a:custGeom>
          <a:gradFill>
            <a:gsLst>
              <a:gs pos="8000">
                <a:schemeClr val="accent4"/>
              </a:gs>
              <a:gs pos="76000">
                <a:schemeClr val="accent5"/>
              </a:gs>
            </a:gsLst>
          </a:gradFill>
          <a:ln w="12700">
            <a:miter lim="400000"/>
          </a:ln>
        </p:spPr>
        <p:txBody>
          <a:bodyPr lIns="38100" tIns="38100" rIns="38100" bIns="38100" anchor="ctr"/>
          <a:lstStyle/>
          <a:p>
            <a:pPr>
              <a:def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/>
          </a:p>
        </p:txBody>
      </p:sp>
      <p:sp>
        <p:nvSpPr>
          <p:cNvPr id="8" name="Rectangle 7"/>
          <p:cNvSpPr/>
          <p:nvPr/>
        </p:nvSpPr>
        <p:spPr>
          <a:xfrm>
            <a:off x="5865984" y="2508832"/>
            <a:ext cx="4907113" cy="230832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fa-IR" sz="72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cs typeface="B Titr" panose="00000700000000000000" pitchFamily="2" charset="-78"/>
              </a:rPr>
              <a:t>قابلیت توسعه و</a:t>
            </a:r>
          </a:p>
          <a:p>
            <a:pPr algn="ctr"/>
            <a:r>
              <a:rPr lang="fa-IR" sz="72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cs typeface="B Titr" panose="00000700000000000000" pitchFamily="2" charset="-78"/>
              </a:rPr>
              <a:t> تکثیر فعالیت </a:t>
            </a:r>
            <a:endParaRPr lang="en-US" sz="7200" b="1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cs typeface="B Titr" panose="00000700000000000000" pitchFamily="2" charset="-78"/>
            </a:endParaRPr>
          </a:p>
        </p:txBody>
      </p:sp>
      <p:grpSp>
        <p:nvGrpSpPr>
          <p:cNvPr id="12" name="그룹 346">
            <a:extLst>
              <a:ext uri="{FF2B5EF4-FFF2-40B4-BE49-F238E27FC236}">
                <a16:creationId xmlns:a16="http://schemas.microsoft.com/office/drawing/2014/main" id="{622CE768-BC8F-406F-A572-BDA441F4A019}"/>
              </a:ext>
            </a:extLst>
          </p:cNvPr>
          <p:cNvGrpSpPr/>
          <p:nvPr/>
        </p:nvGrpSpPr>
        <p:grpSpPr>
          <a:xfrm>
            <a:off x="368969" y="1543352"/>
            <a:ext cx="4924926" cy="4934535"/>
            <a:chOff x="1446076" y="1570386"/>
            <a:chExt cx="390525" cy="391287"/>
          </a:xfrm>
          <a:solidFill>
            <a:schemeClr val="bg1">
              <a:lumMod val="75000"/>
            </a:schemeClr>
          </a:solidFill>
        </p:grpSpPr>
        <p:sp>
          <p:nvSpPr>
            <p:cNvPr id="14" name="자유형: 도형 347">
              <a:extLst>
                <a:ext uri="{FF2B5EF4-FFF2-40B4-BE49-F238E27FC236}">
                  <a16:creationId xmlns:a16="http://schemas.microsoft.com/office/drawing/2014/main" id="{6FD238B7-49E4-443B-A905-FE79E17D114E}"/>
                </a:ext>
              </a:extLst>
            </p:cNvPr>
            <p:cNvSpPr/>
            <p:nvPr/>
          </p:nvSpPr>
          <p:spPr>
            <a:xfrm>
              <a:off x="1725064" y="1570386"/>
              <a:ext cx="76200" cy="76200"/>
            </a:xfrm>
            <a:custGeom>
              <a:avLst/>
              <a:gdLst>
                <a:gd name="connsiteX0" fmla="*/ 73819 w 76200"/>
                <a:gd name="connsiteY0" fmla="*/ 40481 h 76200"/>
                <a:gd name="connsiteX1" fmla="*/ 40481 w 76200"/>
                <a:gd name="connsiteY1" fmla="*/ 7144 h 76200"/>
                <a:gd name="connsiteX2" fmla="*/ 7144 w 76200"/>
                <a:gd name="connsiteY2" fmla="*/ 40481 h 76200"/>
                <a:gd name="connsiteX3" fmla="*/ 40481 w 76200"/>
                <a:gd name="connsiteY3" fmla="*/ 73819 h 76200"/>
                <a:gd name="connsiteX4" fmla="*/ 73819 w 76200"/>
                <a:gd name="connsiteY4" fmla="*/ 40481 h 76200"/>
                <a:gd name="connsiteX5" fmla="*/ 40577 w 76200"/>
                <a:gd name="connsiteY5" fmla="*/ 51625 h 76200"/>
                <a:gd name="connsiteX6" fmla="*/ 29432 w 76200"/>
                <a:gd name="connsiteY6" fmla="*/ 40481 h 76200"/>
                <a:gd name="connsiteX7" fmla="*/ 40577 w 76200"/>
                <a:gd name="connsiteY7" fmla="*/ 29337 h 76200"/>
                <a:gd name="connsiteX8" fmla="*/ 51721 w 76200"/>
                <a:gd name="connsiteY8" fmla="*/ 40481 h 76200"/>
                <a:gd name="connsiteX9" fmla="*/ 40577 w 76200"/>
                <a:gd name="connsiteY9" fmla="*/ 51625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76200" h="76200">
                  <a:moveTo>
                    <a:pt x="73819" y="40481"/>
                  </a:moveTo>
                  <a:cubicBezTo>
                    <a:pt x="73819" y="22098"/>
                    <a:pt x="58865" y="7144"/>
                    <a:pt x="40481" y="7144"/>
                  </a:cubicBezTo>
                  <a:cubicBezTo>
                    <a:pt x="22098" y="7144"/>
                    <a:pt x="7144" y="22098"/>
                    <a:pt x="7144" y="40481"/>
                  </a:cubicBezTo>
                  <a:cubicBezTo>
                    <a:pt x="7144" y="58865"/>
                    <a:pt x="22098" y="73819"/>
                    <a:pt x="40481" y="73819"/>
                  </a:cubicBezTo>
                  <a:cubicBezTo>
                    <a:pt x="58960" y="73819"/>
                    <a:pt x="73819" y="58865"/>
                    <a:pt x="73819" y="40481"/>
                  </a:cubicBezTo>
                  <a:close/>
                  <a:moveTo>
                    <a:pt x="40577" y="51625"/>
                  </a:moveTo>
                  <a:cubicBezTo>
                    <a:pt x="34481" y="51625"/>
                    <a:pt x="29432" y="46672"/>
                    <a:pt x="29432" y="40481"/>
                  </a:cubicBezTo>
                  <a:cubicBezTo>
                    <a:pt x="29432" y="34290"/>
                    <a:pt x="34385" y="29337"/>
                    <a:pt x="40577" y="29337"/>
                  </a:cubicBezTo>
                  <a:cubicBezTo>
                    <a:pt x="46673" y="29337"/>
                    <a:pt x="51721" y="34290"/>
                    <a:pt x="51721" y="40481"/>
                  </a:cubicBezTo>
                  <a:cubicBezTo>
                    <a:pt x="51721" y="46672"/>
                    <a:pt x="46673" y="51625"/>
                    <a:pt x="40577" y="51625"/>
                  </a:cubicBezTo>
                  <a:close/>
                </a:path>
              </a:pathLst>
            </a:custGeom>
            <a:ln/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15" name="자유형: 도형 348">
              <a:extLst>
                <a:ext uri="{FF2B5EF4-FFF2-40B4-BE49-F238E27FC236}">
                  <a16:creationId xmlns:a16="http://schemas.microsoft.com/office/drawing/2014/main" id="{ECBE203A-3A36-4B57-8804-67D909942740}"/>
                </a:ext>
              </a:extLst>
            </p:cNvPr>
            <p:cNvSpPr/>
            <p:nvPr/>
          </p:nvSpPr>
          <p:spPr>
            <a:xfrm>
              <a:off x="1702966" y="1636966"/>
              <a:ext cx="123825" cy="95250"/>
            </a:xfrm>
            <a:custGeom>
              <a:avLst/>
              <a:gdLst>
                <a:gd name="connsiteX0" fmla="*/ 18288 w 123825"/>
                <a:gd name="connsiteY0" fmla="*/ 96012 h 95250"/>
                <a:gd name="connsiteX1" fmla="*/ 107061 w 123825"/>
                <a:gd name="connsiteY1" fmla="*/ 96012 h 95250"/>
                <a:gd name="connsiteX2" fmla="*/ 118205 w 123825"/>
                <a:gd name="connsiteY2" fmla="*/ 84868 h 95250"/>
                <a:gd name="connsiteX3" fmla="*/ 118205 w 123825"/>
                <a:gd name="connsiteY3" fmla="*/ 62675 h 95250"/>
                <a:gd name="connsiteX4" fmla="*/ 62675 w 123825"/>
                <a:gd name="connsiteY4" fmla="*/ 7144 h 95250"/>
                <a:gd name="connsiteX5" fmla="*/ 7144 w 123825"/>
                <a:gd name="connsiteY5" fmla="*/ 62675 h 95250"/>
                <a:gd name="connsiteX6" fmla="*/ 7144 w 123825"/>
                <a:gd name="connsiteY6" fmla="*/ 84868 h 95250"/>
                <a:gd name="connsiteX7" fmla="*/ 18288 w 123825"/>
                <a:gd name="connsiteY7" fmla="*/ 96012 h 95250"/>
                <a:gd name="connsiteX8" fmla="*/ 29337 w 123825"/>
                <a:gd name="connsiteY8" fmla="*/ 62675 h 95250"/>
                <a:gd name="connsiteX9" fmla="*/ 62675 w 123825"/>
                <a:gd name="connsiteY9" fmla="*/ 29337 h 95250"/>
                <a:gd name="connsiteX10" fmla="*/ 96012 w 123825"/>
                <a:gd name="connsiteY10" fmla="*/ 62675 h 95250"/>
                <a:gd name="connsiteX11" fmla="*/ 96012 w 123825"/>
                <a:gd name="connsiteY11" fmla="*/ 73819 h 95250"/>
                <a:gd name="connsiteX12" fmla="*/ 29432 w 123825"/>
                <a:gd name="connsiteY12" fmla="*/ 73819 h 95250"/>
                <a:gd name="connsiteX13" fmla="*/ 29432 w 123825"/>
                <a:gd name="connsiteY13" fmla="*/ 62675 h 95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23825" h="95250">
                  <a:moveTo>
                    <a:pt x="18288" y="96012"/>
                  </a:moveTo>
                  <a:lnTo>
                    <a:pt x="107061" y="96012"/>
                  </a:lnTo>
                  <a:cubicBezTo>
                    <a:pt x="113157" y="96012"/>
                    <a:pt x="118205" y="91059"/>
                    <a:pt x="118205" y="84868"/>
                  </a:cubicBezTo>
                  <a:lnTo>
                    <a:pt x="118205" y="62675"/>
                  </a:lnTo>
                  <a:cubicBezTo>
                    <a:pt x="118205" y="32099"/>
                    <a:pt x="93345" y="7144"/>
                    <a:pt x="62675" y="7144"/>
                  </a:cubicBezTo>
                  <a:cubicBezTo>
                    <a:pt x="32099" y="7144"/>
                    <a:pt x="7144" y="32004"/>
                    <a:pt x="7144" y="62675"/>
                  </a:cubicBezTo>
                  <a:lnTo>
                    <a:pt x="7144" y="84868"/>
                  </a:lnTo>
                  <a:cubicBezTo>
                    <a:pt x="7144" y="91059"/>
                    <a:pt x="12097" y="96012"/>
                    <a:pt x="18288" y="96012"/>
                  </a:cubicBezTo>
                  <a:close/>
                  <a:moveTo>
                    <a:pt x="29337" y="62675"/>
                  </a:moveTo>
                  <a:cubicBezTo>
                    <a:pt x="29337" y="44291"/>
                    <a:pt x="44291" y="29337"/>
                    <a:pt x="62675" y="29337"/>
                  </a:cubicBezTo>
                  <a:cubicBezTo>
                    <a:pt x="81058" y="29337"/>
                    <a:pt x="96012" y="44291"/>
                    <a:pt x="96012" y="62675"/>
                  </a:cubicBezTo>
                  <a:lnTo>
                    <a:pt x="96012" y="73819"/>
                  </a:lnTo>
                  <a:lnTo>
                    <a:pt x="29432" y="73819"/>
                  </a:lnTo>
                  <a:lnTo>
                    <a:pt x="29432" y="62675"/>
                  </a:lnTo>
                  <a:close/>
                </a:path>
              </a:pathLst>
            </a:custGeom>
            <a:ln/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16" name="자유형: 도형 349">
              <a:extLst>
                <a:ext uri="{FF2B5EF4-FFF2-40B4-BE49-F238E27FC236}">
                  <a16:creationId xmlns:a16="http://schemas.microsoft.com/office/drawing/2014/main" id="{56D3DC4E-68A7-4903-B542-0257B14D1B47}"/>
                </a:ext>
              </a:extLst>
            </p:cNvPr>
            <p:cNvSpPr/>
            <p:nvPr/>
          </p:nvSpPr>
          <p:spPr>
            <a:xfrm>
              <a:off x="1446076" y="1571148"/>
              <a:ext cx="390525" cy="390525"/>
            </a:xfrm>
            <a:custGeom>
              <a:avLst/>
              <a:gdLst>
                <a:gd name="connsiteX0" fmla="*/ 375095 w 390525"/>
                <a:gd name="connsiteY0" fmla="*/ 363188 h 390525"/>
                <a:gd name="connsiteX1" fmla="*/ 29432 w 390525"/>
                <a:gd name="connsiteY1" fmla="*/ 363188 h 390525"/>
                <a:gd name="connsiteX2" fmla="*/ 29432 w 390525"/>
                <a:gd name="connsiteY2" fmla="*/ 18288 h 390525"/>
                <a:gd name="connsiteX3" fmla="*/ 18288 w 390525"/>
                <a:gd name="connsiteY3" fmla="*/ 7144 h 390525"/>
                <a:gd name="connsiteX4" fmla="*/ 7144 w 390525"/>
                <a:gd name="connsiteY4" fmla="*/ 18288 h 390525"/>
                <a:gd name="connsiteX5" fmla="*/ 7144 w 390525"/>
                <a:gd name="connsiteY5" fmla="*/ 374237 h 390525"/>
                <a:gd name="connsiteX6" fmla="*/ 18288 w 390525"/>
                <a:gd name="connsiteY6" fmla="*/ 385382 h 390525"/>
                <a:gd name="connsiteX7" fmla="*/ 374999 w 390525"/>
                <a:gd name="connsiteY7" fmla="*/ 385382 h 390525"/>
                <a:gd name="connsiteX8" fmla="*/ 386144 w 390525"/>
                <a:gd name="connsiteY8" fmla="*/ 374237 h 390525"/>
                <a:gd name="connsiteX9" fmla="*/ 375095 w 390525"/>
                <a:gd name="connsiteY9" fmla="*/ 363188 h 390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90525" h="390525">
                  <a:moveTo>
                    <a:pt x="375095" y="363188"/>
                  </a:moveTo>
                  <a:lnTo>
                    <a:pt x="29432" y="363188"/>
                  </a:lnTo>
                  <a:lnTo>
                    <a:pt x="29432" y="18288"/>
                  </a:lnTo>
                  <a:cubicBezTo>
                    <a:pt x="29432" y="12192"/>
                    <a:pt x="24479" y="7144"/>
                    <a:pt x="18288" y="7144"/>
                  </a:cubicBezTo>
                  <a:cubicBezTo>
                    <a:pt x="12097" y="7144"/>
                    <a:pt x="7144" y="12097"/>
                    <a:pt x="7144" y="18288"/>
                  </a:cubicBezTo>
                  <a:lnTo>
                    <a:pt x="7144" y="374237"/>
                  </a:lnTo>
                  <a:cubicBezTo>
                    <a:pt x="7144" y="380333"/>
                    <a:pt x="12097" y="385382"/>
                    <a:pt x="18288" y="385382"/>
                  </a:cubicBezTo>
                  <a:lnTo>
                    <a:pt x="374999" y="385382"/>
                  </a:lnTo>
                  <a:cubicBezTo>
                    <a:pt x="381095" y="385382"/>
                    <a:pt x="386144" y="380429"/>
                    <a:pt x="386144" y="374237"/>
                  </a:cubicBezTo>
                  <a:cubicBezTo>
                    <a:pt x="386144" y="368141"/>
                    <a:pt x="381191" y="363188"/>
                    <a:pt x="375095" y="363188"/>
                  </a:cubicBezTo>
                  <a:close/>
                </a:path>
              </a:pathLst>
            </a:custGeom>
            <a:ln/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17" name="자유형: 도형 350">
              <a:extLst>
                <a:ext uri="{FF2B5EF4-FFF2-40B4-BE49-F238E27FC236}">
                  <a16:creationId xmlns:a16="http://schemas.microsoft.com/office/drawing/2014/main" id="{3C8B82BA-4993-4473-A11D-13B20E5C0964}"/>
                </a:ext>
              </a:extLst>
            </p:cNvPr>
            <p:cNvSpPr/>
            <p:nvPr/>
          </p:nvSpPr>
          <p:spPr>
            <a:xfrm>
              <a:off x="1491225" y="1815369"/>
              <a:ext cx="95250" cy="95250"/>
            </a:xfrm>
            <a:custGeom>
              <a:avLst/>
              <a:gdLst>
                <a:gd name="connsiteX0" fmla="*/ 18288 w 95250"/>
                <a:gd name="connsiteY0" fmla="*/ 96012 h 95250"/>
                <a:gd name="connsiteX1" fmla="*/ 84868 w 95250"/>
                <a:gd name="connsiteY1" fmla="*/ 96012 h 95250"/>
                <a:gd name="connsiteX2" fmla="*/ 96012 w 95250"/>
                <a:gd name="connsiteY2" fmla="*/ 84868 h 95250"/>
                <a:gd name="connsiteX3" fmla="*/ 96012 w 95250"/>
                <a:gd name="connsiteY3" fmla="*/ 18288 h 95250"/>
                <a:gd name="connsiteX4" fmla="*/ 84868 w 95250"/>
                <a:gd name="connsiteY4" fmla="*/ 7144 h 95250"/>
                <a:gd name="connsiteX5" fmla="*/ 18288 w 95250"/>
                <a:gd name="connsiteY5" fmla="*/ 7144 h 95250"/>
                <a:gd name="connsiteX6" fmla="*/ 7144 w 95250"/>
                <a:gd name="connsiteY6" fmla="*/ 18288 h 95250"/>
                <a:gd name="connsiteX7" fmla="*/ 7144 w 95250"/>
                <a:gd name="connsiteY7" fmla="*/ 84868 h 95250"/>
                <a:gd name="connsiteX8" fmla="*/ 18288 w 95250"/>
                <a:gd name="connsiteY8" fmla="*/ 96012 h 95250"/>
                <a:gd name="connsiteX9" fmla="*/ 29432 w 95250"/>
                <a:gd name="connsiteY9" fmla="*/ 29337 h 95250"/>
                <a:gd name="connsiteX10" fmla="*/ 73819 w 95250"/>
                <a:gd name="connsiteY10" fmla="*/ 29337 h 95250"/>
                <a:gd name="connsiteX11" fmla="*/ 73819 w 95250"/>
                <a:gd name="connsiteY11" fmla="*/ 73724 h 95250"/>
                <a:gd name="connsiteX12" fmla="*/ 29432 w 95250"/>
                <a:gd name="connsiteY12" fmla="*/ 73724 h 95250"/>
                <a:gd name="connsiteX13" fmla="*/ 29432 w 95250"/>
                <a:gd name="connsiteY13" fmla="*/ 29337 h 95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95250" h="95250">
                  <a:moveTo>
                    <a:pt x="18288" y="96012"/>
                  </a:moveTo>
                  <a:lnTo>
                    <a:pt x="84868" y="96012"/>
                  </a:lnTo>
                  <a:cubicBezTo>
                    <a:pt x="90964" y="96012"/>
                    <a:pt x="96012" y="91059"/>
                    <a:pt x="96012" y="84868"/>
                  </a:cubicBezTo>
                  <a:lnTo>
                    <a:pt x="96012" y="18288"/>
                  </a:lnTo>
                  <a:cubicBezTo>
                    <a:pt x="96012" y="12192"/>
                    <a:pt x="91059" y="7144"/>
                    <a:pt x="84868" y="7144"/>
                  </a:cubicBezTo>
                  <a:lnTo>
                    <a:pt x="18288" y="7144"/>
                  </a:lnTo>
                  <a:cubicBezTo>
                    <a:pt x="12192" y="7144"/>
                    <a:pt x="7144" y="12097"/>
                    <a:pt x="7144" y="18288"/>
                  </a:cubicBezTo>
                  <a:lnTo>
                    <a:pt x="7144" y="84868"/>
                  </a:lnTo>
                  <a:cubicBezTo>
                    <a:pt x="7239" y="90964"/>
                    <a:pt x="12192" y="96012"/>
                    <a:pt x="18288" y="96012"/>
                  </a:cubicBezTo>
                  <a:close/>
                  <a:moveTo>
                    <a:pt x="29432" y="29337"/>
                  </a:moveTo>
                  <a:lnTo>
                    <a:pt x="73819" y="29337"/>
                  </a:lnTo>
                  <a:lnTo>
                    <a:pt x="73819" y="73724"/>
                  </a:lnTo>
                  <a:lnTo>
                    <a:pt x="29432" y="73724"/>
                  </a:lnTo>
                  <a:lnTo>
                    <a:pt x="29432" y="29337"/>
                  </a:lnTo>
                  <a:close/>
                </a:path>
              </a:pathLst>
            </a:custGeom>
            <a:ln/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18" name="자유형: 도형 351">
              <a:extLst>
                <a:ext uri="{FF2B5EF4-FFF2-40B4-BE49-F238E27FC236}">
                  <a16:creationId xmlns:a16="http://schemas.microsoft.com/office/drawing/2014/main" id="{FD79F82B-E801-4997-A488-A3D446A434D0}"/>
                </a:ext>
              </a:extLst>
            </p:cNvPr>
            <p:cNvSpPr/>
            <p:nvPr/>
          </p:nvSpPr>
          <p:spPr>
            <a:xfrm>
              <a:off x="1602286" y="1770983"/>
              <a:ext cx="95250" cy="142875"/>
            </a:xfrm>
            <a:custGeom>
              <a:avLst/>
              <a:gdLst>
                <a:gd name="connsiteX0" fmla="*/ 84868 w 95250"/>
                <a:gd name="connsiteY0" fmla="*/ 7144 h 142875"/>
                <a:gd name="connsiteX1" fmla="*/ 18288 w 95250"/>
                <a:gd name="connsiteY1" fmla="*/ 7144 h 142875"/>
                <a:gd name="connsiteX2" fmla="*/ 7144 w 95250"/>
                <a:gd name="connsiteY2" fmla="*/ 18288 h 142875"/>
                <a:gd name="connsiteX3" fmla="*/ 7144 w 95250"/>
                <a:gd name="connsiteY3" fmla="*/ 129254 h 142875"/>
                <a:gd name="connsiteX4" fmla="*/ 18288 w 95250"/>
                <a:gd name="connsiteY4" fmla="*/ 140398 h 142875"/>
                <a:gd name="connsiteX5" fmla="*/ 84868 w 95250"/>
                <a:gd name="connsiteY5" fmla="*/ 140398 h 142875"/>
                <a:gd name="connsiteX6" fmla="*/ 96012 w 95250"/>
                <a:gd name="connsiteY6" fmla="*/ 129254 h 142875"/>
                <a:gd name="connsiteX7" fmla="*/ 96012 w 95250"/>
                <a:gd name="connsiteY7" fmla="*/ 18288 h 142875"/>
                <a:gd name="connsiteX8" fmla="*/ 84868 w 95250"/>
                <a:gd name="connsiteY8" fmla="*/ 7144 h 142875"/>
                <a:gd name="connsiteX9" fmla="*/ 73819 w 95250"/>
                <a:gd name="connsiteY9" fmla="*/ 118205 h 142875"/>
                <a:gd name="connsiteX10" fmla="*/ 29432 w 95250"/>
                <a:gd name="connsiteY10" fmla="*/ 118205 h 142875"/>
                <a:gd name="connsiteX11" fmla="*/ 29432 w 95250"/>
                <a:gd name="connsiteY11" fmla="*/ 29432 h 142875"/>
                <a:gd name="connsiteX12" fmla="*/ 73819 w 95250"/>
                <a:gd name="connsiteY12" fmla="*/ 29432 h 142875"/>
                <a:gd name="connsiteX13" fmla="*/ 73819 w 95250"/>
                <a:gd name="connsiteY13" fmla="*/ 118205 h 142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95250" h="142875">
                  <a:moveTo>
                    <a:pt x="84868" y="7144"/>
                  </a:moveTo>
                  <a:lnTo>
                    <a:pt x="18288" y="7144"/>
                  </a:lnTo>
                  <a:cubicBezTo>
                    <a:pt x="12192" y="7144"/>
                    <a:pt x="7144" y="12097"/>
                    <a:pt x="7144" y="18288"/>
                  </a:cubicBezTo>
                  <a:lnTo>
                    <a:pt x="7144" y="129254"/>
                  </a:lnTo>
                  <a:cubicBezTo>
                    <a:pt x="7144" y="135350"/>
                    <a:pt x="12097" y="140398"/>
                    <a:pt x="18288" y="140398"/>
                  </a:cubicBezTo>
                  <a:lnTo>
                    <a:pt x="84868" y="140398"/>
                  </a:lnTo>
                  <a:cubicBezTo>
                    <a:pt x="90964" y="140398"/>
                    <a:pt x="96012" y="135446"/>
                    <a:pt x="96012" y="129254"/>
                  </a:cubicBezTo>
                  <a:lnTo>
                    <a:pt x="96012" y="18288"/>
                  </a:lnTo>
                  <a:cubicBezTo>
                    <a:pt x="96012" y="12097"/>
                    <a:pt x="91059" y="7144"/>
                    <a:pt x="84868" y="7144"/>
                  </a:cubicBezTo>
                  <a:close/>
                  <a:moveTo>
                    <a:pt x="73819" y="118205"/>
                  </a:moveTo>
                  <a:lnTo>
                    <a:pt x="29432" y="118205"/>
                  </a:lnTo>
                  <a:lnTo>
                    <a:pt x="29432" y="29432"/>
                  </a:lnTo>
                  <a:lnTo>
                    <a:pt x="73819" y="29432"/>
                  </a:lnTo>
                  <a:lnTo>
                    <a:pt x="73819" y="118205"/>
                  </a:lnTo>
                  <a:close/>
                </a:path>
              </a:pathLst>
            </a:custGeom>
            <a:ln/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19" name="자유형: 도형 352">
              <a:extLst>
                <a:ext uri="{FF2B5EF4-FFF2-40B4-BE49-F238E27FC236}">
                  <a16:creationId xmlns:a16="http://schemas.microsoft.com/office/drawing/2014/main" id="{ED7E4EEF-B25F-44F9-9E4F-006DD94A663B}"/>
                </a:ext>
              </a:extLst>
            </p:cNvPr>
            <p:cNvSpPr/>
            <p:nvPr/>
          </p:nvSpPr>
          <p:spPr>
            <a:xfrm>
              <a:off x="1714015" y="1748694"/>
              <a:ext cx="95250" cy="161925"/>
            </a:xfrm>
            <a:custGeom>
              <a:avLst/>
              <a:gdLst>
                <a:gd name="connsiteX0" fmla="*/ 18288 w 95250"/>
                <a:gd name="connsiteY0" fmla="*/ 7239 h 161925"/>
                <a:gd name="connsiteX1" fmla="*/ 7144 w 95250"/>
                <a:gd name="connsiteY1" fmla="*/ 18383 h 161925"/>
                <a:gd name="connsiteX2" fmla="*/ 7144 w 95250"/>
                <a:gd name="connsiteY2" fmla="*/ 151543 h 161925"/>
                <a:gd name="connsiteX3" fmla="*/ 18288 w 95250"/>
                <a:gd name="connsiteY3" fmla="*/ 162687 h 161925"/>
                <a:gd name="connsiteX4" fmla="*/ 84868 w 95250"/>
                <a:gd name="connsiteY4" fmla="*/ 162687 h 161925"/>
                <a:gd name="connsiteX5" fmla="*/ 96012 w 95250"/>
                <a:gd name="connsiteY5" fmla="*/ 151543 h 161925"/>
                <a:gd name="connsiteX6" fmla="*/ 96012 w 95250"/>
                <a:gd name="connsiteY6" fmla="*/ 18288 h 161925"/>
                <a:gd name="connsiteX7" fmla="*/ 84868 w 95250"/>
                <a:gd name="connsiteY7" fmla="*/ 7144 h 161925"/>
                <a:gd name="connsiteX8" fmla="*/ 18288 w 95250"/>
                <a:gd name="connsiteY8" fmla="*/ 7144 h 161925"/>
                <a:gd name="connsiteX9" fmla="*/ 73819 w 95250"/>
                <a:gd name="connsiteY9" fmla="*/ 140494 h 161925"/>
                <a:gd name="connsiteX10" fmla="*/ 29432 w 95250"/>
                <a:gd name="connsiteY10" fmla="*/ 140494 h 161925"/>
                <a:gd name="connsiteX11" fmla="*/ 29432 w 95250"/>
                <a:gd name="connsiteY11" fmla="*/ 29432 h 161925"/>
                <a:gd name="connsiteX12" fmla="*/ 73819 w 95250"/>
                <a:gd name="connsiteY12" fmla="*/ 29432 h 161925"/>
                <a:gd name="connsiteX13" fmla="*/ 73819 w 95250"/>
                <a:gd name="connsiteY13" fmla="*/ 140494 h 1619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95250" h="161925">
                  <a:moveTo>
                    <a:pt x="18288" y="7239"/>
                  </a:moveTo>
                  <a:cubicBezTo>
                    <a:pt x="12192" y="7239"/>
                    <a:pt x="7144" y="12192"/>
                    <a:pt x="7144" y="18383"/>
                  </a:cubicBezTo>
                  <a:lnTo>
                    <a:pt x="7144" y="151543"/>
                  </a:lnTo>
                  <a:cubicBezTo>
                    <a:pt x="7144" y="157639"/>
                    <a:pt x="12097" y="162687"/>
                    <a:pt x="18288" y="162687"/>
                  </a:cubicBezTo>
                  <a:lnTo>
                    <a:pt x="84868" y="162687"/>
                  </a:lnTo>
                  <a:cubicBezTo>
                    <a:pt x="90964" y="162687"/>
                    <a:pt x="96012" y="157734"/>
                    <a:pt x="96012" y="151543"/>
                  </a:cubicBezTo>
                  <a:lnTo>
                    <a:pt x="96012" y="18288"/>
                  </a:lnTo>
                  <a:cubicBezTo>
                    <a:pt x="96012" y="12192"/>
                    <a:pt x="91059" y="7144"/>
                    <a:pt x="84868" y="7144"/>
                  </a:cubicBezTo>
                  <a:lnTo>
                    <a:pt x="18288" y="7144"/>
                  </a:lnTo>
                  <a:close/>
                  <a:moveTo>
                    <a:pt x="73819" y="140494"/>
                  </a:moveTo>
                  <a:lnTo>
                    <a:pt x="29432" y="140494"/>
                  </a:lnTo>
                  <a:lnTo>
                    <a:pt x="29432" y="29432"/>
                  </a:lnTo>
                  <a:lnTo>
                    <a:pt x="73819" y="29432"/>
                  </a:lnTo>
                  <a:lnTo>
                    <a:pt x="73819" y="140494"/>
                  </a:lnTo>
                  <a:close/>
                </a:path>
              </a:pathLst>
            </a:custGeom>
            <a:ln/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20" name="자유형: 도형 353">
              <a:extLst>
                <a:ext uri="{FF2B5EF4-FFF2-40B4-BE49-F238E27FC236}">
                  <a16:creationId xmlns:a16="http://schemas.microsoft.com/office/drawing/2014/main" id="{3FD44944-AF02-499B-94A0-1D1B29B6950E}"/>
                </a:ext>
              </a:extLst>
            </p:cNvPr>
            <p:cNvSpPr/>
            <p:nvPr/>
          </p:nvSpPr>
          <p:spPr>
            <a:xfrm>
              <a:off x="1491368" y="1637918"/>
              <a:ext cx="209550" cy="161925"/>
            </a:xfrm>
            <a:custGeom>
              <a:avLst/>
              <a:gdLst>
                <a:gd name="connsiteX0" fmla="*/ 18145 w 209550"/>
                <a:gd name="connsiteY0" fmla="*/ 162401 h 161925"/>
                <a:gd name="connsiteX1" fmla="*/ 25956 w 209550"/>
                <a:gd name="connsiteY1" fmla="*/ 159163 h 161925"/>
                <a:gd name="connsiteX2" fmla="*/ 84820 w 209550"/>
                <a:gd name="connsiteY2" fmla="*/ 100394 h 161925"/>
                <a:gd name="connsiteX3" fmla="*/ 99203 w 209550"/>
                <a:gd name="connsiteY3" fmla="*/ 114776 h 161925"/>
                <a:gd name="connsiteX4" fmla="*/ 114919 w 209550"/>
                <a:gd name="connsiteY4" fmla="*/ 114776 h 161925"/>
                <a:gd name="connsiteX5" fmla="*/ 184737 w 209550"/>
                <a:gd name="connsiteY5" fmla="*/ 44958 h 161925"/>
                <a:gd name="connsiteX6" fmla="*/ 184737 w 209550"/>
                <a:gd name="connsiteY6" fmla="*/ 62579 h 161925"/>
                <a:gd name="connsiteX7" fmla="*/ 195882 w 209550"/>
                <a:gd name="connsiteY7" fmla="*/ 73723 h 161925"/>
                <a:gd name="connsiteX8" fmla="*/ 207026 w 209550"/>
                <a:gd name="connsiteY8" fmla="*/ 62579 h 161925"/>
                <a:gd name="connsiteX9" fmla="*/ 207026 w 209550"/>
                <a:gd name="connsiteY9" fmla="*/ 18193 h 161925"/>
                <a:gd name="connsiteX10" fmla="*/ 207026 w 209550"/>
                <a:gd name="connsiteY10" fmla="*/ 18193 h 161925"/>
                <a:gd name="connsiteX11" fmla="*/ 195882 w 209550"/>
                <a:gd name="connsiteY11" fmla="*/ 7144 h 161925"/>
                <a:gd name="connsiteX12" fmla="*/ 151495 w 209550"/>
                <a:gd name="connsiteY12" fmla="*/ 7144 h 161925"/>
                <a:gd name="connsiteX13" fmla="*/ 140351 w 209550"/>
                <a:gd name="connsiteY13" fmla="*/ 18288 h 161925"/>
                <a:gd name="connsiteX14" fmla="*/ 151495 w 209550"/>
                <a:gd name="connsiteY14" fmla="*/ 29432 h 161925"/>
                <a:gd name="connsiteX15" fmla="*/ 169116 w 209550"/>
                <a:gd name="connsiteY15" fmla="*/ 29432 h 161925"/>
                <a:gd name="connsiteX16" fmla="*/ 107109 w 209550"/>
                <a:gd name="connsiteY16" fmla="*/ 91440 h 161925"/>
                <a:gd name="connsiteX17" fmla="*/ 92726 w 209550"/>
                <a:gd name="connsiteY17" fmla="*/ 77057 h 161925"/>
                <a:gd name="connsiteX18" fmla="*/ 77010 w 209550"/>
                <a:gd name="connsiteY18" fmla="*/ 77057 h 161925"/>
                <a:gd name="connsiteX19" fmla="*/ 10430 w 209550"/>
                <a:gd name="connsiteY19" fmla="*/ 143637 h 161925"/>
                <a:gd name="connsiteX20" fmla="*/ 10430 w 209550"/>
                <a:gd name="connsiteY20" fmla="*/ 159353 h 161925"/>
                <a:gd name="connsiteX21" fmla="*/ 18145 w 209550"/>
                <a:gd name="connsiteY21" fmla="*/ 162401 h 1619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209550" h="161925">
                  <a:moveTo>
                    <a:pt x="18145" y="162401"/>
                  </a:moveTo>
                  <a:cubicBezTo>
                    <a:pt x="21003" y="162401"/>
                    <a:pt x="23860" y="161354"/>
                    <a:pt x="25956" y="159163"/>
                  </a:cubicBezTo>
                  <a:lnTo>
                    <a:pt x="84820" y="100394"/>
                  </a:lnTo>
                  <a:lnTo>
                    <a:pt x="99203" y="114776"/>
                  </a:lnTo>
                  <a:cubicBezTo>
                    <a:pt x="103584" y="119158"/>
                    <a:pt x="110538" y="119158"/>
                    <a:pt x="114919" y="114776"/>
                  </a:cubicBezTo>
                  <a:lnTo>
                    <a:pt x="184737" y="44958"/>
                  </a:lnTo>
                  <a:lnTo>
                    <a:pt x="184737" y="62579"/>
                  </a:lnTo>
                  <a:cubicBezTo>
                    <a:pt x="184737" y="68675"/>
                    <a:pt x="189690" y="73723"/>
                    <a:pt x="195882" y="73723"/>
                  </a:cubicBezTo>
                  <a:cubicBezTo>
                    <a:pt x="201978" y="73723"/>
                    <a:pt x="207026" y="68771"/>
                    <a:pt x="207026" y="62579"/>
                  </a:cubicBezTo>
                  <a:lnTo>
                    <a:pt x="207026" y="18193"/>
                  </a:lnTo>
                  <a:cubicBezTo>
                    <a:pt x="207026" y="18193"/>
                    <a:pt x="207026" y="18193"/>
                    <a:pt x="207026" y="18193"/>
                  </a:cubicBezTo>
                  <a:cubicBezTo>
                    <a:pt x="207026" y="12002"/>
                    <a:pt x="201978" y="7144"/>
                    <a:pt x="195882" y="7144"/>
                  </a:cubicBezTo>
                  <a:lnTo>
                    <a:pt x="151495" y="7144"/>
                  </a:lnTo>
                  <a:cubicBezTo>
                    <a:pt x="145399" y="7144"/>
                    <a:pt x="140351" y="12097"/>
                    <a:pt x="140351" y="18288"/>
                  </a:cubicBezTo>
                  <a:cubicBezTo>
                    <a:pt x="140351" y="24479"/>
                    <a:pt x="145304" y="29432"/>
                    <a:pt x="151495" y="29432"/>
                  </a:cubicBezTo>
                  <a:lnTo>
                    <a:pt x="169116" y="29432"/>
                  </a:lnTo>
                  <a:lnTo>
                    <a:pt x="107109" y="91440"/>
                  </a:lnTo>
                  <a:lnTo>
                    <a:pt x="92726" y="77057"/>
                  </a:lnTo>
                  <a:cubicBezTo>
                    <a:pt x="88344" y="72676"/>
                    <a:pt x="81391" y="72676"/>
                    <a:pt x="77010" y="77057"/>
                  </a:cubicBezTo>
                  <a:lnTo>
                    <a:pt x="10430" y="143637"/>
                  </a:lnTo>
                  <a:cubicBezTo>
                    <a:pt x="6048" y="148019"/>
                    <a:pt x="6048" y="154972"/>
                    <a:pt x="10430" y="159353"/>
                  </a:cubicBezTo>
                  <a:cubicBezTo>
                    <a:pt x="12525" y="161354"/>
                    <a:pt x="15383" y="162401"/>
                    <a:pt x="18145" y="162401"/>
                  </a:cubicBezTo>
                  <a:close/>
                </a:path>
              </a:pathLst>
            </a:custGeom>
            <a:ln/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ko-KR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3300661370"/>
      </p:ext>
    </p:extLst>
  </p:cSld>
  <p:clrMapOvr>
    <a:masterClrMapping/>
  </p:clrMapOvr>
  <p:transition spd="slow">
    <p:push dir="u"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ight Triangle 6"/>
          <p:cNvSpPr/>
          <p:nvPr/>
        </p:nvSpPr>
        <p:spPr>
          <a:xfrm flipH="1" flipV="1">
            <a:off x="10159572" y="-1"/>
            <a:ext cx="2032427" cy="1777874"/>
          </a:xfrm>
          <a:prstGeom prst="rtTriangl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Rectangle 6"/>
          <p:cNvSpPr/>
          <p:nvPr/>
        </p:nvSpPr>
        <p:spPr>
          <a:xfrm rot="16200000">
            <a:off x="3081965" y="3150824"/>
            <a:ext cx="490251" cy="6946134"/>
          </a:xfrm>
          <a:custGeom>
            <a:avLst/>
            <a:gdLst>
              <a:gd name="connsiteX0" fmla="*/ 0 w 5122843"/>
              <a:gd name="connsiteY0" fmla="*/ 0 h 3723701"/>
              <a:gd name="connsiteX1" fmla="*/ 5122843 w 5122843"/>
              <a:gd name="connsiteY1" fmla="*/ 0 h 3723701"/>
              <a:gd name="connsiteX2" fmla="*/ 5122843 w 5122843"/>
              <a:gd name="connsiteY2" fmla="*/ 3723701 h 3723701"/>
              <a:gd name="connsiteX3" fmla="*/ 0 w 5122843"/>
              <a:gd name="connsiteY3" fmla="*/ 3723701 h 3723701"/>
              <a:gd name="connsiteX4" fmla="*/ 0 w 5122843"/>
              <a:gd name="connsiteY4" fmla="*/ 0 h 3723701"/>
              <a:gd name="connsiteX0" fmla="*/ 0 w 5122843"/>
              <a:gd name="connsiteY0" fmla="*/ 0 h 3723701"/>
              <a:gd name="connsiteX1" fmla="*/ 5122843 w 5122843"/>
              <a:gd name="connsiteY1" fmla="*/ 0 h 3723701"/>
              <a:gd name="connsiteX2" fmla="*/ 4649118 w 5122843"/>
              <a:gd name="connsiteY2" fmla="*/ 3294044 h 3723701"/>
              <a:gd name="connsiteX3" fmla="*/ 0 w 5122843"/>
              <a:gd name="connsiteY3" fmla="*/ 3723701 h 3723701"/>
              <a:gd name="connsiteX4" fmla="*/ 0 w 5122843"/>
              <a:gd name="connsiteY4" fmla="*/ 0 h 3723701"/>
              <a:gd name="connsiteX0" fmla="*/ 0 w 5122843"/>
              <a:gd name="connsiteY0" fmla="*/ 0 h 3723701"/>
              <a:gd name="connsiteX1" fmla="*/ 5122843 w 5122843"/>
              <a:gd name="connsiteY1" fmla="*/ 0 h 3723701"/>
              <a:gd name="connsiteX2" fmla="*/ 4239691 w 5122843"/>
              <a:gd name="connsiteY2" fmla="*/ 2774026 h 3723701"/>
              <a:gd name="connsiteX3" fmla="*/ 0 w 5122843"/>
              <a:gd name="connsiteY3" fmla="*/ 3723701 h 3723701"/>
              <a:gd name="connsiteX4" fmla="*/ 0 w 5122843"/>
              <a:gd name="connsiteY4" fmla="*/ 0 h 3723701"/>
              <a:gd name="connsiteX0" fmla="*/ 0 w 5122843"/>
              <a:gd name="connsiteY0" fmla="*/ 0 h 3723701"/>
              <a:gd name="connsiteX1" fmla="*/ 5122843 w 5122843"/>
              <a:gd name="connsiteY1" fmla="*/ 0 h 3723701"/>
              <a:gd name="connsiteX2" fmla="*/ 4369510 w 5122843"/>
              <a:gd name="connsiteY2" fmla="*/ 3026481 h 3723701"/>
              <a:gd name="connsiteX3" fmla="*/ 0 w 5122843"/>
              <a:gd name="connsiteY3" fmla="*/ 3723701 h 3723701"/>
              <a:gd name="connsiteX4" fmla="*/ 0 w 5122843"/>
              <a:gd name="connsiteY4" fmla="*/ 0 h 3723701"/>
              <a:gd name="connsiteX0" fmla="*/ 0 w 5122843"/>
              <a:gd name="connsiteY0" fmla="*/ 0 h 3723701"/>
              <a:gd name="connsiteX1" fmla="*/ 5122843 w 5122843"/>
              <a:gd name="connsiteY1" fmla="*/ 0 h 3723701"/>
              <a:gd name="connsiteX2" fmla="*/ 4069929 w 5122843"/>
              <a:gd name="connsiteY2" fmla="*/ 2535970 h 3723701"/>
              <a:gd name="connsiteX3" fmla="*/ 0 w 5122843"/>
              <a:gd name="connsiteY3" fmla="*/ 3723701 h 3723701"/>
              <a:gd name="connsiteX4" fmla="*/ 0 w 5122843"/>
              <a:gd name="connsiteY4" fmla="*/ 0 h 3723701"/>
              <a:gd name="connsiteX0" fmla="*/ 0 w 4813275"/>
              <a:gd name="connsiteY0" fmla="*/ 5982 h 3729683"/>
              <a:gd name="connsiteX1" fmla="*/ 4813275 w 4813275"/>
              <a:gd name="connsiteY1" fmla="*/ 0 h 3729683"/>
              <a:gd name="connsiteX2" fmla="*/ 4069929 w 4813275"/>
              <a:gd name="connsiteY2" fmla="*/ 2541952 h 3729683"/>
              <a:gd name="connsiteX3" fmla="*/ 0 w 4813275"/>
              <a:gd name="connsiteY3" fmla="*/ 3729683 h 3729683"/>
              <a:gd name="connsiteX4" fmla="*/ 0 w 4813275"/>
              <a:gd name="connsiteY4" fmla="*/ 5982 h 37296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813275" h="3729683">
                <a:moveTo>
                  <a:pt x="0" y="5982"/>
                </a:moveTo>
                <a:lnTo>
                  <a:pt x="4813275" y="0"/>
                </a:lnTo>
                <a:lnTo>
                  <a:pt x="4069929" y="2541952"/>
                </a:lnTo>
                <a:lnTo>
                  <a:pt x="0" y="3729683"/>
                </a:lnTo>
                <a:lnTo>
                  <a:pt x="0" y="5982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Subtitle 2"/>
          <p:cNvSpPr txBox="1">
            <a:spLocks/>
          </p:cNvSpPr>
          <p:nvPr/>
        </p:nvSpPr>
        <p:spPr>
          <a:xfrm>
            <a:off x="51407" y="-1786370"/>
            <a:ext cx="11658873" cy="4322438"/>
          </a:xfrm>
          <a:prstGeom prst="rect">
            <a:avLst/>
          </a:prstGeom>
        </p:spPr>
        <p:txBody>
          <a:bodyPr vert="horz" lIns="91440" tIns="45720" rIns="91440" bIns="45720" rtlCol="1">
            <a:noAutofit/>
          </a:bodyPr>
          <a:lstStyle>
            <a:lvl1pPr marL="342900" indent="-3429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r" defTabSz="914400" rtl="1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>
              <a:lnSpc>
                <a:spcPct val="150000"/>
              </a:lnSpc>
            </a:pPr>
            <a:r>
              <a:rPr lang="fa-IR" sz="3600" dirty="0">
                <a:cs typeface="B Koodak" panose="00000700000000000000" pitchFamily="2" charset="-78"/>
              </a:rPr>
              <a:t>بازخورد تبلیغی این فعالیت، نشان از امکان توسعه و تکثیر آن دارد یا نه ؟</a:t>
            </a:r>
          </a:p>
          <a:p>
            <a:pPr lvl="0">
              <a:lnSpc>
                <a:spcPct val="150000"/>
              </a:lnSpc>
            </a:pPr>
            <a:r>
              <a:rPr lang="fa-IR" sz="3600" dirty="0">
                <a:cs typeface="B Koodak" panose="00000700000000000000" pitchFamily="2" charset="-78"/>
              </a:rPr>
              <a:t>بله قابلیت توسعه دارد و می توان دوره های مطالعاتی زیادی را در سراسر کشور برگزار کرد و یک بستر خوب برای ارتقای بینش مخاطب فراهم نمود.</a:t>
            </a:r>
          </a:p>
          <a:p>
            <a:pPr lvl="0">
              <a:lnSpc>
                <a:spcPct val="150000"/>
              </a:lnSpc>
            </a:pPr>
            <a:r>
              <a:rPr lang="fa-IR" sz="3600" dirty="0">
                <a:cs typeface="B Koodak" panose="00000700000000000000" pitchFamily="2" charset="-78"/>
              </a:rPr>
              <a:t>چالش‌ها و موانع کسب موفقیت بیشتر این فعالیت را چه می‌دانید؟</a:t>
            </a:r>
          </a:p>
          <a:p>
            <a:pPr lvl="0">
              <a:lnSpc>
                <a:spcPct val="150000"/>
              </a:lnSpc>
            </a:pPr>
            <a:r>
              <a:rPr lang="fa-IR" sz="3600" dirty="0">
                <a:cs typeface="B Koodak" panose="00000700000000000000" pitchFamily="2" charset="-78"/>
              </a:rPr>
              <a:t>کمبود استاد و نداشتن پشتیبانی لازم از اساتیدی که همکاری می کنند.</a:t>
            </a:r>
          </a:p>
          <a:p>
            <a:pPr lvl="0">
              <a:lnSpc>
                <a:spcPct val="150000"/>
              </a:lnSpc>
            </a:pPr>
            <a:r>
              <a:rPr lang="fa-IR" sz="3600" dirty="0">
                <a:cs typeface="B Koodak" panose="00000700000000000000" pitchFamily="2" charset="-78"/>
              </a:rPr>
              <a:t>آیا زمینه توسعه و تکثیر فعالیت، و تیم مورد نیاز آن را دارید؟</a:t>
            </a:r>
          </a:p>
          <a:p>
            <a:pPr lvl="0">
              <a:lnSpc>
                <a:spcPct val="150000"/>
              </a:lnSpc>
            </a:pPr>
            <a:r>
              <a:rPr lang="fa-IR" sz="3600" dirty="0">
                <a:cs typeface="B Koodak" panose="00000700000000000000" pitchFamily="2" charset="-78"/>
              </a:rPr>
              <a:t>بله</a:t>
            </a:r>
          </a:p>
          <a:p>
            <a:pPr lvl="0">
              <a:lnSpc>
                <a:spcPct val="150000"/>
              </a:lnSpc>
            </a:pPr>
            <a:r>
              <a:rPr lang="fa-IR" sz="3600" dirty="0">
                <a:cs typeface="B Koodak" panose="00000700000000000000" pitchFamily="2" charset="-78"/>
              </a:rPr>
              <a:t>جهت تقویت و ارتقاء فعالیت، یا تکثیر این فعالیت، چه تغییرات و افزونه‌ها و امکاناتی را در فعالیت پیشنهاد می‌دهید؟ </a:t>
            </a:r>
          </a:p>
          <a:p>
            <a:pPr lvl="0">
              <a:lnSpc>
                <a:spcPct val="150000"/>
              </a:lnSpc>
            </a:pPr>
            <a:r>
              <a:rPr lang="fa-IR" sz="3600" dirty="0">
                <a:cs typeface="B Koodak" panose="00000700000000000000" pitchFamily="2" charset="-78"/>
              </a:rPr>
              <a:t>رایزنی و همکاری با بسیج دانشجویی کشور و همچنین نهاد رهبری در دانشگاه می تواند بستر بزرگی برای گسترش کتار فراهم کند. </a:t>
            </a:r>
          </a:p>
          <a:p>
            <a:pPr lvl="0">
              <a:lnSpc>
                <a:spcPct val="150000"/>
              </a:lnSpc>
            </a:pPr>
            <a:r>
              <a:rPr lang="fa-IR" sz="3600" dirty="0">
                <a:cs typeface="B Koodak" panose="00000700000000000000" pitchFamily="2" charset="-78"/>
              </a:rPr>
              <a:t>در بعد تامین نیروی انسانی نیز برگزاری دوره های توانمند سازی برای اساتید می تواند به تداوم کار کمک کند.</a:t>
            </a:r>
          </a:p>
        </p:txBody>
      </p:sp>
      <p:sp>
        <p:nvSpPr>
          <p:cNvPr id="6" name="Rectangle 5"/>
          <p:cNvSpPr/>
          <p:nvPr/>
        </p:nvSpPr>
        <p:spPr>
          <a:xfrm>
            <a:off x="1602114" y="203927"/>
            <a:ext cx="9272090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fa-IR" sz="72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cs typeface="B Titr" panose="00000700000000000000" pitchFamily="2" charset="-78"/>
              </a:rPr>
              <a:t>قابلیت توسعه و تکثیر فعالیت </a:t>
            </a:r>
            <a:endParaRPr lang="en-US" sz="7200" b="1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cs typeface="B Titr" panose="000007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88548037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uild="p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2012" y="452437"/>
            <a:ext cx="10467975" cy="5953125"/>
          </a:xfrm>
          <a:prstGeom prst="rect">
            <a:avLst/>
          </a:prstGeom>
        </p:spPr>
      </p:pic>
      <p:sp>
        <p:nvSpPr>
          <p:cNvPr id="3" name="Subtitle 2"/>
          <p:cNvSpPr txBox="1">
            <a:spLocks/>
          </p:cNvSpPr>
          <p:nvPr/>
        </p:nvSpPr>
        <p:spPr>
          <a:xfrm>
            <a:off x="5472447" y="164130"/>
            <a:ext cx="6540259" cy="6241432"/>
          </a:xfrm>
          <a:prstGeom prst="rect">
            <a:avLst/>
          </a:prstGeom>
        </p:spPr>
        <p:txBody>
          <a:bodyPr vert="horz" lIns="91440" tIns="45720" rIns="91440" bIns="45720" rtlCol="1">
            <a:noAutofit/>
          </a:bodyPr>
          <a:lstStyle>
            <a:lvl1pPr marL="342900" indent="-3429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r" defTabSz="914400" rtl="1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fa-IR" sz="6600" b="1" dirty="0">
                <a:solidFill>
                  <a:srgbClr val="002060"/>
                </a:solidFill>
                <a:cs typeface="B Titr" panose="00000700000000000000" pitchFamily="2" charset="-78"/>
              </a:rPr>
              <a:t>سخن پایانی</a:t>
            </a:r>
          </a:p>
          <a:p>
            <a:pPr marL="0" indent="0" algn="ctr">
              <a:buNone/>
            </a:pPr>
            <a:r>
              <a:rPr lang="fa-IR" sz="6600" b="1" dirty="0">
                <a:solidFill>
                  <a:srgbClr val="002060"/>
                </a:solidFill>
                <a:cs typeface="B Titr" panose="00000700000000000000" pitchFamily="2" charset="-78"/>
              </a:rPr>
              <a:t> </a:t>
            </a:r>
            <a:r>
              <a:rPr lang="fa-IR" sz="6600" b="1" dirty="0">
                <a:solidFill>
                  <a:srgbClr val="FFC000"/>
                </a:solidFill>
                <a:cs typeface="B Titr" panose="00000700000000000000" pitchFamily="2" charset="-78"/>
              </a:rPr>
              <a:t>درخواست همکاری</a:t>
            </a:r>
          </a:p>
          <a:p>
            <a:pPr marL="0" indent="0" algn="ctr">
              <a:buNone/>
            </a:pPr>
            <a:r>
              <a:rPr lang="fa-IR" sz="6600" b="1" dirty="0">
                <a:solidFill>
                  <a:srgbClr val="FFC000"/>
                </a:solidFill>
                <a:cs typeface="B Titr" panose="00000700000000000000" pitchFamily="2" charset="-78"/>
              </a:rPr>
              <a:t> </a:t>
            </a:r>
            <a:r>
              <a:rPr lang="fa-IR" sz="6600" b="1" dirty="0">
                <a:solidFill>
                  <a:schemeClr val="accent6">
                    <a:lumMod val="75000"/>
                  </a:schemeClr>
                </a:solidFill>
                <a:cs typeface="B Titr" panose="00000700000000000000" pitchFamily="2" charset="-78"/>
              </a:rPr>
              <a:t>توصیه‌های ارائه دهنده</a:t>
            </a:r>
          </a:p>
          <a:p>
            <a:pPr marL="0" indent="0" algn="ctr">
              <a:buNone/>
            </a:pPr>
            <a:r>
              <a:rPr lang="fa-IR" sz="6600" b="1" dirty="0">
                <a:solidFill>
                  <a:srgbClr val="FF0000"/>
                </a:solidFill>
                <a:cs typeface="B Titr" panose="00000700000000000000" pitchFamily="2" charset="-78"/>
              </a:rPr>
              <a:t>پیشنهادات ارائه دهنده </a:t>
            </a:r>
          </a:p>
          <a:p>
            <a:pPr marL="0" indent="0" algn="ctr">
              <a:buNone/>
            </a:pPr>
            <a:endParaRPr lang="fa-IR" sz="6600" b="1" dirty="0">
              <a:solidFill>
                <a:srgbClr val="FFC000"/>
              </a:solidFill>
              <a:cs typeface="B Titr" panose="000007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0869336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8D3F9E-48D6-D832-FC63-F70A3036E4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fa-IR" dirty="0"/>
              <a:t>سخن پایان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2D9B568-93AB-76C5-CEB0-EA078E7A2C3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51579" y="1853754"/>
            <a:ext cx="9834372" cy="4321578"/>
          </a:xfrm>
        </p:spPr>
        <p:txBody>
          <a:bodyPr>
            <a:normAutofit fontScale="92500" lnSpcReduction="20000"/>
          </a:bodyPr>
          <a:lstStyle/>
          <a:p>
            <a:pPr algn="r" rtl="1">
              <a:buFont typeface="Wingdings" panose="05000000000000000000" pitchFamily="2" charset="2"/>
              <a:buChar char="ü"/>
            </a:pPr>
            <a:r>
              <a:rPr lang="fa-IR" dirty="0"/>
              <a:t>هدف اصلی ما در این برنامه تربیت نیرو و کادر سازی برای خدمت به انقلاب اسلامی ایران می باشد و برای پیشبرد این هدف تقویت نیرو در چهار سطح محلی، منطقه ای، ملی و بین المللی طرح ریزی شد. برای دستیابی به این اهداف باید نیروها در سه بعد بینشی، گرایشی و رفتاری تربیت و تقویت می شدند و متناسب با این سه سطح برنامه های مطالعاتی و عملیاتی مختلف طراحی گردید و آنچه در این طرح ارائه شد صرفا ابعاد مربوط به حلقات مطالعاتی طرح بود.</a:t>
            </a:r>
          </a:p>
          <a:p>
            <a:pPr algn="r" rtl="1">
              <a:buFont typeface="Wingdings" panose="05000000000000000000" pitchFamily="2" charset="2"/>
              <a:buChar char="ü"/>
            </a:pPr>
            <a:r>
              <a:rPr lang="fa-IR" dirty="0"/>
              <a:t>خروجی های مطلوب مورد انتظار طرح نیز تربیت سه دسته نیرو نظریه پرداز، نیروی گفتمانی (نظیر مبلغین، معلمین، اساتید دانشگاه و...) و نیروهای عملیاتی در چهار سطح محلی،منطقه ای، ملی و بین المللی می باشد برای رسیدن به اهداف باید برنامه ریزی بلند داشت و صبورانه قدم به قدم پیش رفت تا الان بیش از 5 سال از شروع کار گذشته است و نسل های اول مجموعه وارد فضای خدمت رسانی شده اند و نسل های بعدی نیز در سالهای آینده وارد عرصه خدمت می شوند.</a:t>
            </a:r>
          </a:p>
          <a:p>
            <a:pPr algn="r" rtl="1">
              <a:buFont typeface="Wingdings" panose="05000000000000000000" pitchFamily="2" charset="2"/>
              <a:buChar char="ü"/>
            </a:pPr>
            <a:r>
              <a:rPr lang="fa-IR" dirty="0"/>
              <a:t>هرچند با مطلوب نهایی خود فاصله داریم ولی سعی خود را نمودیم تا در حد توان کار را پیش ببریم. </a:t>
            </a:r>
          </a:p>
        </p:txBody>
      </p:sp>
    </p:spTree>
    <p:extLst>
      <p:ext uri="{BB962C8B-B14F-4D97-AF65-F5344CB8AC3E}">
        <p14:creationId xmlns:p14="http://schemas.microsoft.com/office/powerpoint/2010/main" val="68808582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 txBox="1">
            <a:spLocks/>
          </p:cNvSpPr>
          <p:nvPr/>
        </p:nvSpPr>
        <p:spPr>
          <a:xfrm>
            <a:off x="2493213" y="257140"/>
            <a:ext cx="8157883" cy="1289535"/>
          </a:xfrm>
          <a:prstGeom prst="rect">
            <a:avLst/>
          </a:prstGeom>
        </p:spPr>
        <p:txBody>
          <a:bodyPr vert="horz" lIns="91440" tIns="45720" rIns="91440" bIns="45720" rtlCol="1">
            <a:noAutofit/>
          </a:bodyPr>
          <a:lstStyle>
            <a:lvl1pPr marL="342900" indent="-3429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r" defTabSz="914400" rtl="1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fa-IR" sz="6600" b="1" dirty="0">
                <a:solidFill>
                  <a:srgbClr val="002060"/>
                </a:solidFill>
                <a:cs typeface="B Titr" panose="00000700000000000000" pitchFamily="2" charset="-78"/>
              </a:rPr>
              <a:t>کلیات یک ارائه موفق</a:t>
            </a:r>
          </a:p>
        </p:txBody>
      </p:sp>
      <p:sp>
        <p:nvSpPr>
          <p:cNvPr id="7" name="Subtitle 2"/>
          <p:cNvSpPr txBox="1">
            <a:spLocks/>
          </p:cNvSpPr>
          <p:nvPr/>
        </p:nvSpPr>
        <p:spPr>
          <a:xfrm>
            <a:off x="4961082" y="1574339"/>
            <a:ext cx="6944048" cy="1379182"/>
          </a:xfrm>
          <a:prstGeom prst="rect">
            <a:avLst/>
          </a:prstGeom>
        </p:spPr>
        <p:txBody>
          <a:bodyPr vert="horz" lIns="91440" tIns="45720" rIns="91440" bIns="45720" rtlCol="1">
            <a:noAutofit/>
          </a:bodyPr>
          <a:lstStyle>
            <a:lvl1pPr marL="342900" indent="-3429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r" defTabSz="914400" rtl="1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fa-IR" sz="4000" b="1" dirty="0">
              <a:cs typeface="B Roya" panose="00000400000000000000" pitchFamily="2" charset="-78"/>
            </a:endParaRPr>
          </a:p>
        </p:txBody>
      </p:sp>
      <p:sp>
        <p:nvSpPr>
          <p:cNvPr id="2" name="Subtitle 2"/>
          <p:cNvSpPr txBox="1">
            <a:spLocks/>
          </p:cNvSpPr>
          <p:nvPr/>
        </p:nvSpPr>
        <p:spPr>
          <a:xfrm>
            <a:off x="5106728" y="1331785"/>
            <a:ext cx="6314819" cy="5046980"/>
          </a:xfrm>
          <a:prstGeom prst="rect">
            <a:avLst/>
          </a:prstGeom>
        </p:spPr>
        <p:txBody>
          <a:bodyPr vert="horz" lIns="91440" tIns="45720" rIns="91440" bIns="45720" rtlCol="1">
            <a:noAutofit/>
          </a:bodyPr>
          <a:lstStyle>
            <a:lvl1pPr marL="342900" indent="-3429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r" defTabSz="914400" rtl="1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ar-SA" sz="2400" dirty="0">
                <a:cs typeface="B Koodak" panose="00000700000000000000" pitchFamily="2" charset="-78"/>
              </a:rPr>
              <a:t>ساده و بیاد</a:t>
            </a:r>
            <a:r>
              <a:rPr lang="fa-IR" sz="2400" dirty="0">
                <a:cs typeface="B Koodak" panose="00000700000000000000" pitchFamily="2" charset="-78"/>
              </a:rPr>
              <a:t> </a:t>
            </a:r>
            <a:r>
              <a:rPr lang="ar-SA" sz="2400" dirty="0">
                <a:cs typeface="B Koodak" panose="00000700000000000000" pitchFamily="2" charset="-78"/>
              </a:rPr>
              <a:t>ماندنی</a:t>
            </a:r>
            <a:endParaRPr lang="en-US" sz="2400" dirty="0">
              <a:cs typeface="B Koodak" panose="00000700000000000000" pitchFamily="2" charset="-78"/>
            </a:endParaRPr>
          </a:p>
          <a:p>
            <a:pPr lvl="0"/>
            <a:r>
              <a:rPr lang="ar-SA" sz="2400" dirty="0">
                <a:cs typeface="B Koodak" panose="00000700000000000000" pitchFamily="2" charset="-78"/>
              </a:rPr>
              <a:t>سریع صحبت کنید</a:t>
            </a:r>
            <a:endParaRPr lang="en-US" sz="2400" dirty="0">
              <a:cs typeface="B Koodak" panose="00000700000000000000" pitchFamily="2" charset="-78"/>
            </a:endParaRPr>
          </a:p>
          <a:p>
            <a:pPr lvl="0"/>
            <a:r>
              <a:rPr lang="ar-SA" sz="2400" dirty="0">
                <a:cs typeface="B Koodak" panose="00000700000000000000" pitchFamily="2" charset="-78"/>
              </a:rPr>
              <a:t>کنترل زمان داشته باشید</a:t>
            </a:r>
            <a:endParaRPr lang="en-US" sz="2400" dirty="0">
              <a:cs typeface="B Koodak" panose="00000700000000000000" pitchFamily="2" charset="-78"/>
            </a:endParaRPr>
          </a:p>
          <a:p>
            <a:pPr lvl="0"/>
            <a:r>
              <a:rPr lang="ar-SA" sz="2400" dirty="0">
                <a:cs typeface="B Koodak" panose="00000700000000000000" pitchFamily="2" charset="-78"/>
              </a:rPr>
              <a:t>واضح بگویید که چکار میکنید</a:t>
            </a:r>
            <a:endParaRPr lang="en-US" sz="2400" dirty="0">
              <a:cs typeface="B Koodak" panose="00000700000000000000" pitchFamily="2" charset="-78"/>
            </a:endParaRPr>
          </a:p>
          <a:p>
            <a:pPr lvl="0"/>
            <a:r>
              <a:rPr lang="ar-SA" sz="2400" dirty="0">
                <a:cs typeface="B Koodak" panose="00000700000000000000" pitchFamily="2" charset="-78"/>
              </a:rPr>
              <a:t>از کلمات اختصاری بپرهیزید</a:t>
            </a:r>
            <a:endParaRPr lang="en-US" sz="2400" dirty="0">
              <a:cs typeface="B Koodak" panose="00000700000000000000" pitchFamily="2" charset="-78"/>
            </a:endParaRPr>
          </a:p>
          <a:p>
            <a:pPr lvl="0"/>
            <a:r>
              <a:rPr lang="ar-SA" sz="2400" dirty="0">
                <a:cs typeface="B Koodak" panose="00000700000000000000" pitchFamily="2" charset="-78"/>
              </a:rPr>
              <a:t>از کلمات ساده استفاده کنید</a:t>
            </a:r>
            <a:endParaRPr lang="en-US" sz="2400" dirty="0">
              <a:cs typeface="B Koodak" panose="00000700000000000000" pitchFamily="2" charset="-78"/>
            </a:endParaRPr>
          </a:p>
          <a:p>
            <a:pPr lvl="0"/>
            <a:r>
              <a:rPr lang="ar-SA" sz="2400" dirty="0">
                <a:cs typeface="B Koodak" panose="00000700000000000000" pitchFamily="2" charset="-78"/>
              </a:rPr>
              <a:t>هر چیزی که نیاز است بگویید</a:t>
            </a:r>
            <a:endParaRPr lang="en-US" sz="2400" dirty="0">
              <a:cs typeface="B Koodak" panose="00000700000000000000" pitchFamily="2" charset="-78"/>
            </a:endParaRPr>
          </a:p>
          <a:p>
            <a:pPr lvl="0"/>
            <a:r>
              <a:rPr lang="ar-SA" sz="2400" dirty="0">
                <a:cs typeface="B Koodak" panose="00000700000000000000" pitchFamily="2" charset="-78"/>
              </a:rPr>
              <a:t>برای هم تیمی هایتان ارائه دهید</a:t>
            </a:r>
            <a:endParaRPr lang="en-US" sz="2400" dirty="0">
              <a:cs typeface="B Koodak" panose="00000700000000000000" pitchFamily="2" charset="-78"/>
            </a:endParaRPr>
          </a:p>
          <a:p>
            <a:pPr lvl="0"/>
            <a:r>
              <a:rPr lang="ar-SA" sz="2400" dirty="0">
                <a:cs typeface="B Koodak" panose="00000700000000000000" pitchFamily="2" charset="-78"/>
              </a:rPr>
              <a:t>توانایی در ارائه یعنی تسلط بر موضوع</a:t>
            </a:r>
            <a:endParaRPr lang="en-US" sz="2400" dirty="0">
              <a:cs typeface="B Koodak" panose="00000700000000000000" pitchFamily="2" charset="-78"/>
            </a:endParaRPr>
          </a:p>
          <a:p>
            <a:pPr lvl="0"/>
            <a:r>
              <a:rPr lang="ar-SA" sz="2400" dirty="0">
                <a:cs typeface="B Koodak" panose="00000700000000000000" pitchFamily="2" charset="-78"/>
              </a:rPr>
              <a:t>یک داستان سرگرم کننده تعریف کنید</a:t>
            </a:r>
            <a:endParaRPr lang="en-US" sz="2400" dirty="0">
              <a:cs typeface="B Koodak" panose="00000700000000000000" pitchFamily="2" charset="-78"/>
            </a:endParaRPr>
          </a:p>
          <a:p>
            <a:pPr lvl="0"/>
            <a:r>
              <a:rPr lang="ar-SA" sz="2400" dirty="0">
                <a:cs typeface="B Koodak" panose="00000700000000000000" pitchFamily="2" charset="-78"/>
              </a:rPr>
              <a:t>زمان ارائه را کم کنید، بیشتر پاسخ دهید</a:t>
            </a:r>
            <a:endParaRPr lang="en-US" sz="2400" dirty="0">
              <a:cs typeface="B Koodak" panose="00000700000000000000" pitchFamily="2" charset="-78"/>
            </a:endParaRPr>
          </a:p>
        </p:txBody>
      </p:sp>
      <p:pic>
        <p:nvPicPr>
          <p:cNvPr id="11" name="Picture 10"/>
          <p:cNvPicPr/>
          <p:nvPr/>
        </p:nvPicPr>
        <p:blipFill>
          <a:blip r:embed="rId3"/>
          <a:stretch>
            <a:fillRect/>
          </a:stretch>
        </p:blipFill>
        <p:spPr>
          <a:xfrm>
            <a:off x="89647" y="1384037"/>
            <a:ext cx="4248785" cy="5046980"/>
          </a:xfrm>
          <a:prstGeom prst="rect">
            <a:avLst/>
          </a:prstGeom>
        </p:spPr>
      </p:pic>
      <p:sp>
        <p:nvSpPr>
          <p:cNvPr id="12" name="Right Triangle 11"/>
          <p:cNvSpPr/>
          <p:nvPr/>
        </p:nvSpPr>
        <p:spPr>
          <a:xfrm flipH="1" flipV="1">
            <a:off x="10159572" y="-1"/>
            <a:ext cx="2032427" cy="1777874"/>
          </a:xfrm>
          <a:prstGeom prst="rtTriangl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6"/>
          <p:cNvSpPr/>
          <p:nvPr/>
        </p:nvSpPr>
        <p:spPr>
          <a:xfrm rot="16200000">
            <a:off x="3081965" y="3150824"/>
            <a:ext cx="490251" cy="6946134"/>
          </a:xfrm>
          <a:custGeom>
            <a:avLst/>
            <a:gdLst>
              <a:gd name="connsiteX0" fmla="*/ 0 w 5122843"/>
              <a:gd name="connsiteY0" fmla="*/ 0 h 3723701"/>
              <a:gd name="connsiteX1" fmla="*/ 5122843 w 5122843"/>
              <a:gd name="connsiteY1" fmla="*/ 0 h 3723701"/>
              <a:gd name="connsiteX2" fmla="*/ 5122843 w 5122843"/>
              <a:gd name="connsiteY2" fmla="*/ 3723701 h 3723701"/>
              <a:gd name="connsiteX3" fmla="*/ 0 w 5122843"/>
              <a:gd name="connsiteY3" fmla="*/ 3723701 h 3723701"/>
              <a:gd name="connsiteX4" fmla="*/ 0 w 5122843"/>
              <a:gd name="connsiteY4" fmla="*/ 0 h 3723701"/>
              <a:gd name="connsiteX0" fmla="*/ 0 w 5122843"/>
              <a:gd name="connsiteY0" fmla="*/ 0 h 3723701"/>
              <a:gd name="connsiteX1" fmla="*/ 5122843 w 5122843"/>
              <a:gd name="connsiteY1" fmla="*/ 0 h 3723701"/>
              <a:gd name="connsiteX2" fmla="*/ 4649118 w 5122843"/>
              <a:gd name="connsiteY2" fmla="*/ 3294044 h 3723701"/>
              <a:gd name="connsiteX3" fmla="*/ 0 w 5122843"/>
              <a:gd name="connsiteY3" fmla="*/ 3723701 h 3723701"/>
              <a:gd name="connsiteX4" fmla="*/ 0 w 5122843"/>
              <a:gd name="connsiteY4" fmla="*/ 0 h 3723701"/>
              <a:gd name="connsiteX0" fmla="*/ 0 w 5122843"/>
              <a:gd name="connsiteY0" fmla="*/ 0 h 3723701"/>
              <a:gd name="connsiteX1" fmla="*/ 5122843 w 5122843"/>
              <a:gd name="connsiteY1" fmla="*/ 0 h 3723701"/>
              <a:gd name="connsiteX2" fmla="*/ 4239691 w 5122843"/>
              <a:gd name="connsiteY2" fmla="*/ 2774026 h 3723701"/>
              <a:gd name="connsiteX3" fmla="*/ 0 w 5122843"/>
              <a:gd name="connsiteY3" fmla="*/ 3723701 h 3723701"/>
              <a:gd name="connsiteX4" fmla="*/ 0 w 5122843"/>
              <a:gd name="connsiteY4" fmla="*/ 0 h 3723701"/>
              <a:gd name="connsiteX0" fmla="*/ 0 w 5122843"/>
              <a:gd name="connsiteY0" fmla="*/ 0 h 3723701"/>
              <a:gd name="connsiteX1" fmla="*/ 5122843 w 5122843"/>
              <a:gd name="connsiteY1" fmla="*/ 0 h 3723701"/>
              <a:gd name="connsiteX2" fmla="*/ 4369510 w 5122843"/>
              <a:gd name="connsiteY2" fmla="*/ 3026481 h 3723701"/>
              <a:gd name="connsiteX3" fmla="*/ 0 w 5122843"/>
              <a:gd name="connsiteY3" fmla="*/ 3723701 h 3723701"/>
              <a:gd name="connsiteX4" fmla="*/ 0 w 5122843"/>
              <a:gd name="connsiteY4" fmla="*/ 0 h 3723701"/>
              <a:gd name="connsiteX0" fmla="*/ 0 w 5122843"/>
              <a:gd name="connsiteY0" fmla="*/ 0 h 3723701"/>
              <a:gd name="connsiteX1" fmla="*/ 5122843 w 5122843"/>
              <a:gd name="connsiteY1" fmla="*/ 0 h 3723701"/>
              <a:gd name="connsiteX2" fmla="*/ 4069929 w 5122843"/>
              <a:gd name="connsiteY2" fmla="*/ 2535970 h 3723701"/>
              <a:gd name="connsiteX3" fmla="*/ 0 w 5122843"/>
              <a:gd name="connsiteY3" fmla="*/ 3723701 h 3723701"/>
              <a:gd name="connsiteX4" fmla="*/ 0 w 5122843"/>
              <a:gd name="connsiteY4" fmla="*/ 0 h 3723701"/>
              <a:gd name="connsiteX0" fmla="*/ 0 w 4813275"/>
              <a:gd name="connsiteY0" fmla="*/ 5982 h 3729683"/>
              <a:gd name="connsiteX1" fmla="*/ 4813275 w 4813275"/>
              <a:gd name="connsiteY1" fmla="*/ 0 h 3729683"/>
              <a:gd name="connsiteX2" fmla="*/ 4069929 w 4813275"/>
              <a:gd name="connsiteY2" fmla="*/ 2541952 h 3729683"/>
              <a:gd name="connsiteX3" fmla="*/ 0 w 4813275"/>
              <a:gd name="connsiteY3" fmla="*/ 3729683 h 3729683"/>
              <a:gd name="connsiteX4" fmla="*/ 0 w 4813275"/>
              <a:gd name="connsiteY4" fmla="*/ 5982 h 37296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813275" h="3729683">
                <a:moveTo>
                  <a:pt x="0" y="5982"/>
                </a:moveTo>
                <a:lnTo>
                  <a:pt x="4813275" y="0"/>
                </a:lnTo>
                <a:lnTo>
                  <a:pt x="4069929" y="2541952"/>
                </a:lnTo>
                <a:lnTo>
                  <a:pt x="0" y="3729683"/>
                </a:lnTo>
                <a:lnTo>
                  <a:pt x="0" y="5982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12384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0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7" grpId="0" build="p"/>
      <p:bldP spid="2" grpId="0" build="p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6858000" cy="6858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117FF204-EBDB-41FF-B54F-D087E751517D}"/>
              </a:ext>
            </a:extLst>
          </p:cNvPr>
          <p:cNvSpPr txBox="1"/>
          <p:nvPr/>
        </p:nvSpPr>
        <p:spPr>
          <a:xfrm>
            <a:off x="6858000" y="1451288"/>
            <a:ext cx="5181600" cy="212365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rtl="1">
              <a:lnSpc>
                <a:spcPct val="150000"/>
              </a:lnSpc>
            </a:pPr>
            <a:r>
              <a:rPr lang="fa-IR" altLang="en-US" sz="9600" b="1" dirty="0">
                <a:solidFill>
                  <a:srgbClr val="D60093"/>
                </a:solidFill>
                <a:cs typeface="B Titr" panose="00000700000000000000" pitchFamily="2" charset="-78"/>
              </a:rPr>
              <a:t>کلام امیر</a:t>
            </a:r>
            <a:endParaRPr lang="fa-IR" sz="13800" b="1" dirty="0">
              <a:solidFill>
                <a:srgbClr val="FF0000"/>
              </a:solidFill>
              <a:cs typeface="B Roya" panose="00000400000000000000" pitchFamily="2" charset="-78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6858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1563432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 rot="16200000">
            <a:off x="-441238" y="448706"/>
            <a:ext cx="6754853" cy="5857441"/>
          </a:xfrm>
          <a:custGeom>
            <a:avLst/>
            <a:gdLst>
              <a:gd name="connsiteX0" fmla="*/ 0 w 5122843"/>
              <a:gd name="connsiteY0" fmla="*/ 0 h 3723701"/>
              <a:gd name="connsiteX1" fmla="*/ 5122843 w 5122843"/>
              <a:gd name="connsiteY1" fmla="*/ 0 h 3723701"/>
              <a:gd name="connsiteX2" fmla="*/ 5122843 w 5122843"/>
              <a:gd name="connsiteY2" fmla="*/ 3723701 h 3723701"/>
              <a:gd name="connsiteX3" fmla="*/ 0 w 5122843"/>
              <a:gd name="connsiteY3" fmla="*/ 3723701 h 3723701"/>
              <a:gd name="connsiteX4" fmla="*/ 0 w 5122843"/>
              <a:gd name="connsiteY4" fmla="*/ 0 h 3723701"/>
              <a:gd name="connsiteX0" fmla="*/ 0 w 5122843"/>
              <a:gd name="connsiteY0" fmla="*/ 0 h 3723701"/>
              <a:gd name="connsiteX1" fmla="*/ 5122843 w 5122843"/>
              <a:gd name="connsiteY1" fmla="*/ 0 h 3723701"/>
              <a:gd name="connsiteX2" fmla="*/ 4649118 w 5122843"/>
              <a:gd name="connsiteY2" fmla="*/ 3294044 h 3723701"/>
              <a:gd name="connsiteX3" fmla="*/ 0 w 5122843"/>
              <a:gd name="connsiteY3" fmla="*/ 3723701 h 3723701"/>
              <a:gd name="connsiteX4" fmla="*/ 0 w 5122843"/>
              <a:gd name="connsiteY4" fmla="*/ 0 h 3723701"/>
              <a:gd name="connsiteX0" fmla="*/ 0 w 5122843"/>
              <a:gd name="connsiteY0" fmla="*/ 0 h 3723701"/>
              <a:gd name="connsiteX1" fmla="*/ 5122843 w 5122843"/>
              <a:gd name="connsiteY1" fmla="*/ 0 h 3723701"/>
              <a:gd name="connsiteX2" fmla="*/ 4239691 w 5122843"/>
              <a:gd name="connsiteY2" fmla="*/ 2774026 h 3723701"/>
              <a:gd name="connsiteX3" fmla="*/ 0 w 5122843"/>
              <a:gd name="connsiteY3" fmla="*/ 3723701 h 3723701"/>
              <a:gd name="connsiteX4" fmla="*/ 0 w 5122843"/>
              <a:gd name="connsiteY4" fmla="*/ 0 h 3723701"/>
              <a:gd name="connsiteX0" fmla="*/ 0 w 5122843"/>
              <a:gd name="connsiteY0" fmla="*/ 0 h 3723701"/>
              <a:gd name="connsiteX1" fmla="*/ 5122843 w 5122843"/>
              <a:gd name="connsiteY1" fmla="*/ 0 h 3723701"/>
              <a:gd name="connsiteX2" fmla="*/ 4369510 w 5122843"/>
              <a:gd name="connsiteY2" fmla="*/ 3026481 h 3723701"/>
              <a:gd name="connsiteX3" fmla="*/ 0 w 5122843"/>
              <a:gd name="connsiteY3" fmla="*/ 3723701 h 3723701"/>
              <a:gd name="connsiteX4" fmla="*/ 0 w 5122843"/>
              <a:gd name="connsiteY4" fmla="*/ 0 h 3723701"/>
              <a:gd name="connsiteX0" fmla="*/ 0 w 5122843"/>
              <a:gd name="connsiteY0" fmla="*/ 0 h 3723701"/>
              <a:gd name="connsiteX1" fmla="*/ 5122843 w 5122843"/>
              <a:gd name="connsiteY1" fmla="*/ 0 h 3723701"/>
              <a:gd name="connsiteX2" fmla="*/ 4069929 w 5122843"/>
              <a:gd name="connsiteY2" fmla="*/ 2535970 h 3723701"/>
              <a:gd name="connsiteX3" fmla="*/ 0 w 5122843"/>
              <a:gd name="connsiteY3" fmla="*/ 3723701 h 3723701"/>
              <a:gd name="connsiteX4" fmla="*/ 0 w 5122843"/>
              <a:gd name="connsiteY4" fmla="*/ 0 h 3723701"/>
              <a:gd name="connsiteX0" fmla="*/ 0 w 4813275"/>
              <a:gd name="connsiteY0" fmla="*/ 5982 h 3729683"/>
              <a:gd name="connsiteX1" fmla="*/ 4813275 w 4813275"/>
              <a:gd name="connsiteY1" fmla="*/ 0 h 3729683"/>
              <a:gd name="connsiteX2" fmla="*/ 4069929 w 4813275"/>
              <a:gd name="connsiteY2" fmla="*/ 2541952 h 3729683"/>
              <a:gd name="connsiteX3" fmla="*/ 0 w 4813275"/>
              <a:gd name="connsiteY3" fmla="*/ 3729683 h 3729683"/>
              <a:gd name="connsiteX4" fmla="*/ 0 w 4813275"/>
              <a:gd name="connsiteY4" fmla="*/ 5982 h 3729683"/>
              <a:gd name="connsiteX0" fmla="*/ 0 w 4813275"/>
              <a:gd name="connsiteY0" fmla="*/ 5982 h 3729683"/>
              <a:gd name="connsiteX1" fmla="*/ 4813275 w 4813275"/>
              <a:gd name="connsiteY1" fmla="*/ 0 h 3729683"/>
              <a:gd name="connsiteX2" fmla="*/ 4374403 w 4813275"/>
              <a:gd name="connsiteY2" fmla="*/ 2940107 h 3729683"/>
              <a:gd name="connsiteX3" fmla="*/ 0 w 4813275"/>
              <a:gd name="connsiteY3" fmla="*/ 3729683 h 3729683"/>
              <a:gd name="connsiteX4" fmla="*/ 0 w 4813275"/>
              <a:gd name="connsiteY4" fmla="*/ 5982 h 3729683"/>
              <a:gd name="connsiteX0" fmla="*/ 0 w 4813275"/>
              <a:gd name="connsiteY0" fmla="*/ 5982 h 3729683"/>
              <a:gd name="connsiteX1" fmla="*/ 4813275 w 4813275"/>
              <a:gd name="connsiteY1" fmla="*/ 0 h 3729683"/>
              <a:gd name="connsiteX2" fmla="*/ 4788824 w 4813275"/>
              <a:gd name="connsiteY2" fmla="*/ 2953603 h 3729683"/>
              <a:gd name="connsiteX3" fmla="*/ 0 w 4813275"/>
              <a:gd name="connsiteY3" fmla="*/ 3729683 h 3729683"/>
              <a:gd name="connsiteX4" fmla="*/ 0 w 4813275"/>
              <a:gd name="connsiteY4" fmla="*/ 5982 h 37296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813275" h="3729683">
                <a:moveTo>
                  <a:pt x="0" y="5982"/>
                </a:moveTo>
                <a:lnTo>
                  <a:pt x="4813275" y="0"/>
                </a:lnTo>
                <a:lnTo>
                  <a:pt x="4788824" y="2953603"/>
                </a:lnTo>
                <a:lnTo>
                  <a:pt x="0" y="3729683"/>
                </a:lnTo>
                <a:lnTo>
                  <a:pt x="0" y="5982"/>
                </a:lnTo>
                <a:close/>
              </a:path>
            </a:pathLst>
          </a:custGeom>
          <a:ln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lIns="38100" tIns="38100" rIns="38100" bIns="38100" anchor="ctr"/>
          <a:lstStyle/>
          <a:p>
            <a:endParaRPr lang="en-US" sz="3000" dirty="0"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25450" y="2454757"/>
            <a:ext cx="4434286" cy="110799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 rtl="1"/>
            <a:r>
              <a:rPr lang="fa-IR" sz="6600" spc="-300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Titr" panose="00000700000000000000" pitchFamily="2" charset="-78"/>
              </a:rPr>
              <a:t>علی درخشانی</a:t>
            </a:r>
            <a:endParaRPr lang="en-US" sz="6600" spc="-300" dirty="0">
              <a:solidFill>
                <a:schemeClr val="bg1">
                  <a:lumMod val="9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B Titr" panose="00000700000000000000" pitchFamily="2" charset="-78"/>
            </a:endParaRPr>
          </a:p>
        </p:txBody>
      </p:sp>
      <p:cxnSp>
        <p:nvCxnSpPr>
          <p:cNvPr id="12" name="Straight Connector 11"/>
          <p:cNvCxnSpPr/>
          <p:nvPr/>
        </p:nvCxnSpPr>
        <p:spPr>
          <a:xfrm>
            <a:off x="768658" y="5908264"/>
            <a:ext cx="376776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Shape">
            <a:extLst>
              <a:ext uri="{FF2B5EF4-FFF2-40B4-BE49-F238E27FC236}">
                <a16:creationId xmlns:a16="http://schemas.microsoft.com/office/drawing/2014/main" id="{1AA6B203-6B99-4C75-9C93-A558BD12F875}"/>
              </a:ext>
            </a:extLst>
          </p:cNvPr>
          <p:cNvSpPr/>
          <p:nvPr/>
        </p:nvSpPr>
        <p:spPr>
          <a:xfrm>
            <a:off x="0" y="6092765"/>
            <a:ext cx="12190322" cy="76523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0876" extrusionOk="0">
                <a:moveTo>
                  <a:pt x="12796" y="7279"/>
                </a:moveTo>
                <a:cubicBezTo>
                  <a:pt x="6734" y="21599"/>
                  <a:pt x="1977" y="19295"/>
                  <a:pt x="0" y="14999"/>
                </a:cubicBezTo>
                <a:lnTo>
                  <a:pt x="0" y="20875"/>
                </a:lnTo>
                <a:lnTo>
                  <a:pt x="21600" y="20875"/>
                </a:lnTo>
                <a:lnTo>
                  <a:pt x="21600" y="3710"/>
                </a:lnTo>
                <a:cubicBezTo>
                  <a:pt x="21242" y="2616"/>
                  <a:pt x="20203" y="0"/>
                  <a:pt x="18450" y="0"/>
                </a:cubicBezTo>
                <a:cubicBezTo>
                  <a:pt x="17036" y="-1"/>
                  <a:pt x="15157" y="1701"/>
                  <a:pt x="12796" y="7279"/>
                </a:cubicBezTo>
              </a:path>
            </a:pathLst>
          </a:custGeom>
          <a:gradFill>
            <a:gsLst>
              <a:gs pos="13000">
                <a:schemeClr val="accent2"/>
              </a:gs>
              <a:gs pos="84000">
                <a:schemeClr val="accent3"/>
              </a:gs>
            </a:gsLst>
          </a:gradFill>
          <a:ln w="12700">
            <a:miter lim="400000"/>
          </a:ln>
        </p:spPr>
        <p:txBody>
          <a:bodyPr lIns="38100" tIns="38100" rIns="38100" bIns="38100" anchor="ctr"/>
          <a:lstStyle/>
          <a:p>
            <a:pPr>
              <a:def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 dirty="0"/>
          </a:p>
        </p:txBody>
      </p:sp>
      <p:sp>
        <p:nvSpPr>
          <p:cNvPr id="2" name="Rectangle 1"/>
          <p:cNvSpPr/>
          <p:nvPr/>
        </p:nvSpPr>
        <p:spPr>
          <a:xfrm>
            <a:off x="679791" y="5950805"/>
            <a:ext cx="4290662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2  Titr" panose="00000700000000000000" pitchFamily="2" charset="-78"/>
              </a:rPr>
              <a:t>www.</a:t>
            </a:r>
            <a:r>
              <a:rPr lang="en-US" sz="360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2  Titr" panose="00000700000000000000" pitchFamily="2" charset="-78"/>
              </a:rPr>
              <a:t>servatetafakor</a:t>
            </a:r>
            <a:r>
              <a:rPr lang="en-US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2  Titr" panose="00000700000000000000" pitchFamily="2" charset="-78"/>
              </a:rPr>
              <a:t>.ir</a:t>
            </a:r>
            <a:endParaRPr lang="fa-IR" sz="3600" b="1" dirty="0">
              <a:solidFill>
                <a:srgbClr val="002060"/>
              </a:solidFill>
              <a:cs typeface="2  Titr" panose="00000700000000000000" pitchFamily="2" charset="-78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395964" y="3836904"/>
            <a:ext cx="184731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rtl="1"/>
            <a:endParaRPr lang="en-US" sz="4400" b="1" dirty="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cs typeface="B Titr" panose="00000700000000000000" pitchFamily="2" charset="-78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3378870" y="2692288"/>
            <a:ext cx="8693470" cy="618630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 rtl="1"/>
            <a:r>
              <a:rPr lang="fa-IR" sz="3600" spc="-300" dirty="0">
                <a:cs typeface="B Koodak" panose="00000700000000000000" pitchFamily="2" charset="-78"/>
              </a:rPr>
              <a:t>رزومه کوتاه:</a:t>
            </a:r>
          </a:p>
          <a:p>
            <a:pPr algn="r" rtl="1"/>
            <a:r>
              <a:rPr lang="fa-IR" sz="3600" spc="-300" dirty="0">
                <a:cs typeface="B Koodak" panose="00000700000000000000" pitchFamily="2" charset="-78"/>
              </a:rPr>
              <a:t>کارشناسی ارشد علوم سیاسی</a:t>
            </a:r>
          </a:p>
          <a:p>
            <a:pPr algn="r" rtl="1"/>
            <a:r>
              <a:rPr lang="fa-IR" sz="3600" spc="-300" dirty="0">
                <a:cs typeface="B Koodak" panose="00000700000000000000" pitchFamily="2" charset="-78"/>
              </a:rPr>
              <a:t>دانش پژوه دوره دکتری علوم سیاسی</a:t>
            </a:r>
          </a:p>
          <a:p>
            <a:pPr algn="r" rtl="1"/>
            <a:r>
              <a:rPr lang="fa-IR" sz="3600" spc="-300" dirty="0">
                <a:cs typeface="B Koodak" panose="00000700000000000000" pitchFamily="2" charset="-78"/>
              </a:rPr>
              <a:t>عضو نخبگان تبلیغی حوزه علمیه قم</a:t>
            </a:r>
          </a:p>
          <a:p>
            <a:pPr algn="r" rtl="1"/>
            <a:r>
              <a:rPr lang="fa-IR" sz="3600" spc="-300" dirty="0">
                <a:cs typeface="B Koodak" panose="00000700000000000000" pitchFamily="2" charset="-78"/>
              </a:rPr>
              <a:t>مبلغ تخصصی دفتر تبلیغات اسلامی قم</a:t>
            </a:r>
          </a:p>
          <a:p>
            <a:pPr algn="r" rtl="1"/>
            <a:r>
              <a:rPr lang="fa-IR" sz="3600" spc="-300" dirty="0">
                <a:cs typeface="B Koodak" panose="00000700000000000000" pitchFamily="2" charset="-78"/>
              </a:rPr>
              <a:t>مشاور طرح های تبلیغی دفتر تبلیغات اسلامی قم</a:t>
            </a:r>
          </a:p>
          <a:p>
            <a:pPr algn="r" rtl="1"/>
            <a:r>
              <a:rPr lang="fa-IR" sz="3600" spc="-300" dirty="0">
                <a:cs typeface="B Koodak" panose="00000700000000000000" pitchFamily="2" charset="-78"/>
              </a:rPr>
              <a:t>استاد حوزه</a:t>
            </a:r>
          </a:p>
          <a:p>
            <a:pPr algn="r" rtl="1"/>
            <a:r>
              <a:rPr lang="fa-IR" sz="3600" spc="-300" dirty="0">
                <a:cs typeface="B Koodak" panose="00000700000000000000" pitchFamily="2" charset="-78"/>
              </a:rPr>
              <a:t>استاد مرکز آموزش های دفتر تبلیغات اسلامی قم</a:t>
            </a:r>
          </a:p>
          <a:p>
            <a:pPr algn="r" rtl="1"/>
            <a:r>
              <a:rPr lang="fa-IR" sz="3600" spc="-300" dirty="0">
                <a:cs typeface="B Koodak" panose="00000700000000000000" pitchFamily="2" charset="-78"/>
              </a:rPr>
              <a:t>استاد وزارت دفاع</a:t>
            </a:r>
          </a:p>
          <a:p>
            <a:pPr algn="r" rtl="1"/>
            <a:r>
              <a:rPr lang="fa-IR" sz="3600" spc="-300" dirty="0">
                <a:cs typeface="B Koodak" panose="00000700000000000000" pitchFamily="2" charset="-78"/>
              </a:rPr>
              <a:t>عضو هیئت مدیره انجمن تبلیغ تخصصی اندیشه سیاسی و انقلاب اسلامی </a:t>
            </a:r>
          </a:p>
          <a:p>
            <a:pPr algn="r" rtl="1"/>
            <a:endParaRPr lang="en-US" sz="3600" spc="-300" dirty="0">
              <a:cs typeface="B Koodak" panose="00000700000000000000" pitchFamily="2" charset="-78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483" b="-1798"/>
          <a:stretch/>
        </p:blipFill>
        <p:spPr>
          <a:xfrm rot="16200000">
            <a:off x="7224423" y="149893"/>
            <a:ext cx="2774448" cy="28684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4311103"/>
      </p:ext>
    </p:extLst>
  </p:cSld>
  <p:clrMapOvr>
    <a:masterClrMapping/>
  </p:clrMapOvr>
  <p:transition spd="slow">
    <p:push dir="u"/>
  </p:transition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사각형: 둥근 모서리 4">
            <a:extLst>
              <a:ext uri="{FF2B5EF4-FFF2-40B4-BE49-F238E27FC236}">
                <a16:creationId xmlns:a16="http://schemas.microsoft.com/office/drawing/2014/main" id="{23CD4CE3-DC3F-42C0-AA34-3A941EEBDA67}"/>
              </a:ext>
            </a:extLst>
          </p:cNvPr>
          <p:cNvSpPr/>
          <p:nvPr/>
        </p:nvSpPr>
        <p:spPr>
          <a:xfrm>
            <a:off x="3005433" y="1770743"/>
            <a:ext cx="6181134" cy="3316514"/>
          </a:xfrm>
          <a:prstGeom prst="roundRect">
            <a:avLst>
              <a:gd name="adj" fmla="val 7477"/>
            </a:avLst>
          </a:prstGeom>
          <a:solidFill>
            <a:schemeClr val="bg1"/>
          </a:solidFill>
          <a:ln w="12700" cap="rnd">
            <a:noFill/>
            <a:prstDash val="solid"/>
            <a:round/>
          </a:ln>
          <a:effectLst/>
        </p:spPr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rmAutofit/>
          </a:bodyPr>
          <a:lstStyle/>
          <a:p>
            <a:pPr algn="ctr"/>
            <a:endParaRPr lang="ko-KR" altLang="en-US" sz="3600" dirty="0">
              <a:solidFill>
                <a:srgbClr val="1A2344"/>
              </a:solidFill>
              <a:latin typeface="+mj-lt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691589" y="219900"/>
            <a:ext cx="8808822" cy="15696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fa-IR" sz="9600" b="1" dirty="0">
                <a:latin typeface="IRBadr" panose="02000506000000020002" pitchFamily="2" charset="-78"/>
                <a:cs typeface="IRBadr" panose="02000506000000020002" pitchFamily="2" charset="-78"/>
              </a:rPr>
              <a:t>ممنون از حس توجه شما</a:t>
            </a:r>
            <a:endParaRPr lang="en-US" sz="9600" b="1" dirty="0">
              <a:latin typeface="IRBadr" panose="02000506000000020002" pitchFamily="2" charset="-78"/>
              <a:cs typeface="IRBadr" panose="02000506000000020002" pitchFamily="2" charset="-78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090567" y="1859339"/>
            <a:ext cx="6096000" cy="313932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fa-IR" sz="6600" b="1" dirty="0">
                <a:latin typeface="IRBadr" panose="02000506000000020002" pitchFamily="2" charset="-78"/>
                <a:cs typeface="IRBadr" panose="02000506000000020002" pitchFamily="2" charset="-78"/>
              </a:rPr>
              <a:t>آرزو می‌کنم</a:t>
            </a:r>
          </a:p>
          <a:p>
            <a:pPr algn="ctr"/>
            <a:r>
              <a:rPr lang="fa-IR" sz="6600" b="1" dirty="0">
                <a:latin typeface="IRBadr" panose="02000506000000020002" pitchFamily="2" charset="-78"/>
                <a:cs typeface="IRBadr" panose="02000506000000020002" pitchFamily="2" charset="-78"/>
              </a:rPr>
              <a:t>بهترین نسخه خود باشید</a:t>
            </a:r>
          </a:p>
          <a:p>
            <a:pPr algn="ctr"/>
            <a:r>
              <a:rPr lang="fa-IR" sz="6600" b="1" dirty="0">
                <a:latin typeface="IRBadr" panose="02000506000000020002" pitchFamily="2" charset="-78"/>
                <a:cs typeface="IRBadr" panose="02000506000000020002" pitchFamily="2" charset="-78"/>
              </a:rPr>
              <a:t>جواد دلاوری</a:t>
            </a:r>
          </a:p>
        </p:txBody>
      </p:sp>
    </p:spTree>
    <p:extLst>
      <p:ext uri="{BB962C8B-B14F-4D97-AF65-F5344CB8AC3E}">
        <p14:creationId xmlns:p14="http://schemas.microsoft.com/office/powerpoint/2010/main" val="30525954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06D8A863-1F95-420B-BA31-898B697C7198}"/>
              </a:ext>
            </a:extLst>
          </p:cNvPr>
          <p:cNvSpPr txBox="1"/>
          <p:nvPr/>
        </p:nvSpPr>
        <p:spPr>
          <a:xfrm>
            <a:off x="3048001" y="2090879"/>
            <a:ext cx="5663438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a-IR" sz="5400" dirty="0">
                <a:latin typeface="Eras Bold ITC" panose="020B0907030504020204" pitchFamily="34" charset="0"/>
                <a:cs typeface="B Koodak" panose="00000700000000000000" pitchFamily="2" charset="-78"/>
              </a:rPr>
              <a:t>شماره تماس مشاوره</a:t>
            </a:r>
            <a:endParaRPr lang="en-US" sz="5400" dirty="0">
              <a:latin typeface="Eras Bold ITC" panose="020B0907030504020204" pitchFamily="34" charset="0"/>
              <a:cs typeface="B Koodak" panose="00000700000000000000" pitchFamily="2" charset="-78"/>
            </a:endParaRPr>
          </a:p>
          <a:p>
            <a:endParaRPr lang="en-US" sz="3600" dirty="0">
              <a:latin typeface="Eras Bold ITC" panose="020B0907030504020204" pitchFamily="34" charset="0"/>
            </a:endParaRPr>
          </a:p>
          <a:p>
            <a:pPr algn="ctr"/>
            <a:r>
              <a:rPr lang="fa-IR" sz="6000" dirty="0">
                <a:latin typeface="Eras Bold ITC" panose="020B0907030504020204" pitchFamily="34" charset="0"/>
              </a:rPr>
              <a:t>09156961550</a:t>
            </a:r>
          </a:p>
          <a:p>
            <a:pPr algn="ctr"/>
            <a:endParaRPr lang="en-US" sz="6000" dirty="0">
              <a:latin typeface="Eras Bold ITC" panose="020B0907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080155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28174389"/>
      </p:ext>
    </p:extLst>
  </p:cSld>
  <p:clrMapOvr>
    <a:masterClrMapping/>
  </p:clrMapOvr>
  <p:transition spd="slow">
    <p:push dir="u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ight Triangle 6"/>
          <p:cNvSpPr/>
          <p:nvPr/>
        </p:nvSpPr>
        <p:spPr>
          <a:xfrm flipH="1" flipV="1">
            <a:off x="10159572" y="-1"/>
            <a:ext cx="2032427" cy="1777874"/>
          </a:xfrm>
          <a:prstGeom prst="rtTriangl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6"/>
          <p:cNvSpPr/>
          <p:nvPr/>
        </p:nvSpPr>
        <p:spPr>
          <a:xfrm rot="16200000">
            <a:off x="3081965" y="3150824"/>
            <a:ext cx="490251" cy="6946134"/>
          </a:xfrm>
          <a:custGeom>
            <a:avLst/>
            <a:gdLst>
              <a:gd name="connsiteX0" fmla="*/ 0 w 5122843"/>
              <a:gd name="connsiteY0" fmla="*/ 0 h 3723701"/>
              <a:gd name="connsiteX1" fmla="*/ 5122843 w 5122843"/>
              <a:gd name="connsiteY1" fmla="*/ 0 h 3723701"/>
              <a:gd name="connsiteX2" fmla="*/ 5122843 w 5122843"/>
              <a:gd name="connsiteY2" fmla="*/ 3723701 h 3723701"/>
              <a:gd name="connsiteX3" fmla="*/ 0 w 5122843"/>
              <a:gd name="connsiteY3" fmla="*/ 3723701 h 3723701"/>
              <a:gd name="connsiteX4" fmla="*/ 0 w 5122843"/>
              <a:gd name="connsiteY4" fmla="*/ 0 h 3723701"/>
              <a:gd name="connsiteX0" fmla="*/ 0 w 5122843"/>
              <a:gd name="connsiteY0" fmla="*/ 0 h 3723701"/>
              <a:gd name="connsiteX1" fmla="*/ 5122843 w 5122843"/>
              <a:gd name="connsiteY1" fmla="*/ 0 h 3723701"/>
              <a:gd name="connsiteX2" fmla="*/ 4649118 w 5122843"/>
              <a:gd name="connsiteY2" fmla="*/ 3294044 h 3723701"/>
              <a:gd name="connsiteX3" fmla="*/ 0 w 5122843"/>
              <a:gd name="connsiteY3" fmla="*/ 3723701 h 3723701"/>
              <a:gd name="connsiteX4" fmla="*/ 0 w 5122843"/>
              <a:gd name="connsiteY4" fmla="*/ 0 h 3723701"/>
              <a:gd name="connsiteX0" fmla="*/ 0 w 5122843"/>
              <a:gd name="connsiteY0" fmla="*/ 0 h 3723701"/>
              <a:gd name="connsiteX1" fmla="*/ 5122843 w 5122843"/>
              <a:gd name="connsiteY1" fmla="*/ 0 h 3723701"/>
              <a:gd name="connsiteX2" fmla="*/ 4239691 w 5122843"/>
              <a:gd name="connsiteY2" fmla="*/ 2774026 h 3723701"/>
              <a:gd name="connsiteX3" fmla="*/ 0 w 5122843"/>
              <a:gd name="connsiteY3" fmla="*/ 3723701 h 3723701"/>
              <a:gd name="connsiteX4" fmla="*/ 0 w 5122843"/>
              <a:gd name="connsiteY4" fmla="*/ 0 h 3723701"/>
              <a:gd name="connsiteX0" fmla="*/ 0 w 5122843"/>
              <a:gd name="connsiteY0" fmla="*/ 0 h 3723701"/>
              <a:gd name="connsiteX1" fmla="*/ 5122843 w 5122843"/>
              <a:gd name="connsiteY1" fmla="*/ 0 h 3723701"/>
              <a:gd name="connsiteX2" fmla="*/ 4369510 w 5122843"/>
              <a:gd name="connsiteY2" fmla="*/ 3026481 h 3723701"/>
              <a:gd name="connsiteX3" fmla="*/ 0 w 5122843"/>
              <a:gd name="connsiteY3" fmla="*/ 3723701 h 3723701"/>
              <a:gd name="connsiteX4" fmla="*/ 0 w 5122843"/>
              <a:gd name="connsiteY4" fmla="*/ 0 h 3723701"/>
              <a:gd name="connsiteX0" fmla="*/ 0 w 5122843"/>
              <a:gd name="connsiteY0" fmla="*/ 0 h 3723701"/>
              <a:gd name="connsiteX1" fmla="*/ 5122843 w 5122843"/>
              <a:gd name="connsiteY1" fmla="*/ 0 h 3723701"/>
              <a:gd name="connsiteX2" fmla="*/ 4069929 w 5122843"/>
              <a:gd name="connsiteY2" fmla="*/ 2535970 h 3723701"/>
              <a:gd name="connsiteX3" fmla="*/ 0 w 5122843"/>
              <a:gd name="connsiteY3" fmla="*/ 3723701 h 3723701"/>
              <a:gd name="connsiteX4" fmla="*/ 0 w 5122843"/>
              <a:gd name="connsiteY4" fmla="*/ 0 h 3723701"/>
              <a:gd name="connsiteX0" fmla="*/ 0 w 4813275"/>
              <a:gd name="connsiteY0" fmla="*/ 5982 h 3729683"/>
              <a:gd name="connsiteX1" fmla="*/ 4813275 w 4813275"/>
              <a:gd name="connsiteY1" fmla="*/ 0 h 3729683"/>
              <a:gd name="connsiteX2" fmla="*/ 4069929 w 4813275"/>
              <a:gd name="connsiteY2" fmla="*/ 2541952 h 3729683"/>
              <a:gd name="connsiteX3" fmla="*/ 0 w 4813275"/>
              <a:gd name="connsiteY3" fmla="*/ 3729683 h 3729683"/>
              <a:gd name="connsiteX4" fmla="*/ 0 w 4813275"/>
              <a:gd name="connsiteY4" fmla="*/ 5982 h 37296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813275" h="3729683">
                <a:moveTo>
                  <a:pt x="0" y="5982"/>
                </a:moveTo>
                <a:lnTo>
                  <a:pt x="4813275" y="0"/>
                </a:lnTo>
                <a:lnTo>
                  <a:pt x="4069929" y="2541952"/>
                </a:lnTo>
                <a:lnTo>
                  <a:pt x="0" y="3729683"/>
                </a:lnTo>
                <a:lnTo>
                  <a:pt x="0" y="5982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7" name="Subtitle 2"/>
          <p:cNvSpPr txBox="1">
            <a:spLocks/>
          </p:cNvSpPr>
          <p:nvPr/>
        </p:nvSpPr>
        <p:spPr>
          <a:xfrm>
            <a:off x="3173445" y="0"/>
            <a:ext cx="6432683" cy="1033120"/>
          </a:xfrm>
          <a:prstGeom prst="rect">
            <a:avLst/>
          </a:prstGeom>
        </p:spPr>
        <p:txBody>
          <a:bodyPr vert="horz" lIns="91440" tIns="45720" rIns="91440" bIns="45720" rtlCol="1">
            <a:noAutofit/>
          </a:bodyPr>
          <a:lstStyle>
            <a:lvl1pPr marL="342900" indent="-3429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r" defTabSz="914400" rtl="1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fa-IR" sz="6000" b="1" dirty="0">
                <a:solidFill>
                  <a:srgbClr val="002060"/>
                </a:solidFill>
                <a:cs typeface="B Titr" panose="00000700000000000000" pitchFamily="2" charset="-78"/>
              </a:rPr>
              <a:t>روند جشنواره جنات</a:t>
            </a:r>
          </a:p>
        </p:txBody>
      </p:sp>
      <p:sp>
        <p:nvSpPr>
          <p:cNvPr id="8" name="Subtitle 2"/>
          <p:cNvSpPr txBox="1">
            <a:spLocks/>
          </p:cNvSpPr>
          <p:nvPr/>
        </p:nvSpPr>
        <p:spPr>
          <a:xfrm>
            <a:off x="1267326" y="1033120"/>
            <a:ext cx="10588326" cy="5345645"/>
          </a:xfrm>
          <a:prstGeom prst="rect">
            <a:avLst/>
          </a:prstGeom>
        </p:spPr>
        <p:txBody>
          <a:bodyPr vert="horz" lIns="91440" tIns="45720" rIns="91440" bIns="45720" rtlCol="1">
            <a:noAutofit/>
          </a:bodyPr>
          <a:lstStyle>
            <a:lvl1pPr marL="342900" indent="-3429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r" defTabSz="914400" rtl="1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>
              <a:lnSpc>
                <a:spcPct val="150000"/>
              </a:lnSpc>
            </a:pPr>
            <a:r>
              <a:rPr lang="fa-IR" sz="3600" dirty="0">
                <a:cs typeface="B Koodak" panose="00000700000000000000" pitchFamily="2" charset="-78"/>
              </a:rPr>
              <a:t>فراخوان جشنواره و جمع آوری و مصاحبه با ارائه کنندگان در پذیرش اولیه</a:t>
            </a:r>
            <a:endParaRPr lang="ar-SA" sz="3600" dirty="0">
              <a:cs typeface="B Koodak" panose="00000700000000000000" pitchFamily="2" charset="-78"/>
            </a:endParaRPr>
          </a:p>
          <a:p>
            <a:pPr lvl="0">
              <a:lnSpc>
                <a:spcPct val="150000"/>
              </a:lnSpc>
            </a:pPr>
            <a:r>
              <a:rPr lang="fa-IR" sz="3600" dirty="0">
                <a:cs typeface="B Koodak" panose="00000700000000000000" pitchFamily="2" charset="-78"/>
              </a:rPr>
              <a:t>برگزاری پیش رویداد همراه با آموزش و راهبری ارائه کنندگان</a:t>
            </a:r>
          </a:p>
          <a:p>
            <a:pPr lvl="0">
              <a:lnSpc>
                <a:spcPct val="150000"/>
              </a:lnSpc>
            </a:pPr>
            <a:r>
              <a:rPr lang="fa-IR" sz="3600" dirty="0">
                <a:cs typeface="B Koodak" panose="00000700000000000000" pitchFamily="2" charset="-78"/>
              </a:rPr>
              <a:t>راهبری ارائه کنندگان در صورت لزوم تا زمان داوری نهایی</a:t>
            </a:r>
          </a:p>
          <a:p>
            <a:pPr lvl="0">
              <a:lnSpc>
                <a:spcPct val="150000"/>
              </a:lnSpc>
            </a:pPr>
            <a:r>
              <a:rPr lang="fa-IR" sz="3600" dirty="0">
                <a:cs typeface="B Koodak" panose="00000700000000000000" pitchFamily="2" charset="-78"/>
              </a:rPr>
              <a:t>داوری نهایی و انتخاب فعالیت ها جهت ارائه در رویداد نهایی</a:t>
            </a:r>
          </a:p>
          <a:p>
            <a:pPr lvl="0">
              <a:lnSpc>
                <a:spcPct val="150000"/>
              </a:lnSpc>
            </a:pPr>
            <a:r>
              <a:rPr lang="fa-IR" sz="3600" dirty="0">
                <a:cs typeface="B Koodak" panose="00000700000000000000" pitchFamily="2" charset="-78"/>
              </a:rPr>
              <a:t>اختتامیه و برگزاری جشنواره جنات</a:t>
            </a:r>
          </a:p>
        </p:txBody>
      </p:sp>
    </p:spTree>
    <p:extLst>
      <p:ext uri="{BB962C8B-B14F-4D97-AF65-F5344CB8AC3E}">
        <p14:creationId xmlns:p14="http://schemas.microsoft.com/office/powerpoint/2010/main" val="321381587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7" grpId="0"/>
      <p:bldP spid="8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/>
          <p:nvPr/>
        </p:nvSpPr>
        <p:spPr>
          <a:xfrm rot="5400000">
            <a:off x="5894024" y="-5894023"/>
            <a:ext cx="495762" cy="12283808"/>
          </a:xfrm>
          <a:custGeom>
            <a:avLst/>
            <a:gdLst>
              <a:gd name="connsiteX0" fmla="*/ 0 w 5122843"/>
              <a:gd name="connsiteY0" fmla="*/ 0 h 3723701"/>
              <a:gd name="connsiteX1" fmla="*/ 5122843 w 5122843"/>
              <a:gd name="connsiteY1" fmla="*/ 0 h 3723701"/>
              <a:gd name="connsiteX2" fmla="*/ 5122843 w 5122843"/>
              <a:gd name="connsiteY2" fmla="*/ 3723701 h 3723701"/>
              <a:gd name="connsiteX3" fmla="*/ 0 w 5122843"/>
              <a:gd name="connsiteY3" fmla="*/ 3723701 h 3723701"/>
              <a:gd name="connsiteX4" fmla="*/ 0 w 5122843"/>
              <a:gd name="connsiteY4" fmla="*/ 0 h 3723701"/>
              <a:gd name="connsiteX0" fmla="*/ 0 w 5122843"/>
              <a:gd name="connsiteY0" fmla="*/ 0 h 3723701"/>
              <a:gd name="connsiteX1" fmla="*/ 5122843 w 5122843"/>
              <a:gd name="connsiteY1" fmla="*/ 0 h 3723701"/>
              <a:gd name="connsiteX2" fmla="*/ 4649118 w 5122843"/>
              <a:gd name="connsiteY2" fmla="*/ 3294044 h 3723701"/>
              <a:gd name="connsiteX3" fmla="*/ 0 w 5122843"/>
              <a:gd name="connsiteY3" fmla="*/ 3723701 h 3723701"/>
              <a:gd name="connsiteX4" fmla="*/ 0 w 5122843"/>
              <a:gd name="connsiteY4" fmla="*/ 0 h 3723701"/>
              <a:gd name="connsiteX0" fmla="*/ 0 w 5122843"/>
              <a:gd name="connsiteY0" fmla="*/ 0 h 3723701"/>
              <a:gd name="connsiteX1" fmla="*/ 5122843 w 5122843"/>
              <a:gd name="connsiteY1" fmla="*/ 0 h 3723701"/>
              <a:gd name="connsiteX2" fmla="*/ 4239691 w 5122843"/>
              <a:gd name="connsiteY2" fmla="*/ 2774026 h 3723701"/>
              <a:gd name="connsiteX3" fmla="*/ 0 w 5122843"/>
              <a:gd name="connsiteY3" fmla="*/ 3723701 h 3723701"/>
              <a:gd name="connsiteX4" fmla="*/ 0 w 5122843"/>
              <a:gd name="connsiteY4" fmla="*/ 0 h 3723701"/>
              <a:gd name="connsiteX0" fmla="*/ 0 w 5122843"/>
              <a:gd name="connsiteY0" fmla="*/ 0 h 3723701"/>
              <a:gd name="connsiteX1" fmla="*/ 5122843 w 5122843"/>
              <a:gd name="connsiteY1" fmla="*/ 0 h 3723701"/>
              <a:gd name="connsiteX2" fmla="*/ 4369510 w 5122843"/>
              <a:gd name="connsiteY2" fmla="*/ 3026481 h 3723701"/>
              <a:gd name="connsiteX3" fmla="*/ 0 w 5122843"/>
              <a:gd name="connsiteY3" fmla="*/ 3723701 h 3723701"/>
              <a:gd name="connsiteX4" fmla="*/ 0 w 5122843"/>
              <a:gd name="connsiteY4" fmla="*/ 0 h 3723701"/>
              <a:gd name="connsiteX0" fmla="*/ 0 w 5122843"/>
              <a:gd name="connsiteY0" fmla="*/ 0 h 3723701"/>
              <a:gd name="connsiteX1" fmla="*/ 5122843 w 5122843"/>
              <a:gd name="connsiteY1" fmla="*/ 0 h 3723701"/>
              <a:gd name="connsiteX2" fmla="*/ 4069929 w 5122843"/>
              <a:gd name="connsiteY2" fmla="*/ 2535970 h 3723701"/>
              <a:gd name="connsiteX3" fmla="*/ 0 w 5122843"/>
              <a:gd name="connsiteY3" fmla="*/ 3723701 h 3723701"/>
              <a:gd name="connsiteX4" fmla="*/ 0 w 5122843"/>
              <a:gd name="connsiteY4" fmla="*/ 0 h 3723701"/>
              <a:gd name="connsiteX0" fmla="*/ 0 w 4813275"/>
              <a:gd name="connsiteY0" fmla="*/ 5982 h 3729683"/>
              <a:gd name="connsiteX1" fmla="*/ 4813275 w 4813275"/>
              <a:gd name="connsiteY1" fmla="*/ 0 h 3729683"/>
              <a:gd name="connsiteX2" fmla="*/ 4069929 w 4813275"/>
              <a:gd name="connsiteY2" fmla="*/ 2541952 h 3729683"/>
              <a:gd name="connsiteX3" fmla="*/ 0 w 4813275"/>
              <a:gd name="connsiteY3" fmla="*/ 3729683 h 3729683"/>
              <a:gd name="connsiteX4" fmla="*/ 0 w 4813275"/>
              <a:gd name="connsiteY4" fmla="*/ 5982 h 37296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813275" h="3729683">
                <a:moveTo>
                  <a:pt x="0" y="5982"/>
                </a:moveTo>
                <a:lnTo>
                  <a:pt x="4813275" y="0"/>
                </a:lnTo>
                <a:lnTo>
                  <a:pt x="4069929" y="2541952"/>
                </a:lnTo>
                <a:lnTo>
                  <a:pt x="0" y="3729683"/>
                </a:lnTo>
                <a:lnTo>
                  <a:pt x="0" y="5982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ight Triangle 27"/>
          <p:cNvSpPr/>
          <p:nvPr/>
        </p:nvSpPr>
        <p:spPr>
          <a:xfrm flipH="1">
            <a:off x="8754742" y="6097775"/>
            <a:ext cx="3437258" cy="760225"/>
          </a:xfrm>
          <a:prstGeom prst="rtTriangl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Shape">
            <a:extLst>
              <a:ext uri="{FF2B5EF4-FFF2-40B4-BE49-F238E27FC236}">
                <a16:creationId xmlns:a16="http://schemas.microsoft.com/office/drawing/2014/main" id="{9ECF3804-EC8B-481A-AEE2-208B7D611847}"/>
              </a:ext>
            </a:extLst>
          </p:cNvPr>
          <p:cNvSpPr/>
          <p:nvPr/>
        </p:nvSpPr>
        <p:spPr>
          <a:xfrm>
            <a:off x="0" y="0"/>
            <a:ext cx="11523664" cy="118342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9412" extrusionOk="0">
                <a:moveTo>
                  <a:pt x="21600" y="0"/>
                </a:moveTo>
                <a:cubicBezTo>
                  <a:pt x="21600" y="0"/>
                  <a:pt x="18015" y="16554"/>
                  <a:pt x="11571" y="5754"/>
                </a:cubicBezTo>
                <a:cubicBezTo>
                  <a:pt x="5127" y="-5046"/>
                  <a:pt x="0" y="6618"/>
                  <a:pt x="0" y="6618"/>
                </a:cubicBezTo>
                <a:lnTo>
                  <a:pt x="0" y="0"/>
                </a:lnTo>
                <a:cubicBezTo>
                  <a:pt x="0" y="0"/>
                  <a:pt x="21600" y="0"/>
                  <a:pt x="21600" y="0"/>
                </a:cubicBezTo>
                <a:close/>
              </a:path>
            </a:pathLst>
          </a:custGeom>
          <a:gradFill>
            <a:gsLst>
              <a:gs pos="8000">
                <a:schemeClr val="accent4"/>
              </a:gs>
              <a:gs pos="76000">
                <a:schemeClr val="accent5"/>
              </a:gs>
            </a:gsLst>
          </a:gradFill>
          <a:ln w="12700">
            <a:miter lim="400000"/>
          </a:ln>
        </p:spPr>
        <p:txBody>
          <a:bodyPr lIns="38100" tIns="38100" rIns="38100" bIns="38100" anchor="ctr"/>
          <a:lstStyle/>
          <a:p>
            <a:pPr>
              <a:def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/>
          </a:p>
        </p:txBody>
      </p:sp>
      <p:sp>
        <p:nvSpPr>
          <p:cNvPr id="9" name="Rectangle 8"/>
          <p:cNvSpPr/>
          <p:nvPr/>
        </p:nvSpPr>
        <p:spPr>
          <a:xfrm>
            <a:off x="2224149" y="721764"/>
            <a:ext cx="8076250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fa-IR" sz="5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cs typeface="B Titr" panose="00000700000000000000" pitchFamily="2" charset="-78"/>
              </a:rPr>
              <a:t>کاور فعالیت ( محصول یا خدمت)</a:t>
            </a:r>
            <a:endParaRPr lang="en-US" sz="5400" b="1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cs typeface="B Titr" panose="00000700000000000000" pitchFamily="2" charset="-78"/>
            </a:endParaRPr>
          </a:p>
        </p:txBody>
      </p:sp>
      <p:sp>
        <p:nvSpPr>
          <p:cNvPr id="11" name="Rectangle 6"/>
          <p:cNvSpPr/>
          <p:nvPr/>
        </p:nvSpPr>
        <p:spPr>
          <a:xfrm rot="16200000">
            <a:off x="3081965" y="3150824"/>
            <a:ext cx="490251" cy="6946134"/>
          </a:xfrm>
          <a:custGeom>
            <a:avLst/>
            <a:gdLst>
              <a:gd name="connsiteX0" fmla="*/ 0 w 5122843"/>
              <a:gd name="connsiteY0" fmla="*/ 0 h 3723701"/>
              <a:gd name="connsiteX1" fmla="*/ 5122843 w 5122843"/>
              <a:gd name="connsiteY1" fmla="*/ 0 h 3723701"/>
              <a:gd name="connsiteX2" fmla="*/ 5122843 w 5122843"/>
              <a:gd name="connsiteY2" fmla="*/ 3723701 h 3723701"/>
              <a:gd name="connsiteX3" fmla="*/ 0 w 5122843"/>
              <a:gd name="connsiteY3" fmla="*/ 3723701 h 3723701"/>
              <a:gd name="connsiteX4" fmla="*/ 0 w 5122843"/>
              <a:gd name="connsiteY4" fmla="*/ 0 h 3723701"/>
              <a:gd name="connsiteX0" fmla="*/ 0 w 5122843"/>
              <a:gd name="connsiteY0" fmla="*/ 0 h 3723701"/>
              <a:gd name="connsiteX1" fmla="*/ 5122843 w 5122843"/>
              <a:gd name="connsiteY1" fmla="*/ 0 h 3723701"/>
              <a:gd name="connsiteX2" fmla="*/ 4649118 w 5122843"/>
              <a:gd name="connsiteY2" fmla="*/ 3294044 h 3723701"/>
              <a:gd name="connsiteX3" fmla="*/ 0 w 5122843"/>
              <a:gd name="connsiteY3" fmla="*/ 3723701 h 3723701"/>
              <a:gd name="connsiteX4" fmla="*/ 0 w 5122843"/>
              <a:gd name="connsiteY4" fmla="*/ 0 h 3723701"/>
              <a:gd name="connsiteX0" fmla="*/ 0 w 5122843"/>
              <a:gd name="connsiteY0" fmla="*/ 0 h 3723701"/>
              <a:gd name="connsiteX1" fmla="*/ 5122843 w 5122843"/>
              <a:gd name="connsiteY1" fmla="*/ 0 h 3723701"/>
              <a:gd name="connsiteX2" fmla="*/ 4239691 w 5122843"/>
              <a:gd name="connsiteY2" fmla="*/ 2774026 h 3723701"/>
              <a:gd name="connsiteX3" fmla="*/ 0 w 5122843"/>
              <a:gd name="connsiteY3" fmla="*/ 3723701 h 3723701"/>
              <a:gd name="connsiteX4" fmla="*/ 0 w 5122843"/>
              <a:gd name="connsiteY4" fmla="*/ 0 h 3723701"/>
              <a:gd name="connsiteX0" fmla="*/ 0 w 5122843"/>
              <a:gd name="connsiteY0" fmla="*/ 0 h 3723701"/>
              <a:gd name="connsiteX1" fmla="*/ 5122843 w 5122843"/>
              <a:gd name="connsiteY1" fmla="*/ 0 h 3723701"/>
              <a:gd name="connsiteX2" fmla="*/ 4369510 w 5122843"/>
              <a:gd name="connsiteY2" fmla="*/ 3026481 h 3723701"/>
              <a:gd name="connsiteX3" fmla="*/ 0 w 5122843"/>
              <a:gd name="connsiteY3" fmla="*/ 3723701 h 3723701"/>
              <a:gd name="connsiteX4" fmla="*/ 0 w 5122843"/>
              <a:gd name="connsiteY4" fmla="*/ 0 h 3723701"/>
              <a:gd name="connsiteX0" fmla="*/ 0 w 5122843"/>
              <a:gd name="connsiteY0" fmla="*/ 0 h 3723701"/>
              <a:gd name="connsiteX1" fmla="*/ 5122843 w 5122843"/>
              <a:gd name="connsiteY1" fmla="*/ 0 h 3723701"/>
              <a:gd name="connsiteX2" fmla="*/ 4069929 w 5122843"/>
              <a:gd name="connsiteY2" fmla="*/ 2535970 h 3723701"/>
              <a:gd name="connsiteX3" fmla="*/ 0 w 5122843"/>
              <a:gd name="connsiteY3" fmla="*/ 3723701 h 3723701"/>
              <a:gd name="connsiteX4" fmla="*/ 0 w 5122843"/>
              <a:gd name="connsiteY4" fmla="*/ 0 h 3723701"/>
              <a:gd name="connsiteX0" fmla="*/ 0 w 4813275"/>
              <a:gd name="connsiteY0" fmla="*/ 5982 h 3729683"/>
              <a:gd name="connsiteX1" fmla="*/ 4813275 w 4813275"/>
              <a:gd name="connsiteY1" fmla="*/ 0 h 3729683"/>
              <a:gd name="connsiteX2" fmla="*/ 4069929 w 4813275"/>
              <a:gd name="connsiteY2" fmla="*/ 2541952 h 3729683"/>
              <a:gd name="connsiteX3" fmla="*/ 0 w 4813275"/>
              <a:gd name="connsiteY3" fmla="*/ 3729683 h 3729683"/>
              <a:gd name="connsiteX4" fmla="*/ 0 w 4813275"/>
              <a:gd name="connsiteY4" fmla="*/ 5982 h 37296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813275" h="3729683">
                <a:moveTo>
                  <a:pt x="0" y="5982"/>
                </a:moveTo>
                <a:lnTo>
                  <a:pt x="4813275" y="0"/>
                </a:lnTo>
                <a:lnTo>
                  <a:pt x="4069929" y="2541952"/>
                </a:lnTo>
                <a:lnTo>
                  <a:pt x="0" y="3729683"/>
                </a:lnTo>
                <a:lnTo>
                  <a:pt x="0" y="5982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46314" y="1728533"/>
            <a:ext cx="7031035" cy="48953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4341964"/>
      </p:ext>
    </p:extLst>
  </p:cSld>
  <p:clrMapOvr>
    <a:masterClrMapping/>
  </p:clrMapOvr>
  <p:transition spd="slow">
    <p:push dir="u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ight Triangle 6"/>
          <p:cNvSpPr/>
          <p:nvPr/>
        </p:nvSpPr>
        <p:spPr>
          <a:xfrm flipH="1" flipV="1">
            <a:off x="10159572" y="-1"/>
            <a:ext cx="2032427" cy="1777874"/>
          </a:xfrm>
          <a:prstGeom prst="rtTriangl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Rectangle 6"/>
          <p:cNvSpPr/>
          <p:nvPr/>
        </p:nvSpPr>
        <p:spPr>
          <a:xfrm rot="16200000">
            <a:off x="3081965" y="3150824"/>
            <a:ext cx="490251" cy="6946134"/>
          </a:xfrm>
          <a:custGeom>
            <a:avLst/>
            <a:gdLst>
              <a:gd name="connsiteX0" fmla="*/ 0 w 5122843"/>
              <a:gd name="connsiteY0" fmla="*/ 0 h 3723701"/>
              <a:gd name="connsiteX1" fmla="*/ 5122843 w 5122843"/>
              <a:gd name="connsiteY1" fmla="*/ 0 h 3723701"/>
              <a:gd name="connsiteX2" fmla="*/ 5122843 w 5122843"/>
              <a:gd name="connsiteY2" fmla="*/ 3723701 h 3723701"/>
              <a:gd name="connsiteX3" fmla="*/ 0 w 5122843"/>
              <a:gd name="connsiteY3" fmla="*/ 3723701 h 3723701"/>
              <a:gd name="connsiteX4" fmla="*/ 0 w 5122843"/>
              <a:gd name="connsiteY4" fmla="*/ 0 h 3723701"/>
              <a:gd name="connsiteX0" fmla="*/ 0 w 5122843"/>
              <a:gd name="connsiteY0" fmla="*/ 0 h 3723701"/>
              <a:gd name="connsiteX1" fmla="*/ 5122843 w 5122843"/>
              <a:gd name="connsiteY1" fmla="*/ 0 h 3723701"/>
              <a:gd name="connsiteX2" fmla="*/ 4649118 w 5122843"/>
              <a:gd name="connsiteY2" fmla="*/ 3294044 h 3723701"/>
              <a:gd name="connsiteX3" fmla="*/ 0 w 5122843"/>
              <a:gd name="connsiteY3" fmla="*/ 3723701 h 3723701"/>
              <a:gd name="connsiteX4" fmla="*/ 0 w 5122843"/>
              <a:gd name="connsiteY4" fmla="*/ 0 h 3723701"/>
              <a:gd name="connsiteX0" fmla="*/ 0 w 5122843"/>
              <a:gd name="connsiteY0" fmla="*/ 0 h 3723701"/>
              <a:gd name="connsiteX1" fmla="*/ 5122843 w 5122843"/>
              <a:gd name="connsiteY1" fmla="*/ 0 h 3723701"/>
              <a:gd name="connsiteX2" fmla="*/ 4239691 w 5122843"/>
              <a:gd name="connsiteY2" fmla="*/ 2774026 h 3723701"/>
              <a:gd name="connsiteX3" fmla="*/ 0 w 5122843"/>
              <a:gd name="connsiteY3" fmla="*/ 3723701 h 3723701"/>
              <a:gd name="connsiteX4" fmla="*/ 0 w 5122843"/>
              <a:gd name="connsiteY4" fmla="*/ 0 h 3723701"/>
              <a:gd name="connsiteX0" fmla="*/ 0 w 5122843"/>
              <a:gd name="connsiteY0" fmla="*/ 0 h 3723701"/>
              <a:gd name="connsiteX1" fmla="*/ 5122843 w 5122843"/>
              <a:gd name="connsiteY1" fmla="*/ 0 h 3723701"/>
              <a:gd name="connsiteX2" fmla="*/ 4369510 w 5122843"/>
              <a:gd name="connsiteY2" fmla="*/ 3026481 h 3723701"/>
              <a:gd name="connsiteX3" fmla="*/ 0 w 5122843"/>
              <a:gd name="connsiteY3" fmla="*/ 3723701 h 3723701"/>
              <a:gd name="connsiteX4" fmla="*/ 0 w 5122843"/>
              <a:gd name="connsiteY4" fmla="*/ 0 h 3723701"/>
              <a:gd name="connsiteX0" fmla="*/ 0 w 5122843"/>
              <a:gd name="connsiteY0" fmla="*/ 0 h 3723701"/>
              <a:gd name="connsiteX1" fmla="*/ 5122843 w 5122843"/>
              <a:gd name="connsiteY1" fmla="*/ 0 h 3723701"/>
              <a:gd name="connsiteX2" fmla="*/ 4069929 w 5122843"/>
              <a:gd name="connsiteY2" fmla="*/ 2535970 h 3723701"/>
              <a:gd name="connsiteX3" fmla="*/ 0 w 5122843"/>
              <a:gd name="connsiteY3" fmla="*/ 3723701 h 3723701"/>
              <a:gd name="connsiteX4" fmla="*/ 0 w 5122843"/>
              <a:gd name="connsiteY4" fmla="*/ 0 h 3723701"/>
              <a:gd name="connsiteX0" fmla="*/ 0 w 4813275"/>
              <a:gd name="connsiteY0" fmla="*/ 5982 h 3729683"/>
              <a:gd name="connsiteX1" fmla="*/ 4813275 w 4813275"/>
              <a:gd name="connsiteY1" fmla="*/ 0 h 3729683"/>
              <a:gd name="connsiteX2" fmla="*/ 4069929 w 4813275"/>
              <a:gd name="connsiteY2" fmla="*/ 2541952 h 3729683"/>
              <a:gd name="connsiteX3" fmla="*/ 0 w 4813275"/>
              <a:gd name="connsiteY3" fmla="*/ 3729683 h 3729683"/>
              <a:gd name="connsiteX4" fmla="*/ 0 w 4813275"/>
              <a:gd name="connsiteY4" fmla="*/ 5982 h 37296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813275" h="3729683">
                <a:moveTo>
                  <a:pt x="0" y="5982"/>
                </a:moveTo>
                <a:lnTo>
                  <a:pt x="4813275" y="0"/>
                </a:lnTo>
                <a:lnTo>
                  <a:pt x="4069929" y="2541952"/>
                </a:lnTo>
                <a:lnTo>
                  <a:pt x="0" y="3729683"/>
                </a:lnTo>
                <a:lnTo>
                  <a:pt x="0" y="5982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5277394" cy="685800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6113271" y="174491"/>
            <a:ext cx="4046301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fa-IR" sz="72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cs typeface="B Titr" panose="00000700000000000000" pitchFamily="2" charset="-78"/>
              </a:rPr>
              <a:t>کاور فعالیت</a:t>
            </a:r>
            <a:endParaRPr lang="en-US" sz="7200" b="1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cs typeface="B Titr" panose="00000700000000000000" pitchFamily="2" charset="-78"/>
            </a:endParaRPr>
          </a:p>
        </p:txBody>
      </p:sp>
      <p:sp>
        <p:nvSpPr>
          <p:cNvPr id="9" name="Subtitle 2"/>
          <p:cNvSpPr txBox="1">
            <a:spLocks/>
          </p:cNvSpPr>
          <p:nvPr/>
        </p:nvSpPr>
        <p:spPr>
          <a:xfrm>
            <a:off x="5277394" y="1033120"/>
            <a:ext cx="6722101" cy="5345645"/>
          </a:xfrm>
          <a:prstGeom prst="rect">
            <a:avLst/>
          </a:prstGeom>
        </p:spPr>
        <p:txBody>
          <a:bodyPr vert="horz" lIns="91440" tIns="45720" rIns="91440" bIns="45720" rtlCol="1">
            <a:noAutofit/>
          </a:bodyPr>
          <a:lstStyle>
            <a:lvl1pPr marL="342900" indent="-3429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r" defTabSz="914400" rtl="1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>
              <a:lnSpc>
                <a:spcPct val="150000"/>
              </a:lnSpc>
            </a:pPr>
            <a:r>
              <a:rPr lang="ar-SA" sz="3600" dirty="0">
                <a:cs typeface="B Koodak" panose="00000700000000000000" pitchFamily="2" charset="-78"/>
              </a:rPr>
              <a:t>عنوان فعالیت ( خدمت یا محصول) به همراه لوگو یا نشان </a:t>
            </a:r>
          </a:p>
          <a:p>
            <a:pPr lvl="0">
              <a:lnSpc>
                <a:spcPct val="150000"/>
              </a:lnSpc>
            </a:pPr>
            <a:r>
              <a:rPr lang="ar-SA" sz="3600" dirty="0">
                <a:cs typeface="B Koodak" panose="00000700000000000000" pitchFamily="2" charset="-78"/>
              </a:rPr>
              <a:t>معرفی در یک جمله</a:t>
            </a:r>
            <a:endParaRPr lang="fa-IR" sz="3600" dirty="0">
              <a:cs typeface="B Koodak" panose="00000700000000000000" pitchFamily="2" charset="-78"/>
            </a:endParaRPr>
          </a:p>
          <a:p>
            <a:pPr lvl="0">
              <a:lnSpc>
                <a:spcPct val="150000"/>
              </a:lnSpc>
            </a:pPr>
            <a:r>
              <a:rPr lang="ar-SA" sz="3600" dirty="0">
                <a:cs typeface="B Koodak" panose="00000700000000000000" pitchFamily="2" charset="-78"/>
              </a:rPr>
              <a:t>حداکثر 140 کارکتر</a:t>
            </a:r>
            <a:endParaRPr lang="fa-IR" sz="3600" dirty="0">
              <a:cs typeface="B Koodak" panose="00000700000000000000" pitchFamily="2" charset="-78"/>
            </a:endParaRPr>
          </a:p>
          <a:p>
            <a:pPr lvl="0">
              <a:lnSpc>
                <a:spcPct val="150000"/>
              </a:lnSpc>
            </a:pPr>
            <a:r>
              <a:rPr lang="ar-SA" sz="3600" dirty="0">
                <a:cs typeface="B Koodak" panose="00000700000000000000" pitchFamily="2" charset="-78"/>
              </a:rPr>
              <a:t>ارزش پیشنهادی</a:t>
            </a:r>
            <a:r>
              <a:rPr lang="fa-IR" sz="3600" dirty="0">
                <a:cs typeface="B Koodak" panose="00000700000000000000" pitchFamily="2" charset="-78"/>
              </a:rPr>
              <a:t> شامل (فیلم، صوت یا تصویر یا تیزر جذاب)</a:t>
            </a:r>
            <a:r>
              <a:rPr lang="ar-SA" sz="3600" dirty="0">
                <a:cs typeface="B Koodak" panose="00000700000000000000" pitchFamily="2" charset="-78"/>
              </a:rPr>
              <a:t> </a:t>
            </a:r>
            <a:endParaRPr lang="fa-IR" sz="3600" dirty="0">
              <a:cs typeface="B Koodak" panose="000007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15021032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/>
          <p:nvPr/>
        </p:nvSpPr>
        <p:spPr>
          <a:xfrm rot="5400000">
            <a:off x="5894024" y="-5894023"/>
            <a:ext cx="495762" cy="12283808"/>
          </a:xfrm>
          <a:custGeom>
            <a:avLst/>
            <a:gdLst>
              <a:gd name="connsiteX0" fmla="*/ 0 w 5122843"/>
              <a:gd name="connsiteY0" fmla="*/ 0 h 3723701"/>
              <a:gd name="connsiteX1" fmla="*/ 5122843 w 5122843"/>
              <a:gd name="connsiteY1" fmla="*/ 0 h 3723701"/>
              <a:gd name="connsiteX2" fmla="*/ 5122843 w 5122843"/>
              <a:gd name="connsiteY2" fmla="*/ 3723701 h 3723701"/>
              <a:gd name="connsiteX3" fmla="*/ 0 w 5122843"/>
              <a:gd name="connsiteY3" fmla="*/ 3723701 h 3723701"/>
              <a:gd name="connsiteX4" fmla="*/ 0 w 5122843"/>
              <a:gd name="connsiteY4" fmla="*/ 0 h 3723701"/>
              <a:gd name="connsiteX0" fmla="*/ 0 w 5122843"/>
              <a:gd name="connsiteY0" fmla="*/ 0 h 3723701"/>
              <a:gd name="connsiteX1" fmla="*/ 5122843 w 5122843"/>
              <a:gd name="connsiteY1" fmla="*/ 0 h 3723701"/>
              <a:gd name="connsiteX2" fmla="*/ 4649118 w 5122843"/>
              <a:gd name="connsiteY2" fmla="*/ 3294044 h 3723701"/>
              <a:gd name="connsiteX3" fmla="*/ 0 w 5122843"/>
              <a:gd name="connsiteY3" fmla="*/ 3723701 h 3723701"/>
              <a:gd name="connsiteX4" fmla="*/ 0 w 5122843"/>
              <a:gd name="connsiteY4" fmla="*/ 0 h 3723701"/>
              <a:gd name="connsiteX0" fmla="*/ 0 w 5122843"/>
              <a:gd name="connsiteY0" fmla="*/ 0 h 3723701"/>
              <a:gd name="connsiteX1" fmla="*/ 5122843 w 5122843"/>
              <a:gd name="connsiteY1" fmla="*/ 0 h 3723701"/>
              <a:gd name="connsiteX2" fmla="*/ 4239691 w 5122843"/>
              <a:gd name="connsiteY2" fmla="*/ 2774026 h 3723701"/>
              <a:gd name="connsiteX3" fmla="*/ 0 w 5122843"/>
              <a:gd name="connsiteY3" fmla="*/ 3723701 h 3723701"/>
              <a:gd name="connsiteX4" fmla="*/ 0 w 5122843"/>
              <a:gd name="connsiteY4" fmla="*/ 0 h 3723701"/>
              <a:gd name="connsiteX0" fmla="*/ 0 w 5122843"/>
              <a:gd name="connsiteY0" fmla="*/ 0 h 3723701"/>
              <a:gd name="connsiteX1" fmla="*/ 5122843 w 5122843"/>
              <a:gd name="connsiteY1" fmla="*/ 0 h 3723701"/>
              <a:gd name="connsiteX2" fmla="*/ 4369510 w 5122843"/>
              <a:gd name="connsiteY2" fmla="*/ 3026481 h 3723701"/>
              <a:gd name="connsiteX3" fmla="*/ 0 w 5122843"/>
              <a:gd name="connsiteY3" fmla="*/ 3723701 h 3723701"/>
              <a:gd name="connsiteX4" fmla="*/ 0 w 5122843"/>
              <a:gd name="connsiteY4" fmla="*/ 0 h 3723701"/>
              <a:gd name="connsiteX0" fmla="*/ 0 w 5122843"/>
              <a:gd name="connsiteY0" fmla="*/ 0 h 3723701"/>
              <a:gd name="connsiteX1" fmla="*/ 5122843 w 5122843"/>
              <a:gd name="connsiteY1" fmla="*/ 0 h 3723701"/>
              <a:gd name="connsiteX2" fmla="*/ 4069929 w 5122843"/>
              <a:gd name="connsiteY2" fmla="*/ 2535970 h 3723701"/>
              <a:gd name="connsiteX3" fmla="*/ 0 w 5122843"/>
              <a:gd name="connsiteY3" fmla="*/ 3723701 h 3723701"/>
              <a:gd name="connsiteX4" fmla="*/ 0 w 5122843"/>
              <a:gd name="connsiteY4" fmla="*/ 0 h 3723701"/>
              <a:gd name="connsiteX0" fmla="*/ 0 w 4813275"/>
              <a:gd name="connsiteY0" fmla="*/ 5982 h 3729683"/>
              <a:gd name="connsiteX1" fmla="*/ 4813275 w 4813275"/>
              <a:gd name="connsiteY1" fmla="*/ 0 h 3729683"/>
              <a:gd name="connsiteX2" fmla="*/ 4069929 w 4813275"/>
              <a:gd name="connsiteY2" fmla="*/ 2541952 h 3729683"/>
              <a:gd name="connsiteX3" fmla="*/ 0 w 4813275"/>
              <a:gd name="connsiteY3" fmla="*/ 3729683 h 3729683"/>
              <a:gd name="connsiteX4" fmla="*/ 0 w 4813275"/>
              <a:gd name="connsiteY4" fmla="*/ 5982 h 37296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813275" h="3729683">
                <a:moveTo>
                  <a:pt x="0" y="5982"/>
                </a:moveTo>
                <a:lnTo>
                  <a:pt x="4813275" y="0"/>
                </a:lnTo>
                <a:lnTo>
                  <a:pt x="4069929" y="2541952"/>
                </a:lnTo>
                <a:lnTo>
                  <a:pt x="0" y="3729683"/>
                </a:lnTo>
                <a:lnTo>
                  <a:pt x="0" y="5982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ight Triangle 27"/>
          <p:cNvSpPr/>
          <p:nvPr/>
        </p:nvSpPr>
        <p:spPr>
          <a:xfrm flipH="1">
            <a:off x="8754742" y="6097775"/>
            <a:ext cx="3437258" cy="760225"/>
          </a:xfrm>
          <a:prstGeom prst="rtTriangl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Shape">
            <a:extLst>
              <a:ext uri="{FF2B5EF4-FFF2-40B4-BE49-F238E27FC236}">
                <a16:creationId xmlns:a16="http://schemas.microsoft.com/office/drawing/2014/main" id="{9ECF3804-EC8B-481A-AEE2-208B7D611847}"/>
              </a:ext>
            </a:extLst>
          </p:cNvPr>
          <p:cNvSpPr/>
          <p:nvPr/>
        </p:nvSpPr>
        <p:spPr>
          <a:xfrm>
            <a:off x="0" y="0"/>
            <a:ext cx="11523664" cy="118342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9412" extrusionOk="0">
                <a:moveTo>
                  <a:pt x="21600" y="0"/>
                </a:moveTo>
                <a:cubicBezTo>
                  <a:pt x="21600" y="0"/>
                  <a:pt x="18015" y="16554"/>
                  <a:pt x="11571" y="5754"/>
                </a:cubicBezTo>
                <a:cubicBezTo>
                  <a:pt x="5127" y="-5046"/>
                  <a:pt x="0" y="6618"/>
                  <a:pt x="0" y="6618"/>
                </a:cubicBezTo>
                <a:lnTo>
                  <a:pt x="0" y="0"/>
                </a:lnTo>
                <a:cubicBezTo>
                  <a:pt x="0" y="0"/>
                  <a:pt x="21600" y="0"/>
                  <a:pt x="21600" y="0"/>
                </a:cubicBezTo>
                <a:close/>
              </a:path>
            </a:pathLst>
          </a:custGeom>
          <a:gradFill>
            <a:gsLst>
              <a:gs pos="8000">
                <a:schemeClr val="accent4"/>
              </a:gs>
              <a:gs pos="76000">
                <a:schemeClr val="accent5"/>
              </a:gs>
            </a:gsLst>
          </a:gradFill>
          <a:ln w="12700">
            <a:miter lim="400000"/>
          </a:ln>
        </p:spPr>
        <p:txBody>
          <a:bodyPr lIns="38100" tIns="38100" rIns="38100" bIns="38100" anchor="ctr"/>
          <a:lstStyle/>
          <a:p>
            <a:pPr>
              <a:def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/>
          </a:p>
        </p:txBody>
      </p:sp>
      <p:sp>
        <p:nvSpPr>
          <p:cNvPr id="9" name="Rectangle 8"/>
          <p:cNvSpPr/>
          <p:nvPr/>
        </p:nvSpPr>
        <p:spPr>
          <a:xfrm>
            <a:off x="1458410" y="978568"/>
            <a:ext cx="8606843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fa-IR" sz="5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cs typeface="B Titr" panose="00000700000000000000" pitchFamily="2" charset="-78"/>
              </a:rPr>
              <a:t>معرفی فعالیت ( محصول یا خدمت)</a:t>
            </a:r>
            <a:endParaRPr lang="en-US" sz="5400" b="1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cs typeface="B Titr" panose="00000700000000000000" pitchFamily="2" charset="-78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5206" y="2053744"/>
            <a:ext cx="6297320" cy="431323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1" name="Rectangle 6"/>
          <p:cNvSpPr/>
          <p:nvPr/>
        </p:nvSpPr>
        <p:spPr>
          <a:xfrm rot="16200000">
            <a:off x="3081965" y="3150824"/>
            <a:ext cx="490251" cy="6946134"/>
          </a:xfrm>
          <a:custGeom>
            <a:avLst/>
            <a:gdLst>
              <a:gd name="connsiteX0" fmla="*/ 0 w 5122843"/>
              <a:gd name="connsiteY0" fmla="*/ 0 h 3723701"/>
              <a:gd name="connsiteX1" fmla="*/ 5122843 w 5122843"/>
              <a:gd name="connsiteY1" fmla="*/ 0 h 3723701"/>
              <a:gd name="connsiteX2" fmla="*/ 5122843 w 5122843"/>
              <a:gd name="connsiteY2" fmla="*/ 3723701 h 3723701"/>
              <a:gd name="connsiteX3" fmla="*/ 0 w 5122843"/>
              <a:gd name="connsiteY3" fmla="*/ 3723701 h 3723701"/>
              <a:gd name="connsiteX4" fmla="*/ 0 w 5122843"/>
              <a:gd name="connsiteY4" fmla="*/ 0 h 3723701"/>
              <a:gd name="connsiteX0" fmla="*/ 0 w 5122843"/>
              <a:gd name="connsiteY0" fmla="*/ 0 h 3723701"/>
              <a:gd name="connsiteX1" fmla="*/ 5122843 w 5122843"/>
              <a:gd name="connsiteY1" fmla="*/ 0 h 3723701"/>
              <a:gd name="connsiteX2" fmla="*/ 4649118 w 5122843"/>
              <a:gd name="connsiteY2" fmla="*/ 3294044 h 3723701"/>
              <a:gd name="connsiteX3" fmla="*/ 0 w 5122843"/>
              <a:gd name="connsiteY3" fmla="*/ 3723701 h 3723701"/>
              <a:gd name="connsiteX4" fmla="*/ 0 w 5122843"/>
              <a:gd name="connsiteY4" fmla="*/ 0 h 3723701"/>
              <a:gd name="connsiteX0" fmla="*/ 0 w 5122843"/>
              <a:gd name="connsiteY0" fmla="*/ 0 h 3723701"/>
              <a:gd name="connsiteX1" fmla="*/ 5122843 w 5122843"/>
              <a:gd name="connsiteY1" fmla="*/ 0 h 3723701"/>
              <a:gd name="connsiteX2" fmla="*/ 4239691 w 5122843"/>
              <a:gd name="connsiteY2" fmla="*/ 2774026 h 3723701"/>
              <a:gd name="connsiteX3" fmla="*/ 0 w 5122843"/>
              <a:gd name="connsiteY3" fmla="*/ 3723701 h 3723701"/>
              <a:gd name="connsiteX4" fmla="*/ 0 w 5122843"/>
              <a:gd name="connsiteY4" fmla="*/ 0 h 3723701"/>
              <a:gd name="connsiteX0" fmla="*/ 0 w 5122843"/>
              <a:gd name="connsiteY0" fmla="*/ 0 h 3723701"/>
              <a:gd name="connsiteX1" fmla="*/ 5122843 w 5122843"/>
              <a:gd name="connsiteY1" fmla="*/ 0 h 3723701"/>
              <a:gd name="connsiteX2" fmla="*/ 4369510 w 5122843"/>
              <a:gd name="connsiteY2" fmla="*/ 3026481 h 3723701"/>
              <a:gd name="connsiteX3" fmla="*/ 0 w 5122843"/>
              <a:gd name="connsiteY3" fmla="*/ 3723701 h 3723701"/>
              <a:gd name="connsiteX4" fmla="*/ 0 w 5122843"/>
              <a:gd name="connsiteY4" fmla="*/ 0 h 3723701"/>
              <a:gd name="connsiteX0" fmla="*/ 0 w 5122843"/>
              <a:gd name="connsiteY0" fmla="*/ 0 h 3723701"/>
              <a:gd name="connsiteX1" fmla="*/ 5122843 w 5122843"/>
              <a:gd name="connsiteY1" fmla="*/ 0 h 3723701"/>
              <a:gd name="connsiteX2" fmla="*/ 4069929 w 5122843"/>
              <a:gd name="connsiteY2" fmla="*/ 2535970 h 3723701"/>
              <a:gd name="connsiteX3" fmla="*/ 0 w 5122843"/>
              <a:gd name="connsiteY3" fmla="*/ 3723701 h 3723701"/>
              <a:gd name="connsiteX4" fmla="*/ 0 w 5122843"/>
              <a:gd name="connsiteY4" fmla="*/ 0 h 3723701"/>
              <a:gd name="connsiteX0" fmla="*/ 0 w 4813275"/>
              <a:gd name="connsiteY0" fmla="*/ 5982 h 3729683"/>
              <a:gd name="connsiteX1" fmla="*/ 4813275 w 4813275"/>
              <a:gd name="connsiteY1" fmla="*/ 0 h 3729683"/>
              <a:gd name="connsiteX2" fmla="*/ 4069929 w 4813275"/>
              <a:gd name="connsiteY2" fmla="*/ 2541952 h 3729683"/>
              <a:gd name="connsiteX3" fmla="*/ 0 w 4813275"/>
              <a:gd name="connsiteY3" fmla="*/ 3729683 h 3729683"/>
              <a:gd name="connsiteX4" fmla="*/ 0 w 4813275"/>
              <a:gd name="connsiteY4" fmla="*/ 5982 h 37296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813275" h="3729683">
                <a:moveTo>
                  <a:pt x="0" y="5982"/>
                </a:moveTo>
                <a:lnTo>
                  <a:pt x="4813275" y="0"/>
                </a:lnTo>
                <a:lnTo>
                  <a:pt x="4069929" y="2541952"/>
                </a:lnTo>
                <a:lnTo>
                  <a:pt x="0" y="3729683"/>
                </a:lnTo>
                <a:lnTo>
                  <a:pt x="0" y="5982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10275788"/>
      </p:ext>
    </p:extLst>
  </p:cSld>
  <p:clrMapOvr>
    <a:masterClrMapping/>
  </p:clrMapOvr>
  <p:transition spd="slow">
    <p:push dir="u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ight Triangle 6"/>
          <p:cNvSpPr/>
          <p:nvPr/>
        </p:nvSpPr>
        <p:spPr>
          <a:xfrm flipH="1" flipV="1">
            <a:off x="10159572" y="-1"/>
            <a:ext cx="2032427" cy="1777874"/>
          </a:xfrm>
          <a:prstGeom prst="rtTriangl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Rectangle 6"/>
          <p:cNvSpPr/>
          <p:nvPr/>
        </p:nvSpPr>
        <p:spPr>
          <a:xfrm rot="16200000">
            <a:off x="3081965" y="3150824"/>
            <a:ext cx="490251" cy="6946134"/>
          </a:xfrm>
          <a:custGeom>
            <a:avLst/>
            <a:gdLst>
              <a:gd name="connsiteX0" fmla="*/ 0 w 5122843"/>
              <a:gd name="connsiteY0" fmla="*/ 0 h 3723701"/>
              <a:gd name="connsiteX1" fmla="*/ 5122843 w 5122843"/>
              <a:gd name="connsiteY1" fmla="*/ 0 h 3723701"/>
              <a:gd name="connsiteX2" fmla="*/ 5122843 w 5122843"/>
              <a:gd name="connsiteY2" fmla="*/ 3723701 h 3723701"/>
              <a:gd name="connsiteX3" fmla="*/ 0 w 5122843"/>
              <a:gd name="connsiteY3" fmla="*/ 3723701 h 3723701"/>
              <a:gd name="connsiteX4" fmla="*/ 0 w 5122843"/>
              <a:gd name="connsiteY4" fmla="*/ 0 h 3723701"/>
              <a:gd name="connsiteX0" fmla="*/ 0 w 5122843"/>
              <a:gd name="connsiteY0" fmla="*/ 0 h 3723701"/>
              <a:gd name="connsiteX1" fmla="*/ 5122843 w 5122843"/>
              <a:gd name="connsiteY1" fmla="*/ 0 h 3723701"/>
              <a:gd name="connsiteX2" fmla="*/ 4649118 w 5122843"/>
              <a:gd name="connsiteY2" fmla="*/ 3294044 h 3723701"/>
              <a:gd name="connsiteX3" fmla="*/ 0 w 5122843"/>
              <a:gd name="connsiteY3" fmla="*/ 3723701 h 3723701"/>
              <a:gd name="connsiteX4" fmla="*/ 0 w 5122843"/>
              <a:gd name="connsiteY4" fmla="*/ 0 h 3723701"/>
              <a:gd name="connsiteX0" fmla="*/ 0 w 5122843"/>
              <a:gd name="connsiteY0" fmla="*/ 0 h 3723701"/>
              <a:gd name="connsiteX1" fmla="*/ 5122843 w 5122843"/>
              <a:gd name="connsiteY1" fmla="*/ 0 h 3723701"/>
              <a:gd name="connsiteX2" fmla="*/ 4239691 w 5122843"/>
              <a:gd name="connsiteY2" fmla="*/ 2774026 h 3723701"/>
              <a:gd name="connsiteX3" fmla="*/ 0 w 5122843"/>
              <a:gd name="connsiteY3" fmla="*/ 3723701 h 3723701"/>
              <a:gd name="connsiteX4" fmla="*/ 0 w 5122843"/>
              <a:gd name="connsiteY4" fmla="*/ 0 h 3723701"/>
              <a:gd name="connsiteX0" fmla="*/ 0 w 5122843"/>
              <a:gd name="connsiteY0" fmla="*/ 0 h 3723701"/>
              <a:gd name="connsiteX1" fmla="*/ 5122843 w 5122843"/>
              <a:gd name="connsiteY1" fmla="*/ 0 h 3723701"/>
              <a:gd name="connsiteX2" fmla="*/ 4369510 w 5122843"/>
              <a:gd name="connsiteY2" fmla="*/ 3026481 h 3723701"/>
              <a:gd name="connsiteX3" fmla="*/ 0 w 5122843"/>
              <a:gd name="connsiteY3" fmla="*/ 3723701 h 3723701"/>
              <a:gd name="connsiteX4" fmla="*/ 0 w 5122843"/>
              <a:gd name="connsiteY4" fmla="*/ 0 h 3723701"/>
              <a:gd name="connsiteX0" fmla="*/ 0 w 5122843"/>
              <a:gd name="connsiteY0" fmla="*/ 0 h 3723701"/>
              <a:gd name="connsiteX1" fmla="*/ 5122843 w 5122843"/>
              <a:gd name="connsiteY1" fmla="*/ 0 h 3723701"/>
              <a:gd name="connsiteX2" fmla="*/ 4069929 w 5122843"/>
              <a:gd name="connsiteY2" fmla="*/ 2535970 h 3723701"/>
              <a:gd name="connsiteX3" fmla="*/ 0 w 5122843"/>
              <a:gd name="connsiteY3" fmla="*/ 3723701 h 3723701"/>
              <a:gd name="connsiteX4" fmla="*/ 0 w 5122843"/>
              <a:gd name="connsiteY4" fmla="*/ 0 h 3723701"/>
              <a:gd name="connsiteX0" fmla="*/ 0 w 4813275"/>
              <a:gd name="connsiteY0" fmla="*/ 5982 h 3729683"/>
              <a:gd name="connsiteX1" fmla="*/ 4813275 w 4813275"/>
              <a:gd name="connsiteY1" fmla="*/ 0 h 3729683"/>
              <a:gd name="connsiteX2" fmla="*/ 4069929 w 4813275"/>
              <a:gd name="connsiteY2" fmla="*/ 2541952 h 3729683"/>
              <a:gd name="connsiteX3" fmla="*/ 0 w 4813275"/>
              <a:gd name="connsiteY3" fmla="*/ 3729683 h 3729683"/>
              <a:gd name="connsiteX4" fmla="*/ 0 w 4813275"/>
              <a:gd name="connsiteY4" fmla="*/ 5982 h 37296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813275" h="3729683">
                <a:moveTo>
                  <a:pt x="0" y="5982"/>
                </a:moveTo>
                <a:lnTo>
                  <a:pt x="4813275" y="0"/>
                </a:lnTo>
                <a:lnTo>
                  <a:pt x="4069929" y="2541952"/>
                </a:lnTo>
                <a:lnTo>
                  <a:pt x="0" y="3729683"/>
                </a:lnTo>
                <a:lnTo>
                  <a:pt x="0" y="5982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1328141" y="0"/>
            <a:ext cx="8606843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fa-IR" sz="5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cs typeface="B Titr" panose="00000700000000000000" pitchFamily="2" charset="-78"/>
              </a:rPr>
              <a:t>معرفی فعالیت ( محصول یا خدمت)</a:t>
            </a:r>
            <a:endParaRPr lang="en-US" sz="5400" b="1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cs typeface="B Titr" panose="00000700000000000000" pitchFamily="2" charset="-78"/>
            </a:endParaRPr>
          </a:p>
        </p:txBody>
      </p:sp>
      <p:sp>
        <p:nvSpPr>
          <p:cNvPr id="9" name="Subtitle 2"/>
          <p:cNvSpPr txBox="1">
            <a:spLocks/>
          </p:cNvSpPr>
          <p:nvPr/>
        </p:nvSpPr>
        <p:spPr>
          <a:xfrm>
            <a:off x="374462" y="553884"/>
            <a:ext cx="11630527" cy="6167757"/>
          </a:xfrm>
          <a:prstGeom prst="rect">
            <a:avLst/>
          </a:prstGeom>
        </p:spPr>
        <p:txBody>
          <a:bodyPr vert="horz" lIns="91440" tIns="45720" rIns="91440" bIns="45720" rtlCol="1">
            <a:noAutofit/>
          </a:bodyPr>
          <a:lstStyle>
            <a:lvl1pPr marL="342900" indent="-3429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r" defTabSz="914400" rtl="1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>
              <a:lnSpc>
                <a:spcPct val="150000"/>
              </a:lnSpc>
            </a:pPr>
            <a:r>
              <a:rPr lang="fa-IR" sz="3600" dirty="0">
                <a:solidFill>
                  <a:srgbClr val="FF0000"/>
                </a:solidFill>
                <a:cs typeface="B Koodak" panose="00000700000000000000" pitchFamily="2" charset="-78"/>
              </a:rPr>
              <a:t>تبیین فعالیت </a:t>
            </a:r>
            <a:r>
              <a:rPr lang="fa-IR" sz="2800" dirty="0">
                <a:cs typeface="B Koodak" panose="00000700000000000000" pitchFamily="2" charset="-78"/>
              </a:rPr>
              <a:t>(</a:t>
            </a:r>
            <a:r>
              <a:rPr lang="ar-SA" sz="2800" dirty="0">
                <a:cs typeface="B Koodak" panose="00000700000000000000" pitchFamily="2" charset="-78"/>
              </a:rPr>
              <a:t>فعالیت شما چیست؟ فرآیند اجرا و روش اجرا</a:t>
            </a:r>
            <a:r>
              <a:rPr lang="fa-IR" sz="2800" dirty="0">
                <a:cs typeface="B Koodak" panose="00000700000000000000" pitchFamily="2" charset="-78"/>
              </a:rPr>
              <a:t>ی فعالیت شما چگونه است؟</a:t>
            </a:r>
            <a:r>
              <a:rPr lang="ar-SA" sz="2800" dirty="0">
                <a:cs typeface="B Koodak" panose="00000700000000000000" pitchFamily="2" charset="-78"/>
              </a:rPr>
              <a:t> </a:t>
            </a:r>
            <a:r>
              <a:rPr lang="fa-IR" sz="2800" dirty="0">
                <a:cs typeface="B Koodak" panose="00000700000000000000" pitchFamily="2" charset="-78"/>
              </a:rPr>
              <a:t>)</a:t>
            </a:r>
          </a:p>
          <a:p>
            <a:pPr marL="0" lvl="0" indent="0">
              <a:lnSpc>
                <a:spcPct val="150000"/>
              </a:lnSpc>
              <a:buNone/>
            </a:pPr>
            <a:r>
              <a:rPr lang="fa-IR" sz="2800" dirty="0">
                <a:cs typeface="B Koodak" panose="00000700000000000000" pitchFamily="2" charset="-78"/>
              </a:rPr>
              <a:t>برنامه حلقه های مطالعاتی و مباحثاتی یک برنامه ی مطالعاتی بلند مدت می باشد که در یک بازه زمانی دو ساله اجرای می شود و در طول این دو سال یک سیر محتوایی با حضور اساتید و دانشجوها طی می شود. </a:t>
            </a:r>
          </a:p>
          <a:p>
            <a:pPr marL="0" lvl="0" indent="0">
              <a:lnSpc>
                <a:spcPct val="150000"/>
              </a:lnSpc>
              <a:buNone/>
            </a:pPr>
            <a:r>
              <a:rPr lang="fa-IR" sz="2800" dirty="0">
                <a:cs typeface="B Koodak" panose="00000700000000000000" pitchFamily="2" charset="-78"/>
              </a:rPr>
              <a:t>روش اجرای کار به صورت مطالعه فردی و مباحثه ی گروهی می باشد و در هر هفته یک جلسه مباحثاتی برگزار می شود.</a:t>
            </a:r>
          </a:p>
          <a:p>
            <a:pPr lvl="0">
              <a:lnSpc>
                <a:spcPct val="150000"/>
              </a:lnSpc>
            </a:pPr>
            <a:r>
              <a:rPr lang="fa-IR" sz="3600" dirty="0">
                <a:solidFill>
                  <a:srgbClr val="FF0000"/>
                </a:solidFill>
                <a:cs typeface="B Koodak" panose="00000700000000000000" pitchFamily="2" charset="-78"/>
              </a:rPr>
              <a:t>ارائه </a:t>
            </a:r>
            <a:r>
              <a:rPr lang="ar-SA" sz="3600" dirty="0">
                <a:solidFill>
                  <a:srgbClr val="FF0000"/>
                </a:solidFill>
                <a:cs typeface="B Koodak" panose="00000700000000000000" pitchFamily="2" charset="-78"/>
              </a:rPr>
              <a:t>تصاویر یا فیلم </a:t>
            </a:r>
            <a:r>
              <a:rPr lang="ar-SA" sz="3600" dirty="0">
                <a:cs typeface="B Koodak" panose="00000700000000000000" pitchFamily="2" charset="-78"/>
              </a:rPr>
              <a:t>مرتبط</a:t>
            </a:r>
            <a:r>
              <a:rPr lang="fa-IR" sz="3600" dirty="0">
                <a:cs typeface="B Koodak" panose="00000700000000000000" pitchFamily="2" charset="-78"/>
              </a:rPr>
              <a:t> با فعالیت جهت تبیین بیشتر</a:t>
            </a:r>
          </a:p>
          <a:p>
            <a:pPr lvl="0">
              <a:lnSpc>
                <a:spcPct val="150000"/>
              </a:lnSpc>
            </a:pPr>
            <a:r>
              <a:rPr lang="fa-IR" sz="3600" dirty="0">
                <a:solidFill>
                  <a:srgbClr val="FF0000"/>
                </a:solidFill>
                <a:cs typeface="B Koodak" panose="00000700000000000000" pitchFamily="2" charset="-78"/>
              </a:rPr>
              <a:t>توضیح قالب یا قالب‌های </a:t>
            </a:r>
            <a:r>
              <a:rPr lang="fa-IR" sz="3600" dirty="0">
                <a:cs typeface="B Koodak" panose="00000700000000000000" pitchFamily="2" charset="-78"/>
              </a:rPr>
              <a:t>انجام فعالیت در قالب گروه های مباحثاتی  به صورت آنلاین یا حضوری می باشد.</a:t>
            </a:r>
          </a:p>
          <a:p>
            <a:pPr lvl="0">
              <a:lnSpc>
                <a:spcPct val="150000"/>
              </a:lnSpc>
            </a:pPr>
            <a:r>
              <a:rPr lang="fa-IR" sz="3600" dirty="0">
                <a:solidFill>
                  <a:srgbClr val="FF0000"/>
                </a:solidFill>
                <a:cs typeface="B Koodak" panose="00000700000000000000" pitchFamily="2" charset="-78"/>
              </a:rPr>
              <a:t>مشخص کردن موضوع </a:t>
            </a:r>
            <a:r>
              <a:rPr lang="fa-IR" sz="3600" dirty="0">
                <a:cs typeface="B Koodak" panose="00000700000000000000" pitchFamily="2" charset="-78"/>
              </a:rPr>
              <a:t>(تخصصی یا عمومی) :</a:t>
            </a:r>
          </a:p>
          <a:p>
            <a:pPr lvl="0">
              <a:lnSpc>
                <a:spcPct val="150000"/>
              </a:lnSpc>
            </a:pPr>
            <a:r>
              <a:rPr lang="fa-IR" sz="3600" dirty="0">
                <a:cs typeface="B Koodak" panose="00000700000000000000" pitchFamily="2" charset="-78"/>
              </a:rPr>
              <a:t>موضوع برنامه تخصصی می باشد و هدف از آن رسیدن به یک نظام فکری متقن مبتنی بر مبانی دینی می باشد و در کنار آن اصول کتار تشکیلاتی نیز آموزش داده می شود.</a:t>
            </a:r>
          </a:p>
          <a:p>
            <a:pPr lvl="0">
              <a:lnSpc>
                <a:spcPct val="150000"/>
              </a:lnSpc>
            </a:pPr>
            <a:r>
              <a:rPr lang="fa-IR" sz="3600" dirty="0">
                <a:solidFill>
                  <a:srgbClr val="FF0000"/>
                </a:solidFill>
                <a:cs typeface="B Koodak" panose="00000700000000000000" pitchFamily="2" charset="-78"/>
              </a:rPr>
              <a:t>تعیین مخاطب: </a:t>
            </a:r>
          </a:p>
          <a:p>
            <a:pPr lvl="0">
              <a:lnSpc>
                <a:spcPct val="150000"/>
              </a:lnSpc>
            </a:pPr>
            <a:r>
              <a:rPr lang="fa-IR" sz="3600" dirty="0">
                <a:cs typeface="B Koodak" panose="00000700000000000000" pitchFamily="2" charset="-78"/>
              </a:rPr>
              <a:t>مخاطبین اصلی طرح دانشجویان دانشگاه های مختلف می باشند و گروه ها به صورت متمرکز درون یک دانشگاه شکل می گیرد.</a:t>
            </a:r>
          </a:p>
          <a:p>
            <a:pPr lvl="0">
              <a:lnSpc>
                <a:spcPct val="150000"/>
              </a:lnSpc>
            </a:pPr>
            <a:endParaRPr lang="fa-IR" sz="3600" dirty="0">
              <a:cs typeface="B Koodak" panose="00000700000000000000" pitchFamily="2" charset="-78"/>
            </a:endParaRPr>
          </a:p>
          <a:p>
            <a:pPr lvl="0">
              <a:lnSpc>
                <a:spcPct val="150000"/>
              </a:lnSpc>
            </a:pPr>
            <a:r>
              <a:rPr lang="fa-IR" sz="3600" dirty="0">
                <a:cs typeface="B Koodak" panose="00000700000000000000" pitchFamily="2" charset="-78"/>
              </a:rPr>
              <a:t>تبلیغات و معرفی فعالیت</a:t>
            </a:r>
          </a:p>
        </p:txBody>
      </p:sp>
    </p:spTree>
    <p:extLst>
      <p:ext uri="{BB962C8B-B14F-4D97-AF65-F5344CB8AC3E}">
        <p14:creationId xmlns:p14="http://schemas.microsoft.com/office/powerpoint/2010/main" val="211920665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uild="p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ircuit">
  <a:themeElements>
    <a:clrScheme name="Circuit">
      <a:dk1>
        <a:sysClr val="windowText" lastClr="000000"/>
      </a:dk1>
      <a:lt1>
        <a:sysClr val="window" lastClr="FFFFFF"/>
      </a:lt1>
      <a:dk2>
        <a:srgbClr val="134770"/>
      </a:dk2>
      <a:lt2>
        <a:srgbClr val="82FFFF"/>
      </a:lt2>
      <a:accent1>
        <a:srgbClr val="9ACD4C"/>
      </a:accent1>
      <a:accent2>
        <a:srgbClr val="FAA93A"/>
      </a:accent2>
      <a:accent3>
        <a:srgbClr val="D35940"/>
      </a:accent3>
      <a:accent4>
        <a:srgbClr val="B258D3"/>
      </a:accent4>
      <a:accent5>
        <a:srgbClr val="63A0CC"/>
      </a:accent5>
      <a:accent6>
        <a:srgbClr val="8AC4A7"/>
      </a:accent6>
      <a:hlink>
        <a:srgbClr val="B8FA56"/>
      </a:hlink>
      <a:folHlink>
        <a:srgbClr val="7AF8CC"/>
      </a:folHlink>
    </a:clrScheme>
    <a:fontScheme name="Circuit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ircuit">
      <a:fillStyleLst>
        <a:solidFill>
          <a:schemeClr val="phClr"/>
        </a:solidFill>
        <a:gradFill rotWithShape="1">
          <a:gsLst>
            <a:gs pos="0">
              <a:schemeClr val="phClr">
                <a:tint val="58000"/>
                <a:satMod val="108000"/>
                <a:lumMod val="110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040000" scaled="0"/>
        </a:gradFill>
        <a:gradFill rotWithShape="1">
          <a:gsLst>
            <a:gs pos="0">
              <a:schemeClr val="phClr">
                <a:tint val="94000"/>
                <a:satMod val="105000"/>
                <a:lumMod val="102000"/>
              </a:schemeClr>
            </a:gs>
            <a:gs pos="100000">
              <a:schemeClr val="phClr">
                <a:shade val="74000"/>
                <a:satMod val="128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94000"/>
                <a:satMod val="148000"/>
                <a:lumMod val="150000"/>
              </a:schemeClr>
            </a:gs>
            <a:gs pos="100000">
              <a:schemeClr val="phClr">
                <a:shade val="92000"/>
                <a:hueMod val="104000"/>
                <a:satMod val="140000"/>
                <a:lumMod val="68000"/>
              </a:schemeClr>
            </a:gs>
          </a:gsLst>
          <a:lin ang="5040000" scaled="0"/>
        </a:gradFill>
        <a:blipFill>
          <a:blip xmlns:r="http://schemas.openxmlformats.org/officeDocument/2006/relationships" r:embed="rId1">
            <a:duotone>
              <a:schemeClr val="phClr">
                <a:shade val="88000"/>
                <a:hueMod val="106000"/>
                <a:satMod val="140000"/>
                <a:lumMod val="54000"/>
              </a:schemeClr>
              <a:schemeClr val="phClr">
                <a:tint val="98000"/>
                <a:hueMod val="90000"/>
                <a:satMod val="150000"/>
                <a:lumMod val="16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ircuit" id="{0AC2F7E7-15F5-431C-B2A2-456FE929F56C}" vid="{0911B802-464C-4241-8DD9-B60FF88E379F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TM04033919[[fn=Circuit]]</Template>
  <TotalTime>138347</TotalTime>
  <Words>2315</Words>
  <Application>Microsoft Office PowerPoint</Application>
  <PresentationFormat>Widescreen</PresentationFormat>
  <Paragraphs>175</Paragraphs>
  <Slides>31</Slides>
  <Notes>16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42" baseType="lpstr">
      <vt:lpstr>2  Titr</vt:lpstr>
      <vt:lpstr>Arial</vt:lpstr>
      <vt:lpstr>B Koodak</vt:lpstr>
      <vt:lpstr>B Roya</vt:lpstr>
      <vt:lpstr>B Titr</vt:lpstr>
      <vt:lpstr>Calibri</vt:lpstr>
      <vt:lpstr>Eras Bold ITC</vt:lpstr>
      <vt:lpstr>IRBadr</vt:lpstr>
      <vt:lpstr>Tw Cen MT</vt:lpstr>
      <vt:lpstr>Wingdings</vt:lpstr>
      <vt:lpstr>Circuit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سخن پایان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qhh</dc:creator>
  <cp:lastModifiedBy>Elitebook</cp:lastModifiedBy>
  <cp:revision>397</cp:revision>
  <dcterms:created xsi:type="dcterms:W3CDTF">2022-08-20T14:14:19Z</dcterms:created>
  <dcterms:modified xsi:type="dcterms:W3CDTF">2024-11-06T12:20:20Z</dcterms:modified>
</cp:coreProperties>
</file>