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7" r:id="rId4"/>
    <p:sldId id="273" r:id="rId5"/>
    <p:sldId id="274" r:id="rId6"/>
    <p:sldId id="275" r:id="rId7"/>
    <p:sldId id="260" r:id="rId8"/>
    <p:sldId id="276" r:id="rId9"/>
    <p:sldId id="278" r:id="rId10"/>
    <p:sldId id="280" r:id="rId11"/>
    <p:sldId id="261" r:id="rId12"/>
    <p:sldId id="279" r:id="rId13"/>
    <p:sldId id="263" r:id="rId14"/>
    <p:sldId id="281" r:id="rId15"/>
    <p:sldId id="282" r:id="rId16"/>
    <p:sldId id="266" r:id="rId17"/>
    <p:sldId id="286" r:id="rId18"/>
    <p:sldId id="283" r:id="rId19"/>
    <p:sldId id="285" r:id="rId20"/>
    <p:sldId id="284" r:id="rId21"/>
    <p:sldId id="289" r:id="rId22"/>
    <p:sldId id="293" r:id="rId23"/>
    <p:sldId id="290" r:id="rId24"/>
    <p:sldId id="292" r:id="rId25"/>
  </p:sldIdLst>
  <p:sldSz cx="12192000" cy="6858000"/>
  <p:notesSz cx="6858000" cy="9144000"/>
  <p:embeddedFontLst>
    <p:embeddedFont>
      <p:font typeface="Candara" panose="020E0502030303020204" pitchFamily="34" charset="0"/>
      <p:regular r:id="rId27"/>
      <p:bold r:id="rId28"/>
      <p:italic r:id="rId29"/>
      <p:boldItalic r:id="rId30"/>
    </p:embeddedFont>
    <p:embeddedFont>
      <p:font typeface="IRANSans Black" panose="020B0506030804020204" pitchFamily="34" charset="-78"/>
      <p:bold r:id="rId31"/>
    </p:embeddedFont>
    <p:embeddedFont>
      <p:font typeface="IRANSans Light" panose="020B0506030804020204" pitchFamily="34" charset="-78"/>
      <p:regular r:id="rId32"/>
    </p:embeddedFont>
    <p:embeddedFont>
      <p:font typeface="IRANSansMonoSpacedNum" panose="020B0506030804020204" pitchFamily="34" charset="-78"/>
      <p:regular r:id="rId33"/>
      <p:bold r:id="rId34"/>
    </p:embeddedFont>
    <p:embeddedFont>
      <p:font typeface="IRANSansMonoSpacedNum Black" panose="020B0506030804020204" pitchFamily="34" charset="-78"/>
      <p:bold r:id="rId35"/>
    </p:embeddedFont>
    <p:embeddedFont>
      <p:font typeface="KalamehFaNum ExtraBold" pitchFamily="2" charset="-78"/>
      <p:bold r:id="rId36"/>
    </p:embeddedFont>
    <p:embeddedFont>
      <p:font typeface="KalamehFaNum SemiBold" pitchFamily="2" charset="-78"/>
      <p:bold r:id="rId37"/>
    </p:embeddedFont>
    <p:embeddedFont>
      <p:font typeface="Open Sans" panose="020B0606030504020204" pitchFamily="34" charset="0"/>
      <p:regular r:id="rId38"/>
    </p:embeddedFont>
    <p:embeddedFont>
      <p:font typeface="Parnian Bold" panose="02000500000000020004" pitchFamily="2" charset="-78"/>
      <p:bold r:id="rId39"/>
    </p:embeddedFont>
    <p:embeddedFont>
      <p:font typeface="Poppins" panose="00000500000000000000" pitchFamily="2" charset="0"/>
      <p:regular r:id="rId40"/>
    </p:embeddedFont>
    <p:embeddedFont>
      <p:font typeface="Poppins Light" panose="00000400000000000000" pitchFamily="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C70D"/>
    <a:srgbClr val="DD1B3D"/>
    <a:srgbClr val="CE1939"/>
    <a:srgbClr val="1245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930" autoAdjust="0"/>
  </p:normalViewPr>
  <p:slideViewPr>
    <p:cSldViewPr snapToGrid="0">
      <p:cViewPr>
        <p:scale>
          <a:sx n="84" d="100"/>
          <a:sy n="84" d="100"/>
        </p:scale>
        <p:origin x="154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24510-B191-4D3D-9B41-0F1E9A9ABED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038CE-8D5A-4547-B5DC-464E0F37C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2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038CE-8D5A-4547-B5DC-464E0F37CD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04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038CE-8D5A-4547-B5DC-464E0F37CD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0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038CE-8D5A-4547-B5DC-464E0F37CD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7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23E3-BD08-B605-7429-529BB55BE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F7E29-1F81-A3D6-9034-61864B64C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2C115-6782-0A21-5000-596D4AED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F486-1938-41A9-943A-9E9E4EFB086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4815E-321D-85C1-A506-6E6BEA91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70DBB-1472-5D4E-D1E6-46D39AA8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4BD9-103A-4972-A927-EE331C123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07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26A05-9DE7-486B-E876-3F4C4011A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DF5E4-6DDF-6546-A4DD-8E4238412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081B7-AADE-4E23-FD99-0A5CF8BE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F486-1938-41A9-943A-9E9E4EFB086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48A88-06B2-4DFD-9D0C-B4DECF642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35AAD-A42C-8862-5DE4-A0900071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4BD9-103A-4972-A927-EE331C123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6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026C8D-282C-7FCE-A2EA-9442F67F9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4B9FA-0414-41F2-EA64-59476059D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680E-972C-19B6-1086-A0EBD966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F486-1938-41A9-943A-9E9E4EFB086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378E3-CBBB-8A55-DB82-CE7C636B8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FB233-E546-0B2C-27BB-C7C19A841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4BD9-103A-4972-A927-EE331C123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40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380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613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90258782-2904-4531-8642-08D5392EAD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0262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44802B8-8226-4699-97EE-D3DBBAEE93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E67361C-3CFF-400B-BE57-675FDFDF49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88035" y="2243256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122E90-D562-415C-BEB5-AFD23F91F8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88035" y="3638308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6A8396E-ACED-44FD-82D7-3469E88E01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88035" y="5033361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46B9B78-0273-44A6-B3E5-726A213BAF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8526" y="2243256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A3963B68-92B6-4D38-BCA1-7027787CC1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98526" y="3638308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A1B5A87A-92D4-4329-9AD0-FB20A6FA42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98526" y="5033361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643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C135255-0881-4B77-95F2-BFB71E1CCF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796412"/>
            <a:ext cx="12191999" cy="26325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49321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579CEA0-D2DC-4886-AA02-5AAFB0A814B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55018" y="1058212"/>
            <a:ext cx="3515608" cy="2330968"/>
          </a:xfrm>
          <a:prstGeom prst="roundRect">
            <a:avLst>
              <a:gd name="adj" fmla="val 1217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5588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D3D4260-7951-44B9-8A6B-23D02A8273A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93958" y="1058212"/>
            <a:ext cx="3515608" cy="2330968"/>
          </a:xfrm>
          <a:prstGeom prst="roundRect">
            <a:avLst>
              <a:gd name="adj" fmla="val 1217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5588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E7EDA79E-EC68-41F7-ABD5-2660E8EA45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55018" y="3613980"/>
            <a:ext cx="3515608" cy="2330968"/>
          </a:xfrm>
          <a:prstGeom prst="roundRect">
            <a:avLst>
              <a:gd name="adj" fmla="val 1217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5588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AF40C88-0B3D-4142-A964-2C70421E00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93958" y="3613980"/>
            <a:ext cx="3515608" cy="2330968"/>
          </a:xfrm>
          <a:prstGeom prst="roundRect">
            <a:avLst>
              <a:gd name="adj" fmla="val 1217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5588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93158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</p:bldLst>
      </p:timing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gradFill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777D908-2E4E-497F-829F-27E044CAC4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153752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309160 h 6858000"/>
              <a:gd name="connsiteX3" fmla="*/ 900759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6153752" y="0"/>
                </a:moveTo>
                <a:lnTo>
                  <a:pt x="12192000" y="0"/>
                </a:lnTo>
                <a:lnTo>
                  <a:pt x="12192000" y="3309160"/>
                </a:lnTo>
                <a:lnTo>
                  <a:pt x="90075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444351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gradFill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1416B5-D4B8-4D50-B4AB-94A2804EA8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038248 w 12192000"/>
              <a:gd name="connsiteY1" fmla="*/ 0 h 6858000"/>
              <a:gd name="connsiteX2" fmla="*/ 12192000 w 12192000"/>
              <a:gd name="connsiteY2" fmla="*/ 6858000 h 6858000"/>
              <a:gd name="connsiteX3" fmla="*/ 3184410 w 12192000"/>
              <a:gd name="connsiteY3" fmla="*/ 6858000 h 6858000"/>
              <a:gd name="connsiteX4" fmla="*/ 0 w 12192000"/>
              <a:gd name="connsiteY4" fmla="*/ 33091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038248" y="0"/>
                </a:lnTo>
                <a:lnTo>
                  <a:pt x="12192000" y="6858000"/>
                </a:lnTo>
                <a:lnTo>
                  <a:pt x="3184410" y="6858000"/>
                </a:lnTo>
                <a:lnTo>
                  <a:pt x="0" y="33091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52837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80B0F-8D92-555C-4243-BBD9E8DB0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3EF6C-634F-88B8-6D7A-2DD37326E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AE224-C9A8-639C-829B-AC42050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F486-1938-41A9-943A-9E9E4EFB086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21672-B779-BFDD-0AD5-78F0339A1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9021F-CCBF-0DE2-99B2-046DB297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4BD9-103A-4972-A927-EE331C123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50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4FDBF028-CCBD-4BE9-84EC-244781378057}"/>
              </a:ext>
            </a:extLst>
          </p:cNvPr>
          <p:cNvSpPr/>
          <p:nvPr userDrawn="1"/>
        </p:nvSpPr>
        <p:spPr>
          <a:xfrm>
            <a:off x="6254322" y="1"/>
            <a:ext cx="4039932" cy="3111500"/>
          </a:xfrm>
          <a:prstGeom prst="parallelogram">
            <a:avLst>
              <a:gd name="adj" fmla="val 89731"/>
            </a:avLst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0F82EF8-B798-4792-9E21-F1985AAC0383}"/>
              </a:ext>
            </a:extLst>
          </p:cNvPr>
          <p:cNvSpPr/>
          <p:nvPr userDrawn="1"/>
        </p:nvSpPr>
        <p:spPr>
          <a:xfrm>
            <a:off x="4237459" y="0"/>
            <a:ext cx="7954541" cy="6858000"/>
          </a:xfrm>
          <a:custGeom>
            <a:avLst/>
            <a:gdLst>
              <a:gd name="connsiteX0" fmla="*/ 6153752 w 7954541"/>
              <a:gd name="connsiteY0" fmla="*/ 0 h 6858000"/>
              <a:gd name="connsiteX1" fmla="*/ 7954541 w 7954541"/>
              <a:gd name="connsiteY1" fmla="*/ 0 h 6858000"/>
              <a:gd name="connsiteX2" fmla="*/ 7954541 w 7954541"/>
              <a:gd name="connsiteY2" fmla="*/ 2959481 h 6858000"/>
              <a:gd name="connsiteX3" fmla="*/ 4456361 w 7954541"/>
              <a:gd name="connsiteY3" fmla="*/ 6858000 h 6858000"/>
              <a:gd name="connsiteX4" fmla="*/ 0 w 795454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4541" h="6858000">
                <a:moveTo>
                  <a:pt x="6153752" y="0"/>
                </a:moveTo>
                <a:lnTo>
                  <a:pt x="7954541" y="0"/>
                </a:lnTo>
                <a:lnTo>
                  <a:pt x="7954541" y="2959481"/>
                </a:lnTo>
                <a:lnTo>
                  <a:pt x="44563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09D948D2-EE45-48B7-A96A-27CB2084173C}"/>
              </a:ext>
            </a:extLst>
          </p:cNvPr>
          <p:cNvSpPr/>
          <p:nvPr userDrawn="1"/>
        </p:nvSpPr>
        <p:spPr>
          <a:xfrm>
            <a:off x="8779810" y="4934856"/>
            <a:ext cx="2496984" cy="1923143"/>
          </a:xfrm>
          <a:prstGeom prst="parallelogram">
            <a:avLst>
              <a:gd name="adj" fmla="val 89731"/>
            </a:avLst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704B40-3466-485D-BD10-82AA317E1644}"/>
              </a:ext>
            </a:extLst>
          </p:cNvPr>
          <p:cNvGrpSpPr/>
          <p:nvPr userDrawn="1"/>
        </p:nvGrpSpPr>
        <p:grpSpPr>
          <a:xfrm>
            <a:off x="-1" y="6312933"/>
            <a:ext cx="12192000" cy="545067"/>
            <a:chOff x="-1" y="6312933"/>
            <a:chExt cx="12192000" cy="545067"/>
          </a:xfr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grpSpPr>
        <p:sp>
          <p:nvSpPr>
            <p:cNvPr id="6" name="Isosceles Triangle 24">
              <a:extLst>
                <a:ext uri="{FF2B5EF4-FFF2-40B4-BE49-F238E27FC236}">
                  <a16:creationId xmlns:a16="http://schemas.microsoft.com/office/drawing/2014/main" id="{F704E7BA-B462-4C3D-988E-542DACACCB2A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88A908C-3FF8-4EE0-AD58-D6D55B3E5699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357F226-6B8D-46DB-A0AE-F27B8D863627}"/>
              </a:ext>
            </a:extLst>
          </p:cNvPr>
          <p:cNvSpPr txBox="1"/>
          <p:nvPr userDrawn="1"/>
        </p:nvSpPr>
        <p:spPr>
          <a:xfrm>
            <a:off x="2520451" y="251720"/>
            <a:ext cx="11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Who we 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2F18E-8F74-4E7A-9A8B-9706410028C1}"/>
              </a:ext>
            </a:extLst>
          </p:cNvPr>
          <p:cNvSpPr txBox="1"/>
          <p:nvPr userDrawn="1"/>
        </p:nvSpPr>
        <p:spPr>
          <a:xfrm>
            <a:off x="3762114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Menu</a:t>
            </a:r>
            <a:endParaRPr lang="en-US" sz="1200" baseline="0" dirty="0">
              <a:solidFill>
                <a:schemeClr val="tx1">
                  <a:lumMod val="65000"/>
                  <a:lumOff val="35000"/>
                </a:schemeClr>
              </a:solidFill>
              <a:latin typeface="Poppins" panose="02000000000000000000" pitchFamily="2" charset="0"/>
              <a:ea typeface="Roboto Condensed Light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885AB1-CE67-4823-95F2-F9107D093737}"/>
              </a:ext>
            </a:extLst>
          </p:cNvPr>
          <p:cNvSpPr txBox="1"/>
          <p:nvPr userDrawn="1"/>
        </p:nvSpPr>
        <p:spPr>
          <a:xfrm>
            <a:off x="4929057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Event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0A1E9-409A-4647-A10B-9C82F9D8D2C8}"/>
              </a:ext>
            </a:extLst>
          </p:cNvPr>
          <p:cNvSpPr txBox="1"/>
          <p:nvPr userDrawn="1"/>
        </p:nvSpPr>
        <p:spPr>
          <a:xfrm>
            <a:off x="6096000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Contact</a:t>
            </a:r>
          </a:p>
        </p:txBody>
      </p:sp>
      <p:sp>
        <p:nvSpPr>
          <p:cNvPr id="12" name="Rectangle: Rounded Corners 11">
            <a:hlinkClick r:id="" action="ppaction://noaction"/>
            <a:extLst>
              <a:ext uri="{FF2B5EF4-FFF2-40B4-BE49-F238E27FC236}">
                <a16:creationId xmlns:a16="http://schemas.microsoft.com/office/drawing/2014/main" id="{EEDC7400-4DCC-48A6-A468-4A255709BB58}"/>
              </a:ext>
            </a:extLst>
          </p:cNvPr>
          <p:cNvSpPr/>
          <p:nvPr userDrawn="1"/>
        </p:nvSpPr>
        <p:spPr>
          <a:xfrm>
            <a:off x="10306365" y="215900"/>
            <a:ext cx="1373248" cy="34863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965200" sx="86000" sy="86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oppins" panose="02000000000000000000" pitchFamily="2" charset="0"/>
                <a:cs typeface="Poppins" panose="02000000000000000000" pitchFamily="2" charset="0"/>
              </a:rPr>
              <a:t>Home</a:t>
            </a:r>
            <a:endParaRPr lang="id-ID" sz="1200" dirty="0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C5EFDC-D2DE-4B45-9AF9-574186D20C7E}"/>
              </a:ext>
            </a:extLst>
          </p:cNvPr>
          <p:cNvCxnSpPr/>
          <p:nvPr userDrawn="1"/>
        </p:nvCxnSpPr>
        <p:spPr>
          <a:xfrm>
            <a:off x="0" y="768091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hlinkClick r:id="" action="ppaction://noaction"/>
            <a:extLst>
              <a:ext uri="{FF2B5EF4-FFF2-40B4-BE49-F238E27FC236}">
                <a16:creationId xmlns:a16="http://schemas.microsoft.com/office/drawing/2014/main" id="{C2D115E2-6738-451C-9B87-626EDCB46B43}"/>
              </a:ext>
            </a:extLst>
          </p:cNvPr>
          <p:cNvSpPr/>
          <p:nvPr userDrawn="1"/>
        </p:nvSpPr>
        <p:spPr>
          <a:xfrm>
            <a:off x="8634352" y="215900"/>
            <a:ext cx="1373248" cy="3486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Order Now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D4B00-E7EF-4B35-B0F2-9D9CC765946B}"/>
              </a:ext>
            </a:extLst>
          </p:cNvPr>
          <p:cNvSpPr txBox="1"/>
          <p:nvPr userDrawn="1"/>
        </p:nvSpPr>
        <p:spPr>
          <a:xfrm>
            <a:off x="5619819" y="6504485"/>
            <a:ext cx="441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200" i="0" smtClean="0">
                <a:solidFill>
                  <a:schemeClr val="bg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rPr>
              <a:pPr algn="r"/>
              <a:t>‹#›</a:t>
            </a:fld>
            <a:endParaRPr lang="id-ID" sz="1200" i="0" dirty="0">
              <a:solidFill>
                <a:schemeClr val="bg1"/>
              </a:solidFill>
              <a:latin typeface="Poppins" panose="02000000000000000000" pitchFamily="2" charset="0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CE0502-4D4E-4CC2-8699-3D3C424DF8AB}"/>
              </a:ext>
            </a:extLst>
          </p:cNvPr>
          <p:cNvSpPr/>
          <p:nvPr userDrawn="1"/>
        </p:nvSpPr>
        <p:spPr>
          <a:xfrm>
            <a:off x="5991170" y="6504485"/>
            <a:ext cx="5810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/ 75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82AA60-BC2F-4C83-A3FE-6B7F28FA31C6}"/>
              </a:ext>
            </a:extLst>
          </p:cNvPr>
          <p:cNvGrpSpPr/>
          <p:nvPr userDrawn="1"/>
        </p:nvGrpSpPr>
        <p:grpSpPr>
          <a:xfrm>
            <a:off x="690756" y="114088"/>
            <a:ext cx="1068131" cy="494207"/>
            <a:chOff x="690756" y="119791"/>
            <a:chExt cx="1112905" cy="514923"/>
          </a:xfrm>
        </p:grpSpPr>
        <p:sp>
          <p:nvSpPr>
            <p:cNvPr id="18" name="Freeform: Shape 17">
              <a:hlinkClick r:id="rId2" action="ppaction://hlinksldjump" tooltip="HOME"/>
              <a:extLst>
                <a:ext uri="{FF2B5EF4-FFF2-40B4-BE49-F238E27FC236}">
                  <a16:creationId xmlns:a16="http://schemas.microsoft.com/office/drawing/2014/main" id="{E10BB3F2-B661-48A7-8842-18605F84D48D}"/>
                </a:ext>
              </a:extLst>
            </p:cNvPr>
            <p:cNvSpPr/>
            <p:nvPr/>
          </p:nvSpPr>
          <p:spPr>
            <a:xfrm>
              <a:off x="690756" y="315442"/>
              <a:ext cx="1112905" cy="216596"/>
            </a:xfrm>
            <a:custGeom>
              <a:avLst/>
              <a:gdLst/>
              <a:ahLst/>
              <a:cxnLst/>
              <a:rect l="l" t="t" r="r" b="b"/>
              <a:pathLst>
                <a:path w="1666732" h="324383">
                  <a:moveTo>
                    <a:pt x="37271" y="190043"/>
                  </a:moveTo>
                  <a:lnTo>
                    <a:pt x="37271" y="291208"/>
                  </a:lnTo>
                  <a:lnTo>
                    <a:pt x="104441" y="291208"/>
                  </a:lnTo>
                  <a:cubicBezTo>
                    <a:pt x="122463" y="291208"/>
                    <a:pt x="136593" y="286702"/>
                    <a:pt x="146832" y="277692"/>
                  </a:cubicBezTo>
                  <a:cubicBezTo>
                    <a:pt x="157072" y="268681"/>
                    <a:pt x="162191" y="256326"/>
                    <a:pt x="162191" y="240625"/>
                  </a:cubicBezTo>
                  <a:cubicBezTo>
                    <a:pt x="162191" y="224925"/>
                    <a:pt x="156662" y="212569"/>
                    <a:pt x="145604" y="203559"/>
                  </a:cubicBezTo>
                  <a:cubicBezTo>
                    <a:pt x="134545" y="194548"/>
                    <a:pt x="119869" y="190043"/>
                    <a:pt x="101574" y="190043"/>
                  </a:cubicBezTo>
                  <a:close/>
                  <a:moveTo>
                    <a:pt x="775597" y="124511"/>
                  </a:moveTo>
                  <a:cubicBezTo>
                    <a:pt x="754708" y="124511"/>
                    <a:pt x="736823" y="131883"/>
                    <a:pt x="721942" y="146628"/>
                  </a:cubicBezTo>
                  <a:cubicBezTo>
                    <a:pt x="707061" y="161372"/>
                    <a:pt x="699621" y="181442"/>
                    <a:pt x="699621" y="206835"/>
                  </a:cubicBezTo>
                  <a:cubicBezTo>
                    <a:pt x="699621" y="232229"/>
                    <a:pt x="707129" y="252844"/>
                    <a:pt x="722147" y="268681"/>
                  </a:cubicBezTo>
                  <a:cubicBezTo>
                    <a:pt x="737165" y="284518"/>
                    <a:pt x="755050" y="292436"/>
                    <a:pt x="775801" y="292436"/>
                  </a:cubicBezTo>
                  <a:cubicBezTo>
                    <a:pt x="796553" y="292436"/>
                    <a:pt x="814370" y="284791"/>
                    <a:pt x="829251" y="269500"/>
                  </a:cubicBezTo>
                  <a:cubicBezTo>
                    <a:pt x="844132" y="254209"/>
                    <a:pt x="851573" y="233867"/>
                    <a:pt x="851573" y="208474"/>
                  </a:cubicBezTo>
                  <a:cubicBezTo>
                    <a:pt x="851573" y="183080"/>
                    <a:pt x="844132" y="162738"/>
                    <a:pt x="829251" y="147447"/>
                  </a:cubicBezTo>
                  <a:cubicBezTo>
                    <a:pt x="814370" y="132156"/>
                    <a:pt x="796485" y="124511"/>
                    <a:pt x="775597" y="124511"/>
                  </a:cubicBezTo>
                  <a:close/>
                  <a:moveTo>
                    <a:pt x="346972" y="124511"/>
                  </a:moveTo>
                  <a:cubicBezTo>
                    <a:pt x="326083" y="124511"/>
                    <a:pt x="308199" y="131883"/>
                    <a:pt x="293317" y="146628"/>
                  </a:cubicBezTo>
                  <a:cubicBezTo>
                    <a:pt x="278436" y="161372"/>
                    <a:pt x="270995" y="181442"/>
                    <a:pt x="270995" y="206835"/>
                  </a:cubicBezTo>
                  <a:cubicBezTo>
                    <a:pt x="270995" y="232229"/>
                    <a:pt x="278504" y="252844"/>
                    <a:pt x="293522" y="268681"/>
                  </a:cubicBezTo>
                  <a:cubicBezTo>
                    <a:pt x="308540" y="284518"/>
                    <a:pt x="326425" y="292436"/>
                    <a:pt x="347176" y="292436"/>
                  </a:cubicBezTo>
                  <a:cubicBezTo>
                    <a:pt x="367928" y="292436"/>
                    <a:pt x="385745" y="284791"/>
                    <a:pt x="400626" y="269500"/>
                  </a:cubicBezTo>
                  <a:cubicBezTo>
                    <a:pt x="415507" y="254209"/>
                    <a:pt x="422948" y="233867"/>
                    <a:pt x="422948" y="208474"/>
                  </a:cubicBezTo>
                  <a:cubicBezTo>
                    <a:pt x="422948" y="183080"/>
                    <a:pt x="415507" y="162738"/>
                    <a:pt x="400626" y="147447"/>
                  </a:cubicBezTo>
                  <a:cubicBezTo>
                    <a:pt x="385745" y="132156"/>
                    <a:pt x="367860" y="124511"/>
                    <a:pt x="346972" y="124511"/>
                  </a:cubicBezTo>
                  <a:close/>
                  <a:moveTo>
                    <a:pt x="1285441" y="122872"/>
                  </a:moveTo>
                  <a:cubicBezTo>
                    <a:pt x="1265645" y="122872"/>
                    <a:pt x="1249194" y="129221"/>
                    <a:pt x="1236087" y="141918"/>
                  </a:cubicBezTo>
                  <a:cubicBezTo>
                    <a:pt x="1222981" y="154614"/>
                    <a:pt x="1215745" y="172021"/>
                    <a:pt x="1214380" y="194138"/>
                  </a:cubicBezTo>
                  <a:lnTo>
                    <a:pt x="1355683" y="194138"/>
                  </a:lnTo>
                  <a:cubicBezTo>
                    <a:pt x="1355410" y="172568"/>
                    <a:pt x="1348584" y="155297"/>
                    <a:pt x="1335205" y="142327"/>
                  </a:cubicBezTo>
                  <a:cubicBezTo>
                    <a:pt x="1321825" y="129357"/>
                    <a:pt x="1305237" y="122872"/>
                    <a:pt x="1285441" y="122872"/>
                  </a:cubicBezTo>
                  <a:close/>
                  <a:moveTo>
                    <a:pt x="1095375" y="95840"/>
                  </a:moveTo>
                  <a:lnTo>
                    <a:pt x="1132646" y="95840"/>
                  </a:lnTo>
                  <a:lnTo>
                    <a:pt x="1132646" y="320697"/>
                  </a:lnTo>
                  <a:lnTo>
                    <a:pt x="1095375" y="320697"/>
                  </a:lnTo>
                  <a:close/>
                  <a:moveTo>
                    <a:pt x="1581336" y="92154"/>
                  </a:moveTo>
                  <a:cubicBezTo>
                    <a:pt x="1606320" y="92154"/>
                    <a:pt x="1625911" y="98503"/>
                    <a:pt x="1640110" y="111200"/>
                  </a:cubicBezTo>
                  <a:cubicBezTo>
                    <a:pt x="1654308" y="123896"/>
                    <a:pt x="1662090" y="141303"/>
                    <a:pt x="1663455" y="163420"/>
                  </a:cubicBezTo>
                  <a:lnTo>
                    <a:pt x="1624955" y="163420"/>
                  </a:lnTo>
                  <a:cubicBezTo>
                    <a:pt x="1624409" y="150860"/>
                    <a:pt x="1620177" y="140757"/>
                    <a:pt x="1612258" y="133112"/>
                  </a:cubicBezTo>
                  <a:cubicBezTo>
                    <a:pt x="1604340" y="125466"/>
                    <a:pt x="1593350" y="121644"/>
                    <a:pt x="1579288" y="121644"/>
                  </a:cubicBezTo>
                  <a:cubicBezTo>
                    <a:pt x="1565226" y="121644"/>
                    <a:pt x="1554167" y="124989"/>
                    <a:pt x="1546112" y="131678"/>
                  </a:cubicBezTo>
                  <a:cubicBezTo>
                    <a:pt x="1538057" y="138368"/>
                    <a:pt x="1534030" y="146969"/>
                    <a:pt x="1534030" y="157481"/>
                  </a:cubicBezTo>
                  <a:cubicBezTo>
                    <a:pt x="1534030" y="167994"/>
                    <a:pt x="1538603" y="176117"/>
                    <a:pt x="1547750" y="181851"/>
                  </a:cubicBezTo>
                  <a:cubicBezTo>
                    <a:pt x="1556897" y="187585"/>
                    <a:pt x="1567956" y="191749"/>
                    <a:pt x="1580926" y="194343"/>
                  </a:cubicBezTo>
                  <a:cubicBezTo>
                    <a:pt x="1593896" y="196937"/>
                    <a:pt x="1606866" y="199941"/>
                    <a:pt x="1619835" y="203354"/>
                  </a:cubicBezTo>
                  <a:cubicBezTo>
                    <a:pt x="1632805" y="206767"/>
                    <a:pt x="1643864" y="213184"/>
                    <a:pt x="1653011" y="222604"/>
                  </a:cubicBezTo>
                  <a:cubicBezTo>
                    <a:pt x="1662158" y="232024"/>
                    <a:pt x="1666732" y="245404"/>
                    <a:pt x="1666732" y="262742"/>
                  </a:cubicBezTo>
                  <a:cubicBezTo>
                    <a:pt x="1666732" y="280081"/>
                    <a:pt x="1658882" y="294689"/>
                    <a:pt x="1643181" y="306567"/>
                  </a:cubicBezTo>
                  <a:cubicBezTo>
                    <a:pt x="1627481" y="318444"/>
                    <a:pt x="1607070" y="324383"/>
                    <a:pt x="1581950" y="324383"/>
                  </a:cubicBezTo>
                  <a:cubicBezTo>
                    <a:pt x="1556829" y="324383"/>
                    <a:pt x="1536692" y="318103"/>
                    <a:pt x="1521538" y="305543"/>
                  </a:cubicBezTo>
                  <a:cubicBezTo>
                    <a:pt x="1506383" y="292983"/>
                    <a:pt x="1498123" y="275644"/>
                    <a:pt x="1496758" y="253527"/>
                  </a:cubicBezTo>
                  <a:lnTo>
                    <a:pt x="1535258" y="253527"/>
                  </a:lnTo>
                  <a:cubicBezTo>
                    <a:pt x="1535804" y="266087"/>
                    <a:pt x="1540242" y="276122"/>
                    <a:pt x="1548569" y="283631"/>
                  </a:cubicBezTo>
                  <a:cubicBezTo>
                    <a:pt x="1556897" y="291139"/>
                    <a:pt x="1568366" y="294894"/>
                    <a:pt x="1582974" y="294894"/>
                  </a:cubicBezTo>
                  <a:cubicBezTo>
                    <a:pt x="1597582" y="294894"/>
                    <a:pt x="1609050" y="291754"/>
                    <a:pt x="1617378" y="285474"/>
                  </a:cubicBezTo>
                  <a:cubicBezTo>
                    <a:pt x="1625706" y="279194"/>
                    <a:pt x="1629870" y="271207"/>
                    <a:pt x="1629870" y="261514"/>
                  </a:cubicBezTo>
                  <a:cubicBezTo>
                    <a:pt x="1629870" y="251820"/>
                    <a:pt x="1626594" y="244107"/>
                    <a:pt x="1620040" y="238373"/>
                  </a:cubicBezTo>
                  <a:cubicBezTo>
                    <a:pt x="1613487" y="232639"/>
                    <a:pt x="1605296" y="228679"/>
                    <a:pt x="1595466" y="226495"/>
                  </a:cubicBezTo>
                  <a:cubicBezTo>
                    <a:pt x="1585636" y="224310"/>
                    <a:pt x="1574919" y="221717"/>
                    <a:pt x="1563314" y="218713"/>
                  </a:cubicBezTo>
                  <a:cubicBezTo>
                    <a:pt x="1551710" y="215709"/>
                    <a:pt x="1540992" y="212501"/>
                    <a:pt x="1531163" y="209088"/>
                  </a:cubicBezTo>
                  <a:cubicBezTo>
                    <a:pt x="1521333" y="205675"/>
                    <a:pt x="1513141" y="199736"/>
                    <a:pt x="1506588" y="191271"/>
                  </a:cubicBezTo>
                  <a:cubicBezTo>
                    <a:pt x="1500035" y="182807"/>
                    <a:pt x="1496758" y="172158"/>
                    <a:pt x="1496758" y="159325"/>
                  </a:cubicBezTo>
                  <a:cubicBezTo>
                    <a:pt x="1496758" y="140484"/>
                    <a:pt x="1504608" y="124579"/>
                    <a:pt x="1520309" y="111609"/>
                  </a:cubicBezTo>
                  <a:cubicBezTo>
                    <a:pt x="1536009" y="98639"/>
                    <a:pt x="1556351" y="92154"/>
                    <a:pt x="1581336" y="92154"/>
                  </a:cubicBezTo>
                  <a:close/>
                  <a:moveTo>
                    <a:pt x="1286260" y="92154"/>
                  </a:moveTo>
                  <a:cubicBezTo>
                    <a:pt x="1318890" y="92154"/>
                    <a:pt x="1345103" y="102189"/>
                    <a:pt x="1364899" y="122258"/>
                  </a:cubicBezTo>
                  <a:cubicBezTo>
                    <a:pt x="1384695" y="142327"/>
                    <a:pt x="1394593" y="167926"/>
                    <a:pt x="1394593" y="199053"/>
                  </a:cubicBezTo>
                  <a:cubicBezTo>
                    <a:pt x="1394593" y="206972"/>
                    <a:pt x="1394047" y="214344"/>
                    <a:pt x="1392955" y="221170"/>
                  </a:cubicBezTo>
                  <a:lnTo>
                    <a:pt x="1213971" y="221170"/>
                  </a:lnTo>
                  <a:cubicBezTo>
                    <a:pt x="1215063" y="243561"/>
                    <a:pt x="1222094" y="261241"/>
                    <a:pt x="1235064" y="274210"/>
                  </a:cubicBezTo>
                  <a:cubicBezTo>
                    <a:pt x="1248033" y="287180"/>
                    <a:pt x="1264621" y="293665"/>
                    <a:pt x="1284827" y="293665"/>
                  </a:cubicBezTo>
                  <a:cubicBezTo>
                    <a:pt x="1300118" y="293665"/>
                    <a:pt x="1313019" y="290252"/>
                    <a:pt x="1323532" y="283426"/>
                  </a:cubicBezTo>
                  <a:cubicBezTo>
                    <a:pt x="1334044" y="276600"/>
                    <a:pt x="1341758" y="267589"/>
                    <a:pt x="1346673" y="256394"/>
                  </a:cubicBezTo>
                  <a:lnTo>
                    <a:pt x="1386811" y="256394"/>
                  </a:lnTo>
                  <a:cubicBezTo>
                    <a:pt x="1379712" y="276053"/>
                    <a:pt x="1367493" y="292300"/>
                    <a:pt x="1350154" y="305133"/>
                  </a:cubicBezTo>
                  <a:cubicBezTo>
                    <a:pt x="1332815" y="317967"/>
                    <a:pt x="1311040" y="324383"/>
                    <a:pt x="1284827" y="324383"/>
                  </a:cubicBezTo>
                  <a:cubicBezTo>
                    <a:pt x="1252607" y="324383"/>
                    <a:pt x="1226394" y="313734"/>
                    <a:pt x="1206189" y="292436"/>
                  </a:cubicBezTo>
                  <a:cubicBezTo>
                    <a:pt x="1185983" y="271139"/>
                    <a:pt x="1175880" y="243014"/>
                    <a:pt x="1175880" y="208064"/>
                  </a:cubicBezTo>
                  <a:cubicBezTo>
                    <a:pt x="1175880" y="173114"/>
                    <a:pt x="1186119" y="145058"/>
                    <a:pt x="1206598" y="123896"/>
                  </a:cubicBezTo>
                  <a:cubicBezTo>
                    <a:pt x="1227077" y="102735"/>
                    <a:pt x="1253631" y="92154"/>
                    <a:pt x="1286260" y="92154"/>
                  </a:cubicBezTo>
                  <a:close/>
                  <a:moveTo>
                    <a:pt x="768839" y="92154"/>
                  </a:moveTo>
                  <a:cubicBezTo>
                    <a:pt x="787952" y="92154"/>
                    <a:pt x="804676" y="96660"/>
                    <a:pt x="819012" y="105670"/>
                  </a:cubicBezTo>
                  <a:cubicBezTo>
                    <a:pt x="833347" y="114681"/>
                    <a:pt x="844201" y="126422"/>
                    <a:pt x="851573" y="140894"/>
                  </a:cubicBezTo>
                  <a:lnTo>
                    <a:pt x="851573" y="95840"/>
                  </a:lnTo>
                  <a:lnTo>
                    <a:pt x="889254" y="95840"/>
                  </a:lnTo>
                  <a:lnTo>
                    <a:pt x="889254" y="320697"/>
                  </a:lnTo>
                  <a:lnTo>
                    <a:pt x="851573" y="320697"/>
                  </a:lnTo>
                  <a:lnTo>
                    <a:pt x="851573" y="274825"/>
                  </a:lnTo>
                  <a:cubicBezTo>
                    <a:pt x="844201" y="289569"/>
                    <a:pt x="833347" y="301515"/>
                    <a:pt x="819012" y="310663"/>
                  </a:cubicBezTo>
                  <a:cubicBezTo>
                    <a:pt x="804676" y="319810"/>
                    <a:pt x="787952" y="324383"/>
                    <a:pt x="768839" y="324383"/>
                  </a:cubicBezTo>
                  <a:cubicBezTo>
                    <a:pt x="738257" y="324383"/>
                    <a:pt x="712727" y="313393"/>
                    <a:pt x="692248" y="291413"/>
                  </a:cubicBezTo>
                  <a:cubicBezTo>
                    <a:pt x="671769" y="269432"/>
                    <a:pt x="661530" y="241308"/>
                    <a:pt x="661530" y="207040"/>
                  </a:cubicBezTo>
                  <a:cubicBezTo>
                    <a:pt x="661530" y="172772"/>
                    <a:pt x="671701" y="145058"/>
                    <a:pt x="692043" y="123896"/>
                  </a:cubicBezTo>
                  <a:cubicBezTo>
                    <a:pt x="712386" y="102735"/>
                    <a:pt x="737984" y="92154"/>
                    <a:pt x="768839" y="92154"/>
                  </a:cubicBezTo>
                  <a:close/>
                  <a:moveTo>
                    <a:pt x="629545" y="92154"/>
                  </a:moveTo>
                  <a:lnTo>
                    <a:pt x="629545" y="131064"/>
                  </a:lnTo>
                  <a:lnTo>
                    <a:pt x="619715" y="131064"/>
                  </a:lnTo>
                  <a:cubicBezTo>
                    <a:pt x="600602" y="131064"/>
                    <a:pt x="586062" y="136047"/>
                    <a:pt x="576096" y="146013"/>
                  </a:cubicBezTo>
                  <a:cubicBezTo>
                    <a:pt x="566129" y="155980"/>
                    <a:pt x="561146" y="173250"/>
                    <a:pt x="561146" y="197825"/>
                  </a:cubicBezTo>
                  <a:lnTo>
                    <a:pt x="561146" y="320697"/>
                  </a:lnTo>
                  <a:lnTo>
                    <a:pt x="523875" y="320697"/>
                  </a:lnTo>
                  <a:lnTo>
                    <a:pt x="523875" y="95840"/>
                  </a:lnTo>
                  <a:lnTo>
                    <a:pt x="561146" y="95840"/>
                  </a:lnTo>
                  <a:lnTo>
                    <a:pt x="561146" y="133931"/>
                  </a:lnTo>
                  <a:cubicBezTo>
                    <a:pt x="574526" y="106080"/>
                    <a:pt x="597325" y="92154"/>
                    <a:pt x="629545" y="92154"/>
                  </a:cubicBezTo>
                  <a:close/>
                  <a:moveTo>
                    <a:pt x="340214" y="92154"/>
                  </a:moveTo>
                  <a:cubicBezTo>
                    <a:pt x="359327" y="92154"/>
                    <a:pt x="376051" y="96660"/>
                    <a:pt x="390387" y="105670"/>
                  </a:cubicBezTo>
                  <a:cubicBezTo>
                    <a:pt x="404722" y="114681"/>
                    <a:pt x="415575" y="126422"/>
                    <a:pt x="422948" y="140894"/>
                  </a:cubicBezTo>
                  <a:lnTo>
                    <a:pt x="422948" y="95840"/>
                  </a:lnTo>
                  <a:lnTo>
                    <a:pt x="460629" y="95840"/>
                  </a:lnTo>
                  <a:lnTo>
                    <a:pt x="460629" y="320697"/>
                  </a:lnTo>
                  <a:lnTo>
                    <a:pt x="422948" y="320697"/>
                  </a:lnTo>
                  <a:lnTo>
                    <a:pt x="422948" y="274825"/>
                  </a:lnTo>
                  <a:cubicBezTo>
                    <a:pt x="415575" y="289569"/>
                    <a:pt x="404722" y="301515"/>
                    <a:pt x="390387" y="310663"/>
                  </a:cubicBezTo>
                  <a:cubicBezTo>
                    <a:pt x="376051" y="319810"/>
                    <a:pt x="359327" y="324383"/>
                    <a:pt x="340214" y="324383"/>
                  </a:cubicBezTo>
                  <a:cubicBezTo>
                    <a:pt x="309632" y="324383"/>
                    <a:pt x="284102" y="313393"/>
                    <a:pt x="263623" y="291413"/>
                  </a:cubicBezTo>
                  <a:cubicBezTo>
                    <a:pt x="243144" y="269432"/>
                    <a:pt x="232905" y="241308"/>
                    <a:pt x="232905" y="207040"/>
                  </a:cubicBezTo>
                  <a:cubicBezTo>
                    <a:pt x="232905" y="172772"/>
                    <a:pt x="243076" y="145058"/>
                    <a:pt x="263418" y="123896"/>
                  </a:cubicBezTo>
                  <a:cubicBezTo>
                    <a:pt x="283761" y="102735"/>
                    <a:pt x="309359" y="92154"/>
                    <a:pt x="340214" y="92154"/>
                  </a:cubicBezTo>
                  <a:close/>
                  <a:moveTo>
                    <a:pt x="37271" y="66761"/>
                  </a:moveTo>
                  <a:lnTo>
                    <a:pt x="37271" y="160144"/>
                  </a:lnTo>
                  <a:lnTo>
                    <a:pt x="99936" y="160144"/>
                  </a:lnTo>
                  <a:cubicBezTo>
                    <a:pt x="117138" y="160144"/>
                    <a:pt x="130586" y="155980"/>
                    <a:pt x="140279" y="147652"/>
                  </a:cubicBezTo>
                  <a:cubicBezTo>
                    <a:pt x="149972" y="139324"/>
                    <a:pt x="154819" y="127992"/>
                    <a:pt x="154819" y="113657"/>
                  </a:cubicBezTo>
                  <a:cubicBezTo>
                    <a:pt x="154819" y="99322"/>
                    <a:pt x="149972" y="87922"/>
                    <a:pt x="140279" y="79457"/>
                  </a:cubicBezTo>
                  <a:cubicBezTo>
                    <a:pt x="130586" y="70993"/>
                    <a:pt x="117138" y="66761"/>
                    <a:pt x="99936" y="66761"/>
                  </a:cubicBezTo>
                  <a:close/>
                  <a:moveTo>
                    <a:pt x="960691" y="40138"/>
                  </a:moveTo>
                  <a:lnTo>
                    <a:pt x="998372" y="40138"/>
                  </a:lnTo>
                  <a:lnTo>
                    <a:pt x="998372" y="95840"/>
                  </a:lnTo>
                  <a:lnTo>
                    <a:pt x="1056532" y="95840"/>
                  </a:lnTo>
                  <a:lnTo>
                    <a:pt x="1056532" y="126149"/>
                  </a:lnTo>
                  <a:lnTo>
                    <a:pt x="998372" y="126149"/>
                  </a:lnTo>
                  <a:lnTo>
                    <a:pt x="998372" y="262947"/>
                  </a:lnTo>
                  <a:cubicBezTo>
                    <a:pt x="998372" y="273050"/>
                    <a:pt x="1000420" y="280149"/>
                    <a:pt x="1004516" y="284245"/>
                  </a:cubicBezTo>
                  <a:cubicBezTo>
                    <a:pt x="1008611" y="288341"/>
                    <a:pt x="1015847" y="290389"/>
                    <a:pt x="1026223" y="290389"/>
                  </a:cubicBezTo>
                  <a:lnTo>
                    <a:pt x="1056941" y="290389"/>
                  </a:lnTo>
                  <a:lnTo>
                    <a:pt x="1056941" y="320697"/>
                  </a:lnTo>
                  <a:lnTo>
                    <a:pt x="1019260" y="320697"/>
                  </a:lnTo>
                  <a:cubicBezTo>
                    <a:pt x="980214" y="320697"/>
                    <a:pt x="960691" y="301447"/>
                    <a:pt x="960691" y="262947"/>
                  </a:cubicBezTo>
                  <a:lnTo>
                    <a:pt x="960691" y="126149"/>
                  </a:lnTo>
                  <a:lnTo>
                    <a:pt x="931611" y="126149"/>
                  </a:lnTo>
                  <a:lnTo>
                    <a:pt x="931611" y="95840"/>
                  </a:lnTo>
                  <a:lnTo>
                    <a:pt x="960691" y="95840"/>
                  </a:lnTo>
                  <a:close/>
                  <a:moveTo>
                    <a:pt x="0" y="36862"/>
                  </a:moveTo>
                  <a:lnTo>
                    <a:pt x="101574" y="36862"/>
                  </a:lnTo>
                  <a:cubicBezTo>
                    <a:pt x="130518" y="36862"/>
                    <a:pt x="152908" y="43893"/>
                    <a:pt x="168745" y="57955"/>
                  </a:cubicBezTo>
                  <a:cubicBezTo>
                    <a:pt x="184582" y="72017"/>
                    <a:pt x="192500" y="90106"/>
                    <a:pt x="192500" y="112223"/>
                  </a:cubicBezTo>
                  <a:cubicBezTo>
                    <a:pt x="192500" y="143897"/>
                    <a:pt x="174342" y="164786"/>
                    <a:pt x="138026" y="174888"/>
                  </a:cubicBezTo>
                  <a:cubicBezTo>
                    <a:pt x="156321" y="177892"/>
                    <a:pt x="171066" y="186083"/>
                    <a:pt x="182261" y="199463"/>
                  </a:cubicBezTo>
                  <a:cubicBezTo>
                    <a:pt x="193456" y="212842"/>
                    <a:pt x="199053" y="228270"/>
                    <a:pt x="199053" y="245745"/>
                  </a:cubicBezTo>
                  <a:cubicBezTo>
                    <a:pt x="199053" y="267316"/>
                    <a:pt x="190657" y="285201"/>
                    <a:pt x="173864" y="299399"/>
                  </a:cubicBezTo>
                  <a:cubicBezTo>
                    <a:pt x="157072" y="313598"/>
                    <a:pt x="134613" y="320697"/>
                    <a:pt x="106489" y="320697"/>
                  </a:cubicBezTo>
                  <a:lnTo>
                    <a:pt x="0" y="320697"/>
                  </a:lnTo>
                  <a:close/>
                  <a:moveTo>
                    <a:pt x="1114420" y="9011"/>
                  </a:moveTo>
                  <a:cubicBezTo>
                    <a:pt x="1121383" y="9011"/>
                    <a:pt x="1127322" y="11468"/>
                    <a:pt x="1132236" y="16383"/>
                  </a:cubicBezTo>
                  <a:cubicBezTo>
                    <a:pt x="1137151" y="21298"/>
                    <a:pt x="1139609" y="27305"/>
                    <a:pt x="1139609" y="34404"/>
                  </a:cubicBezTo>
                  <a:cubicBezTo>
                    <a:pt x="1139609" y="41503"/>
                    <a:pt x="1137151" y="47511"/>
                    <a:pt x="1132236" y="52425"/>
                  </a:cubicBezTo>
                  <a:cubicBezTo>
                    <a:pt x="1127322" y="57340"/>
                    <a:pt x="1121314" y="59798"/>
                    <a:pt x="1114215" y="59798"/>
                  </a:cubicBezTo>
                  <a:cubicBezTo>
                    <a:pt x="1107116" y="59798"/>
                    <a:pt x="1101177" y="57340"/>
                    <a:pt x="1096399" y="52425"/>
                  </a:cubicBezTo>
                  <a:cubicBezTo>
                    <a:pt x="1091620" y="47511"/>
                    <a:pt x="1089231" y="41503"/>
                    <a:pt x="1089231" y="34404"/>
                  </a:cubicBezTo>
                  <a:cubicBezTo>
                    <a:pt x="1089231" y="27305"/>
                    <a:pt x="1091689" y="21298"/>
                    <a:pt x="1096603" y="16383"/>
                  </a:cubicBezTo>
                  <a:cubicBezTo>
                    <a:pt x="1101518" y="11468"/>
                    <a:pt x="1107457" y="9011"/>
                    <a:pt x="1114420" y="9011"/>
                  </a:cubicBezTo>
                  <a:close/>
                  <a:moveTo>
                    <a:pt x="1417796" y="0"/>
                  </a:moveTo>
                  <a:lnTo>
                    <a:pt x="1455067" y="0"/>
                  </a:lnTo>
                  <a:cubicBezTo>
                    <a:pt x="1458344" y="14472"/>
                    <a:pt x="1459982" y="27032"/>
                    <a:pt x="1459982" y="37681"/>
                  </a:cubicBezTo>
                  <a:cubicBezTo>
                    <a:pt x="1459982" y="68535"/>
                    <a:pt x="1446057" y="83963"/>
                    <a:pt x="1418206" y="83963"/>
                  </a:cubicBezTo>
                  <a:lnTo>
                    <a:pt x="1418206" y="65941"/>
                  </a:lnTo>
                  <a:cubicBezTo>
                    <a:pt x="1431312" y="65941"/>
                    <a:pt x="1437865" y="58842"/>
                    <a:pt x="1437865" y="44644"/>
                  </a:cubicBezTo>
                  <a:lnTo>
                    <a:pt x="1437865" y="35223"/>
                  </a:lnTo>
                  <a:lnTo>
                    <a:pt x="1417796" y="352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026F988-A2DA-430E-8873-4401667B1AFE}"/>
                </a:ext>
              </a:extLst>
            </p:cNvPr>
            <p:cNvGrpSpPr/>
            <p:nvPr userDrawn="1"/>
          </p:nvGrpSpPr>
          <p:grpSpPr>
            <a:xfrm>
              <a:off x="902437" y="119791"/>
              <a:ext cx="689543" cy="514923"/>
              <a:chOff x="902437" y="119791"/>
              <a:chExt cx="689543" cy="514923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45B0168-0865-4647-A865-22D9F1BAB38F}"/>
                  </a:ext>
                </a:extLst>
              </p:cNvPr>
              <p:cNvSpPr/>
              <p:nvPr/>
            </p:nvSpPr>
            <p:spPr>
              <a:xfrm>
                <a:off x="1120169" y="588994"/>
                <a:ext cx="254078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293446" h="52806">
                    <a:moveTo>
                      <a:pt x="6934" y="28498"/>
                    </a:moveTo>
                    <a:lnTo>
                      <a:pt x="6934" y="47320"/>
                    </a:lnTo>
                    <a:lnTo>
                      <a:pt x="19431" y="47320"/>
                    </a:lnTo>
                    <a:cubicBezTo>
                      <a:pt x="22784" y="47320"/>
                      <a:pt x="25413" y="46482"/>
                      <a:pt x="27318" y="44805"/>
                    </a:cubicBezTo>
                    <a:cubicBezTo>
                      <a:pt x="29223" y="43129"/>
                      <a:pt x="30175" y="40830"/>
                      <a:pt x="30175" y="37909"/>
                    </a:cubicBezTo>
                    <a:cubicBezTo>
                      <a:pt x="30175" y="34988"/>
                      <a:pt x="29147" y="32689"/>
                      <a:pt x="27089" y="31013"/>
                    </a:cubicBezTo>
                    <a:cubicBezTo>
                      <a:pt x="25032" y="29337"/>
                      <a:pt x="22301" y="28498"/>
                      <a:pt x="18898" y="28498"/>
                    </a:cubicBezTo>
                    <a:close/>
                    <a:moveTo>
                      <a:pt x="144399" y="8458"/>
                    </a:moveTo>
                    <a:lnTo>
                      <a:pt x="134645" y="35737"/>
                    </a:lnTo>
                    <a:lnTo>
                      <a:pt x="154153" y="35737"/>
                    </a:lnTo>
                    <a:close/>
                    <a:moveTo>
                      <a:pt x="264109" y="5562"/>
                    </a:moveTo>
                    <a:lnTo>
                      <a:pt x="264109" y="25527"/>
                    </a:lnTo>
                    <a:lnTo>
                      <a:pt x="274320" y="25527"/>
                    </a:lnTo>
                    <a:cubicBezTo>
                      <a:pt x="278130" y="25527"/>
                      <a:pt x="280962" y="24650"/>
                      <a:pt x="282816" y="22898"/>
                    </a:cubicBezTo>
                    <a:cubicBezTo>
                      <a:pt x="284671" y="21145"/>
                      <a:pt x="285598" y="18694"/>
                      <a:pt x="285598" y="15544"/>
                    </a:cubicBezTo>
                    <a:cubicBezTo>
                      <a:pt x="285598" y="8890"/>
                      <a:pt x="281839" y="5562"/>
                      <a:pt x="274320" y="5562"/>
                    </a:cubicBezTo>
                    <a:close/>
                    <a:moveTo>
                      <a:pt x="6934" y="5562"/>
                    </a:moveTo>
                    <a:lnTo>
                      <a:pt x="6934" y="22936"/>
                    </a:lnTo>
                    <a:lnTo>
                      <a:pt x="18593" y="22936"/>
                    </a:lnTo>
                    <a:cubicBezTo>
                      <a:pt x="21793" y="22936"/>
                      <a:pt x="24295" y="22161"/>
                      <a:pt x="26099" y="20612"/>
                    </a:cubicBezTo>
                    <a:cubicBezTo>
                      <a:pt x="27902" y="19062"/>
                      <a:pt x="28804" y="16954"/>
                      <a:pt x="28804" y="14287"/>
                    </a:cubicBezTo>
                    <a:cubicBezTo>
                      <a:pt x="28804" y="11620"/>
                      <a:pt x="27902" y="9499"/>
                      <a:pt x="26099" y="7924"/>
                    </a:cubicBezTo>
                    <a:cubicBezTo>
                      <a:pt x="24295" y="6350"/>
                      <a:pt x="21793" y="5562"/>
                      <a:pt x="18593" y="5562"/>
                    </a:cubicBezTo>
                    <a:close/>
                    <a:moveTo>
                      <a:pt x="257175" y="0"/>
                    </a:moveTo>
                    <a:lnTo>
                      <a:pt x="274320" y="0"/>
                    </a:lnTo>
                    <a:cubicBezTo>
                      <a:pt x="280264" y="0"/>
                      <a:pt x="284798" y="1447"/>
                      <a:pt x="287922" y="4343"/>
                    </a:cubicBezTo>
                    <a:cubicBezTo>
                      <a:pt x="291046" y="7239"/>
                      <a:pt x="292608" y="10782"/>
                      <a:pt x="292608" y="14973"/>
                    </a:cubicBezTo>
                    <a:cubicBezTo>
                      <a:pt x="292608" y="19164"/>
                      <a:pt x="291465" y="22656"/>
                      <a:pt x="289179" y="25450"/>
                    </a:cubicBezTo>
                    <a:cubicBezTo>
                      <a:pt x="286893" y="28244"/>
                      <a:pt x="283464" y="29997"/>
                      <a:pt x="278892" y="30708"/>
                    </a:cubicBezTo>
                    <a:lnTo>
                      <a:pt x="293446" y="52806"/>
                    </a:lnTo>
                    <a:lnTo>
                      <a:pt x="284759" y="52806"/>
                    </a:lnTo>
                    <a:lnTo>
                      <a:pt x="270891" y="31013"/>
                    </a:lnTo>
                    <a:lnTo>
                      <a:pt x="264109" y="31013"/>
                    </a:lnTo>
                    <a:lnTo>
                      <a:pt x="264109" y="52806"/>
                    </a:lnTo>
                    <a:lnTo>
                      <a:pt x="257175" y="52806"/>
                    </a:lnTo>
                    <a:close/>
                    <a:moveTo>
                      <a:pt x="140665" y="0"/>
                    </a:moveTo>
                    <a:lnTo>
                      <a:pt x="148285" y="0"/>
                    </a:lnTo>
                    <a:lnTo>
                      <a:pt x="167411" y="52806"/>
                    </a:lnTo>
                    <a:lnTo>
                      <a:pt x="160249" y="52806"/>
                    </a:lnTo>
                    <a:lnTo>
                      <a:pt x="156134" y="41224"/>
                    </a:lnTo>
                    <a:lnTo>
                      <a:pt x="132664" y="41224"/>
                    </a:lnTo>
                    <a:lnTo>
                      <a:pt x="128549" y="52806"/>
                    </a:lnTo>
                    <a:lnTo>
                      <a:pt x="121463" y="52806"/>
                    </a:lnTo>
                    <a:close/>
                    <a:moveTo>
                      <a:pt x="0" y="0"/>
                    </a:moveTo>
                    <a:lnTo>
                      <a:pt x="18898" y="0"/>
                    </a:lnTo>
                    <a:cubicBezTo>
                      <a:pt x="24282" y="0"/>
                      <a:pt x="28448" y="1308"/>
                      <a:pt x="31394" y="3924"/>
                    </a:cubicBezTo>
                    <a:cubicBezTo>
                      <a:pt x="34341" y="6540"/>
                      <a:pt x="35814" y="9906"/>
                      <a:pt x="35814" y="14020"/>
                    </a:cubicBezTo>
                    <a:cubicBezTo>
                      <a:pt x="35814" y="19913"/>
                      <a:pt x="32436" y="23799"/>
                      <a:pt x="25679" y="25679"/>
                    </a:cubicBezTo>
                    <a:cubicBezTo>
                      <a:pt x="29083" y="26238"/>
                      <a:pt x="31826" y="27762"/>
                      <a:pt x="33909" y="30251"/>
                    </a:cubicBezTo>
                    <a:cubicBezTo>
                      <a:pt x="35992" y="32740"/>
                      <a:pt x="37033" y="35610"/>
                      <a:pt x="37033" y="38862"/>
                    </a:cubicBezTo>
                    <a:cubicBezTo>
                      <a:pt x="37033" y="42875"/>
                      <a:pt x="35471" y="46202"/>
                      <a:pt x="32347" y="48844"/>
                    </a:cubicBezTo>
                    <a:cubicBezTo>
                      <a:pt x="29223" y="51485"/>
                      <a:pt x="25044" y="52806"/>
                      <a:pt x="19812" y="52806"/>
                    </a:cubicBezTo>
                    <a:lnTo>
                      <a:pt x="0" y="5280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CF585F2-3EA7-43F3-BBC8-449E29B630B3}"/>
                  </a:ext>
                </a:extLst>
              </p:cNvPr>
              <p:cNvSpPr/>
              <p:nvPr/>
            </p:nvSpPr>
            <p:spPr>
              <a:xfrm>
                <a:off x="980874" y="119791"/>
                <a:ext cx="532668" cy="144686"/>
              </a:xfrm>
              <a:custGeom>
                <a:avLst/>
                <a:gdLst/>
                <a:ahLst/>
                <a:cxnLst/>
                <a:rect l="l" t="t" r="r" b="b"/>
                <a:pathLst>
                  <a:path w="699596" h="190030">
                    <a:moveTo>
                      <a:pt x="676317" y="139202"/>
                    </a:moveTo>
                    <a:lnTo>
                      <a:pt x="699596" y="165102"/>
                    </a:lnTo>
                    <a:lnTo>
                      <a:pt x="695459" y="168820"/>
                    </a:lnTo>
                    <a:lnTo>
                      <a:pt x="686137" y="158449"/>
                    </a:lnTo>
                    <a:lnTo>
                      <a:pt x="651000" y="190030"/>
                    </a:lnTo>
                    <a:lnTo>
                      <a:pt x="646365" y="184873"/>
                    </a:lnTo>
                    <a:lnTo>
                      <a:pt x="681502" y="153292"/>
                    </a:lnTo>
                    <a:lnTo>
                      <a:pt x="672180" y="142921"/>
                    </a:lnTo>
                    <a:close/>
                    <a:moveTo>
                      <a:pt x="16617" y="132756"/>
                    </a:moveTo>
                    <a:lnTo>
                      <a:pt x="8884" y="139424"/>
                    </a:lnTo>
                    <a:lnTo>
                      <a:pt x="21922" y="154543"/>
                    </a:lnTo>
                    <a:lnTo>
                      <a:pt x="29654" y="147875"/>
                    </a:lnTo>
                    <a:cubicBezTo>
                      <a:pt x="32540" y="145387"/>
                      <a:pt x="34112" y="142874"/>
                      <a:pt x="34372" y="140336"/>
                    </a:cubicBezTo>
                    <a:cubicBezTo>
                      <a:pt x="34632" y="137798"/>
                      <a:pt x="33733" y="135336"/>
                      <a:pt x="31676" y="132951"/>
                    </a:cubicBezTo>
                    <a:cubicBezTo>
                      <a:pt x="27330" y="127911"/>
                      <a:pt x="22310" y="127846"/>
                      <a:pt x="16617" y="132756"/>
                    </a:cubicBezTo>
                    <a:close/>
                    <a:moveTo>
                      <a:pt x="26121" y="122950"/>
                    </a:moveTo>
                    <a:cubicBezTo>
                      <a:pt x="30378" y="123103"/>
                      <a:pt x="33875" y="124766"/>
                      <a:pt x="36612" y="127940"/>
                    </a:cubicBezTo>
                    <a:cubicBezTo>
                      <a:pt x="39349" y="131114"/>
                      <a:pt x="40764" y="134505"/>
                      <a:pt x="40858" y="138114"/>
                    </a:cubicBezTo>
                    <a:cubicBezTo>
                      <a:pt x="40951" y="141723"/>
                      <a:pt x="39499" y="145289"/>
                      <a:pt x="36501" y="148813"/>
                    </a:cubicBezTo>
                    <a:lnTo>
                      <a:pt x="61954" y="156044"/>
                    </a:lnTo>
                    <a:lnTo>
                      <a:pt x="55375" y="161717"/>
                    </a:lnTo>
                    <a:lnTo>
                      <a:pt x="30641" y="154269"/>
                    </a:lnTo>
                    <a:lnTo>
                      <a:pt x="25505" y="158698"/>
                    </a:lnTo>
                    <a:lnTo>
                      <a:pt x="39737" y="175202"/>
                    </a:lnTo>
                    <a:lnTo>
                      <a:pt x="34486" y="179731"/>
                    </a:lnTo>
                    <a:lnTo>
                      <a:pt x="0" y="139740"/>
                    </a:lnTo>
                    <a:lnTo>
                      <a:pt x="12984" y="128543"/>
                    </a:lnTo>
                    <a:cubicBezTo>
                      <a:pt x="17485" y="124662"/>
                      <a:pt x="21864" y="122797"/>
                      <a:pt x="26121" y="122950"/>
                    </a:cubicBezTo>
                    <a:close/>
                    <a:moveTo>
                      <a:pt x="607496" y="81717"/>
                    </a:moveTo>
                    <a:lnTo>
                      <a:pt x="612945" y="86005"/>
                    </a:lnTo>
                    <a:lnTo>
                      <a:pt x="608944" y="136188"/>
                    </a:lnTo>
                    <a:lnTo>
                      <a:pt x="634862" y="103253"/>
                    </a:lnTo>
                    <a:lnTo>
                      <a:pt x="640311" y="107541"/>
                    </a:lnTo>
                    <a:lnTo>
                      <a:pt x="607654" y="149039"/>
                    </a:lnTo>
                    <a:lnTo>
                      <a:pt x="602205" y="144751"/>
                    </a:lnTo>
                    <a:lnTo>
                      <a:pt x="606207" y="94568"/>
                    </a:lnTo>
                    <a:lnTo>
                      <a:pt x="580288" y="127503"/>
                    </a:lnTo>
                    <a:lnTo>
                      <a:pt x="574839" y="123215"/>
                    </a:lnTo>
                    <a:close/>
                    <a:moveTo>
                      <a:pt x="87300" y="72015"/>
                    </a:moveTo>
                    <a:lnTo>
                      <a:pt x="90162" y="76696"/>
                    </a:lnTo>
                    <a:lnTo>
                      <a:pt x="72220" y="87668"/>
                    </a:lnTo>
                    <a:lnTo>
                      <a:pt x="81601" y="103010"/>
                    </a:lnTo>
                    <a:lnTo>
                      <a:pt x="97593" y="93231"/>
                    </a:lnTo>
                    <a:lnTo>
                      <a:pt x="100416" y="97847"/>
                    </a:lnTo>
                    <a:lnTo>
                      <a:pt x="84423" y="107626"/>
                    </a:lnTo>
                    <a:lnTo>
                      <a:pt x="94043" y="123358"/>
                    </a:lnTo>
                    <a:lnTo>
                      <a:pt x="111986" y="112387"/>
                    </a:lnTo>
                    <a:lnTo>
                      <a:pt x="114848" y="117067"/>
                    </a:lnTo>
                    <a:lnTo>
                      <a:pt x="90989" y="131656"/>
                    </a:lnTo>
                    <a:lnTo>
                      <a:pt x="63442" y="86604"/>
                    </a:lnTo>
                    <a:close/>
                    <a:moveTo>
                      <a:pt x="541352" y="54354"/>
                    </a:moveTo>
                    <a:lnTo>
                      <a:pt x="520048" y="73988"/>
                    </a:lnTo>
                    <a:lnTo>
                      <a:pt x="537325" y="83044"/>
                    </a:lnTo>
                    <a:close/>
                    <a:moveTo>
                      <a:pt x="541971" y="45130"/>
                    </a:moveTo>
                    <a:lnTo>
                      <a:pt x="548720" y="48667"/>
                    </a:lnTo>
                    <a:lnTo>
                      <a:pt x="541144" y="104317"/>
                    </a:lnTo>
                    <a:lnTo>
                      <a:pt x="534800" y="100992"/>
                    </a:lnTo>
                    <a:lnTo>
                      <a:pt x="536533" y="88823"/>
                    </a:lnTo>
                    <a:lnTo>
                      <a:pt x="515746" y="77927"/>
                    </a:lnTo>
                    <a:lnTo>
                      <a:pt x="506724" y="86275"/>
                    </a:lnTo>
                    <a:lnTo>
                      <a:pt x="500448" y="82985"/>
                    </a:lnTo>
                    <a:close/>
                    <a:moveTo>
                      <a:pt x="153519" y="40934"/>
                    </a:moveTo>
                    <a:cubicBezTo>
                      <a:pt x="157211" y="41976"/>
                      <a:pt x="160056" y="44338"/>
                      <a:pt x="162056" y="48021"/>
                    </a:cubicBezTo>
                    <a:lnTo>
                      <a:pt x="154933" y="50934"/>
                    </a:lnTo>
                    <a:cubicBezTo>
                      <a:pt x="153956" y="49083"/>
                      <a:pt x="152378" y="47808"/>
                      <a:pt x="150198" y="47107"/>
                    </a:cubicBezTo>
                    <a:cubicBezTo>
                      <a:pt x="148019" y="46407"/>
                      <a:pt x="145553" y="46619"/>
                      <a:pt x="142803" y="47744"/>
                    </a:cubicBezTo>
                    <a:cubicBezTo>
                      <a:pt x="140052" y="48869"/>
                      <a:pt x="138090" y="50481"/>
                      <a:pt x="136918" y="52579"/>
                    </a:cubicBezTo>
                    <a:cubicBezTo>
                      <a:pt x="135745" y="54678"/>
                      <a:pt x="135707" y="57067"/>
                      <a:pt x="136803" y="59747"/>
                    </a:cubicBezTo>
                    <a:cubicBezTo>
                      <a:pt x="137534" y="61534"/>
                      <a:pt x="138633" y="62813"/>
                      <a:pt x="140101" y="63585"/>
                    </a:cubicBezTo>
                    <a:cubicBezTo>
                      <a:pt x="141569" y="64357"/>
                      <a:pt x="143195" y="64708"/>
                      <a:pt x="144977" y="64637"/>
                    </a:cubicBezTo>
                    <a:cubicBezTo>
                      <a:pt x="146759" y="64567"/>
                      <a:pt x="148689" y="64354"/>
                      <a:pt x="150767" y="63999"/>
                    </a:cubicBezTo>
                    <a:cubicBezTo>
                      <a:pt x="152844" y="63643"/>
                      <a:pt x="154945" y="63346"/>
                      <a:pt x="157071" y="63108"/>
                    </a:cubicBezTo>
                    <a:cubicBezTo>
                      <a:pt x="159196" y="62870"/>
                      <a:pt x="161208" y="62857"/>
                      <a:pt x="163106" y="63069"/>
                    </a:cubicBezTo>
                    <a:cubicBezTo>
                      <a:pt x="165003" y="63281"/>
                      <a:pt x="166792" y="64031"/>
                      <a:pt x="168472" y="65320"/>
                    </a:cubicBezTo>
                    <a:cubicBezTo>
                      <a:pt x="170151" y="66609"/>
                      <a:pt x="171501" y="68500"/>
                      <a:pt x="172520" y="70992"/>
                    </a:cubicBezTo>
                    <a:cubicBezTo>
                      <a:pt x="174077" y="74800"/>
                      <a:pt x="173975" y="78711"/>
                      <a:pt x="172214" y="82725"/>
                    </a:cubicBezTo>
                    <a:cubicBezTo>
                      <a:pt x="170452" y="86738"/>
                      <a:pt x="167091" y="89759"/>
                      <a:pt x="162130" y="91788"/>
                    </a:cubicBezTo>
                    <a:cubicBezTo>
                      <a:pt x="157170" y="93816"/>
                      <a:pt x="152671" y="94325"/>
                      <a:pt x="148635" y="93313"/>
                    </a:cubicBezTo>
                    <a:cubicBezTo>
                      <a:pt x="144600" y="92302"/>
                      <a:pt x="141784" y="89845"/>
                      <a:pt x="140188" y="85942"/>
                    </a:cubicBezTo>
                    <a:lnTo>
                      <a:pt x="147029" y="83144"/>
                    </a:lnTo>
                    <a:cubicBezTo>
                      <a:pt x="148121" y="85278"/>
                      <a:pt x="149733" y="86704"/>
                      <a:pt x="151866" y="87423"/>
                    </a:cubicBezTo>
                    <a:cubicBezTo>
                      <a:pt x="153999" y="88143"/>
                      <a:pt x="156617" y="87868"/>
                      <a:pt x="159720" y="86599"/>
                    </a:cubicBezTo>
                    <a:cubicBezTo>
                      <a:pt x="162824" y="85330"/>
                      <a:pt x="164965" y="83521"/>
                      <a:pt x="166145" y="81172"/>
                    </a:cubicBezTo>
                    <a:cubicBezTo>
                      <a:pt x="167325" y="78824"/>
                      <a:pt x="167478" y="76580"/>
                      <a:pt x="166603" y="74440"/>
                    </a:cubicBezTo>
                    <a:cubicBezTo>
                      <a:pt x="165728" y="72301"/>
                      <a:pt x="164562" y="70857"/>
                      <a:pt x="163103" y="70109"/>
                    </a:cubicBezTo>
                    <a:cubicBezTo>
                      <a:pt x="161645" y="69361"/>
                      <a:pt x="160024" y="69022"/>
                      <a:pt x="158242" y="69092"/>
                    </a:cubicBezTo>
                    <a:cubicBezTo>
                      <a:pt x="156459" y="69162"/>
                      <a:pt x="154534" y="69387"/>
                      <a:pt x="152466" y="69766"/>
                    </a:cubicBezTo>
                    <a:cubicBezTo>
                      <a:pt x="150399" y="70145"/>
                      <a:pt x="148297" y="70442"/>
                      <a:pt x="146162" y="70656"/>
                    </a:cubicBezTo>
                    <a:cubicBezTo>
                      <a:pt x="144027" y="70871"/>
                      <a:pt x="142006" y="70860"/>
                      <a:pt x="140099" y="70625"/>
                    </a:cubicBezTo>
                    <a:cubicBezTo>
                      <a:pt x="138191" y="70390"/>
                      <a:pt x="136393" y="69616"/>
                      <a:pt x="134704" y="68303"/>
                    </a:cubicBezTo>
                    <a:cubicBezTo>
                      <a:pt x="133014" y="66991"/>
                      <a:pt x="131651" y="65065"/>
                      <a:pt x="130612" y="62526"/>
                    </a:cubicBezTo>
                    <a:cubicBezTo>
                      <a:pt x="128920" y="58388"/>
                      <a:pt x="129029" y="54461"/>
                      <a:pt x="130939" y="50743"/>
                    </a:cubicBezTo>
                    <a:cubicBezTo>
                      <a:pt x="132849" y="47026"/>
                      <a:pt x="136167" y="44201"/>
                      <a:pt x="140893" y="42269"/>
                    </a:cubicBezTo>
                    <a:cubicBezTo>
                      <a:pt x="145618" y="40336"/>
                      <a:pt x="149827" y="39891"/>
                      <a:pt x="153519" y="40934"/>
                    </a:cubicBezTo>
                    <a:close/>
                    <a:moveTo>
                      <a:pt x="453582" y="19100"/>
                    </a:moveTo>
                    <a:lnTo>
                      <a:pt x="447606" y="38149"/>
                    </a:lnTo>
                    <a:lnTo>
                      <a:pt x="457348" y="41205"/>
                    </a:lnTo>
                    <a:cubicBezTo>
                      <a:pt x="460984" y="42346"/>
                      <a:pt x="463948" y="42358"/>
                      <a:pt x="466242" y="41241"/>
                    </a:cubicBezTo>
                    <a:cubicBezTo>
                      <a:pt x="468536" y="40123"/>
                      <a:pt x="470154" y="38062"/>
                      <a:pt x="471097" y="35057"/>
                    </a:cubicBezTo>
                    <a:cubicBezTo>
                      <a:pt x="473089" y="28708"/>
                      <a:pt x="470499" y="24407"/>
                      <a:pt x="463325" y="22157"/>
                    </a:cubicBezTo>
                    <a:close/>
                    <a:moveTo>
                      <a:pt x="448632" y="11716"/>
                    </a:moveTo>
                    <a:lnTo>
                      <a:pt x="464990" y="16849"/>
                    </a:lnTo>
                    <a:cubicBezTo>
                      <a:pt x="470661" y="18628"/>
                      <a:pt x="474554" y="21367"/>
                      <a:pt x="476668" y="25065"/>
                    </a:cubicBezTo>
                    <a:cubicBezTo>
                      <a:pt x="478782" y="28763"/>
                      <a:pt x="479212" y="32612"/>
                      <a:pt x="477957" y="36611"/>
                    </a:cubicBezTo>
                    <a:cubicBezTo>
                      <a:pt x="476702" y="40609"/>
                      <a:pt x="474566" y="43599"/>
                      <a:pt x="471549" y="45581"/>
                    </a:cubicBezTo>
                    <a:cubicBezTo>
                      <a:pt x="468531" y="47563"/>
                      <a:pt x="464735" y="48208"/>
                      <a:pt x="460159" y="47518"/>
                    </a:cubicBezTo>
                    <a:lnTo>
                      <a:pt x="467431" y="72960"/>
                    </a:lnTo>
                    <a:lnTo>
                      <a:pt x="459142" y="70359"/>
                    </a:lnTo>
                    <a:lnTo>
                      <a:pt x="452434" y="45414"/>
                    </a:lnTo>
                    <a:lnTo>
                      <a:pt x="445963" y="43383"/>
                    </a:lnTo>
                    <a:lnTo>
                      <a:pt x="439439" y="64177"/>
                    </a:lnTo>
                    <a:lnTo>
                      <a:pt x="432823" y="62101"/>
                    </a:lnTo>
                    <a:close/>
                    <a:moveTo>
                      <a:pt x="235016" y="11689"/>
                    </a:moveTo>
                    <a:lnTo>
                      <a:pt x="236249" y="17113"/>
                    </a:lnTo>
                    <a:lnTo>
                      <a:pt x="222652" y="20205"/>
                    </a:lnTo>
                    <a:lnTo>
                      <a:pt x="233127" y="66273"/>
                    </a:lnTo>
                    <a:lnTo>
                      <a:pt x="226366" y="67811"/>
                    </a:lnTo>
                    <a:lnTo>
                      <a:pt x="215890" y="21743"/>
                    </a:lnTo>
                    <a:lnTo>
                      <a:pt x="202293" y="24835"/>
                    </a:lnTo>
                    <a:lnTo>
                      <a:pt x="201059" y="19410"/>
                    </a:lnTo>
                    <a:close/>
                    <a:moveTo>
                      <a:pt x="295722" y="10420"/>
                    </a:moveTo>
                    <a:lnTo>
                      <a:pt x="287412" y="38174"/>
                    </a:lnTo>
                    <a:lnTo>
                      <a:pt x="306892" y="37151"/>
                    </a:lnTo>
                    <a:close/>
                    <a:moveTo>
                      <a:pt x="299160" y="1770"/>
                    </a:moveTo>
                    <a:lnTo>
                      <a:pt x="321027" y="53502"/>
                    </a:lnTo>
                    <a:lnTo>
                      <a:pt x="313874" y="53877"/>
                    </a:lnTo>
                    <a:lnTo>
                      <a:pt x="309158" y="42526"/>
                    </a:lnTo>
                    <a:lnTo>
                      <a:pt x="285721" y="43756"/>
                    </a:lnTo>
                    <a:lnTo>
                      <a:pt x="282219" y="55539"/>
                    </a:lnTo>
                    <a:lnTo>
                      <a:pt x="275142" y="55910"/>
                    </a:lnTo>
                    <a:lnTo>
                      <a:pt x="291550" y="2170"/>
                    </a:lnTo>
                    <a:close/>
                    <a:moveTo>
                      <a:pt x="366891" y="0"/>
                    </a:moveTo>
                    <a:lnTo>
                      <a:pt x="373845" y="888"/>
                    </a:lnTo>
                    <a:lnTo>
                      <a:pt x="369501" y="34902"/>
                    </a:lnTo>
                    <a:cubicBezTo>
                      <a:pt x="368948" y="39235"/>
                      <a:pt x="369681" y="42619"/>
                      <a:pt x="371700" y="45054"/>
                    </a:cubicBezTo>
                    <a:cubicBezTo>
                      <a:pt x="373720" y="47488"/>
                      <a:pt x="376745" y="48963"/>
                      <a:pt x="380776" y="49477"/>
                    </a:cubicBezTo>
                    <a:cubicBezTo>
                      <a:pt x="384808" y="49992"/>
                      <a:pt x="388119" y="49327"/>
                      <a:pt x="390710" y="47481"/>
                    </a:cubicBezTo>
                    <a:cubicBezTo>
                      <a:pt x="393302" y="45636"/>
                      <a:pt x="394874" y="42546"/>
                      <a:pt x="395428" y="38212"/>
                    </a:cubicBezTo>
                    <a:lnTo>
                      <a:pt x="399771" y="4198"/>
                    </a:lnTo>
                    <a:lnTo>
                      <a:pt x="406649" y="5077"/>
                    </a:lnTo>
                    <a:lnTo>
                      <a:pt x="402306" y="39091"/>
                    </a:lnTo>
                    <a:cubicBezTo>
                      <a:pt x="401521" y="45238"/>
                      <a:pt x="399045" y="49685"/>
                      <a:pt x="394880" y="52431"/>
                    </a:cubicBezTo>
                    <a:cubicBezTo>
                      <a:pt x="390714" y="55176"/>
                      <a:pt x="385746" y="56181"/>
                      <a:pt x="379976" y="55444"/>
                    </a:cubicBezTo>
                    <a:cubicBezTo>
                      <a:pt x="374206" y="54707"/>
                      <a:pt x="369663" y="52488"/>
                      <a:pt x="366346" y="48787"/>
                    </a:cubicBezTo>
                    <a:cubicBezTo>
                      <a:pt x="363029" y="45086"/>
                      <a:pt x="361762" y="40162"/>
                      <a:pt x="362547" y="34014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3C20466-3C10-41D2-9AC7-EF2259AAD114}"/>
                  </a:ext>
                </a:extLst>
              </p:cNvPr>
              <p:cNvGrpSpPr/>
              <p:nvPr userDrawn="1"/>
            </p:nvGrpSpPr>
            <p:grpSpPr>
              <a:xfrm>
                <a:off x="902437" y="599645"/>
                <a:ext cx="689543" cy="30529"/>
                <a:chOff x="4476625" y="2555797"/>
                <a:chExt cx="1972319" cy="87321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3C1EE7EB-6969-41DE-A8C2-8AC97BD75435}"/>
                    </a:ext>
                  </a:extLst>
                </p:cNvPr>
                <p:cNvSpPr/>
                <p:nvPr/>
              </p:nvSpPr>
              <p:spPr>
                <a:xfrm>
                  <a:off x="4476625" y="2555800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E8429C3B-C7D4-4042-87E0-43026A469985}"/>
                    </a:ext>
                  </a:extLst>
                </p:cNvPr>
                <p:cNvSpPr/>
                <p:nvPr userDrawn="1"/>
              </p:nvSpPr>
              <p:spPr>
                <a:xfrm flipH="1">
                  <a:off x="6011371" y="2555797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23988DA-8E4D-4C1B-BCA1-A662378A8D11}"/>
                  </a:ext>
                </a:extLst>
              </p:cNvPr>
              <p:cNvGrpSpPr/>
              <p:nvPr/>
            </p:nvGrpSpPr>
            <p:grpSpPr>
              <a:xfrm>
                <a:off x="929844" y="275157"/>
                <a:ext cx="634729" cy="24588"/>
                <a:chOff x="4846277" y="2438400"/>
                <a:chExt cx="1967087" cy="76200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6B4C342C-3DDE-4C7F-A468-2C024885DBBC}"/>
                    </a:ext>
                  </a:extLst>
                </p:cNvPr>
                <p:cNvSpPr/>
                <p:nvPr/>
              </p:nvSpPr>
              <p:spPr>
                <a:xfrm>
                  <a:off x="4846277" y="2438400"/>
                  <a:ext cx="76201" cy="76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09266189-A0D0-4DDA-A1B4-7DD653E377C8}"/>
                    </a:ext>
                  </a:extLst>
                </p:cNvPr>
                <p:cNvSpPr/>
                <p:nvPr/>
              </p:nvSpPr>
              <p:spPr>
                <a:xfrm>
                  <a:off x="6737164" y="2438400"/>
                  <a:ext cx="76200" cy="76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 dirty="0"/>
                </a:p>
              </p:txBody>
            </p:sp>
          </p:grpSp>
        </p:grpSp>
      </p:grp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0BB8429-2C9E-4C16-9C55-A1C9840F6E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89503" y="1362037"/>
            <a:ext cx="5489698" cy="4133927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93883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0" grpId="1"/>
        </p:bldLst>
      </p:timing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D2B4A7-06B9-4C51-987F-4BBEF2A6FA7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566058" y="0"/>
            <a:chExt cx="1162594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87516A-93B1-4416-A9AB-B2CC1327AFA6}"/>
                </a:ext>
              </a:extLst>
            </p:cNvPr>
            <p:cNvSpPr/>
            <p:nvPr/>
          </p:nvSpPr>
          <p:spPr>
            <a:xfrm>
              <a:off x="8316686" y="0"/>
              <a:ext cx="387531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2C7D36-2EE3-4F8E-A95F-DB58511EC616}"/>
                </a:ext>
              </a:extLst>
            </p:cNvPr>
            <p:cNvSpPr/>
            <p:nvPr/>
          </p:nvSpPr>
          <p:spPr>
            <a:xfrm>
              <a:off x="4441372" y="0"/>
              <a:ext cx="3875314" cy="6858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36773D-E0C0-4182-B008-0737C1A0CFF6}"/>
                </a:ext>
              </a:extLst>
            </p:cNvPr>
            <p:cNvSpPr/>
            <p:nvPr/>
          </p:nvSpPr>
          <p:spPr>
            <a:xfrm>
              <a:off x="566058" y="0"/>
              <a:ext cx="3875314" cy="6858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B89B8B31-9AAA-4203-8ADF-A76C352039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0003" y="1362037"/>
            <a:ext cx="5489698" cy="4133927"/>
          </a:xfrm>
          <a:prstGeom prst="rect">
            <a:avLst/>
          </a:prstGeom>
          <a:noFill/>
          <a:effectLst>
            <a:outerShdw blurRad="1270000" dist="889000" dir="18900000" sx="85000" sy="85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1921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C8D883F-9C3E-4578-8473-7F7DC72DBF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93458" y="0"/>
            <a:ext cx="380508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9285A0-3929-4F63-BB70-09AE3F04B6D7}"/>
              </a:ext>
            </a:extLst>
          </p:cNvPr>
          <p:cNvSpPr/>
          <p:nvPr/>
        </p:nvSpPr>
        <p:spPr>
          <a:xfrm>
            <a:off x="7998542" y="0"/>
            <a:ext cx="4193458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FF6FE3-2B9D-4D06-B54B-98B5A6B0D8A7}"/>
              </a:ext>
            </a:extLst>
          </p:cNvPr>
          <p:cNvSpPr/>
          <p:nvPr/>
        </p:nvSpPr>
        <p:spPr>
          <a:xfrm>
            <a:off x="7998542" y="1714500"/>
            <a:ext cx="4193458" cy="1714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DEA0F-5110-4EB0-9B4A-ACAA799C879E}"/>
              </a:ext>
            </a:extLst>
          </p:cNvPr>
          <p:cNvSpPr/>
          <p:nvPr/>
        </p:nvSpPr>
        <p:spPr>
          <a:xfrm>
            <a:off x="7998542" y="3429000"/>
            <a:ext cx="4193458" cy="1714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34530-7C7C-4BBA-B2AA-6C49C5A1ACC7}"/>
              </a:ext>
            </a:extLst>
          </p:cNvPr>
          <p:cNvSpPr/>
          <p:nvPr/>
        </p:nvSpPr>
        <p:spPr>
          <a:xfrm>
            <a:off x="7998542" y="5143500"/>
            <a:ext cx="4193458" cy="1714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E415A51-5419-48C6-AC4A-71CDA133B8D1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8174960" y="149681"/>
            <a:ext cx="1108740" cy="1415138"/>
          </a:xfrm>
          <a:prstGeom prst="roundRect">
            <a:avLst>
              <a:gd name="adj" fmla="val 703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5588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D80664B-DD6E-495E-9D30-B5B6049EF034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8174960" y="1864181"/>
            <a:ext cx="1108740" cy="1415138"/>
          </a:xfrm>
          <a:prstGeom prst="roundRect">
            <a:avLst>
              <a:gd name="adj" fmla="val 703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5588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FAC66363-3D67-423D-B6CF-610A6A79A93B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8174960" y="3578681"/>
            <a:ext cx="1108740" cy="1415138"/>
          </a:xfrm>
          <a:prstGeom prst="roundRect">
            <a:avLst>
              <a:gd name="adj" fmla="val 703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5588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72D77E21-59CD-420F-AC14-260258E28D92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8174960" y="5293181"/>
            <a:ext cx="1108740" cy="1415138"/>
          </a:xfrm>
          <a:prstGeom prst="roundRect">
            <a:avLst>
              <a:gd name="adj" fmla="val 703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5588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26334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7" grpId="0" animBg="1"/>
      <p:bldP spid="8" grpId="0" animBg="1"/>
      <p:bldP spid="11" grpId="0" animBg="1"/>
      <p:bldP spid="16" grpId="0" animBg="1"/>
      <p:bldP spid="17" grpId="0" animBg="1"/>
      <p:bldP spid="1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0F9B9FC-2C56-4197-BECD-A02E58D061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403986"/>
            <a:ext cx="12192000" cy="44540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4F7F37-2C90-4E9B-B833-C1BBFD555F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37549" y="2305497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E1B291C-15CE-4BDA-B30B-C5D66B9C39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7549" y="3458393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B795CFC-18A8-45A0-A1F2-B9D3D971E2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37549" y="4611288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1B10B0B3-FC71-445B-A81D-827F788C89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0162" y="2305497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66125C5D-7966-4EE7-99C7-D3521527F6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0162" y="3458393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F758CFC9-5A15-412D-958A-4640C46711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80162" y="4611288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B700C3F6-1E77-4D0F-A076-7C1FD25087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18857" y="827314"/>
            <a:ext cx="4354286" cy="6030686"/>
          </a:xfrm>
          <a:prstGeom prst="rect">
            <a:avLst/>
          </a:prstGeom>
          <a:noFill/>
          <a:effectLst>
            <a:outerShdw blurRad="1270000" dist="1104900" dir="18900000" sx="70000" sy="7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86035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926690" y="998538"/>
            <a:ext cx="1524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6577690" y="998538"/>
            <a:ext cx="1524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228690" y="998538"/>
            <a:ext cx="1524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891483" y="998538"/>
            <a:ext cx="1524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926690" y="2666319"/>
            <a:ext cx="1524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577690" y="2666319"/>
            <a:ext cx="1524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22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8228690" y="2666319"/>
            <a:ext cx="1524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9891483" y="2666319"/>
            <a:ext cx="1524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926690" y="4336143"/>
            <a:ext cx="1524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6577690" y="4336143"/>
            <a:ext cx="1524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/>
          </a:p>
        </p:txBody>
      </p:sp>
      <p:sp>
        <p:nvSpPr>
          <p:cNvPr id="26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8228690" y="4336143"/>
            <a:ext cx="1524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27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9891483" y="4336143"/>
            <a:ext cx="1524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650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E379F7-8DC4-4419-877B-F18F9EB08B6D}"/>
              </a:ext>
            </a:extLst>
          </p:cNvPr>
          <p:cNvGrpSpPr/>
          <p:nvPr userDrawn="1"/>
        </p:nvGrpSpPr>
        <p:grpSpPr>
          <a:xfrm flipH="1">
            <a:off x="0" y="0"/>
            <a:ext cx="12192000" cy="6858000"/>
            <a:chOff x="566058" y="0"/>
            <a:chExt cx="11625942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41F1E3E-909B-4CE5-AF5B-E51145BB26CA}"/>
                </a:ext>
              </a:extLst>
            </p:cNvPr>
            <p:cNvSpPr/>
            <p:nvPr/>
          </p:nvSpPr>
          <p:spPr>
            <a:xfrm>
              <a:off x="8316686" y="0"/>
              <a:ext cx="387531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6A3307-DAF4-431B-9FD7-0E6F9061B239}"/>
                </a:ext>
              </a:extLst>
            </p:cNvPr>
            <p:cNvSpPr/>
            <p:nvPr/>
          </p:nvSpPr>
          <p:spPr>
            <a:xfrm>
              <a:off x="4441372" y="0"/>
              <a:ext cx="3875314" cy="6858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5DCEE5-B904-49D5-818D-F244A4CD04EF}"/>
                </a:ext>
              </a:extLst>
            </p:cNvPr>
            <p:cNvSpPr/>
            <p:nvPr/>
          </p:nvSpPr>
          <p:spPr>
            <a:xfrm>
              <a:off x="566058" y="0"/>
              <a:ext cx="3875314" cy="6858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54B1F2D-6805-44AA-9D96-52B163BB4A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2366" y="863774"/>
            <a:ext cx="4798263" cy="5994226"/>
          </a:xfrm>
          <a:prstGeom prst="rect">
            <a:avLst/>
          </a:prstGeom>
          <a:noFill/>
          <a:effectLst>
            <a:outerShdw blurRad="1270000" dist="1104900" dir="18900000" sx="70000" sy="7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Image Placeholder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FC4B2-5FEC-45CA-A627-0BFD6F5271A5}"/>
              </a:ext>
            </a:extLst>
          </p:cNvPr>
          <p:cNvSpPr txBox="1"/>
          <p:nvPr userDrawn="1"/>
        </p:nvSpPr>
        <p:spPr>
          <a:xfrm>
            <a:off x="2520451" y="251720"/>
            <a:ext cx="11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Who we 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98885D-89CD-48E9-B920-B74CA5EB0EAE}"/>
              </a:ext>
            </a:extLst>
          </p:cNvPr>
          <p:cNvSpPr txBox="1"/>
          <p:nvPr userDrawn="1"/>
        </p:nvSpPr>
        <p:spPr>
          <a:xfrm>
            <a:off x="3762114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Menu</a:t>
            </a:r>
            <a:endParaRPr lang="en-US" sz="1200" baseline="0" dirty="0">
              <a:solidFill>
                <a:schemeClr val="bg1"/>
              </a:solidFill>
              <a:latin typeface="Poppins" panose="02000000000000000000" pitchFamily="2" charset="0"/>
              <a:ea typeface="Roboto Condensed Light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8F4CB-7741-4855-9ED7-D313C730B130}"/>
              </a:ext>
            </a:extLst>
          </p:cNvPr>
          <p:cNvSpPr txBox="1"/>
          <p:nvPr userDrawn="1"/>
        </p:nvSpPr>
        <p:spPr>
          <a:xfrm>
            <a:off x="4929057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Event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7C3672-FFD8-45D1-BAFD-AC8035CF0474}"/>
              </a:ext>
            </a:extLst>
          </p:cNvPr>
          <p:cNvSpPr txBox="1"/>
          <p:nvPr userDrawn="1"/>
        </p:nvSpPr>
        <p:spPr>
          <a:xfrm>
            <a:off x="6096000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Contact</a:t>
            </a:r>
          </a:p>
        </p:txBody>
      </p:sp>
      <p:sp>
        <p:nvSpPr>
          <p:cNvPr id="11" name="Rectangle: Rounded Corners 10">
            <a:hlinkClick r:id="" action="ppaction://noaction"/>
            <a:extLst>
              <a:ext uri="{FF2B5EF4-FFF2-40B4-BE49-F238E27FC236}">
                <a16:creationId xmlns:a16="http://schemas.microsoft.com/office/drawing/2014/main" id="{5CECBA97-9CC4-444B-8329-F833CE8C66D4}"/>
              </a:ext>
            </a:extLst>
          </p:cNvPr>
          <p:cNvSpPr/>
          <p:nvPr userDrawn="1"/>
        </p:nvSpPr>
        <p:spPr>
          <a:xfrm>
            <a:off x="10306365" y="215900"/>
            <a:ext cx="1373248" cy="348638"/>
          </a:xfrm>
          <a:prstGeom prst="roundRect">
            <a:avLst>
              <a:gd name="adj" fmla="val 50000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965200" sx="86000" sy="86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oppins" panose="02000000000000000000" pitchFamily="2" charset="0"/>
                <a:cs typeface="Poppins" panose="02000000000000000000" pitchFamily="2" charset="0"/>
              </a:rPr>
              <a:t>Home</a:t>
            </a:r>
            <a:endParaRPr lang="id-ID" sz="1200" dirty="0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44E7F6-4106-4E68-A677-462DD4AAD46B}"/>
              </a:ext>
            </a:extLst>
          </p:cNvPr>
          <p:cNvCxnSpPr/>
          <p:nvPr userDrawn="1"/>
        </p:nvCxnSpPr>
        <p:spPr>
          <a:xfrm>
            <a:off x="0" y="768091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hlinkClick r:id="" action="ppaction://noaction"/>
            <a:extLst>
              <a:ext uri="{FF2B5EF4-FFF2-40B4-BE49-F238E27FC236}">
                <a16:creationId xmlns:a16="http://schemas.microsoft.com/office/drawing/2014/main" id="{37C0912F-8C03-4479-B96C-8E03347B3899}"/>
              </a:ext>
            </a:extLst>
          </p:cNvPr>
          <p:cNvSpPr/>
          <p:nvPr userDrawn="1"/>
        </p:nvSpPr>
        <p:spPr>
          <a:xfrm>
            <a:off x="8634352" y="215900"/>
            <a:ext cx="1373248" cy="3486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Order Now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69304D-4D50-4315-A8AE-445678FD69F5}"/>
              </a:ext>
            </a:extLst>
          </p:cNvPr>
          <p:cNvGrpSpPr/>
          <p:nvPr userDrawn="1"/>
        </p:nvGrpSpPr>
        <p:grpSpPr>
          <a:xfrm>
            <a:off x="690756" y="114088"/>
            <a:ext cx="1068131" cy="494207"/>
            <a:chOff x="690756" y="119791"/>
            <a:chExt cx="1112905" cy="514923"/>
          </a:xfrm>
          <a:solidFill>
            <a:schemeClr val="bg1"/>
          </a:solidFill>
        </p:grpSpPr>
        <p:sp>
          <p:nvSpPr>
            <p:cNvPr id="15" name="Freeform: Shape 14">
              <a:hlinkClick r:id="rId2" action="ppaction://hlinksldjump" tooltip="HOME"/>
              <a:extLst>
                <a:ext uri="{FF2B5EF4-FFF2-40B4-BE49-F238E27FC236}">
                  <a16:creationId xmlns:a16="http://schemas.microsoft.com/office/drawing/2014/main" id="{1F29F697-3581-4CA3-94F6-3F4761572ED5}"/>
                </a:ext>
              </a:extLst>
            </p:cNvPr>
            <p:cNvSpPr/>
            <p:nvPr/>
          </p:nvSpPr>
          <p:spPr>
            <a:xfrm>
              <a:off x="690756" y="315442"/>
              <a:ext cx="1112905" cy="216596"/>
            </a:xfrm>
            <a:custGeom>
              <a:avLst/>
              <a:gdLst/>
              <a:ahLst/>
              <a:cxnLst/>
              <a:rect l="l" t="t" r="r" b="b"/>
              <a:pathLst>
                <a:path w="1666732" h="324383">
                  <a:moveTo>
                    <a:pt x="37271" y="190043"/>
                  </a:moveTo>
                  <a:lnTo>
                    <a:pt x="37271" y="291208"/>
                  </a:lnTo>
                  <a:lnTo>
                    <a:pt x="104441" y="291208"/>
                  </a:lnTo>
                  <a:cubicBezTo>
                    <a:pt x="122463" y="291208"/>
                    <a:pt x="136593" y="286702"/>
                    <a:pt x="146832" y="277692"/>
                  </a:cubicBezTo>
                  <a:cubicBezTo>
                    <a:pt x="157072" y="268681"/>
                    <a:pt x="162191" y="256326"/>
                    <a:pt x="162191" y="240625"/>
                  </a:cubicBezTo>
                  <a:cubicBezTo>
                    <a:pt x="162191" y="224925"/>
                    <a:pt x="156662" y="212569"/>
                    <a:pt x="145604" y="203559"/>
                  </a:cubicBezTo>
                  <a:cubicBezTo>
                    <a:pt x="134545" y="194548"/>
                    <a:pt x="119869" y="190043"/>
                    <a:pt x="101574" y="190043"/>
                  </a:cubicBezTo>
                  <a:close/>
                  <a:moveTo>
                    <a:pt x="775597" y="124511"/>
                  </a:moveTo>
                  <a:cubicBezTo>
                    <a:pt x="754708" y="124511"/>
                    <a:pt x="736823" y="131883"/>
                    <a:pt x="721942" y="146628"/>
                  </a:cubicBezTo>
                  <a:cubicBezTo>
                    <a:pt x="707061" y="161372"/>
                    <a:pt x="699621" y="181442"/>
                    <a:pt x="699621" y="206835"/>
                  </a:cubicBezTo>
                  <a:cubicBezTo>
                    <a:pt x="699621" y="232229"/>
                    <a:pt x="707129" y="252844"/>
                    <a:pt x="722147" y="268681"/>
                  </a:cubicBezTo>
                  <a:cubicBezTo>
                    <a:pt x="737165" y="284518"/>
                    <a:pt x="755050" y="292436"/>
                    <a:pt x="775801" y="292436"/>
                  </a:cubicBezTo>
                  <a:cubicBezTo>
                    <a:pt x="796553" y="292436"/>
                    <a:pt x="814370" y="284791"/>
                    <a:pt x="829251" y="269500"/>
                  </a:cubicBezTo>
                  <a:cubicBezTo>
                    <a:pt x="844132" y="254209"/>
                    <a:pt x="851573" y="233867"/>
                    <a:pt x="851573" y="208474"/>
                  </a:cubicBezTo>
                  <a:cubicBezTo>
                    <a:pt x="851573" y="183080"/>
                    <a:pt x="844132" y="162738"/>
                    <a:pt x="829251" y="147447"/>
                  </a:cubicBezTo>
                  <a:cubicBezTo>
                    <a:pt x="814370" y="132156"/>
                    <a:pt x="796485" y="124511"/>
                    <a:pt x="775597" y="124511"/>
                  </a:cubicBezTo>
                  <a:close/>
                  <a:moveTo>
                    <a:pt x="346972" y="124511"/>
                  </a:moveTo>
                  <a:cubicBezTo>
                    <a:pt x="326083" y="124511"/>
                    <a:pt x="308199" y="131883"/>
                    <a:pt x="293317" y="146628"/>
                  </a:cubicBezTo>
                  <a:cubicBezTo>
                    <a:pt x="278436" y="161372"/>
                    <a:pt x="270995" y="181442"/>
                    <a:pt x="270995" y="206835"/>
                  </a:cubicBezTo>
                  <a:cubicBezTo>
                    <a:pt x="270995" y="232229"/>
                    <a:pt x="278504" y="252844"/>
                    <a:pt x="293522" y="268681"/>
                  </a:cubicBezTo>
                  <a:cubicBezTo>
                    <a:pt x="308540" y="284518"/>
                    <a:pt x="326425" y="292436"/>
                    <a:pt x="347176" y="292436"/>
                  </a:cubicBezTo>
                  <a:cubicBezTo>
                    <a:pt x="367928" y="292436"/>
                    <a:pt x="385745" y="284791"/>
                    <a:pt x="400626" y="269500"/>
                  </a:cubicBezTo>
                  <a:cubicBezTo>
                    <a:pt x="415507" y="254209"/>
                    <a:pt x="422948" y="233867"/>
                    <a:pt x="422948" y="208474"/>
                  </a:cubicBezTo>
                  <a:cubicBezTo>
                    <a:pt x="422948" y="183080"/>
                    <a:pt x="415507" y="162738"/>
                    <a:pt x="400626" y="147447"/>
                  </a:cubicBezTo>
                  <a:cubicBezTo>
                    <a:pt x="385745" y="132156"/>
                    <a:pt x="367860" y="124511"/>
                    <a:pt x="346972" y="124511"/>
                  </a:cubicBezTo>
                  <a:close/>
                  <a:moveTo>
                    <a:pt x="1285441" y="122872"/>
                  </a:moveTo>
                  <a:cubicBezTo>
                    <a:pt x="1265645" y="122872"/>
                    <a:pt x="1249194" y="129221"/>
                    <a:pt x="1236087" y="141918"/>
                  </a:cubicBezTo>
                  <a:cubicBezTo>
                    <a:pt x="1222981" y="154614"/>
                    <a:pt x="1215745" y="172021"/>
                    <a:pt x="1214380" y="194138"/>
                  </a:cubicBezTo>
                  <a:lnTo>
                    <a:pt x="1355683" y="194138"/>
                  </a:lnTo>
                  <a:cubicBezTo>
                    <a:pt x="1355410" y="172568"/>
                    <a:pt x="1348584" y="155297"/>
                    <a:pt x="1335205" y="142327"/>
                  </a:cubicBezTo>
                  <a:cubicBezTo>
                    <a:pt x="1321825" y="129357"/>
                    <a:pt x="1305237" y="122872"/>
                    <a:pt x="1285441" y="122872"/>
                  </a:cubicBezTo>
                  <a:close/>
                  <a:moveTo>
                    <a:pt x="1095375" y="95840"/>
                  </a:moveTo>
                  <a:lnTo>
                    <a:pt x="1132646" y="95840"/>
                  </a:lnTo>
                  <a:lnTo>
                    <a:pt x="1132646" y="320697"/>
                  </a:lnTo>
                  <a:lnTo>
                    <a:pt x="1095375" y="320697"/>
                  </a:lnTo>
                  <a:close/>
                  <a:moveTo>
                    <a:pt x="1581336" y="92154"/>
                  </a:moveTo>
                  <a:cubicBezTo>
                    <a:pt x="1606320" y="92154"/>
                    <a:pt x="1625911" y="98503"/>
                    <a:pt x="1640110" y="111200"/>
                  </a:cubicBezTo>
                  <a:cubicBezTo>
                    <a:pt x="1654308" y="123896"/>
                    <a:pt x="1662090" y="141303"/>
                    <a:pt x="1663455" y="163420"/>
                  </a:cubicBezTo>
                  <a:lnTo>
                    <a:pt x="1624955" y="163420"/>
                  </a:lnTo>
                  <a:cubicBezTo>
                    <a:pt x="1624409" y="150860"/>
                    <a:pt x="1620177" y="140757"/>
                    <a:pt x="1612258" y="133112"/>
                  </a:cubicBezTo>
                  <a:cubicBezTo>
                    <a:pt x="1604340" y="125466"/>
                    <a:pt x="1593350" y="121644"/>
                    <a:pt x="1579288" y="121644"/>
                  </a:cubicBezTo>
                  <a:cubicBezTo>
                    <a:pt x="1565226" y="121644"/>
                    <a:pt x="1554167" y="124989"/>
                    <a:pt x="1546112" y="131678"/>
                  </a:cubicBezTo>
                  <a:cubicBezTo>
                    <a:pt x="1538057" y="138368"/>
                    <a:pt x="1534030" y="146969"/>
                    <a:pt x="1534030" y="157481"/>
                  </a:cubicBezTo>
                  <a:cubicBezTo>
                    <a:pt x="1534030" y="167994"/>
                    <a:pt x="1538603" y="176117"/>
                    <a:pt x="1547750" y="181851"/>
                  </a:cubicBezTo>
                  <a:cubicBezTo>
                    <a:pt x="1556897" y="187585"/>
                    <a:pt x="1567956" y="191749"/>
                    <a:pt x="1580926" y="194343"/>
                  </a:cubicBezTo>
                  <a:cubicBezTo>
                    <a:pt x="1593896" y="196937"/>
                    <a:pt x="1606866" y="199941"/>
                    <a:pt x="1619835" y="203354"/>
                  </a:cubicBezTo>
                  <a:cubicBezTo>
                    <a:pt x="1632805" y="206767"/>
                    <a:pt x="1643864" y="213184"/>
                    <a:pt x="1653011" y="222604"/>
                  </a:cubicBezTo>
                  <a:cubicBezTo>
                    <a:pt x="1662158" y="232024"/>
                    <a:pt x="1666732" y="245404"/>
                    <a:pt x="1666732" y="262742"/>
                  </a:cubicBezTo>
                  <a:cubicBezTo>
                    <a:pt x="1666732" y="280081"/>
                    <a:pt x="1658882" y="294689"/>
                    <a:pt x="1643181" y="306567"/>
                  </a:cubicBezTo>
                  <a:cubicBezTo>
                    <a:pt x="1627481" y="318444"/>
                    <a:pt x="1607070" y="324383"/>
                    <a:pt x="1581950" y="324383"/>
                  </a:cubicBezTo>
                  <a:cubicBezTo>
                    <a:pt x="1556829" y="324383"/>
                    <a:pt x="1536692" y="318103"/>
                    <a:pt x="1521538" y="305543"/>
                  </a:cubicBezTo>
                  <a:cubicBezTo>
                    <a:pt x="1506383" y="292983"/>
                    <a:pt x="1498123" y="275644"/>
                    <a:pt x="1496758" y="253527"/>
                  </a:cubicBezTo>
                  <a:lnTo>
                    <a:pt x="1535258" y="253527"/>
                  </a:lnTo>
                  <a:cubicBezTo>
                    <a:pt x="1535804" y="266087"/>
                    <a:pt x="1540242" y="276122"/>
                    <a:pt x="1548569" y="283631"/>
                  </a:cubicBezTo>
                  <a:cubicBezTo>
                    <a:pt x="1556897" y="291139"/>
                    <a:pt x="1568366" y="294894"/>
                    <a:pt x="1582974" y="294894"/>
                  </a:cubicBezTo>
                  <a:cubicBezTo>
                    <a:pt x="1597582" y="294894"/>
                    <a:pt x="1609050" y="291754"/>
                    <a:pt x="1617378" y="285474"/>
                  </a:cubicBezTo>
                  <a:cubicBezTo>
                    <a:pt x="1625706" y="279194"/>
                    <a:pt x="1629870" y="271207"/>
                    <a:pt x="1629870" y="261514"/>
                  </a:cubicBezTo>
                  <a:cubicBezTo>
                    <a:pt x="1629870" y="251820"/>
                    <a:pt x="1626594" y="244107"/>
                    <a:pt x="1620040" y="238373"/>
                  </a:cubicBezTo>
                  <a:cubicBezTo>
                    <a:pt x="1613487" y="232639"/>
                    <a:pt x="1605296" y="228679"/>
                    <a:pt x="1595466" y="226495"/>
                  </a:cubicBezTo>
                  <a:cubicBezTo>
                    <a:pt x="1585636" y="224310"/>
                    <a:pt x="1574919" y="221717"/>
                    <a:pt x="1563314" y="218713"/>
                  </a:cubicBezTo>
                  <a:cubicBezTo>
                    <a:pt x="1551710" y="215709"/>
                    <a:pt x="1540992" y="212501"/>
                    <a:pt x="1531163" y="209088"/>
                  </a:cubicBezTo>
                  <a:cubicBezTo>
                    <a:pt x="1521333" y="205675"/>
                    <a:pt x="1513141" y="199736"/>
                    <a:pt x="1506588" y="191271"/>
                  </a:cubicBezTo>
                  <a:cubicBezTo>
                    <a:pt x="1500035" y="182807"/>
                    <a:pt x="1496758" y="172158"/>
                    <a:pt x="1496758" y="159325"/>
                  </a:cubicBezTo>
                  <a:cubicBezTo>
                    <a:pt x="1496758" y="140484"/>
                    <a:pt x="1504608" y="124579"/>
                    <a:pt x="1520309" y="111609"/>
                  </a:cubicBezTo>
                  <a:cubicBezTo>
                    <a:pt x="1536009" y="98639"/>
                    <a:pt x="1556351" y="92154"/>
                    <a:pt x="1581336" y="92154"/>
                  </a:cubicBezTo>
                  <a:close/>
                  <a:moveTo>
                    <a:pt x="1286260" y="92154"/>
                  </a:moveTo>
                  <a:cubicBezTo>
                    <a:pt x="1318890" y="92154"/>
                    <a:pt x="1345103" y="102189"/>
                    <a:pt x="1364899" y="122258"/>
                  </a:cubicBezTo>
                  <a:cubicBezTo>
                    <a:pt x="1384695" y="142327"/>
                    <a:pt x="1394593" y="167926"/>
                    <a:pt x="1394593" y="199053"/>
                  </a:cubicBezTo>
                  <a:cubicBezTo>
                    <a:pt x="1394593" y="206972"/>
                    <a:pt x="1394047" y="214344"/>
                    <a:pt x="1392955" y="221170"/>
                  </a:cubicBezTo>
                  <a:lnTo>
                    <a:pt x="1213971" y="221170"/>
                  </a:lnTo>
                  <a:cubicBezTo>
                    <a:pt x="1215063" y="243561"/>
                    <a:pt x="1222094" y="261241"/>
                    <a:pt x="1235064" y="274210"/>
                  </a:cubicBezTo>
                  <a:cubicBezTo>
                    <a:pt x="1248033" y="287180"/>
                    <a:pt x="1264621" y="293665"/>
                    <a:pt x="1284827" y="293665"/>
                  </a:cubicBezTo>
                  <a:cubicBezTo>
                    <a:pt x="1300118" y="293665"/>
                    <a:pt x="1313019" y="290252"/>
                    <a:pt x="1323532" y="283426"/>
                  </a:cubicBezTo>
                  <a:cubicBezTo>
                    <a:pt x="1334044" y="276600"/>
                    <a:pt x="1341758" y="267589"/>
                    <a:pt x="1346673" y="256394"/>
                  </a:cubicBezTo>
                  <a:lnTo>
                    <a:pt x="1386811" y="256394"/>
                  </a:lnTo>
                  <a:cubicBezTo>
                    <a:pt x="1379712" y="276053"/>
                    <a:pt x="1367493" y="292300"/>
                    <a:pt x="1350154" y="305133"/>
                  </a:cubicBezTo>
                  <a:cubicBezTo>
                    <a:pt x="1332815" y="317967"/>
                    <a:pt x="1311040" y="324383"/>
                    <a:pt x="1284827" y="324383"/>
                  </a:cubicBezTo>
                  <a:cubicBezTo>
                    <a:pt x="1252607" y="324383"/>
                    <a:pt x="1226394" y="313734"/>
                    <a:pt x="1206189" y="292436"/>
                  </a:cubicBezTo>
                  <a:cubicBezTo>
                    <a:pt x="1185983" y="271139"/>
                    <a:pt x="1175880" y="243014"/>
                    <a:pt x="1175880" y="208064"/>
                  </a:cubicBezTo>
                  <a:cubicBezTo>
                    <a:pt x="1175880" y="173114"/>
                    <a:pt x="1186119" y="145058"/>
                    <a:pt x="1206598" y="123896"/>
                  </a:cubicBezTo>
                  <a:cubicBezTo>
                    <a:pt x="1227077" y="102735"/>
                    <a:pt x="1253631" y="92154"/>
                    <a:pt x="1286260" y="92154"/>
                  </a:cubicBezTo>
                  <a:close/>
                  <a:moveTo>
                    <a:pt x="768839" y="92154"/>
                  </a:moveTo>
                  <a:cubicBezTo>
                    <a:pt x="787952" y="92154"/>
                    <a:pt x="804676" y="96660"/>
                    <a:pt x="819012" y="105670"/>
                  </a:cubicBezTo>
                  <a:cubicBezTo>
                    <a:pt x="833347" y="114681"/>
                    <a:pt x="844201" y="126422"/>
                    <a:pt x="851573" y="140894"/>
                  </a:cubicBezTo>
                  <a:lnTo>
                    <a:pt x="851573" y="95840"/>
                  </a:lnTo>
                  <a:lnTo>
                    <a:pt x="889254" y="95840"/>
                  </a:lnTo>
                  <a:lnTo>
                    <a:pt x="889254" y="320697"/>
                  </a:lnTo>
                  <a:lnTo>
                    <a:pt x="851573" y="320697"/>
                  </a:lnTo>
                  <a:lnTo>
                    <a:pt x="851573" y="274825"/>
                  </a:lnTo>
                  <a:cubicBezTo>
                    <a:pt x="844201" y="289569"/>
                    <a:pt x="833347" y="301515"/>
                    <a:pt x="819012" y="310663"/>
                  </a:cubicBezTo>
                  <a:cubicBezTo>
                    <a:pt x="804676" y="319810"/>
                    <a:pt x="787952" y="324383"/>
                    <a:pt x="768839" y="324383"/>
                  </a:cubicBezTo>
                  <a:cubicBezTo>
                    <a:pt x="738257" y="324383"/>
                    <a:pt x="712727" y="313393"/>
                    <a:pt x="692248" y="291413"/>
                  </a:cubicBezTo>
                  <a:cubicBezTo>
                    <a:pt x="671769" y="269432"/>
                    <a:pt x="661530" y="241308"/>
                    <a:pt x="661530" y="207040"/>
                  </a:cubicBezTo>
                  <a:cubicBezTo>
                    <a:pt x="661530" y="172772"/>
                    <a:pt x="671701" y="145058"/>
                    <a:pt x="692043" y="123896"/>
                  </a:cubicBezTo>
                  <a:cubicBezTo>
                    <a:pt x="712386" y="102735"/>
                    <a:pt x="737984" y="92154"/>
                    <a:pt x="768839" y="92154"/>
                  </a:cubicBezTo>
                  <a:close/>
                  <a:moveTo>
                    <a:pt x="629545" y="92154"/>
                  </a:moveTo>
                  <a:lnTo>
                    <a:pt x="629545" y="131064"/>
                  </a:lnTo>
                  <a:lnTo>
                    <a:pt x="619715" y="131064"/>
                  </a:lnTo>
                  <a:cubicBezTo>
                    <a:pt x="600602" y="131064"/>
                    <a:pt x="586062" y="136047"/>
                    <a:pt x="576096" y="146013"/>
                  </a:cubicBezTo>
                  <a:cubicBezTo>
                    <a:pt x="566129" y="155980"/>
                    <a:pt x="561146" y="173250"/>
                    <a:pt x="561146" y="197825"/>
                  </a:cubicBezTo>
                  <a:lnTo>
                    <a:pt x="561146" y="320697"/>
                  </a:lnTo>
                  <a:lnTo>
                    <a:pt x="523875" y="320697"/>
                  </a:lnTo>
                  <a:lnTo>
                    <a:pt x="523875" y="95840"/>
                  </a:lnTo>
                  <a:lnTo>
                    <a:pt x="561146" y="95840"/>
                  </a:lnTo>
                  <a:lnTo>
                    <a:pt x="561146" y="133931"/>
                  </a:lnTo>
                  <a:cubicBezTo>
                    <a:pt x="574526" y="106080"/>
                    <a:pt x="597325" y="92154"/>
                    <a:pt x="629545" y="92154"/>
                  </a:cubicBezTo>
                  <a:close/>
                  <a:moveTo>
                    <a:pt x="340214" y="92154"/>
                  </a:moveTo>
                  <a:cubicBezTo>
                    <a:pt x="359327" y="92154"/>
                    <a:pt x="376051" y="96660"/>
                    <a:pt x="390387" y="105670"/>
                  </a:cubicBezTo>
                  <a:cubicBezTo>
                    <a:pt x="404722" y="114681"/>
                    <a:pt x="415575" y="126422"/>
                    <a:pt x="422948" y="140894"/>
                  </a:cubicBezTo>
                  <a:lnTo>
                    <a:pt x="422948" y="95840"/>
                  </a:lnTo>
                  <a:lnTo>
                    <a:pt x="460629" y="95840"/>
                  </a:lnTo>
                  <a:lnTo>
                    <a:pt x="460629" y="320697"/>
                  </a:lnTo>
                  <a:lnTo>
                    <a:pt x="422948" y="320697"/>
                  </a:lnTo>
                  <a:lnTo>
                    <a:pt x="422948" y="274825"/>
                  </a:lnTo>
                  <a:cubicBezTo>
                    <a:pt x="415575" y="289569"/>
                    <a:pt x="404722" y="301515"/>
                    <a:pt x="390387" y="310663"/>
                  </a:cubicBezTo>
                  <a:cubicBezTo>
                    <a:pt x="376051" y="319810"/>
                    <a:pt x="359327" y="324383"/>
                    <a:pt x="340214" y="324383"/>
                  </a:cubicBezTo>
                  <a:cubicBezTo>
                    <a:pt x="309632" y="324383"/>
                    <a:pt x="284102" y="313393"/>
                    <a:pt x="263623" y="291413"/>
                  </a:cubicBezTo>
                  <a:cubicBezTo>
                    <a:pt x="243144" y="269432"/>
                    <a:pt x="232905" y="241308"/>
                    <a:pt x="232905" y="207040"/>
                  </a:cubicBezTo>
                  <a:cubicBezTo>
                    <a:pt x="232905" y="172772"/>
                    <a:pt x="243076" y="145058"/>
                    <a:pt x="263418" y="123896"/>
                  </a:cubicBezTo>
                  <a:cubicBezTo>
                    <a:pt x="283761" y="102735"/>
                    <a:pt x="309359" y="92154"/>
                    <a:pt x="340214" y="92154"/>
                  </a:cubicBezTo>
                  <a:close/>
                  <a:moveTo>
                    <a:pt x="37271" y="66761"/>
                  </a:moveTo>
                  <a:lnTo>
                    <a:pt x="37271" y="160144"/>
                  </a:lnTo>
                  <a:lnTo>
                    <a:pt x="99936" y="160144"/>
                  </a:lnTo>
                  <a:cubicBezTo>
                    <a:pt x="117138" y="160144"/>
                    <a:pt x="130586" y="155980"/>
                    <a:pt x="140279" y="147652"/>
                  </a:cubicBezTo>
                  <a:cubicBezTo>
                    <a:pt x="149972" y="139324"/>
                    <a:pt x="154819" y="127992"/>
                    <a:pt x="154819" y="113657"/>
                  </a:cubicBezTo>
                  <a:cubicBezTo>
                    <a:pt x="154819" y="99322"/>
                    <a:pt x="149972" y="87922"/>
                    <a:pt x="140279" y="79457"/>
                  </a:cubicBezTo>
                  <a:cubicBezTo>
                    <a:pt x="130586" y="70993"/>
                    <a:pt x="117138" y="66761"/>
                    <a:pt x="99936" y="66761"/>
                  </a:cubicBezTo>
                  <a:close/>
                  <a:moveTo>
                    <a:pt x="960691" y="40138"/>
                  </a:moveTo>
                  <a:lnTo>
                    <a:pt x="998372" y="40138"/>
                  </a:lnTo>
                  <a:lnTo>
                    <a:pt x="998372" y="95840"/>
                  </a:lnTo>
                  <a:lnTo>
                    <a:pt x="1056532" y="95840"/>
                  </a:lnTo>
                  <a:lnTo>
                    <a:pt x="1056532" y="126149"/>
                  </a:lnTo>
                  <a:lnTo>
                    <a:pt x="998372" y="126149"/>
                  </a:lnTo>
                  <a:lnTo>
                    <a:pt x="998372" y="262947"/>
                  </a:lnTo>
                  <a:cubicBezTo>
                    <a:pt x="998372" y="273050"/>
                    <a:pt x="1000420" y="280149"/>
                    <a:pt x="1004516" y="284245"/>
                  </a:cubicBezTo>
                  <a:cubicBezTo>
                    <a:pt x="1008611" y="288341"/>
                    <a:pt x="1015847" y="290389"/>
                    <a:pt x="1026223" y="290389"/>
                  </a:cubicBezTo>
                  <a:lnTo>
                    <a:pt x="1056941" y="290389"/>
                  </a:lnTo>
                  <a:lnTo>
                    <a:pt x="1056941" y="320697"/>
                  </a:lnTo>
                  <a:lnTo>
                    <a:pt x="1019260" y="320697"/>
                  </a:lnTo>
                  <a:cubicBezTo>
                    <a:pt x="980214" y="320697"/>
                    <a:pt x="960691" y="301447"/>
                    <a:pt x="960691" y="262947"/>
                  </a:cubicBezTo>
                  <a:lnTo>
                    <a:pt x="960691" y="126149"/>
                  </a:lnTo>
                  <a:lnTo>
                    <a:pt x="931611" y="126149"/>
                  </a:lnTo>
                  <a:lnTo>
                    <a:pt x="931611" y="95840"/>
                  </a:lnTo>
                  <a:lnTo>
                    <a:pt x="960691" y="95840"/>
                  </a:lnTo>
                  <a:close/>
                  <a:moveTo>
                    <a:pt x="0" y="36862"/>
                  </a:moveTo>
                  <a:lnTo>
                    <a:pt x="101574" y="36862"/>
                  </a:lnTo>
                  <a:cubicBezTo>
                    <a:pt x="130518" y="36862"/>
                    <a:pt x="152908" y="43893"/>
                    <a:pt x="168745" y="57955"/>
                  </a:cubicBezTo>
                  <a:cubicBezTo>
                    <a:pt x="184582" y="72017"/>
                    <a:pt x="192500" y="90106"/>
                    <a:pt x="192500" y="112223"/>
                  </a:cubicBezTo>
                  <a:cubicBezTo>
                    <a:pt x="192500" y="143897"/>
                    <a:pt x="174342" y="164786"/>
                    <a:pt x="138026" y="174888"/>
                  </a:cubicBezTo>
                  <a:cubicBezTo>
                    <a:pt x="156321" y="177892"/>
                    <a:pt x="171066" y="186083"/>
                    <a:pt x="182261" y="199463"/>
                  </a:cubicBezTo>
                  <a:cubicBezTo>
                    <a:pt x="193456" y="212842"/>
                    <a:pt x="199053" y="228270"/>
                    <a:pt x="199053" y="245745"/>
                  </a:cubicBezTo>
                  <a:cubicBezTo>
                    <a:pt x="199053" y="267316"/>
                    <a:pt x="190657" y="285201"/>
                    <a:pt x="173864" y="299399"/>
                  </a:cubicBezTo>
                  <a:cubicBezTo>
                    <a:pt x="157072" y="313598"/>
                    <a:pt x="134613" y="320697"/>
                    <a:pt x="106489" y="320697"/>
                  </a:cubicBezTo>
                  <a:lnTo>
                    <a:pt x="0" y="320697"/>
                  </a:lnTo>
                  <a:close/>
                  <a:moveTo>
                    <a:pt x="1114420" y="9011"/>
                  </a:moveTo>
                  <a:cubicBezTo>
                    <a:pt x="1121383" y="9011"/>
                    <a:pt x="1127322" y="11468"/>
                    <a:pt x="1132236" y="16383"/>
                  </a:cubicBezTo>
                  <a:cubicBezTo>
                    <a:pt x="1137151" y="21298"/>
                    <a:pt x="1139609" y="27305"/>
                    <a:pt x="1139609" y="34404"/>
                  </a:cubicBezTo>
                  <a:cubicBezTo>
                    <a:pt x="1139609" y="41503"/>
                    <a:pt x="1137151" y="47511"/>
                    <a:pt x="1132236" y="52425"/>
                  </a:cubicBezTo>
                  <a:cubicBezTo>
                    <a:pt x="1127322" y="57340"/>
                    <a:pt x="1121314" y="59798"/>
                    <a:pt x="1114215" y="59798"/>
                  </a:cubicBezTo>
                  <a:cubicBezTo>
                    <a:pt x="1107116" y="59798"/>
                    <a:pt x="1101177" y="57340"/>
                    <a:pt x="1096399" y="52425"/>
                  </a:cubicBezTo>
                  <a:cubicBezTo>
                    <a:pt x="1091620" y="47511"/>
                    <a:pt x="1089231" y="41503"/>
                    <a:pt x="1089231" y="34404"/>
                  </a:cubicBezTo>
                  <a:cubicBezTo>
                    <a:pt x="1089231" y="27305"/>
                    <a:pt x="1091689" y="21298"/>
                    <a:pt x="1096603" y="16383"/>
                  </a:cubicBezTo>
                  <a:cubicBezTo>
                    <a:pt x="1101518" y="11468"/>
                    <a:pt x="1107457" y="9011"/>
                    <a:pt x="1114420" y="9011"/>
                  </a:cubicBezTo>
                  <a:close/>
                  <a:moveTo>
                    <a:pt x="1417796" y="0"/>
                  </a:moveTo>
                  <a:lnTo>
                    <a:pt x="1455067" y="0"/>
                  </a:lnTo>
                  <a:cubicBezTo>
                    <a:pt x="1458344" y="14472"/>
                    <a:pt x="1459982" y="27032"/>
                    <a:pt x="1459982" y="37681"/>
                  </a:cubicBezTo>
                  <a:cubicBezTo>
                    <a:pt x="1459982" y="68535"/>
                    <a:pt x="1446057" y="83963"/>
                    <a:pt x="1418206" y="83963"/>
                  </a:cubicBezTo>
                  <a:lnTo>
                    <a:pt x="1418206" y="65941"/>
                  </a:lnTo>
                  <a:cubicBezTo>
                    <a:pt x="1431312" y="65941"/>
                    <a:pt x="1437865" y="58842"/>
                    <a:pt x="1437865" y="44644"/>
                  </a:cubicBezTo>
                  <a:lnTo>
                    <a:pt x="1437865" y="35223"/>
                  </a:lnTo>
                  <a:lnTo>
                    <a:pt x="1417796" y="352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924BF9-B52E-4F29-A4D1-FF150D2B9FB5}"/>
                </a:ext>
              </a:extLst>
            </p:cNvPr>
            <p:cNvGrpSpPr/>
            <p:nvPr userDrawn="1"/>
          </p:nvGrpSpPr>
          <p:grpSpPr>
            <a:xfrm>
              <a:off x="902437" y="119791"/>
              <a:ext cx="689543" cy="514923"/>
              <a:chOff x="902437" y="119791"/>
              <a:chExt cx="689543" cy="514923"/>
            </a:xfrm>
            <a:grp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F81B085-B286-485D-836A-7C713A70E77A}"/>
                  </a:ext>
                </a:extLst>
              </p:cNvPr>
              <p:cNvSpPr/>
              <p:nvPr/>
            </p:nvSpPr>
            <p:spPr>
              <a:xfrm>
                <a:off x="1120169" y="588994"/>
                <a:ext cx="254078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293446" h="52806">
                    <a:moveTo>
                      <a:pt x="6934" y="28498"/>
                    </a:moveTo>
                    <a:lnTo>
                      <a:pt x="6934" y="47320"/>
                    </a:lnTo>
                    <a:lnTo>
                      <a:pt x="19431" y="47320"/>
                    </a:lnTo>
                    <a:cubicBezTo>
                      <a:pt x="22784" y="47320"/>
                      <a:pt x="25413" y="46482"/>
                      <a:pt x="27318" y="44805"/>
                    </a:cubicBezTo>
                    <a:cubicBezTo>
                      <a:pt x="29223" y="43129"/>
                      <a:pt x="30175" y="40830"/>
                      <a:pt x="30175" y="37909"/>
                    </a:cubicBezTo>
                    <a:cubicBezTo>
                      <a:pt x="30175" y="34988"/>
                      <a:pt x="29147" y="32689"/>
                      <a:pt x="27089" y="31013"/>
                    </a:cubicBezTo>
                    <a:cubicBezTo>
                      <a:pt x="25032" y="29337"/>
                      <a:pt x="22301" y="28498"/>
                      <a:pt x="18898" y="28498"/>
                    </a:cubicBezTo>
                    <a:close/>
                    <a:moveTo>
                      <a:pt x="144399" y="8458"/>
                    </a:moveTo>
                    <a:lnTo>
                      <a:pt x="134645" y="35737"/>
                    </a:lnTo>
                    <a:lnTo>
                      <a:pt x="154153" y="35737"/>
                    </a:lnTo>
                    <a:close/>
                    <a:moveTo>
                      <a:pt x="264109" y="5562"/>
                    </a:moveTo>
                    <a:lnTo>
                      <a:pt x="264109" y="25527"/>
                    </a:lnTo>
                    <a:lnTo>
                      <a:pt x="274320" y="25527"/>
                    </a:lnTo>
                    <a:cubicBezTo>
                      <a:pt x="278130" y="25527"/>
                      <a:pt x="280962" y="24650"/>
                      <a:pt x="282816" y="22898"/>
                    </a:cubicBezTo>
                    <a:cubicBezTo>
                      <a:pt x="284671" y="21145"/>
                      <a:pt x="285598" y="18694"/>
                      <a:pt x="285598" y="15544"/>
                    </a:cubicBezTo>
                    <a:cubicBezTo>
                      <a:pt x="285598" y="8890"/>
                      <a:pt x="281839" y="5562"/>
                      <a:pt x="274320" y="5562"/>
                    </a:cubicBezTo>
                    <a:close/>
                    <a:moveTo>
                      <a:pt x="6934" y="5562"/>
                    </a:moveTo>
                    <a:lnTo>
                      <a:pt x="6934" y="22936"/>
                    </a:lnTo>
                    <a:lnTo>
                      <a:pt x="18593" y="22936"/>
                    </a:lnTo>
                    <a:cubicBezTo>
                      <a:pt x="21793" y="22936"/>
                      <a:pt x="24295" y="22161"/>
                      <a:pt x="26099" y="20612"/>
                    </a:cubicBezTo>
                    <a:cubicBezTo>
                      <a:pt x="27902" y="19062"/>
                      <a:pt x="28804" y="16954"/>
                      <a:pt x="28804" y="14287"/>
                    </a:cubicBezTo>
                    <a:cubicBezTo>
                      <a:pt x="28804" y="11620"/>
                      <a:pt x="27902" y="9499"/>
                      <a:pt x="26099" y="7924"/>
                    </a:cubicBezTo>
                    <a:cubicBezTo>
                      <a:pt x="24295" y="6350"/>
                      <a:pt x="21793" y="5562"/>
                      <a:pt x="18593" y="5562"/>
                    </a:cubicBezTo>
                    <a:close/>
                    <a:moveTo>
                      <a:pt x="257175" y="0"/>
                    </a:moveTo>
                    <a:lnTo>
                      <a:pt x="274320" y="0"/>
                    </a:lnTo>
                    <a:cubicBezTo>
                      <a:pt x="280264" y="0"/>
                      <a:pt x="284798" y="1447"/>
                      <a:pt x="287922" y="4343"/>
                    </a:cubicBezTo>
                    <a:cubicBezTo>
                      <a:pt x="291046" y="7239"/>
                      <a:pt x="292608" y="10782"/>
                      <a:pt x="292608" y="14973"/>
                    </a:cubicBezTo>
                    <a:cubicBezTo>
                      <a:pt x="292608" y="19164"/>
                      <a:pt x="291465" y="22656"/>
                      <a:pt x="289179" y="25450"/>
                    </a:cubicBezTo>
                    <a:cubicBezTo>
                      <a:pt x="286893" y="28244"/>
                      <a:pt x="283464" y="29997"/>
                      <a:pt x="278892" y="30708"/>
                    </a:cubicBezTo>
                    <a:lnTo>
                      <a:pt x="293446" y="52806"/>
                    </a:lnTo>
                    <a:lnTo>
                      <a:pt x="284759" y="52806"/>
                    </a:lnTo>
                    <a:lnTo>
                      <a:pt x="270891" y="31013"/>
                    </a:lnTo>
                    <a:lnTo>
                      <a:pt x="264109" y="31013"/>
                    </a:lnTo>
                    <a:lnTo>
                      <a:pt x="264109" y="52806"/>
                    </a:lnTo>
                    <a:lnTo>
                      <a:pt x="257175" y="52806"/>
                    </a:lnTo>
                    <a:close/>
                    <a:moveTo>
                      <a:pt x="140665" y="0"/>
                    </a:moveTo>
                    <a:lnTo>
                      <a:pt x="148285" y="0"/>
                    </a:lnTo>
                    <a:lnTo>
                      <a:pt x="167411" y="52806"/>
                    </a:lnTo>
                    <a:lnTo>
                      <a:pt x="160249" y="52806"/>
                    </a:lnTo>
                    <a:lnTo>
                      <a:pt x="156134" y="41224"/>
                    </a:lnTo>
                    <a:lnTo>
                      <a:pt x="132664" y="41224"/>
                    </a:lnTo>
                    <a:lnTo>
                      <a:pt x="128549" y="52806"/>
                    </a:lnTo>
                    <a:lnTo>
                      <a:pt x="121463" y="52806"/>
                    </a:lnTo>
                    <a:close/>
                    <a:moveTo>
                      <a:pt x="0" y="0"/>
                    </a:moveTo>
                    <a:lnTo>
                      <a:pt x="18898" y="0"/>
                    </a:lnTo>
                    <a:cubicBezTo>
                      <a:pt x="24282" y="0"/>
                      <a:pt x="28448" y="1308"/>
                      <a:pt x="31394" y="3924"/>
                    </a:cubicBezTo>
                    <a:cubicBezTo>
                      <a:pt x="34341" y="6540"/>
                      <a:pt x="35814" y="9906"/>
                      <a:pt x="35814" y="14020"/>
                    </a:cubicBezTo>
                    <a:cubicBezTo>
                      <a:pt x="35814" y="19913"/>
                      <a:pt x="32436" y="23799"/>
                      <a:pt x="25679" y="25679"/>
                    </a:cubicBezTo>
                    <a:cubicBezTo>
                      <a:pt x="29083" y="26238"/>
                      <a:pt x="31826" y="27762"/>
                      <a:pt x="33909" y="30251"/>
                    </a:cubicBezTo>
                    <a:cubicBezTo>
                      <a:pt x="35992" y="32740"/>
                      <a:pt x="37033" y="35610"/>
                      <a:pt x="37033" y="38862"/>
                    </a:cubicBezTo>
                    <a:cubicBezTo>
                      <a:pt x="37033" y="42875"/>
                      <a:pt x="35471" y="46202"/>
                      <a:pt x="32347" y="48844"/>
                    </a:cubicBezTo>
                    <a:cubicBezTo>
                      <a:pt x="29223" y="51485"/>
                      <a:pt x="25044" y="52806"/>
                      <a:pt x="19812" y="52806"/>
                    </a:cubicBezTo>
                    <a:lnTo>
                      <a:pt x="0" y="5280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4B380B3-0AD0-4BF4-93D3-C979D30BCA7B}"/>
                  </a:ext>
                </a:extLst>
              </p:cNvPr>
              <p:cNvSpPr/>
              <p:nvPr/>
            </p:nvSpPr>
            <p:spPr>
              <a:xfrm>
                <a:off x="980874" y="119791"/>
                <a:ext cx="532668" cy="144686"/>
              </a:xfrm>
              <a:custGeom>
                <a:avLst/>
                <a:gdLst/>
                <a:ahLst/>
                <a:cxnLst/>
                <a:rect l="l" t="t" r="r" b="b"/>
                <a:pathLst>
                  <a:path w="699596" h="190030">
                    <a:moveTo>
                      <a:pt x="676317" y="139202"/>
                    </a:moveTo>
                    <a:lnTo>
                      <a:pt x="699596" y="165102"/>
                    </a:lnTo>
                    <a:lnTo>
                      <a:pt x="695459" y="168820"/>
                    </a:lnTo>
                    <a:lnTo>
                      <a:pt x="686137" y="158449"/>
                    </a:lnTo>
                    <a:lnTo>
                      <a:pt x="651000" y="190030"/>
                    </a:lnTo>
                    <a:lnTo>
                      <a:pt x="646365" y="184873"/>
                    </a:lnTo>
                    <a:lnTo>
                      <a:pt x="681502" y="153292"/>
                    </a:lnTo>
                    <a:lnTo>
                      <a:pt x="672180" y="142921"/>
                    </a:lnTo>
                    <a:close/>
                    <a:moveTo>
                      <a:pt x="16617" y="132756"/>
                    </a:moveTo>
                    <a:lnTo>
                      <a:pt x="8884" y="139424"/>
                    </a:lnTo>
                    <a:lnTo>
                      <a:pt x="21922" y="154543"/>
                    </a:lnTo>
                    <a:lnTo>
                      <a:pt x="29654" y="147875"/>
                    </a:lnTo>
                    <a:cubicBezTo>
                      <a:pt x="32540" y="145387"/>
                      <a:pt x="34112" y="142874"/>
                      <a:pt x="34372" y="140336"/>
                    </a:cubicBezTo>
                    <a:cubicBezTo>
                      <a:pt x="34632" y="137798"/>
                      <a:pt x="33733" y="135336"/>
                      <a:pt x="31676" y="132951"/>
                    </a:cubicBezTo>
                    <a:cubicBezTo>
                      <a:pt x="27330" y="127911"/>
                      <a:pt x="22310" y="127846"/>
                      <a:pt x="16617" y="132756"/>
                    </a:cubicBezTo>
                    <a:close/>
                    <a:moveTo>
                      <a:pt x="26121" y="122950"/>
                    </a:moveTo>
                    <a:cubicBezTo>
                      <a:pt x="30378" y="123103"/>
                      <a:pt x="33875" y="124766"/>
                      <a:pt x="36612" y="127940"/>
                    </a:cubicBezTo>
                    <a:cubicBezTo>
                      <a:pt x="39349" y="131114"/>
                      <a:pt x="40764" y="134505"/>
                      <a:pt x="40858" y="138114"/>
                    </a:cubicBezTo>
                    <a:cubicBezTo>
                      <a:pt x="40951" y="141723"/>
                      <a:pt x="39499" y="145289"/>
                      <a:pt x="36501" y="148813"/>
                    </a:cubicBezTo>
                    <a:lnTo>
                      <a:pt x="61954" y="156044"/>
                    </a:lnTo>
                    <a:lnTo>
                      <a:pt x="55375" y="161717"/>
                    </a:lnTo>
                    <a:lnTo>
                      <a:pt x="30641" y="154269"/>
                    </a:lnTo>
                    <a:lnTo>
                      <a:pt x="25505" y="158698"/>
                    </a:lnTo>
                    <a:lnTo>
                      <a:pt x="39737" y="175202"/>
                    </a:lnTo>
                    <a:lnTo>
                      <a:pt x="34486" y="179731"/>
                    </a:lnTo>
                    <a:lnTo>
                      <a:pt x="0" y="139740"/>
                    </a:lnTo>
                    <a:lnTo>
                      <a:pt x="12984" y="128543"/>
                    </a:lnTo>
                    <a:cubicBezTo>
                      <a:pt x="17485" y="124662"/>
                      <a:pt x="21864" y="122797"/>
                      <a:pt x="26121" y="122950"/>
                    </a:cubicBezTo>
                    <a:close/>
                    <a:moveTo>
                      <a:pt x="607496" y="81717"/>
                    </a:moveTo>
                    <a:lnTo>
                      <a:pt x="612945" y="86005"/>
                    </a:lnTo>
                    <a:lnTo>
                      <a:pt x="608944" y="136188"/>
                    </a:lnTo>
                    <a:lnTo>
                      <a:pt x="634862" y="103253"/>
                    </a:lnTo>
                    <a:lnTo>
                      <a:pt x="640311" y="107541"/>
                    </a:lnTo>
                    <a:lnTo>
                      <a:pt x="607654" y="149039"/>
                    </a:lnTo>
                    <a:lnTo>
                      <a:pt x="602205" y="144751"/>
                    </a:lnTo>
                    <a:lnTo>
                      <a:pt x="606207" y="94568"/>
                    </a:lnTo>
                    <a:lnTo>
                      <a:pt x="580288" y="127503"/>
                    </a:lnTo>
                    <a:lnTo>
                      <a:pt x="574839" y="123215"/>
                    </a:lnTo>
                    <a:close/>
                    <a:moveTo>
                      <a:pt x="87300" y="72015"/>
                    </a:moveTo>
                    <a:lnTo>
                      <a:pt x="90162" y="76696"/>
                    </a:lnTo>
                    <a:lnTo>
                      <a:pt x="72220" y="87668"/>
                    </a:lnTo>
                    <a:lnTo>
                      <a:pt x="81601" y="103010"/>
                    </a:lnTo>
                    <a:lnTo>
                      <a:pt x="97593" y="93231"/>
                    </a:lnTo>
                    <a:lnTo>
                      <a:pt x="100416" y="97847"/>
                    </a:lnTo>
                    <a:lnTo>
                      <a:pt x="84423" y="107626"/>
                    </a:lnTo>
                    <a:lnTo>
                      <a:pt x="94043" y="123358"/>
                    </a:lnTo>
                    <a:lnTo>
                      <a:pt x="111986" y="112387"/>
                    </a:lnTo>
                    <a:lnTo>
                      <a:pt x="114848" y="117067"/>
                    </a:lnTo>
                    <a:lnTo>
                      <a:pt x="90989" y="131656"/>
                    </a:lnTo>
                    <a:lnTo>
                      <a:pt x="63442" y="86604"/>
                    </a:lnTo>
                    <a:close/>
                    <a:moveTo>
                      <a:pt x="541352" y="54354"/>
                    </a:moveTo>
                    <a:lnTo>
                      <a:pt x="520048" y="73988"/>
                    </a:lnTo>
                    <a:lnTo>
                      <a:pt x="537325" y="83044"/>
                    </a:lnTo>
                    <a:close/>
                    <a:moveTo>
                      <a:pt x="541971" y="45130"/>
                    </a:moveTo>
                    <a:lnTo>
                      <a:pt x="548720" y="48667"/>
                    </a:lnTo>
                    <a:lnTo>
                      <a:pt x="541144" y="104317"/>
                    </a:lnTo>
                    <a:lnTo>
                      <a:pt x="534800" y="100992"/>
                    </a:lnTo>
                    <a:lnTo>
                      <a:pt x="536533" y="88823"/>
                    </a:lnTo>
                    <a:lnTo>
                      <a:pt x="515746" y="77927"/>
                    </a:lnTo>
                    <a:lnTo>
                      <a:pt x="506724" y="86275"/>
                    </a:lnTo>
                    <a:lnTo>
                      <a:pt x="500448" y="82985"/>
                    </a:lnTo>
                    <a:close/>
                    <a:moveTo>
                      <a:pt x="153519" y="40934"/>
                    </a:moveTo>
                    <a:cubicBezTo>
                      <a:pt x="157211" y="41976"/>
                      <a:pt x="160056" y="44338"/>
                      <a:pt x="162056" y="48021"/>
                    </a:cubicBezTo>
                    <a:lnTo>
                      <a:pt x="154933" y="50934"/>
                    </a:lnTo>
                    <a:cubicBezTo>
                      <a:pt x="153956" y="49083"/>
                      <a:pt x="152378" y="47808"/>
                      <a:pt x="150198" y="47107"/>
                    </a:cubicBezTo>
                    <a:cubicBezTo>
                      <a:pt x="148019" y="46407"/>
                      <a:pt x="145553" y="46619"/>
                      <a:pt x="142803" y="47744"/>
                    </a:cubicBezTo>
                    <a:cubicBezTo>
                      <a:pt x="140052" y="48869"/>
                      <a:pt x="138090" y="50481"/>
                      <a:pt x="136918" y="52579"/>
                    </a:cubicBezTo>
                    <a:cubicBezTo>
                      <a:pt x="135745" y="54678"/>
                      <a:pt x="135707" y="57067"/>
                      <a:pt x="136803" y="59747"/>
                    </a:cubicBezTo>
                    <a:cubicBezTo>
                      <a:pt x="137534" y="61534"/>
                      <a:pt x="138633" y="62813"/>
                      <a:pt x="140101" y="63585"/>
                    </a:cubicBezTo>
                    <a:cubicBezTo>
                      <a:pt x="141569" y="64357"/>
                      <a:pt x="143195" y="64708"/>
                      <a:pt x="144977" y="64637"/>
                    </a:cubicBezTo>
                    <a:cubicBezTo>
                      <a:pt x="146759" y="64567"/>
                      <a:pt x="148689" y="64354"/>
                      <a:pt x="150767" y="63999"/>
                    </a:cubicBezTo>
                    <a:cubicBezTo>
                      <a:pt x="152844" y="63643"/>
                      <a:pt x="154945" y="63346"/>
                      <a:pt x="157071" y="63108"/>
                    </a:cubicBezTo>
                    <a:cubicBezTo>
                      <a:pt x="159196" y="62870"/>
                      <a:pt x="161208" y="62857"/>
                      <a:pt x="163106" y="63069"/>
                    </a:cubicBezTo>
                    <a:cubicBezTo>
                      <a:pt x="165003" y="63281"/>
                      <a:pt x="166792" y="64031"/>
                      <a:pt x="168472" y="65320"/>
                    </a:cubicBezTo>
                    <a:cubicBezTo>
                      <a:pt x="170151" y="66609"/>
                      <a:pt x="171501" y="68500"/>
                      <a:pt x="172520" y="70992"/>
                    </a:cubicBezTo>
                    <a:cubicBezTo>
                      <a:pt x="174077" y="74800"/>
                      <a:pt x="173975" y="78711"/>
                      <a:pt x="172214" y="82725"/>
                    </a:cubicBezTo>
                    <a:cubicBezTo>
                      <a:pt x="170452" y="86738"/>
                      <a:pt x="167091" y="89759"/>
                      <a:pt x="162130" y="91788"/>
                    </a:cubicBezTo>
                    <a:cubicBezTo>
                      <a:pt x="157170" y="93816"/>
                      <a:pt x="152671" y="94325"/>
                      <a:pt x="148635" y="93313"/>
                    </a:cubicBezTo>
                    <a:cubicBezTo>
                      <a:pt x="144600" y="92302"/>
                      <a:pt x="141784" y="89845"/>
                      <a:pt x="140188" y="85942"/>
                    </a:cubicBezTo>
                    <a:lnTo>
                      <a:pt x="147029" y="83144"/>
                    </a:lnTo>
                    <a:cubicBezTo>
                      <a:pt x="148121" y="85278"/>
                      <a:pt x="149733" y="86704"/>
                      <a:pt x="151866" y="87423"/>
                    </a:cubicBezTo>
                    <a:cubicBezTo>
                      <a:pt x="153999" y="88143"/>
                      <a:pt x="156617" y="87868"/>
                      <a:pt x="159720" y="86599"/>
                    </a:cubicBezTo>
                    <a:cubicBezTo>
                      <a:pt x="162824" y="85330"/>
                      <a:pt x="164965" y="83521"/>
                      <a:pt x="166145" y="81172"/>
                    </a:cubicBezTo>
                    <a:cubicBezTo>
                      <a:pt x="167325" y="78824"/>
                      <a:pt x="167478" y="76580"/>
                      <a:pt x="166603" y="74440"/>
                    </a:cubicBezTo>
                    <a:cubicBezTo>
                      <a:pt x="165728" y="72301"/>
                      <a:pt x="164562" y="70857"/>
                      <a:pt x="163103" y="70109"/>
                    </a:cubicBezTo>
                    <a:cubicBezTo>
                      <a:pt x="161645" y="69361"/>
                      <a:pt x="160024" y="69022"/>
                      <a:pt x="158242" y="69092"/>
                    </a:cubicBezTo>
                    <a:cubicBezTo>
                      <a:pt x="156459" y="69162"/>
                      <a:pt x="154534" y="69387"/>
                      <a:pt x="152466" y="69766"/>
                    </a:cubicBezTo>
                    <a:cubicBezTo>
                      <a:pt x="150399" y="70145"/>
                      <a:pt x="148297" y="70442"/>
                      <a:pt x="146162" y="70656"/>
                    </a:cubicBezTo>
                    <a:cubicBezTo>
                      <a:pt x="144027" y="70871"/>
                      <a:pt x="142006" y="70860"/>
                      <a:pt x="140099" y="70625"/>
                    </a:cubicBezTo>
                    <a:cubicBezTo>
                      <a:pt x="138191" y="70390"/>
                      <a:pt x="136393" y="69616"/>
                      <a:pt x="134704" y="68303"/>
                    </a:cubicBezTo>
                    <a:cubicBezTo>
                      <a:pt x="133014" y="66991"/>
                      <a:pt x="131651" y="65065"/>
                      <a:pt x="130612" y="62526"/>
                    </a:cubicBezTo>
                    <a:cubicBezTo>
                      <a:pt x="128920" y="58388"/>
                      <a:pt x="129029" y="54461"/>
                      <a:pt x="130939" y="50743"/>
                    </a:cubicBezTo>
                    <a:cubicBezTo>
                      <a:pt x="132849" y="47026"/>
                      <a:pt x="136167" y="44201"/>
                      <a:pt x="140893" y="42269"/>
                    </a:cubicBezTo>
                    <a:cubicBezTo>
                      <a:pt x="145618" y="40336"/>
                      <a:pt x="149827" y="39891"/>
                      <a:pt x="153519" y="40934"/>
                    </a:cubicBezTo>
                    <a:close/>
                    <a:moveTo>
                      <a:pt x="453582" y="19100"/>
                    </a:moveTo>
                    <a:lnTo>
                      <a:pt x="447606" y="38149"/>
                    </a:lnTo>
                    <a:lnTo>
                      <a:pt x="457348" y="41205"/>
                    </a:lnTo>
                    <a:cubicBezTo>
                      <a:pt x="460984" y="42346"/>
                      <a:pt x="463948" y="42358"/>
                      <a:pt x="466242" y="41241"/>
                    </a:cubicBezTo>
                    <a:cubicBezTo>
                      <a:pt x="468536" y="40123"/>
                      <a:pt x="470154" y="38062"/>
                      <a:pt x="471097" y="35057"/>
                    </a:cubicBezTo>
                    <a:cubicBezTo>
                      <a:pt x="473089" y="28708"/>
                      <a:pt x="470499" y="24407"/>
                      <a:pt x="463325" y="22157"/>
                    </a:cubicBezTo>
                    <a:close/>
                    <a:moveTo>
                      <a:pt x="448632" y="11716"/>
                    </a:moveTo>
                    <a:lnTo>
                      <a:pt x="464990" y="16849"/>
                    </a:lnTo>
                    <a:cubicBezTo>
                      <a:pt x="470661" y="18628"/>
                      <a:pt x="474554" y="21367"/>
                      <a:pt x="476668" y="25065"/>
                    </a:cubicBezTo>
                    <a:cubicBezTo>
                      <a:pt x="478782" y="28763"/>
                      <a:pt x="479212" y="32612"/>
                      <a:pt x="477957" y="36611"/>
                    </a:cubicBezTo>
                    <a:cubicBezTo>
                      <a:pt x="476702" y="40609"/>
                      <a:pt x="474566" y="43599"/>
                      <a:pt x="471549" y="45581"/>
                    </a:cubicBezTo>
                    <a:cubicBezTo>
                      <a:pt x="468531" y="47563"/>
                      <a:pt x="464735" y="48208"/>
                      <a:pt x="460159" y="47518"/>
                    </a:cubicBezTo>
                    <a:lnTo>
                      <a:pt x="467431" y="72960"/>
                    </a:lnTo>
                    <a:lnTo>
                      <a:pt x="459142" y="70359"/>
                    </a:lnTo>
                    <a:lnTo>
                      <a:pt x="452434" y="45414"/>
                    </a:lnTo>
                    <a:lnTo>
                      <a:pt x="445963" y="43383"/>
                    </a:lnTo>
                    <a:lnTo>
                      <a:pt x="439439" y="64177"/>
                    </a:lnTo>
                    <a:lnTo>
                      <a:pt x="432823" y="62101"/>
                    </a:lnTo>
                    <a:close/>
                    <a:moveTo>
                      <a:pt x="235016" y="11689"/>
                    </a:moveTo>
                    <a:lnTo>
                      <a:pt x="236249" y="17113"/>
                    </a:lnTo>
                    <a:lnTo>
                      <a:pt x="222652" y="20205"/>
                    </a:lnTo>
                    <a:lnTo>
                      <a:pt x="233127" y="66273"/>
                    </a:lnTo>
                    <a:lnTo>
                      <a:pt x="226366" y="67811"/>
                    </a:lnTo>
                    <a:lnTo>
                      <a:pt x="215890" y="21743"/>
                    </a:lnTo>
                    <a:lnTo>
                      <a:pt x="202293" y="24835"/>
                    </a:lnTo>
                    <a:lnTo>
                      <a:pt x="201059" y="19410"/>
                    </a:lnTo>
                    <a:close/>
                    <a:moveTo>
                      <a:pt x="295722" y="10420"/>
                    </a:moveTo>
                    <a:lnTo>
                      <a:pt x="287412" y="38174"/>
                    </a:lnTo>
                    <a:lnTo>
                      <a:pt x="306892" y="37151"/>
                    </a:lnTo>
                    <a:close/>
                    <a:moveTo>
                      <a:pt x="299160" y="1770"/>
                    </a:moveTo>
                    <a:lnTo>
                      <a:pt x="321027" y="53502"/>
                    </a:lnTo>
                    <a:lnTo>
                      <a:pt x="313874" y="53877"/>
                    </a:lnTo>
                    <a:lnTo>
                      <a:pt x="309158" y="42526"/>
                    </a:lnTo>
                    <a:lnTo>
                      <a:pt x="285721" y="43756"/>
                    </a:lnTo>
                    <a:lnTo>
                      <a:pt x="282219" y="55539"/>
                    </a:lnTo>
                    <a:lnTo>
                      <a:pt x="275142" y="55910"/>
                    </a:lnTo>
                    <a:lnTo>
                      <a:pt x="291550" y="2170"/>
                    </a:lnTo>
                    <a:close/>
                    <a:moveTo>
                      <a:pt x="366891" y="0"/>
                    </a:moveTo>
                    <a:lnTo>
                      <a:pt x="373845" y="888"/>
                    </a:lnTo>
                    <a:lnTo>
                      <a:pt x="369501" y="34902"/>
                    </a:lnTo>
                    <a:cubicBezTo>
                      <a:pt x="368948" y="39235"/>
                      <a:pt x="369681" y="42619"/>
                      <a:pt x="371700" y="45054"/>
                    </a:cubicBezTo>
                    <a:cubicBezTo>
                      <a:pt x="373720" y="47488"/>
                      <a:pt x="376745" y="48963"/>
                      <a:pt x="380776" y="49477"/>
                    </a:cubicBezTo>
                    <a:cubicBezTo>
                      <a:pt x="384808" y="49992"/>
                      <a:pt x="388119" y="49327"/>
                      <a:pt x="390710" y="47481"/>
                    </a:cubicBezTo>
                    <a:cubicBezTo>
                      <a:pt x="393302" y="45636"/>
                      <a:pt x="394874" y="42546"/>
                      <a:pt x="395428" y="38212"/>
                    </a:cubicBezTo>
                    <a:lnTo>
                      <a:pt x="399771" y="4198"/>
                    </a:lnTo>
                    <a:lnTo>
                      <a:pt x="406649" y="5077"/>
                    </a:lnTo>
                    <a:lnTo>
                      <a:pt x="402306" y="39091"/>
                    </a:lnTo>
                    <a:cubicBezTo>
                      <a:pt x="401521" y="45238"/>
                      <a:pt x="399045" y="49685"/>
                      <a:pt x="394880" y="52431"/>
                    </a:cubicBezTo>
                    <a:cubicBezTo>
                      <a:pt x="390714" y="55176"/>
                      <a:pt x="385746" y="56181"/>
                      <a:pt x="379976" y="55444"/>
                    </a:cubicBezTo>
                    <a:cubicBezTo>
                      <a:pt x="374206" y="54707"/>
                      <a:pt x="369663" y="52488"/>
                      <a:pt x="366346" y="48787"/>
                    </a:cubicBezTo>
                    <a:cubicBezTo>
                      <a:pt x="363029" y="45086"/>
                      <a:pt x="361762" y="40162"/>
                      <a:pt x="362547" y="340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28C6052-AE94-4174-9B0D-7FC7FABD1739}"/>
                  </a:ext>
                </a:extLst>
              </p:cNvPr>
              <p:cNvGrpSpPr/>
              <p:nvPr userDrawn="1"/>
            </p:nvGrpSpPr>
            <p:grpSpPr>
              <a:xfrm>
                <a:off x="902437" y="599645"/>
                <a:ext cx="689543" cy="30529"/>
                <a:chOff x="4476625" y="2555797"/>
                <a:chExt cx="1972319" cy="873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28AD7E40-D5EF-4101-B87D-7F44BBABC1A3}"/>
                    </a:ext>
                  </a:extLst>
                </p:cNvPr>
                <p:cNvSpPr/>
                <p:nvPr/>
              </p:nvSpPr>
              <p:spPr>
                <a:xfrm>
                  <a:off x="4476625" y="2555800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49DCB51E-0734-4EC0-8B8A-CCEC77979F34}"/>
                    </a:ext>
                  </a:extLst>
                </p:cNvPr>
                <p:cNvSpPr/>
                <p:nvPr userDrawn="1"/>
              </p:nvSpPr>
              <p:spPr>
                <a:xfrm flipH="1">
                  <a:off x="6011371" y="2555797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1A6458C-A120-41DC-A032-B189AA790A02}"/>
                  </a:ext>
                </a:extLst>
              </p:cNvPr>
              <p:cNvGrpSpPr/>
              <p:nvPr/>
            </p:nvGrpSpPr>
            <p:grpSpPr>
              <a:xfrm>
                <a:off x="929844" y="275157"/>
                <a:ext cx="634729" cy="24588"/>
                <a:chOff x="4846277" y="2438400"/>
                <a:chExt cx="1967087" cy="76200"/>
              </a:xfrm>
              <a:grpFill/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EA2071C-4622-40A9-988F-9D5BB4C40854}"/>
                    </a:ext>
                  </a:extLst>
                </p:cNvPr>
                <p:cNvSpPr/>
                <p:nvPr/>
              </p:nvSpPr>
              <p:spPr>
                <a:xfrm>
                  <a:off x="4846277" y="2438400"/>
                  <a:ext cx="76201" cy="762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62321217-5C78-4EE5-97C9-E3A7E29DD3C7}"/>
                    </a:ext>
                  </a:extLst>
                </p:cNvPr>
                <p:cNvSpPr/>
                <p:nvPr/>
              </p:nvSpPr>
              <p:spPr>
                <a:xfrm>
                  <a:off x="6737164" y="2438400"/>
                  <a:ext cx="76200" cy="762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51704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7BBFDFEB-850C-4E1E-A340-7953A67C15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0836" y="1330310"/>
            <a:ext cx="4762500" cy="4197380"/>
          </a:xfrm>
          <a:custGeom>
            <a:avLst/>
            <a:gdLst>
              <a:gd name="connsiteX0" fmla="*/ 4006187 w 7559547"/>
              <a:gd name="connsiteY0" fmla="*/ 5748843 h 6662529"/>
              <a:gd name="connsiteX1" fmla="*/ 3945873 w 7559547"/>
              <a:gd name="connsiteY1" fmla="*/ 5757440 h 6662529"/>
              <a:gd name="connsiteX2" fmla="*/ 4073605 w 7559547"/>
              <a:gd name="connsiteY2" fmla="*/ 6278916 h 6662529"/>
              <a:gd name="connsiteX3" fmla="*/ 4006187 w 7559547"/>
              <a:gd name="connsiteY3" fmla="*/ 5748843 h 6662529"/>
              <a:gd name="connsiteX4" fmla="*/ 1904086 w 7559547"/>
              <a:gd name="connsiteY4" fmla="*/ 5347423 h 6662529"/>
              <a:gd name="connsiteX5" fmla="*/ 1843498 w 7559547"/>
              <a:gd name="connsiteY5" fmla="*/ 5354831 h 6662529"/>
              <a:gd name="connsiteX6" fmla="*/ 1943091 w 7559547"/>
              <a:gd name="connsiteY6" fmla="*/ 5881895 h 6662529"/>
              <a:gd name="connsiteX7" fmla="*/ 1904086 w 7559547"/>
              <a:gd name="connsiteY7" fmla="*/ 5347423 h 6662529"/>
              <a:gd name="connsiteX8" fmla="*/ 2729553 w 7559547"/>
              <a:gd name="connsiteY8" fmla="*/ 5213940 h 6662529"/>
              <a:gd name="connsiteX9" fmla="*/ 2613667 w 7559547"/>
              <a:gd name="connsiteY9" fmla="*/ 5235324 h 6662529"/>
              <a:gd name="connsiteX10" fmla="*/ 2809674 w 7559547"/>
              <a:gd name="connsiteY10" fmla="*/ 5731799 h 6662529"/>
              <a:gd name="connsiteX11" fmla="*/ 2729553 w 7559547"/>
              <a:gd name="connsiteY11" fmla="*/ 5213940 h 6662529"/>
              <a:gd name="connsiteX12" fmla="*/ 4405755 w 7559547"/>
              <a:gd name="connsiteY12" fmla="*/ 5086493 h 6662529"/>
              <a:gd name="connsiteX13" fmla="*/ 4282489 w 7559547"/>
              <a:gd name="connsiteY13" fmla="*/ 5105935 h 6662529"/>
              <a:gd name="connsiteX14" fmla="*/ 4457675 w 7559547"/>
              <a:gd name="connsiteY14" fmla="*/ 5613004 h 6662529"/>
              <a:gd name="connsiteX15" fmla="*/ 4405755 w 7559547"/>
              <a:gd name="connsiteY15" fmla="*/ 5086493 h 6662529"/>
              <a:gd name="connsiteX16" fmla="*/ 3878640 w 7559547"/>
              <a:gd name="connsiteY16" fmla="*/ 4467079 h 6662529"/>
              <a:gd name="connsiteX17" fmla="*/ 3829085 w 7559547"/>
              <a:gd name="connsiteY17" fmla="*/ 4476622 h 6662529"/>
              <a:gd name="connsiteX18" fmla="*/ 3944385 w 7559547"/>
              <a:gd name="connsiteY18" fmla="*/ 4872594 h 6662529"/>
              <a:gd name="connsiteX19" fmla="*/ 3878640 w 7559547"/>
              <a:gd name="connsiteY19" fmla="*/ 4467079 h 6662529"/>
              <a:gd name="connsiteX20" fmla="*/ 2792147 w 7559547"/>
              <a:gd name="connsiteY20" fmla="*/ 4446707 h 6662529"/>
              <a:gd name="connsiteX21" fmla="*/ 2702699 w 7559547"/>
              <a:gd name="connsiteY21" fmla="*/ 4466087 h 6662529"/>
              <a:gd name="connsiteX22" fmla="*/ 2583402 w 7559547"/>
              <a:gd name="connsiteY22" fmla="*/ 4739201 h 6662529"/>
              <a:gd name="connsiteX23" fmla="*/ 2852814 w 7559547"/>
              <a:gd name="connsiteY23" fmla="*/ 4848745 h 6662529"/>
              <a:gd name="connsiteX24" fmla="*/ 2792147 w 7559547"/>
              <a:gd name="connsiteY24" fmla="*/ 4446707 h 6662529"/>
              <a:gd name="connsiteX25" fmla="*/ 5614848 w 7559547"/>
              <a:gd name="connsiteY25" fmla="*/ 4335760 h 6662529"/>
              <a:gd name="connsiteX26" fmla="*/ 5535101 w 7559547"/>
              <a:gd name="connsiteY26" fmla="*/ 4855337 h 6662529"/>
              <a:gd name="connsiteX27" fmla="*/ 5734697 w 7559547"/>
              <a:gd name="connsiteY27" fmla="*/ 4355254 h 6662529"/>
              <a:gd name="connsiteX28" fmla="*/ 5614848 w 7559547"/>
              <a:gd name="connsiteY28" fmla="*/ 4335760 h 6662529"/>
              <a:gd name="connsiteX29" fmla="*/ 1047958 w 7559547"/>
              <a:gd name="connsiteY29" fmla="*/ 4335760 h 6662529"/>
              <a:gd name="connsiteX30" fmla="*/ 928110 w 7559547"/>
              <a:gd name="connsiteY30" fmla="*/ 4355254 h 6662529"/>
              <a:gd name="connsiteX31" fmla="*/ 1127706 w 7559547"/>
              <a:gd name="connsiteY31" fmla="*/ 4855337 h 6662529"/>
              <a:gd name="connsiteX32" fmla="*/ 1047958 w 7559547"/>
              <a:gd name="connsiteY32" fmla="*/ 4335760 h 6662529"/>
              <a:gd name="connsiteX33" fmla="*/ 3633849 w 7559547"/>
              <a:gd name="connsiteY33" fmla="*/ 3848469 h 6662529"/>
              <a:gd name="connsiteX34" fmla="*/ 3944074 w 7559547"/>
              <a:gd name="connsiteY34" fmla="*/ 4078263 h 6662529"/>
              <a:gd name="connsiteX35" fmla="*/ 4251139 w 7559547"/>
              <a:gd name="connsiteY35" fmla="*/ 4383483 h 6662529"/>
              <a:gd name="connsiteX36" fmla="*/ 4865767 w 7559547"/>
              <a:gd name="connsiteY36" fmla="*/ 4992931 h 6662529"/>
              <a:gd name="connsiteX37" fmla="*/ 5173329 w 7559547"/>
              <a:gd name="connsiteY37" fmla="*/ 5298151 h 6662529"/>
              <a:gd name="connsiteX38" fmla="*/ 5365804 w 7559547"/>
              <a:gd name="connsiteY38" fmla="*/ 5996290 h 6662529"/>
              <a:gd name="connsiteX39" fmla="*/ 4083468 w 7559547"/>
              <a:gd name="connsiteY39" fmla="*/ 6568081 h 6662529"/>
              <a:gd name="connsiteX40" fmla="*/ 3439572 w 7559547"/>
              <a:gd name="connsiteY40" fmla="*/ 6162277 h 6662529"/>
              <a:gd name="connsiteX41" fmla="*/ 3438084 w 7559547"/>
              <a:gd name="connsiteY41" fmla="*/ 4938923 h 6662529"/>
              <a:gd name="connsiteX42" fmla="*/ 3441557 w 7559547"/>
              <a:gd name="connsiteY42" fmla="*/ 4017814 h 6662529"/>
              <a:gd name="connsiteX43" fmla="*/ 3580952 w 7559547"/>
              <a:gd name="connsiteY43" fmla="*/ 3854800 h 6662529"/>
              <a:gd name="connsiteX44" fmla="*/ 3633849 w 7559547"/>
              <a:gd name="connsiteY44" fmla="*/ 3848469 h 6662529"/>
              <a:gd name="connsiteX45" fmla="*/ 3050700 w 7559547"/>
              <a:gd name="connsiteY45" fmla="*/ 3844850 h 6662529"/>
              <a:gd name="connsiteX46" fmla="*/ 3196080 w 7559547"/>
              <a:gd name="connsiteY46" fmla="*/ 3917937 h 6662529"/>
              <a:gd name="connsiteX47" fmla="*/ 3236742 w 7559547"/>
              <a:gd name="connsiteY47" fmla="*/ 4921902 h 6662529"/>
              <a:gd name="connsiteX48" fmla="*/ 3237734 w 7559547"/>
              <a:gd name="connsiteY48" fmla="*/ 6302292 h 6662529"/>
              <a:gd name="connsiteX49" fmla="*/ 2627799 w 7559547"/>
              <a:gd name="connsiteY49" fmla="*/ 6579658 h 6662529"/>
              <a:gd name="connsiteX50" fmla="*/ 1864139 w 7559547"/>
              <a:gd name="connsiteY50" fmla="*/ 6297339 h 6662529"/>
              <a:gd name="connsiteX51" fmla="*/ 1271066 w 7559547"/>
              <a:gd name="connsiteY51" fmla="*/ 5541022 h 6662529"/>
              <a:gd name="connsiteX52" fmla="*/ 1532891 w 7559547"/>
              <a:gd name="connsiteY52" fmla="*/ 5277525 h 6662529"/>
              <a:gd name="connsiteX53" fmla="*/ 2581186 w 7559547"/>
              <a:gd name="connsiteY53" fmla="*/ 4228487 h 6662529"/>
              <a:gd name="connsiteX54" fmla="*/ 3050700 w 7559547"/>
              <a:gd name="connsiteY54" fmla="*/ 3844850 h 6662529"/>
              <a:gd name="connsiteX55" fmla="*/ 4968313 w 7559547"/>
              <a:gd name="connsiteY55" fmla="*/ 3702435 h 6662529"/>
              <a:gd name="connsiteX56" fmla="*/ 4901673 w 7559547"/>
              <a:gd name="connsiteY56" fmla="*/ 4107406 h 6662529"/>
              <a:gd name="connsiteX57" fmla="*/ 5015185 w 7559547"/>
              <a:gd name="connsiteY57" fmla="*/ 3710251 h 6662529"/>
              <a:gd name="connsiteX58" fmla="*/ 4968313 w 7559547"/>
              <a:gd name="connsiteY58" fmla="*/ 3702435 h 6662529"/>
              <a:gd name="connsiteX59" fmla="*/ 1694494 w 7559547"/>
              <a:gd name="connsiteY59" fmla="*/ 3702435 h 6662529"/>
              <a:gd name="connsiteX60" fmla="*/ 1647622 w 7559547"/>
              <a:gd name="connsiteY60" fmla="*/ 3710251 h 6662529"/>
              <a:gd name="connsiteX61" fmla="*/ 1761133 w 7559547"/>
              <a:gd name="connsiteY61" fmla="*/ 4107406 h 6662529"/>
              <a:gd name="connsiteX62" fmla="*/ 1694494 w 7559547"/>
              <a:gd name="connsiteY62" fmla="*/ 3702435 h 6662529"/>
              <a:gd name="connsiteX63" fmla="*/ 6043223 w 7559547"/>
              <a:gd name="connsiteY63" fmla="*/ 3675965 h 6662529"/>
              <a:gd name="connsiteX64" fmla="*/ 5983773 w 7559547"/>
              <a:gd name="connsiteY64" fmla="*/ 4075733 h 6662529"/>
              <a:gd name="connsiteX65" fmla="*/ 6134345 w 7559547"/>
              <a:gd name="connsiteY65" fmla="*/ 3691679 h 6662529"/>
              <a:gd name="connsiteX66" fmla="*/ 6043223 w 7559547"/>
              <a:gd name="connsiteY66" fmla="*/ 3675965 h 6662529"/>
              <a:gd name="connsiteX67" fmla="*/ 619583 w 7559547"/>
              <a:gd name="connsiteY67" fmla="*/ 3675965 h 6662529"/>
              <a:gd name="connsiteX68" fmla="*/ 528462 w 7559547"/>
              <a:gd name="connsiteY68" fmla="*/ 3691679 h 6662529"/>
              <a:gd name="connsiteX69" fmla="*/ 679033 w 7559547"/>
              <a:gd name="connsiteY69" fmla="*/ 4075733 h 6662529"/>
              <a:gd name="connsiteX70" fmla="*/ 619583 w 7559547"/>
              <a:gd name="connsiteY70" fmla="*/ 3675965 h 6662529"/>
              <a:gd name="connsiteX71" fmla="*/ 5077330 w 7559547"/>
              <a:gd name="connsiteY71" fmla="*/ 3421159 h 6662529"/>
              <a:gd name="connsiteX72" fmla="*/ 5286484 w 7559547"/>
              <a:gd name="connsiteY72" fmla="*/ 3421398 h 6662529"/>
              <a:gd name="connsiteX73" fmla="*/ 6460483 w 7559547"/>
              <a:gd name="connsiteY73" fmla="*/ 3450204 h 6662529"/>
              <a:gd name="connsiteX74" fmla="*/ 6633923 w 7559547"/>
              <a:gd name="connsiteY74" fmla="*/ 3851109 h 6662529"/>
              <a:gd name="connsiteX75" fmla="*/ 6493189 w 7559547"/>
              <a:gd name="connsiteY75" fmla="*/ 4320400 h 6662529"/>
              <a:gd name="connsiteX76" fmla="*/ 6112118 w 7559547"/>
              <a:gd name="connsiteY76" fmla="*/ 5163342 h 6662529"/>
              <a:gd name="connsiteX77" fmla="*/ 4837089 w 7559547"/>
              <a:gd name="connsiteY77" fmla="*/ 4697519 h 6662529"/>
              <a:gd name="connsiteX78" fmla="*/ 3920339 w 7559547"/>
              <a:gd name="connsiteY78" fmla="*/ 3777766 h 6662529"/>
              <a:gd name="connsiteX79" fmla="*/ 4034809 w 7559547"/>
              <a:gd name="connsiteY79" fmla="*/ 3436823 h 6662529"/>
              <a:gd name="connsiteX80" fmla="*/ 5077330 w 7559547"/>
              <a:gd name="connsiteY80" fmla="*/ 3421159 h 6662529"/>
              <a:gd name="connsiteX81" fmla="*/ 1585477 w 7559547"/>
              <a:gd name="connsiteY81" fmla="*/ 3421159 h 6662529"/>
              <a:gd name="connsiteX82" fmla="*/ 2627997 w 7559547"/>
              <a:gd name="connsiteY82" fmla="*/ 3436823 h 6662529"/>
              <a:gd name="connsiteX83" fmla="*/ 2742467 w 7559547"/>
              <a:gd name="connsiteY83" fmla="*/ 3777766 h 6662529"/>
              <a:gd name="connsiteX84" fmla="*/ 1825717 w 7559547"/>
              <a:gd name="connsiteY84" fmla="*/ 4697519 h 6662529"/>
              <a:gd name="connsiteX85" fmla="*/ 550689 w 7559547"/>
              <a:gd name="connsiteY85" fmla="*/ 5163342 h 6662529"/>
              <a:gd name="connsiteX86" fmla="*/ 169617 w 7559547"/>
              <a:gd name="connsiteY86" fmla="*/ 4320400 h 6662529"/>
              <a:gd name="connsiteX87" fmla="*/ 28883 w 7559547"/>
              <a:gd name="connsiteY87" fmla="*/ 3851109 h 6662529"/>
              <a:gd name="connsiteX88" fmla="*/ 202323 w 7559547"/>
              <a:gd name="connsiteY88" fmla="*/ 3450204 h 6662529"/>
              <a:gd name="connsiteX89" fmla="*/ 1376323 w 7559547"/>
              <a:gd name="connsiteY89" fmla="*/ 3421398 h 6662529"/>
              <a:gd name="connsiteX90" fmla="*/ 1585477 w 7559547"/>
              <a:gd name="connsiteY90" fmla="*/ 3421159 h 6662529"/>
              <a:gd name="connsiteX91" fmla="*/ 972770 w 7559547"/>
              <a:gd name="connsiteY91" fmla="*/ 2551234 h 6662529"/>
              <a:gd name="connsiteX92" fmla="*/ 853281 w 7559547"/>
              <a:gd name="connsiteY92" fmla="*/ 2582203 h 6662529"/>
              <a:gd name="connsiteX93" fmla="*/ 1072726 w 7559547"/>
              <a:gd name="connsiteY93" fmla="*/ 3069991 h 6662529"/>
              <a:gd name="connsiteX94" fmla="*/ 972770 w 7559547"/>
              <a:gd name="connsiteY94" fmla="*/ 2551234 h 6662529"/>
              <a:gd name="connsiteX95" fmla="*/ 1931341 w 7559547"/>
              <a:gd name="connsiteY95" fmla="*/ 2522974 h 6662529"/>
              <a:gd name="connsiteX96" fmla="*/ 1811164 w 7559547"/>
              <a:gd name="connsiteY96" fmla="*/ 2542553 h 6662529"/>
              <a:gd name="connsiteX97" fmla="*/ 1981902 w 7559547"/>
              <a:gd name="connsiteY97" fmla="*/ 3051605 h 6662529"/>
              <a:gd name="connsiteX98" fmla="*/ 1931341 w 7559547"/>
              <a:gd name="connsiteY98" fmla="*/ 2522974 h 6662529"/>
              <a:gd name="connsiteX99" fmla="*/ 6587250 w 7559547"/>
              <a:gd name="connsiteY99" fmla="*/ 2124690 h 6662529"/>
              <a:gd name="connsiteX100" fmla="*/ 6487294 w 7559547"/>
              <a:gd name="connsiteY100" fmla="*/ 2643447 h 6662529"/>
              <a:gd name="connsiteX101" fmla="*/ 6706740 w 7559547"/>
              <a:gd name="connsiteY101" fmla="*/ 2155659 h 6662529"/>
              <a:gd name="connsiteX102" fmla="*/ 6587250 w 7559547"/>
              <a:gd name="connsiteY102" fmla="*/ 2124690 h 6662529"/>
              <a:gd name="connsiteX103" fmla="*/ 5628680 w 7559547"/>
              <a:gd name="connsiteY103" fmla="*/ 2096430 h 6662529"/>
              <a:gd name="connsiteX104" fmla="*/ 5578119 w 7559547"/>
              <a:gd name="connsiteY104" fmla="*/ 2625061 h 6662529"/>
              <a:gd name="connsiteX105" fmla="*/ 5748857 w 7559547"/>
              <a:gd name="connsiteY105" fmla="*/ 2116009 h 6662529"/>
              <a:gd name="connsiteX106" fmla="*/ 5628680 w 7559547"/>
              <a:gd name="connsiteY106" fmla="*/ 2096430 h 6662529"/>
              <a:gd name="connsiteX107" fmla="*/ 2671468 w 7559547"/>
              <a:gd name="connsiteY107" fmla="*/ 1777216 h 6662529"/>
              <a:gd name="connsiteX108" fmla="*/ 2622495 w 7559547"/>
              <a:gd name="connsiteY108" fmla="*/ 1784458 h 6662529"/>
              <a:gd name="connsiteX109" fmla="*/ 2723609 w 7559547"/>
              <a:gd name="connsiteY109" fmla="*/ 2185375 h 6662529"/>
              <a:gd name="connsiteX110" fmla="*/ 2671468 w 7559547"/>
              <a:gd name="connsiteY110" fmla="*/ 1777216 h 6662529"/>
              <a:gd name="connsiteX111" fmla="*/ 991743 w 7559547"/>
              <a:gd name="connsiteY111" fmla="*/ 1719736 h 6662529"/>
              <a:gd name="connsiteX112" fmla="*/ 895663 w 7559547"/>
              <a:gd name="connsiteY112" fmla="*/ 1735672 h 6662529"/>
              <a:gd name="connsiteX113" fmla="*/ 1033394 w 7559547"/>
              <a:gd name="connsiteY113" fmla="*/ 2125902 h 6662529"/>
              <a:gd name="connsiteX114" fmla="*/ 991743 w 7559547"/>
              <a:gd name="connsiteY114" fmla="*/ 1719736 h 6662529"/>
              <a:gd name="connsiteX115" fmla="*/ 3897203 w 7559547"/>
              <a:gd name="connsiteY115" fmla="*/ 1556394 h 6662529"/>
              <a:gd name="connsiteX116" fmla="*/ 3805020 w 7559547"/>
              <a:gd name="connsiteY116" fmla="*/ 1583509 h 6662529"/>
              <a:gd name="connsiteX117" fmla="*/ 3712512 w 7559547"/>
              <a:gd name="connsiteY117" fmla="*/ 1862531 h 6662529"/>
              <a:gd name="connsiteX118" fmla="*/ 3992025 w 7559547"/>
              <a:gd name="connsiteY118" fmla="*/ 1948270 h 6662529"/>
              <a:gd name="connsiteX119" fmla="*/ 3897203 w 7559547"/>
              <a:gd name="connsiteY119" fmla="*/ 1556394 h 6662529"/>
              <a:gd name="connsiteX120" fmla="*/ 6568279 w 7559547"/>
              <a:gd name="connsiteY120" fmla="*/ 1293192 h 6662529"/>
              <a:gd name="connsiteX121" fmla="*/ 6526628 w 7559547"/>
              <a:gd name="connsiteY121" fmla="*/ 1699358 h 6662529"/>
              <a:gd name="connsiteX122" fmla="*/ 6664358 w 7559547"/>
              <a:gd name="connsiteY122" fmla="*/ 1309128 h 6662529"/>
              <a:gd name="connsiteX123" fmla="*/ 6568279 w 7559547"/>
              <a:gd name="connsiteY123" fmla="*/ 1293192 h 6662529"/>
              <a:gd name="connsiteX124" fmla="*/ 889466 w 7559547"/>
              <a:gd name="connsiteY124" fmla="*/ 1152358 h 6662529"/>
              <a:gd name="connsiteX125" fmla="*/ 1212126 w 7559547"/>
              <a:gd name="connsiteY125" fmla="*/ 1355825 h 6662529"/>
              <a:gd name="connsiteX126" fmla="*/ 2284800 w 7559547"/>
              <a:gd name="connsiteY126" fmla="*/ 2433906 h 6662529"/>
              <a:gd name="connsiteX127" fmla="*/ 2741331 w 7559547"/>
              <a:gd name="connsiteY127" fmla="*/ 2886245 h 6662529"/>
              <a:gd name="connsiteX128" fmla="*/ 2628808 w 7559547"/>
              <a:gd name="connsiteY128" fmla="*/ 3228596 h 6662529"/>
              <a:gd name="connsiteX129" fmla="*/ 2015641 w 7559547"/>
              <a:gd name="connsiteY129" fmla="*/ 3232560 h 6662529"/>
              <a:gd name="connsiteX130" fmla="*/ 791782 w 7559547"/>
              <a:gd name="connsiteY130" fmla="*/ 3234045 h 6662529"/>
              <a:gd name="connsiteX131" fmla="*/ 27429 w 7559547"/>
              <a:gd name="connsiteY131" fmla="*/ 2814407 h 6662529"/>
              <a:gd name="connsiteX132" fmla="*/ 550382 w 7559547"/>
              <a:gd name="connsiteY132" fmla="*/ 1500494 h 6662529"/>
              <a:gd name="connsiteX133" fmla="*/ 829455 w 7559547"/>
              <a:gd name="connsiteY133" fmla="*/ 1161611 h 6662529"/>
              <a:gd name="connsiteX134" fmla="*/ 889466 w 7559547"/>
              <a:gd name="connsiteY134" fmla="*/ 1152358 h 6662529"/>
              <a:gd name="connsiteX135" fmla="*/ 4558938 w 7559547"/>
              <a:gd name="connsiteY135" fmla="*/ 961281 h 6662529"/>
              <a:gd name="connsiteX136" fmla="*/ 4438029 w 7559547"/>
              <a:gd name="connsiteY136" fmla="*/ 991288 h 6662529"/>
              <a:gd name="connsiteX137" fmla="*/ 4657814 w 7559547"/>
              <a:gd name="connsiteY137" fmla="*/ 1478150 h 6662529"/>
              <a:gd name="connsiteX138" fmla="*/ 4558938 w 7559547"/>
              <a:gd name="connsiteY138" fmla="*/ 961281 h 6662529"/>
              <a:gd name="connsiteX139" fmla="*/ 2708732 w 7559547"/>
              <a:gd name="connsiteY139" fmla="*/ 907382 h 6662529"/>
              <a:gd name="connsiteX140" fmla="*/ 2648661 w 7559547"/>
              <a:gd name="connsiteY140" fmla="*/ 915411 h 6662529"/>
              <a:gd name="connsiteX141" fmla="*/ 2777492 w 7559547"/>
              <a:gd name="connsiteY141" fmla="*/ 1435896 h 6662529"/>
              <a:gd name="connsiteX142" fmla="*/ 2708732 w 7559547"/>
              <a:gd name="connsiteY142" fmla="*/ 907382 h 6662529"/>
              <a:gd name="connsiteX143" fmla="*/ 1885185 w 7559547"/>
              <a:gd name="connsiteY143" fmla="*/ 866007 h 6662529"/>
              <a:gd name="connsiteX144" fmla="*/ 1798429 w 7559547"/>
              <a:gd name="connsiteY144" fmla="*/ 886910 h 6662529"/>
              <a:gd name="connsiteX145" fmla="*/ 1958454 w 7559547"/>
              <a:gd name="connsiteY145" fmla="*/ 1264776 h 6662529"/>
              <a:gd name="connsiteX146" fmla="*/ 1885185 w 7559547"/>
              <a:gd name="connsiteY146" fmla="*/ 866007 h 6662529"/>
              <a:gd name="connsiteX147" fmla="*/ 6670555 w 7559547"/>
              <a:gd name="connsiteY147" fmla="*/ 725814 h 6662529"/>
              <a:gd name="connsiteX148" fmla="*/ 6730567 w 7559547"/>
              <a:gd name="connsiteY148" fmla="*/ 735067 h 6662529"/>
              <a:gd name="connsiteX149" fmla="*/ 7009640 w 7559547"/>
              <a:gd name="connsiteY149" fmla="*/ 1073950 h 6662529"/>
              <a:gd name="connsiteX150" fmla="*/ 7532593 w 7559547"/>
              <a:gd name="connsiteY150" fmla="*/ 2387863 h 6662529"/>
              <a:gd name="connsiteX151" fmla="*/ 6768239 w 7559547"/>
              <a:gd name="connsiteY151" fmla="*/ 2807501 h 6662529"/>
              <a:gd name="connsiteX152" fmla="*/ 5544381 w 7559547"/>
              <a:gd name="connsiteY152" fmla="*/ 2806016 h 6662529"/>
              <a:gd name="connsiteX153" fmla="*/ 4931213 w 7559547"/>
              <a:gd name="connsiteY153" fmla="*/ 2802052 h 6662529"/>
              <a:gd name="connsiteX154" fmla="*/ 4818690 w 7559547"/>
              <a:gd name="connsiteY154" fmla="*/ 2459701 h 6662529"/>
              <a:gd name="connsiteX155" fmla="*/ 5275221 w 7559547"/>
              <a:gd name="connsiteY155" fmla="*/ 2007362 h 6662529"/>
              <a:gd name="connsiteX156" fmla="*/ 6347895 w 7559547"/>
              <a:gd name="connsiteY156" fmla="*/ 929281 h 6662529"/>
              <a:gd name="connsiteX157" fmla="*/ 6670555 w 7559547"/>
              <a:gd name="connsiteY157" fmla="*/ 725814 h 6662529"/>
              <a:gd name="connsiteX158" fmla="*/ 3921769 w 7559547"/>
              <a:gd name="connsiteY158" fmla="*/ 344176 h 6662529"/>
              <a:gd name="connsiteX159" fmla="*/ 3796007 w 7559547"/>
              <a:gd name="connsiteY159" fmla="*/ 370902 h 6662529"/>
              <a:gd name="connsiteX160" fmla="*/ 3995583 w 7559547"/>
              <a:gd name="connsiteY160" fmla="*/ 870380 h 6662529"/>
              <a:gd name="connsiteX161" fmla="*/ 3921769 w 7559547"/>
              <a:gd name="connsiteY161" fmla="*/ 344176 h 6662529"/>
              <a:gd name="connsiteX162" fmla="*/ 3647540 w 7559547"/>
              <a:gd name="connsiteY162" fmla="*/ 507 h 6662529"/>
              <a:gd name="connsiteX163" fmla="*/ 4549084 w 7559547"/>
              <a:gd name="connsiteY163" fmla="*/ 256792 h 6662529"/>
              <a:gd name="connsiteX164" fmla="*/ 5365214 w 7559547"/>
              <a:gd name="connsiteY164" fmla="*/ 665135 h 6662529"/>
              <a:gd name="connsiteX165" fmla="*/ 5449453 w 7559547"/>
              <a:gd name="connsiteY165" fmla="*/ 1064557 h 6662529"/>
              <a:gd name="connsiteX166" fmla="*/ 3922245 w 7559547"/>
              <a:gd name="connsiteY166" fmla="*/ 2597330 h 6662529"/>
              <a:gd name="connsiteX167" fmla="*/ 3534249 w 7559547"/>
              <a:gd name="connsiteY167" fmla="*/ 2793572 h 6662529"/>
              <a:gd name="connsiteX168" fmla="*/ 3436134 w 7559547"/>
              <a:gd name="connsiteY168" fmla="*/ 2282648 h 6662529"/>
              <a:gd name="connsiteX169" fmla="*/ 3433657 w 7559547"/>
              <a:gd name="connsiteY169" fmla="*/ 446592 h 6662529"/>
              <a:gd name="connsiteX170" fmla="*/ 3613037 w 7559547"/>
              <a:gd name="connsiteY170" fmla="*/ 6038 h 6662529"/>
              <a:gd name="connsiteX171" fmla="*/ 3647540 w 7559547"/>
              <a:gd name="connsiteY171" fmla="*/ 507 h 6662529"/>
              <a:gd name="connsiteX172" fmla="*/ 2999687 w 7559547"/>
              <a:gd name="connsiteY172" fmla="*/ 103 h 6662529"/>
              <a:gd name="connsiteX173" fmla="*/ 3232705 w 7559547"/>
              <a:gd name="connsiteY173" fmla="*/ 902127 h 6662529"/>
              <a:gd name="connsiteX174" fmla="*/ 3213364 w 7559547"/>
              <a:gd name="connsiteY174" fmla="*/ 2708936 h 6662529"/>
              <a:gd name="connsiteX175" fmla="*/ 2998128 w 7559547"/>
              <a:gd name="connsiteY175" fmla="*/ 2809479 h 6662529"/>
              <a:gd name="connsiteX176" fmla="*/ 2824054 w 7559547"/>
              <a:gd name="connsiteY176" fmla="*/ 2681199 h 6662529"/>
              <a:gd name="connsiteX177" fmla="*/ 1586198 w 7559547"/>
              <a:gd name="connsiteY177" fmla="*/ 1453382 h 6662529"/>
              <a:gd name="connsiteX178" fmla="*/ 1279214 w 7559547"/>
              <a:gd name="connsiteY178" fmla="*/ 1148285 h 6662529"/>
              <a:gd name="connsiteX179" fmla="*/ 1206311 w 7559547"/>
              <a:gd name="connsiteY179" fmla="*/ 740167 h 6662529"/>
              <a:gd name="connsiteX180" fmla="*/ 1997824 w 7559547"/>
              <a:gd name="connsiteY180" fmla="*/ 307287 h 6662529"/>
              <a:gd name="connsiteX181" fmla="*/ 2930679 w 7559547"/>
              <a:gd name="connsiteY181" fmla="*/ 7143 h 6662529"/>
              <a:gd name="connsiteX182" fmla="*/ 2999687 w 7559547"/>
              <a:gd name="connsiteY182" fmla="*/ 103 h 666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7559547" h="6662529">
                <a:moveTo>
                  <a:pt x="4006187" y="5748843"/>
                </a:moveTo>
                <a:cubicBezTo>
                  <a:pt x="3986946" y="5749538"/>
                  <a:pt x="3966821" y="5752319"/>
                  <a:pt x="3945873" y="5757440"/>
                </a:cubicBezTo>
                <a:cubicBezTo>
                  <a:pt x="3580003" y="5846836"/>
                  <a:pt x="3721598" y="6369802"/>
                  <a:pt x="4073605" y="6278916"/>
                </a:cubicBezTo>
                <a:cubicBezTo>
                  <a:pt x="4384582" y="6197902"/>
                  <a:pt x="4294799" y="5738437"/>
                  <a:pt x="4006187" y="5748843"/>
                </a:cubicBezTo>
                <a:close/>
                <a:moveTo>
                  <a:pt x="1904086" y="5347423"/>
                </a:moveTo>
                <a:cubicBezTo>
                  <a:pt x="1884832" y="5347657"/>
                  <a:pt x="1864617" y="5350036"/>
                  <a:pt x="1843498" y="5354831"/>
                </a:cubicBezTo>
                <a:cubicBezTo>
                  <a:pt x="1481792" y="5436489"/>
                  <a:pt x="1588321" y="5946230"/>
                  <a:pt x="1943091" y="5881895"/>
                </a:cubicBezTo>
                <a:cubicBezTo>
                  <a:pt x="2265929" y="5823436"/>
                  <a:pt x="2192913" y="5343928"/>
                  <a:pt x="1904086" y="5347423"/>
                </a:cubicBezTo>
                <a:close/>
                <a:moveTo>
                  <a:pt x="2729553" y="5213940"/>
                </a:moveTo>
                <a:cubicBezTo>
                  <a:pt x="2693597" y="5212624"/>
                  <a:pt x="2654730" y="5219113"/>
                  <a:pt x="2613667" y="5235324"/>
                </a:cubicBezTo>
                <a:cubicBezTo>
                  <a:pt x="2256886" y="5376396"/>
                  <a:pt x="2487131" y="5865445"/>
                  <a:pt x="2809674" y="5731799"/>
                </a:cubicBezTo>
                <a:cubicBezTo>
                  <a:pt x="3090162" y="5614858"/>
                  <a:pt x="2981234" y="5223158"/>
                  <a:pt x="2729553" y="5213940"/>
                </a:cubicBezTo>
                <a:close/>
                <a:moveTo>
                  <a:pt x="4405755" y="5086493"/>
                </a:moveTo>
                <a:cubicBezTo>
                  <a:pt x="4368291" y="5084030"/>
                  <a:pt x="4327029" y="5089795"/>
                  <a:pt x="4282489" y="5105935"/>
                </a:cubicBezTo>
                <a:cubicBezTo>
                  <a:pt x="3959908" y="5222190"/>
                  <a:pt x="4109784" y="5721344"/>
                  <a:pt x="4457675" y="5613004"/>
                </a:cubicBezTo>
                <a:cubicBezTo>
                  <a:pt x="4744276" y="5524267"/>
                  <a:pt x="4668012" y="5103740"/>
                  <a:pt x="4405755" y="5086493"/>
                </a:cubicBezTo>
                <a:close/>
                <a:moveTo>
                  <a:pt x="3878640" y="4467079"/>
                </a:moveTo>
                <a:cubicBezTo>
                  <a:pt x="3862932" y="4468473"/>
                  <a:pt x="3846405" y="4471586"/>
                  <a:pt x="3829085" y="4476622"/>
                </a:cubicBezTo>
                <a:cubicBezTo>
                  <a:pt x="3571270" y="4552257"/>
                  <a:pt x="3676672" y="4946251"/>
                  <a:pt x="3944385" y="4872594"/>
                </a:cubicBezTo>
                <a:cubicBezTo>
                  <a:pt x="4165674" y="4811882"/>
                  <a:pt x="4114266" y="4446163"/>
                  <a:pt x="3878640" y="4467079"/>
                </a:cubicBezTo>
                <a:close/>
                <a:moveTo>
                  <a:pt x="2792147" y="4446707"/>
                </a:moveTo>
                <a:cubicBezTo>
                  <a:pt x="2764390" y="4446221"/>
                  <a:pt x="2734387" y="4452146"/>
                  <a:pt x="2702699" y="4466087"/>
                </a:cubicBezTo>
                <a:cubicBezTo>
                  <a:pt x="2611735" y="4505741"/>
                  <a:pt x="2523256" y="4590996"/>
                  <a:pt x="2583402" y="4739201"/>
                </a:cubicBezTo>
                <a:cubicBezTo>
                  <a:pt x="2619191" y="4826439"/>
                  <a:pt x="2733020" y="4893851"/>
                  <a:pt x="2852814" y="4848745"/>
                </a:cubicBezTo>
                <a:cubicBezTo>
                  <a:pt x="3070717" y="4767641"/>
                  <a:pt x="2986448" y="4450109"/>
                  <a:pt x="2792147" y="4446707"/>
                </a:cubicBezTo>
                <a:close/>
                <a:moveTo>
                  <a:pt x="5614848" y="4335760"/>
                </a:moveTo>
                <a:cubicBezTo>
                  <a:pt x="5356761" y="4349706"/>
                  <a:pt x="5259663" y="4747575"/>
                  <a:pt x="5535101" y="4855337"/>
                </a:cubicBezTo>
                <a:cubicBezTo>
                  <a:pt x="5878188" y="4989918"/>
                  <a:pt x="6071826" y="4478412"/>
                  <a:pt x="5734697" y="4355254"/>
                </a:cubicBezTo>
                <a:cubicBezTo>
                  <a:pt x="5691873" y="4339611"/>
                  <a:pt x="5651718" y="4333767"/>
                  <a:pt x="5614848" y="4335760"/>
                </a:cubicBezTo>
                <a:close/>
                <a:moveTo>
                  <a:pt x="1047958" y="4335760"/>
                </a:moveTo>
                <a:cubicBezTo>
                  <a:pt x="1011088" y="4333767"/>
                  <a:pt x="970934" y="4339611"/>
                  <a:pt x="928110" y="4355254"/>
                </a:cubicBezTo>
                <a:cubicBezTo>
                  <a:pt x="590980" y="4478412"/>
                  <a:pt x="784618" y="4989918"/>
                  <a:pt x="1127706" y="4855337"/>
                </a:cubicBezTo>
                <a:cubicBezTo>
                  <a:pt x="1403144" y="4747575"/>
                  <a:pt x="1306046" y="4349706"/>
                  <a:pt x="1047958" y="4335760"/>
                </a:cubicBezTo>
                <a:close/>
                <a:moveTo>
                  <a:pt x="3633849" y="3848469"/>
                </a:moveTo>
                <a:cubicBezTo>
                  <a:pt x="3758241" y="3857478"/>
                  <a:pt x="3885909" y="4020600"/>
                  <a:pt x="3944074" y="4078263"/>
                </a:cubicBezTo>
                <a:cubicBezTo>
                  <a:pt x="4050728" y="4183802"/>
                  <a:pt x="4143989" y="4277944"/>
                  <a:pt x="4251139" y="4383483"/>
                </a:cubicBezTo>
                <a:cubicBezTo>
                  <a:pt x="4461472" y="4590101"/>
                  <a:pt x="4655931" y="4786808"/>
                  <a:pt x="4865767" y="4992931"/>
                </a:cubicBezTo>
                <a:cubicBezTo>
                  <a:pt x="4972918" y="5098470"/>
                  <a:pt x="5065683" y="5193107"/>
                  <a:pt x="5173329" y="5298151"/>
                </a:cubicBezTo>
                <a:cubicBezTo>
                  <a:pt x="5398048" y="5517155"/>
                  <a:pt x="5728429" y="5772826"/>
                  <a:pt x="5365804" y="5996290"/>
                </a:cubicBezTo>
                <a:cubicBezTo>
                  <a:pt x="4990280" y="6228177"/>
                  <a:pt x="4522488" y="6439751"/>
                  <a:pt x="4083468" y="6568081"/>
                </a:cubicBezTo>
                <a:cubicBezTo>
                  <a:pt x="3582935" y="6714745"/>
                  <a:pt x="3439076" y="6762807"/>
                  <a:pt x="3439572" y="6162277"/>
                </a:cubicBezTo>
                <a:cubicBezTo>
                  <a:pt x="3439572" y="5754493"/>
                  <a:pt x="3438084" y="5346709"/>
                  <a:pt x="3438084" y="4938923"/>
                </a:cubicBezTo>
                <a:lnTo>
                  <a:pt x="3441557" y="4017814"/>
                </a:lnTo>
                <a:cubicBezTo>
                  <a:pt x="3457431" y="3908807"/>
                  <a:pt x="3489675" y="3885024"/>
                  <a:pt x="3580952" y="3854800"/>
                </a:cubicBezTo>
                <a:cubicBezTo>
                  <a:pt x="3598376" y="3849040"/>
                  <a:pt x="3616080" y="3847182"/>
                  <a:pt x="3633849" y="3848469"/>
                </a:cubicBezTo>
                <a:close/>
                <a:moveTo>
                  <a:pt x="3050700" y="3844850"/>
                </a:moveTo>
                <a:cubicBezTo>
                  <a:pt x="3104775" y="3838257"/>
                  <a:pt x="3154797" y="3857883"/>
                  <a:pt x="3196080" y="3917937"/>
                </a:cubicBezTo>
                <a:cubicBezTo>
                  <a:pt x="3269966" y="4025416"/>
                  <a:pt x="3236245" y="4731708"/>
                  <a:pt x="3236742" y="4921902"/>
                </a:cubicBezTo>
                <a:lnTo>
                  <a:pt x="3237734" y="6302292"/>
                </a:lnTo>
                <a:cubicBezTo>
                  <a:pt x="3237734" y="6769357"/>
                  <a:pt x="2964998" y="6677232"/>
                  <a:pt x="2627799" y="6579658"/>
                </a:cubicBezTo>
                <a:cubicBezTo>
                  <a:pt x="2382337" y="6508335"/>
                  <a:pt x="2075882" y="6402343"/>
                  <a:pt x="1864139" y="6297339"/>
                </a:cubicBezTo>
                <a:cubicBezTo>
                  <a:pt x="1377183" y="6055635"/>
                  <a:pt x="929402" y="5904075"/>
                  <a:pt x="1271066" y="5541022"/>
                </a:cubicBezTo>
                <a:cubicBezTo>
                  <a:pt x="1357845" y="5448897"/>
                  <a:pt x="1441649" y="5366183"/>
                  <a:pt x="1532891" y="5277525"/>
                </a:cubicBezTo>
                <a:cubicBezTo>
                  <a:pt x="1890423" y="4929332"/>
                  <a:pt x="2226133" y="4581138"/>
                  <a:pt x="2581186" y="4228487"/>
                </a:cubicBezTo>
                <a:cubicBezTo>
                  <a:pt x="2689785" y="4120389"/>
                  <a:pt x="2888478" y="3864630"/>
                  <a:pt x="3050700" y="3844850"/>
                </a:cubicBezTo>
                <a:close/>
                <a:moveTo>
                  <a:pt x="4968313" y="3702435"/>
                </a:moveTo>
                <a:cubicBezTo>
                  <a:pt x="4743790" y="3688618"/>
                  <a:pt x="4670252" y="4039330"/>
                  <a:pt x="4901673" y="4107406"/>
                </a:cubicBezTo>
                <a:cubicBezTo>
                  <a:pt x="5172315" y="4186441"/>
                  <a:pt x="5296731" y="3786323"/>
                  <a:pt x="5015185" y="3710251"/>
                </a:cubicBezTo>
                <a:cubicBezTo>
                  <a:pt x="4998920" y="3705898"/>
                  <a:pt x="4983281" y="3703357"/>
                  <a:pt x="4968313" y="3702435"/>
                </a:cubicBezTo>
                <a:close/>
                <a:moveTo>
                  <a:pt x="1694494" y="3702435"/>
                </a:moveTo>
                <a:cubicBezTo>
                  <a:pt x="1679526" y="3703357"/>
                  <a:pt x="1663886" y="3705898"/>
                  <a:pt x="1647622" y="3710251"/>
                </a:cubicBezTo>
                <a:cubicBezTo>
                  <a:pt x="1366075" y="3786323"/>
                  <a:pt x="1490491" y="4186441"/>
                  <a:pt x="1761133" y="4107406"/>
                </a:cubicBezTo>
                <a:cubicBezTo>
                  <a:pt x="1992554" y="4039330"/>
                  <a:pt x="1919016" y="3688618"/>
                  <a:pt x="1694494" y="3702435"/>
                </a:cubicBezTo>
                <a:close/>
                <a:moveTo>
                  <a:pt x="6043223" y="3675965"/>
                </a:moveTo>
                <a:cubicBezTo>
                  <a:pt x="5848556" y="3685754"/>
                  <a:pt x="5785715" y="3995514"/>
                  <a:pt x="5983773" y="4075733"/>
                </a:cubicBezTo>
                <a:cubicBezTo>
                  <a:pt x="6253216" y="4184258"/>
                  <a:pt x="6399330" y="3791285"/>
                  <a:pt x="6134345" y="3691679"/>
                </a:cubicBezTo>
                <a:cubicBezTo>
                  <a:pt x="6101532" y="3679289"/>
                  <a:pt x="6071031" y="3674566"/>
                  <a:pt x="6043223" y="3675965"/>
                </a:cubicBezTo>
                <a:close/>
                <a:moveTo>
                  <a:pt x="619583" y="3675965"/>
                </a:moveTo>
                <a:cubicBezTo>
                  <a:pt x="591776" y="3674566"/>
                  <a:pt x="561274" y="3679289"/>
                  <a:pt x="528462" y="3691679"/>
                </a:cubicBezTo>
                <a:cubicBezTo>
                  <a:pt x="263476" y="3791285"/>
                  <a:pt x="409590" y="4184258"/>
                  <a:pt x="679033" y="4075733"/>
                </a:cubicBezTo>
                <a:cubicBezTo>
                  <a:pt x="877092" y="3995514"/>
                  <a:pt x="814251" y="3685754"/>
                  <a:pt x="619583" y="3675965"/>
                </a:cubicBezTo>
                <a:close/>
                <a:moveTo>
                  <a:pt x="5077330" y="3421159"/>
                </a:moveTo>
                <a:cubicBezTo>
                  <a:pt x="5146648" y="3421126"/>
                  <a:pt x="5216667" y="3421205"/>
                  <a:pt x="5286484" y="3421398"/>
                </a:cubicBezTo>
                <a:cubicBezTo>
                  <a:pt x="5845021" y="3422947"/>
                  <a:pt x="6390612" y="3431868"/>
                  <a:pt x="6460483" y="3450204"/>
                </a:cubicBezTo>
                <a:cubicBezTo>
                  <a:pt x="6676043" y="3506696"/>
                  <a:pt x="6691900" y="3623152"/>
                  <a:pt x="6633923" y="3851109"/>
                </a:cubicBezTo>
                <a:cubicBezTo>
                  <a:pt x="6593783" y="4009191"/>
                  <a:pt x="6548193" y="4166778"/>
                  <a:pt x="6493189" y="4320400"/>
                </a:cubicBezTo>
                <a:cubicBezTo>
                  <a:pt x="6385161" y="4622690"/>
                  <a:pt x="6257310" y="4903670"/>
                  <a:pt x="6112118" y="5163342"/>
                </a:cubicBezTo>
                <a:cubicBezTo>
                  <a:pt x="5761274" y="5791212"/>
                  <a:pt x="5702305" y="5561273"/>
                  <a:pt x="4837089" y="4697519"/>
                </a:cubicBezTo>
                <a:lnTo>
                  <a:pt x="3920339" y="3777766"/>
                </a:lnTo>
                <a:cubicBezTo>
                  <a:pt x="3788029" y="3635541"/>
                  <a:pt x="3830151" y="3455159"/>
                  <a:pt x="4034809" y="3436823"/>
                </a:cubicBezTo>
                <a:cubicBezTo>
                  <a:pt x="4141258" y="3427067"/>
                  <a:pt x="4592105" y="3421389"/>
                  <a:pt x="5077330" y="3421159"/>
                </a:cubicBezTo>
                <a:close/>
                <a:moveTo>
                  <a:pt x="1585477" y="3421159"/>
                </a:moveTo>
                <a:cubicBezTo>
                  <a:pt x="2070701" y="3421389"/>
                  <a:pt x="2521548" y="3427067"/>
                  <a:pt x="2627997" y="3436823"/>
                </a:cubicBezTo>
                <a:cubicBezTo>
                  <a:pt x="2832655" y="3455159"/>
                  <a:pt x="2874777" y="3635541"/>
                  <a:pt x="2742467" y="3777766"/>
                </a:cubicBezTo>
                <a:lnTo>
                  <a:pt x="1825717" y="4697519"/>
                </a:lnTo>
                <a:cubicBezTo>
                  <a:pt x="960502" y="5561273"/>
                  <a:pt x="901533" y="5791212"/>
                  <a:pt x="550689" y="5163342"/>
                </a:cubicBezTo>
                <a:cubicBezTo>
                  <a:pt x="405496" y="4903670"/>
                  <a:pt x="277646" y="4622690"/>
                  <a:pt x="169617" y="4320400"/>
                </a:cubicBezTo>
                <a:cubicBezTo>
                  <a:pt x="114613" y="4166778"/>
                  <a:pt x="69023" y="4009191"/>
                  <a:pt x="28883" y="3851109"/>
                </a:cubicBezTo>
                <a:cubicBezTo>
                  <a:pt x="-29094" y="3623152"/>
                  <a:pt x="-13237" y="3506696"/>
                  <a:pt x="202323" y="3450204"/>
                </a:cubicBezTo>
                <a:cubicBezTo>
                  <a:pt x="272194" y="3431868"/>
                  <a:pt x="817784" y="3422947"/>
                  <a:pt x="1376323" y="3421398"/>
                </a:cubicBezTo>
                <a:cubicBezTo>
                  <a:pt x="1446140" y="3421205"/>
                  <a:pt x="1516159" y="3421126"/>
                  <a:pt x="1585477" y="3421159"/>
                </a:cubicBezTo>
                <a:close/>
                <a:moveTo>
                  <a:pt x="972770" y="2551234"/>
                </a:moveTo>
                <a:cubicBezTo>
                  <a:pt x="935914" y="2552312"/>
                  <a:pt x="895883" y="2561940"/>
                  <a:pt x="853281" y="2582203"/>
                </a:cubicBezTo>
                <a:cubicBezTo>
                  <a:pt x="508013" y="2746286"/>
                  <a:pt x="758667" y="3208296"/>
                  <a:pt x="1072726" y="3069991"/>
                </a:cubicBezTo>
                <a:cubicBezTo>
                  <a:pt x="1333225" y="2955045"/>
                  <a:pt x="1230771" y="2543684"/>
                  <a:pt x="972770" y="2551234"/>
                </a:cubicBezTo>
                <a:close/>
                <a:moveTo>
                  <a:pt x="1931341" y="2522974"/>
                </a:moveTo>
                <a:cubicBezTo>
                  <a:pt x="1894657" y="2520605"/>
                  <a:pt x="1854408" y="2526427"/>
                  <a:pt x="1811164" y="2542553"/>
                </a:cubicBezTo>
                <a:cubicBezTo>
                  <a:pt x="1468692" y="2670559"/>
                  <a:pt x="1648366" y="3160262"/>
                  <a:pt x="1981902" y="3051605"/>
                </a:cubicBezTo>
                <a:cubicBezTo>
                  <a:pt x="2270273" y="2957397"/>
                  <a:pt x="2188138" y="2539544"/>
                  <a:pt x="1931341" y="2522974"/>
                </a:cubicBezTo>
                <a:close/>
                <a:moveTo>
                  <a:pt x="6587250" y="2124690"/>
                </a:moveTo>
                <a:cubicBezTo>
                  <a:pt x="6329251" y="2117140"/>
                  <a:pt x="6226796" y="2528501"/>
                  <a:pt x="6487294" y="2643447"/>
                </a:cubicBezTo>
                <a:cubicBezTo>
                  <a:pt x="6801355" y="2781752"/>
                  <a:pt x="7052009" y="2319742"/>
                  <a:pt x="6706740" y="2155659"/>
                </a:cubicBezTo>
                <a:cubicBezTo>
                  <a:pt x="6664139" y="2135396"/>
                  <a:pt x="6624108" y="2125768"/>
                  <a:pt x="6587250" y="2124690"/>
                </a:cubicBezTo>
                <a:close/>
                <a:moveTo>
                  <a:pt x="5628680" y="2096430"/>
                </a:moveTo>
                <a:cubicBezTo>
                  <a:pt x="5371883" y="2113000"/>
                  <a:pt x="5289748" y="2530853"/>
                  <a:pt x="5578119" y="2625061"/>
                </a:cubicBezTo>
                <a:cubicBezTo>
                  <a:pt x="5911656" y="2733718"/>
                  <a:pt x="6091329" y="2244015"/>
                  <a:pt x="5748857" y="2116009"/>
                </a:cubicBezTo>
                <a:cubicBezTo>
                  <a:pt x="5705614" y="2099883"/>
                  <a:pt x="5665364" y="2094061"/>
                  <a:pt x="5628680" y="2096430"/>
                </a:cubicBezTo>
                <a:close/>
                <a:moveTo>
                  <a:pt x="2671468" y="1777216"/>
                </a:moveTo>
                <a:cubicBezTo>
                  <a:pt x="2655959" y="1777899"/>
                  <a:pt x="2639626" y="1780245"/>
                  <a:pt x="2622495" y="1784458"/>
                </a:cubicBezTo>
                <a:cubicBezTo>
                  <a:pt x="2357321" y="1849873"/>
                  <a:pt x="2452982" y="2249799"/>
                  <a:pt x="2723609" y="2185375"/>
                </a:cubicBezTo>
                <a:cubicBezTo>
                  <a:pt x="2951299" y="2131017"/>
                  <a:pt x="2904105" y="1766974"/>
                  <a:pt x="2671468" y="1777216"/>
                </a:cubicBezTo>
                <a:close/>
                <a:moveTo>
                  <a:pt x="991743" y="1719736"/>
                </a:moveTo>
                <a:cubicBezTo>
                  <a:pt x="962780" y="1717962"/>
                  <a:pt x="930654" y="1722701"/>
                  <a:pt x="895663" y="1735672"/>
                </a:cubicBezTo>
                <a:cubicBezTo>
                  <a:pt x="649931" y="1827024"/>
                  <a:pt x="756945" y="2208317"/>
                  <a:pt x="1033394" y="2125902"/>
                </a:cubicBezTo>
                <a:cubicBezTo>
                  <a:pt x="1242341" y="2063780"/>
                  <a:pt x="1194491" y="1732158"/>
                  <a:pt x="991743" y="1719736"/>
                </a:cubicBezTo>
                <a:close/>
                <a:moveTo>
                  <a:pt x="3897203" y="1556394"/>
                </a:moveTo>
                <a:cubicBezTo>
                  <a:pt x="3868393" y="1558380"/>
                  <a:pt x="3837473" y="1566906"/>
                  <a:pt x="3805020" y="1583509"/>
                </a:cubicBezTo>
                <a:cubicBezTo>
                  <a:pt x="3682174" y="1645955"/>
                  <a:pt x="3660788" y="1762916"/>
                  <a:pt x="3712512" y="1862531"/>
                </a:cubicBezTo>
                <a:cubicBezTo>
                  <a:pt x="3751802" y="1938358"/>
                  <a:pt x="3874152" y="2005263"/>
                  <a:pt x="3992025" y="1948270"/>
                </a:cubicBezTo>
                <a:cubicBezTo>
                  <a:pt x="4196996" y="1848965"/>
                  <a:pt x="4098861" y="1542483"/>
                  <a:pt x="3897203" y="1556394"/>
                </a:cubicBezTo>
                <a:close/>
                <a:moveTo>
                  <a:pt x="6568279" y="1293192"/>
                </a:moveTo>
                <a:cubicBezTo>
                  <a:pt x="6365529" y="1305614"/>
                  <a:pt x="6317681" y="1637236"/>
                  <a:pt x="6526628" y="1699358"/>
                </a:cubicBezTo>
                <a:cubicBezTo>
                  <a:pt x="6803077" y="1781773"/>
                  <a:pt x="6910089" y="1400480"/>
                  <a:pt x="6664358" y="1309128"/>
                </a:cubicBezTo>
                <a:cubicBezTo>
                  <a:pt x="6629368" y="1296157"/>
                  <a:pt x="6597242" y="1291418"/>
                  <a:pt x="6568279" y="1293192"/>
                </a:cubicBezTo>
                <a:close/>
                <a:moveTo>
                  <a:pt x="889466" y="1152358"/>
                </a:moveTo>
                <a:cubicBezTo>
                  <a:pt x="1027792" y="1152724"/>
                  <a:pt x="1151839" y="1296001"/>
                  <a:pt x="1212126" y="1355825"/>
                </a:cubicBezTo>
                <a:cubicBezTo>
                  <a:pt x="1535813" y="1678853"/>
                  <a:pt x="1964584" y="2130201"/>
                  <a:pt x="2284800" y="2433906"/>
                </a:cubicBezTo>
                <a:lnTo>
                  <a:pt x="2741331" y="2886245"/>
                </a:lnTo>
                <a:cubicBezTo>
                  <a:pt x="2868227" y="3012583"/>
                  <a:pt x="2842450" y="3206797"/>
                  <a:pt x="2628808" y="3228596"/>
                </a:cubicBezTo>
                <a:cubicBezTo>
                  <a:pt x="2452839" y="3246926"/>
                  <a:pt x="2200532" y="3232063"/>
                  <a:pt x="2015641" y="3232560"/>
                </a:cubicBezTo>
                <a:cubicBezTo>
                  <a:pt x="1607688" y="3233550"/>
                  <a:pt x="1199734" y="3233550"/>
                  <a:pt x="791782" y="3234045"/>
                </a:cubicBezTo>
                <a:cubicBezTo>
                  <a:pt x="297579" y="3234540"/>
                  <a:pt x="-109877" y="3326197"/>
                  <a:pt x="27429" y="2814407"/>
                </a:cubicBezTo>
                <a:cubicBezTo>
                  <a:pt x="158289" y="2327882"/>
                  <a:pt x="313441" y="1928556"/>
                  <a:pt x="550382" y="1500494"/>
                </a:cubicBezTo>
                <a:cubicBezTo>
                  <a:pt x="623742" y="1366725"/>
                  <a:pt x="694627" y="1204715"/>
                  <a:pt x="829455" y="1161611"/>
                </a:cubicBezTo>
                <a:cubicBezTo>
                  <a:pt x="849654" y="1155171"/>
                  <a:pt x="869706" y="1152306"/>
                  <a:pt x="889466" y="1152358"/>
                </a:cubicBezTo>
                <a:close/>
                <a:moveTo>
                  <a:pt x="4558938" y="961281"/>
                </a:moveTo>
                <a:cubicBezTo>
                  <a:pt x="4521771" y="962160"/>
                  <a:pt x="4481281" y="971476"/>
                  <a:pt x="4438029" y="991288"/>
                </a:cubicBezTo>
                <a:cubicBezTo>
                  <a:pt x="4097460" y="1146807"/>
                  <a:pt x="4341996" y="1618809"/>
                  <a:pt x="4657814" y="1478150"/>
                </a:cubicBezTo>
                <a:cubicBezTo>
                  <a:pt x="4916397" y="1362440"/>
                  <a:pt x="4819104" y="955125"/>
                  <a:pt x="4558938" y="961281"/>
                </a:cubicBezTo>
                <a:close/>
                <a:moveTo>
                  <a:pt x="2708732" y="907382"/>
                </a:moveTo>
                <a:cubicBezTo>
                  <a:pt x="2689577" y="907927"/>
                  <a:pt x="2669534" y="910521"/>
                  <a:pt x="2648661" y="915411"/>
                </a:cubicBezTo>
                <a:cubicBezTo>
                  <a:pt x="2276536" y="1002571"/>
                  <a:pt x="2427664" y="1531474"/>
                  <a:pt x="2777492" y="1435896"/>
                </a:cubicBezTo>
                <a:cubicBezTo>
                  <a:pt x="3083621" y="1352325"/>
                  <a:pt x="2996055" y="899221"/>
                  <a:pt x="2708732" y="907382"/>
                </a:cubicBezTo>
                <a:close/>
                <a:moveTo>
                  <a:pt x="1885185" y="866007"/>
                </a:moveTo>
                <a:cubicBezTo>
                  <a:pt x="1857913" y="866299"/>
                  <a:pt x="1828775" y="872777"/>
                  <a:pt x="1798429" y="886910"/>
                </a:cubicBezTo>
                <a:cubicBezTo>
                  <a:pt x="1514543" y="1018320"/>
                  <a:pt x="1729068" y="1369905"/>
                  <a:pt x="1958454" y="1264776"/>
                </a:cubicBezTo>
                <a:cubicBezTo>
                  <a:pt x="2175642" y="1164980"/>
                  <a:pt x="2076097" y="863959"/>
                  <a:pt x="1885185" y="866007"/>
                </a:cubicBezTo>
                <a:close/>
                <a:moveTo>
                  <a:pt x="6670555" y="725814"/>
                </a:moveTo>
                <a:cubicBezTo>
                  <a:pt x="6690315" y="725762"/>
                  <a:pt x="6710367" y="728627"/>
                  <a:pt x="6730567" y="735067"/>
                </a:cubicBezTo>
                <a:cubicBezTo>
                  <a:pt x="6865395" y="778171"/>
                  <a:pt x="6936279" y="940181"/>
                  <a:pt x="7009640" y="1073950"/>
                </a:cubicBezTo>
                <a:cubicBezTo>
                  <a:pt x="7246580" y="1502012"/>
                  <a:pt x="7401732" y="1901338"/>
                  <a:pt x="7532593" y="2387863"/>
                </a:cubicBezTo>
                <a:cubicBezTo>
                  <a:pt x="7669899" y="2899653"/>
                  <a:pt x="7262442" y="2807996"/>
                  <a:pt x="6768239" y="2807501"/>
                </a:cubicBezTo>
                <a:cubicBezTo>
                  <a:pt x="6360287" y="2807006"/>
                  <a:pt x="5952334" y="2807006"/>
                  <a:pt x="5544381" y="2806016"/>
                </a:cubicBezTo>
                <a:cubicBezTo>
                  <a:pt x="5359489" y="2805519"/>
                  <a:pt x="5107181" y="2820382"/>
                  <a:pt x="4931213" y="2802052"/>
                </a:cubicBezTo>
                <a:cubicBezTo>
                  <a:pt x="4717571" y="2780253"/>
                  <a:pt x="4691794" y="2586039"/>
                  <a:pt x="4818690" y="2459701"/>
                </a:cubicBezTo>
                <a:lnTo>
                  <a:pt x="5275221" y="2007362"/>
                </a:lnTo>
                <a:cubicBezTo>
                  <a:pt x="5595437" y="1703657"/>
                  <a:pt x="6024209" y="1252309"/>
                  <a:pt x="6347895" y="929281"/>
                </a:cubicBezTo>
                <a:cubicBezTo>
                  <a:pt x="6408183" y="869457"/>
                  <a:pt x="6532230" y="726180"/>
                  <a:pt x="6670555" y="725814"/>
                </a:cubicBezTo>
                <a:close/>
                <a:moveTo>
                  <a:pt x="3921769" y="344176"/>
                </a:moveTo>
                <a:cubicBezTo>
                  <a:pt x="3883407" y="343765"/>
                  <a:pt x="3841309" y="351948"/>
                  <a:pt x="3796007" y="370902"/>
                </a:cubicBezTo>
                <a:cubicBezTo>
                  <a:pt x="3481752" y="502708"/>
                  <a:pt x="3663454" y="987817"/>
                  <a:pt x="3995583" y="870380"/>
                </a:cubicBezTo>
                <a:cubicBezTo>
                  <a:pt x="4275769" y="771091"/>
                  <a:pt x="4190301" y="347055"/>
                  <a:pt x="3921769" y="344176"/>
                </a:cubicBezTo>
                <a:close/>
                <a:moveTo>
                  <a:pt x="3647540" y="507"/>
                </a:moveTo>
                <a:cubicBezTo>
                  <a:pt x="3845545" y="-11683"/>
                  <a:pt x="4408324" y="199648"/>
                  <a:pt x="4549084" y="256792"/>
                </a:cubicBezTo>
                <a:cubicBezTo>
                  <a:pt x="4838470" y="374240"/>
                  <a:pt x="5113487" y="505068"/>
                  <a:pt x="5365214" y="665135"/>
                </a:cubicBezTo>
                <a:cubicBezTo>
                  <a:pt x="5511394" y="757805"/>
                  <a:pt x="5588695" y="884174"/>
                  <a:pt x="5449453" y="1064557"/>
                </a:cubicBezTo>
                <a:lnTo>
                  <a:pt x="3922245" y="2597330"/>
                </a:lnTo>
                <a:cubicBezTo>
                  <a:pt x="3851880" y="2667204"/>
                  <a:pt x="3708673" y="2880791"/>
                  <a:pt x="3534249" y="2793572"/>
                </a:cubicBezTo>
                <a:cubicBezTo>
                  <a:pt x="3390051" y="2721221"/>
                  <a:pt x="3436630" y="2444697"/>
                  <a:pt x="3436134" y="2282648"/>
                </a:cubicBezTo>
                <a:lnTo>
                  <a:pt x="3433657" y="446592"/>
                </a:lnTo>
                <a:cubicBezTo>
                  <a:pt x="3433161" y="233500"/>
                  <a:pt x="3428206" y="61044"/>
                  <a:pt x="3613037" y="6038"/>
                </a:cubicBezTo>
                <a:cubicBezTo>
                  <a:pt x="3622762" y="3126"/>
                  <a:pt x="3634341" y="1320"/>
                  <a:pt x="3647540" y="507"/>
                </a:cubicBezTo>
                <a:close/>
                <a:moveTo>
                  <a:pt x="2999687" y="103"/>
                </a:moveTo>
                <a:cubicBezTo>
                  <a:pt x="3317149" y="1991"/>
                  <a:pt x="3231774" y="544127"/>
                  <a:pt x="3232705" y="902127"/>
                </a:cubicBezTo>
                <a:cubicBezTo>
                  <a:pt x="3232705" y="1079440"/>
                  <a:pt x="3257502" y="2609383"/>
                  <a:pt x="3213364" y="2708936"/>
                </a:cubicBezTo>
                <a:cubicBezTo>
                  <a:pt x="3182119" y="2778275"/>
                  <a:pt x="3107233" y="2832757"/>
                  <a:pt x="2998128" y="2809479"/>
                </a:cubicBezTo>
                <a:cubicBezTo>
                  <a:pt x="2923737" y="2793630"/>
                  <a:pt x="2867697" y="2723298"/>
                  <a:pt x="2824054" y="2681199"/>
                </a:cubicBezTo>
                <a:lnTo>
                  <a:pt x="1586198" y="1453382"/>
                </a:lnTo>
                <a:cubicBezTo>
                  <a:pt x="1482052" y="1347886"/>
                  <a:pt x="1379889" y="1256258"/>
                  <a:pt x="1279214" y="1148285"/>
                </a:cubicBezTo>
                <a:cubicBezTo>
                  <a:pt x="1192424" y="1055171"/>
                  <a:pt x="1066953" y="888754"/>
                  <a:pt x="1206311" y="740167"/>
                </a:cubicBezTo>
                <a:cubicBezTo>
                  <a:pt x="1302028" y="637644"/>
                  <a:pt x="1820775" y="379599"/>
                  <a:pt x="1997824" y="307287"/>
                </a:cubicBezTo>
                <a:cubicBezTo>
                  <a:pt x="2285964" y="189408"/>
                  <a:pt x="2593940" y="73016"/>
                  <a:pt x="2930679" y="7143"/>
                </a:cubicBezTo>
                <a:cubicBezTo>
                  <a:pt x="2955569" y="2252"/>
                  <a:pt x="2978524" y="-25"/>
                  <a:pt x="2999687" y="10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883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gradFill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E8AA8B-6F45-4961-8BC0-82B9FFDABBF2}"/>
              </a:ext>
            </a:extLst>
          </p:cNvPr>
          <p:cNvGrpSpPr/>
          <p:nvPr userDrawn="1"/>
        </p:nvGrpSpPr>
        <p:grpSpPr>
          <a:xfrm>
            <a:off x="-1" y="6312933"/>
            <a:ext cx="12192000" cy="545067"/>
            <a:chOff x="-1" y="6312933"/>
            <a:chExt cx="12192000" cy="545067"/>
          </a:xfrm>
          <a:solidFill>
            <a:schemeClr val="bg1"/>
          </a:solidFill>
        </p:grpSpPr>
        <p:sp>
          <p:nvSpPr>
            <p:cNvPr id="3" name="Isosceles Triangle 24">
              <a:extLst>
                <a:ext uri="{FF2B5EF4-FFF2-40B4-BE49-F238E27FC236}">
                  <a16:creationId xmlns:a16="http://schemas.microsoft.com/office/drawing/2014/main" id="{218F8095-1B5F-485D-A4DA-51E59ADC7E93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CB97544-E355-4AA5-9C98-C9ECA1B30B04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0106EC0-724A-4C2A-B950-F654C6CA9F01}"/>
              </a:ext>
            </a:extLst>
          </p:cNvPr>
          <p:cNvSpPr txBox="1"/>
          <p:nvPr userDrawn="1"/>
        </p:nvSpPr>
        <p:spPr>
          <a:xfrm>
            <a:off x="2520451" y="251720"/>
            <a:ext cx="11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Who we 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0B8D6-62E3-4510-95DF-4F11A6511703}"/>
              </a:ext>
            </a:extLst>
          </p:cNvPr>
          <p:cNvSpPr txBox="1"/>
          <p:nvPr userDrawn="1"/>
        </p:nvSpPr>
        <p:spPr>
          <a:xfrm>
            <a:off x="3762114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Menu</a:t>
            </a:r>
            <a:endParaRPr lang="en-US" sz="1200" baseline="0" dirty="0">
              <a:solidFill>
                <a:schemeClr val="bg1"/>
              </a:solidFill>
              <a:latin typeface="Poppins" panose="02000000000000000000" pitchFamily="2" charset="0"/>
              <a:ea typeface="Roboto Condensed Light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5EDB9-8708-457E-A487-ED466939329E}"/>
              </a:ext>
            </a:extLst>
          </p:cNvPr>
          <p:cNvSpPr txBox="1"/>
          <p:nvPr userDrawn="1"/>
        </p:nvSpPr>
        <p:spPr>
          <a:xfrm>
            <a:off x="4929057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Event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CB9D49-FFC9-45A2-9558-622C9D8FD843}"/>
              </a:ext>
            </a:extLst>
          </p:cNvPr>
          <p:cNvSpPr txBox="1"/>
          <p:nvPr userDrawn="1"/>
        </p:nvSpPr>
        <p:spPr>
          <a:xfrm>
            <a:off x="6096000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Contact</a:t>
            </a:r>
          </a:p>
        </p:txBody>
      </p:sp>
      <p:sp>
        <p:nvSpPr>
          <p:cNvPr id="9" name="Rectangle: Rounded Corners 8">
            <a:hlinkClick r:id="" action="ppaction://noaction"/>
            <a:extLst>
              <a:ext uri="{FF2B5EF4-FFF2-40B4-BE49-F238E27FC236}">
                <a16:creationId xmlns:a16="http://schemas.microsoft.com/office/drawing/2014/main" id="{A9AB6E76-5BC3-4D39-9EF9-1FE12D1B859D}"/>
              </a:ext>
            </a:extLst>
          </p:cNvPr>
          <p:cNvSpPr/>
          <p:nvPr userDrawn="1"/>
        </p:nvSpPr>
        <p:spPr>
          <a:xfrm>
            <a:off x="10306365" y="215900"/>
            <a:ext cx="1373248" cy="348638"/>
          </a:xfrm>
          <a:prstGeom prst="roundRect">
            <a:avLst>
              <a:gd name="adj" fmla="val 50000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965200" sx="86000" sy="86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oppins" panose="02000000000000000000" pitchFamily="2" charset="0"/>
                <a:cs typeface="Poppins" panose="02000000000000000000" pitchFamily="2" charset="0"/>
              </a:rPr>
              <a:t>Home</a:t>
            </a:r>
            <a:endParaRPr lang="id-ID" sz="1200" dirty="0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7EBF66-00E8-4623-B6BB-8F6255B008CE}"/>
              </a:ext>
            </a:extLst>
          </p:cNvPr>
          <p:cNvCxnSpPr/>
          <p:nvPr userDrawn="1"/>
        </p:nvCxnSpPr>
        <p:spPr>
          <a:xfrm>
            <a:off x="0" y="768091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hlinkClick r:id="" action="ppaction://noaction"/>
            <a:extLst>
              <a:ext uri="{FF2B5EF4-FFF2-40B4-BE49-F238E27FC236}">
                <a16:creationId xmlns:a16="http://schemas.microsoft.com/office/drawing/2014/main" id="{40F98964-860D-4D59-9384-F9AFDE186CD5}"/>
              </a:ext>
            </a:extLst>
          </p:cNvPr>
          <p:cNvSpPr/>
          <p:nvPr userDrawn="1"/>
        </p:nvSpPr>
        <p:spPr>
          <a:xfrm>
            <a:off x="8634352" y="215900"/>
            <a:ext cx="1373248" cy="3486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Order Now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1C7E1-A684-4B65-8B15-185B84B2F99A}"/>
              </a:ext>
            </a:extLst>
          </p:cNvPr>
          <p:cNvSpPr txBox="1"/>
          <p:nvPr userDrawn="1"/>
        </p:nvSpPr>
        <p:spPr>
          <a:xfrm>
            <a:off x="5619819" y="6504485"/>
            <a:ext cx="441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200" i="0" smtClean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rPr>
              <a:pPr algn="r"/>
              <a:t>‹#›</a:t>
            </a:fld>
            <a:endParaRPr lang="id-ID" sz="1200" i="0" dirty="0">
              <a:solidFill>
                <a:schemeClr val="tx1">
                  <a:lumMod val="85000"/>
                  <a:lumOff val="15000"/>
                </a:schemeClr>
              </a:solidFill>
              <a:latin typeface="Poppins" panose="02000000000000000000" pitchFamily="2" charset="0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CAEB84-C8D0-4779-A8C6-1E22FA51FC56}"/>
              </a:ext>
            </a:extLst>
          </p:cNvPr>
          <p:cNvSpPr/>
          <p:nvPr userDrawn="1"/>
        </p:nvSpPr>
        <p:spPr>
          <a:xfrm>
            <a:off x="5991170" y="6504485"/>
            <a:ext cx="5810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/ 75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F64E47-277C-4183-9996-753F881AD9C8}"/>
              </a:ext>
            </a:extLst>
          </p:cNvPr>
          <p:cNvGrpSpPr/>
          <p:nvPr userDrawn="1"/>
        </p:nvGrpSpPr>
        <p:grpSpPr>
          <a:xfrm>
            <a:off x="690756" y="114088"/>
            <a:ext cx="1068131" cy="494207"/>
            <a:chOff x="690756" y="119791"/>
            <a:chExt cx="1112905" cy="514923"/>
          </a:xfrm>
          <a:solidFill>
            <a:schemeClr val="bg1"/>
          </a:solidFill>
        </p:grpSpPr>
        <p:sp>
          <p:nvSpPr>
            <p:cNvPr id="15" name="Freeform: Shape 14">
              <a:hlinkClick r:id="rId2" action="ppaction://hlinksldjump" tooltip="HOME"/>
              <a:extLst>
                <a:ext uri="{FF2B5EF4-FFF2-40B4-BE49-F238E27FC236}">
                  <a16:creationId xmlns:a16="http://schemas.microsoft.com/office/drawing/2014/main" id="{1BFF37CE-A370-4B78-AD58-40D9F26554DD}"/>
                </a:ext>
              </a:extLst>
            </p:cNvPr>
            <p:cNvSpPr/>
            <p:nvPr/>
          </p:nvSpPr>
          <p:spPr>
            <a:xfrm>
              <a:off x="690756" y="315442"/>
              <a:ext cx="1112905" cy="216596"/>
            </a:xfrm>
            <a:custGeom>
              <a:avLst/>
              <a:gdLst/>
              <a:ahLst/>
              <a:cxnLst/>
              <a:rect l="l" t="t" r="r" b="b"/>
              <a:pathLst>
                <a:path w="1666732" h="324383">
                  <a:moveTo>
                    <a:pt x="37271" y="190043"/>
                  </a:moveTo>
                  <a:lnTo>
                    <a:pt x="37271" y="291208"/>
                  </a:lnTo>
                  <a:lnTo>
                    <a:pt x="104441" y="291208"/>
                  </a:lnTo>
                  <a:cubicBezTo>
                    <a:pt x="122463" y="291208"/>
                    <a:pt x="136593" y="286702"/>
                    <a:pt x="146832" y="277692"/>
                  </a:cubicBezTo>
                  <a:cubicBezTo>
                    <a:pt x="157072" y="268681"/>
                    <a:pt x="162191" y="256326"/>
                    <a:pt x="162191" y="240625"/>
                  </a:cubicBezTo>
                  <a:cubicBezTo>
                    <a:pt x="162191" y="224925"/>
                    <a:pt x="156662" y="212569"/>
                    <a:pt x="145604" y="203559"/>
                  </a:cubicBezTo>
                  <a:cubicBezTo>
                    <a:pt x="134545" y="194548"/>
                    <a:pt x="119869" y="190043"/>
                    <a:pt x="101574" y="190043"/>
                  </a:cubicBezTo>
                  <a:close/>
                  <a:moveTo>
                    <a:pt x="775597" y="124511"/>
                  </a:moveTo>
                  <a:cubicBezTo>
                    <a:pt x="754708" y="124511"/>
                    <a:pt x="736823" y="131883"/>
                    <a:pt x="721942" y="146628"/>
                  </a:cubicBezTo>
                  <a:cubicBezTo>
                    <a:pt x="707061" y="161372"/>
                    <a:pt x="699621" y="181442"/>
                    <a:pt x="699621" y="206835"/>
                  </a:cubicBezTo>
                  <a:cubicBezTo>
                    <a:pt x="699621" y="232229"/>
                    <a:pt x="707129" y="252844"/>
                    <a:pt x="722147" y="268681"/>
                  </a:cubicBezTo>
                  <a:cubicBezTo>
                    <a:pt x="737165" y="284518"/>
                    <a:pt x="755050" y="292436"/>
                    <a:pt x="775801" y="292436"/>
                  </a:cubicBezTo>
                  <a:cubicBezTo>
                    <a:pt x="796553" y="292436"/>
                    <a:pt x="814370" y="284791"/>
                    <a:pt x="829251" y="269500"/>
                  </a:cubicBezTo>
                  <a:cubicBezTo>
                    <a:pt x="844132" y="254209"/>
                    <a:pt x="851573" y="233867"/>
                    <a:pt x="851573" y="208474"/>
                  </a:cubicBezTo>
                  <a:cubicBezTo>
                    <a:pt x="851573" y="183080"/>
                    <a:pt x="844132" y="162738"/>
                    <a:pt x="829251" y="147447"/>
                  </a:cubicBezTo>
                  <a:cubicBezTo>
                    <a:pt x="814370" y="132156"/>
                    <a:pt x="796485" y="124511"/>
                    <a:pt x="775597" y="124511"/>
                  </a:cubicBezTo>
                  <a:close/>
                  <a:moveTo>
                    <a:pt x="346972" y="124511"/>
                  </a:moveTo>
                  <a:cubicBezTo>
                    <a:pt x="326083" y="124511"/>
                    <a:pt x="308199" y="131883"/>
                    <a:pt x="293317" y="146628"/>
                  </a:cubicBezTo>
                  <a:cubicBezTo>
                    <a:pt x="278436" y="161372"/>
                    <a:pt x="270995" y="181442"/>
                    <a:pt x="270995" y="206835"/>
                  </a:cubicBezTo>
                  <a:cubicBezTo>
                    <a:pt x="270995" y="232229"/>
                    <a:pt x="278504" y="252844"/>
                    <a:pt x="293522" y="268681"/>
                  </a:cubicBezTo>
                  <a:cubicBezTo>
                    <a:pt x="308540" y="284518"/>
                    <a:pt x="326425" y="292436"/>
                    <a:pt x="347176" y="292436"/>
                  </a:cubicBezTo>
                  <a:cubicBezTo>
                    <a:pt x="367928" y="292436"/>
                    <a:pt x="385745" y="284791"/>
                    <a:pt x="400626" y="269500"/>
                  </a:cubicBezTo>
                  <a:cubicBezTo>
                    <a:pt x="415507" y="254209"/>
                    <a:pt x="422948" y="233867"/>
                    <a:pt x="422948" y="208474"/>
                  </a:cubicBezTo>
                  <a:cubicBezTo>
                    <a:pt x="422948" y="183080"/>
                    <a:pt x="415507" y="162738"/>
                    <a:pt x="400626" y="147447"/>
                  </a:cubicBezTo>
                  <a:cubicBezTo>
                    <a:pt x="385745" y="132156"/>
                    <a:pt x="367860" y="124511"/>
                    <a:pt x="346972" y="124511"/>
                  </a:cubicBezTo>
                  <a:close/>
                  <a:moveTo>
                    <a:pt x="1285441" y="122872"/>
                  </a:moveTo>
                  <a:cubicBezTo>
                    <a:pt x="1265645" y="122872"/>
                    <a:pt x="1249194" y="129221"/>
                    <a:pt x="1236087" y="141918"/>
                  </a:cubicBezTo>
                  <a:cubicBezTo>
                    <a:pt x="1222981" y="154614"/>
                    <a:pt x="1215745" y="172021"/>
                    <a:pt x="1214380" y="194138"/>
                  </a:cubicBezTo>
                  <a:lnTo>
                    <a:pt x="1355683" y="194138"/>
                  </a:lnTo>
                  <a:cubicBezTo>
                    <a:pt x="1355410" y="172568"/>
                    <a:pt x="1348584" y="155297"/>
                    <a:pt x="1335205" y="142327"/>
                  </a:cubicBezTo>
                  <a:cubicBezTo>
                    <a:pt x="1321825" y="129357"/>
                    <a:pt x="1305237" y="122872"/>
                    <a:pt x="1285441" y="122872"/>
                  </a:cubicBezTo>
                  <a:close/>
                  <a:moveTo>
                    <a:pt x="1095375" y="95840"/>
                  </a:moveTo>
                  <a:lnTo>
                    <a:pt x="1132646" y="95840"/>
                  </a:lnTo>
                  <a:lnTo>
                    <a:pt x="1132646" y="320697"/>
                  </a:lnTo>
                  <a:lnTo>
                    <a:pt x="1095375" y="320697"/>
                  </a:lnTo>
                  <a:close/>
                  <a:moveTo>
                    <a:pt x="1581336" y="92154"/>
                  </a:moveTo>
                  <a:cubicBezTo>
                    <a:pt x="1606320" y="92154"/>
                    <a:pt x="1625911" y="98503"/>
                    <a:pt x="1640110" y="111200"/>
                  </a:cubicBezTo>
                  <a:cubicBezTo>
                    <a:pt x="1654308" y="123896"/>
                    <a:pt x="1662090" y="141303"/>
                    <a:pt x="1663455" y="163420"/>
                  </a:cubicBezTo>
                  <a:lnTo>
                    <a:pt x="1624955" y="163420"/>
                  </a:lnTo>
                  <a:cubicBezTo>
                    <a:pt x="1624409" y="150860"/>
                    <a:pt x="1620177" y="140757"/>
                    <a:pt x="1612258" y="133112"/>
                  </a:cubicBezTo>
                  <a:cubicBezTo>
                    <a:pt x="1604340" y="125466"/>
                    <a:pt x="1593350" y="121644"/>
                    <a:pt x="1579288" y="121644"/>
                  </a:cubicBezTo>
                  <a:cubicBezTo>
                    <a:pt x="1565226" y="121644"/>
                    <a:pt x="1554167" y="124989"/>
                    <a:pt x="1546112" y="131678"/>
                  </a:cubicBezTo>
                  <a:cubicBezTo>
                    <a:pt x="1538057" y="138368"/>
                    <a:pt x="1534030" y="146969"/>
                    <a:pt x="1534030" y="157481"/>
                  </a:cubicBezTo>
                  <a:cubicBezTo>
                    <a:pt x="1534030" y="167994"/>
                    <a:pt x="1538603" y="176117"/>
                    <a:pt x="1547750" y="181851"/>
                  </a:cubicBezTo>
                  <a:cubicBezTo>
                    <a:pt x="1556897" y="187585"/>
                    <a:pt x="1567956" y="191749"/>
                    <a:pt x="1580926" y="194343"/>
                  </a:cubicBezTo>
                  <a:cubicBezTo>
                    <a:pt x="1593896" y="196937"/>
                    <a:pt x="1606866" y="199941"/>
                    <a:pt x="1619835" y="203354"/>
                  </a:cubicBezTo>
                  <a:cubicBezTo>
                    <a:pt x="1632805" y="206767"/>
                    <a:pt x="1643864" y="213184"/>
                    <a:pt x="1653011" y="222604"/>
                  </a:cubicBezTo>
                  <a:cubicBezTo>
                    <a:pt x="1662158" y="232024"/>
                    <a:pt x="1666732" y="245404"/>
                    <a:pt x="1666732" y="262742"/>
                  </a:cubicBezTo>
                  <a:cubicBezTo>
                    <a:pt x="1666732" y="280081"/>
                    <a:pt x="1658882" y="294689"/>
                    <a:pt x="1643181" y="306567"/>
                  </a:cubicBezTo>
                  <a:cubicBezTo>
                    <a:pt x="1627481" y="318444"/>
                    <a:pt x="1607070" y="324383"/>
                    <a:pt x="1581950" y="324383"/>
                  </a:cubicBezTo>
                  <a:cubicBezTo>
                    <a:pt x="1556829" y="324383"/>
                    <a:pt x="1536692" y="318103"/>
                    <a:pt x="1521538" y="305543"/>
                  </a:cubicBezTo>
                  <a:cubicBezTo>
                    <a:pt x="1506383" y="292983"/>
                    <a:pt x="1498123" y="275644"/>
                    <a:pt x="1496758" y="253527"/>
                  </a:cubicBezTo>
                  <a:lnTo>
                    <a:pt x="1535258" y="253527"/>
                  </a:lnTo>
                  <a:cubicBezTo>
                    <a:pt x="1535804" y="266087"/>
                    <a:pt x="1540242" y="276122"/>
                    <a:pt x="1548569" y="283631"/>
                  </a:cubicBezTo>
                  <a:cubicBezTo>
                    <a:pt x="1556897" y="291139"/>
                    <a:pt x="1568366" y="294894"/>
                    <a:pt x="1582974" y="294894"/>
                  </a:cubicBezTo>
                  <a:cubicBezTo>
                    <a:pt x="1597582" y="294894"/>
                    <a:pt x="1609050" y="291754"/>
                    <a:pt x="1617378" y="285474"/>
                  </a:cubicBezTo>
                  <a:cubicBezTo>
                    <a:pt x="1625706" y="279194"/>
                    <a:pt x="1629870" y="271207"/>
                    <a:pt x="1629870" y="261514"/>
                  </a:cubicBezTo>
                  <a:cubicBezTo>
                    <a:pt x="1629870" y="251820"/>
                    <a:pt x="1626594" y="244107"/>
                    <a:pt x="1620040" y="238373"/>
                  </a:cubicBezTo>
                  <a:cubicBezTo>
                    <a:pt x="1613487" y="232639"/>
                    <a:pt x="1605296" y="228679"/>
                    <a:pt x="1595466" y="226495"/>
                  </a:cubicBezTo>
                  <a:cubicBezTo>
                    <a:pt x="1585636" y="224310"/>
                    <a:pt x="1574919" y="221717"/>
                    <a:pt x="1563314" y="218713"/>
                  </a:cubicBezTo>
                  <a:cubicBezTo>
                    <a:pt x="1551710" y="215709"/>
                    <a:pt x="1540992" y="212501"/>
                    <a:pt x="1531163" y="209088"/>
                  </a:cubicBezTo>
                  <a:cubicBezTo>
                    <a:pt x="1521333" y="205675"/>
                    <a:pt x="1513141" y="199736"/>
                    <a:pt x="1506588" y="191271"/>
                  </a:cubicBezTo>
                  <a:cubicBezTo>
                    <a:pt x="1500035" y="182807"/>
                    <a:pt x="1496758" y="172158"/>
                    <a:pt x="1496758" y="159325"/>
                  </a:cubicBezTo>
                  <a:cubicBezTo>
                    <a:pt x="1496758" y="140484"/>
                    <a:pt x="1504608" y="124579"/>
                    <a:pt x="1520309" y="111609"/>
                  </a:cubicBezTo>
                  <a:cubicBezTo>
                    <a:pt x="1536009" y="98639"/>
                    <a:pt x="1556351" y="92154"/>
                    <a:pt x="1581336" y="92154"/>
                  </a:cubicBezTo>
                  <a:close/>
                  <a:moveTo>
                    <a:pt x="1286260" y="92154"/>
                  </a:moveTo>
                  <a:cubicBezTo>
                    <a:pt x="1318890" y="92154"/>
                    <a:pt x="1345103" y="102189"/>
                    <a:pt x="1364899" y="122258"/>
                  </a:cubicBezTo>
                  <a:cubicBezTo>
                    <a:pt x="1384695" y="142327"/>
                    <a:pt x="1394593" y="167926"/>
                    <a:pt x="1394593" y="199053"/>
                  </a:cubicBezTo>
                  <a:cubicBezTo>
                    <a:pt x="1394593" y="206972"/>
                    <a:pt x="1394047" y="214344"/>
                    <a:pt x="1392955" y="221170"/>
                  </a:cubicBezTo>
                  <a:lnTo>
                    <a:pt x="1213971" y="221170"/>
                  </a:lnTo>
                  <a:cubicBezTo>
                    <a:pt x="1215063" y="243561"/>
                    <a:pt x="1222094" y="261241"/>
                    <a:pt x="1235064" y="274210"/>
                  </a:cubicBezTo>
                  <a:cubicBezTo>
                    <a:pt x="1248033" y="287180"/>
                    <a:pt x="1264621" y="293665"/>
                    <a:pt x="1284827" y="293665"/>
                  </a:cubicBezTo>
                  <a:cubicBezTo>
                    <a:pt x="1300118" y="293665"/>
                    <a:pt x="1313019" y="290252"/>
                    <a:pt x="1323532" y="283426"/>
                  </a:cubicBezTo>
                  <a:cubicBezTo>
                    <a:pt x="1334044" y="276600"/>
                    <a:pt x="1341758" y="267589"/>
                    <a:pt x="1346673" y="256394"/>
                  </a:cubicBezTo>
                  <a:lnTo>
                    <a:pt x="1386811" y="256394"/>
                  </a:lnTo>
                  <a:cubicBezTo>
                    <a:pt x="1379712" y="276053"/>
                    <a:pt x="1367493" y="292300"/>
                    <a:pt x="1350154" y="305133"/>
                  </a:cubicBezTo>
                  <a:cubicBezTo>
                    <a:pt x="1332815" y="317967"/>
                    <a:pt x="1311040" y="324383"/>
                    <a:pt x="1284827" y="324383"/>
                  </a:cubicBezTo>
                  <a:cubicBezTo>
                    <a:pt x="1252607" y="324383"/>
                    <a:pt x="1226394" y="313734"/>
                    <a:pt x="1206189" y="292436"/>
                  </a:cubicBezTo>
                  <a:cubicBezTo>
                    <a:pt x="1185983" y="271139"/>
                    <a:pt x="1175880" y="243014"/>
                    <a:pt x="1175880" y="208064"/>
                  </a:cubicBezTo>
                  <a:cubicBezTo>
                    <a:pt x="1175880" y="173114"/>
                    <a:pt x="1186119" y="145058"/>
                    <a:pt x="1206598" y="123896"/>
                  </a:cubicBezTo>
                  <a:cubicBezTo>
                    <a:pt x="1227077" y="102735"/>
                    <a:pt x="1253631" y="92154"/>
                    <a:pt x="1286260" y="92154"/>
                  </a:cubicBezTo>
                  <a:close/>
                  <a:moveTo>
                    <a:pt x="768839" y="92154"/>
                  </a:moveTo>
                  <a:cubicBezTo>
                    <a:pt x="787952" y="92154"/>
                    <a:pt x="804676" y="96660"/>
                    <a:pt x="819012" y="105670"/>
                  </a:cubicBezTo>
                  <a:cubicBezTo>
                    <a:pt x="833347" y="114681"/>
                    <a:pt x="844201" y="126422"/>
                    <a:pt x="851573" y="140894"/>
                  </a:cubicBezTo>
                  <a:lnTo>
                    <a:pt x="851573" y="95840"/>
                  </a:lnTo>
                  <a:lnTo>
                    <a:pt x="889254" y="95840"/>
                  </a:lnTo>
                  <a:lnTo>
                    <a:pt x="889254" y="320697"/>
                  </a:lnTo>
                  <a:lnTo>
                    <a:pt x="851573" y="320697"/>
                  </a:lnTo>
                  <a:lnTo>
                    <a:pt x="851573" y="274825"/>
                  </a:lnTo>
                  <a:cubicBezTo>
                    <a:pt x="844201" y="289569"/>
                    <a:pt x="833347" y="301515"/>
                    <a:pt x="819012" y="310663"/>
                  </a:cubicBezTo>
                  <a:cubicBezTo>
                    <a:pt x="804676" y="319810"/>
                    <a:pt x="787952" y="324383"/>
                    <a:pt x="768839" y="324383"/>
                  </a:cubicBezTo>
                  <a:cubicBezTo>
                    <a:pt x="738257" y="324383"/>
                    <a:pt x="712727" y="313393"/>
                    <a:pt x="692248" y="291413"/>
                  </a:cubicBezTo>
                  <a:cubicBezTo>
                    <a:pt x="671769" y="269432"/>
                    <a:pt x="661530" y="241308"/>
                    <a:pt x="661530" y="207040"/>
                  </a:cubicBezTo>
                  <a:cubicBezTo>
                    <a:pt x="661530" y="172772"/>
                    <a:pt x="671701" y="145058"/>
                    <a:pt x="692043" y="123896"/>
                  </a:cubicBezTo>
                  <a:cubicBezTo>
                    <a:pt x="712386" y="102735"/>
                    <a:pt x="737984" y="92154"/>
                    <a:pt x="768839" y="92154"/>
                  </a:cubicBezTo>
                  <a:close/>
                  <a:moveTo>
                    <a:pt x="629545" y="92154"/>
                  </a:moveTo>
                  <a:lnTo>
                    <a:pt x="629545" y="131064"/>
                  </a:lnTo>
                  <a:lnTo>
                    <a:pt x="619715" y="131064"/>
                  </a:lnTo>
                  <a:cubicBezTo>
                    <a:pt x="600602" y="131064"/>
                    <a:pt x="586062" y="136047"/>
                    <a:pt x="576096" y="146013"/>
                  </a:cubicBezTo>
                  <a:cubicBezTo>
                    <a:pt x="566129" y="155980"/>
                    <a:pt x="561146" y="173250"/>
                    <a:pt x="561146" y="197825"/>
                  </a:cubicBezTo>
                  <a:lnTo>
                    <a:pt x="561146" y="320697"/>
                  </a:lnTo>
                  <a:lnTo>
                    <a:pt x="523875" y="320697"/>
                  </a:lnTo>
                  <a:lnTo>
                    <a:pt x="523875" y="95840"/>
                  </a:lnTo>
                  <a:lnTo>
                    <a:pt x="561146" y="95840"/>
                  </a:lnTo>
                  <a:lnTo>
                    <a:pt x="561146" y="133931"/>
                  </a:lnTo>
                  <a:cubicBezTo>
                    <a:pt x="574526" y="106080"/>
                    <a:pt x="597325" y="92154"/>
                    <a:pt x="629545" y="92154"/>
                  </a:cubicBezTo>
                  <a:close/>
                  <a:moveTo>
                    <a:pt x="340214" y="92154"/>
                  </a:moveTo>
                  <a:cubicBezTo>
                    <a:pt x="359327" y="92154"/>
                    <a:pt x="376051" y="96660"/>
                    <a:pt x="390387" y="105670"/>
                  </a:cubicBezTo>
                  <a:cubicBezTo>
                    <a:pt x="404722" y="114681"/>
                    <a:pt x="415575" y="126422"/>
                    <a:pt x="422948" y="140894"/>
                  </a:cubicBezTo>
                  <a:lnTo>
                    <a:pt x="422948" y="95840"/>
                  </a:lnTo>
                  <a:lnTo>
                    <a:pt x="460629" y="95840"/>
                  </a:lnTo>
                  <a:lnTo>
                    <a:pt x="460629" y="320697"/>
                  </a:lnTo>
                  <a:lnTo>
                    <a:pt x="422948" y="320697"/>
                  </a:lnTo>
                  <a:lnTo>
                    <a:pt x="422948" y="274825"/>
                  </a:lnTo>
                  <a:cubicBezTo>
                    <a:pt x="415575" y="289569"/>
                    <a:pt x="404722" y="301515"/>
                    <a:pt x="390387" y="310663"/>
                  </a:cubicBezTo>
                  <a:cubicBezTo>
                    <a:pt x="376051" y="319810"/>
                    <a:pt x="359327" y="324383"/>
                    <a:pt x="340214" y="324383"/>
                  </a:cubicBezTo>
                  <a:cubicBezTo>
                    <a:pt x="309632" y="324383"/>
                    <a:pt x="284102" y="313393"/>
                    <a:pt x="263623" y="291413"/>
                  </a:cubicBezTo>
                  <a:cubicBezTo>
                    <a:pt x="243144" y="269432"/>
                    <a:pt x="232905" y="241308"/>
                    <a:pt x="232905" y="207040"/>
                  </a:cubicBezTo>
                  <a:cubicBezTo>
                    <a:pt x="232905" y="172772"/>
                    <a:pt x="243076" y="145058"/>
                    <a:pt x="263418" y="123896"/>
                  </a:cubicBezTo>
                  <a:cubicBezTo>
                    <a:pt x="283761" y="102735"/>
                    <a:pt x="309359" y="92154"/>
                    <a:pt x="340214" y="92154"/>
                  </a:cubicBezTo>
                  <a:close/>
                  <a:moveTo>
                    <a:pt x="37271" y="66761"/>
                  </a:moveTo>
                  <a:lnTo>
                    <a:pt x="37271" y="160144"/>
                  </a:lnTo>
                  <a:lnTo>
                    <a:pt x="99936" y="160144"/>
                  </a:lnTo>
                  <a:cubicBezTo>
                    <a:pt x="117138" y="160144"/>
                    <a:pt x="130586" y="155980"/>
                    <a:pt x="140279" y="147652"/>
                  </a:cubicBezTo>
                  <a:cubicBezTo>
                    <a:pt x="149972" y="139324"/>
                    <a:pt x="154819" y="127992"/>
                    <a:pt x="154819" y="113657"/>
                  </a:cubicBezTo>
                  <a:cubicBezTo>
                    <a:pt x="154819" y="99322"/>
                    <a:pt x="149972" y="87922"/>
                    <a:pt x="140279" y="79457"/>
                  </a:cubicBezTo>
                  <a:cubicBezTo>
                    <a:pt x="130586" y="70993"/>
                    <a:pt x="117138" y="66761"/>
                    <a:pt x="99936" y="66761"/>
                  </a:cubicBezTo>
                  <a:close/>
                  <a:moveTo>
                    <a:pt x="960691" y="40138"/>
                  </a:moveTo>
                  <a:lnTo>
                    <a:pt x="998372" y="40138"/>
                  </a:lnTo>
                  <a:lnTo>
                    <a:pt x="998372" y="95840"/>
                  </a:lnTo>
                  <a:lnTo>
                    <a:pt x="1056532" y="95840"/>
                  </a:lnTo>
                  <a:lnTo>
                    <a:pt x="1056532" y="126149"/>
                  </a:lnTo>
                  <a:lnTo>
                    <a:pt x="998372" y="126149"/>
                  </a:lnTo>
                  <a:lnTo>
                    <a:pt x="998372" y="262947"/>
                  </a:lnTo>
                  <a:cubicBezTo>
                    <a:pt x="998372" y="273050"/>
                    <a:pt x="1000420" y="280149"/>
                    <a:pt x="1004516" y="284245"/>
                  </a:cubicBezTo>
                  <a:cubicBezTo>
                    <a:pt x="1008611" y="288341"/>
                    <a:pt x="1015847" y="290389"/>
                    <a:pt x="1026223" y="290389"/>
                  </a:cubicBezTo>
                  <a:lnTo>
                    <a:pt x="1056941" y="290389"/>
                  </a:lnTo>
                  <a:lnTo>
                    <a:pt x="1056941" y="320697"/>
                  </a:lnTo>
                  <a:lnTo>
                    <a:pt x="1019260" y="320697"/>
                  </a:lnTo>
                  <a:cubicBezTo>
                    <a:pt x="980214" y="320697"/>
                    <a:pt x="960691" y="301447"/>
                    <a:pt x="960691" y="262947"/>
                  </a:cubicBezTo>
                  <a:lnTo>
                    <a:pt x="960691" y="126149"/>
                  </a:lnTo>
                  <a:lnTo>
                    <a:pt x="931611" y="126149"/>
                  </a:lnTo>
                  <a:lnTo>
                    <a:pt x="931611" y="95840"/>
                  </a:lnTo>
                  <a:lnTo>
                    <a:pt x="960691" y="95840"/>
                  </a:lnTo>
                  <a:close/>
                  <a:moveTo>
                    <a:pt x="0" y="36862"/>
                  </a:moveTo>
                  <a:lnTo>
                    <a:pt x="101574" y="36862"/>
                  </a:lnTo>
                  <a:cubicBezTo>
                    <a:pt x="130518" y="36862"/>
                    <a:pt x="152908" y="43893"/>
                    <a:pt x="168745" y="57955"/>
                  </a:cubicBezTo>
                  <a:cubicBezTo>
                    <a:pt x="184582" y="72017"/>
                    <a:pt x="192500" y="90106"/>
                    <a:pt x="192500" y="112223"/>
                  </a:cubicBezTo>
                  <a:cubicBezTo>
                    <a:pt x="192500" y="143897"/>
                    <a:pt x="174342" y="164786"/>
                    <a:pt x="138026" y="174888"/>
                  </a:cubicBezTo>
                  <a:cubicBezTo>
                    <a:pt x="156321" y="177892"/>
                    <a:pt x="171066" y="186083"/>
                    <a:pt x="182261" y="199463"/>
                  </a:cubicBezTo>
                  <a:cubicBezTo>
                    <a:pt x="193456" y="212842"/>
                    <a:pt x="199053" y="228270"/>
                    <a:pt x="199053" y="245745"/>
                  </a:cubicBezTo>
                  <a:cubicBezTo>
                    <a:pt x="199053" y="267316"/>
                    <a:pt x="190657" y="285201"/>
                    <a:pt x="173864" y="299399"/>
                  </a:cubicBezTo>
                  <a:cubicBezTo>
                    <a:pt x="157072" y="313598"/>
                    <a:pt x="134613" y="320697"/>
                    <a:pt x="106489" y="320697"/>
                  </a:cubicBezTo>
                  <a:lnTo>
                    <a:pt x="0" y="320697"/>
                  </a:lnTo>
                  <a:close/>
                  <a:moveTo>
                    <a:pt x="1114420" y="9011"/>
                  </a:moveTo>
                  <a:cubicBezTo>
                    <a:pt x="1121383" y="9011"/>
                    <a:pt x="1127322" y="11468"/>
                    <a:pt x="1132236" y="16383"/>
                  </a:cubicBezTo>
                  <a:cubicBezTo>
                    <a:pt x="1137151" y="21298"/>
                    <a:pt x="1139609" y="27305"/>
                    <a:pt x="1139609" y="34404"/>
                  </a:cubicBezTo>
                  <a:cubicBezTo>
                    <a:pt x="1139609" y="41503"/>
                    <a:pt x="1137151" y="47511"/>
                    <a:pt x="1132236" y="52425"/>
                  </a:cubicBezTo>
                  <a:cubicBezTo>
                    <a:pt x="1127322" y="57340"/>
                    <a:pt x="1121314" y="59798"/>
                    <a:pt x="1114215" y="59798"/>
                  </a:cubicBezTo>
                  <a:cubicBezTo>
                    <a:pt x="1107116" y="59798"/>
                    <a:pt x="1101177" y="57340"/>
                    <a:pt x="1096399" y="52425"/>
                  </a:cubicBezTo>
                  <a:cubicBezTo>
                    <a:pt x="1091620" y="47511"/>
                    <a:pt x="1089231" y="41503"/>
                    <a:pt x="1089231" y="34404"/>
                  </a:cubicBezTo>
                  <a:cubicBezTo>
                    <a:pt x="1089231" y="27305"/>
                    <a:pt x="1091689" y="21298"/>
                    <a:pt x="1096603" y="16383"/>
                  </a:cubicBezTo>
                  <a:cubicBezTo>
                    <a:pt x="1101518" y="11468"/>
                    <a:pt x="1107457" y="9011"/>
                    <a:pt x="1114420" y="9011"/>
                  </a:cubicBezTo>
                  <a:close/>
                  <a:moveTo>
                    <a:pt x="1417796" y="0"/>
                  </a:moveTo>
                  <a:lnTo>
                    <a:pt x="1455067" y="0"/>
                  </a:lnTo>
                  <a:cubicBezTo>
                    <a:pt x="1458344" y="14472"/>
                    <a:pt x="1459982" y="27032"/>
                    <a:pt x="1459982" y="37681"/>
                  </a:cubicBezTo>
                  <a:cubicBezTo>
                    <a:pt x="1459982" y="68535"/>
                    <a:pt x="1446057" y="83963"/>
                    <a:pt x="1418206" y="83963"/>
                  </a:cubicBezTo>
                  <a:lnTo>
                    <a:pt x="1418206" y="65941"/>
                  </a:lnTo>
                  <a:cubicBezTo>
                    <a:pt x="1431312" y="65941"/>
                    <a:pt x="1437865" y="58842"/>
                    <a:pt x="1437865" y="44644"/>
                  </a:cubicBezTo>
                  <a:lnTo>
                    <a:pt x="1437865" y="35223"/>
                  </a:lnTo>
                  <a:lnTo>
                    <a:pt x="1417796" y="352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37EBBB5-8859-446C-8B4F-677D9EDD3035}"/>
                </a:ext>
              </a:extLst>
            </p:cNvPr>
            <p:cNvGrpSpPr/>
            <p:nvPr userDrawn="1"/>
          </p:nvGrpSpPr>
          <p:grpSpPr>
            <a:xfrm>
              <a:off x="902437" y="119791"/>
              <a:ext cx="689543" cy="514923"/>
              <a:chOff x="902437" y="119791"/>
              <a:chExt cx="689543" cy="514923"/>
            </a:xfrm>
            <a:grp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5541984-83EB-49C0-A132-0F9133254CD6}"/>
                  </a:ext>
                </a:extLst>
              </p:cNvPr>
              <p:cNvSpPr/>
              <p:nvPr/>
            </p:nvSpPr>
            <p:spPr>
              <a:xfrm>
                <a:off x="1120169" y="588994"/>
                <a:ext cx="254078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293446" h="52806">
                    <a:moveTo>
                      <a:pt x="6934" y="28498"/>
                    </a:moveTo>
                    <a:lnTo>
                      <a:pt x="6934" y="47320"/>
                    </a:lnTo>
                    <a:lnTo>
                      <a:pt x="19431" y="47320"/>
                    </a:lnTo>
                    <a:cubicBezTo>
                      <a:pt x="22784" y="47320"/>
                      <a:pt x="25413" y="46482"/>
                      <a:pt x="27318" y="44805"/>
                    </a:cubicBezTo>
                    <a:cubicBezTo>
                      <a:pt x="29223" y="43129"/>
                      <a:pt x="30175" y="40830"/>
                      <a:pt x="30175" y="37909"/>
                    </a:cubicBezTo>
                    <a:cubicBezTo>
                      <a:pt x="30175" y="34988"/>
                      <a:pt x="29147" y="32689"/>
                      <a:pt x="27089" y="31013"/>
                    </a:cubicBezTo>
                    <a:cubicBezTo>
                      <a:pt x="25032" y="29337"/>
                      <a:pt x="22301" y="28498"/>
                      <a:pt x="18898" y="28498"/>
                    </a:cubicBezTo>
                    <a:close/>
                    <a:moveTo>
                      <a:pt x="144399" y="8458"/>
                    </a:moveTo>
                    <a:lnTo>
                      <a:pt x="134645" y="35737"/>
                    </a:lnTo>
                    <a:lnTo>
                      <a:pt x="154153" y="35737"/>
                    </a:lnTo>
                    <a:close/>
                    <a:moveTo>
                      <a:pt x="264109" y="5562"/>
                    </a:moveTo>
                    <a:lnTo>
                      <a:pt x="264109" y="25527"/>
                    </a:lnTo>
                    <a:lnTo>
                      <a:pt x="274320" y="25527"/>
                    </a:lnTo>
                    <a:cubicBezTo>
                      <a:pt x="278130" y="25527"/>
                      <a:pt x="280962" y="24650"/>
                      <a:pt x="282816" y="22898"/>
                    </a:cubicBezTo>
                    <a:cubicBezTo>
                      <a:pt x="284671" y="21145"/>
                      <a:pt x="285598" y="18694"/>
                      <a:pt x="285598" y="15544"/>
                    </a:cubicBezTo>
                    <a:cubicBezTo>
                      <a:pt x="285598" y="8890"/>
                      <a:pt x="281839" y="5562"/>
                      <a:pt x="274320" y="5562"/>
                    </a:cubicBezTo>
                    <a:close/>
                    <a:moveTo>
                      <a:pt x="6934" y="5562"/>
                    </a:moveTo>
                    <a:lnTo>
                      <a:pt x="6934" y="22936"/>
                    </a:lnTo>
                    <a:lnTo>
                      <a:pt x="18593" y="22936"/>
                    </a:lnTo>
                    <a:cubicBezTo>
                      <a:pt x="21793" y="22936"/>
                      <a:pt x="24295" y="22161"/>
                      <a:pt x="26099" y="20612"/>
                    </a:cubicBezTo>
                    <a:cubicBezTo>
                      <a:pt x="27902" y="19062"/>
                      <a:pt x="28804" y="16954"/>
                      <a:pt x="28804" y="14287"/>
                    </a:cubicBezTo>
                    <a:cubicBezTo>
                      <a:pt x="28804" y="11620"/>
                      <a:pt x="27902" y="9499"/>
                      <a:pt x="26099" y="7924"/>
                    </a:cubicBezTo>
                    <a:cubicBezTo>
                      <a:pt x="24295" y="6350"/>
                      <a:pt x="21793" y="5562"/>
                      <a:pt x="18593" y="5562"/>
                    </a:cubicBezTo>
                    <a:close/>
                    <a:moveTo>
                      <a:pt x="257175" y="0"/>
                    </a:moveTo>
                    <a:lnTo>
                      <a:pt x="274320" y="0"/>
                    </a:lnTo>
                    <a:cubicBezTo>
                      <a:pt x="280264" y="0"/>
                      <a:pt x="284798" y="1447"/>
                      <a:pt x="287922" y="4343"/>
                    </a:cubicBezTo>
                    <a:cubicBezTo>
                      <a:pt x="291046" y="7239"/>
                      <a:pt x="292608" y="10782"/>
                      <a:pt x="292608" y="14973"/>
                    </a:cubicBezTo>
                    <a:cubicBezTo>
                      <a:pt x="292608" y="19164"/>
                      <a:pt x="291465" y="22656"/>
                      <a:pt x="289179" y="25450"/>
                    </a:cubicBezTo>
                    <a:cubicBezTo>
                      <a:pt x="286893" y="28244"/>
                      <a:pt x="283464" y="29997"/>
                      <a:pt x="278892" y="30708"/>
                    </a:cubicBezTo>
                    <a:lnTo>
                      <a:pt x="293446" y="52806"/>
                    </a:lnTo>
                    <a:lnTo>
                      <a:pt x="284759" y="52806"/>
                    </a:lnTo>
                    <a:lnTo>
                      <a:pt x="270891" y="31013"/>
                    </a:lnTo>
                    <a:lnTo>
                      <a:pt x="264109" y="31013"/>
                    </a:lnTo>
                    <a:lnTo>
                      <a:pt x="264109" y="52806"/>
                    </a:lnTo>
                    <a:lnTo>
                      <a:pt x="257175" y="52806"/>
                    </a:lnTo>
                    <a:close/>
                    <a:moveTo>
                      <a:pt x="140665" y="0"/>
                    </a:moveTo>
                    <a:lnTo>
                      <a:pt x="148285" y="0"/>
                    </a:lnTo>
                    <a:lnTo>
                      <a:pt x="167411" y="52806"/>
                    </a:lnTo>
                    <a:lnTo>
                      <a:pt x="160249" y="52806"/>
                    </a:lnTo>
                    <a:lnTo>
                      <a:pt x="156134" y="41224"/>
                    </a:lnTo>
                    <a:lnTo>
                      <a:pt x="132664" y="41224"/>
                    </a:lnTo>
                    <a:lnTo>
                      <a:pt x="128549" y="52806"/>
                    </a:lnTo>
                    <a:lnTo>
                      <a:pt x="121463" y="52806"/>
                    </a:lnTo>
                    <a:close/>
                    <a:moveTo>
                      <a:pt x="0" y="0"/>
                    </a:moveTo>
                    <a:lnTo>
                      <a:pt x="18898" y="0"/>
                    </a:lnTo>
                    <a:cubicBezTo>
                      <a:pt x="24282" y="0"/>
                      <a:pt x="28448" y="1308"/>
                      <a:pt x="31394" y="3924"/>
                    </a:cubicBezTo>
                    <a:cubicBezTo>
                      <a:pt x="34341" y="6540"/>
                      <a:pt x="35814" y="9906"/>
                      <a:pt x="35814" y="14020"/>
                    </a:cubicBezTo>
                    <a:cubicBezTo>
                      <a:pt x="35814" y="19913"/>
                      <a:pt x="32436" y="23799"/>
                      <a:pt x="25679" y="25679"/>
                    </a:cubicBezTo>
                    <a:cubicBezTo>
                      <a:pt x="29083" y="26238"/>
                      <a:pt x="31826" y="27762"/>
                      <a:pt x="33909" y="30251"/>
                    </a:cubicBezTo>
                    <a:cubicBezTo>
                      <a:pt x="35992" y="32740"/>
                      <a:pt x="37033" y="35610"/>
                      <a:pt x="37033" y="38862"/>
                    </a:cubicBezTo>
                    <a:cubicBezTo>
                      <a:pt x="37033" y="42875"/>
                      <a:pt x="35471" y="46202"/>
                      <a:pt x="32347" y="48844"/>
                    </a:cubicBezTo>
                    <a:cubicBezTo>
                      <a:pt x="29223" y="51485"/>
                      <a:pt x="25044" y="52806"/>
                      <a:pt x="19812" y="52806"/>
                    </a:cubicBezTo>
                    <a:lnTo>
                      <a:pt x="0" y="5280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9DA0A5F-B8B3-4634-AB39-97038C075260}"/>
                  </a:ext>
                </a:extLst>
              </p:cNvPr>
              <p:cNvSpPr/>
              <p:nvPr/>
            </p:nvSpPr>
            <p:spPr>
              <a:xfrm>
                <a:off x="980874" y="119791"/>
                <a:ext cx="532668" cy="144686"/>
              </a:xfrm>
              <a:custGeom>
                <a:avLst/>
                <a:gdLst/>
                <a:ahLst/>
                <a:cxnLst/>
                <a:rect l="l" t="t" r="r" b="b"/>
                <a:pathLst>
                  <a:path w="699596" h="190030">
                    <a:moveTo>
                      <a:pt x="676317" y="139202"/>
                    </a:moveTo>
                    <a:lnTo>
                      <a:pt x="699596" y="165102"/>
                    </a:lnTo>
                    <a:lnTo>
                      <a:pt x="695459" y="168820"/>
                    </a:lnTo>
                    <a:lnTo>
                      <a:pt x="686137" y="158449"/>
                    </a:lnTo>
                    <a:lnTo>
                      <a:pt x="651000" y="190030"/>
                    </a:lnTo>
                    <a:lnTo>
                      <a:pt x="646365" y="184873"/>
                    </a:lnTo>
                    <a:lnTo>
                      <a:pt x="681502" y="153292"/>
                    </a:lnTo>
                    <a:lnTo>
                      <a:pt x="672180" y="142921"/>
                    </a:lnTo>
                    <a:close/>
                    <a:moveTo>
                      <a:pt x="16617" y="132756"/>
                    </a:moveTo>
                    <a:lnTo>
                      <a:pt x="8884" y="139424"/>
                    </a:lnTo>
                    <a:lnTo>
                      <a:pt x="21922" y="154543"/>
                    </a:lnTo>
                    <a:lnTo>
                      <a:pt x="29654" y="147875"/>
                    </a:lnTo>
                    <a:cubicBezTo>
                      <a:pt x="32540" y="145387"/>
                      <a:pt x="34112" y="142874"/>
                      <a:pt x="34372" y="140336"/>
                    </a:cubicBezTo>
                    <a:cubicBezTo>
                      <a:pt x="34632" y="137798"/>
                      <a:pt x="33733" y="135336"/>
                      <a:pt x="31676" y="132951"/>
                    </a:cubicBezTo>
                    <a:cubicBezTo>
                      <a:pt x="27330" y="127911"/>
                      <a:pt x="22310" y="127846"/>
                      <a:pt x="16617" y="132756"/>
                    </a:cubicBezTo>
                    <a:close/>
                    <a:moveTo>
                      <a:pt x="26121" y="122950"/>
                    </a:moveTo>
                    <a:cubicBezTo>
                      <a:pt x="30378" y="123103"/>
                      <a:pt x="33875" y="124766"/>
                      <a:pt x="36612" y="127940"/>
                    </a:cubicBezTo>
                    <a:cubicBezTo>
                      <a:pt x="39349" y="131114"/>
                      <a:pt x="40764" y="134505"/>
                      <a:pt x="40858" y="138114"/>
                    </a:cubicBezTo>
                    <a:cubicBezTo>
                      <a:pt x="40951" y="141723"/>
                      <a:pt x="39499" y="145289"/>
                      <a:pt x="36501" y="148813"/>
                    </a:cubicBezTo>
                    <a:lnTo>
                      <a:pt x="61954" y="156044"/>
                    </a:lnTo>
                    <a:lnTo>
                      <a:pt x="55375" y="161717"/>
                    </a:lnTo>
                    <a:lnTo>
                      <a:pt x="30641" y="154269"/>
                    </a:lnTo>
                    <a:lnTo>
                      <a:pt x="25505" y="158698"/>
                    </a:lnTo>
                    <a:lnTo>
                      <a:pt x="39737" y="175202"/>
                    </a:lnTo>
                    <a:lnTo>
                      <a:pt x="34486" y="179731"/>
                    </a:lnTo>
                    <a:lnTo>
                      <a:pt x="0" y="139740"/>
                    </a:lnTo>
                    <a:lnTo>
                      <a:pt x="12984" y="128543"/>
                    </a:lnTo>
                    <a:cubicBezTo>
                      <a:pt x="17485" y="124662"/>
                      <a:pt x="21864" y="122797"/>
                      <a:pt x="26121" y="122950"/>
                    </a:cubicBezTo>
                    <a:close/>
                    <a:moveTo>
                      <a:pt x="607496" y="81717"/>
                    </a:moveTo>
                    <a:lnTo>
                      <a:pt x="612945" y="86005"/>
                    </a:lnTo>
                    <a:lnTo>
                      <a:pt x="608944" y="136188"/>
                    </a:lnTo>
                    <a:lnTo>
                      <a:pt x="634862" y="103253"/>
                    </a:lnTo>
                    <a:lnTo>
                      <a:pt x="640311" y="107541"/>
                    </a:lnTo>
                    <a:lnTo>
                      <a:pt x="607654" y="149039"/>
                    </a:lnTo>
                    <a:lnTo>
                      <a:pt x="602205" y="144751"/>
                    </a:lnTo>
                    <a:lnTo>
                      <a:pt x="606207" y="94568"/>
                    </a:lnTo>
                    <a:lnTo>
                      <a:pt x="580288" y="127503"/>
                    </a:lnTo>
                    <a:lnTo>
                      <a:pt x="574839" y="123215"/>
                    </a:lnTo>
                    <a:close/>
                    <a:moveTo>
                      <a:pt x="87300" y="72015"/>
                    </a:moveTo>
                    <a:lnTo>
                      <a:pt x="90162" y="76696"/>
                    </a:lnTo>
                    <a:lnTo>
                      <a:pt x="72220" y="87668"/>
                    </a:lnTo>
                    <a:lnTo>
                      <a:pt x="81601" y="103010"/>
                    </a:lnTo>
                    <a:lnTo>
                      <a:pt x="97593" y="93231"/>
                    </a:lnTo>
                    <a:lnTo>
                      <a:pt x="100416" y="97847"/>
                    </a:lnTo>
                    <a:lnTo>
                      <a:pt x="84423" y="107626"/>
                    </a:lnTo>
                    <a:lnTo>
                      <a:pt x="94043" y="123358"/>
                    </a:lnTo>
                    <a:lnTo>
                      <a:pt x="111986" y="112387"/>
                    </a:lnTo>
                    <a:lnTo>
                      <a:pt x="114848" y="117067"/>
                    </a:lnTo>
                    <a:lnTo>
                      <a:pt x="90989" y="131656"/>
                    </a:lnTo>
                    <a:lnTo>
                      <a:pt x="63442" y="86604"/>
                    </a:lnTo>
                    <a:close/>
                    <a:moveTo>
                      <a:pt x="541352" y="54354"/>
                    </a:moveTo>
                    <a:lnTo>
                      <a:pt x="520048" y="73988"/>
                    </a:lnTo>
                    <a:lnTo>
                      <a:pt x="537325" y="83044"/>
                    </a:lnTo>
                    <a:close/>
                    <a:moveTo>
                      <a:pt x="541971" y="45130"/>
                    </a:moveTo>
                    <a:lnTo>
                      <a:pt x="548720" y="48667"/>
                    </a:lnTo>
                    <a:lnTo>
                      <a:pt x="541144" y="104317"/>
                    </a:lnTo>
                    <a:lnTo>
                      <a:pt x="534800" y="100992"/>
                    </a:lnTo>
                    <a:lnTo>
                      <a:pt x="536533" y="88823"/>
                    </a:lnTo>
                    <a:lnTo>
                      <a:pt x="515746" y="77927"/>
                    </a:lnTo>
                    <a:lnTo>
                      <a:pt x="506724" y="86275"/>
                    </a:lnTo>
                    <a:lnTo>
                      <a:pt x="500448" y="82985"/>
                    </a:lnTo>
                    <a:close/>
                    <a:moveTo>
                      <a:pt x="153519" y="40934"/>
                    </a:moveTo>
                    <a:cubicBezTo>
                      <a:pt x="157211" y="41976"/>
                      <a:pt x="160056" y="44338"/>
                      <a:pt x="162056" y="48021"/>
                    </a:cubicBezTo>
                    <a:lnTo>
                      <a:pt x="154933" y="50934"/>
                    </a:lnTo>
                    <a:cubicBezTo>
                      <a:pt x="153956" y="49083"/>
                      <a:pt x="152378" y="47808"/>
                      <a:pt x="150198" y="47107"/>
                    </a:cubicBezTo>
                    <a:cubicBezTo>
                      <a:pt x="148019" y="46407"/>
                      <a:pt x="145553" y="46619"/>
                      <a:pt x="142803" y="47744"/>
                    </a:cubicBezTo>
                    <a:cubicBezTo>
                      <a:pt x="140052" y="48869"/>
                      <a:pt x="138090" y="50481"/>
                      <a:pt x="136918" y="52579"/>
                    </a:cubicBezTo>
                    <a:cubicBezTo>
                      <a:pt x="135745" y="54678"/>
                      <a:pt x="135707" y="57067"/>
                      <a:pt x="136803" y="59747"/>
                    </a:cubicBezTo>
                    <a:cubicBezTo>
                      <a:pt x="137534" y="61534"/>
                      <a:pt x="138633" y="62813"/>
                      <a:pt x="140101" y="63585"/>
                    </a:cubicBezTo>
                    <a:cubicBezTo>
                      <a:pt x="141569" y="64357"/>
                      <a:pt x="143195" y="64708"/>
                      <a:pt x="144977" y="64637"/>
                    </a:cubicBezTo>
                    <a:cubicBezTo>
                      <a:pt x="146759" y="64567"/>
                      <a:pt x="148689" y="64354"/>
                      <a:pt x="150767" y="63999"/>
                    </a:cubicBezTo>
                    <a:cubicBezTo>
                      <a:pt x="152844" y="63643"/>
                      <a:pt x="154945" y="63346"/>
                      <a:pt x="157071" y="63108"/>
                    </a:cubicBezTo>
                    <a:cubicBezTo>
                      <a:pt x="159196" y="62870"/>
                      <a:pt x="161208" y="62857"/>
                      <a:pt x="163106" y="63069"/>
                    </a:cubicBezTo>
                    <a:cubicBezTo>
                      <a:pt x="165003" y="63281"/>
                      <a:pt x="166792" y="64031"/>
                      <a:pt x="168472" y="65320"/>
                    </a:cubicBezTo>
                    <a:cubicBezTo>
                      <a:pt x="170151" y="66609"/>
                      <a:pt x="171501" y="68500"/>
                      <a:pt x="172520" y="70992"/>
                    </a:cubicBezTo>
                    <a:cubicBezTo>
                      <a:pt x="174077" y="74800"/>
                      <a:pt x="173975" y="78711"/>
                      <a:pt x="172214" y="82725"/>
                    </a:cubicBezTo>
                    <a:cubicBezTo>
                      <a:pt x="170452" y="86738"/>
                      <a:pt x="167091" y="89759"/>
                      <a:pt x="162130" y="91788"/>
                    </a:cubicBezTo>
                    <a:cubicBezTo>
                      <a:pt x="157170" y="93816"/>
                      <a:pt x="152671" y="94325"/>
                      <a:pt x="148635" y="93313"/>
                    </a:cubicBezTo>
                    <a:cubicBezTo>
                      <a:pt x="144600" y="92302"/>
                      <a:pt x="141784" y="89845"/>
                      <a:pt x="140188" y="85942"/>
                    </a:cubicBezTo>
                    <a:lnTo>
                      <a:pt x="147029" y="83144"/>
                    </a:lnTo>
                    <a:cubicBezTo>
                      <a:pt x="148121" y="85278"/>
                      <a:pt x="149733" y="86704"/>
                      <a:pt x="151866" y="87423"/>
                    </a:cubicBezTo>
                    <a:cubicBezTo>
                      <a:pt x="153999" y="88143"/>
                      <a:pt x="156617" y="87868"/>
                      <a:pt x="159720" y="86599"/>
                    </a:cubicBezTo>
                    <a:cubicBezTo>
                      <a:pt x="162824" y="85330"/>
                      <a:pt x="164965" y="83521"/>
                      <a:pt x="166145" y="81172"/>
                    </a:cubicBezTo>
                    <a:cubicBezTo>
                      <a:pt x="167325" y="78824"/>
                      <a:pt x="167478" y="76580"/>
                      <a:pt x="166603" y="74440"/>
                    </a:cubicBezTo>
                    <a:cubicBezTo>
                      <a:pt x="165728" y="72301"/>
                      <a:pt x="164562" y="70857"/>
                      <a:pt x="163103" y="70109"/>
                    </a:cubicBezTo>
                    <a:cubicBezTo>
                      <a:pt x="161645" y="69361"/>
                      <a:pt x="160024" y="69022"/>
                      <a:pt x="158242" y="69092"/>
                    </a:cubicBezTo>
                    <a:cubicBezTo>
                      <a:pt x="156459" y="69162"/>
                      <a:pt x="154534" y="69387"/>
                      <a:pt x="152466" y="69766"/>
                    </a:cubicBezTo>
                    <a:cubicBezTo>
                      <a:pt x="150399" y="70145"/>
                      <a:pt x="148297" y="70442"/>
                      <a:pt x="146162" y="70656"/>
                    </a:cubicBezTo>
                    <a:cubicBezTo>
                      <a:pt x="144027" y="70871"/>
                      <a:pt x="142006" y="70860"/>
                      <a:pt x="140099" y="70625"/>
                    </a:cubicBezTo>
                    <a:cubicBezTo>
                      <a:pt x="138191" y="70390"/>
                      <a:pt x="136393" y="69616"/>
                      <a:pt x="134704" y="68303"/>
                    </a:cubicBezTo>
                    <a:cubicBezTo>
                      <a:pt x="133014" y="66991"/>
                      <a:pt x="131651" y="65065"/>
                      <a:pt x="130612" y="62526"/>
                    </a:cubicBezTo>
                    <a:cubicBezTo>
                      <a:pt x="128920" y="58388"/>
                      <a:pt x="129029" y="54461"/>
                      <a:pt x="130939" y="50743"/>
                    </a:cubicBezTo>
                    <a:cubicBezTo>
                      <a:pt x="132849" y="47026"/>
                      <a:pt x="136167" y="44201"/>
                      <a:pt x="140893" y="42269"/>
                    </a:cubicBezTo>
                    <a:cubicBezTo>
                      <a:pt x="145618" y="40336"/>
                      <a:pt x="149827" y="39891"/>
                      <a:pt x="153519" y="40934"/>
                    </a:cubicBezTo>
                    <a:close/>
                    <a:moveTo>
                      <a:pt x="453582" y="19100"/>
                    </a:moveTo>
                    <a:lnTo>
                      <a:pt x="447606" y="38149"/>
                    </a:lnTo>
                    <a:lnTo>
                      <a:pt x="457348" y="41205"/>
                    </a:lnTo>
                    <a:cubicBezTo>
                      <a:pt x="460984" y="42346"/>
                      <a:pt x="463948" y="42358"/>
                      <a:pt x="466242" y="41241"/>
                    </a:cubicBezTo>
                    <a:cubicBezTo>
                      <a:pt x="468536" y="40123"/>
                      <a:pt x="470154" y="38062"/>
                      <a:pt x="471097" y="35057"/>
                    </a:cubicBezTo>
                    <a:cubicBezTo>
                      <a:pt x="473089" y="28708"/>
                      <a:pt x="470499" y="24407"/>
                      <a:pt x="463325" y="22157"/>
                    </a:cubicBezTo>
                    <a:close/>
                    <a:moveTo>
                      <a:pt x="448632" y="11716"/>
                    </a:moveTo>
                    <a:lnTo>
                      <a:pt x="464990" y="16849"/>
                    </a:lnTo>
                    <a:cubicBezTo>
                      <a:pt x="470661" y="18628"/>
                      <a:pt x="474554" y="21367"/>
                      <a:pt x="476668" y="25065"/>
                    </a:cubicBezTo>
                    <a:cubicBezTo>
                      <a:pt x="478782" y="28763"/>
                      <a:pt x="479212" y="32612"/>
                      <a:pt x="477957" y="36611"/>
                    </a:cubicBezTo>
                    <a:cubicBezTo>
                      <a:pt x="476702" y="40609"/>
                      <a:pt x="474566" y="43599"/>
                      <a:pt x="471549" y="45581"/>
                    </a:cubicBezTo>
                    <a:cubicBezTo>
                      <a:pt x="468531" y="47563"/>
                      <a:pt x="464735" y="48208"/>
                      <a:pt x="460159" y="47518"/>
                    </a:cubicBezTo>
                    <a:lnTo>
                      <a:pt x="467431" y="72960"/>
                    </a:lnTo>
                    <a:lnTo>
                      <a:pt x="459142" y="70359"/>
                    </a:lnTo>
                    <a:lnTo>
                      <a:pt x="452434" y="45414"/>
                    </a:lnTo>
                    <a:lnTo>
                      <a:pt x="445963" y="43383"/>
                    </a:lnTo>
                    <a:lnTo>
                      <a:pt x="439439" y="64177"/>
                    </a:lnTo>
                    <a:lnTo>
                      <a:pt x="432823" y="62101"/>
                    </a:lnTo>
                    <a:close/>
                    <a:moveTo>
                      <a:pt x="235016" y="11689"/>
                    </a:moveTo>
                    <a:lnTo>
                      <a:pt x="236249" y="17113"/>
                    </a:lnTo>
                    <a:lnTo>
                      <a:pt x="222652" y="20205"/>
                    </a:lnTo>
                    <a:lnTo>
                      <a:pt x="233127" y="66273"/>
                    </a:lnTo>
                    <a:lnTo>
                      <a:pt x="226366" y="67811"/>
                    </a:lnTo>
                    <a:lnTo>
                      <a:pt x="215890" y="21743"/>
                    </a:lnTo>
                    <a:lnTo>
                      <a:pt x="202293" y="24835"/>
                    </a:lnTo>
                    <a:lnTo>
                      <a:pt x="201059" y="19410"/>
                    </a:lnTo>
                    <a:close/>
                    <a:moveTo>
                      <a:pt x="295722" y="10420"/>
                    </a:moveTo>
                    <a:lnTo>
                      <a:pt x="287412" y="38174"/>
                    </a:lnTo>
                    <a:lnTo>
                      <a:pt x="306892" y="37151"/>
                    </a:lnTo>
                    <a:close/>
                    <a:moveTo>
                      <a:pt x="299160" y="1770"/>
                    </a:moveTo>
                    <a:lnTo>
                      <a:pt x="321027" y="53502"/>
                    </a:lnTo>
                    <a:lnTo>
                      <a:pt x="313874" y="53877"/>
                    </a:lnTo>
                    <a:lnTo>
                      <a:pt x="309158" y="42526"/>
                    </a:lnTo>
                    <a:lnTo>
                      <a:pt x="285721" y="43756"/>
                    </a:lnTo>
                    <a:lnTo>
                      <a:pt x="282219" y="55539"/>
                    </a:lnTo>
                    <a:lnTo>
                      <a:pt x="275142" y="55910"/>
                    </a:lnTo>
                    <a:lnTo>
                      <a:pt x="291550" y="2170"/>
                    </a:lnTo>
                    <a:close/>
                    <a:moveTo>
                      <a:pt x="366891" y="0"/>
                    </a:moveTo>
                    <a:lnTo>
                      <a:pt x="373845" y="888"/>
                    </a:lnTo>
                    <a:lnTo>
                      <a:pt x="369501" y="34902"/>
                    </a:lnTo>
                    <a:cubicBezTo>
                      <a:pt x="368948" y="39235"/>
                      <a:pt x="369681" y="42619"/>
                      <a:pt x="371700" y="45054"/>
                    </a:cubicBezTo>
                    <a:cubicBezTo>
                      <a:pt x="373720" y="47488"/>
                      <a:pt x="376745" y="48963"/>
                      <a:pt x="380776" y="49477"/>
                    </a:cubicBezTo>
                    <a:cubicBezTo>
                      <a:pt x="384808" y="49992"/>
                      <a:pt x="388119" y="49327"/>
                      <a:pt x="390710" y="47481"/>
                    </a:cubicBezTo>
                    <a:cubicBezTo>
                      <a:pt x="393302" y="45636"/>
                      <a:pt x="394874" y="42546"/>
                      <a:pt x="395428" y="38212"/>
                    </a:cubicBezTo>
                    <a:lnTo>
                      <a:pt x="399771" y="4198"/>
                    </a:lnTo>
                    <a:lnTo>
                      <a:pt x="406649" y="5077"/>
                    </a:lnTo>
                    <a:lnTo>
                      <a:pt x="402306" y="39091"/>
                    </a:lnTo>
                    <a:cubicBezTo>
                      <a:pt x="401521" y="45238"/>
                      <a:pt x="399045" y="49685"/>
                      <a:pt x="394880" y="52431"/>
                    </a:cubicBezTo>
                    <a:cubicBezTo>
                      <a:pt x="390714" y="55176"/>
                      <a:pt x="385746" y="56181"/>
                      <a:pt x="379976" y="55444"/>
                    </a:cubicBezTo>
                    <a:cubicBezTo>
                      <a:pt x="374206" y="54707"/>
                      <a:pt x="369663" y="52488"/>
                      <a:pt x="366346" y="48787"/>
                    </a:cubicBezTo>
                    <a:cubicBezTo>
                      <a:pt x="363029" y="45086"/>
                      <a:pt x="361762" y="40162"/>
                      <a:pt x="362547" y="340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DDB6FCF-1BA0-4A85-8155-E5D95DB72C86}"/>
                  </a:ext>
                </a:extLst>
              </p:cNvPr>
              <p:cNvGrpSpPr/>
              <p:nvPr userDrawn="1"/>
            </p:nvGrpSpPr>
            <p:grpSpPr>
              <a:xfrm>
                <a:off x="902437" y="599645"/>
                <a:ext cx="689543" cy="30529"/>
                <a:chOff x="4476625" y="2555797"/>
                <a:chExt cx="1972319" cy="873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695909F-B289-4833-8AEF-768E5A132927}"/>
                    </a:ext>
                  </a:extLst>
                </p:cNvPr>
                <p:cNvSpPr/>
                <p:nvPr/>
              </p:nvSpPr>
              <p:spPr>
                <a:xfrm>
                  <a:off x="4476625" y="2555800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4C141946-7F5F-4E7B-91D7-2080BB4FE887}"/>
                    </a:ext>
                  </a:extLst>
                </p:cNvPr>
                <p:cNvSpPr/>
                <p:nvPr userDrawn="1"/>
              </p:nvSpPr>
              <p:spPr>
                <a:xfrm flipH="1">
                  <a:off x="6011371" y="2555797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71A3BAA-3A04-40F7-8943-4305731CDF48}"/>
                  </a:ext>
                </a:extLst>
              </p:cNvPr>
              <p:cNvGrpSpPr/>
              <p:nvPr/>
            </p:nvGrpSpPr>
            <p:grpSpPr>
              <a:xfrm>
                <a:off x="929844" y="275157"/>
                <a:ext cx="634729" cy="24588"/>
                <a:chOff x="4846277" y="2438400"/>
                <a:chExt cx="1967087" cy="76200"/>
              </a:xfrm>
              <a:grpFill/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9227BB8C-0897-45A7-9E06-654225D6F051}"/>
                    </a:ext>
                  </a:extLst>
                </p:cNvPr>
                <p:cNvSpPr/>
                <p:nvPr/>
              </p:nvSpPr>
              <p:spPr>
                <a:xfrm>
                  <a:off x="4846277" y="2438400"/>
                  <a:ext cx="76201" cy="762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719A5CFD-6FE2-4DDD-85BE-C4735923AC60}"/>
                    </a:ext>
                  </a:extLst>
                </p:cNvPr>
                <p:cNvSpPr/>
                <p:nvPr/>
              </p:nvSpPr>
              <p:spPr>
                <a:xfrm>
                  <a:off x="6737164" y="2438400"/>
                  <a:ext cx="76200" cy="762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93709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393464C-0099-4B7A-A5BB-2A4F13772D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82581" y="1"/>
            <a:ext cx="530941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45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C2D84-77C9-F26A-0BBD-E460DFB0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EA2B4-2067-8B40-CBBB-F2D1B407F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35394-2515-3AC4-D865-9893564E9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F486-1938-41A9-943A-9E9E4EFB086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FBE86-48B9-82C6-218A-A70ADF52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20D10-A044-C756-2B38-1502276D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4BD9-103A-4972-A927-EE331C123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16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5B1E274-F850-4ED8-8E24-9472C82350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30941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02048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E11080E4-BEA3-4E66-96B6-466E7B5019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800100"/>
            <a:ext cx="12192000" cy="525780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6E069B4-AED3-44B5-A82F-A72ECF59F3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47130" y="0"/>
            <a:ext cx="2108944" cy="1637209"/>
          </a:xfrm>
          <a:custGeom>
            <a:avLst/>
            <a:gdLst>
              <a:gd name="connsiteX0" fmla="*/ 16902 w 2108944"/>
              <a:gd name="connsiteY0" fmla="*/ 0 h 1767837"/>
              <a:gd name="connsiteX1" fmla="*/ 2092044 w 2108944"/>
              <a:gd name="connsiteY1" fmla="*/ 0 h 1767837"/>
              <a:gd name="connsiteX2" fmla="*/ 2108944 w 2108944"/>
              <a:gd name="connsiteY2" fmla="*/ 16901 h 1767837"/>
              <a:gd name="connsiteX3" fmla="*/ 2108944 w 2108944"/>
              <a:gd name="connsiteY3" fmla="*/ 1750936 h 1767837"/>
              <a:gd name="connsiteX4" fmla="*/ 2092044 w 2108944"/>
              <a:gd name="connsiteY4" fmla="*/ 1767837 h 1767837"/>
              <a:gd name="connsiteX5" fmla="*/ 16902 w 2108944"/>
              <a:gd name="connsiteY5" fmla="*/ 1767837 h 1767837"/>
              <a:gd name="connsiteX6" fmla="*/ 0 w 2108944"/>
              <a:gd name="connsiteY6" fmla="*/ 1750936 h 1767837"/>
              <a:gd name="connsiteX7" fmla="*/ 0 w 2108944"/>
              <a:gd name="connsiteY7" fmla="*/ 16901 h 1767837"/>
              <a:gd name="connsiteX8" fmla="*/ 16902 w 2108944"/>
              <a:gd name="connsiteY8" fmla="*/ 0 h 176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8944" h="1767837">
                <a:moveTo>
                  <a:pt x="16902" y="0"/>
                </a:moveTo>
                <a:lnTo>
                  <a:pt x="2092044" y="0"/>
                </a:lnTo>
                <a:cubicBezTo>
                  <a:pt x="2101378" y="0"/>
                  <a:pt x="2108944" y="7567"/>
                  <a:pt x="2108944" y="16901"/>
                </a:cubicBezTo>
                <a:lnTo>
                  <a:pt x="2108944" y="1750936"/>
                </a:lnTo>
                <a:cubicBezTo>
                  <a:pt x="2108944" y="1760270"/>
                  <a:pt x="2101378" y="1767837"/>
                  <a:pt x="2092044" y="1767837"/>
                </a:cubicBezTo>
                <a:lnTo>
                  <a:pt x="16902" y="1767837"/>
                </a:lnTo>
                <a:cubicBezTo>
                  <a:pt x="7568" y="1767837"/>
                  <a:pt x="0" y="1760270"/>
                  <a:pt x="0" y="1750936"/>
                </a:cubicBezTo>
                <a:lnTo>
                  <a:pt x="0" y="16901"/>
                </a:lnTo>
                <a:cubicBezTo>
                  <a:pt x="0" y="7567"/>
                  <a:pt x="7568" y="0"/>
                  <a:pt x="169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77000" sy="77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20C36C-95A8-467B-8CAC-1B04C26887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7131" y="2062367"/>
            <a:ext cx="2108944" cy="3575387"/>
          </a:xfrm>
          <a:custGeom>
            <a:avLst/>
            <a:gdLst>
              <a:gd name="connsiteX0" fmla="*/ 20162 w 2108944"/>
              <a:gd name="connsiteY0" fmla="*/ 0 h 3728830"/>
              <a:gd name="connsiteX1" fmla="*/ 2088782 w 2108944"/>
              <a:gd name="connsiteY1" fmla="*/ 0 h 3728830"/>
              <a:gd name="connsiteX2" fmla="*/ 2108944 w 2108944"/>
              <a:gd name="connsiteY2" fmla="*/ 20162 h 3728830"/>
              <a:gd name="connsiteX3" fmla="*/ 2108944 w 2108944"/>
              <a:gd name="connsiteY3" fmla="*/ 3708668 h 3728830"/>
              <a:gd name="connsiteX4" fmla="*/ 2088782 w 2108944"/>
              <a:gd name="connsiteY4" fmla="*/ 3728830 h 3728830"/>
              <a:gd name="connsiteX5" fmla="*/ 20162 w 2108944"/>
              <a:gd name="connsiteY5" fmla="*/ 3728830 h 3728830"/>
              <a:gd name="connsiteX6" fmla="*/ 0 w 2108944"/>
              <a:gd name="connsiteY6" fmla="*/ 3708668 h 3728830"/>
              <a:gd name="connsiteX7" fmla="*/ 0 w 2108944"/>
              <a:gd name="connsiteY7" fmla="*/ 20162 h 3728830"/>
              <a:gd name="connsiteX8" fmla="*/ 20162 w 2108944"/>
              <a:gd name="connsiteY8" fmla="*/ 0 h 3728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8944" h="3728830">
                <a:moveTo>
                  <a:pt x="20162" y="0"/>
                </a:moveTo>
                <a:lnTo>
                  <a:pt x="2088782" y="0"/>
                </a:lnTo>
                <a:cubicBezTo>
                  <a:pt x="2099917" y="0"/>
                  <a:pt x="2108944" y="9027"/>
                  <a:pt x="2108944" y="20162"/>
                </a:cubicBezTo>
                <a:lnTo>
                  <a:pt x="2108944" y="3708668"/>
                </a:lnTo>
                <a:cubicBezTo>
                  <a:pt x="2108944" y="3719803"/>
                  <a:pt x="2099917" y="3728830"/>
                  <a:pt x="2088782" y="3728830"/>
                </a:cubicBezTo>
                <a:lnTo>
                  <a:pt x="20162" y="3728830"/>
                </a:lnTo>
                <a:cubicBezTo>
                  <a:pt x="9027" y="3728830"/>
                  <a:pt x="0" y="3719803"/>
                  <a:pt x="0" y="3708668"/>
                </a:cubicBezTo>
                <a:lnTo>
                  <a:pt x="0" y="20162"/>
                </a:lnTo>
                <a:cubicBezTo>
                  <a:pt x="0" y="9027"/>
                  <a:pt x="9027" y="0"/>
                  <a:pt x="2016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77000" sy="77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93A871B-254F-4C20-AFC4-54B92FE677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6405" y="3592048"/>
            <a:ext cx="4467931" cy="1937916"/>
          </a:xfrm>
          <a:custGeom>
            <a:avLst/>
            <a:gdLst>
              <a:gd name="connsiteX0" fmla="*/ 18526 w 4165257"/>
              <a:gd name="connsiteY0" fmla="*/ 0 h 1937916"/>
              <a:gd name="connsiteX1" fmla="*/ 4146731 w 4165257"/>
              <a:gd name="connsiteY1" fmla="*/ 0 h 1937916"/>
              <a:gd name="connsiteX2" fmla="*/ 4165257 w 4165257"/>
              <a:gd name="connsiteY2" fmla="*/ 18526 h 1937916"/>
              <a:gd name="connsiteX3" fmla="*/ 4165257 w 4165257"/>
              <a:gd name="connsiteY3" fmla="*/ 1919390 h 1937916"/>
              <a:gd name="connsiteX4" fmla="*/ 4146731 w 4165257"/>
              <a:gd name="connsiteY4" fmla="*/ 1937916 h 1937916"/>
              <a:gd name="connsiteX5" fmla="*/ 18526 w 4165257"/>
              <a:gd name="connsiteY5" fmla="*/ 1937916 h 1937916"/>
              <a:gd name="connsiteX6" fmla="*/ 0 w 4165257"/>
              <a:gd name="connsiteY6" fmla="*/ 1919390 h 1937916"/>
              <a:gd name="connsiteX7" fmla="*/ 0 w 4165257"/>
              <a:gd name="connsiteY7" fmla="*/ 18526 h 1937916"/>
              <a:gd name="connsiteX8" fmla="*/ 18526 w 4165257"/>
              <a:gd name="connsiteY8" fmla="*/ 0 h 19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5257" h="1937916">
                <a:moveTo>
                  <a:pt x="18526" y="0"/>
                </a:moveTo>
                <a:lnTo>
                  <a:pt x="4146731" y="0"/>
                </a:lnTo>
                <a:cubicBezTo>
                  <a:pt x="4156963" y="0"/>
                  <a:pt x="4165257" y="8294"/>
                  <a:pt x="4165257" y="18526"/>
                </a:cubicBezTo>
                <a:lnTo>
                  <a:pt x="4165257" y="1919390"/>
                </a:lnTo>
                <a:cubicBezTo>
                  <a:pt x="4165257" y="1929622"/>
                  <a:pt x="4156963" y="1937916"/>
                  <a:pt x="4146731" y="1937916"/>
                </a:cubicBezTo>
                <a:lnTo>
                  <a:pt x="18526" y="1937916"/>
                </a:lnTo>
                <a:cubicBezTo>
                  <a:pt x="8294" y="1937916"/>
                  <a:pt x="0" y="1929622"/>
                  <a:pt x="0" y="1919390"/>
                </a:cubicBezTo>
                <a:lnTo>
                  <a:pt x="0" y="18526"/>
                </a:lnTo>
                <a:cubicBezTo>
                  <a:pt x="0" y="8294"/>
                  <a:pt x="8294" y="0"/>
                  <a:pt x="185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77000" sy="77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01F6331-0BC4-4AA9-BD6E-BEEFA85385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6261" y="5220792"/>
            <a:ext cx="2108944" cy="1637209"/>
          </a:xfrm>
          <a:custGeom>
            <a:avLst/>
            <a:gdLst>
              <a:gd name="connsiteX0" fmla="*/ 16902 w 2108944"/>
              <a:gd name="connsiteY0" fmla="*/ 0 h 1767837"/>
              <a:gd name="connsiteX1" fmla="*/ 2092044 w 2108944"/>
              <a:gd name="connsiteY1" fmla="*/ 0 h 1767837"/>
              <a:gd name="connsiteX2" fmla="*/ 2108944 w 2108944"/>
              <a:gd name="connsiteY2" fmla="*/ 16901 h 1767837"/>
              <a:gd name="connsiteX3" fmla="*/ 2108944 w 2108944"/>
              <a:gd name="connsiteY3" fmla="*/ 1750936 h 1767837"/>
              <a:gd name="connsiteX4" fmla="*/ 2092044 w 2108944"/>
              <a:gd name="connsiteY4" fmla="*/ 1767837 h 1767837"/>
              <a:gd name="connsiteX5" fmla="*/ 16902 w 2108944"/>
              <a:gd name="connsiteY5" fmla="*/ 1767837 h 1767837"/>
              <a:gd name="connsiteX6" fmla="*/ 0 w 2108944"/>
              <a:gd name="connsiteY6" fmla="*/ 1750936 h 1767837"/>
              <a:gd name="connsiteX7" fmla="*/ 0 w 2108944"/>
              <a:gd name="connsiteY7" fmla="*/ 16901 h 1767837"/>
              <a:gd name="connsiteX8" fmla="*/ 16902 w 2108944"/>
              <a:gd name="connsiteY8" fmla="*/ 0 h 176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8944" h="1767837">
                <a:moveTo>
                  <a:pt x="16902" y="0"/>
                </a:moveTo>
                <a:lnTo>
                  <a:pt x="2092044" y="0"/>
                </a:lnTo>
                <a:cubicBezTo>
                  <a:pt x="2101378" y="0"/>
                  <a:pt x="2108944" y="7567"/>
                  <a:pt x="2108944" y="16901"/>
                </a:cubicBezTo>
                <a:lnTo>
                  <a:pt x="2108944" y="1750936"/>
                </a:lnTo>
                <a:cubicBezTo>
                  <a:pt x="2108944" y="1760270"/>
                  <a:pt x="2101378" y="1767837"/>
                  <a:pt x="2092044" y="1767837"/>
                </a:cubicBezTo>
                <a:lnTo>
                  <a:pt x="16902" y="1767837"/>
                </a:lnTo>
                <a:cubicBezTo>
                  <a:pt x="7568" y="1767837"/>
                  <a:pt x="0" y="1760270"/>
                  <a:pt x="0" y="1750936"/>
                </a:cubicBezTo>
                <a:lnTo>
                  <a:pt x="0" y="16901"/>
                </a:lnTo>
                <a:cubicBezTo>
                  <a:pt x="0" y="7567"/>
                  <a:pt x="7568" y="0"/>
                  <a:pt x="169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77000" sy="77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20F5727-B60B-436B-9B87-DA04756AAF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6262" y="1193799"/>
            <a:ext cx="2108944" cy="3601833"/>
          </a:xfrm>
          <a:custGeom>
            <a:avLst/>
            <a:gdLst>
              <a:gd name="connsiteX0" fmla="*/ 20162 w 2108944"/>
              <a:gd name="connsiteY0" fmla="*/ 0 h 3728830"/>
              <a:gd name="connsiteX1" fmla="*/ 2088782 w 2108944"/>
              <a:gd name="connsiteY1" fmla="*/ 0 h 3728830"/>
              <a:gd name="connsiteX2" fmla="*/ 2108944 w 2108944"/>
              <a:gd name="connsiteY2" fmla="*/ 20162 h 3728830"/>
              <a:gd name="connsiteX3" fmla="*/ 2108944 w 2108944"/>
              <a:gd name="connsiteY3" fmla="*/ 3708668 h 3728830"/>
              <a:gd name="connsiteX4" fmla="*/ 2088782 w 2108944"/>
              <a:gd name="connsiteY4" fmla="*/ 3728830 h 3728830"/>
              <a:gd name="connsiteX5" fmla="*/ 20162 w 2108944"/>
              <a:gd name="connsiteY5" fmla="*/ 3728830 h 3728830"/>
              <a:gd name="connsiteX6" fmla="*/ 0 w 2108944"/>
              <a:gd name="connsiteY6" fmla="*/ 3708668 h 3728830"/>
              <a:gd name="connsiteX7" fmla="*/ 0 w 2108944"/>
              <a:gd name="connsiteY7" fmla="*/ 20162 h 3728830"/>
              <a:gd name="connsiteX8" fmla="*/ 20162 w 2108944"/>
              <a:gd name="connsiteY8" fmla="*/ 0 h 3728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8944" h="3728830">
                <a:moveTo>
                  <a:pt x="20162" y="0"/>
                </a:moveTo>
                <a:lnTo>
                  <a:pt x="2088782" y="0"/>
                </a:lnTo>
                <a:cubicBezTo>
                  <a:pt x="2099917" y="0"/>
                  <a:pt x="2108944" y="9027"/>
                  <a:pt x="2108944" y="20162"/>
                </a:cubicBezTo>
                <a:lnTo>
                  <a:pt x="2108944" y="3708668"/>
                </a:lnTo>
                <a:cubicBezTo>
                  <a:pt x="2108944" y="3719803"/>
                  <a:pt x="2099917" y="3728830"/>
                  <a:pt x="2088782" y="3728830"/>
                </a:cubicBezTo>
                <a:lnTo>
                  <a:pt x="20162" y="3728830"/>
                </a:lnTo>
                <a:cubicBezTo>
                  <a:pt x="9027" y="3728830"/>
                  <a:pt x="0" y="3719803"/>
                  <a:pt x="0" y="3708668"/>
                </a:cubicBezTo>
                <a:lnTo>
                  <a:pt x="0" y="20162"/>
                </a:lnTo>
                <a:cubicBezTo>
                  <a:pt x="0" y="9027"/>
                  <a:pt x="9027" y="0"/>
                  <a:pt x="2016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77000" sy="77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511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0" grpId="0" animBg="1"/>
      <p:bldP spid="15" grpId="0" animBg="1"/>
      <p:bldP spid="16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gradFill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CCFA9FF-EC66-4E31-AC2E-77F46594F7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20571" y="4238758"/>
            <a:ext cx="3744685" cy="1360851"/>
          </a:xfrm>
          <a:custGeom>
            <a:avLst/>
            <a:gdLst>
              <a:gd name="connsiteX0" fmla="*/ 18526 w 4165257"/>
              <a:gd name="connsiteY0" fmla="*/ 0 h 1937916"/>
              <a:gd name="connsiteX1" fmla="*/ 4146731 w 4165257"/>
              <a:gd name="connsiteY1" fmla="*/ 0 h 1937916"/>
              <a:gd name="connsiteX2" fmla="*/ 4165257 w 4165257"/>
              <a:gd name="connsiteY2" fmla="*/ 18526 h 1937916"/>
              <a:gd name="connsiteX3" fmla="*/ 4165257 w 4165257"/>
              <a:gd name="connsiteY3" fmla="*/ 1919390 h 1937916"/>
              <a:gd name="connsiteX4" fmla="*/ 4146731 w 4165257"/>
              <a:gd name="connsiteY4" fmla="*/ 1937916 h 1937916"/>
              <a:gd name="connsiteX5" fmla="*/ 18526 w 4165257"/>
              <a:gd name="connsiteY5" fmla="*/ 1937916 h 1937916"/>
              <a:gd name="connsiteX6" fmla="*/ 0 w 4165257"/>
              <a:gd name="connsiteY6" fmla="*/ 1919390 h 1937916"/>
              <a:gd name="connsiteX7" fmla="*/ 0 w 4165257"/>
              <a:gd name="connsiteY7" fmla="*/ 18526 h 1937916"/>
              <a:gd name="connsiteX8" fmla="*/ 18526 w 4165257"/>
              <a:gd name="connsiteY8" fmla="*/ 0 h 19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5257" h="1937916">
                <a:moveTo>
                  <a:pt x="18526" y="0"/>
                </a:moveTo>
                <a:lnTo>
                  <a:pt x="4146731" y="0"/>
                </a:lnTo>
                <a:cubicBezTo>
                  <a:pt x="4156963" y="0"/>
                  <a:pt x="4165257" y="8294"/>
                  <a:pt x="4165257" y="18526"/>
                </a:cubicBezTo>
                <a:lnTo>
                  <a:pt x="4165257" y="1919390"/>
                </a:lnTo>
                <a:cubicBezTo>
                  <a:pt x="4165257" y="1929622"/>
                  <a:pt x="4156963" y="1937916"/>
                  <a:pt x="4146731" y="1937916"/>
                </a:cubicBezTo>
                <a:lnTo>
                  <a:pt x="18526" y="1937916"/>
                </a:lnTo>
                <a:cubicBezTo>
                  <a:pt x="8294" y="1937916"/>
                  <a:pt x="0" y="1929622"/>
                  <a:pt x="0" y="1919390"/>
                </a:cubicBezTo>
                <a:lnTo>
                  <a:pt x="0" y="18526"/>
                </a:lnTo>
                <a:cubicBezTo>
                  <a:pt x="0" y="8294"/>
                  <a:pt x="8294" y="0"/>
                  <a:pt x="18526" y="0"/>
                </a:cubicBezTo>
                <a:close/>
              </a:path>
            </a:pathLst>
          </a:custGeom>
          <a:solidFill>
            <a:schemeClr val="bg1">
              <a:lumMod val="95000"/>
              <a:alpha val="0"/>
            </a:schemeClr>
          </a:solidFill>
          <a:effectLst>
            <a:outerShdw blurRad="1270000" sx="77000" sy="77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D84E10D-2E33-4774-B5CE-78C68B0B9F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32685" y="4238758"/>
            <a:ext cx="2090057" cy="1360851"/>
          </a:xfrm>
          <a:custGeom>
            <a:avLst/>
            <a:gdLst>
              <a:gd name="connsiteX0" fmla="*/ 18526 w 4165257"/>
              <a:gd name="connsiteY0" fmla="*/ 0 h 1937916"/>
              <a:gd name="connsiteX1" fmla="*/ 4146731 w 4165257"/>
              <a:gd name="connsiteY1" fmla="*/ 0 h 1937916"/>
              <a:gd name="connsiteX2" fmla="*/ 4165257 w 4165257"/>
              <a:gd name="connsiteY2" fmla="*/ 18526 h 1937916"/>
              <a:gd name="connsiteX3" fmla="*/ 4165257 w 4165257"/>
              <a:gd name="connsiteY3" fmla="*/ 1919390 h 1937916"/>
              <a:gd name="connsiteX4" fmla="*/ 4146731 w 4165257"/>
              <a:gd name="connsiteY4" fmla="*/ 1937916 h 1937916"/>
              <a:gd name="connsiteX5" fmla="*/ 18526 w 4165257"/>
              <a:gd name="connsiteY5" fmla="*/ 1937916 h 1937916"/>
              <a:gd name="connsiteX6" fmla="*/ 0 w 4165257"/>
              <a:gd name="connsiteY6" fmla="*/ 1919390 h 1937916"/>
              <a:gd name="connsiteX7" fmla="*/ 0 w 4165257"/>
              <a:gd name="connsiteY7" fmla="*/ 18526 h 1937916"/>
              <a:gd name="connsiteX8" fmla="*/ 18526 w 4165257"/>
              <a:gd name="connsiteY8" fmla="*/ 0 h 19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5257" h="1937916">
                <a:moveTo>
                  <a:pt x="18526" y="0"/>
                </a:moveTo>
                <a:lnTo>
                  <a:pt x="4146731" y="0"/>
                </a:lnTo>
                <a:cubicBezTo>
                  <a:pt x="4156963" y="0"/>
                  <a:pt x="4165257" y="8294"/>
                  <a:pt x="4165257" y="18526"/>
                </a:cubicBezTo>
                <a:lnTo>
                  <a:pt x="4165257" y="1919390"/>
                </a:lnTo>
                <a:cubicBezTo>
                  <a:pt x="4165257" y="1929622"/>
                  <a:pt x="4156963" y="1937916"/>
                  <a:pt x="4146731" y="1937916"/>
                </a:cubicBezTo>
                <a:lnTo>
                  <a:pt x="18526" y="1937916"/>
                </a:lnTo>
                <a:cubicBezTo>
                  <a:pt x="8294" y="1937916"/>
                  <a:pt x="0" y="1929622"/>
                  <a:pt x="0" y="1919390"/>
                </a:cubicBezTo>
                <a:lnTo>
                  <a:pt x="0" y="18526"/>
                </a:lnTo>
                <a:cubicBezTo>
                  <a:pt x="0" y="8294"/>
                  <a:pt x="8294" y="0"/>
                  <a:pt x="18526" y="0"/>
                </a:cubicBezTo>
                <a:close/>
              </a:path>
            </a:pathLst>
          </a:custGeom>
          <a:solidFill>
            <a:schemeClr val="bg1">
              <a:lumMod val="95000"/>
              <a:alpha val="0"/>
            </a:schemeClr>
          </a:solidFill>
          <a:effectLst>
            <a:outerShdw blurRad="1270000" sx="77000" sy="77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BA3F2FDD-277B-47C9-8FC6-766C419200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6298" y="1258391"/>
            <a:ext cx="1271579" cy="1360851"/>
          </a:xfrm>
          <a:custGeom>
            <a:avLst/>
            <a:gdLst>
              <a:gd name="connsiteX0" fmla="*/ 18526 w 4165257"/>
              <a:gd name="connsiteY0" fmla="*/ 0 h 1937916"/>
              <a:gd name="connsiteX1" fmla="*/ 4146731 w 4165257"/>
              <a:gd name="connsiteY1" fmla="*/ 0 h 1937916"/>
              <a:gd name="connsiteX2" fmla="*/ 4165257 w 4165257"/>
              <a:gd name="connsiteY2" fmla="*/ 18526 h 1937916"/>
              <a:gd name="connsiteX3" fmla="*/ 4165257 w 4165257"/>
              <a:gd name="connsiteY3" fmla="*/ 1919390 h 1937916"/>
              <a:gd name="connsiteX4" fmla="*/ 4146731 w 4165257"/>
              <a:gd name="connsiteY4" fmla="*/ 1937916 h 1937916"/>
              <a:gd name="connsiteX5" fmla="*/ 18526 w 4165257"/>
              <a:gd name="connsiteY5" fmla="*/ 1937916 h 1937916"/>
              <a:gd name="connsiteX6" fmla="*/ 0 w 4165257"/>
              <a:gd name="connsiteY6" fmla="*/ 1919390 h 1937916"/>
              <a:gd name="connsiteX7" fmla="*/ 0 w 4165257"/>
              <a:gd name="connsiteY7" fmla="*/ 18526 h 1937916"/>
              <a:gd name="connsiteX8" fmla="*/ 18526 w 4165257"/>
              <a:gd name="connsiteY8" fmla="*/ 0 h 19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5257" h="1937916">
                <a:moveTo>
                  <a:pt x="18526" y="0"/>
                </a:moveTo>
                <a:lnTo>
                  <a:pt x="4146731" y="0"/>
                </a:lnTo>
                <a:cubicBezTo>
                  <a:pt x="4156963" y="0"/>
                  <a:pt x="4165257" y="8294"/>
                  <a:pt x="4165257" y="18526"/>
                </a:cubicBezTo>
                <a:lnTo>
                  <a:pt x="4165257" y="1919390"/>
                </a:lnTo>
                <a:cubicBezTo>
                  <a:pt x="4165257" y="1929622"/>
                  <a:pt x="4156963" y="1937916"/>
                  <a:pt x="4146731" y="1937916"/>
                </a:cubicBezTo>
                <a:lnTo>
                  <a:pt x="18526" y="1937916"/>
                </a:lnTo>
                <a:cubicBezTo>
                  <a:pt x="8294" y="1937916"/>
                  <a:pt x="0" y="1929622"/>
                  <a:pt x="0" y="1919390"/>
                </a:cubicBezTo>
                <a:lnTo>
                  <a:pt x="0" y="18526"/>
                </a:lnTo>
                <a:cubicBezTo>
                  <a:pt x="0" y="8294"/>
                  <a:pt x="8294" y="0"/>
                  <a:pt x="18526" y="0"/>
                </a:cubicBezTo>
                <a:close/>
              </a:path>
            </a:pathLst>
          </a:custGeom>
          <a:solidFill>
            <a:schemeClr val="bg1">
              <a:lumMod val="95000"/>
              <a:alpha val="0"/>
            </a:schemeClr>
          </a:solidFill>
          <a:effectLst>
            <a:outerShdw blurRad="1270000" sx="77000" sy="77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E5E81B8-7A22-4A2E-9253-3C3E1D5A80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95885" y="4238758"/>
            <a:ext cx="2206172" cy="1360851"/>
          </a:xfrm>
          <a:custGeom>
            <a:avLst/>
            <a:gdLst>
              <a:gd name="connsiteX0" fmla="*/ 18526 w 4165257"/>
              <a:gd name="connsiteY0" fmla="*/ 0 h 1937916"/>
              <a:gd name="connsiteX1" fmla="*/ 4146731 w 4165257"/>
              <a:gd name="connsiteY1" fmla="*/ 0 h 1937916"/>
              <a:gd name="connsiteX2" fmla="*/ 4165257 w 4165257"/>
              <a:gd name="connsiteY2" fmla="*/ 18526 h 1937916"/>
              <a:gd name="connsiteX3" fmla="*/ 4165257 w 4165257"/>
              <a:gd name="connsiteY3" fmla="*/ 1919390 h 1937916"/>
              <a:gd name="connsiteX4" fmla="*/ 4146731 w 4165257"/>
              <a:gd name="connsiteY4" fmla="*/ 1937916 h 1937916"/>
              <a:gd name="connsiteX5" fmla="*/ 18526 w 4165257"/>
              <a:gd name="connsiteY5" fmla="*/ 1937916 h 1937916"/>
              <a:gd name="connsiteX6" fmla="*/ 0 w 4165257"/>
              <a:gd name="connsiteY6" fmla="*/ 1919390 h 1937916"/>
              <a:gd name="connsiteX7" fmla="*/ 0 w 4165257"/>
              <a:gd name="connsiteY7" fmla="*/ 18526 h 1937916"/>
              <a:gd name="connsiteX8" fmla="*/ 18526 w 4165257"/>
              <a:gd name="connsiteY8" fmla="*/ 0 h 19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5257" h="1937916">
                <a:moveTo>
                  <a:pt x="18526" y="0"/>
                </a:moveTo>
                <a:lnTo>
                  <a:pt x="4146731" y="0"/>
                </a:lnTo>
                <a:cubicBezTo>
                  <a:pt x="4156963" y="0"/>
                  <a:pt x="4165257" y="8294"/>
                  <a:pt x="4165257" y="18526"/>
                </a:cubicBezTo>
                <a:lnTo>
                  <a:pt x="4165257" y="1919390"/>
                </a:lnTo>
                <a:cubicBezTo>
                  <a:pt x="4165257" y="1929622"/>
                  <a:pt x="4156963" y="1937916"/>
                  <a:pt x="4146731" y="1937916"/>
                </a:cubicBezTo>
                <a:lnTo>
                  <a:pt x="18526" y="1937916"/>
                </a:lnTo>
                <a:cubicBezTo>
                  <a:pt x="8294" y="1937916"/>
                  <a:pt x="0" y="1929622"/>
                  <a:pt x="0" y="1919390"/>
                </a:cubicBezTo>
                <a:lnTo>
                  <a:pt x="0" y="18526"/>
                </a:lnTo>
                <a:cubicBezTo>
                  <a:pt x="0" y="8294"/>
                  <a:pt x="8294" y="0"/>
                  <a:pt x="185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77000" sy="77000" algn="ctr" rotWithShape="0">
              <a:prstClr val="black">
                <a:alpha val="35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9E14530A-8644-496C-B524-6CDF3EEF4B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9601" y="2750833"/>
            <a:ext cx="3193142" cy="1360851"/>
          </a:xfrm>
          <a:custGeom>
            <a:avLst/>
            <a:gdLst>
              <a:gd name="connsiteX0" fmla="*/ 18526 w 4165257"/>
              <a:gd name="connsiteY0" fmla="*/ 0 h 1937916"/>
              <a:gd name="connsiteX1" fmla="*/ 4146731 w 4165257"/>
              <a:gd name="connsiteY1" fmla="*/ 0 h 1937916"/>
              <a:gd name="connsiteX2" fmla="*/ 4165257 w 4165257"/>
              <a:gd name="connsiteY2" fmla="*/ 18526 h 1937916"/>
              <a:gd name="connsiteX3" fmla="*/ 4165257 w 4165257"/>
              <a:gd name="connsiteY3" fmla="*/ 1919390 h 1937916"/>
              <a:gd name="connsiteX4" fmla="*/ 4146731 w 4165257"/>
              <a:gd name="connsiteY4" fmla="*/ 1937916 h 1937916"/>
              <a:gd name="connsiteX5" fmla="*/ 18526 w 4165257"/>
              <a:gd name="connsiteY5" fmla="*/ 1937916 h 1937916"/>
              <a:gd name="connsiteX6" fmla="*/ 0 w 4165257"/>
              <a:gd name="connsiteY6" fmla="*/ 1919390 h 1937916"/>
              <a:gd name="connsiteX7" fmla="*/ 0 w 4165257"/>
              <a:gd name="connsiteY7" fmla="*/ 18526 h 1937916"/>
              <a:gd name="connsiteX8" fmla="*/ 18526 w 4165257"/>
              <a:gd name="connsiteY8" fmla="*/ 0 h 19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5257" h="1937916">
                <a:moveTo>
                  <a:pt x="18526" y="0"/>
                </a:moveTo>
                <a:lnTo>
                  <a:pt x="4146731" y="0"/>
                </a:lnTo>
                <a:cubicBezTo>
                  <a:pt x="4156963" y="0"/>
                  <a:pt x="4165257" y="8294"/>
                  <a:pt x="4165257" y="18526"/>
                </a:cubicBezTo>
                <a:lnTo>
                  <a:pt x="4165257" y="1919390"/>
                </a:lnTo>
                <a:cubicBezTo>
                  <a:pt x="4165257" y="1929622"/>
                  <a:pt x="4156963" y="1937916"/>
                  <a:pt x="4146731" y="1937916"/>
                </a:cubicBezTo>
                <a:lnTo>
                  <a:pt x="18526" y="1937916"/>
                </a:lnTo>
                <a:cubicBezTo>
                  <a:pt x="8294" y="1937916"/>
                  <a:pt x="0" y="1929622"/>
                  <a:pt x="0" y="1919390"/>
                </a:cubicBezTo>
                <a:lnTo>
                  <a:pt x="0" y="18526"/>
                </a:lnTo>
                <a:cubicBezTo>
                  <a:pt x="0" y="8294"/>
                  <a:pt x="8294" y="0"/>
                  <a:pt x="185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77000" sy="77000" algn="ctr" rotWithShape="0">
              <a:prstClr val="black">
                <a:alpha val="35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858A248-6418-4A4B-A5C1-5913F12AC4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55353" y="1258391"/>
            <a:ext cx="2867390" cy="1360851"/>
          </a:xfrm>
          <a:custGeom>
            <a:avLst/>
            <a:gdLst>
              <a:gd name="connsiteX0" fmla="*/ 18526 w 4165257"/>
              <a:gd name="connsiteY0" fmla="*/ 0 h 1937916"/>
              <a:gd name="connsiteX1" fmla="*/ 4146731 w 4165257"/>
              <a:gd name="connsiteY1" fmla="*/ 0 h 1937916"/>
              <a:gd name="connsiteX2" fmla="*/ 4165257 w 4165257"/>
              <a:gd name="connsiteY2" fmla="*/ 18526 h 1937916"/>
              <a:gd name="connsiteX3" fmla="*/ 4165257 w 4165257"/>
              <a:gd name="connsiteY3" fmla="*/ 1919390 h 1937916"/>
              <a:gd name="connsiteX4" fmla="*/ 4146731 w 4165257"/>
              <a:gd name="connsiteY4" fmla="*/ 1937916 h 1937916"/>
              <a:gd name="connsiteX5" fmla="*/ 18526 w 4165257"/>
              <a:gd name="connsiteY5" fmla="*/ 1937916 h 1937916"/>
              <a:gd name="connsiteX6" fmla="*/ 0 w 4165257"/>
              <a:gd name="connsiteY6" fmla="*/ 1919390 h 1937916"/>
              <a:gd name="connsiteX7" fmla="*/ 0 w 4165257"/>
              <a:gd name="connsiteY7" fmla="*/ 18526 h 1937916"/>
              <a:gd name="connsiteX8" fmla="*/ 18526 w 4165257"/>
              <a:gd name="connsiteY8" fmla="*/ 0 h 19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5257" h="1937916">
                <a:moveTo>
                  <a:pt x="18526" y="0"/>
                </a:moveTo>
                <a:lnTo>
                  <a:pt x="4146731" y="0"/>
                </a:lnTo>
                <a:cubicBezTo>
                  <a:pt x="4156963" y="0"/>
                  <a:pt x="4165257" y="8294"/>
                  <a:pt x="4165257" y="18526"/>
                </a:cubicBezTo>
                <a:lnTo>
                  <a:pt x="4165257" y="1919390"/>
                </a:lnTo>
                <a:cubicBezTo>
                  <a:pt x="4165257" y="1929622"/>
                  <a:pt x="4156963" y="1937916"/>
                  <a:pt x="4146731" y="1937916"/>
                </a:cubicBezTo>
                <a:lnTo>
                  <a:pt x="18526" y="1937916"/>
                </a:lnTo>
                <a:cubicBezTo>
                  <a:pt x="8294" y="1937916"/>
                  <a:pt x="0" y="1929622"/>
                  <a:pt x="0" y="1919390"/>
                </a:cubicBezTo>
                <a:lnTo>
                  <a:pt x="0" y="18526"/>
                </a:lnTo>
                <a:cubicBezTo>
                  <a:pt x="0" y="8294"/>
                  <a:pt x="8294" y="0"/>
                  <a:pt x="185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77000" sy="77000" algn="ctr" rotWithShape="0">
              <a:prstClr val="black">
                <a:alpha val="35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B7D8F582-8DAE-4740-A6C2-2C815C32D1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92800" y="2746317"/>
            <a:ext cx="2206171" cy="1360851"/>
          </a:xfrm>
          <a:custGeom>
            <a:avLst/>
            <a:gdLst>
              <a:gd name="connsiteX0" fmla="*/ 18526 w 4165257"/>
              <a:gd name="connsiteY0" fmla="*/ 0 h 1937916"/>
              <a:gd name="connsiteX1" fmla="*/ 4146731 w 4165257"/>
              <a:gd name="connsiteY1" fmla="*/ 0 h 1937916"/>
              <a:gd name="connsiteX2" fmla="*/ 4165257 w 4165257"/>
              <a:gd name="connsiteY2" fmla="*/ 18526 h 1937916"/>
              <a:gd name="connsiteX3" fmla="*/ 4165257 w 4165257"/>
              <a:gd name="connsiteY3" fmla="*/ 1919390 h 1937916"/>
              <a:gd name="connsiteX4" fmla="*/ 4146731 w 4165257"/>
              <a:gd name="connsiteY4" fmla="*/ 1937916 h 1937916"/>
              <a:gd name="connsiteX5" fmla="*/ 18526 w 4165257"/>
              <a:gd name="connsiteY5" fmla="*/ 1937916 h 1937916"/>
              <a:gd name="connsiteX6" fmla="*/ 0 w 4165257"/>
              <a:gd name="connsiteY6" fmla="*/ 1919390 h 1937916"/>
              <a:gd name="connsiteX7" fmla="*/ 0 w 4165257"/>
              <a:gd name="connsiteY7" fmla="*/ 18526 h 1937916"/>
              <a:gd name="connsiteX8" fmla="*/ 18526 w 4165257"/>
              <a:gd name="connsiteY8" fmla="*/ 0 h 19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5257" h="1937916">
                <a:moveTo>
                  <a:pt x="18526" y="0"/>
                </a:moveTo>
                <a:lnTo>
                  <a:pt x="4146731" y="0"/>
                </a:lnTo>
                <a:cubicBezTo>
                  <a:pt x="4156963" y="0"/>
                  <a:pt x="4165257" y="8294"/>
                  <a:pt x="4165257" y="18526"/>
                </a:cubicBezTo>
                <a:lnTo>
                  <a:pt x="4165257" y="1919390"/>
                </a:lnTo>
                <a:cubicBezTo>
                  <a:pt x="4165257" y="1929622"/>
                  <a:pt x="4156963" y="1937916"/>
                  <a:pt x="4146731" y="1937916"/>
                </a:cubicBezTo>
                <a:lnTo>
                  <a:pt x="18526" y="1937916"/>
                </a:lnTo>
                <a:cubicBezTo>
                  <a:pt x="8294" y="1937916"/>
                  <a:pt x="0" y="1929622"/>
                  <a:pt x="0" y="1919390"/>
                </a:cubicBezTo>
                <a:lnTo>
                  <a:pt x="0" y="18526"/>
                </a:lnTo>
                <a:cubicBezTo>
                  <a:pt x="0" y="8294"/>
                  <a:pt x="8294" y="0"/>
                  <a:pt x="185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77000" sy="77000" algn="ctr" rotWithShape="0">
              <a:prstClr val="black">
                <a:alpha val="35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79F0C6-94C7-4F6E-91F9-A9C54362F491}"/>
              </a:ext>
            </a:extLst>
          </p:cNvPr>
          <p:cNvGrpSpPr/>
          <p:nvPr userDrawn="1"/>
        </p:nvGrpSpPr>
        <p:grpSpPr>
          <a:xfrm>
            <a:off x="-1" y="6312933"/>
            <a:ext cx="12192000" cy="545067"/>
            <a:chOff x="-1" y="6312933"/>
            <a:chExt cx="12192000" cy="545067"/>
          </a:xfrm>
          <a:solidFill>
            <a:schemeClr val="bg1"/>
          </a:solidFill>
        </p:grpSpPr>
        <p:sp>
          <p:nvSpPr>
            <p:cNvPr id="3" name="Isosceles Triangle 24">
              <a:extLst>
                <a:ext uri="{FF2B5EF4-FFF2-40B4-BE49-F238E27FC236}">
                  <a16:creationId xmlns:a16="http://schemas.microsoft.com/office/drawing/2014/main" id="{372E35B9-45E0-4152-9CCB-9421ABF45EBF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2E8147F-356F-444E-88BE-5BE51B51BD02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B95E79-FD2B-4FED-9DB6-C9A45AB6CF37}"/>
              </a:ext>
            </a:extLst>
          </p:cNvPr>
          <p:cNvSpPr txBox="1"/>
          <p:nvPr userDrawn="1"/>
        </p:nvSpPr>
        <p:spPr>
          <a:xfrm>
            <a:off x="2520451" y="251720"/>
            <a:ext cx="11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Who we 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A1F68-7EE4-4BE8-AB01-4646E6897FCE}"/>
              </a:ext>
            </a:extLst>
          </p:cNvPr>
          <p:cNvSpPr txBox="1"/>
          <p:nvPr userDrawn="1"/>
        </p:nvSpPr>
        <p:spPr>
          <a:xfrm>
            <a:off x="3762114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Menu</a:t>
            </a:r>
            <a:endParaRPr lang="en-US" sz="1200" baseline="0" dirty="0">
              <a:solidFill>
                <a:schemeClr val="bg1"/>
              </a:solidFill>
              <a:latin typeface="Poppins" panose="02000000000000000000" pitchFamily="2" charset="0"/>
              <a:ea typeface="Roboto Condensed Light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81B9F-CA10-40E0-BC23-3F9B20034337}"/>
              </a:ext>
            </a:extLst>
          </p:cNvPr>
          <p:cNvSpPr txBox="1"/>
          <p:nvPr userDrawn="1"/>
        </p:nvSpPr>
        <p:spPr>
          <a:xfrm>
            <a:off x="4929057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Event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5C505-CA39-4474-A7D4-31B6D74A5E3F}"/>
              </a:ext>
            </a:extLst>
          </p:cNvPr>
          <p:cNvSpPr txBox="1"/>
          <p:nvPr userDrawn="1"/>
        </p:nvSpPr>
        <p:spPr>
          <a:xfrm>
            <a:off x="6096000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Contact</a:t>
            </a:r>
          </a:p>
        </p:txBody>
      </p:sp>
      <p:sp>
        <p:nvSpPr>
          <p:cNvPr id="9" name="Rectangle: Rounded Corners 8">
            <a:hlinkClick r:id="" action="ppaction://noaction"/>
            <a:extLst>
              <a:ext uri="{FF2B5EF4-FFF2-40B4-BE49-F238E27FC236}">
                <a16:creationId xmlns:a16="http://schemas.microsoft.com/office/drawing/2014/main" id="{93F3D267-60B6-476F-99C9-AA4CB4E86E1E}"/>
              </a:ext>
            </a:extLst>
          </p:cNvPr>
          <p:cNvSpPr/>
          <p:nvPr userDrawn="1"/>
        </p:nvSpPr>
        <p:spPr>
          <a:xfrm>
            <a:off x="10306365" y="215900"/>
            <a:ext cx="1373248" cy="348638"/>
          </a:xfrm>
          <a:prstGeom prst="roundRect">
            <a:avLst>
              <a:gd name="adj" fmla="val 50000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965200" sx="86000" sy="86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oppins" panose="02000000000000000000" pitchFamily="2" charset="0"/>
                <a:cs typeface="Poppins" panose="02000000000000000000" pitchFamily="2" charset="0"/>
              </a:rPr>
              <a:t>Home</a:t>
            </a:r>
            <a:endParaRPr lang="id-ID" sz="1200" dirty="0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E1861F-CF34-489B-A284-68982546F78A}"/>
              </a:ext>
            </a:extLst>
          </p:cNvPr>
          <p:cNvCxnSpPr/>
          <p:nvPr userDrawn="1"/>
        </p:nvCxnSpPr>
        <p:spPr>
          <a:xfrm>
            <a:off x="0" y="768091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hlinkClick r:id="" action="ppaction://noaction"/>
            <a:extLst>
              <a:ext uri="{FF2B5EF4-FFF2-40B4-BE49-F238E27FC236}">
                <a16:creationId xmlns:a16="http://schemas.microsoft.com/office/drawing/2014/main" id="{704E7110-CDE8-489B-9897-4EDCCAEB04B7}"/>
              </a:ext>
            </a:extLst>
          </p:cNvPr>
          <p:cNvSpPr/>
          <p:nvPr userDrawn="1"/>
        </p:nvSpPr>
        <p:spPr>
          <a:xfrm>
            <a:off x="8634352" y="215900"/>
            <a:ext cx="1373248" cy="3486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Order Now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171555-8C26-4F5A-AF42-8C2F661431A9}"/>
              </a:ext>
            </a:extLst>
          </p:cNvPr>
          <p:cNvSpPr txBox="1"/>
          <p:nvPr userDrawn="1"/>
        </p:nvSpPr>
        <p:spPr>
          <a:xfrm>
            <a:off x="5619819" y="6504485"/>
            <a:ext cx="441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200" i="0" smtClean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rPr>
              <a:pPr algn="r"/>
              <a:t>‹#›</a:t>
            </a:fld>
            <a:endParaRPr lang="id-ID" sz="1200" i="0" dirty="0">
              <a:solidFill>
                <a:schemeClr val="tx1">
                  <a:lumMod val="85000"/>
                  <a:lumOff val="15000"/>
                </a:schemeClr>
              </a:solidFill>
              <a:latin typeface="Poppins" panose="02000000000000000000" pitchFamily="2" charset="0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71B12F-8B0B-4E5A-BC0B-349F5C20945B}"/>
              </a:ext>
            </a:extLst>
          </p:cNvPr>
          <p:cNvSpPr/>
          <p:nvPr userDrawn="1"/>
        </p:nvSpPr>
        <p:spPr>
          <a:xfrm>
            <a:off x="5991170" y="6504485"/>
            <a:ext cx="5810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/ 75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60A4DC-E020-46CC-A3D1-DF827DB5575A}"/>
              </a:ext>
            </a:extLst>
          </p:cNvPr>
          <p:cNvGrpSpPr/>
          <p:nvPr userDrawn="1"/>
        </p:nvGrpSpPr>
        <p:grpSpPr>
          <a:xfrm>
            <a:off x="690756" y="114088"/>
            <a:ext cx="1068131" cy="494207"/>
            <a:chOff x="690756" y="119791"/>
            <a:chExt cx="1112905" cy="514923"/>
          </a:xfrm>
          <a:solidFill>
            <a:schemeClr val="bg1"/>
          </a:solidFill>
        </p:grpSpPr>
        <p:sp>
          <p:nvSpPr>
            <p:cNvPr id="15" name="Freeform: Shape 14">
              <a:hlinkClick r:id="rId2" action="ppaction://hlinksldjump" tooltip="HOME"/>
              <a:extLst>
                <a:ext uri="{FF2B5EF4-FFF2-40B4-BE49-F238E27FC236}">
                  <a16:creationId xmlns:a16="http://schemas.microsoft.com/office/drawing/2014/main" id="{C718D781-35B9-434A-8380-7E65366A91AA}"/>
                </a:ext>
              </a:extLst>
            </p:cNvPr>
            <p:cNvSpPr/>
            <p:nvPr/>
          </p:nvSpPr>
          <p:spPr>
            <a:xfrm>
              <a:off x="690756" y="315442"/>
              <a:ext cx="1112905" cy="216596"/>
            </a:xfrm>
            <a:custGeom>
              <a:avLst/>
              <a:gdLst/>
              <a:ahLst/>
              <a:cxnLst/>
              <a:rect l="l" t="t" r="r" b="b"/>
              <a:pathLst>
                <a:path w="1666732" h="324383">
                  <a:moveTo>
                    <a:pt x="37271" y="190043"/>
                  </a:moveTo>
                  <a:lnTo>
                    <a:pt x="37271" y="291208"/>
                  </a:lnTo>
                  <a:lnTo>
                    <a:pt x="104441" y="291208"/>
                  </a:lnTo>
                  <a:cubicBezTo>
                    <a:pt x="122463" y="291208"/>
                    <a:pt x="136593" y="286702"/>
                    <a:pt x="146832" y="277692"/>
                  </a:cubicBezTo>
                  <a:cubicBezTo>
                    <a:pt x="157072" y="268681"/>
                    <a:pt x="162191" y="256326"/>
                    <a:pt x="162191" y="240625"/>
                  </a:cubicBezTo>
                  <a:cubicBezTo>
                    <a:pt x="162191" y="224925"/>
                    <a:pt x="156662" y="212569"/>
                    <a:pt x="145604" y="203559"/>
                  </a:cubicBezTo>
                  <a:cubicBezTo>
                    <a:pt x="134545" y="194548"/>
                    <a:pt x="119869" y="190043"/>
                    <a:pt x="101574" y="190043"/>
                  </a:cubicBezTo>
                  <a:close/>
                  <a:moveTo>
                    <a:pt x="775597" y="124511"/>
                  </a:moveTo>
                  <a:cubicBezTo>
                    <a:pt x="754708" y="124511"/>
                    <a:pt x="736823" y="131883"/>
                    <a:pt x="721942" y="146628"/>
                  </a:cubicBezTo>
                  <a:cubicBezTo>
                    <a:pt x="707061" y="161372"/>
                    <a:pt x="699621" y="181442"/>
                    <a:pt x="699621" y="206835"/>
                  </a:cubicBezTo>
                  <a:cubicBezTo>
                    <a:pt x="699621" y="232229"/>
                    <a:pt x="707129" y="252844"/>
                    <a:pt x="722147" y="268681"/>
                  </a:cubicBezTo>
                  <a:cubicBezTo>
                    <a:pt x="737165" y="284518"/>
                    <a:pt x="755050" y="292436"/>
                    <a:pt x="775801" y="292436"/>
                  </a:cubicBezTo>
                  <a:cubicBezTo>
                    <a:pt x="796553" y="292436"/>
                    <a:pt x="814370" y="284791"/>
                    <a:pt x="829251" y="269500"/>
                  </a:cubicBezTo>
                  <a:cubicBezTo>
                    <a:pt x="844132" y="254209"/>
                    <a:pt x="851573" y="233867"/>
                    <a:pt x="851573" y="208474"/>
                  </a:cubicBezTo>
                  <a:cubicBezTo>
                    <a:pt x="851573" y="183080"/>
                    <a:pt x="844132" y="162738"/>
                    <a:pt x="829251" y="147447"/>
                  </a:cubicBezTo>
                  <a:cubicBezTo>
                    <a:pt x="814370" y="132156"/>
                    <a:pt x="796485" y="124511"/>
                    <a:pt x="775597" y="124511"/>
                  </a:cubicBezTo>
                  <a:close/>
                  <a:moveTo>
                    <a:pt x="346972" y="124511"/>
                  </a:moveTo>
                  <a:cubicBezTo>
                    <a:pt x="326083" y="124511"/>
                    <a:pt x="308199" y="131883"/>
                    <a:pt x="293317" y="146628"/>
                  </a:cubicBezTo>
                  <a:cubicBezTo>
                    <a:pt x="278436" y="161372"/>
                    <a:pt x="270995" y="181442"/>
                    <a:pt x="270995" y="206835"/>
                  </a:cubicBezTo>
                  <a:cubicBezTo>
                    <a:pt x="270995" y="232229"/>
                    <a:pt x="278504" y="252844"/>
                    <a:pt x="293522" y="268681"/>
                  </a:cubicBezTo>
                  <a:cubicBezTo>
                    <a:pt x="308540" y="284518"/>
                    <a:pt x="326425" y="292436"/>
                    <a:pt x="347176" y="292436"/>
                  </a:cubicBezTo>
                  <a:cubicBezTo>
                    <a:pt x="367928" y="292436"/>
                    <a:pt x="385745" y="284791"/>
                    <a:pt x="400626" y="269500"/>
                  </a:cubicBezTo>
                  <a:cubicBezTo>
                    <a:pt x="415507" y="254209"/>
                    <a:pt x="422948" y="233867"/>
                    <a:pt x="422948" y="208474"/>
                  </a:cubicBezTo>
                  <a:cubicBezTo>
                    <a:pt x="422948" y="183080"/>
                    <a:pt x="415507" y="162738"/>
                    <a:pt x="400626" y="147447"/>
                  </a:cubicBezTo>
                  <a:cubicBezTo>
                    <a:pt x="385745" y="132156"/>
                    <a:pt x="367860" y="124511"/>
                    <a:pt x="346972" y="124511"/>
                  </a:cubicBezTo>
                  <a:close/>
                  <a:moveTo>
                    <a:pt x="1285441" y="122872"/>
                  </a:moveTo>
                  <a:cubicBezTo>
                    <a:pt x="1265645" y="122872"/>
                    <a:pt x="1249194" y="129221"/>
                    <a:pt x="1236087" y="141918"/>
                  </a:cubicBezTo>
                  <a:cubicBezTo>
                    <a:pt x="1222981" y="154614"/>
                    <a:pt x="1215745" y="172021"/>
                    <a:pt x="1214380" y="194138"/>
                  </a:cubicBezTo>
                  <a:lnTo>
                    <a:pt x="1355683" y="194138"/>
                  </a:lnTo>
                  <a:cubicBezTo>
                    <a:pt x="1355410" y="172568"/>
                    <a:pt x="1348584" y="155297"/>
                    <a:pt x="1335205" y="142327"/>
                  </a:cubicBezTo>
                  <a:cubicBezTo>
                    <a:pt x="1321825" y="129357"/>
                    <a:pt x="1305237" y="122872"/>
                    <a:pt x="1285441" y="122872"/>
                  </a:cubicBezTo>
                  <a:close/>
                  <a:moveTo>
                    <a:pt x="1095375" y="95840"/>
                  </a:moveTo>
                  <a:lnTo>
                    <a:pt x="1132646" y="95840"/>
                  </a:lnTo>
                  <a:lnTo>
                    <a:pt x="1132646" y="320697"/>
                  </a:lnTo>
                  <a:lnTo>
                    <a:pt x="1095375" y="320697"/>
                  </a:lnTo>
                  <a:close/>
                  <a:moveTo>
                    <a:pt x="1581336" y="92154"/>
                  </a:moveTo>
                  <a:cubicBezTo>
                    <a:pt x="1606320" y="92154"/>
                    <a:pt x="1625911" y="98503"/>
                    <a:pt x="1640110" y="111200"/>
                  </a:cubicBezTo>
                  <a:cubicBezTo>
                    <a:pt x="1654308" y="123896"/>
                    <a:pt x="1662090" y="141303"/>
                    <a:pt x="1663455" y="163420"/>
                  </a:cubicBezTo>
                  <a:lnTo>
                    <a:pt x="1624955" y="163420"/>
                  </a:lnTo>
                  <a:cubicBezTo>
                    <a:pt x="1624409" y="150860"/>
                    <a:pt x="1620177" y="140757"/>
                    <a:pt x="1612258" y="133112"/>
                  </a:cubicBezTo>
                  <a:cubicBezTo>
                    <a:pt x="1604340" y="125466"/>
                    <a:pt x="1593350" y="121644"/>
                    <a:pt x="1579288" y="121644"/>
                  </a:cubicBezTo>
                  <a:cubicBezTo>
                    <a:pt x="1565226" y="121644"/>
                    <a:pt x="1554167" y="124989"/>
                    <a:pt x="1546112" y="131678"/>
                  </a:cubicBezTo>
                  <a:cubicBezTo>
                    <a:pt x="1538057" y="138368"/>
                    <a:pt x="1534030" y="146969"/>
                    <a:pt x="1534030" y="157481"/>
                  </a:cubicBezTo>
                  <a:cubicBezTo>
                    <a:pt x="1534030" y="167994"/>
                    <a:pt x="1538603" y="176117"/>
                    <a:pt x="1547750" y="181851"/>
                  </a:cubicBezTo>
                  <a:cubicBezTo>
                    <a:pt x="1556897" y="187585"/>
                    <a:pt x="1567956" y="191749"/>
                    <a:pt x="1580926" y="194343"/>
                  </a:cubicBezTo>
                  <a:cubicBezTo>
                    <a:pt x="1593896" y="196937"/>
                    <a:pt x="1606866" y="199941"/>
                    <a:pt x="1619835" y="203354"/>
                  </a:cubicBezTo>
                  <a:cubicBezTo>
                    <a:pt x="1632805" y="206767"/>
                    <a:pt x="1643864" y="213184"/>
                    <a:pt x="1653011" y="222604"/>
                  </a:cubicBezTo>
                  <a:cubicBezTo>
                    <a:pt x="1662158" y="232024"/>
                    <a:pt x="1666732" y="245404"/>
                    <a:pt x="1666732" y="262742"/>
                  </a:cubicBezTo>
                  <a:cubicBezTo>
                    <a:pt x="1666732" y="280081"/>
                    <a:pt x="1658882" y="294689"/>
                    <a:pt x="1643181" y="306567"/>
                  </a:cubicBezTo>
                  <a:cubicBezTo>
                    <a:pt x="1627481" y="318444"/>
                    <a:pt x="1607070" y="324383"/>
                    <a:pt x="1581950" y="324383"/>
                  </a:cubicBezTo>
                  <a:cubicBezTo>
                    <a:pt x="1556829" y="324383"/>
                    <a:pt x="1536692" y="318103"/>
                    <a:pt x="1521538" y="305543"/>
                  </a:cubicBezTo>
                  <a:cubicBezTo>
                    <a:pt x="1506383" y="292983"/>
                    <a:pt x="1498123" y="275644"/>
                    <a:pt x="1496758" y="253527"/>
                  </a:cubicBezTo>
                  <a:lnTo>
                    <a:pt x="1535258" y="253527"/>
                  </a:lnTo>
                  <a:cubicBezTo>
                    <a:pt x="1535804" y="266087"/>
                    <a:pt x="1540242" y="276122"/>
                    <a:pt x="1548569" y="283631"/>
                  </a:cubicBezTo>
                  <a:cubicBezTo>
                    <a:pt x="1556897" y="291139"/>
                    <a:pt x="1568366" y="294894"/>
                    <a:pt x="1582974" y="294894"/>
                  </a:cubicBezTo>
                  <a:cubicBezTo>
                    <a:pt x="1597582" y="294894"/>
                    <a:pt x="1609050" y="291754"/>
                    <a:pt x="1617378" y="285474"/>
                  </a:cubicBezTo>
                  <a:cubicBezTo>
                    <a:pt x="1625706" y="279194"/>
                    <a:pt x="1629870" y="271207"/>
                    <a:pt x="1629870" y="261514"/>
                  </a:cubicBezTo>
                  <a:cubicBezTo>
                    <a:pt x="1629870" y="251820"/>
                    <a:pt x="1626594" y="244107"/>
                    <a:pt x="1620040" y="238373"/>
                  </a:cubicBezTo>
                  <a:cubicBezTo>
                    <a:pt x="1613487" y="232639"/>
                    <a:pt x="1605296" y="228679"/>
                    <a:pt x="1595466" y="226495"/>
                  </a:cubicBezTo>
                  <a:cubicBezTo>
                    <a:pt x="1585636" y="224310"/>
                    <a:pt x="1574919" y="221717"/>
                    <a:pt x="1563314" y="218713"/>
                  </a:cubicBezTo>
                  <a:cubicBezTo>
                    <a:pt x="1551710" y="215709"/>
                    <a:pt x="1540992" y="212501"/>
                    <a:pt x="1531163" y="209088"/>
                  </a:cubicBezTo>
                  <a:cubicBezTo>
                    <a:pt x="1521333" y="205675"/>
                    <a:pt x="1513141" y="199736"/>
                    <a:pt x="1506588" y="191271"/>
                  </a:cubicBezTo>
                  <a:cubicBezTo>
                    <a:pt x="1500035" y="182807"/>
                    <a:pt x="1496758" y="172158"/>
                    <a:pt x="1496758" y="159325"/>
                  </a:cubicBezTo>
                  <a:cubicBezTo>
                    <a:pt x="1496758" y="140484"/>
                    <a:pt x="1504608" y="124579"/>
                    <a:pt x="1520309" y="111609"/>
                  </a:cubicBezTo>
                  <a:cubicBezTo>
                    <a:pt x="1536009" y="98639"/>
                    <a:pt x="1556351" y="92154"/>
                    <a:pt x="1581336" y="92154"/>
                  </a:cubicBezTo>
                  <a:close/>
                  <a:moveTo>
                    <a:pt x="1286260" y="92154"/>
                  </a:moveTo>
                  <a:cubicBezTo>
                    <a:pt x="1318890" y="92154"/>
                    <a:pt x="1345103" y="102189"/>
                    <a:pt x="1364899" y="122258"/>
                  </a:cubicBezTo>
                  <a:cubicBezTo>
                    <a:pt x="1384695" y="142327"/>
                    <a:pt x="1394593" y="167926"/>
                    <a:pt x="1394593" y="199053"/>
                  </a:cubicBezTo>
                  <a:cubicBezTo>
                    <a:pt x="1394593" y="206972"/>
                    <a:pt x="1394047" y="214344"/>
                    <a:pt x="1392955" y="221170"/>
                  </a:cubicBezTo>
                  <a:lnTo>
                    <a:pt x="1213971" y="221170"/>
                  </a:lnTo>
                  <a:cubicBezTo>
                    <a:pt x="1215063" y="243561"/>
                    <a:pt x="1222094" y="261241"/>
                    <a:pt x="1235064" y="274210"/>
                  </a:cubicBezTo>
                  <a:cubicBezTo>
                    <a:pt x="1248033" y="287180"/>
                    <a:pt x="1264621" y="293665"/>
                    <a:pt x="1284827" y="293665"/>
                  </a:cubicBezTo>
                  <a:cubicBezTo>
                    <a:pt x="1300118" y="293665"/>
                    <a:pt x="1313019" y="290252"/>
                    <a:pt x="1323532" y="283426"/>
                  </a:cubicBezTo>
                  <a:cubicBezTo>
                    <a:pt x="1334044" y="276600"/>
                    <a:pt x="1341758" y="267589"/>
                    <a:pt x="1346673" y="256394"/>
                  </a:cubicBezTo>
                  <a:lnTo>
                    <a:pt x="1386811" y="256394"/>
                  </a:lnTo>
                  <a:cubicBezTo>
                    <a:pt x="1379712" y="276053"/>
                    <a:pt x="1367493" y="292300"/>
                    <a:pt x="1350154" y="305133"/>
                  </a:cubicBezTo>
                  <a:cubicBezTo>
                    <a:pt x="1332815" y="317967"/>
                    <a:pt x="1311040" y="324383"/>
                    <a:pt x="1284827" y="324383"/>
                  </a:cubicBezTo>
                  <a:cubicBezTo>
                    <a:pt x="1252607" y="324383"/>
                    <a:pt x="1226394" y="313734"/>
                    <a:pt x="1206189" y="292436"/>
                  </a:cubicBezTo>
                  <a:cubicBezTo>
                    <a:pt x="1185983" y="271139"/>
                    <a:pt x="1175880" y="243014"/>
                    <a:pt x="1175880" y="208064"/>
                  </a:cubicBezTo>
                  <a:cubicBezTo>
                    <a:pt x="1175880" y="173114"/>
                    <a:pt x="1186119" y="145058"/>
                    <a:pt x="1206598" y="123896"/>
                  </a:cubicBezTo>
                  <a:cubicBezTo>
                    <a:pt x="1227077" y="102735"/>
                    <a:pt x="1253631" y="92154"/>
                    <a:pt x="1286260" y="92154"/>
                  </a:cubicBezTo>
                  <a:close/>
                  <a:moveTo>
                    <a:pt x="768839" y="92154"/>
                  </a:moveTo>
                  <a:cubicBezTo>
                    <a:pt x="787952" y="92154"/>
                    <a:pt x="804676" y="96660"/>
                    <a:pt x="819012" y="105670"/>
                  </a:cubicBezTo>
                  <a:cubicBezTo>
                    <a:pt x="833347" y="114681"/>
                    <a:pt x="844201" y="126422"/>
                    <a:pt x="851573" y="140894"/>
                  </a:cubicBezTo>
                  <a:lnTo>
                    <a:pt x="851573" y="95840"/>
                  </a:lnTo>
                  <a:lnTo>
                    <a:pt x="889254" y="95840"/>
                  </a:lnTo>
                  <a:lnTo>
                    <a:pt x="889254" y="320697"/>
                  </a:lnTo>
                  <a:lnTo>
                    <a:pt x="851573" y="320697"/>
                  </a:lnTo>
                  <a:lnTo>
                    <a:pt x="851573" y="274825"/>
                  </a:lnTo>
                  <a:cubicBezTo>
                    <a:pt x="844201" y="289569"/>
                    <a:pt x="833347" y="301515"/>
                    <a:pt x="819012" y="310663"/>
                  </a:cubicBezTo>
                  <a:cubicBezTo>
                    <a:pt x="804676" y="319810"/>
                    <a:pt x="787952" y="324383"/>
                    <a:pt x="768839" y="324383"/>
                  </a:cubicBezTo>
                  <a:cubicBezTo>
                    <a:pt x="738257" y="324383"/>
                    <a:pt x="712727" y="313393"/>
                    <a:pt x="692248" y="291413"/>
                  </a:cubicBezTo>
                  <a:cubicBezTo>
                    <a:pt x="671769" y="269432"/>
                    <a:pt x="661530" y="241308"/>
                    <a:pt x="661530" y="207040"/>
                  </a:cubicBezTo>
                  <a:cubicBezTo>
                    <a:pt x="661530" y="172772"/>
                    <a:pt x="671701" y="145058"/>
                    <a:pt x="692043" y="123896"/>
                  </a:cubicBezTo>
                  <a:cubicBezTo>
                    <a:pt x="712386" y="102735"/>
                    <a:pt x="737984" y="92154"/>
                    <a:pt x="768839" y="92154"/>
                  </a:cubicBezTo>
                  <a:close/>
                  <a:moveTo>
                    <a:pt x="629545" y="92154"/>
                  </a:moveTo>
                  <a:lnTo>
                    <a:pt x="629545" y="131064"/>
                  </a:lnTo>
                  <a:lnTo>
                    <a:pt x="619715" y="131064"/>
                  </a:lnTo>
                  <a:cubicBezTo>
                    <a:pt x="600602" y="131064"/>
                    <a:pt x="586062" y="136047"/>
                    <a:pt x="576096" y="146013"/>
                  </a:cubicBezTo>
                  <a:cubicBezTo>
                    <a:pt x="566129" y="155980"/>
                    <a:pt x="561146" y="173250"/>
                    <a:pt x="561146" y="197825"/>
                  </a:cubicBezTo>
                  <a:lnTo>
                    <a:pt x="561146" y="320697"/>
                  </a:lnTo>
                  <a:lnTo>
                    <a:pt x="523875" y="320697"/>
                  </a:lnTo>
                  <a:lnTo>
                    <a:pt x="523875" y="95840"/>
                  </a:lnTo>
                  <a:lnTo>
                    <a:pt x="561146" y="95840"/>
                  </a:lnTo>
                  <a:lnTo>
                    <a:pt x="561146" y="133931"/>
                  </a:lnTo>
                  <a:cubicBezTo>
                    <a:pt x="574526" y="106080"/>
                    <a:pt x="597325" y="92154"/>
                    <a:pt x="629545" y="92154"/>
                  </a:cubicBezTo>
                  <a:close/>
                  <a:moveTo>
                    <a:pt x="340214" y="92154"/>
                  </a:moveTo>
                  <a:cubicBezTo>
                    <a:pt x="359327" y="92154"/>
                    <a:pt x="376051" y="96660"/>
                    <a:pt x="390387" y="105670"/>
                  </a:cubicBezTo>
                  <a:cubicBezTo>
                    <a:pt x="404722" y="114681"/>
                    <a:pt x="415575" y="126422"/>
                    <a:pt x="422948" y="140894"/>
                  </a:cubicBezTo>
                  <a:lnTo>
                    <a:pt x="422948" y="95840"/>
                  </a:lnTo>
                  <a:lnTo>
                    <a:pt x="460629" y="95840"/>
                  </a:lnTo>
                  <a:lnTo>
                    <a:pt x="460629" y="320697"/>
                  </a:lnTo>
                  <a:lnTo>
                    <a:pt x="422948" y="320697"/>
                  </a:lnTo>
                  <a:lnTo>
                    <a:pt x="422948" y="274825"/>
                  </a:lnTo>
                  <a:cubicBezTo>
                    <a:pt x="415575" y="289569"/>
                    <a:pt x="404722" y="301515"/>
                    <a:pt x="390387" y="310663"/>
                  </a:cubicBezTo>
                  <a:cubicBezTo>
                    <a:pt x="376051" y="319810"/>
                    <a:pt x="359327" y="324383"/>
                    <a:pt x="340214" y="324383"/>
                  </a:cubicBezTo>
                  <a:cubicBezTo>
                    <a:pt x="309632" y="324383"/>
                    <a:pt x="284102" y="313393"/>
                    <a:pt x="263623" y="291413"/>
                  </a:cubicBezTo>
                  <a:cubicBezTo>
                    <a:pt x="243144" y="269432"/>
                    <a:pt x="232905" y="241308"/>
                    <a:pt x="232905" y="207040"/>
                  </a:cubicBezTo>
                  <a:cubicBezTo>
                    <a:pt x="232905" y="172772"/>
                    <a:pt x="243076" y="145058"/>
                    <a:pt x="263418" y="123896"/>
                  </a:cubicBezTo>
                  <a:cubicBezTo>
                    <a:pt x="283761" y="102735"/>
                    <a:pt x="309359" y="92154"/>
                    <a:pt x="340214" y="92154"/>
                  </a:cubicBezTo>
                  <a:close/>
                  <a:moveTo>
                    <a:pt x="37271" y="66761"/>
                  </a:moveTo>
                  <a:lnTo>
                    <a:pt x="37271" y="160144"/>
                  </a:lnTo>
                  <a:lnTo>
                    <a:pt x="99936" y="160144"/>
                  </a:lnTo>
                  <a:cubicBezTo>
                    <a:pt x="117138" y="160144"/>
                    <a:pt x="130586" y="155980"/>
                    <a:pt x="140279" y="147652"/>
                  </a:cubicBezTo>
                  <a:cubicBezTo>
                    <a:pt x="149972" y="139324"/>
                    <a:pt x="154819" y="127992"/>
                    <a:pt x="154819" y="113657"/>
                  </a:cubicBezTo>
                  <a:cubicBezTo>
                    <a:pt x="154819" y="99322"/>
                    <a:pt x="149972" y="87922"/>
                    <a:pt x="140279" y="79457"/>
                  </a:cubicBezTo>
                  <a:cubicBezTo>
                    <a:pt x="130586" y="70993"/>
                    <a:pt x="117138" y="66761"/>
                    <a:pt x="99936" y="66761"/>
                  </a:cubicBezTo>
                  <a:close/>
                  <a:moveTo>
                    <a:pt x="960691" y="40138"/>
                  </a:moveTo>
                  <a:lnTo>
                    <a:pt x="998372" y="40138"/>
                  </a:lnTo>
                  <a:lnTo>
                    <a:pt x="998372" y="95840"/>
                  </a:lnTo>
                  <a:lnTo>
                    <a:pt x="1056532" y="95840"/>
                  </a:lnTo>
                  <a:lnTo>
                    <a:pt x="1056532" y="126149"/>
                  </a:lnTo>
                  <a:lnTo>
                    <a:pt x="998372" y="126149"/>
                  </a:lnTo>
                  <a:lnTo>
                    <a:pt x="998372" y="262947"/>
                  </a:lnTo>
                  <a:cubicBezTo>
                    <a:pt x="998372" y="273050"/>
                    <a:pt x="1000420" y="280149"/>
                    <a:pt x="1004516" y="284245"/>
                  </a:cubicBezTo>
                  <a:cubicBezTo>
                    <a:pt x="1008611" y="288341"/>
                    <a:pt x="1015847" y="290389"/>
                    <a:pt x="1026223" y="290389"/>
                  </a:cubicBezTo>
                  <a:lnTo>
                    <a:pt x="1056941" y="290389"/>
                  </a:lnTo>
                  <a:lnTo>
                    <a:pt x="1056941" y="320697"/>
                  </a:lnTo>
                  <a:lnTo>
                    <a:pt x="1019260" y="320697"/>
                  </a:lnTo>
                  <a:cubicBezTo>
                    <a:pt x="980214" y="320697"/>
                    <a:pt x="960691" y="301447"/>
                    <a:pt x="960691" y="262947"/>
                  </a:cubicBezTo>
                  <a:lnTo>
                    <a:pt x="960691" y="126149"/>
                  </a:lnTo>
                  <a:lnTo>
                    <a:pt x="931611" y="126149"/>
                  </a:lnTo>
                  <a:lnTo>
                    <a:pt x="931611" y="95840"/>
                  </a:lnTo>
                  <a:lnTo>
                    <a:pt x="960691" y="95840"/>
                  </a:lnTo>
                  <a:close/>
                  <a:moveTo>
                    <a:pt x="0" y="36862"/>
                  </a:moveTo>
                  <a:lnTo>
                    <a:pt x="101574" y="36862"/>
                  </a:lnTo>
                  <a:cubicBezTo>
                    <a:pt x="130518" y="36862"/>
                    <a:pt x="152908" y="43893"/>
                    <a:pt x="168745" y="57955"/>
                  </a:cubicBezTo>
                  <a:cubicBezTo>
                    <a:pt x="184582" y="72017"/>
                    <a:pt x="192500" y="90106"/>
                    <a:pt x="192500" y="112223"/>
                  </a:cubicBezTo>
                  <a:cubicBezTo>
                    <a:pt x="192500" y="143897"/>
                    <a:pt x="174342" y="164786"/>
                    <a:pt x="138026" y="174888"/>
                  </a:cubicBezTo>
                  <a:cubicBezTo>
                    <a:pt x="156321" y="177892"/>
                    <a:pt x="171066" y="186083"/>
                    <a:pt x="182261" y="199463"/>
                  </a:cubicBezTo>
                  <a:cubicBezTo>
                    <a:pt x="193456" y="212842"/>
                    <a:pt x="199053" y="228270"/>
                    <a:pt x="199053" y="245745"/>
                  </a:cubicBezTo>
                  <a:cubicBezTo>
                    <a:pt x="199053" y="267316"/>
                    <a:pt x="190657" y="285201"/>
                    <a:pt x="173864" y="299399"/>
                  </a:cubicBezTo>
                  <a:cubicBezTo>
                    <a:pt x="157072" y="313598"/>
                    <a:pt x="134613" y="320697"/>
                    <a:pt x="106489" y="320697"/>
                  </a:cubicBezTo>
                  <a:lnTo>
                    <a:pt x="0" y="320697"/>
                  </a:lnTo>
                  <a:close/>
                  <a:moveTo>
                    <a:pt x="1114420" y="9011"/>
                  </a:moveTo>
                  <a:cubicBezTo>
                    <a:pt x="1121383" y="9011"/>
                    <a:pt x="1127322" y="11468"/>
                    <a:pt x="1132236" y="16383"/>
                  </a:cubicBezTo>
                  <a:cubicBezTo>
                    <a:pt x="1137151" y="21298"/>
                    <a:pt x="1139609" y="27305"/>
                    <a:pt x="1139609" y="34404"/>
                  </a:cubicBezTo>
                  <a:cubicBezTo>
                    <a:pt x="1139609" y="41503"/>
                    <a:pt x="1137151" y="47511"/>
                    <a:pt x="1132236" y="52425"/>
                  </a:cubicBezTo>
                  <a:cubicBezTo>
                    <a:pt x="1127322" y="57340"/>
                    <a:pt x="1121314" y="59798"/>
                    <a:pt x="1114215" y="59798"/>
                  </a:cubicBezTo>
                  <a:cubicBezTo>
                    <a:pt x="1107116" y="59798"/>
                    <a:pt x="1101177" y="57340"/>
                    <a:pt x="1096399" y="52425"/>
                  </a:cubicBezTo>
                  <a:cubicBezTo>
                    <a:pt x="1091620" y="47511"/>
                    <a:pt x="1089231" y="41503"/>
                    <a:pt x="1089231" y="34404"/>
                  </a:cubicBezTo>
                  <a:cubicBezTo>
                    <a:pt x="1089231" y="27305"/>
                    <a:pt x="1091689" y="21298"/>
                    <a:pt x="1096603" y="16383"/>
                  </a:cubicBezTo>
                  <a:cubicBezTo>
                    <a:pt x="1101518" y="11468"/>
                    <a:pt x="1107457" y="9011"/>
                    <a:pt x="1114420" y="9011"/>
                  </a:cubicBezTo>
                  <a:close/>
                  <a:moveTo>
                    <a:pt x="1417796" y="0"/>
                  </a:moveTo>
                  <a:lnTo>
                    <a:pt x="1455067" y="0"/>
                  </a:lnTo>
                  <a:cubicBezTo>
                    <a:pt x="1458344" y="14472"/>
                    <a:pt x="1459982" y="27032"/>
                    <a:pt x="1459982" y="37681"/>
                  </a:cubicBezTo>
                  <a:cubicBezTo>
                    <a:pt x="1459982" y="68535"/>
                    <a:pt x="1446057" y="83963"/>
                    <a:pt x="1418206" y="83963"/>
                  </a:cubicBezTo>
                  <a:lnTo>
                    <a:pt x="1418206" y="65941"/>
                  </a:lnTo>
                  <a:cubicBezTo>
                    <a:pt x="1431312" y="65941"/>
                    <a:pt x="1437865" y="58842"/>
                    <a:pt x="1437865" y="44644"/>
                  </a:cubicBezTo>
                  <a:lnTo>
                    <a:pt x="1437865" y="35223"/>
                  </a:lnTo>
                  <a:lnTo>
                    <a:pt x="1417796" y="352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CEC419A-D149-461F-9C0A-4EC2F9BEE109}"/>
                </a:ext>
              </a:extLst>
            </p:cNvPr>
            <p:cNvGrpSpPr/>
            <p:nvPr userDrawn="1"/>
          </p:nvGrpSpPr>
          <p:grpSpPr>
            <a:xfrm>
              <a:off x="902437" y="119791"/>
              <a:ext cx="689543" cy="514923"/>
              <a:chOff x="902437" y="119791"/>
              <a:chExt cx="689543" cy="514923"/>
            </a:xfrm>
            <a:grp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4702DD4-E2A0-45C3-B59B-9B2A61BF111F}"/>
                  </a:ext>
                </a:extLst>
              </p:cNvPr>
              <p:cNvSpPr/>
              <p:nvPr/>
            </p:nvSpPr>
            <p:spPr>
              <a:xfrm>
                <a:off x="1120169" y="588994"/>
                <a:ext cx="254078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293446" h="52806">
                    <a:moveTo>
                      <a:pt x="6934" y="28498"/>
                    </a:moveTo>
                    <a:lnTo>
                      <a:pt x="6934" y="47320"/>
                    </a:lnTo>
                    <a:lnTo>
                      <a:pt x="19431" y="47320"/>
                    </a:lnTo>
                    <a:cubicBezTo>
                      <a:pt x="22784" y="47320"/>
                      <a:pt x="25413" y="46482"/>
                      <a:pt x="27318" y="44805"/>
                    </a:cubicBezTo>
                    <a:cubicBezTo>
                      <a:pt x="29223" y="43129"/>
                      <a:pt x="30175" y="40830"/>
                      <a:pt x="30175" y="37909"/>
                    </a:cubicBezTo>
                    <a:cubicBezTo>
                      <a:pt x="30175" y="34988"/>
                      <a:pt x="29147" y="32689"/>
                      <a:pt x="27089" y="31013"/>
                    </a:cubicBezTo>
                    <a:cubicBezTo>
                      <a:pt x="25032" y="29337"/>
                      <a:pt x="22301" y="28498"/>
                      <a:pt x="18898" y="28498"/>
                    </a:cubicBezTo>
                    <a:close/>
                    <a:moveTo>
                      <a:pt x="144399" y="8458"/>
                    </a:moveTo>
                    <a:lnTo>
                      <a:pt x="134645" y="35737"/>
                    </a:lnTo>
                    <a:lnTo>
                      <a:pt x="154153" y="35737"/>
                    </a:lnTo>
                    <a:close/>
                    <a:moveTo>
                      <a:pt x="264109" y="5562"/>
                    </a:moveTo>
                    <a:lnTo>
                      <a:pt x="264109" y="25527"/>
                    </a:lnTo>
                    <a:lnTo>
                      <a:pt x="274320" y="25527"/>
                    </a:lnTo>
                    <a:cubicBezTo>
                      <a:pt x="278130" y="25527"/>
                      <a:pt x="280962" y="24650"/>
                      <a:pt x="282816" y="22898"/>
                    </a:cubicBezTo>
                    <a:cubicBezTo>
                      <a:pt x="284671" y="21145"/>
                      <a:pt x="285598" y="18694"/>
                      <a:pt x="285598" y="15544"/>
                    </a:cubicBezTo>
                    <a:cubicBezTo>
                      <a:pt x="285598" y="8890"/>
                      <a:pt x="281839" y="5562"/>
                      <a:pt x="274320" y="5562"/>
                    </a:cubicBezTo>
                    <a:close/>
                    <a:moveTo>
                      <a:pt x="6934" y="5562"/>
                    </a:moveTo>
                    <a:lnTo>
                      <a:pt x="6934" y="22936"/>
                    </a:lnTo>
                    <a:lnTo>
                      <a:pt x="18593" y="22936"/>
                    </a:lnTo>
                    <a:cubicBezTo>
                      <a:pt x="21793" y="22936"/>
                      <a:pt x="24295" y="22161"/>
                      <a:pt x="26099" y="20612"/>
                    </a:cubicBezTo>
                    <a:cubicBezTo>
                      <a:pt x="27902" y="19062"/>
                      <a:pt x="28804" y="16954"/>
                      <a:pt x="28804" y="14287"/>
                    </a:cubicBezTo>
                    <a:cubicBezTo>
                      <a:pt x="28804" y="11620"/>
                      <a:pt x="27902" y="9499"/>
                      <a:pt x="26099" y="7924"/>
                    </a:cubicBezTo>
                    <a:cubicBezTo>
                      <a:pt x="24295" y="6350"/>
                      <a:pt x="21793" y="5562"/>
                      <a:pt x="18593" y="5562"/>
                    </a:cubicBezTo>
                    <a:close/>
                    <a:moveTo>
                      <a:pt x="257175" y="0"/>
                    </a:moveTo>
                    <a:lnTo>
                      <a:pt x="274320" y="0"/>
                    </a:lnTo>
                    <a:cubicBezTo>
                      <a:pt x="280264" y="0"/>
                      <a:pt x="284798" y="1447"/>
                      <a:pt x="287922" y="4343"/>
                    </a:cubicBezTo>
                    <a:cubicBezTo>
                      <a:pt x="291046" y="7239"/>
                      <a:pt x="292608" y="10782"/>
                      <a:pt x="292608" y="14973"/>
                    </a:cubicBezTo>
                    <a:cubicBezTo>
                      <a:pt x="292608" y="19164"/>
                      <a:pt x="291465" y="22656"/>
                      <a:pt x="289179" y="25450"/>
                    </a:cubicBezTo>
                    <a:cubicBezTo>
                      <a:pt x="286893" y="28244"/>
                      <a:pt x="283464" y="29997"/>
                      <a:pt x="278892" y="30708"/>
                    </a:cubicBezTo>
                    <a:lnTo>
                      <a:pt x="293446" y="52806"/>
                    </a:lnTo>
                    <a:lnTo>
                      <a:pt x="284759" y="52806"/>
                    </a:lnTo>
                    <a:lnTo>
                      <a:pt x="270891" y="31013"/>
                    </a:lnTo>
                    <a:lnTo>
                      <a:pt x="264109" y="31013"/>
                    </a:lnTo>
                    <a:lnTo>
                      <a:pt x="264109" y="52806"/>
                    </a:lnTo>
                    <a:lnTo>
                      <a:pt x="257175" y="52806"/>
                    </a:lnTo>
                    <a:close/>
                    <a:moveTo>
                      <a:pt x="140665" y="0"/>
                    </a:moveTo>
                    <a:lnTo>
                      <a:pt x="148285" y="0"/>
                    </a:lnTo>
                    <a:lnTo>
                      <a:pt x="167411" y="52806"/>
                    </a:lnTo>
                    <a:lnTo>
                      <a:pt x="160249" y="52806"/>
                    </a:lnTo>
                    <a:lnTo>
                      <a:pt x="156134" y="41224"/>
                    </a:lnTo>
                    <a:lnTo>
                      <a:pt x="132664" y="41224"/>
                    </a:lnTo>
                    <a:lnTo>
                      <a:pt x="128549" y="52806"/>
                    </a:lnTo>
                    <a:lnTo>
                      <a:pt x="121463" y="52806"/>
                    </a:lnTo>
                    <a:close/>
                    <a:moveTo>
                      <a:pt x="0" y="0"/>
                    </a:moveTo>
                    <a:lnTo>
                      <a:pt x="18898" y="0"/>
                    </a:lnTo>
                    <a:cubicBezTo>
                      <a:pt x="24282" y="0"/>
                      <a:pt x="28448" y="1308"/>
                      <a:pt x="31394" y="3924"/>
                    </a:cubicBezTo>
                    <a:cubicBezTo>
                      <a:pt x="34341" y="6540"/>
                      <a:pt x="35814" y="9906"/>
                      <a:pt x="35814" y="14020"/>
                    </a:cubicBezTo>
                    <a:cubicBezTo>
                      <a:pt x="35814" y="19913"/>
                      <a:pt x="32436" y="23799"/>
                      <a:pt x="25679" y="25679"/>
                    </a:cubicBezTo>
                    <a:cubicBezTo>
                      <a:pt x="29083" y="26238"/>
                      <a:pt x="31826" y="27762"/>
                      <a:pt x="33909" y="30251"/>
                    </a:cubicBezTo>
                    <a:cubicBezTo>
                      <a:pt x="35992" y="32740"/>
                      <a:pt x="37033" y="35610"/>
                      <a:pt x="37033" y="38862"/>
                    </a:cubicBezTo>
                    <a:cubicBezTo>
                      <a:pt x="37033" y="42875"/>
                      <a:pt x="35471" y="46202"/>
                      <a:pt x="32347" y="48844"/>
                    </a:cubicBezTo>
                    <a:cubicBezTo>
                      <a:pt x="29223" y="51485"/>
                      <a:pt x="25044" y="52806"/>
                      <a:pt x="19812" y="52806"/>
                    </a:cubicBezTo>
                    <a:lnTo>
                      <a:pt x="0" y="5280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AD62258-A50D-4BD0-987A-C4B0C19367FE}"/>
                  </a:ext>
                </a:extLst>
              </p:cNvPr>
              <p:cNvSpPr/>
              <p:nvPr/>
            </p:nvSpPr>
            <p:spPr>
              <a:xfrm>
                <a:off x="980874" y="119791"/>
                <a:ext cx="532668" cy="144686"/>
              </a:xfrm>
              <a:custGeom>
                <a:avLst/>
                <a:gdLst/>
                <a:ahLst/>
                <a:cxnLst/>
                <a:rect l="l" t="t" r="r" b="b"/>
                <a:pathLst>
                  <a:path w="699596" h="190030">
                    <a:moveTo>
                      <a:pt x="676317" y="139202"/>
                    </a:moveTo>
                    <a:lnTo>
                      <a:pt x="699596" y="165102"/>
                    </a:lnTo>
                    <a:lnTo>
                      <a:pt x="695459" y="168820"/>
                    </a:lnTo>
                    <a:lnTo>
                      <a:pt x="686137" y="158449"/>
                    </a:lnTo>
                    <a:lnTo>
                      <a:pt x="651000" y="190030"/>
                    </a:lnTo>
                    <a:lnTo>
                      <a:pt x="646365" y="184873"/>
                    </a:lnTo>
                    <a:lnTo>
                      <a:pt x="681502" y="153292"/>
                    </a:lnTo>
                    <a:lnTo>
                      <a:pt x="672180" y="142921"/>
                    </a:lnTo>
                    <a:close/>
                    <a:moveTo>
                      <a:pt x="16617" y="132756"/>
                    </a:moveTo>
                    <a:lnTo>
                      <a:pt x="8884" y="139424"/>
                    </a:lnTo>
                    <a:lnTo>
                      <a:pt x="21922" y="154543"/>
                    </a:lnTo>
                    <a:lnTo>
                      <a:pt x="29654" y="147875"/>
                    </a:lnTo>
                    <a:cubicBezTo>
                      <a:pt x="32540" y="145387"/>
                      <a:pt x="34112" y="142874"/>
                      <a:pt x="34372" y="140336"/>
                    </a:cubicBezTo>
                    <a:cubicBezTo>
                      <a:pt x="34632" y="137798"/>
                      <a:pt x="33733" y="135336"/>
                      <a:pt x="31676" y="132951"/>
                    </a:cubicBezTo>
                    <a:cubicBezTo>
                      <a:pt x="27330" y="127911"/>
                      <a:pt x="22310" y="127846"/>
                      <a:pt x="16617" y="132756"/>
                    </a:cubicBezTo>
                    <a:close/>
                    <a:moveTo>
                      <a:pt x="26121" y="122950"/>
                    </a:moveTo>
                    <a:cubicBezTo>
                      <a:pt x="30378" y="123103"/>
                      <a:pt x="33875" y="124766"/>
                      <a:pt x="36612" y="127940"/>
                    </a:cubicBezTo>
                    <a:cubicBezTo>
                      <a:pt x="39349" y="131114"/>
                      <a:pt x="40764" y="134505"/>
                      <a:pt x="40858" y="138114"/>
                    </a:cubicBezTo>
                    <a:cubicBezTo>
                      <a:pt x="40951" y="141723"/>
                      <a:pt x="39499" y="145289"/>
                      <a:pt x="36501" y="148813"/>
                    </a:cubicBezTo>
                    <a:lnTo>
                      <a:pt x="61954" y="156044"/>
                    </a:lnTo>
                    <a:lnTo>
                      <a:pt x="55375" y="161717"/>
                    </a:lnTo>
                    <a:lnTo>
                      <a:pt x="30641" y="154269"/>
                    </a:lnTo>
                    <a:lnTo>
                      <a:pt x="25505" y="158698"/>
                    </a:lnTo>
                    <a:lnTo>
                      <a:pt x="39737" y="175202"/>
                    </a:lnTo>
                    <a:lnTo>
                      <a:pt x="34486" y="179731"/>
                    </a:lnTo>
                    <a:lnTo>
                      <a:pt x="0" y="139740"/>
                    </a:lnTo>
                    <a:lnTo>
                      <a:pt x="12984" y="128543"/>
                    </a:lnTo>
                    <a:cubicBezTo>
                      <a:pt x="17485" y="124662"/>
                      <a:pt x="21864" y="122797"/>
                      <a:pt x="26121" y="122950"/>
                    </a:cubicBezTo>
                    <a:close/>
                    <a:moveTo>
                      <a:pt x="607496" y="81717"/>
                    </a:moveTo>
                    <a:lnTo>
                      <a:pt x="612945" y="86005"/>
                    </a:lnTo>
                    <a:lnTo>
                      <a:pt x="608944" y="136188"/>
                    </a:lnTo>
                    <a:lnTo>
                      <a:pt x="634862" y="103253"/>
                    </a:lnTo>
                    <a:lnTo>
                      <a:pt x="640311" y="107541"/>
                    </a:lnTo>
                    <a:lnTo>
                      <a:pt x="607654" y="149039"/>
                    </a:lnTo>
                    <a:lnTo>
                      <a:pt x="602205" y="144751"/>
                    </a:lnTo>
                    <a:lnTo>
                      <a:pt x="606207" y="94568"/>
                    </a:lnTo>
                    <a:lnTo>
                      <a:pt x="580288" y="127503"/>
                    </a:lnTo>
                    <a:lnTo>
                      <a:pt x="574839" y="123215"/>
                    </a:lnTo>
                    <a:close/>
                    <a:moveTo>
                      <a:pt x="87300" y="72015"/>
                    </a:moveTo>
                    <a:lnTo>
                      <a:pt x="90162" y="76696"/>
                    </a:lnTo>
                    <a:lnTo>
                      <a:pt x="72220" y="87668"/>
                    </a:lnTo>
                    <a:lnTo>
                      <a:pt x="81601" y="103010"/>
                    </a:lnTo>
                    <a:lnTo>
                      <a:pt x="97593" y="93231"/>
                    </a:lnTo>
                    <a:lnTo>
                      <a:pt x="100416" y="97847"/>
                    </a:lnTo>
                    <a:lnTo>
                      <a:pt x="84423" y="107626"/>
                    </a:lnTo>
                    <a:lnTo>
                      <a:pt x="94043" y="123358"/>
                    </a:lnTo>
                    <a:lnTo>
                      <a:pt x="111986" y="112387"/>
                    </a:lnTo>
                    <a:lnTo>
                      <a:pt x="114848" y="117067"/>
                    </a:lnTo>
                    <a:lnTo>
                      <a:pt x="90989" y="131656"/>
                    </a:lnTo>
                    <a:lnTo>
                      <a:pt x="63442" y="86604"/>
                    </a:lnTo>
                    <a:close/>
                    <a:moveTo>
                      <a:pt x="541352" y="54354"/>
                    </a:moveTo>
                    <a:lnTo>
                      <a:pt x="520048" y="73988"/>
                    </a:lnTo>
                    <a:lnTo>
                      <a:pt x="537325" y="83044"/>
                    </a:lnTo>
                    <a:close/>
                    <a:moveTo>
                      <a:pt x="541971" y="45130"/>
                    </a:moveTo>
                    <a:lnTo>
                      <a:pt x="548720" y="48667"/>
                    </a:lnTo>
                    <a:lnTo>
                      <a:pt x="541144" y="104317"/>
                    </a:lnTo>
                    <a:lnTo>
                      <a:pt x="534800" y="100992"/>
                    </a:lnTo>
                    <a:lnTo>
                      <a:pt x="536533" y="88823"/>
                    </a:lnTo>
                    <a:lnTo>
                      <a:pt x="515746" y="77927"/>
                    </a:lnTo>
                    <a:lnTo>
                      <a:pt x="506724" y="86275"/>
                    </a:lnTo>
                    <a:lnTo>
                      <a:pt x="500448" y="82985"/>
                    </a:lnTo>
                    <a:close/>
                    <a:moveTo>
                      <a:pt x="153519" y="40934"/>
                    </a:moveTo>
                    <a:cubicBezTo>
                      <a:pt x="157211" y="41976"/>
                      <a:pt x="160056" y="44338"/>
                      <a:pt x="162056" y="48021"/>
                    </a:cubicBezTo>
                    <a:lnTo>
                      <a:pt x="154933" y="50934"/>
                    </a:lnTo>
                    <a:cubicBezTo>
                      <a:pt x="153956" y="49083"/>
                      <a:pt x="152378" y="47808"/>
                      <a:pt x="150198" y="47107"/>
                    </a:cubicBezTo>
                    <a:cubicBezTo>
                      <a:pt x="148019" y="46407"/>
                      <a:pt x="145553" y="46619"/>
                      <a:pt x="142803" y="47744"/>
                    </a:cubicBezTo>
                    <a:cubicBezTo>
                      <a:pt x="140052" y="48869"/>
                      <a:pt x="138090" y="50481"/>
                      <a:pt x="136918" y="52579"/>
                    </a:cubicBezTo>
                    <a:cubicBezTo>
                      <a:pt x="135745" y="54678"/>
                      <a:pt x="135707" y="57067"/>
                      <a:pt x="136803" y="59747"/>
                    </a:cubicBezTo>
                    <a:cubicBezTo>
                      <a:pt x="137534" y="61534"/>
                      <a:pt x="138633" y="62813"/>
                      <a:pt x="140101" y="63585"/>
                    </a:cubicBezTo>
                    <a:cubicBezTo>
                      <a:pt x="141569" y="64357"/>
                      <a:pt x="143195" y="64708"/>
                      <a:pt x="144977" y="64637"/>
                    </a:cubicBezTo>
                    <a:cubicBezTo>
                      <a:pt x="146759" y="64567"/>
                      <a:pt x="148689" y="64354"/>
                      <a:pt x="150767" y="63999"/>
                    </a:cubicBezTo>
                    <a:cubicBezTo>
                      <a:pt x="152844" y="63643"/>
                      <a:pt x="154945" y="63346"/>
                      <a:pt x="157071" y="63108"/>
                    </a:cubicBezTo>
                    <a:cubicBezTo>
                      <a:pt x="159196" y="62870"/>
                      <a:pt x="161208" y="62857"/>
                      <a:pt x="163106" y="63069"/>
                    </a:cubicBezTo>
                    <a:cubicBezTo>
                      <a:pt x="165003" y="63281"/>
                      <a:pt x="166792" y="64031"/>
                      <a:pt x="168472" y="65320"/>
                    </a:cubicBezTo>
                    <a:cubicBezTo>
                      <a:pt x="170151" y="66609"/>
                      <a:pt x="171501" y="68500"/>
                      <a:pt x="172520" y="70992"/>
                    </a:cubicBezTo>
                    <a:cubicBezTo>
                      <a:pt x="174077" y="74800"/>
                      <a:pt x="173975" y="78711"/>
                      <a:pt x="172214" y="82725"/>
                    </a:cubicBezTo>
                    <a:cubicBezTo>
                      <a:pt x="170452" y="86738"/>
                      <a:pt x="167091" y="89759"/>
                      <a:pt x="162130" y="91788"/>
                    </a:cubicBezTo>
                    <a:cubicBezTo>
                      <a:pt x="157170" y="93816"/>
                      <a:pt x="152671" y="94325"/>
                      <a:pt x="148635" y="93313"/>
                    </a:cubicBezTo>
                    <a:cubicBezTo>
                      <a:pt x="144600" y="92302"/>
                      <a:pt x="141784" y="89845"/>
                      <a:pt x="140188" y="85942"/>
                    </a:cubicBezTo>
                    <a:lnTo>
                      <a:pt x="147029" y="83144"/>
                    </a:lnTo>
                    <a:cubicBezTo>
                      <a:pt x="148121" y="85278"/>
                      <a:pt x="149733" y="86704"/>
                      <a:pt x="151866" y="87423"/>
                    </a:cubicBezTo>
                    <a:cubicBezTo>
                      <a:pt x="153999" y="88143"/>
                      <a:pt x="156617" y="87868"/>
                      <a:pt x="159720" y="86599"/>
                    </a:cubicBezTo>
                    <a:cubicBezTo>
                      <a:pt x="162824" y="85330"/>
                      <a:pt x="164965" y="83521"/>
                      <a:pt x="166145" y="81172"/>
                    </a:cubicBezTo>
                    <a:cubicBezTo>
                      <a:pt x="167325" y="78824"/>
                      <a:pt x="167478" y="76580"/>
                      <a:pt x="166603" y="74440"/>
                    </a:cubicBezTo>
                    <a:cubicBezTo>
                      <a:pt x="165728" y="72301"/>
                      <a:pt x="164562" y="70857"/>
                      <a:pt x="163103" y="70109"/>
                    </a:cubicBezTo>
                    <a:cubicBezTo>
                      <a:pt x="161645" y="69361"/>
                      <a:pt x="160024" y="69022"/>
                      <a:pt x="158242" y="69092"/>
                    </a:cubicBezTo>
                    <a:cubicBezTo>
                      <a:pt x="156459" y="69162"/>
                      <a:pt x="154534" y="69387"/>
                      <a:pt x="152466" y="69766"/>
                    </a:cubicBezTo>
                    <a:cubicBezTo>
                      <a:pt x="150399" y="70145"/>
                      <a:pt x="148297" y="70442"/>
                      <a:pt x="146162" y="70656"/>
                    </a:cubicBezTo>
                    <a:cubicBezTo>
                      <a:pt x="144027" y="70871"/>
                      <a:pt x="142006" y="70860"/>
                      <a:pt x="140099" y="70625"/>
                    </a:cubicBezTo>
                    <a:cubicBezTo>
                      <a:pt x="138191" y="70390"/>
                      <a:pt x="136393" y="69616"/>
                      <a:pt x="134704" y="68303"/>
                    </a:cubicBezTo>
                    <a:cubicBezTo>
                      <a:pt x="133014" y="66991"/>
                      <a:pt x="131651" y="65065"/>
                      <a:pt x="130612" y="62526"/>
                    </a:cubicBezTo>
                    <a:cubicBezTo>
                      <a:pt x="128920" y="58388"/>
                      <a:pt x="129029" y="54461"/>
                      <a:pt x="130939" y="50743"/>
                    </a:cubicBezTo>
                    <a:cubicBezTo>
                      <a:pt x="132849" y="47026"/>
                      <a:pt x="136167" y="44201"/>
                      <a:pt x="140893" y="42269"/>
                    </a:cubicBezTo>
                    <a:cubicBezTo>
                      <a:pt x="145618" y="40336"/>
                      <a:pt x="149827" y="39891"/>
                      <a:pt x="153519" y="40934"/>
                    </a:cubicBezTo>
                    <a:close/>
                    <a:moveTo>
                      <a:pt x="453582" y="19100"/>
                    </a:moveTo>
                    <a:lnTo>
                      <a:pt x="447606" y="38149"/>
                    </a:lnTo>
                    <a:lnTo>
                      <a:pt x="457348" y="41205"/>
                    </a:lnTo>
                    <a:cubicBezTo>
                      <a:pt x="460984" y="42346"/>
                      <a:pt x="463948" y="42358"/>
                      <a:pt x="466242" y="41241"/>
                    </a:cubicBezTo>
                    <a:cubicBezTo>
                      <a:pt x="468536" y="40123"/>
                      <a:pt x="470154" y="38062"/>
                      <a:pt x="471097" y="35057"/>
                    </a:cubicBezTo>
                    <a:cubicBezTo>
                      <a:pt x="473089" y="28708"/>
                      <a:pt x="470499" y="24407"/>
                      <a:pt x="463325" y="22157"/>
                    </a:cubicBezTo>
                    <a:close/>
                    <a:moveTo>
                      <a:pt x="448632" y="11716"/>
                    </a:moveTo>
                    <a:lnTo>
                      <a:pt x="464990" y="16849"/>
                    </a:lnTo>
                    <a:cubicBezTo>
                      <a:pt x="470661" y="18628"/>
                      <a:pt x="474554" y="21367"/>
                      <a:pt x="476668" y="25065"/>
                    </a:cubicBezTo>
                    <a:cubicBezTo>
                      <a:pt x="478782" y="28763"/>
                      <a:pt x="479212" y="32612"/>
                      <a:pt x="477957" y="36611"/>
                    </a:cubicBezTo>
                    <a:cubicBezTo>
                      <a:pt x="476702" y="40609"/>
                      <a:pt x="474566" y="43599"/>
                      <a:pt x="471549" y="45581"/>
                    </a:cubicBezTo>
                    <a:cubicBezTo>
                      <a:pt x="468531" y="47563"/>
                      <a:pt x="464735" y="48208"/>
                      <a:pt x="460159" y="47518"/>
                    </a:cubicBezTo>
                    <a:lnTo>
                      <a:pt x="467431" y="72960"/>
                    </a:lnTo>
                    <a:lnTo>
                      <a:pt x="459142" y="70359"/>
                    </a:lnTo>
                    <a:lnTo>
                      <a:pt x="452434" y="45414"/>
                    </a:lnTo>
                    <a:lnTo>
                      <a:pt x="445963" y="43383"/>
                    </a:lnTo>
                    <a:lnTo>
                      <a:pt x="439439" y="64177"/>
                    </a:lnTo>
                    <a:lnTo>
                      <a:pt x="432823" y="62101"/>
                    </a:lnTo>
                    <a:close/>
                    <a:moveTo>
                      <a:pt x="235016" y="11689"/>
                    </a:moveTo>
                    <a:lnTo>
                      <a:pt x="236249" y="17113"/>
                    </a:lnTo>
                    <a:lnTo>
                      <a:pt x="222652" y="20205"/>
                    </a:lnTo>
                    <a:lnTo>
                      <a:pt x="233127" y="66273"/>
                    </a:lnTo>
                    <a:lnTo>
                      <a:pt x="226366" y="67811"/>
                    </a:lnTo>
                    <a:lnTo>
                      <a:pt x="215890" y="21743"/>
                    </a:lnTo>
                    <a:lnTo>
                      <a:pt x="202293" y="24835"/>
                    </a:lnTo>
                    <a:lnTo>
                      <a:pt x="201059" y="19410"/>
                    </a:lnTo>
                    <a:close/>
                    <a:moveTo>
                      <a:pt x="295722" y="10420"/>
                    </a:moveTo>
                    <a:lnTo>
                      <a:pt x="287412" y="38174"/>
                    </a:lnTo>
                    <a:lnTo>
                      <a:pt x="306892" y="37151"/>
                    </a:lnTo>
                    <a:close/>
                    <a:moveTo>
                      <a:pt x="299160" y="1770"/>
                    </a:moveTo>
                    <a:lnTo>
                      <a:pt x="321027" y="53502"/>
                    </a:lnTo>
                    <a:lnTo>
                      <a:pt x="313874" y="53877"/>
                    </a:lnTo>
                    <a:lnTo>
                      <a:pt x="309158" y="42526"/>
                    </a:lnTo>
                    <a:lnTo>
                      <a:pt x="285721" y="43756"/>
                    </a:lnTo>
                    <a:lnTo>
                      <a:pt x="282219" y="55539"/>
                    </a:lnTo>
                    <a:lnTo>
                      <a:pt x="275142" y="55910"/>
                    </a:lnTo>
                    <a:lnTo>
                      <a:pt x="291550" y="2170"/>
                    </a:lnTo>
                    <a:close/>
                    <a:moveTo>
                      <a:pt x="366891" y="0"/>
                    </a:moveTo>
                    <a:lnTo>
                      <a:pt x="373845" y="888"/>
                    </a:lnTo>
                    <a:lnTo>
                      <a:pt x="369501" y="34902"/>
                    </a:lnTo>
                    <a:cubicBezTo>
                      <a:pt x="368948" y="39235"/>
                      <a:pt x="369681" y="42619"/>
                      <a:pt x="371700" y="45054"/>
                    </a:cubicBezTo>
                    <a:cubicBezTo>
                      <a:pt x="373720" y="47488"/>
                      <a:pt x="376745" y="48963"/>
                      <a:pt x="380776" y="49477"/>
                    </a:cubicBezTo>
                    <a:cubicBezTo>
                      <a:pt x="384808" y="49992"/>
                      <a:pt x="388119" y="49327"/>
                      <a:pt x="390710" y="47481"/>
                    </a:cubicBezTo>
                    <a:cubicBezTo>
                      <a:pt x="393302" y="45636"/>
                      <a:pt x="394874" y="42546"/>
                      <a:pt x="395428" y="38212"/>
                    </a:cubicBezTo>
                    <a:lnTo>
                      <a:pt x="399771" y="4198"/>
                    </a:lnTo>
                    <a:lnTo>
                      <a:pt x="406649" y="5077"/>
                    </a:lnTo>
                    <a:lnTo>
                      <a:pt x="402306" y="39091"/>
                    </a:lnTo>
                    <a:cubicBezTo>
                      <a:pt x="401521" y="45238"/>
                      <a:pt x="399045" y="49685"/>
                      <a:pt x="394880" y="52431"/>
                    </a:cubicBezTo>
                    <a:cubicBezTo>
                      <a:pt x="390714" y="55176"/>
                      <a:pt x="385746" y="56181"/>
                      <a:pt x="379976" y="55444"/>
                    </a:cubicBezTo>
                    <a:cubicBezTo>
                      <a:pt x="374206" y="54707"/>
                      <a:pt x="369663" y="52488"/>
                      <a:pt x="366346" y="48787"/>
                    </a:cubicBezTo>
                    <a:cubicBezTo>
                      <a:pt x="363029" y="45086"/>
                      <a:pt x="361762" y="40162"/>
                      <a:pt x="362547" y="340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1861181-1443-45F8-A792-2A7248BCF421}"/>
                  </a:ext>
                </a:extLst>
              </p:cNvPr>
              <p:cNvGrpSpPr/>
              <p:nvPr userDrawn="1"/>
            </p:nvGrpSpPr>
            <p:grpSpPr>
              <a:xfrm>
                <a:off x="902437" y="599645"/>
                <a:ext cx="689543" cy="30529"/>
                <a:chOff x="4476625" y="2555797"/>
                <a:chExt cx="1972319" cy="873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EA149F97-979E-4838-B12E-42C3133F5042}"/>
                    </a:ext>
                  </a:extLst>
                </p:cNvPr>
                <p:cNvSpPr/>
                <p:nvPr/>
              </p:nvSpPr>
              <p:spPr>
                <a:xfrm>
                  <a:off x="4476625" y="2555800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7BADBD5D-563B-4FFE-B7C9-7B7CAFDE2623}"/>
                    </a:ext>
                  </a:extLst>
                </p:cNvPr>
                <p:cNvSpPr/>
                <p:nvPr userDrawn="1"/>
              </p:nvSpPr>
              <p:spPr>
                <a:xfrm flipH="1">
                  <a:off x="6011371" y="2555797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EF76A0F-34B2-4530-951F-D93ACE38AFA1}"/>
                  </a:ext>
                </a:extLst>
              </p:cNvPr>
              <p:cNvGrpSpPr/>
              <p:nvPr/>
            </p:nvGrpSpPr>
            <p:grpSpPr>
              <a:xfrm>
                <a:off x="929844" y="275157"/>
                <a:ext cx="634729" cy="24588"/>
                <a:chOff x="4846277" y="2438400"/>
                <a:chExt cx="1967087" cy="76200"/>
              </a:xfrm>
              <a:grpFill/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0136E70-2CCE-49AA-A076-70D0051D609A}"/>
                    </a:ext>
                  </a:extLst>
                </p:cNvPr>
                <p:cNvSpPr/>
                <p:nvPr/>
              </p:nvSpPr>
              <p:spPr>
                <a:xfrm>
                  <a:off x="4846277" y="2438400"/>
                  <a:ext cx="76201" cy="762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2D116B1-8557-47B0-A4FE-8556425F26A8}"/>
                    </a:ext>
                  </a:extLst>
                </p:cNvPr>
                <p:cNvSpPr/>
                <p:nvPr/>
              </p:nvSpPr>
              <p:spPr>
                <a:xfrm>
                  <a:off x="6737164" y="2438400"/>
                  <a:ext cx="76200" cy="762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432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7" grpId="0" animBg="1"/>
      <p:bldP spid="33" grpId="0" animBg="1"/>
      <p:bldP spid="35" grpId="0" animBg="1"/>
      <p:bldP spid="36" grpId="0" animBg="1"/>
      <p:bldP spid="3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A6BD0C3-AF10-4E53-B588-D1A688BCFD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488" y="1934002"/>
            <a:ext cx="3344228" cy="2000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DD7769E-1DF9-4FCB-AD0B-0916489136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23887" y="1934002"/>
            <a:ext cx="3344228" cy="2000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871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9F2ACA9-1FA3-4AD8-B98E-10D0D8ED6C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4958737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73574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D1570367-FD1E-4DC8-9C65-113ADB47EA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33447" y="2593491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E92265C0-6148-4616-A07B-00CBC811B8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27272" y="2593491"/>
            <a:ext cx="832754" cy="832754"/>
          </a:xfrm>
          <a:custGeom>
            <a:avLst/>
            <a:gdLst>
              <a:gd name="connsiteX0" fmla="*/ 704335 w 1408670"/>
              <a:gd name="connsiteY0" fmla="*/ 0 h 1408670"/>
              <a:gd name="connsiteX1" fmla="*/ 1408670 w 1408670"/>
              <a:gd name="connsiteY1" fmla="*/ 704335 h 1408670"/>
              <a:gd name="connsiteX2" fmla="*/ 704335 w 1408670"/>
              <a:gd name="connsiteY2" fmla="*/ 1408670 h 1408670"/>
              <a:gd name="connsiteX3" fmla="*/ 0 w 1408670"/>
              <a:gd name="connsiteY3" fmla="*/ 704335 h 1408670"/>
              <a:gd name="connsiteX4" fmla="*/ 704335 w 1408670"/>
              <a:gd name="connsiteY4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670" h="1408670">
                <a:moveTo>
                  <a:pt x="704335" y="0"/>
                </a:moveTo>
                <a:cubicBezTo>
                  <a:pt x="1093328" y="0"/>
                  <a:pt x="1408670" y="315342"/>
                  <a:pt x="1408670" y="704335"/>
                </a:cubicBezTo>
                <a:cubicBezTo>
                  <a:pt x="1408670" y="1093328"/>
                  <a:pt x="1093328" y="1408670"/>
                  <a:pt x="704335" y="1408670"/>
                </a:cubicBezTo>
                <a:cubicBezTo>
                  <a:pt x="315342" y="1408670"/>
                  <a:pt x="0" y="1093328"/>
                  <a:pt x="0" y="704335"/>
                </a:cubicBezTo>
                <a:cubicBezTo>
                  <a:pt x="0" y="315342"/>
                  <a:pt x="315342" y="0"/>
                  <a:pt x="7043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D6B7110-A2A6-4E9B-A20E-A0F00EC4D4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400" y="2353353"/>
            <a:ext cx="3418115" cy="3468914"/>
          </a:xfrm>
          <a:custGeom>
            <a:avLst/>
            <a:gdLst>
              <a:gd name="connsiteX0" fmla="*/ 234414 w 3418115"/>
              <a:gd name="connsiteY0" fmla="*/ 0 h 3468914"/>
              <a:gd name="connsiteX1" fmla="*/ 3183701 w 3418115"/>
              <a:gd name="connsiteY1" fmla="*/ 0 h 3468914"/>
              <a:gd name="connsiteX2" fmla="*/ 3418115 w 3418115"/>
              <a:gd name="connsiteY2" fmla="*/ 234414 h 3468914"/>
              <a:gd name="connsiteX3" fmla="*/ 3418115 w 3418115"/>
              <a:gd name="connsiteY3" fmla="*/ 3234500 h 3468914"/>
              <a:gd name="connsiteX4" fmla="*/ 3183701 w 3418115"/>
              <a:gd name="connsiteY4" fmla="*/ 3468914 h 3468914"/>
              <a:gd name="connsiteX5" fmla="*/ 234414 w 3418115"/>
              <a:gd name="connsiteY5" fmla="*/ 3468914 h 3468914"/>
              <a:gd name="connsiteX6" fmla="*/ 0 w 3418115"/>
              <a:gd name="connsiteY6" fmla="*/ 3234500 h 3468914"/>
              <a:gd name="connsiteX7" fmla="*/ 0 w 3418115"/>
              <a:gd name="connsiteY7" fmla="*/ 234414 h 3468914"/>
              <a:gd name="connsiteX8" fmla="*/ 234414 w 3418115"/>
              <a:gd name="connsiteY8" fmla="*/ 0 h 346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8115" h="3468914">
                <a:moveTo>
                  <a:pt x="234414" y="0"/>
                </a:moveTo>
                <a:lnTo>
                  <a:pt x="3183701" y="0"/>
                </a:lnTo>
                <a:cubicBezTo>
                  <a:pt x="3313164" y="0"/>
                  <a:pt x="3418115" y="104951"/>
                  <a:pt x="3418115" y="234414"/>
                </a:cubicBezTo>
                <a:lnTo>
                  <a:pt x="3418115" y="3234500"/>
                </a:lnTo>
                <a:cubicBezTo>
                  <a:pt x="3418115" y="3363963"/>
                  <a:pt x="3313164" y="3468914"/>
                  <a:pt x="3183701" y="3468914"/>
                </a:cubicBezTo>
                <a:lnTo>
                  <a:pt x="234414" y="3468914"/>
                </a:lnTo>
                <a:cubicBezTo>
                  <a:pt x="104951" y="3468914"/>
                  <a:pt x="0" y="3363963"/>
                  <a:pt x="0" y="3234500"/>
                </a:cubicBezTo>
                <a:lnTo>
                  <a:pt x="0" y="234414"/>
                </a:lnTo>
                <a:cubicBezTo>
                  <a:pt x="0" y="104951"/>
                  <a:pt x="104951" y="0"/>
                  <a:pt x="23441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id-ID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7800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4" grpId="0" animBg="1"/>
        </p:bldLst>
      </p:timing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AF6719D-C9FE-4C8F-A576-01CBF6CE0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40379" y="1580924"/>
            <a:ext cx="2077810" cy="22336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CA58262-5728-40C7-A085-B0011DA976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18191" y="3814536"/>
            <a:ext cx="2077810" cy="22336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F474E27-D41A-48AB-B516-2ED1243D55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1580924"/>
            <a:ext cx="2077810" cy="22336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3A6529E-940B-4D6A-8C37-C78E63BA43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3812" y="3814536"/>
            <a:ext cx="2077810" cy="22336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425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845DDC-A8B2-40EE-8F81-40B2AC850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325933" y="1368448"/>
            <a:ext cx="2841526" cy="4025928"/>
          </a:xfrm>
          <a:prstGeom prst="rect">
            <a:avLst/>
          </a:prstGeom>
          <a:noFill/>
          <a:effectLst>
            <a:outerShdw blurRad="1270000" dist="1104900" dir="18900000" sx="65000" sy="650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3C0B572-D005-4CD7-889E-165437A32E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09793" y="1368448"/>
            <a:ext cx="2841526" cy="4025928"/>
          </a:xfrm>
          <a:prstGeom prst="rect">
            <a:avLst/>
          </a:prstGeom>
          <a:noFill/>
          <a:effectLst>
            <a:outerShdw blurRad="1270000" dist="1104900" dir="18900000" sx="65000" sy="650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9B6CAD-021B-477F-941D-24C70B5DD503}"/>
              </a:ext>
            </a:extLst>
          </p:cNvPr>
          <p:cNvSpPr/>
          <p:nvPr userDrawn="1"/>
        </p:nvSpPr>
        <p:spPr>
          <a:xfrm>
            <a:off x="0" y="5567516"/>
            <a:ext cx="12192000" cy="1290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C080E88-00E4-44E4-8D3F-292217BCB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3845" y="873308"/>
            <a:ext cx="3264310" cy="4521068"/>
          </a:xfrm>
          <a:prstGeom prst="rect">
            <a:avLst/>
          </a:prstGeom>
          <a:noFill/>
          <a:effectLst>
            <a:outerShdw blurRad="1270000" dist="1104900" dir="18900000" sx="70000" sy="70000" algn="b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5147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3" grpId="0"/>
        </p:bldLst>
      </p:timing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9792218-6900-4195-B4F6-1A3907FEFB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38982" y="4124326"/>
            <a:ext cx="2337304" cy="1758988"/>
          </a:xfrm>
          <a:prstGeom prst="rect">
            <a:avLst/>
          </a:prstGeom>
          <a:noFill/>
          <a:effectLst>
            <a:outerShdw blurRad="1270000" dist="1104900" dir="18900000" sx="65000" sy="650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8B15A61B-40E6-48B5-8E92-225BB625E2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123" y="2321177"/>
            <a:ext cx="2337304" cy="1758988"/>
          </a:xfrm>
          <a:prstGeom prst="rect">
            <a:avLst/>
          </a:prstGeom>
          <a:noFill/>
          <a:effectLst>
            <a:outerShdw blurRad="1270000" dist="1104900" dir="18900000" sx="65000" sy="650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07213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>
            <a:extLst>
              <a:ext uri="{FF2B5EF4-FFF2-40B4-BE49-F238E27FC236}">
                <a16:creationId xmlns:a16="http://schemas.microsoft.com/office/drawing/2014/main" id="{E84F8306-A2F4-427F-B6E7-470EAE9F6E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83899" y="2100269"/>
            <a:ext cx="2284175" cy="4982338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6" name="Picture Placeholder 26">
            <a:extLst>
              <a:ext uri="{FF2B5EF4-FFF2-40B4-BE49-F238E27FC236}">
                <a16:creationId xmlns:a16="http://schemas.microsoft.com/office/drawing/2014/main" id="{DC9AA2E9-1B60-4F64-AF6B-B3886D94B6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72043" y="1081094"/>
            <a:ext cx="2284175" cy="4982338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7" name="Picture Placeholder 26">
            <a:extLst>
              <a:ext uri="{FF2B5EF4-FFF2-40B4-BE49-F238E27FC236}">
                <a16:creationId xmlns:a16="http://schemas.microsoft.com/office/drawing/2014/main" id="{21206EE0-9A00-4B39-A67E-00CBA3D025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60187" y="61919"/>
            <a:ext cx="2284175" cy="4982338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41063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10F5-FA11-A4A2-1E41-C6905F94F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30313-9F1D-7E1F-8C58-FD9B90521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DF19E-CBCA-E08A-7164-65EE55009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41C19-28E6-2A34-082E-59ACD507B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F486-1938-41A9-943A-9E9E4EFB086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DAD1F-68F2-7A3A-C054-BE0B56FD0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92D2F-EC2B-3686-E3DA-E33370D5B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4BD9-103A-4972-A927-EE331C123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54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6F5E2-5D0D-484C-88DE-87958E891F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06171" y="3028142"/>
            <a:ext cx="2426865" cy="1351541"/>
          </a:xfrm>
          <a:custGeom>
            <a:avLst/>
            <a:gdLst>
              <a:gd name="connsiteX0" fmla="*/ 63333 w 2426865"/>
              <a:gd name="connsiteY0" fmla="*/ 0 h 1351541"/>
              <a:gd name="connsiteX1" fmla="*/ 2363532 w 2426865"/>
              <a:gd name="connsiteY1" fmla="*/ 0 h 1351541"/>
              <a:gd name="connsiteX2" fmla="*/ 2426865 w 2426865"/>
              <a:gd name="connsiteY2" fmla="*/ 63333 h 1351541"/>
              <a:gd name="connsiteX3" fmla="*/ 2426865 w 2426865"/>
              <a:gd name="connsiteY3" fmla="*/ 1351541 h 1351541"/>
              <a:gd name="connsiteX4" fmla="*/ 0 w 2426865"/>
              <a:gd name="connsiteY4" fmla="*/ 1351541 h 1351541"/>
              <a:gd name="connsiteX5" fmla="*/ 0 w 2426865"/>
              <a:gd name="connsiteY5" fmla="*/ 63333 h 1351541"/>
              <a:gd name="connsiteX6" fmla="*/ 63333 w 2426865"/>
              <a:gd name="connsiteY6" fmla="*/ 0 h 135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6865" h="1351541">
                <a:moveTo>
                  <a:pt x="63333" y="0"/>
                </a:moveTo>
                <a:lnTo>
                  <a:pt x="2363532" y="0"/>
                </a:lnTo>
                <a:cubicBezTo>
                  <a:pt x="2398510" y="0"/>
                  <a:pt x="2426865" y="28355"/>
                  <a:pt x="2426865" y="63333"/>
                </a:cubicBezTo>
                <a:lnTo>
                  <a:pt x="2426865" y="1351541"/>
                </a:lnTo>
                <a:lnTo>
                  <a:pt x="0" y="1351541"/>
                </a:lnTo>
                <a:lnTo>
                  <a:pt x="0" y="63333"/>
                </a:lnTo>
                <a:cubicBezTo>
                  <a:pt x="0" y="28355"/>
                  <a:pt x="28355" y="0"/>
                  <a:pt x="633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F0313-F6F9-47E2-B180-14FC39D4D6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82568" y="3028142"/>
            <a:ext cx="2426865" cy="1351541"/>
          </a:xfrm>
          <a:custGeom>
            <a:avLst/>
            <a:gdLst>
              <a:gd name="connsiteX0" fmla="*/ 63333 w 2426865"/>
              <a:gd name="connsiteY0" fmla="*/ 0 h 1351541"/>
              <a:gd name="connsiteX1" fmla="*/ 2363532 w 2426865"/>
              <a:gd name="connsiteY1" fmla="*/ 0 h 1351541"/>
              <a:gd name="connsiteX2" fmla="*/ 2426865 w 2426865"/>
              <a:gd name="connsiteY2" fmla="*/ 63333 h 1351541"/>
              <a:gd name="connsiteX3" fmla="*/ 2426865 w 2426865"/>
              <a:gd name="connsiteY3" fmla="*/ 1351541 h 1351541"/>
              <a:gd name="connsiteX4" fmla="*/ 0 w 2426865"/>
              <a:gd name="connsiteY4" fmla="*/ 1351541 h 1351541"/>
              <a:gd name="connsiteX5" fmla="*/ 0 w 2426865"/>
              <a:gd name="connsiteY5" fmla="*/ 63333 h 1351541"/>
              <a:gd name="connsiteX6" fmla="*/ 63333 w 2426865"/>
              <a:gd name="connsiteY6" fmla="*/ 0 h 135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6865" h="1351541">
                <a:moveTo>
                  <a:pt x="63333" y="0"/>
                </a:moveTo>
                <a:lnTo>
                  <a:pt x="2363532" y="0"/>
                </a:lnTo>
                <a:cubicBezTo>
                  <a:pt x="2398510" y="0"/>
                  <a:pt x="2426865" y="28355"/>
                  <a:pt x="2426865" y="63333"/>
                </a:cubicBezTo>
                <a:lnTo>
                  <a:pt x="2426865" y="1351541"/>
                </a:lnTo>
                <a:lnTo>
                  <a:pt x="0" y="1351541"/>
                </a:lnTo>
                <a:lnTo>
                  <a:pt x="0" y="63333"/>
                </a:lnTo>
                <a:cubicBezTo>
                  <a:pt x="0" y="28355"/>
                  <a:pt x="28355" y="0"/>
                  <a:pt x="633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229E039-215E-4D18-BADB-B93C95204D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58964" y="3028142"/>
            <a:ext cx="2426865" cy="1351541"/>
          </a:xfrm>
          <a:custGeom>
            <a:avLst/>
            <a:gdLst>
              <a:gd name="connsiteX0" fmla="*/ 63333 w 2426865"/>
              <a:gd name="connsiteY0" fmla="*/ 0 h 1351541"/>
              <a:gd name="connsiteX1" fmla="*/ 2363532 w 2426865"/>
              <a:gd name="connsiteY1" fmla="*/ 0 h 1351541"/>
              <a:gd name="connsiteX2" fmla="*/ 2426865 w 2426865"/>
              <a:gd name="connsiteY2" fmla="*/ 63333 h 1351541"/>
              <a:gd name="connsiteX3" fmla="*/ 2426865 w 2426865"/>
              <a:gd name="connsiteY3" fmla="*/ 1351541 h 1351541"/>
              <a:gd name="connsiteX4" fmla="*/ 0 w 2426865"/>
              <a:gd name="connsiteY4" fmla="*/ 1351541 h 1351541"/>
              <a:gd name="connsiteX5" fmla="*/ 0 w 2426865"/>
              <a:gd name="connsiteY5" fmla="*/ 63333 h 1351541"/>
              <a:gd name="connsiteX6" fmla="*/ 63333 w 2426865"/>
              <a:gd name="connsiteY6" fmla="*/ 0 h 135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6865" h="1351541">
                <a:moveTo>
                  <a:pt x="63333" y="0"/>
                </a:moveTo>
                <a:lnTo>
                  <a:pt x="2363532" y="0"/>
                </a:lnTo>
                <a:cubicBezTo>
                  <a:pt x="2398510" y="0"/>
                  <a:pt x="2426865" y="28355"/>
                  <a:pt x="2426865" y="63333"/>
                </a:cubicBezTo>
                <a:lnTo>
                  <a:pt x="2426865" y="1351541"/>
                </a:lnTo>
                <a:lnTo>
                  <a:pt x="0" y="1351541"/>
                </a:lnTo>
                <a:lnTo>
                  <a:pt x="0" y="63333"/>
                </a:lnTo>
                <a:cubicBezTo>
                  <a:pt x="0" y="28355"/>
                  <a:pt x="28355" y="0"/>
                  <a:pt x="633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7D2FB3F-4F93-4980-A36A-B535AB7CBE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22604" y="3028142"/>
            <a:ext cx="2426865" cy="1351541"/>
          </a:xfrm>
          <a:custGeom>
            <a:avLst/>
            <a:gdLst>
              <a:gd name="connsiteX0" fmla="*/ 63333 w 2426865"/>
              <a:gd name="connsiteY0" fmla="*/ 0 h 1351541"/>
              <a:gd name="connsiteX1" fmla="*/ 2363532 w 2426865"/>
              <a:gd name="connsiteY1" fmla="*/ 0 h 1351541"/>
              <a:gd name="connsiteX2" fmla="*/ 2426865 w 2426865"/>
              <a:gd name="connsiteY2" fmla="*/ 63333 h 1351541"/>
              <a:gd name="connsiteX3" fmla="*/ 2426865 w 2426865"/>
              <a:gd name="connsiteY3" fmla="*/ 1351541 h 1351541"/>
              <a:gd name="connsiteX4" fmla="*/ 0 w 2426865"/>
              <a:gd name="connsiteY4" fmla="*/ 1351541 h 1351541"/>
              <a:gd name="connsiteX5" fmla="*/ 0 w 2426865"/>
              <a:gd name="connsiteY5" fmla="*/ 63333 h 1351541"/>
              <a:gd name="connsiteX6" fmla="*/ 63333 w 2426865"/>
              <a:gd name="connsiteY6" fmla="*/ 0 h 135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6865" h="1351541">
                <a:moveTo>
                  <a:pt x="63333" y="0"/>
                </a:moveTo>
                <a:lnTo>
                  <a:pt x="2363532" y="0"/>
                </a:lnTo>
                <a:cubicBezTo>
                  <a:pt x="2398510" y="0"/>
                  <a:pt x="2426865" y="28355"/>
                  <a:pt x="2426865" y="63333"/>
                </a:cubicBezTo>
                <a:lnTo>
                  <a:pt x="2426865" y="1351541"/>
                </a:lnTo>
                <a:lnTo>
                  <a:pt x="0" y="1351541"/>
                </a:lnTo>
                <a:lnTo>
                  <a:pt x="0" y="63333"/>
                </a:lnTo>
                <a:cubicBezTo>
                  <a:pt x="0" y="28355"/>
                  <a:pt x="28355" y="0"/>
                  <a:pt x="633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670B6ED-B84B-4C97-B15E-9DDE39CBC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57468" y="3028142"/>
            <a:ext cx="2426865" cy="1351541"/>
          </a:xfrm>
          <a:custGeom>
            <a:avLst/>
            <a:gdLst>
              <a:gd name="connsiteX0" fmla="*/ 63333 w 2426865"/>
              <a:gd name="connsiteY0" fmla="*/ 0 h 1351541"/>
              <a:gd name="connsiteX1" fmla="*/ 2363532 w 2426865"/>
              <a:gd name="connsiteY1" fmla="*/ 0 h 1351541"/>
              <a:gd name="connsiteX2" fmla="*/ 2426865 w 2426865"/>
              <a:gd name="connsiteY2" fmla="*/ 63333 h 1351541"/>
              <a:gd name="connsiteX3" fmla="*/ 2426865 w 2426865"/>
              <a:gd name="connsiteY3" fmla="*/ 1351541 h 1351541"/>
              <a:gd name="connsiteX4" fmla="*/ 0 w 2426865"/>
              <a:gd name="connsiteY4" fmla="*/ 1351541 h 1351541"/>
              <a:gd name="connsiteX5" fmla="*/ 0 w 2426865"/>
              <a:gd name="connsiteY5" fmla="*/ 63333 h 1351541"/>
              <a:gd name="connsiteX6" fmla="*/ 63333 w 2426865"/>
              <a:gd name="connsiteY6" fmla="*/ 0 h 135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6865" h="1351541">
                <a:moveTo>
                  <a:pt x="63333" y="0"/>
                </a:moveTo>
                <a:lnTo>
                  <a:pt x="2363532" y="0"/>
                </a:lnTo>
                <a:cubicBezTo>
                  <a:pt x="2398510" y="0"/>
                  <a:pt x="2426865" y="28355"/>
                  <a:pt x="2426865" y="63333"/>
                </a:cubicBezTo>
                <a:lnTo>
                  <a:pt x="2426865" y="1351541"/>
                </a:lnTo>
                <a:lnTo>
                  <a:pt x="0" y="1351541"/>
                </a:lnTo>
                <a:lnTo>
                  <a:pt x="0" y="63333"/>
                </a:lnTo>
                <a:cubicBezTo>
                  <a:pt x="0" y="28355"/>
                  <a:pt x="28355" y="0"/>
                  <a:pt x="633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2884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F56882-649E-48EC-B4E0-B77603E153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8277" y="1422156"/>
            <a:ext cx="5933978" cy="4013688"/>
          </a:xfrm>
          <a:custGeom>
            <a:avLst/>
            <a:gdLst>
              <a:gd name="connsiteX0" fmla="*/ 142004 w 5933978"/>
              <a:gd name="connsiteY0" fmla="*/ 0 h 4013688"/>
              <a:gd name="connsiteX1" fmla="*/ 5791974 w 5933978"/>
              <a:gd name="connsiteY1" fmla="*/ 0 h 4013688"/>
              <a:gd name="connsiteX2" fmla="*/ 5933978 w 5933978"/>
              <a:gd name="connsiteY2" fmla="*/ 142004 h 4013688"/>
              <a:gd name="connsiteX3" fmla="*/ 5933978 w 5933978"/>
              <a:gd name="connsiteY3" fmla="*/ 3871684 h 4013688"/>
              <a:gd name="connsiteX4" fmla="*/ 5791974 w 5933978"/>
              <a:gd name="connsiteY4" fmla="*/ 4013688 h 4013688"/>
              <a:gd name="connsiteX5" fmla="*/ 142004 w 5933978"/>
              <a:gd name="connsiteY5" fmla="*/ 4013688 h 4013688"/>
              <a:gd name="connsiteX6" fmla="*/ 0 w 5933978"/>
              <a:gd name="connsiteY6" fmla="*/ 3871684 h 4013688"/>
              <a:gd name="connsiteX7" fmla="*/ 0 w 5933978"/>
              <a:gd name="connsiteY7" fmla="*/ 142004 h 4013688"/>
              <a:gd name="connsiteX8" fmla="*/ 142004 w 5933978"/>
              <a:gd name="connsiteY8" fmla="*/ 0 h 401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33978" h="4013688">
                <a:moveTo>
                  <a:pt x="142004" y="0"/>
                </a:moveTo>
                <a:lnTo>
                  <a:pt x="5791974" y="0"/>
                </a:lnTo>
                <a:cubicBezTo>
                  <a:pt x="5870401" y="0"/>
                  <a:pt x="5933978" y="63577"/>
                  <a:pt x="5933978" y="142004"/>
                </a:cubicBezTo>
                <a:lnTo>
                  <a:pt x="5933978" y="3871684"/>
                </a:lnTo>
                <a:cubicBezTo>
                  <a:pt x="5933978" y="3950111"/>
                  <a:pt x="5870401" y="4013688"/>
                  <a:pt x="5791974" y="4013688"/>
                </a:cubicBezTo>
                <a:lnTo>
                  <a:pt x="142004" y="4013688"/>
                </a:lnTo>
                <a:cubicBezTo>
                  <a:pt x="63577" y="4013688"/>
                  <a:pt x="0" y="3950111"/>
                  <a:pt x="0" y="3871684"/>
                </a:cubicBezTo>
                <a:lnTo>
                  <a:pt x="0" y="142004"/>
                </a:lnTo>
                <a:cubicBezTo>
                  <a:pt x="0" y="63577"/>
                  <a:pt x="63577" y="0"/>
                  <a:pt x="1420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760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5D0C30-F884-4D63-996C-C124FD373B2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525536"/>
          </a:xfrm>
          <a:custGeom>
            <a:avLst/>
            <a:gdLst>
              <a:gd name="connsiteX0" fmla="*/ 0 w 12191999"/>
              <a:gd name="connsiteY0" fmla="*/ 0 h 6525536"/>
              <a:gd name="connsiteX1" fmla="*/ 12191999 w 12191999"/>
              <a:gd name="connsiteY1" fmla="*/ 0 h 6525536"/>
              <a:gd name="connsiteX2" fmla="*/ 12191999 w 12191999"/>
              <a:gd name="connsiteY2" fmla="*/ 6045313 h 6525536"/>
              <a:gd name="connsiteX3" fmla="*/ 4535 w 12191999"/>
              <a:gd name="connsiteY3" fmla="*/ 3517867 h 6525536"/>
              <a:gd name="connsiteX4" fmla="*/ 910 w 12191999"/>
              <a:gd name="connsiteY4" fmla="*/ 3144522 h 6525536"/>
              <a:gd name="connsiteX5" fmla="*/ 0 w 12191999"/>
              <a:gd name="connsiteY5" fmla="*/ 3051221 h 652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525536">
                <a:moveTo>
                  <a:pt x="0" y="0"/>
                </a:moveTo>
                <a:lnTo>
                  <a:pt x="12191999" y="0"/>
                </a:lnTo>
                <a:lnTo>
                  <a:pt x="12191999" y="6045313"/>
                </a:lnTo>
                <a:cubicBezTo>
                  <a:pt x="11588751" y="6249971"/>
                  <a:pt x="5268801" y="7921729"/>
                  <a:pt x="4535" y="3517867"/>
                </a:cubicBezTo>
                <a:cubicBezTo>
                  <a:pt x="4432" y="3509788"/>
                  <a:pt x="3088" y="3368547"/>
                  <a:pt x="910" y="3144522"/>
                </a:cubicBezTo>
                <a:lnTo>
                  <a:pt x="0" y="3051221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E733B65-2E47-4808-BA44-0426D0EB02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1686844"/>
            <a:ext cx="5318133" cy="3484311"/>
          </a:xfrm>
          <a:prstGeom prst="rect">
            <a:avLst/>
          </a:prstGeom>
          <a:noFill/>
          <a:effectLst>
            <a:outerShdw blurRad="1270000" dist="1104900" dir="18900000" sx="65000" sy="650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18771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D9BDF9-513B-470D-B4B0-99A03D6A78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8511" y="2303311"/>
            <a:ext cx="2286167" cy="1595526"/>
          </a:xfrm>
          <a:custGeom>
            <a:avLst/>
            <a:gdLst>
              <a:gd name="connsiteX0" fmla="*/ 55125 w 2286167"/>
              <a:gd name="connsiteY0" fmla="*/ 0 h 1595526"/>
              <a:gd name="connsiteX1" fmla="*/ 2231042 w 2286167"/>
              <a:gd name="connsiteY1" fmla="*/ 0 h 1595526"/>
              <a:gd name="connsiteX2" fmla="*/ 2286167 w 2286167"/>
              <a:gd name="connsiteY2" fmla="*/ 55125 h 1595526"/>
              <a:gd name="connsiteX3" fmla="*/ 2286167 w 2286167"/>
              <a:gd name="connsiteY3" fmla="*/ 1540401 h 1595526"/>
              <a:gd name="connsiteX4" fmla="*/ 2231042 w 2286167"/>
              <a:gd name="connsiteY4" fmla="*/ 1595526 h 1595526"/>
              <a:gd name="connsiteX5" fmla="*/ 55125 w 2286167"/>
              <a:gd name="connsiteY5" fmla="*/ 1595526 h 1595526"/>
              <a:gd name="connsiteX6" fmla="*/ 0 w 2286167"/>
              <a:gd name="connsiteY6" fmla="*/ 1540401 h 1595526"/>
              <a:gd name="connsiteX7" fmla="*/ 0 w 2286167"/>
              <a:gd name="connsiteY7" fmla="*/ 55125 h 1595526"/>
              <a:gd name="connsiteX8" fmla="*/ 55125 w 2286167"/>
              <a:gd name="connsiteY8" fmla="*/ 0 h 159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167" h="1595526">
                <a:moveTo>
                  <a:pt x="55125" y="0"/>
                </a:moveTo>
                <a:lnTo>
                  <a:pt x="2231042" y="0"/>
                </a:lnTo>
                <a:cubicBezTo>
                  <a:pt x="2261487" y="0"/>
                  <a:pt x="2286167" y="24680"/>
                  <a:pt x="2286167" y="55125"/>
                </a:cubicBezTo>
                <a:lnTo>
                  <a:pt x="2286167" y="1540401"/>
                </a:lnTo>
                <a:cubicBezTo>
                  <a:pt x="2286167" y="1570846"/>
                  <a:pt x="2261487" y="1595526"/>
                  <a:pt x="2231042" y="1595526"/>
                </a:cubicBezTo>
                <a:lnTo>
                  <a:pt x="55125" y="1595526"/>
                </a:lnTo>
                <a:cubicBezTo>
                  <a:pt x="24680" y="1595526"/>
                  <a:pt x="0" y="1570846"/>
                  <a:pt x="0" y="1540401"/>
                </a:cubicBezTo>
                <a:lnTo>
                  <a:pt x="0" y="55125"/>
                </a:lnTo>
                <a:cubicBezTo>
                  <a:pt x="0" y="24680"/>
                  <a:pt x="24680" y="0"/>
                  <a:pt x="551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>
            <a:lvl1pPr marL="0" indent="0">
              <a:buNone/>
              <a:defRPr lang="id-ID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algn="ctr"/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EC49160-A878-46C6-9123-22736F1FD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700" y="2303312"/>
            <a:ext cx="2286167" cy="2230347"/>
          </a:xfrm>
          <a:custGeom>
            <a:avLst/>
            <a:gdLst>
              <a:gd name="connsiteX0" fmla="*/ 77058 w 2286167"/>
              <a:gd name="connsiteY0" fmla="*/ 0 h 2230347"/>
              <a:gd name="connsiteX1" fmla="*/ 2209109 w 2286167"/>
              <a:gd name="connsiteY1" fmla="*/ 0 h 2230347"/>
              <a:gd name="connsiteX2" fmla="*/ 2286167 w 2286167"/>
              <a:gd name="connsiteY2" fmla="*/ 77058 h 2230347"/>
              <a:gd name="connsiteX3" fmla="*/ 2286167 w 2286167"/>
              <a:gd name="connsiteY3" fmla="*/ 2153289 h 2230347"/>
              <a:gd name="connsiteX4" fmla="*/ 2209109 w 2286167"/>
              <a:gd name="connsiteY4" fmla="*/ 2230347 h 2230347"/>
              <a:gd name="connsiteX5" fmla="*/ 77058 w 2286167"/>
              <a:gd name="connsiteY5" fmla="*/ 2230347 h 2230347"/>
              <a:gd name="connsiteX6" fmla="*/ 0 w 2286167"/>
              <a:gd name="connsiteY6" fmla="*/ 2153289 h 2230347"/>
              <a:gd name="connsiteX7" fmla="*/ 0 w 2286167"/>
              <a:gd name="connsiteY7" fmla="*/ 77058 h 2230347"/>
              <a:gd name="connsiteX8" fmla="*/ 77058 w 2286167"/>
              <a:gd name="connsiteY8" fmla="*/ 0 h 2230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167" h="2230347">
                <a:moveTo>
                  <a:pt x="77058" y="0"/>
                </a:moveTo>
                <a:lnTo>
                  <a:pt x="2209109" y="0"/>
                </a:lnTo>
                <a:cubicBezTo>
                  <a:pt x="2251667" y="0"/>
                  <a:pt x="2286167" y="34500"/>
                  <a:pt x="2286167" y="77058"/>
                </a:cubicBezTo>
                <a:lnTo>
                  <a:pt x="2286167" y="2153289"/>
                </a:lnTo>
                <a:cubicBezTo>
                  <a:pt x="2286167" y="2195847"/>
                  <a:pt x="2251667" y="2230347"/>
                  <a:pt x="2209109" y="2230347"/>
                </a:cubicBezTo>
                <a:lnTo>
                  <a:pt x="77058" y="2230347"/>
                </a:lnTo>
                <a:cubicBezTo>
                  <a:pt x="34500" y="2230347"/>
                  <a:pt x="0" y="2195847"/>
                  <a:pt x="0" y="2153289"/>
                </a:cubicBezTo>
                <a:lnTo>
                  <a:pt x="0" y="77058"/>
                </a:lnTo>
                <a:cubicBezTo>
                  <a:pt x="0" y="34500"/>
                  <a:pt x="34500" y="0"/>
                  <a:pt x="7705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0" dist="838200" dir="5400000" sx="70000" sy="7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>
            <a:lvl1pPr marL="0" indent="0">
              <a:buNone/>
              <a:defRPr lang="id-ID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algn="ctr"/>
            <a:endParaRPr lang="id-ID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2C766CB-FDEF-408A-9102-695E47FA37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7322" y="2303311"/>
            <a:ext cx="2286167" cy="1595526"/>
          </a:xfrm>
          <a:custGeom>
            <a:avLst/>
            <a:gdLst>
              <a:gd name="connsiteX0" fmla="*/ 55125 w 2286167"/>
              <a:gd name="connsiteY0" fmla="*/ 0 h 1595526"/>
              <a:gd name="connsiteX1" fmla="*/ 2231042 w 2286167"/>
              <a:gd name="connsiteY1" fmla="*/ 0 h 1595526"/>
              <a:gd name="connsiteX2" fmla="*/ 2286167 w 2286167"/>
              <a:gd name="connsiteY2" fmla="*/ 55125 h 1595526"/>
              <a:gd name="connsiteX3" fmla="*/ 2286167 w 2286167"/>
              <a:gd name="connsiteY3" fmla="*/ 1540401 h 1595526"/>
              <a:gd name="connsiteX4" fmla="*/ 2231042 w 2286167"/>
              <a:gd name="connsiteY4" fmla="*/ 1595526 h 1595526"/>
              <a:gd name="connsiteX5" fmla="*/ 55125 w 2286167"/>
              <a:gd name="connsiteY5" fmla="*/ 1595526 h 1595526"/>
              <a:gd name="connsiteX6" fmla="*/ 0 w 2286167"/>
              <a:gd name="connsiteY6" fmla="*/ 1540401 h 1595526"/>
              <a:gd name="connsiteX7" fmla="*/ 0 w 2286167"/>
              <a:gd name="connsiteY7" fmla="*/ 55125 h 1595526"/>
              <a:gd name="connsiteX8" fmla="*/ 55125 w 2286167"/>
              <a:gd name="connsiteY8" fmla="*/ 0 h 159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167" h="1595526">
                <a:moveTo>
                  <a:pt x="55125" y="0"/>
                </a:moveTo>
                <a:lnTo>
                  <a:pt x="2231042" y="0"/>
                </a:lnTo>
                <a:cubicBezTo>
                  <a:pt x="2261487" y="0"/>
                  <a:pt x="2286167" y="24680"/>
                  <a:pt x="2286167" y="55125"/>
                </a:cubicBezTo>
                <a:lnTo>
                  <a:pt x="2286167" y="1540401"/>
                </a:lnTo>
                <a:cubicBezTo>
                  <a:pt x="2286167" y="1570846"/>
                  <a:pt x="2261487" y="1595526"/>
                  <a:pt x="2231042" y="1595526"/>
                </a:cubicBezTo>
                <a:lnTo>
                  <a:pt x="55125" y="1595526"/>
                </a:lnTo>
                <a:cubicBezTo>
                  <a:pt x="24680" y="1595526"/>
                  <a:pt x="0" y="1570846"/>
                  <a:pt x="0" y="1540401"/>
                </a:cubicBezTo>
                <a:lnTo>
                  <a:pt x="0" y="55125"/>
                </a:lnTo>
                <a:cubicBezTo>
                  <a:pt x="0" y="24680"/>
                  <a:pt x="24680" y="0"/>
                  <a:pt x="551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>
            <a:lvl1pPr marL="0" indent="0">
              <a:buNone/>
              <a:defRPr lang="id-ID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algn="ctr"/>
            <a:endParaRPr lang="id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637F3B-7C81-4040-9CFF-828224E837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86133" y="2303311"/>
            <a:ext cx="2286167" cy="1595526"/>
          </a:xfrm>
          <a:custGeom>
            <a:avLst/>
            <a:gdLst>
              <a:gd name="connsiteX0" fmla="*/ 55125 w 2286167"/>
              <a:gd name="connsiteY0" fmla="*/ 0 h 1595526"/>
              <a:gd name="connsiteX1" fmla="*/ 2231042 w 2286167"/>
              <a:gd name="connsiteY1" fmla="*/ 0 h 1595526"/>
              <a:gd name="connsiteX2" fmla="*/ 2286167 w 2286167"/>
              <a:gd name="connsiteY2" fmla="*/ 55125 h 1595526"/>
              <a:gd name="connsiteX3" fmla="*/ 2286167 w 2286167"/>
              <a:gd name="connsiteY3" fmla="*/ 1540401 h 1595526"/>
              <a:gd name="connsiteX4" fmla="*/ 2231042 w 2286167"/>
              <a:gd name="connsiteY4" fmla="*/ 1595526 h 1595526"/>
              <a:gd name="connsiteX5" fmla="*/ 55125 w 2286167"/>
              <a:gd name="connsiteY5" fmla="*/ 1595526 h 1595526"/>
              <a:gd name="connsiteX6" fmla="*/ 0 w 2286167"/>
              <a:gd name="connsiteY6" fmla="*/ 1540401 h 1595526"/>
              <a:gd name="connsiteX7" fmla="*/ 0 w 2286167"/>
              <a:gd name="connsiteY7" fmla="*/ 55125 h 1595526"/>
              <a:gd name="connsiteX8" fmla="*/ 55125 w 2286167"/>
              <a:gd name="connsiteY8" fmla="*/ 0 h 159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167" h="1595526">
                <a:moveTo>
                  <a:pt x="55125" y="0"/>
                </a:moveTo>
                <a:lnTo>
                  <a:pt x="2231042" y="0"/>
                </a:lnTo>
                <a:cubicBezTo>
                  <a:pt x="2261487" y="0"/>
                  <a:pt x="2286167" y="24680"/>
                  <a:pt x="2286167" y="55125"/>
                </a:cubicBezTo>
                <a:lnTo>
                  <a:pt x="2286167" y="1540401"/>
                </a:lnTo>
                <a:cubicBezTo>
                  <a:pt x="2286167" y="1570846"/>
                  <a:pt x="2261487" y="1595526"/>
                  <a:pt x="2231042" y="1595526"/>
                </a:cubicBezTo>
                <a:lnTo>
                  <a:pt x="55125" y="1595526"/>
                </a:lnTo>
                <a:cubicBezTo>
                  <a:pt x="24680" y="1595526"/>
                  <a:pt x="0" y="1570846"/>
                  <a:pt x="0" y="1540401"/>
                </a:cubicBezTo>
                <a:lnTo>
                  <a:pt x="0" y="55125"/>
                </a:lnTo>
                <a:cubicBezTo>
                  <a:pt x="0" y="24680"/>
                  <a:pt x="24680" y="0"/>
                  <a:pt x="551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>
            <a:lvl1pPr marL="0" indent="0">
              <a:buNone/>
              <a:defRPr lang="id-ID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905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7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7" grpId="0" animBg="1"/>
          <p:bldP spid="10" grpId="0" animBg="1"/>
          <p:bldP spid="11" grpId="0" animBg="1"/>
        </p:bldLst>
      </p:timing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11C7B42-DC43-4F31-A563-7D65B7AC3D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68873" y="-414724"/>
            <a:ext cx="2720326" cy="2730929"/>
          </a:xfrm>
          <a:custGeom>
            <a:avLst/>
            <a:gdLst>
              <a:gd name="connsiteX0" fmla="*/ 1360184 w 2720326"/>
              <a:gd name="connsiteY0" fmla="*/ 0 h 2730929"/>
              <a:gd name="connsiteX1" fmla="*/ 1584239 w 2720326"/>
              <a:gd name="connsiteY1" fmla="*/ 107823 h 2730929"/>
              <a:gd name="connsiteX2" fmla="*/ 2005377 w 2720326"/>
              <a:gd name="connsiteY2" fmla="*/ 259548 h 2730929"/>
              <a:gd name="connsiteX3" fmla="*/ 2348912 w 2720326"/>
              <a:gd name="connsiteY3" fmla="*/ 544734 h 2730929"/>
              <a:gd name="connsiteX4" fmla="*/ 2572731 w 2720326"/>
              <a:gd name="connsiteY4" fmla="*/ 928729 h 2730929"/>
              <a:gd name="connsiteX5" fmla="*/ 2650807 w 2720326"/>
              <a:gd name="connsiteY5" fmla="*/ 1365640 h 2730929"/>
              <a:gd name="connsiteX6" fmla="*/ 2572731 w 2720326"/>
              <a:gd name="connsiteY6" fmla="*/ 1802551 h 2730929"/>
              <a:gd name="connsiteX7" fmla="*/ 2348912 w 2720326"/>
              <a:gd name="connsiteY7" fmla="*/ 2186546 h 2730929"/>
              <a:gd name="connsiteX8" fmla="*/ 2005377 w 2720326"/>
              <a:gd name="connsiteY8" fmla="*/ 2471733 h 2730929"/>
              <a:gd name="connsiteX9" fmla="*/ 1584239 w 2720326"/>
              <a:gd name="connsiteY9" fmla="*/ 2623457 h 2730929"/>
              <a:gd name="connsiteX10" fmla="*/ 1136129 w 2720326"/>
              <a:gd name="connsiteY10" fmla="*/ 2623457 h 2730929"/>
              <a:gd name="connsiteX11" fmla="*/ 714991 w 2720326"/>
              <a:gd name="connsiteY11" fmla="*/ 2471733 h 2730929"/>
              <a:gd name="connsiteX12" fmla="*/ 371456 w 2720326"/>
              <a:gd name="connsiteY12" fmla="*/ 2186546 h 2730929"/>
              <a:gd name="connsiteX13" fmla="*/ 147164 w 2720326"/>
              <a:gd name="connsiteY13" fmla="*/ 1802551 h 2730929"/>
              <a:gd name="connsiteX14" fmla="*/ 69561 w 2720326"/>
              <a:gd name="connsiteY14" fmla="*/ 1365640 h 2730929"/>
              <a:gd name="connsiteX15" fmla="*/ 147164 w 2720326"/>
              <a:gd name="connsiteY15" fmla="*/ 928729 h 2730929"/>
              <a:gd name="connsiteX16" fmla="*/ 371456 w 2720326"/>
              <a:gd name="connsiteY16" fmla="*/ 544734 h 2730929"/>
              <a:gd name="connsiteX17" fmla="*/ 714991 w 2720326"/>
              <a:gd name="connsiteY17" fmla="*/ 259548 h 2730929"/>
              <a:gd name="connsiteX18" fmla="*/ 1136129 w 2720326"/>
              <a:gd name="connsiteY18" fmla="*/ 107823 h 2730929"/>
              <a:gd name="connsiteX19" fmla="*/ 1360184 w 2720326"/>
              <a:gd name="connsiteY19" fmla="*/ 0 h 273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20326" h="2730929">
                <a:moveTo>
                  <a:pt x="1360184" y="0"/>
                </a:moveTo>
                <a:cubicBezTo>
                  <a:pt x="1406320" y="0"/>
                  <a:pt x="1452456" y="35941"/>
                  <a:pt x="1584239" y="107823"/>
                </a:cubicBezTo>
                <a:cubicBezTo>
                  <a:pt x="1881402" y="61931"/>
                  <a:pt x="1807111" y="35239"/>
                  <a:pt x="2005377" y="259548"/>
                </a:cubicBezTo>
                <a:cubicBezTo>
                  <a:pt x="2300647" y="317147"/>
                  <a:pt x="2240079" y="267040"/>
                  <a:pt x="2348912" y="544734"/>
                </a:cubicBezTo>
                <a:cubicBezTo>
                  <a:pt x="2606327" y="698800"/>
                  <a:pt x="2566579" y="630899"/>
                  <a:pt x="2572731" y="928729"/>
                </a:cubicBezTo>
                <a:cubicBezTo>
                  <a:pt x="2761533" y="1160999"/>
                  <a:pt x="2747811" y="1083732"/>
                  <a:pt x="2650807" y="1365640"/>
                </a:cubicBezTo>
                <a:cubicBezTo>
                  <a:pt x="2747811" y="1647549"/>
                  <a:pt x="2761533" y="1570281"/>
                  <a:pt x="2572731" y="1802551"/>
                </a:cubicBezTo>
                <a:cubicBezTo>
                  <a:pt x="2566579" y="2099913"/>
                  <a:pt x="2606327" y="2032480"/>
                  <a:pt x="2348912" y="2186546"/>
                </a:cubicBezTo>
                <a:cubicBezTo>
                  <a:pt x="2240079" y="2464240"/>
                  <a:pt x="2300647" y="2413665"/>
                  <a:pt x="2005377" y="2471733"/>
                </a:cubicBezTo>
                <a:cubicBezTo>
                  <a:pt x="1807111" y="2695574"/>
                  <a:pt x="1881402" y="2668881"/>
                  <a:pt x="1584239" y="2623457"/>
                </a:cubicBezTo>
                <a:cubicBezTo>
                  <a:pt x="1320673" y="2766753"/>
                  <a:pt x="1399695" y="2766753"/>
                  <a:pt x="1136129" y="2623457"/>
                </a:cubicBezTo>
                <a:cubicBezTo>
                  <a:pt x="838494" y="2668881"/>
                  <a:pt x="913257" y="2695574"/>
                  <a:pt x="714991" y="2471733"/>
                </a:cubicBezTo>
                <a:cubicBezTo>
                  <a:pt x="419721" y="2413665"/>
                  <a:pt x="480290" y="2464240"/>
                  <a:pt x="371456" y="2186546"/>
                </a:cubicBezTo>
                <a:cubicBezTo>
                  <a:pt x="114041" y="2032480"/>
                  <a:pt x="153789" y="2099913"/>
                  <a:pt x="147164" y="1802551"/>
                </a:cubicBezTo>
                <a:cubicBezTo>
                  <a:pt x="-41165" y="1570281"/>
                  <a:pt x="-27442" y="1647549"/>
                  <a:pt x="69561" y="1365640"/>
                </a:cubicBezTo>
                <a:cubicBezTo>
                  <a:pt x="-27442" y="1083732"/>
                  <a:pt x="-41165" y="1160999"/>
                  <a:pt x="147164" y="928729"/>
                </a:cubicBezTo>
                <a:cubicBezTo>
                  <a:pt x="153789" y="630899"/>
                  <a:pt x="114041" y="698800"/>
                  <a:pt x="371456" y="544734"/>
                </a:cubicBezTo>
                <a:cubicBezTo>
                  <a:pt x="480290" y="267040"/>
                  <a:pt x="419721" y="317147"/>
                  <a:pt x="714991" y="259548"/>
                </a:cubicBezTo>
                <a:cubicBezTo>
                  <a:pt x="913257" y="35239"/>
                  <a:pt x="838494" y="62399"/>
                  <a:pt x="1136129" y="107823"/>
                </a:cubicBezTo>
                <a:cubicBezTo>
                  <a:pt x="1267912" y="35941"/>
                  <a:pt x="1314048" y="0"/>
                  <a:pt x="13601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2CCC14E-E1B8-4043-AB54-3C1C3DAFA9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68873" y="4577738"/>
            <a:ext cx="2720326" cy="2730929"/>
          </a:xfrm>
          <a:custGeom>
            <a:avLst/>
            <a:gdLst>
              <a:gd name="connsiteX0" fmla="*/ 1360184 w 2720326"/>
              <a:gd name="connsiteY0" fmla="*/ 0 h 2730929"/>
              <a:gd name="connsiteX1" fmla="*/ 1584239 w 2720326"/>
              <a:gd name="connsiteY1" fmla="*/ 107823 h 2730929"/>
              <a:gd name="connsiteX2" fmla="*/ 2005377 w 2720326"/>
              <a:gd name="connsiteY2" fmla="*/ 259548 h 2730929"/>
              <a:gd name="connsiteX3" fmla="*/ 2348912 w 2720326"/>
              <a:gd name="connsiteY3" fmla="*/ 544734 h 2730929"/>
              <a:gd name="connsiteX4" fmla="*/ 2572731 w 2720326"/>
              <a:gd name="connsiteY4" fmla="*/ 928729 h 2730929"/>
              <a:gd name="connsiteX5" fmla="*/ 2650807 w 2720326"/>
              <a:gd name="connsiteY5" fmla="*/ 1365640 h 2730929"/>
              <a:gd name="connsiteX6" fmla="*/ 2572731 w 2720326"/>
              <a:gd name="connsiteY6" fmla="*/ 1802551 h 2730929"/>
              <a:gd name="connsiteX7" fmla="*/ 2348912 w 2720326"/>
              <a:gd name="connsiteY7" fmla="*/ 2186546 h 2730929"/>
              <a:gd name="connsiteX8" fmla="*/ 2005377 w 2720326"/>
              <a:gd name="connsiteY8" fmla="*/ 2471733 h 2730929"/>
              <a:gd name="connsiteX9" fmla="*/ 1584239 w 2720326"/>
              <a:gd name="connsiteY9" fmla="*/ 2623457 h 2730929"/>
              <a:gd name="connsiteX10" fmla="*/ 1136129 w 2720326"/>
              <a:gd name="connsiteY10" fmla="*/ 2623457 h 2730929"/>
              <a:gd name="connsiteX11" fmla="*/ 714991 w 2720326"/>
              <a:gd name="connsiteY11" fmla="*/ 2471733 h 2730929"/>
              <a:gd name="connsiteX12" fmla="*/ 371456 w 2720326"/>
              <a:gd name="connsiteY12" fmla="*/ 2186546 h 2730929"/>
              <a:gd name="connsiteX13" fmla="*/ 147164 w 2720326"/>
              <a:gd name="connsiteY13" fmla="*/ 1802551 h 2730929"/>
              <a:gd name="connsiteX14" fmla="*/ 69561 w 2720326"/>
              <a:gd name="connsiteY14" fmla="*/ 1365640 h 2730929"/>
              <a:gd name="connsiteX15" fmla="*/ 147164 w 2720326"/>
              <a:gd name="connsiteY15" fmla="*/ 928729 h 2730929"/>
              <a:gd name="connsiteX16" fmla="*/ 371456 w 2720326"/>
              <a:gd name="connsiteY16" fmla="*/ 544734 h 2730929"/>
              <a:gd name="connsiteX17" fmla="*/ 714991 w 2720326"/>
              <a:gd name="connsiteY17" fmla="*/ 259548 h 2730929"/>
              <a:gd name="connsiteX18" fmla="*/ 1136129 w 2720326"/>
              <a:gd name="connsiteY18" fmla="*/ 107823 h 2730929"/>
              <a:gd name="connsiteX19" fmla="*/ 1360184 w 2720326"/>
              <a:gd name="connsiteY19" fmla="*/ 0 h 273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20326" h="2730929">
                <a:moveTo>
                  <a:pt x="1360184" y="0"/>
                </a:moveTo>
                <a:cubicBezTo>
                  <a:pt x="1406320" y="0"/>
                  <a:pt x="1452456" y="35941"/>
                  <a:pt x="1584239" y="107823"/>
                </a:cubicBezTo>
                <a:cubicBezTo>
                  <a:pt x="1881402" y="61931"/>
                  <a:pt x="1807111" y="35239"/>
                  <a:pt x="2005377" y="259548"/>
                </a:cubicBezTo>
                <a:cubicBezTo>
                  <a:pt x="2300647" y="317147"/>
                  <a:pt x="2240079" y="267040"/>
                  <a:pt x="2348912" y="544734"/>
                </a:cubicBezTo>
                <a:cubicBezTo>
                  <a:pt x="2606327" y="698800"/>
                  <a:pt x="2566579" y="630899"/>
                  <a:pt x="2572731" y="928729"/>
                </a:cubicBezTo>
                <a:cubicBezTo>
                  <a:pt x="2761533" y="1160999"/>
                  <a:pt x="2747811" y="1083732"/>
                  <a:pt x="2650807" y="1365640"/>
                </a:cubicBezTo>
                <a:cubicBezTo>
                  <a:pt x="2747811" y="1647549"/>
                  <a:pt x="2761533" y="1570281"/>
                  <a:pt x="2572731" y="1802551"/>
                </a:cubicBezTo>
                <a:cubicBezTo>
                  <a:pt x="2566579" y="2099913"/>
                  <a:pt x="2606327" y="2032480"/>
                  <a:pt x="2348912" y="2186546"/>
                </a:cubicBezTo>
                <a:cubicBezTo>
                  <a:pt x="2240079" y="2464240"/>
                  <a:pt x="2300647" y="2413665"/>
                  <a:pt x="2005377" y="2471733"/>
                </a:cubicBezTo>
                <a:cubicBezTo>
                  <a:pt x="1807111" y="2695574"/>
                  <a:pt x="1881402" y="2668881"/>
                  <a:pt x="1584239" y="2623457"/>
                </a:cubicBezTo>
                <a:cubicBezTo>
                  <a:pt x="1320673" y="2766753"/>
                  <a:pt x="1399695" y="2766753"/>
                  <a:pt x="1136129" y="2623457"/>
                </a:cubicBezTo>
                <a:cubicBezTo>
                  <a:pt x="838494" y="2668881"/>
                  <a:pt x="913257" y="2695574"/>
                  <a:pt x="714991" y="2471733"/>
                </a:cubicBezTo>
                <a:cubicBezTo>
                  <a:pt x="419721" y="2413665"/>
                  <a:pt x="480290" y="2464240"/>
                  <a:pt x="371456" y="2186546"/>
                </a:cubicBezTo>
                <a:cubicBezTo>
                  <a:pt x="114041" y="2032480"/>
                  <a:pt x="153789" y="2099913"/>
                  <a:pt x="147164" y="1802551"/>
                </a:cubicBezTo>
                <a:cubicBezTo>
                  <a:pt x="-41165" y="1570281"/>
                  <a:pt x="-27442" y="1647549"/>
                  <a:pt x="69561" y="1365640"/>
                </a:cubicBezTo>
                <a:cubicBezTo>
                  <a:pt x="-27442" y="1083732"/>
                  <a:pt x="-41165" y="1160999"/>
                  <a:pt x="147164" y="928729"/>
                </a:cubicBezTo>
                <a:cubicBezTo>
                  <a:pt x="153789" y="630899"/>
                  <a:pt x="114041" y="698800"/>
                  <a:pt x="371456" y="544734"/>
                </a:cubicBezTo>
                <a:cubicBezTo>
                  <a:pt x="480290" y="267040"/>
                  <a:pt x="419721" y="317147"/>
                  <a:pt x="714991" y="259548"/>
                </a:cubicBezTo>
                <a:cubicBezTo>
                  <a:pt x="913257" y="35239"/>
                  <a:pt x="838494" y="62399"/>
                  <a:pt x="1136129" y="107823"/>
                </a:cubicBezTo>
                <a:cubicBezTo>
                  <a:pt x="1267912" y="35941"/>
                  <a:pt x="1314048" y="0"/>
                  <a:pt x="13601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9138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1C2E825-99A0-4F78-86A8-BF7788DD62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796412"/>
            <a:ext cx="12191999" cy="32726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613542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bg>
      <p:bgPr>
        <a:gradFill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4FB0BE-BF95-4F21-9C2D-FDB0B67B27A6}"/>
              </a:ext>
            </a:extLst>
          </p:cNvPr>
          <p:cNvSpPr/>
          <p:nvPr userDrawn="1"/>
        </p:nvSpPr>
        <p:spPr>
          <a:xfrm>
            <a:off x="4499429" y="932543"/>
            <a:ext cx="7997371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1270000" dist="50800" dir="540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CAFADE-36D7-4514-A36F-B22C45FA7177}"/>
              </a:ext>
            </a:extLst>
          </p:cNvPr>
          <p:cNvGrpSpPr/>
          <p:nvPr userDrawn="1"/>
        </p:nvGrpSpPr>
        <p:grpSpPr>
          <a:xfrm>
            <a:off x="-1" y="6312933"/>
            <a:ext cx="12192000" cy="545067"/>
            <a:chOff x="-1" y="6312933"/>
            <a:chExt cx="12192000" cy="545067"/>
          </a:xfrm>
          <a:solidFill>
            <a:schemeClr val="bg1"/>
          </a:solidFill>
        </p:grpSpPr>
        <p:sp>
          <p:nvSpPr>
            <p:cNvPr id="7" name="Isosceles Triangle 24">
              <a:extLst>
                <a:ext uri="{FF2B5EF4-FFF2-40B4-BE49-F238E27FC236}">
                  <a16:creationId xmlns:a16="http://schemas.microsoft.com/office/drawing/2014/main" id="{AB595BFA-A718-4091-AAE0-7115FB162B54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6EFAC81-86C7-44E9-8674-D12A565DA22A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13A5967-8A17-4972-8364-FB7181FC9888}"/>
              </a:ext>
            </a:extLst>
          </p:cNvPr>
          <p:cNvSpPr txBox="1"/>
          <p:nvPr userDrawn="1"/>
        </p:nvSpPr>
        <p:spPr>
          <a:xfrm>
            <a:off x="2520451" y="251720"/>
            <a:ext cx="11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Who we 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C4D27-B084-4681-87C9-9A90D77672C9}"/>
              </a:ext>
            </a:extLst>
          </p:cNvPr>
          <p:cNvSpPr txBox="1"/>
          <p:nvPr userDrawn="1"/>
        </p:nvSpPr>
        <p:spPr>
          <a:xfrm>
            <a:off x="3762114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Menu</a:t>
            </a:r>
            <a:endParaRPr lang="en-US" sz="1200" baseline="0" dirty="0">
              <a:solidFill>
                <a:schemeClr val="bg1"/>
              </a:solidFill>
              <a:latin typeface="Poppins" panose="02000000000000000000" pitchFamily="2" charset="0"/>
              <a:ea typeface="Roboto Condensed Light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75A82-357D-422A-A138-CD1FCC9F31FB}"/>
              </a:ext>
            </a:extLst>
          </p:cNvPr>
          <p:cNvSpPr txBox="1"/>
          <p:nvPr userDrawn="1"/>
        </p:nvSpPr>
        <p:spPr>
          <a:xfrm>
            <a:off x="4929057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Event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AA96C-FC34-44AD-B213-A3D8DDB904B7}"/>
              </a:ext>
            </a:extLst>
          </p:cNvPr>
          <p:cNvSpPr txBox="1"/>
          <p:nvPr userDrawn="1"/>
        </p:nvSpPr>
        <p:spPr>
          <a:xfrm>
            <a:off x="6096000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bg1"/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Contact</a:t>
            </a:r>
          </a:p>
        </p:txBody>
      </p:sp>
      <p:sp>
        <p:nvSpPr>
          <p:cNvPr id="13" name="Rectangle: Rounded Corners 12">
            <a:hlinkClick r:id="" action="ppaction://noaction"/>
            <a:extLst>
              <a:ext uri="{FF2B5EF4-FFF2-40B4-BE49-F238E27FC236}">
                <a16:creationId xmlns:a16="http://schemas.microsoft.com/office/drawing/2014/main" id="{DD7D42B0-0E3B-481F-8DC6-75BE6B1371EB}"/>
              </a:ext>
            </a:extLst>
          </p:cNvPr>
          <p:cNvSpPr/>
          <p:nvPr userDrawn="1"/>
        </p:nvSpPr>
        <p:spPr>
          <a:xfrm>
            <a:off x="10306365" y="215900"/>
            <a:ext cx="1373248" cy="348638"/>
          </a:xfrm>
          <a:prstGeom prst="roundRect">
            <a:avLst>
              <a:gd name="adj" fmla="val 50000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965200" sx="86000" sy="86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oppins" panose="02000000000000000000" pitchFamily="2" charset="0"/>
                <a:cs typeface="Poppins" panose="02000000000000000000" pitchFamily="2" charset="0"/>
              </a:rPr>
              <a:t>Home</a:t>
            </a:r>
            <a:endParaRPr lang="id-ID" sz="1200" dirty="0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4048CD-5464-4EBD-AA8A-DDAECDFA11B2}"/>
              </a:ext>
            </a:extLst>
          </p:cNvPr>
          <p:cNvCxnSpPr/>
          <p:nvPr userDrawn="1"/>
        </p:nvCxnSpPr>
        <p:spPr>
          <a:xfrm>
            <a:off x="0" y="768091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hlinkClick r:id="" action="ppaction://noaction"/>
            <a:extLst>
              <a:ext uri="{FF2B5EF4-FFF2-40B4-BE49-F238E27FC236}">
                <a16:creationId xmlns:a16="http://schemas.microsoft.com/office/drawing/2014/main" id="{767726B9-ACB7-4E6E-A29B-F543F98C54DC}"/>
              </a:ext>
            </a:extLst>
          </p:cNvPr>
          <p:cNvSpPr/>
          <p:nvPr userDrawn="1"/>
        </p:nvSpPr>
        <p:spPr>
          <a:xfrm>
            <a:off x="8634352" y="215900"/>
            <a:ext cx="1373248" cy="3486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Order Now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EFC021-0FF2-4ADE-A5D6-6722785F04A0}"/>
              </a:ext>
            </a:extLst>
          </p:cNvPr>
          <p:cNvSpPr txBox="1"/>
          <p:nvPr userDrawn="1"/>
        </p:nvSpPr>
        <p:spPr>
          <a:xfrm>
            <a:off x="5619819" y="6504485"/>
            <a:ext cx="441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200" i="0" smtClean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rPr>
              <a:pPr algn="r"/>
              <a:t>‹#›</a:t>
            </a:fld>
            <a:endParaRPr lang="id-ID" sz="1200" i="0" dirty="0">
              <a:solidFill>
                <a:schemeClr val="tx1">
                  <a:lumMod val="85000"/>
                  <a:lumOff val="15000"/>
                </a:schemeClr>
              </a:solidFill>
              <a:latin typeface="Poppins" panose="02000000000000000000" pitchFamily="2" charset="0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8487FB-A987-4F71-BF56-FA584D6A7471}"/>
              </a:ext>
            </a:extLst>
          </p:cNvPr>
          <p:cNvSpPr/>
          <p:nvPr userDrawn="1"/>
        </p:nvSpPr>
        <p:spPr>
          <a:xfrm>
            <a:off x="5991170" y="6504485"/>
            <a:ext cx="5810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/ 75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059495-7CA4-4D58-8893-685EB14420E5}"/>
              </a:ext>
            </a:extLst>
          </p:cNvPr>
          <p:cNvGrpSpPr/>
          <p:nvPr userDrawn="1"/>
        </p:nvGrpSpPr>
        <p:grpSpPr>
          <a:xfrm>
            <a:off x="690756" y="114088"/>
            <a:ext cx="1068131" cy="494207"/>
            <a:chOff x="690756" y="119791"/>
            <a:chExt cx="1112905" cy="514923"/>
          </a:xfrm>
          <a:solidFill>
            <a:schemeClr val="bg1"/>
          </a:solidFill>
        </p:grpSpPr>
        <p:sp>
          <p:nvSpPr>
            <p:cNvPr id="19" name="Freeform: Shape 18">
              <a:hlinkClick r:id="rId2" action="ppaction://hlinksldjump" tooltip="HOME"/>
              <a:extLst>
                <a:ext uri="{FF2B5EF4-FFF2-40B4-BE49-F238E27FC236}">
                  <a16:creationId xmlns:a16="http://schemas.microsoft.com/office/drawing/2014/main" id="{A81C69D9-8740-4EDE-B475-E61089567201}"/>
                </a:ext>
              </a:extLst>
            </p:cNvPr>
            <p:cNvSpPr/>
            <p:nvPr/>
          </p:nvSpPr>
          <p:spPr>
            <a:xfrm>
              <a:off x="690756" y="315442"/>
              <a:ext cx="1112905" cy="216596"/>
            </a:xfrm>
            <a:custGeom>
              <a:avLst/>
              <a:gdLst/>
              <a:ahLst/>
              <a:cxnLst/>
              <a:rect l="l" t="t" r="r" b="b"/>
              <a:pathLst>
                <a:path w="1666732" h="324383">
                  <a:moveTo>
                    <a:pt x="37271" y="190043"/>
                  </a:moveTo>
                  <a:lnTo>
                    <a:pt x="37271" y="291208"/>
                  </a:lnTo>
                  <a:lnTo>
                    <a:pt x="104441" y="291208"/>
                  </a:lnTo>
                  <a:cubicBezTo>
                    <a:pt x="122463" y="291208"/>
                    <a:pt x="136593" y="286702"/>
                    <a:pt x="146832" y="277692"/>
                  </a:cubicBezTo>
                  <a:cubicBezTo>
                    <a:pt x="157072" y="268681"/>
                    <a:pt x="162191" y="256326"/>
                    <a:pt x="162191" y="240625"/>
                  </a:cubicBezTo>
                  <a:cubicBezTo>
                    <a:pt x="162191" y="224925"/>
                    <a:pt x="156662" y="212569"/>
                    <a:pt x="145604" y="203559"/>
                  </a:cubicBezTo>
                  <a:cubicBezTo>
                    <a:pt x="134545" y="194548"/>
                    <a:pt x="119869" y="190043"/>
                    <a:pt x="101574" y="190043"/>
                  </a:cubicBezTo>
                  <a:close/>
                  <a:moveTo>
                    <a:pt x="775597" y="124511"/>
                  </a:moveTo>
                  <a:cubicBezTo>
                    <a:pt x="754708" y="124511"/>
                    <a:pt x="736823" y="131883"/>
                    <a:pt x="721942" y="146628"/>
                  </a:cubicBezTo>
                  <a:cubicBezTo>
                    <a:pt x="707061" y="161372"/>
                    <a:pt x="699621" y="181442"/>
                    <a:pt x="699621" y="206835"/>
                  </a:cubicBezTo>
                  <a:cubicBezTo>
                    <a:pt x="699621" y="232229"/>
                    <a:pt x="707129" y="252844"/>
                    <a:pt x="722147" y="268681"/>
                  </a:cubicBezTo>
                  <a:cubicBezTo>
                    <a:pt x="737165" y="284518"/>
                    <a:pt x="755050" y="292436"/>
                    <a:pt x="775801" y="292436"/>
                  </a:cubicBezTo>
                  <a:cubicBezTo>
                    <a:pt x="796553" y="292436"/>
                    <a:pt x="814370" y="284791"/>
                    <a:pt x="829251" y="269500"/>
                  </a:cubicBezTo>
                  <a:cubicBezTo>
                    <a:pt x="844132" y="254209"/>
                    <a:pt x="851573" y="233867"/>
                    <a:pt x="851573" y="208474"/>
                  </a:cubicBezTo>
                  <a:cubicBezTo>
                    <a:pt x="851573" y="183080"/>
                    <a:pt x="844132" y="162738"/>
                    <a:pt x="829251" y="147447"/>
                  </a:cubicBezTo>
                  <a:cubicBezTo>
                    <a:pt x="814370" y="132156"/>
                    <a:pt x="796485" y="124511"/>
                    <a:pt x="775597" y="124511"/>
                  </a:cubicBezTo>
                  <a:close/>
                  <a:moveTo>
                    <a:pt x="346972" y="124511"/>
                  </a:moveTo>
                  <a:cubicBezTo>
                    <a:pt x="326083" y="124511"/>
                    <a:pt x="308199" y="131883"/>
                    <a:pt x="293317" y="146628"/>
                  </a:cubicBezTo>
                  <a:cubicBezTo>
                    <a:pt x="278436" y="161372"/>
                    <a:pt x="270995" y="181442"/>
                    <a:pt x="270995" y="206835"/>
                  </a:cubicBezTo>
                  <a:cubicBezTo>
                    <a:pt x="270995" y="232229"/>
                    <a:pt x="278504" y="252844"/>
                    <a:pt x="293522" y="268681"/>
                  </a:cubicBezTo>
                  <a:cubicBezTo>
                    <a:pt x="308540" y="284518"/>
                    <a:pt x="326425" y="292436"/>
                    <a:pt x="347176" y="292436"/>
                  </a:cubicBezTo>
                  <a:cubicBezTo>
                    <a:pt x="367928" y="292436"/>
                    <a:pt x="385745" y="284791"/>
                    <a:pt x="400626" y="269500"/>
                  </a:cubicBezTo>
                  <a:cubicBezTo>
                    <a:pt x="415507" y="254209"/>
                    <a:pt x="422948" y="233867"/>
                    <a:pt x="422948" y="208474"/>
                  </a:cubicBezTo>
                  <a:cubicBezTo>
                    <a:pt x="422948" y="183080"/>
                    <a:pt x="415507" y="162738"/>
                    <a:pt x="400626" y="147447"/>
                  </a:cubicBezTo>
                  <a:cubicBezTo>
                    <a:pt x="385745" y="132156"/>
                    <a:pt x="367860" y="124511"/>
                    <a:pt x="346972" y="124511"/>
                  </a:cubicBezTo>
                  <a:close/>
                  <a:moveTo>
                    <a:pt x="1285441" y="122872"/>
                  </a:moveTo>
                  <a:cubicBezTo>
                    <a:pt x="1265645" y="122872"/>
                    <a:pt x="1249194" y="129221"/>
                    <a:pt x="1236087" y="141918"/>
                  </a:cubicBezTo>
                  <a:cubicBezTo>
                    <a:pt x="1222981" y="154614"/>
                    <a:pt x="1215745" y="172021"/>
                    <a:pt x="1214380" y="194138"/>
                  </a:cubicBezTo>
                  <a:lnTo>
                    <a:pt x="1355683" y="194138"/>
                  </a:lnTo>
                  <a:cubicBezTo>
                    <a:pt x="1355410" y="172568"/>
                    <a:pt x="1348584" y="155297"/>
                    <a:pt x="1335205" y="142327"/>
                  </a:cubicBezTo>
                  <a:cubicBezTo>
                    <a:pt x="1321825" y="129357"/>
                    <a:pt x="1305237" y="122872"/>
                    <a:pt x="1285441" y="122872"/>
                  </a:cubicBezTo>
                  <a:close/>
                  <a:moveTo>
                    <a:pt x="1095375" y="95840"/>
                  </a:moveTo>
                  <a:lnTo>
                    <a:pt x="1132646" y="95840"/>
                  </a:lnTo>
                  <a:lnTo>
                    <a:pt x="1132646" y="320697"/>
                  </a:lnTo>
                  <a:lnTo>
                    <a:pt x="1095375" y="320697"/>
                  </a:lnTo>
                  <a:close/>
                  <a:moveTo>
                    <a:pt x="1581336" y="92154"/>
                  </a:moveTo>
                  <a:cubicBezTo>
                    <a:pt x="1606320" y="92154"/>
                    <a:pt x="1625911" y="98503"/>
                    <a:pt x="1640110" y="111200"/>
                  </a:cubicBezTo>
                  <a:cubicBezTo>
                    <a:pt x="1654308" y="123896"/>
                    <a:pt x="1662090" y="141303"/>
                    <a:pt x="1663455" y="163420"/>
                  </a:cubicBezTo>
                  <a:lnTo>
                    <a:pt x="1624955" y="163420"/>
                  </a:lnTo>
                  <a:cubicBezTo>
                    <a:pt x="1624409" y="150860"/>
                    <a:pt x="1620177" y="140757"/>
                    <a:pt x="1612258" y="133112"/>
                  </a:cubicBezTo>
                  <a:cubicBezTo>
                    <a:pt x="1604340" y="125466"/>
                    <a:pt x="1593350" y="121644"/>
                    <a:pt x="1579288" y="121644"/>
                  </a:cubicBezTo>
                  <a:cubicBezTo>
                    <a:pt x="1565226" y="121644"/>
                    <a:pt x="1554167" y="124989"/>
                    <a:pt x="1546112" y="131678"/>
                  </a:cubicBezTo>
                  <a:cubicBezTo>
                    <a:pt x="1538057" y="138368"/>
                    <a:pt x="1534030" y="146969"/>
                    <a:pt x="1534030" y="157481"/>
                  </a:cubicBezTo>
                  <a:cubicBezTo>
                    <a:pt x="1534030" y="167994"/>
                    <a:pt x="1538603" y="176117"/>
                    <a:pt x="1547750" y="181851"/>
                  </a:cubicBezTo>
                  <a:cubicBezTo>
                    <a:pt x="1556897" y="187585"/>
                    <a:pt x="1567956" y="191749"/>
                    <a:pt x="1580926" y="194343"/>
                  </a:cubicBezTo>
                  <a:cubicBezTo>
                    <a:pt x="1593896" y="196937"/>
                    <a:pt x="1606866" y="199941"/>
                    <a:pt x="1619835" y="203354"/>
                  </a:cubicBezTo>
                  <a:cubicBezTo>
                    <a:pt x="1632805" y="206767"/>
                    <a:pt x="1643864" y="213184"/>
                    <a:pt x="1653011" y="222604"/>
                  </a:cubicBezTo>
                  <a:cubicBezTo>
                    <a:pt x="1662158" y="232024"/>
                    <a:pt x="1666732" y="245404"/>
                    <a:pt x="1666732" y="262742"/>
                  </a:cubicBezTo>
                  <a:cubicBezTo>
                    <a:pt x="1666732" y="280081"/>
                    <a:pt x="1658882" y="294689"/>
                    <a:pt x="1643181" y="306567"/>
                  </a:cubicBezTo>
                  <a:cubicBezTo>
                    <a:pt x="1627481" y="318444"/>
                    <a:pt x="1607070" y="324383"/>
                    <a:pt x="1581950" y="324383"/>
                  </a:cubicBezTo>
                  <a:cubicBezTo>
                    <a:pt x="1556829" y="324383"/>
                    <a:pt x="1536692" y="318103"/>
                    <a:pt x="1521538" y="305543"/>
                  </a:cubicBezTo>
                  <a:cubicBezTo>
                    <a:pt x="1506383" y="292983"/>
                    <a:pt x="1498123" y="275644"/>
                    <a:pt x="1496758" y="253527"/>
                  </a:cubicBezTo>
                  <a:lnTo>
                    <a:pt x="1535258" y="253527"/>
                  </a:lnTo>
                  <a:cubicBezTo>
                    <a:pt x="1535804" y="266087"/>
                    <a:pt x="1540242" y="276122"/>
                    <a:pt x="1548569" y="283631"/>
                  </a:cubicBezTo>
                  <a:cubicBezTo>
                    <a:pt x="1556897" y="291139"/>
                    <a:pt x="1568366" y="294894"/>
                    <a:pt x="1582974" y="294894"/>
                  </a:cubicBezTo>
                  <a:cubicBezTo>
                    <a:pt x="1597582" y="294894"/>
                    <a:pt x="1609050" y="291754"/>
                    <a:pt x="1617378" y="285474"/>
                  </a:cubicBezTo>
                  <a:cubicBezTo>
                    <a:pt x="1625706" y="279194"/>
                    <a:pt x="1629870" y="271207"/>
                    <a:pt x="1629870" y="261514"/>
                  </a:cubicBezTo>
                  <a:cubicBezTo>
                    <a:pt x="1629870" y="251820"/>
                    <a:pt x="1626594" y="244107"/>
                    <a:pt x="1620040" y="238373"/>
                  </a:cubicBezTo>
                  <a:cubicBezTo>
                    <a:pt x="1613487" y="232639"/>
                    <a:pt x="1605296" y="228679"/>
                    <a:pt x="1595466" y="226495"/>
                  </a:cubicBezTo>
                  <a:cubicBezTo>
                    <a:pt x="1585636" y="224310"/>
                    <a:pt x="1574919" y="221717"/>
                    <a:pt x="1563314" y="218713"/>
                  </a:cubicBezTo>
                  <a:cubicBezTo>
                    <a:pt x="1551710" y="215709"/>
                    <a:pt x="1540992" y="212501"/>
                    <a:pt x="1531163" y="209088"/>
                  </a:cubicBezTo>
                  <a:cubicBezTo>
                    <a:pt x="1521333" y="205675"/>
                    <a:pt x="1513141" y="199736"/>
                    <a:pt x="1506588" y="191271"/>
                  </a:cubicBezTo>
                  <a:cubicBezTo>
                    <a:pt x="1500035" y="182807"/>
                    <a:pt x="1496758" y="172158"/>
                    <a:pt x="1496758" y="159325"/>
                  </a:cubicBezTo>
                  <a:cubicBezTo>
                    <a:pt x="1496758" y="140484"/>
                    <a:pt x="1504608" y="124579"/>
                    <a:pt x="1520309" y="111609"/>
                  </a:cubicBezTo>
                  <a:cubicBezTo>
                    <a:pt x="1536009" y="98639"/>
                    <a:pt x="1556351" y="92154"/>
                    <a:pt x="1581336" y="92154"/>
                  </a:cubicBezTo>
                  <a:close/>
                  <a:moveTo>
                    <a:pt x="1286260" y="92154"/>
                  </a:moveTo>
                  <a:cubicBezTo>
                    <a:pt x="1318890" y="92154"/>
                    <a:pt x="1345103" y="102189"/>
                    <a:pt x="1364899" y="122258"/>
                  </a:cubicBezTo>
                  <a:cubicBezTo>
                    <a:pt x="1384695" y="142327"/>
                    <a:pt x="1394593" y="167926"/>
                    <a:pt x="1394593" y="199053"/>
                  </a:cubicBezTo>
                  <a:cubicBezTo>
                    <a:pt x="1394593" y="206972"/>
                    <a:pt x="1394047" y="214344"/>
                    <a:pt x="1392955" y="221170"/>
                  </a:cubicBezTo>
                  <a:lnTo>
                    <a:pt x="1213971" y="221170"/>
                  </a:lnTo>
                  <a:cubicBezTo>
                    <a:pt x="1215063" y="243561"/>
                    <a:pt x="1222094" y="261241"/>
                    <a:pt x="1235064" y="274210"/>
                  </a:cubicBezTo>
                  <a:cubicBezTo>
                    <a:pt x="1248033" y="287180"/>
                    <a:pt x="1264621" y="293665"/>
                    <a:pt x="1284827" y="293665"/>
                  </a:cubicBezTo>
                  <a:cubicBezTo>
                    <a:pt x="1300118" y="293665"/>
                    <a:pt x="1313019" y="290252"/>
                    <a:pt x="1323532" y="283426"/>
                  </a:cubicBezTo>
                  <a:cubicBezTo>
                    <a:pt x="1334044" y="276600"/>
                    <a:pt x="1341758" y="267589"/>
                    <a:pt x="1346673" y="256394"/>
                  </a:cubicBezTo>
                  <a:lnTo>
                    <a:pt x="1386811" y="256394"/>
                  </a:lnTo>
                  <a:cubicBezTo>
                    <a:pt x="1379712" y="276053"/>
                    <a:pt x="1367493" y="292300"/>
                    <a:pt x="1350154" y="305133"/>
                  </a:cubicBezTo>
                  <a:cubicBezTo>
                    <a:pt x="1332815" y="317967"/>
                    <a:pt x="1311040" y="324383"/>
                    <a:pt x="1284827" y="324383"/>
                  </a:cubicBezTo>
                  <a:cubicBezTo>
                    <a:pt x="1252607" y="324383"/>
                    <a:pt x="1226394" y="313734"/>
                    <a:pt x="1206189" y="292436"/>
                  </a:cubicBezTo>
                  <a:cubicBezTo>
                    <a:pt x="1185983" y="271139"/>
                    <a:pt x="1175880" y="243014"/>
                    <a:pt x="1175880" y="208064"/>
                  </a:cubicBezTo>
                  <a:cubicBezTo>
                    <a:pt x="1175880" y="173114"/>
                    <a:pt x="1186119" y="145058"/>
                    <a:pt x="1206598" y="123896"/>
                  </a:cubicBezTo>
                  <a:cubicBezTo>
                    <a:pt x="1227077" y="102735"/>
                    <a:pt x="1253631" y="92154"/>
                    <a:pt x="1286260" y="92154"/>
                  </a:cubicBezTo>
                  <a:close/>
                  <a:moveTo>
                    <a:pt x="768839" y="92154"/>
                  </a:moveTo>
                  <a:cubicBezTo>
                    <a:pt x="787952" y="92154"/>
                    <a:pt x="804676" y="96660"/>
                    <a:pt x="819012" y="105670"/>
                  </a:cubicBezTo>
                  <a:cubicBezTo>
                    <a:pt x="833347" y="114681"/>
                    <a:pt x="844201" y="126422"/>
                    <a:pt x="851573" y="140894"/>
                  </a:cubicBezTo>
                  <a:lnTo>
                    <a:pt x="851573" y="95840"/>
                  </a:lnTo>
                  <a:lnTo>
                    <a:pt x="889254" y="95840"/>
                  </a:lnTo>
                  <a:lnTo>
                    <a:pt x="889254" y="320697"/>
                  </a:lnTo>
                  <a:lnTo>
                    <a:pt x="851573" y="320697"/>
                  </a:lnTo>
                  <a:lnTo>
                    <a:pt x="851573" y="274825"/>
                  </a:lnTo>
                  <a:cubicBezTo>
                    <a:pt x="844201" y="289569"/>
                    <a:pt x="833347" y="301515"/>
                    <a:pt x="819012" y="310663"/>
                  </a:cubicBezTo>
                  <a:cubicBezTo>
                    <a:pt x="804676" y="319810"/>
                    <a:pt x="787952" y="324383"/>
                    <a:pt x="768839" y="324383"/>
                  </a:cubicBezTo>
                  <a:cubicBezTo>
                    <a:pt x="738257" y="324383"/>
                    <a:pt x="712727" y="313393"/>
                    <a:pt x="692248" y="291413"/>
                  </a:cubicBezTo>
                  <a:cubicBezTo>
                    <a:pt x="671769" y="269432"/>
                    <a:pt x="661530" y="241308"/>
                    <a:pt x="661530" y="207040"/>
                  </a:cubicBezTo>
                  <a:cubicBezTo>
                    <a:pt x="661530" y="172772"/>
                    <a:pt x="671701" y="145058"/>
                    <a:pt x="692043" y="123896"/>
                  </a:cubicBezTo>
                  <a:cubicBezTo>
                    <a:pt x="712386" y="102735"/>
                    <a:pt x="737984" y="92154"/>
                    <a:pt x="768839" y="92154"/>
                  </a:cubicBezTo>
                  <a:close/>
                  <a:moveTo>
                    <a:pt x="629545" y="92154"/>
                  </a:moveTo>
                  <a:lnTo>
                    <a:pt x="629545" y="131064"/>
                  </a:lnTo>
                  <a:lnTo>
                    <a:pt x="619715" y="131064"/>
                  </a:lnTo>
                  <a:cubicBezTo>
                    <a:pt x="600602" y="131064"/>
                    <a:pt x="586062" y="136047"/>
                    <a:pt x="576096" y="146013"/>
                  </a:cubicBezTo>
                  <a:cubicBezTo>
                    <a:pt x="566129" y="155980"/>
                    <a:pt x="561146" y="173250"/>
                    <a:pt x="561146" y="197825"/>
                  </a:cubicBezTo>
                  <a:lnTo>
                    <a:pt x="561146" y="320697"/>
                  </a:lnTo>
                  <a:lnTo>
                    <a:pt x="523875" y="320697"/>
                  </a:lnTo>
                  <a:lnTo>
                    <a:pt x="523875" y="95840"/>
                  </a:lnTo>
                  <a:lnTo>
                    <a:pt x="561146" y="95840"/>
                  </a:lnTo>
                  <a:lnTo>
                    <a:pt x="561146" y="133931"/>
                  </a:lnTo>
                  <a:cubicBezTo>
                    <a:pt x="574526" y="106080"/>
                    <a:pt x="597325" y="92154"/>
                    <a:pt x="629545" y="92154"/>
                  </a:cubicBezTo>
                  <a:close/>
                  <a:moveTo>
                    <a:pt x="340214" y="92154"/>
                  </a:moveTo>
                  <a:cubicBezTo>
                    <a:pt x="359327" y="92154"/>
                    <a:pt x="376051" y="96660"/>
                    <a:pt x="390387" y="105670"/>
                  </a:cubicBezTo>
                  <a:cubicBezTo>
                    <a:pt x="404722" y="114681"/>
                    <a:pt x="415575" y="126422"/>
                    <a:pt x="422948" y="140894"/>
                  </a:cubicBezTo>
                  <a:lnTo>
                    <a:pt x="422948" y="95840"/>
                  </a:lnTo>
                  <a:lnTo>
                    <a:pt x="460629" y="95840"/>
                  </a:lnTo>
                  <a:lnTo>
                    <a:pt x="460629" y="320697"/>
                  </a:lnTo>
                  <a:lnTo>
                    <a:pt x="422948" y="320697"/>
                  </a:lnTo>
                  <a:lnTo>
                    <a:pt x="422948" y="274825"/>
                  </a:lnTo>
                  <a:cubicBezTo>
                    <a:pt x="415575" y="289569"/>
                    <a:pt x="404722" y="301515"/>
                    <a:pt x="390387" y="310663"/>
                  </a:cubicBezTo>
                  <a:cubicBezTo>
                    <a:pt x="376051" y="319810"/>
                    <a:pt x="359327" y="324383"/>
                    <a:pt x="340214" y="324383"/>
                  </a:cubicBezTo>
                  <a:cubicBezTo>
                    <a:pt x="309632" y="324383"/>
                    <a:pt x="284102" y="313393"/>
                    <a:pt x="263623" y="291413"/>
                  </a:cubicBezTo>
                  <a:cubicBezTo>
                    <a:pt x="243144" y="269432"/>
                    <a:pt x="232905" y="241308"/>
                    <a:pt x="232905" y="207040"/>
                  </a:cubicBezTo>
                  <a:cubicBezTo>
                    <a:pt x="232905" y="172772"/>
                    <a:pt x="243076" y="145058"/>
                    <a:pt x="263418" y="123896"/>
                  </a:cubicBezTo>
                  <a:cubicBezTo>
                    <a:pt x="283761" y="102735"/>
                    <a:pt x="309359" y="92154"/>
                    <a:pt x="340214" y="92154"/>
                  </a:cubicBezTo>
                  <a:close/>
                  <a:moveTo>
                    <a:pt x="37271" y="66761"/>
                  </a:moveTo>
                  <a:lnTo>
                    <a:pt x="37271" y="160144"/>
                  </a:lnTo>
                  <a:lnTo>
                    <a:pt x="99936" y="160144"/>
                  </a:lnTo>
                  <a:cubicBezTo>
                    <a:pt x="117138" y="160144"/>
                    <a:pt x="130586" y="155980"/>
                    <a:pt x="140279" y="147652"/>
                  </a:cubicBezTo>
                  <a:cubicBezTo>
                    <a:pt x="149972" y="139324"/>
                    <a:pt x="154819" y="127992"/>
                    <a:pt x="154819" y="113657"/>
                  </a:cubicBezTo>
                  <a:cubicBezTo>
                    <a:pt x="154819" y="99322"/>
                    <a:pt x="149972" y="87922"/>
                    <a:pt x="140279" y="79457"/>
                  </a:cubicBezTo>
                  <a:cubicBezTo>
                    <a:pt x="130586" y="70993"/>
                    <a:pt x="117138" y="66761"/>
                    <a:pt x="99936" y="66761"/>
                  </a:cubicBezTo>
                  <a:close/>
                  <a:moveTo>
                    <a:pt x="960691" y="40138"/>
                  </a:moveTo>
                  <a:lnTo>
                    <a:pt x="998372" y="40138"/>
                  </a:lnTo>
                  <a:lnTo>
                    <a:pt x="998372" y="95840"/>
                  </a:lnTo>
                  <a:lnTo>
                    <a:pt x="1056532" y="95840"/>
                  </a:lnTo>
                  <a:lnTo>
                    <a:pt x="1056532" y="126149"/>
                  </a:lnTo>
                  <a:lnTo>
                    <a:pt x="998372" y="126149"/>
                  </a:lnTo>
                  <a:lnTo>
                    <a:pt x="998372" y="262947"/>
                  </a:lnTo>
                  <a:cubicBezTo>
                    <a:pt x="998372" y="273050"/>
                    <a:pt x="1000420" y="280149"/>
                    <a:pt x="1004516" y="284245"/>
                  </a:cubicBezTo>
                  <a:cubicBezTo>
                    <a:pt x="1008611" y="288341"/>
                    <a:pt x="1015847" y="290389"/>
                    <a:pt x="1026223" y="290389"/>
                  </a:cubicBezTo>
                  <a:lnTo>
                    <a:pt x="1056941" y="290389"/>
                  </a:lnTo>
                  <a:lnTo>
                    <a:pt x="1056941" y="320697"/>
                  </a:lnTo>
                  <a:lnTo>
                    <a:pt x="1019260" y="320697"/>
                  </a:lnTo>
                  <a:cubicBezTo>
                    <a:pt x="980214" y="320697"/>
                    <a:pt x="960691" y="301447"/>
                    <a:pt x="960691" y="262947"/>
                  </a:cubicBezTo>
                  <a:lnTo>
                    <a:pt x="960691" y="126149"/>
                  </a:lnTo>
                  <a:lnTo>
                    <a:pt x="931611" y="126149"/>
                  </a:lnTo>
                  <a:lnTo>
                    <a:pt x="931611" y="95840"/>
                  </a:lnTo>
                  <a:lnTo>
                    <a:pt x="960691" y="95840"/>
                  </a:lnTo>
                  <a:close/>
                  <a:moveTo>
                    <a:pt x="0" y="36862"/>
                  </a:moveTo>
                  <a:lnTo>
                    <a:pt x="101574" y="36862"/>
                  </a:lnTo>
                  <a:cubicBezTo>
                    <a:pt x="130518" y="36862"/>
                    <a:pt x="152908" y="43893"/>
                    <a:pt x="168745" y="57955"/>
                  </a:cubicBezTo>
                  <a:cubicBezTo>
                    <a:pt x="184582" y="72017"/>
                    <a:pt x="192500" y="90106"/>
                    <a:pt x="192500" y="112223"/>
                  </a:cubicBezTo>
                  <a:cubicBezTo>
                    <a:pt x="192500" y="143897"/>
                    <a:pt x="174342" y="164786"/>
                    <a:pt x="138026" y="174888"/>
                  </a:cubicBezTo>
                  <a:cubicBezTo>
                    <a:pt x="156321" y="177892"/>
                    <a:pt x="171066" y="186083"/>
                    <a:pt x="182261" y="199463"/>
                  </a:cubicBezTo>
                  <a:cubicBezTo>
                    <a:pt x="193456" y="212842"/>
                    <a:pt x="199053" y="228270"/>
                    <a:pt x="199053" y="245745"/>
                  </a:cubicBezTo>
                  <a:cubicBezTo>
                    <a:pt x="199053" y="267316"/>
                    <a:pt x="190657" y="285201"/>
                    <a:pt x="173864" y="299399"/>
                  </a:cubicBezTo>
                  <a:cubicBezTo>
                    <a:pt x="157072" y="313598"/>
                    <a:pt x="134613" y="320697"/>
                    <a:pt x="106489" y="320697"/>
                  </a:cubicBezTo>
                  <a:lnTo>
                    <a:pt x="0" y="320697"/>
                  </a:lnTo>
                  <a:close/>
                  <a:moveTo>
                    <a:pt x="1114420" y="9011"/>
                  </a:moveTo>
                  <a:cubicBezTo>
                    <a:pt x="1121383" y="9011"/>
                    <a:pt x="1127322" y="11468"/>
                    <a:pt x="1132236" y="16383"/>
                  </a:cubicBezTo>
                  <a:cubicBezTo>
                    <a:pt x="1137151" y="21298"/>
                    <a:pt x="1139609" y="27305"/>
                    <a:pt x="1139609" y="34404"/>
                  </a:cubicBezTo>
                  <a:cubicBezTo>
                    <a:pt x="1139609" y="41503"/>
                    <a:pt x="1137151" y="47511"/>
                    <a:pt x="1132236" y="52425"/>
                  </a:cubicBezTo>
                  <a:cubicBezTo>
                    <a:pt x="1127322" y="57340"/>
                    <a:pt x="1121314" y="59798"/>
                    <a:pt x="1114215" y="59798"/>
                  </a:cubicBezTo>
                  <a:cubicBezTo>
                    <a:pt x="1107116" y="59798"/>
                    <a:pt x="1101177" y="57340"/>
                    <a:pt x="1096399" y="52425"/>
                  </a:cubicBezTo>
                  <a:cubicBezTo>
                    <a:pt x="1091620" y="47511"/>
                    <a:pt x="1089231" y="41503"/>
                    <a:pt x="1089231" y="34404"/>
                  </a:cubicBezTo>
                  <a:cubicBezTo>
                    <a:pt x="1089231" y="27305"/>
                    <a:pt x="1091689" y="21298"/>
                    <a:pt x="1096603" y="16383"/>
                  </a:cubicBezTo>
                  <a:cubicBezTo>
                    <a:pt x="1101518" y="11468"/>
                    <a:pt x="1107457" y="9011"/>
                    <a:pt x="1114420" y="9011"/>
                  </a:cubicBezTo>
                  <a:close/>
                  <a:moveTo>
                    <a:pt x="1417796" y="0"/>
                  </a:moveTo>
                  <a:lnTo>
                    <a:pt x="1455067" y="0"/>
                  </a:lnTo>
                  <a:cubicBezTo>
                    <a:pt x="1458344" y="14472"/>
                    <a:pt x="1459982" y="27032"/>
                    <a:pt x="1459982" y="37681"/>
                  </a:cubicBezTo>
                  <a:cubicBezTo>
                    <a:pt x="1459982" y="68535"/>
                    <a:pt x="1446057" y="83963"/>
                    <a:pt x="1418206" y="83963"/>
                  </a:cubicBezTo>
                  <a:lnTo>
                    <a:pt x="1418206" y="65941"/>
                  </a:lnTo>
                  <a:cubicBezTo>
                    <a:pt x="1431312" y="65941"/>
                    <a:pt x="1437865" y="58842"/>
                    <a:pt x="1437865" y="44644"/>
                  </a:cubicBezTo>
                  <a:lnTo>
                    <a:pt x="1437865" y="35223"/>
                  </a:lnTo>
                  <a:lnTo>
                    <a:pt x="1417796" y="352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4A97E23-0709-495A-A864-E0A604F88B37}"/>
                </a:ext>
              </a:extLst>
            </p:cNvPr>
            <p:cNvGrpSpPr/>
            <p:nvPr userDrawn="1"/>
          </p:nvGrpSpPr>
          <p:grpSpPr>
            <a:xfrm>
              <a:off x="902437" y="119791"/>
              <a:ext cx="689543" cy="514923"/>
              <a:chOff x="902437" y="119791"/>
              <a:chExt cx="689543" cy="514923"/>
            </a:xfrm>
            <a:grpFill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D6BC390-D21B-4E3F-8648-3B5EA93F4386}"/>
                  </a:ext>
                </a:extLst>
              </p:cNvPr>
              <p:cNvSpPr/>
              <p:nvPr/>
            </p:nvSpPr>
            <p:spPr>
              <a:xfrm>
                <a:off x="1120169" y="588994"/>
                <a:ext cx="254078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293446" h="52806">
                    <a:moveTo>
                      <a:pt x="6934" y="28498"/>
                    </a:moveTo>
                    <a:lnTo>
                      <a:pt x="6934" y="47320"/>
                    </a:lnTo>
                    <a:lnTo>
                      <a:pt x="19431" y="47320"/>
                    </a:lnTo>
                    <a:cubicBezTo>
                      <a:pt x="22784" y="47320"/>
                      <a:pt x="25413" y="46482"/>
                      <a:pt x="27318" y="44805"/>
                    </a:cubicBezTo>
                    <a:cubicBezTo>
                      <a:pt x="29223" y="43129"/>
                      <a:pt x="30175" y="40830"/>
                      <a:pt x="30175" y="37909"/>
                    </a:cubicBezTo>
                    <a:cubicBezTo>
                      <a:pt x="30175" y="34988"/>
                      <a:pt x="29147" y="32689"/>
                      <a:pt x="27089" y="31013"/>
                    </a:cubicBezTo>
                    <a:cubicBezTo>
                      <a:pt x="25032" y="29337"/>
                      <a:pt x="22301" y="28498"/>
                      <a:pt x="18898" y="28498"/>
                    </a:cubicBezTo>
                    <a:close/>
                    <a:moveTo>
                      <a:pt x="144399" y="8458"/>
                    </a:moveTo>
                    <a:lnTo>
                      <a:pt x="134645" y="35737"/>
                    </a:lnTo>
                    <a:lnTo>
                      <a:pt x="154153" y="35737"/>
                    </a:lnTo>
                    <a:close/>
                    <a:moveTo>
                      <a:pt x="264109" y="5562"/>
                    </a:moveTo>
                    <a:lnTo>
                      <a:pt x="264109" y="25527"/>
                    </a:lnTo>
                    <a:lnTo>
                      <a:pt x="274320" y="25527"/>
                    </a:lnTo>
                    <a:cubicBezTo>
                      <a:pt x="278130" y="25527"/>
                      <a:pt x="280962" y="24650"/>
                      <a:pt x="282816" y="22898"/>
                    </a:cubicBezTo>
                    <a:cubicBezTo>
                      <a:pt x="284671" y="21145"/>
                      <a:pt x="285598" y="18694"/>
                      <a:pt x="285598" y="15544"/>
                    </a:cubicBezTo>
                    <a:cubicBezTo>
                      <a:pt x="285598" y="8890"/>
                      <a:pt x="281839" y="5562"/>
                      <a:pt x="274320" y="5562"/>
                    </a:cubicBezTo>
                    <a:close/>
                    <a:moveTo>
                      <a:pt x="6934" y="5562"/>
                    </a:moveTo>
                    <a:lnTo>
                      <a:pt x="6934" y="22936"/>
                    </a:lnTo>
                    <a:lnTo>
                      <a:pt x="18593" y="22936"/>
                    </a:lnTo>
                    <a:cubicBezTo>
                      <a:pt x="21793" y="22936"/>
                      <a:pt x="24295" y="22161"/>
                      <a:pt x="26099" y="20612"/>
                    </a:cubicBezTo>
                    <a:cubicBezTo>
                      <a:pt x="27902" y="19062"/>
                      <a:pt x="28804" y="16954"/>
                      <a:pt x="28804" y="14287"/>
                    </a:cubicBezTo>
                    <a:cubicBezTo>
                      <a:pt x="28804" y="11620"/>
                      <a:pt x="27902" y="9499"/>
                      <a:pt x="26099" y="7924"/>
                    </a:cubicBezTo>
                    <a:cubicBezTo>
                      <a:pt x="24295" y="6350"/>
                      <a:pt x="21793" y="5562"/>
                      <a:pt x="18593" y="5562"/>
                    </a:cubicBezTo>
                    <a:close/>
                    <a:moveTo>
                      <a:pt x="257175" y="0"/>
                    </a:moveTo>
                    <a:lnTo>
                      <a:pt x="274320" y="0"/>
                    </a:lnTo>
                    <a:cubicBezTo>
                      <a:pt x="280264" y="0"/>
                      <a:pt x="284798" y="1447"/>
                      <a:pt x="287922" y="4343"/>
                    </a:cubicBezTo>
                    <a:cubicBezTo>
                      <a:pt x="291046" y="7239"/>
                      <a:pt x="292608" y="10782"/>
                      <a:pt x="292608" y="14973"/>
                    </a:cubicBezTo>
                    <a:cubicBezTo>
                      <a:pt x="292608" y="19164"/>
                      <a:pt x="291465" y="22656"/>
                      <a:pt x="289179" y="25450"/>
                    </a:cubicBezTo>
                    <a:cubicBezTo>
                      <a:pt x="286893" y="28244"/>
                      <a:pt x="283464" y="29997"/>
                      <a:pt x="278892" y="30708"/>
                    </a:cubicBezTo>
                    <a:lnTo>
                      <a:pt x="293446" y="52806"/>
                    </a:lnTo>
                    <a:lnTo>
                      <a:pt x="284759" y="52806"/>
                    </a:lnTo>
                    <a:lnTo>
                      <a:pt x="270891" y="31013"/>
                    </a:lnTo>
                    <a:lnTo>
                      <a:pt x="264109" y="31013"/>
                    </a:lnTo>
                    <a:lnTo>
                      <a:pt x="264109" y="52806"/>
                    </a:lnTo>
                    <a:lnTo>
                      <a:pt x="257175" y="52806"/>
                    </a:lnTo>
                    <a:close/>
                    <a:moveTo>
                      <a:pt x="140665" y="0"/>
                    </a:moveTo>
                    <a:lnTo>
                      <a:pt x="148285" y="0"/>
                    </a:lnTo>
                    <a:lnTo>
                      <a:pt x="167411" y="52806"/>
                    </a:lnTo>
                    <a:lnTo>
                      <a:pt x="160249" y="52806"/>
                    </a:lnTo>
                    <a:lnTo>
                      <a:pt x="156134" y="41224"/>
                    </a:lnTo>
                    <a:lnTo>
                      <a:pt x="132664" y="41224"/>
                    </a:lnTo>
                    <a:lnTo>
                      <a:pt x="128549" y="52806"/>
                    </a:lnTo>
                    <a:lnTo>
                      <a:pt x="121463" y="52806"/>
                    </a:lnTo>
                    <a:close/>
                    <a:moveTo>
                      <a:pt x="0" y="0"/>
                    </a:moveTo>
                    <a:lnTo>
                      <a:pt x="18898" y="0"/>
                    </a:lnTo>
                    <a:cubicBezTo>
                      <a:pt x="24282" y="0"/>
                      <a:pt x="28448" y="1308"/>
                      <a:pt x="31394" y="3924"/>
                    </a:cubicBezTo>
                    <a:cubicBezTo>
                      <a:pt x="34341" y="6540"/>
                      <a:pt x="35814" y="9906"/>
                      <a:pt x="35814" y="14020"/>
                    </a:cubicBezTo>
                    <a:cubicBezTo>
                      <a:pt x="35814" y="19913"/>
                      <a:pt x="32436" y="23799"/>
                      <a:pt x="25679" y="25679"/>
                    </a:cubicBezTo>
                    <a:cubicBezTo>
                      <a:pt x="29083" y="26238"/>
                      <a:pt x="31826" y="27762"/>
                      <a:pt x="33909" y="30251"/>
                    </a:cubicBezTo>
                    <a:cubicBezTo>
                      <a:pt x="35992" y="32740"/>
                      <a:pt x="37033" y="35610"/>
                      <a:pt x="37033" y="38862"/>
                    </a:cubicBezTo>
                    <a:cubicBezTo>
                      <a:pt x="37033" y="42875"/>
                      <a:pt x="35471" y="46202"/>
                      <a:pt x="32347" y="48844"/>
                    </a:cubicBezTo>
                    <a:cubicBezTo>
                      <a:pt x="29223" y="51485"/>
                      <a:pt x="25044" y="52806"/>
                      <a:pt x="19812" y="52806"/>
                    </a:cubicBezTo>
                    <a:lnTo>
                      <a:pt x="0" y="5280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F865BFB-B6FA-4173-B44D-8567459791A9}"/>
                  </a:ext>
                </a:extLst>
              </p:cNvPr>
              <p:cNvSpPr/>
              <p:nvPr/>
            </p:nvSpPr>
            <p:spPr>
              <a:xfrm>
                <a:off x="980874" y="119791"/>
                <a:ext cx="532668" cy="144686"/>
              </a:xfrm>
              <a:custGeom>
                <a:avLst/>
                <a:gdLst/>
                <a:ahLst/>
                <a:cxnLst/>
                <a:rect l="l" t="t" r="r" b="b"/>
                <a:pathLst>
                  <a:path w="699596" h="190030">
                    <a:moveTo>
                      <a:pt x="676317" y="139202"/>
                    </a:moveTo>
                    <a:lnTo>
                      <a:pt x="699596" y="165102"/>
                    </a:lnTo>
                    <a:lnTo>
                      <a:pt x="695459" y="168820"/>
                    </a:lnTo>
                    <a:lnTo>
                      <a:pt x="686137" y="158449"/>
                    </a:lnTo>
                    <a:lnTo>
                      <a:pt x="651000" y="190030"/>
                    </a:lnTo>
                    <a:lnTo>
                      <a:pt x="646365" y="184873"/>
                    </a:lnTo>
                    <a:lnTo>
                      <a:pt x="681502" y="153292"/>
                    </a:lnTo>
                    <a:lnTo>
                      <a:pt x="672180" y="142921"/>
                    </a:lnTo>
                    <a:close/>
                    <a:moveTo>
                      <a:pt x="16617" y="132756"/>
                    </a:moveTo>
                    <a:lnTo>
                      <a:pt x="8884" y="139424"/>
                    </a:lnTo>
                    <a:lnTo>
                      <a:pt x="21922" y="154543"/>
                    </a:lnTo>
                    <a:lnTo>
                      <a:pt x="29654" y="147875"/>
                    </a:lnTo>
                    <a:cubicBezTo>
                      <a:pt x="32540" y="145387"/>
                      <a:pt x="34112" y="142874"/>
                      <a:pt x="34372" y="140336"/>
                    </a:cubicBezTo>
                    <a:cubicBezTo>
                      <a:pt x="34632" y="137798"/>
                      <a:pt x="33733" y="135336"/>
                      <a:pt x="31676" y="132951"/>
                    </a:cubicBezTo>
                    <a:cubicBezTo>
                      <a:pt x="27330" y="127911"/>
                      <a:pt x="22310" y="127846"/>
                      <a:pt x="16617" y="132756"/>
                    </a:cubicBezTo>
                    <a:close/>
                    <a:moveTo>
                      <a:pt x="26121" y="122950"/>
                    </a:moveTo>
                    <a:cubicBezTo>
                      <a:pt x="30378" y="123103"/>
                      <a:pt x="33875" y="124766"/>
                      <a:pt x="36612" y="127940"/>
                    </a:cubicBezTo>
                    <a:cubicBezTo>
                      <a:pt x="39349" y="131114"/>
                      <a:pt x="40764" y="134505"/>
                      <a:pt x="40858" y="138114"/>
                    </a:cubicBezTo>
                    <a:cubicBezTo>
                      <a:pt x="40951" y="141723"/>
                      <a:pt x="39499" y="145289"/>
                      <a:pt x="36501" y="148813"/>
                    </a:cubicBezTo>
                    <a:lnTo>
                      <a:pt x="61954" y="156044"/>
                    </a:lnTo>
                    <a:lnTo>
                      <a:pt x="55375" y="161717"/>
                    </a:lnTo>
                    <a:lnTo>
                      <a:pt x="30641" y="154269"/>
                    </a:lnTo>
                    <a:lnTo>
                      <a:pt x="25505" y="158698"/>
                    </a:lnTo>
                    <a:lnTo>
                      <a:pt x="39737" y="175202"/>
                    </a:lnTo>
                    <a:lnTo>
                      <a:pt x="34486" y="179731"/>
                    </a:lnTo>
                    <a:lnTo>
                      <a:pt x="0" y="139740"/>
                    </a:lnTo>
                    <a:lnTo>
                      <a:pt x="12984" y="128543"/>
                    </a:lnTo>
                    <a:cubicBezTo>
                      <a:pt x="17485" y="124662"/>
                      <a:pt x="21864" y="122797"/>
                      <a:pt x="26121" y="122950"/>
                    </a:cubicBezTo>
                    <a:close/>
                    <a:moveTo>
                      <a:pt x="607496" y="81717"/>
                    </a:moveTo>
                    <a:lnTo>
                      <a:pt x="612945" y="86005"/>
                    </a:lnTo>
                    <a:lnTo>
                      <a:pt x="608944" y="136188"/>
                    </a:lnTo>
                    <a:lnTo>
                      <a:pt x="634862" y="103253"/>
                    </a:lnTo>
                    <a:lnTo>
                      <a:pt x="640311" y="107541"/>
                    </a:lnTo>
                    <a:lnTo>
                      <a:pt x="607654" y="149039"/>
                    </a:lnTo>
                    <a:lnTo>
                      <a:pt x="602205" y="144751"/>
                    </a:lnTo>
                    <a:lnTo>
                      <a:pt x="606207" y="94568"/>
                    </a:lnTo>
                    <a:lnTo>
                      <a:pt x="580288" y="127503"/>
                    </a:lnTo>
                    <a:lnTo>
                      <a:pt x="574839" y="123215"/>
                    </a:lnTo>
                    <a:close/>
                    <a:moveTo>
                      <a:pt x="87300" y="72015"/>
                    </a:moveTo>
                    <a:lnTo>
                      <a:pt x="90162" y="76696"/>
                    </a:lnTo>
                    <a:lnTo>
                      <a:pt x="72220" y="87668"/>
                    </a:lnTo>
                    <a:lnTo>
                      <a:pt x="81601" y="103010"/>
                    </a:lnTo>
                    <a:lnTo>
                      <a:pt x="97593" y="93231"/>
                    </a:lnTo>
                    <a:lnTo>
                      <a:pt x="100416" y="97847"/>
                    </a:lnTo>
                    <a:lnTo>
                      <a:pt x="84423" y="107626"/>
                    </a:lnTo>
                    <a:lnTo>
                      <a:pt x="94043" y="123358"/>
                    </a:lnTo>
                    <a:lnTo>
                      <a:pt x="111986" y="112387"/>
                    </a:lnTo>
                    <a:lnTo>
                      <a:pt x="114848" y="117067"/>
                    </a:lnTo>
                    <a:lnTo>
                      <a:pt x="90989" y="131656"/>
                    </a:lnTo>
                    <a:lnTo>
                      <a:pt x="63442" y="86604"/>
                    </a:lnTo>
                    <a:close/>
                    <a:moveTo>
                      <a:pt x="541352" y="54354"/>
                    </a:moveTo>
                    <a:lnTo>
                      <a:pt x="520048" y="73988"/>
                    </a:lnTo>
                    <a:lnTo>
                      <a:pt x="537325" y="83044"/>
                    </a:lnTo>
                    <a:close/>
                    <a:moveTo>
                      <a:pt x="541971" y="45130"/>
                    </a:moveTo>
                    <a:lnTo>
                      <a:pt x="548720" y="48667"/>
                    </a:lnTo>
                    <a:lnTo>
                      <a:pt x="541144" y="104317"/>
                    </a:lnTo>
                    <a:lnTo>
                      <a:pt x="534800" y="100992"/>
                    </a:lnTo>
                    <a:lnTo>
                      <a:pt x="536533" y="88823"/>
                    </a:lnTo>
                    <a:lnTo>
                      <a:pt x="515746" y="77927"/>
                    </a:lnTo>
                    <a:lnTo>
                      <a:pt x="506724" y="86275"/>
                    </a:lnTo>
                    <a:lnTo>
                      <a:pt x="500448" y="82985"/>
                    </a:lnTo>
                    <a:close/>
                    <a:moveTo>
                      <a:pt x="153519" y="40934"/>
                    </a:moveTo>
                    <a:cubicBezTo>
                      <a:pt x="157211" y="41976"/>
                      <a:pt x="160056" y="44338"/>
                      <a:pt x="162056" y="48021"/>
                    </a:cubicBezTo>
                    <a:lnTo>
                      <a:pt x="154933" y="50934"/>
                    </a:lnTo>
                    <a:cubicBezTo>
                      <a:pt x="153956" y="49083"/>
                      <a:pt x="152378" y="47808"/>
                      <a:pt x="150198" y="47107"/>
                    </a:cubicBezTo>
                    <a:cubicBezTo>
                      <a:pt x="148019" y="46407"/>
                      <a:pt x="145553" y="46619"/>
                      <a:pt x="142803" y="47744"/>
                    </a:cubicBezTo>
                    <a:cubicBezTo>
                      <a:pt x="140052" y="48869"/>
                      <a:pt x="138090" y="50481"/>
                      <a:pt x="136918" y="52579"/>
                    </a:cubicBezTo>
                    <a:cubicBezTo>
                      <a:pt x="135745" y="54678"/>
                      <a:pt x="135707" y="57067"/>
                      <a:pt x="136803" y="59747"/>
                    </a:cubicBezTo>
                    <a:cubicBezTo>
                      <a:pt x="137534" y="61534"/>
                      <a:pt x="138633" y="62813"/>
                      <a:pt x="140101" y="63585"/>
                    </a:cubicBezTo>
                    <a:cubicBezTo>
                      <a:pt x="141569" y="64357"/>
                      <a:pt x="143195" y="64708"/>
                      <a:pt x="144977" y="64637"/>
                    </a:cubicBezTo>
                    <a:cubicBezTo>
                      <a:pt x="146759" y="64567"/>
                      <a:pt x="148689" y="64354"/>
                      <a:pt x="150767" y="63999"/>
                    </a:cubicBezTo>
                    <a:cubicBezTo>
                      <a:pt x="152844" y="63643"/>
                      <a:pt x="154945" y="63346"/>
                      <a:pt x="157071" y="63108"/>
                    </a:cubicBezTo>
                    <a:cubicBezTo>
                      <a:pt x="159196" y="62870"/>
                      <a:pt x="161208" y="62857"/>
                      <a:pt x="163106" y="63069"/>
                    </a:cubicBezTo>
                    <a:cubicBezTo>
                      <a:pt x="165003" y="63281"/>
                      <a:pt x="166792" y="64031"/>
                      <a:pt x="168472" y="65320"/>
                    </a:cubicBezTo>
                    <a:cubicBezTo>
                      <a:pt x="170151" y="66609"/>
                      <a:pt x="171501" y="68500"/>
                      <a:pt x="172520" y="70992"/>
                    </a:cubicBezTo>
                    <a:cubicBezTo>
                      <a:pt x="174077" y="74800"/>
                      <a:pt x="173975" y="78711"/>
                      <a:pt x="172214" y="82725"/>
                    </a:cubicBezTo>
                    <a:cubicBezTo>
                      <a:pt x="170452" y="86738"/>
                      <a:pt x="167091" y="89759"/>
                      <a:pt x="162130" y="91788"/>
                    </a:cubicBezTo>
                    <a:cubicBezTo>
                      <a:pt x="157170" y="93816"/>
                      <a:pt x="152671" y="94325"/>
                      <a:pt x="148635" y="93313"/>
                    </a:cubicBezTo>
                    <a:cubicBezTo>
                      <a:pt x="144600" y="92302"/>
                      <a:pt x="141784" y="89845"/>
                      <a:pt x="140188" y="85942"/>
                    </a:cubicBezTo>
                    <a:lnTo>
                      <a:pt x="147029" y="83144"/>
                    </a:lnTo>
                    <a:cubicBezTo>
                      <a:pt x="148121" y="85278"/>
                      <a:pt x="149733" y="86704"/>
                      <a:pt x="151866" y="87423"/>
                    </a:cubicBezTo>
                    <a:cubicBezTo>
                      <a:pt x="153999" y="88143"/>
                      <a:pt x="156617" y="87868"/>
                      <a:pt x="159720" y="86599"/>
                    </a:cubicBezTo>
                    <a:cubicBezTo>
                      <a:pt x="162824" y="85330"/>
                      <a:pt x="164965" y="83521"/>
                      <a:pt x="166145" y="81172"/>
                    </a:cubicBezTo>
                    <a:cubicBezTo>
                      <a:pt x="167325" y="78824"/>
                      <a:pt x="167478" y="76580"/>
                      <a:pt x="166603" y="74440"/>
                    </a:cubicBezTo>
                    <a:cubicBezTo>
                      <a:pt x="165728" y="72301"/>
                      <a:pt x="164562" y="70857"/>
                      <a:pt x="163103" y="70109"/>
                    </a:cubicBezTo>
                    <a:cubicBezTo>
                      <a:pt x="161645" y="69361"/>
                      <a:pt x="160024" y="69022"/>
                      <a:pt x="158242" y="69092"/>
                    </a:cubicBezTo>
                    <a:cubicBezTo>
                      <a:pt x="156459" y="69162"/>
                      <a:pt x="154534" y="69387"/>
                      <a:pt x="152466" y="69766"/>
                    </a:cubicBezTo>
                    <a:cubicBezTo>
                      <a:pt x="150399" y="70145"/>
                      <a:pt x="148297" y="70442"/>
                      <a:pt x="146162" y="70656"/>
                    </a:cubicBezTo>
                    <a:cubicBezTo>
                      <a:pt x="144027" y="70871"/>
                      <a:pt x="142006" y="70860"/>
                      <a:pt x="140099" y="70625"/>
                    </a:cubicBezTo>
                    <a:cubicBezTo>
                      <a:pt x="138191" y="70390"/>
                      <a:pt x="136393" y="69616"/>
                      <a:pt x="134704" y="68303"/>
                    </a:cubicBezTo>
                    <a:cubicBezTo>
                      <a:pt x="133014" y="66991"/>
                      <a:pt x="131651" y="65065"/>
                      <a:pt x="130612" y="62526"/>
                    </a:cubicBezTo>
                    <a:cubicBezTo>
                      <a:pt x="128920" y="58388"/>
                      <a:pt x="129029" y="54461"/>
                      <a:pt x="130939" y="50743"/>
                    </a:cubicBezTo>
                    <a:cubicBezTo>
                      <a:pt x="132849" y="47026"/>
                      <a:pt x="136167" y="44201"/>
                      <a:pt x="140893" y="42269"/>
                    </a:cubicBezTo>
                    <a:cubicBezTo>
                      <a:pt x="145618" y="40336"/>
                      <a:pt x="149827" y="39891"/>
                      <a:pt x="153519" y="40934"/>
                    </a:cubicBezTo>
                    <a:close/>
                    <a:moveTo>
                      <a:pt x="453582" y="19100"/>
                    </a:moveTo>
                    <a:lnTo>
                      <a:pt x="447606" y="38149"/>
                    </a:lnTo>
                    <a:lnTo>
                      <a:pt x="457348" y="41205"/>
                    </a:lnTo>
                    <a:cubicBezTo>
                      <a:pt x="460984" y="42346"/>
                      <a:pt x="463948" y="42358"/>
                      <a:pt x="466242" y="41241"/>
                    </a:cubicBezTo>
                    <a:cubicBezTo>
                      <a:pt x="468536" y="40123"/>
                      <a:pt x="470154" y="38062"/>
                      <a:pt x="471097" y="35057"/>
                    </a:cubicBezTo>
                    <a:cubicBezTo>
                      <a:pt x="473089" y="28708"/>
                      <a:pt x="470499" y="24407"/>
                      <a:pt x="463325" y="22157"/>
                    </a:cubicBezTo>
                    <a:close/>
                    <a:moveTo>
                      <a:pt x="448632" y="11716"/>
                    </a:moveTo>
                    <a:lnTo>
                      <a:pt x="464990" y="16849"/>
                    </a:lnTo>
                    <a:cubicBezTo>
                      <a:pt x="470661" y="18628"/>
                      <a:pt x="474554" y="21367"/>
                      <a:pt x="476668" y="25065"/>
                    </a:cubicBezTo>
                    <a:cubicBezTo>
                      <a:pt x="478782" y="28763"/>
                      <a:pt x="479212" y="32612"/>
                      <a:pt x="477957" y="36611"/>
                    </a:cubicBezTo>
                    <a:cubicBezTo>
                      <a:pt x="476702" y="40609"/>
                      <a:pt x="474566" y="43599"/>
                      <a:pt x="471549" y="45581"/>
                    </a:cubicBezTo>
                    <a:cubicBezTo>
                      <a:pt x="468531" y="47563"/>
                      <a:pt x="464735" y="48208"/>
                      <a:pt x="460159" y="47518"/>
                    </a:cubicBezTo>
                    <a:lnTo>
                      <a:pt x="467431" y="72960"/>
                    </a:lnTo>
                    <a:lnTo>
                      <a:pt x="459142" y="70359"/>
                    </a:lnTo>
                    <a:lnTo>
                      <a:pt x="452434" y="45414"/>
                    </a:lnTo>
                    <a:lnTo>
                      <a:pt x="445963" y="43383"/>
                    </a:lnTo>
                    <a:lnTo>
                      <a:pt x="439439" y="64177"/>
                    </a:lnTo>
                    <a:lnTo>
                      <a:pt x="432823" y="62101"/>
                    </a:lnTo>
                    <a:close/>
                    <a:moveTo>
                      <a:pt x="235016" y="11689"/>
                    </a:moveTo>
                    <a:lnTo>
                      <a:pt x="236249" y="17113"/>
                    </a:lnTo>
                    <a:lnTo>
                      <a:pt x="222652" y="20205"/>
                    </a:lnTo>
                    <a:lnTo>
                      <a:pt x="233127" y="66273"/>
                    </a:lnTo>
                    <a:lnTo>
                      <a:pt x="226366" y="67811"/>
                    </a:lnTo>
                    <a:lnTo>
                      <a:pt x="215890" y="21743"/>
                    </a:lnTo>
                    <a:lnTo>
                      <a:pt x="202293" y="24835"/>
                    </a:lnTo>
                    <a:lnTo>
                      <a:pt x="201059" y="19410"/>
                    </a:lnTo>
                    <a:close/>
                    <a:moveTo>
                      <a:pt x="295722" y="10420"/>
                    </a:moveTo>
                    <a:lnTo>
                      <a:pt x="287412" y="38174"/>
                    </a:lnTo>
                    <a:lnTo>
                      <a:pt x="306892" y="37151"/>
                    </a:lnTo>
                    <a:close/>
                    <a:moveTo>
                      <a:pt x="299160" y="1770"/>
                    </a:moveTo>
                    <a:lnTo>
                      <a:pt x="321027" y="53502"/>
                    </a:lnTo>
                    <a:lnTo>
                      <a:pt x="313874" y="53877"/>
                    </a:lnTo>
                    <a:lnTo>
                      <a:pt x="309158" y="42526"/>
                    </a:lnTo>
                    <a:lnTo>
                      <a:pt x="285721" y="43756"/>
                    </a:lnTo>
                    <a:lnTo>
                      <a:pt x="282219" y="55539"/>
                    </a:lnTo>
                    <a:lnTo>
                      <a:pt x="275142" y="55910"/>
                    </a:lnTo>
                    <a:lnTo>
                      <a:pt x="291550" y="2170"/>
                    </a:lnTo>
                    <a:close/>
                    <a:moveTo>
                      <a:pt x="366891" y="0"/>
                    </a:moveTo>
                    <a:lnTo>
                      <a:pt x="373845" y="888"/>
                    </a:lnTo>
                    <a:lnTo>
                      <a:pt x="369501" y="34902"/>
                    </a:lnTo>
                    <a:cubicBezTo>
                      <a:pt x="368948" y="39235"/>
                      <a:pt x="369681" y="42619"/>
                      <a:pt x="371700" y="45054"/>
                    </a:cubicBezTo>
                    <a:cubicBezTo>
                      <a:pt x="373720" y="47488"/>
                      <a:pt x="376745" y="48963"/>
                      <a:pt x="380776" y="49477"/>
                    </a:cubicBezTo>
                    <a:cubicBezTo>
                      <a:pt x="384808" y="49992"/>
                      <a:pt x="388119" y="49327"/>
                      <a:pt x="390710" y="47481"/>
                    </a:cubicBezTo>
                    <a:cubicBezTo>
                      <a:pt x="393302" y="45636"/>
                      <a:pt x="394874" y="42546"/>
                      <a:pt x="395428" y="38212"/>
                    </a:cubicBezTo>
                    <a:lnTo>
                      <a:pt x="399771" y="4198"/>
                    </a:lnTo>
                    <a:lnTo>
                      <a:pt x="406649" y="5077"/>
                    </a:lnTo>
                    <a:lnTo>
                      <a:pt x="402306" y="39091"/>
                    </a:lnTo>
                    <a:cubicBezTo>
                      <a:pt x="401521" y="45238"/>
                      <a:pt x="399045" y="49685"/>
                      <a:pt x="394880" y="52431"/>
                    </a:cubicBezTo>
                    <a:cubicBezTo>
                      <a:pt x="390714" y="55176"/>
                      <a:pt x="385746" y="56181"/>
                      <a:pt x="379976" y="55444"/>
                    </a:cubicBezTo>
                    <a:cubicBezTo>
                      <a:pt x="374206" y="54707"/>
                      <a:pt x="369663" y="52488"/>
                      <a:pt x="366346" y="48787"/>
                    </a:cubicBezTo>
                    <a:cubicBezTo>
                      <a:pt x="363029" y="45086"/>
                      <a:pt x="361762" y="40162"/>
                      <a:pt x="362547" y="340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FC29CB3-58DC-467B-8A79-FFCD2D1856EC}"/>
                  </a:ext>
                </a:extLst>
              </p:cNvPr>
              <p:cNvGrpSpPr/>
              <p:nvPr userDrawn="1"/>
            </p:nvGrpSpPr>
            <p:grpSpPr>
              <a:xfrm>
                <a:off x="902437" y="599645"/>
                <a:ext cx="689543" cy="30529"/>
                <a:chOff x="4476625" y="2555797"/>
                <a:chExt cx="1972319" cy="87321"/>
              </a:xfrm>
              <a:grpFill/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9B18F174-1BEF-40F5-AB22-1EC38C0E1259}"/>
                    </a:ext>
                  </a:extLst>
                </p:cNvPr>
                <p:cNvSpPr/>
                <p:nvPr/>
              </p:nvSpPr>
              <p:spPr>
                <a:xfrm>
                  <a:off x="4476625" y="2555800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7BBEF92-6D22-42C1-AAA2-5AE326795AC6}"/>
                    </a:ext>
                  </a:extLst>
                </p:cNvPr>
                <p:cNvSpPr/>
                <p:nvPr userDrawn="1"/>
              </p:nvSpPr>
              <p:spPr>
                <a:xfrm flipH="1">
                  <a:off x="6011371" y="2555797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34A3E28-3DB0-4FBA-A943-F61D72897DA6}"/>
                  </a:ext>
                </a:extLst>
              </p:cNvPr>
              <p:cNvGrpSpPr/>
              <p:nvPr/>
            </p:nvGrpSpPr>
            <p:grpSpPr>
              <a:xfrm>
                <a:off x="929844" y="275157"/>
                <a:ext cx="634729" cy="24588"/>
                <a:chOff x="4846277" y="2438400"/>
                <a:chExt cx="1967087" cy="76200"/>
              </a:xfrm>
              <a:grpFill/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24E2D2C-75A0-4EA1-AB60-04684D6CF595}"/>
                    </a:ext>
                  </a:extLst>
                </p:cNvPr>
                <p:cNvSpPr/>
                <p:nvPr/>
              </p:nvSpPr>
              <p:spPr>
                <a:xfrm>
                  <a:off x="4846277" y="2438400"/>
                  <a:ext cx="76201" cy="762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5141ECF6-D345-4B1A-B5A8-51DD6F5BF41A}"/>
                    </a:ext>
                  </a:extLst>
                </p:cNvPr>
                <p:cNvSpPr/>
                <p:nvPr/>
              </p:nvSpPr>
              <p:spPr>
                <a:xfrm>
                  <a:off x="6737164" y="2438400"/>
                  <a:ext cx="76200" cy="762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 dirty="0"/>
                </a:p>
              </p:txBody>
            </p:sp>
          </p:grpSp>
        </p:grpSp>
      </p:grp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2443776-F179-4A40-99FD-8441BDEEB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51992" y="1428279"/>
            <a:ext cx="1961133" cy="1968777"/>
          </a:xfrm>
          <a:custGeom>
            <a:avLst/>
            <a:gdLst>
              <a:gd name="connsiteX0" fmla="*/ 1360184 w 2720326"/>
              <a:gd name="connsiteY0" fmla="*/ 0 h 2730929"/>
              <a:gd name="connsiteX1" fmla="*/ 1584239 w 2720326"/>
              <a:gd name="connsiteY1" fmla="*/ 107823 h 2730929"/>
              <a:gd name="connsiteX2" fmla="*/ 2005377 w 2720326"/>
              <a:gd name="connsiteY2" fmla="*/ 259548 h 2730929"/>
              <a:gd name="connsiteX3" fmla="*/ 2348912 w 2720326"/>
              <a:gd name="connsiteY3" fmla="*/ 544734 h 2730929"/>
              <a:gd name="connsiteX4" fmla="*/ 2572731 w 2720326"/>
              <a:gd name="connsiteY4" fmla="*/ 928729 h 2730929"/>
              <a:gd name="connsiteX5" fmla="*/ 2650807 w 2720326"/>
              <a:gd name="connsiteY5" fmla="*/ 1365640 h 2730929"/>
              <a:gd name="connsiteX6" fmla="*/ 2572731 w 2720326"/>
              <a:gd name="connsiteY6" fmla="*/ 1802551 h 2730929"/>
              <a:gd name="connsiteX7" fmla="*/ 2348912 w 2720326"/>
              <a:gd name="connsiteY7" fmla="*/ 2186546 h 2730929"/>
              <a:gd name="connsiteX8" fmla="*/ 2005377 w 2720326"/>
              <a:gd name="connsiteY8" fmla="*/ 2471733 h 2730929"/>
              <a:gd name="connsiteX9" fmla="*/ 1584239 w 2720326"/>
              <a:gd name="connsiteY9" fmla="*/ 2623457 h 2730929"/>
              <a:gd name="connsiteX10" fmla="*/ 1136129 w 2720326"/>
              <a:gd name="connsiteY10" fmla="*/ 2623457 h 2730929"/>
              <a:gd name="connsiteX11" fmla="*/ 714991 w 2720326"/>
              <a:gd name="connsiteY11" fmla="*/ 2471733 h 2730929"/>
              <a:gd name="connsiteX12" fmla="*/ 371456 w 2720326"/>
              <a:gd name="connsiteY12" fmla="*/ 2186546 h 2730929"/>
              <a:gd name="connsiteX13" fmla="*/ 147164 w 2720326"/>
              <a:gd name="connsiteY13" fmla="*/ 1802551 h 2730929"/>
              <a:gd name="connsiteX14" fmla="*/ 69561 w 2720326"/>
              <a:gd name="connsiteY14" fmla="*/ 1365640 h 2730929"/>
              <a:gd name="connsiteX15" fmla="*/ 147164 w 2720326"/>
              <a:gd name="connsiteY15" fmla="*/ 928729 h 2730929"/>
              <a:gd name="connsiteX16" fmla="*/ 371456 w 2720326"/>
              <a:gd name="connsiteY16" fmla="*/ 544734 h 2730929"/>
              <a:gd name="connsiteX17" fmla="*/ 714991 w 2720326"/>
              <a:gd name="connsiteY17" fmla="*/ 259548 h 2730929"/>
              <a:gd name="connsiteX18" fmla="*/ 1136129 w 2720326"/>
              <a:gd name="connsiteY18" fmla="*/ 107823 h 2730929"/>
              <a:gd name="connsiteX19" fmla="*/ 1360184 w 2720326"/>
              <a:gd name="connsiteY19" fmla="*/ 0 h 273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20326" h="2730929">
                <a:moveTo>
                  <a:pt x="1360184" y="0"/>
                </a:moveTo>
                <a:cubicBezTo>
                  <a:pt x="1406320" y="0"/>
                  <a:pt x="1452456" y="35941"/>
                  <a:pt x="1584239" y="107823"/>
                </a:cubicBezTo>
                <a:cubicBezTo>
                  <a:pt x="1881402" y="61931"/>
                  <a:pt x="1807111" y="35239"/>
                  <a:pt x="2005377" y="259548"/>
                </a:cubicBezTo>
                <a:cubicBezTo>
                  <a:pt x="2300647" y="317147"/>
                  <a:pt x="2240079" y="267040"/>
                  <a:pt x="2348912" y="544734"/>
                </a:cubicBezTo>
                <a:cubicBezTo>
                  <a:pt x="2606327" y="698800"/>
                  <a:pt x="2566579" y="630899"/>
                  <a:pt x="2572731" y="928729"/>
                </a:cubicBezTo>
                <a:cubicBezTo>
                  <a:pt x="2761533" y="1160999"/>
                  <a:pt x="2747811" y="1083732"/>
                  <a:pt x="2650807" y="1365640"/>
                </a:cubicBezTo>
                <a:cubicBezTo>
                  <a:pt x="2747811" y="1647549"/>
                  <a:pt x="2761533" y="1570281"/>
                  <a:pt x="2572731" y="1802551"/>
                </a:cubicBezTo>
                <a:cubicBezTo>
                  <a:pt x="2566579" y="2099913"/>
                  <a:pt x="2606327" y="2032480"/>
                  <a:pt x="2348912" y="2186546"/>
                </a:cubicBezTo>
                <a:cubicBezTo>
                  <a:pt x="2240079" y="2464240"/>
                  <a:pt x="2300647" y="2413665"/>
                  <a:pt x="2005377" y="2471733"/>
                </a:cubicBezTo>
                <a:cubicBezTo>
                  <a:pt x="1807111" y="2695574"/>
                  <a:pt x="1881402" y="2668881"/>
                  <a:pt x="1584239" y="2623457"/>
                </a:cubicBezTo>
                <a:cubicBezTo>
                  <a:pt x="1320673" y="2766753"/>
                  <a:pt x="1399695" y="2766753"/>
                  <a:pt x="1136129" y="2623457"/>
                </a:cubicBezTo>
                <a:cubicBezTo>
                  <a:pt x="838494" y="2668881"/>
                  <a:pt x="913257" y="2695574"/>
                  <a:pt x="714991" y="2471733"/>
                </a:cubicBezTo>
                <a:cubicBezTo>
                  <a:pt x="419721" y="2413665"/>
                  <a:pt x="480290" y="2464240"/>
                  <a:pt x="371456" y="2186546"/>
                </a:cubicBezTo>
                <a:cubicBezTo>
                  <a:pt x="114041" y="2032480"/>
                  <a:pt x="153789" y="2099913"/>
                  <a:pt x="147164" y="1802551"/>
                </a:cubicBezTo>
                <a:cubicBezTo>
                  <a:pt x="-41165" y="1570281"/>
                  <a:pt x="-27442" y="1647549"/>
                  <a:pt x="69561" y="1365640"/>
                </a:cubicBezTo>
                <a:cubicBezTo>
                  <a:pt x="-27442" y="1083732"/>
                  <a:pt x="-41165" y="1160999"/>
                  <a:pt x="147164" y="928729"/>
                </a:cubicBezTo>
                <a:cubicBezTo>
                  <a:pt x="153789" y="630899"/>
                  <a:pt x="114041" y="698800"/>
                  <a:pt x="371456" y="544734"/>
                </a:cubicBezTo>
                <a:cubicBezTo>
                  <a:pt x="480290" y="267040"/>
                  <a:pt x="419721" y="317147"/>
                  <a:pt x="714991" y="259548"/>
                </a:cubicBezTo>
                <a:cubicBezTo>
                  <a:pt x="913257" y="35239"/>
                  <a:pt x="838494" y="62399"/>
                  <a:pt x="1136129" y="107823"/>
                </a:cubicBezTo>
                <a:cubicBezTo>
                  <a:pt x="1267912" y="35941"/>
                  <a:pt x="1314048" y="0"/>
                  <a:pt x="13601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30893BD-E7C9-42F6-9C6E-08015833D8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61315" y="1428279"/>
            <a:ext cx="1961133" cy="1968777"/>
          </a:xfrm>
          <a:custGeom>
            <a:avLst/>
            <a:gdLst>
              <a:gd name="connsiteX0" fmla="*/ 1360184 w 2720326"/>
              <a:gd name="connsiteY0" fmla="*/ 0 h 2730929"/>
              <a:gd name="connsiteX1" fmla="*/ 1584239 w 2720326"/>
              <a:gd name="connsiteY1" fmla="*/ 107823 h 2730929"/>
              <a:gd name="connsiteX2" fmla="*/ 2005377 w 2720326"/>
              <a:gd name="connsiteY2" fmla="*/ 259548 h 2730929"/>
              <a:gd name="connsiteX3" fmla="*/ 2348912 w 2720326"/>
              <a:gd name="connsiteY3" fmla="*/ 544734 h 2730929"/>
              <a:gd name="connsiteX4" fmla="*/ 2572731 w 2720326"/>
              <a:gd name="connsiteY4" fmla="*/ 928729 h 2730929"/>
              <a:gd name="connsiteX5" fmla="*/ 2650807 w 2720326"/>
              <a:gd name="connsiteY5" fmla="*/ 1365640 h 2730929"/>
              <a:gd name="connsiteX6" fmla="*/ 2572731 w 2720326"/>
              <a:gd name="connsiteY6" fmla="*/ 1802551 h 2730929"/>
              <a:gd name="connsiteX7" fmla="*/ 2348912 w 2720326"/>
              <a:gd name="connsiteY7" fmla="*/ 2186546 h 2730929"/>
              <a:gd name="connsiteX8" fmla="*/ 2005377 w 2720326"/>
              <a:gd name="connsiteY8" fmla="*/ 2471733 h 2730929"/>
              <a:gd name="connsiteX9" fmla="*/ 1584239 w 2720326"/>
              <a:gd name="connsiteY9" fmla="*/ 2623457 h 2730929"/>
              <a:gd name="connsiteX10" fmla="*/ 1136129 w 2720326"/>
              <a:gd name="connsiteY10" fmla="*/ 2623457 h 2730929"/>
              <a:gd name="connsiteX11" fmla="*/ 714991 w 2720326"/>
              <a:gd name="connsiteY11" fmla="*/ 2471733 h 2730929"/>
              <a:gd name="connsiteX12" fmla="*/ 371456 w 2720326"/>
              <a:gd name="connsiteY12" fmla="*/ 2186546 h 2730929"/>
              <a:gd name="connsiteX13" fmla="*/ 147164 w 2720326"/>
              <a:gd name="connsiteY13" fmla="*/ 1802551 h 2730929"/>
              <a:gd name="connsiteX14" fmla="*/ 69561 w 2720326"/>
              <a:gd name="connsiteY14" fmla="*/ 1365640 h 2730929"/>
              <a:gd name="connsiteX15" fmla="*/ 147164 w 2720326"/>
              <a:gd name="connsiteY15" fmla="*/ 928729 h 2730929"/>
              <a:gd name="connsiteX16" fmla="*/ 371456 w 2720326"/>
              <a:gd name="connsiteY16" fmla="*/ 544734 h 2730929"/>
              <a:gd name="connsiteX17" fmla="*/ 714991 w 2720326"/>
              <a:gd name="connsiteY17" fmla="*/ 259548 h 2730929"/>
              <a:gd name="connsiteX18" fmla="*/ 1136129 w 2720326"/>
              <a:gd name="connsiteY18" fmla="*/ 107823 h 2730929"/>
              <a:gd name="connsiteX19" fmla="*/ 1360184 w 2720326"/>
              <a:gd name="connsiteY19" fmla="*/ 0 h 273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20326" h="2730929">
                <a:moveTo>
                  <a:pt x="1360184" y="0"/>
                </a:moveTo>
                <a:cubicBezTo>
                  <a:pt x="1406320" y="0"/>
                  <a:pt x="1452456" y="35941"/>
                  <a:pt x="1584239" y="107823"/>
                </a:cubicBezTo>
                <a:cubicBezTo>
                  <a:pt x="1881402" y="61931"/>
                  <a:pt x="1807111" y="35239"/>
                  <a:pt x="2005377" y="259548"/>
                </a:cubicBezTo>
                <a:cubicBezTo>
                  <a:pt x="2300647" y="317147"/>
                  <a:pt x="2240079" y="267040"/>
                  <a:pt x="2348912" y="544734"/>
                </a:cubicBezTo>
                <a:cubicBezTo>
                  <a:pt x="2606327" y="698800"/>
                  <a:pt x="2566579" y="630899"/>
                  <a:pt x="2572731" y="928729"/>
                </a:cubicBezTo>
                <a:cubicBezTo>
                  <a:pt x="2761533" y="1160999"/>
                  <a:pt x="2747811" y="1083732"/>
                  <a:pt x="2650807" y="1365640"/>
                </a:cubicBezTo>
                <a:cubicBezTo>
                  <a:pt x="2747811" y="1647549"/>
                  <a:pt x="2761533" y="1570281"/>
                  <a:pt x="2572731" y="1802551"/>
                </a:cubicBezTo>
                <a:cubicBezTo>
                  <a:pt x="2566579" y="2099913"/>
                  <a:pt x="2606327" y="2032480"/>
                  <a:pt x="2348912" y="2186546"/>
                </a:cubicBezTo>
                <a:cubicBezTo>
                  <a:pt x="2240079" y="2464240"/>
                  <a:pt x="2300647" y="2413665"/>
                  <a:pt x="2005377" y="2471733"/>
                </a:cubicBezTo>
                <a:cubicBezTo>
                  <a:pt x="1807111" y="2695574"/>
                  <a:pt x="1881402" y="2668881"/>
                  <a:pt x="1584239" y="2623457"/>
                </a:cubicBezTo>
                <a:cubicBezTo>
                  <a:pt x="1320673" y="2766753"/>
                  <a:pt x="1399695" y="2766753"/>
                  <a:pt x="1136129" y="2623457"/>
                </a:cubicBezTo>
                <a:cubicBezTo>
                  <a:pt x="838494" y="2668881"/>
                  <a:pt x="913257" y="2695574"/>
                  <a:pt x="714991" y="2471733"/>
                </a:cubicBezTo>
                <a:cubicBezTo>
                  <a:pt x="419721" y="2413665"/>
                  <a:pt x="480290" y="2464240"/>
                  <a:pt x="371456" y="2186546"/>
                </a:cubicBezTo>
                <a:cubicBezTo>
                  <a:pt x="114041" y="2032480"/>
                  <a:pt x="153789" y="2099913"/>
                  <a:pt x="147164" y="1802551"/>
                </a:cubicBezTo>
                <a:cubicBezTo>
                  <a:pt x="-41165" y="1570281"/>
                  <a:pt x="-27442" y="1647549"/>
                  <a:pt x="69561" y="1365640"/>
                </a:cubicBezTo>
                <a:cubicBezTo>
                  <a:pt x="-27442" y="1083732"/>
                  <a:pt x="-41165" y="1160999"/>
                  <a:pt x="147164" y="928729"/>
                </a:cubicBezTo>
                <a:cubicBezTo>
                  <a:pt x="153789" y="630899"/>
                  <a:pt x="114041" y="698800"/>
                  <a:pt x="371456" y="544734"/>
                </a:cubicBezTo>
                <a:cubicBezTo>
                  <a:pt x="480290" y="267040"/>
                  <a:pt x="419721" y="317147"/>
                  <a:pt x="714991" y="259548"/>
                </a:cubicBezTo>
                <a:cubicBezTo>
                  <a:pt x="913257" y="35239"/>
                  <a:pt x="838494" y="62399"/>
                  <a:pt x="1136129" y="107823"/>
                </a:cubicBezTo>
                <a:cubicBezTo>
                  <a:pt x="1267912" y="35941"/>
                  <a:pt x="1314048" y="0"/>
                  <a:pt x="13601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963771D0-D188-4171-9836-8C9B9BE63E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70638" y="1428279"/>
            <a:ext cx="1961133" cy="1968777"/>
          </a:xfrm>
          <a:custGeom>
            <a:avLst/>
            <a:gdLst>
              <a:gd name="connsiteX0" fmla="*/ 1360184 w 2720326"/>
              <a:gd name="connsiteY0" fmla="*/ 0 h 2730929"/>
              <a:gd name="connsiteX1" fmla="*/ 1584239 w 2720326"/>
              <a:gd name="connsiteY1" fmla="*/ 107823 h 2730929"/>
              <a:gd name="connsiteX2" fmla="*/ 2005377 w 2720326"/>
              <a:gd name="connsiteY2" fmla="*/ 259548 h 2730929"/>
              <a:gd name="connsiteX3" fmla="*/ 2348912 w 2720326"/>
              <a:gd name="connsiteY3" fmla="*/ 544734 h 2730929"/>
              <a:gd name="connsiteX4" fmla="*/ 2572731 w 2720326"/>
              <a:gd name="connsiteY4" fmla="*/ 928729 h 2730929"/>
              <a:gd name="connsiteX5" fmla="*/ 2650807 w 2720326"/>
              <a:gd name="connsiteY5" fmla="*/ 1365640 h 2730929"/>
              <a:gd name="connsiteX6" fmla="*/ 2572731 w 2720326"/>
              <a:gd name="connsiteY6" fmla="*/ 1802551 h 2730929"/>
              <a:gd name="connsiteX7" fmla="*/ 2348912 w 2720326"/>
              <a:gd name="connsiteY7" fmla="*/ 2186546 h 2730929"/>
              <a:gd name="connsiteX8" fmla="*/ 2005377 w 2720326"/>
              <a:gd name="connsiteY8" fmla="*/ 2471733 h 2730929"/>
              <a:gd name="connsiteX9" fmla="*/ 1584239 w 2720326"/>
              <a:gd name="connsiteY9" fmla="*/ 2623457 h 2730929"/>
              <a:gd name="connsiteX10" fmla="*/ 1136129 w 2720326"/>
              <a:gd name="connsiteY10" fmla="*/ 2623457 h 2730929"/>
              <a:gd name="connsiteX11" fmla="*/ 714991 w 2720326"/>
              <a:gd name="connsiteY11" fmla="*/ 2471733 h 2730929"/>
              <a:gd name="connsiteX12" fmla="*/ 371456 w 2720326"/>
              <a:gd name="connsiteY12" fmla="*/ 2186546 h 2730929"/>
              <a:gd name="connsiteX13" fmla="*/ 147164 w 2720326"/>
              <a:gd name="connsiteY13" fmla="*/ 1802551 h 2730929"/>
              <a:gd name="connsiteX14" fmla="*/ 69561 w 2720326"/>
              <a:gd name="connsiteY14" fmla="*/ 1365640 h 2730929"/>
              <a:gd name="connsiteX15" fmla="*/ 147164 w 2720326"/>
              <a:gd name="connsiteY15" fmla="*/ 928729 h 2730929"/>
              <a:gd name="connsiteX16" fmla="*/ 371456 w 2720326"/>
              <a:gd name="connsiteY16" fmla="*/ 544734 h 2730929"/>
              <a:gd name="connsiteX17" fmla="*/ 714991 w 2720326"/>
              <a:gd name="connsiteY17" fmla="*/ 259548 h 2730929"/>
              <a:gd name="connsiteX18" fmla="*/ 1136129 w 2720326"/>
              <a:gd name="connsiteY18" fmla="*/ 107823 h 2730929"/>
              <a:gd name="connsiteX19" fmla="*/ 1360184 w 2720326"/>
              <a:gd name="connsiteY19" fmla="*/ 0 h 273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20326" h="2730929">
                <a:moveTo>
                  <a:pt x="1360184" y="0"/>
                </a:moveTo>
                <a:cubicBezTo>
                  <a:pt x="1406320" y="0"/>
                  <a:pt x="1452456" y="35941"/>
                  <a:pt x="1584239" y="107823"/>
                </a:cubicBezTo>
                <a:cubicBezTo>
                  <a:pt x="1881402" y="61931"/>
                  <a:pt x="1807111" y="35239"/>
                  <a:pt x="2005377" y="259548"/>
                </a:cubicBezTo>
                <a:cubicBezTo>
                  <a:pt x="2300647" y="317147"/>
                  <a:pt x="2240079" y="267040"/>
                  <a:pt x="2348912" y="544734"/>
                </a:cubicBezTo>
                <a:cubicBezTo>
                  <a:pt x="2606327" y="698800"/>
                  <a:pt x="2566579" y="630899"/>
                  <a:pt x="2572731" y="928729"/>
                </a:cubicBezTo>
                <a:cubicBezTo>
                  <a:pt x="2761533" y="1160999"/>
                  <a:pt x="2747811" y="1083732"/>
                  <a:pt x="2650807" y="1365640"/>
                </a:cubicBezTo>
                <a:cubicBezTo>
                  <a:pt x="2747811" y="1647549"/>
                  <a:pt x="2761533" y="1570281"/>
                  <a:pt x="2572731" y="1802551"/>
                </a:cubicBezTo>
                <a:cubicBezTo>
                  <a:pt x="2566579" y="2099913"/>
                  <a:pt x="2606327" y="2032480"/>
                  <a:pt x="2348912" y="2186546"/>
                </a:cubicBezTo>
                <a:cubicBezTo>
                  <a:pt x="2240079" y="2464240"/>
                  <a:pt x="2300647" y="2413665"/>
                  <a:pt x="2005377" y="2471733"/>
                </a:cubicBezTo>
                <a:cubicBezTo>
                  <a:pt x="1807111" y="2695574"/>
                  <a:pt x="1881402" y="2668881"/>
                  <a:pt x="1584239" y="2623457"/>
                </a:cubicBezTo>
                <a:cubicBezTo>
                  <a:pt x="1320673" y="2766753"/>
                  <a:pt x="1399695" y="2766753"/>
                  <a:pt x="1136129" y="2623457"/>
                </a:cubicBezTo>
                <a:cubicBezTo>
                  <a:pt x="838494" y="2668881"/>
                  <a:pt x="913257" y="2695574"/>
                  <a:pt x="714991" y="2471733"/>
                </a:cubicBezTo>
                <a:cubicBezTo>
                  <a:pt x="419721" y="2413665"/>
                  <a:pt x="480290" y="2464240"/>
                  <a:pt x="371456" y="2186546"/>
                </a:cubicBezTo>
                <a:cubicBezTo>
                  <a:pt x="114041" y="2032480"/>
                  <a:pt x="153789" y="2099913"/>
                  <a:pt x="147164" y="1802551"/>
                </a:cubicBezTo>
                <a:cubicBezTo>
                  <a:pt x="-41165" y="1570281"/>
                  <a:pt x="-27442" y="1647549"/>
                  <a:pt x="69561" y="1365640"/>
                </a:cubicBezTo>
                <a:cubicBezTo>
                  <a:pt x="-27442" y="1083732"/>
                  <a:pt x="-41165" y="1160999"/>
                  <a:pt x="147164" y="928729"/>
                </a:cubicBezTo>
                <a:cubicBezTo>
                  <a:pt x="153789" y="630899"/>
                  <a:pt x="114041" y="698800"/>
                  <a:pt x="371456" y="544734"/>
                </a:cubicBezTo>
                <a:cubicBezTo>
                  <a:pt x="480290" y="267040"/>
                  <a:pt x="419721" y="317147"/>
                  <a:pt x="714991" y="259548"/>
                </a:cubicBezTo>
                <a:cubicBezTo>
                  <a:pt x="913257" y="35239"/>
                  <a:pt x="838494" y="62399"/>
                  <a:pt x="1136129" y="107823"/>
                </a:cubicBezTo>
                <a:cubicBezTo>
                  <a:pt x="1267912" y="35941"/>
                  <a:pt x="1314048" y="0"/>
                  <a:pt x="13601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52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9" grpId="0" animBg="1"/>
          <p:bldP spid="30" grpId="0" animBg="1"/>
          <p:bldP spid="31" grpId="0" animBg="1"/>
        </p:bldLst>
      </p:timing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5D5CDB-F8F3-4607-885C-30535287FF54}"/>
              </a:ext>
            </a:extLst>
          </p:cNvPr>
          <p:cNvSpPr txBox="1"/>
          <p:nvPr userDrawn="1"/>
        </p:nvSpPr>
        <p:spPr>
          <a:xfrm>
            <a:off x="2520451" y="251720"/>
            <a:ext cx="11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Who we 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EAFC5A-1E3E-47F8-8CB3-BD18AAA176DF}"/>
              </a:ext>
            </a:extLst>
          </p:cNvPr>
          <p:cNvSpPr txBox="1"/>
          <p:nvPr userDrawn="1"/>
        </p:nvSpPr>
        <p:spPr>
          <a:xfrm>
            <a:off x="3762114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Menu</a:t>
            </a:r>
            <a:endParaRPr lang="en-US" sz="1200" baseline="0" dirty="0">
              <a:solidFill>
                <a:schemeClr val="tx1">
                  <a:lumMod val="65000"/>
                  <a:lumOff val="35000"/>
                </a:schemeClr>
              </a:solidFill>
              <a:latin typeface="Poppins" panose="02000000000000000000" pitchFamily="2" charset="0"/>
              <a:ea typeface="Roboto Condensed Light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CA903-57D4-4A24-B0C1-DB42486FE509}"/>
              </a:ext>
            </a:extLst>
          </p:cNvPr>
          <p:cNvSpPr txBox="1"/>
          <p:nvPr userDrawn="1"/>
        </p:nvSpPr>
        <p:spPr>
          <a:xfrm>
            <a:off x="4929057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Event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AA9D6-1AF6-4638-ABC3-3FC1FBABBF1F}"/>
              </a:ext>
            </a:extLst>
          </p:cNvPr>
          <p:cNvSpPr txBox="1"/>
          <p:nvPr userDrawn="1"/>
        </p:nvSpPr>
        <p:spPr>
          <a:xfrm>
            <a:off x="6096000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Contact</a:t>
            </a:r>
          </a:p>
        </p:txBody>
      </p:sp>
      <p:sp>
        <p:nvSpPr>
          <p:cNvPr id="6" name="Rectangle: Rounded Corners 5">
            <a:hlinkClick r:id="" action="ppaction://noaction"/>
            <a:extLst>
              <a:ext uri="{FF2B5EF4-FFF2-40B4-BE49-F238E27FC236}">
                <a16:creationId xmlns:a16="http://schemas.microsoft.com/office/drawing/2014/main" id="{064FCFC4-42BA-4B38-8EEE-B735E42C0DDF}"/>
              </a:ext>
            </a:extLst>
          </p:cNvPr>
          <p:cNvSpPr/>
          <p:nvPr userDrawn="1"/>
        </p:nvSpPr>
        <p:spPr>
          <a:xfrm>
            <a:off x="10306365" y="215900"/>
            <a:ext cx="1373248" cy="34863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965200" sx="86000" sy="86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oppins" panose="02000000000000000000" pitchFamily="2" charset="0"/>
                <a:cs typeface="Poppins" panose="02000000000000000000" pitchFamily="2" charset="0"/>
              </a:rPr>
              <a:t>Home</a:t>
            </a:r>
            <a:endParaRPr lang="id-ID" sz="1200" dirty="0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32E649-51FF-45F6-A85C-6AFFFCB26653}"/>
              </a:ext>
            </a:extLst>
          </p:cNvPr>
          <p:cNvCxnSpPr/>
          <p:nvPr userDrawn="1"/>
        </p:nvCxnSpPr>
        <p:spPr>
          <a:xfrm>
            <a:off x="0" y="768091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hlinkClick r:id="" action="ppaction://noaction"/>
            <a:extLst>
              <a:ext uri="{FF2B5EF4-FFF2-40B4-BE49-F238E27FC236}">
                <a16:creationId xmlns:a16="http://schemas.microsoft.com/office/drawing/2014/main" id="{246E4346-B1A9-4F92-8B69-5938C4F644F4}"/>
              </a:ext>
            </a:extLst>
          </p:cNvPr>
          <p:cNvSpPr/>
          <p:nvPr userDrawn="1"/>
        </p:nvSpPr>
        <p:spPr>
          <a:xfrm>
            <a:off x="8634352" y="215900"/>
            <a:ext cx="1373248" cy="3486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Order Now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175EF8-B8A8-41D3-B2F9-FC2F92A1935E}"/>
              </a:ext>
            </a:extLst>
          </p:cNvPr>
          <p:cNvGrpSpPr/>
          <p:nvPr userDrawn="1"/>
        </p:nvGrpSpPr>
        <p:grpSpPr>
          <a:xfrm>
            <a:off x="690756" y="114088"/>
            <a:ext cx="1068131" cy="494207"/>
            <a:chOff x="690756" y="119791"/>
            <a:chExt cx="1112905" cy="514923"/>
          </a:xfrm>
        </p:grpSpPr>
        <p:sp>
          <p:nvSpPr>
            <p:cNvPr id="10" name="Freeform: Shape 9">
              <a:hlinkClick r:id="rId2" action="ppaction://hlinksldjump" tooltip="HOME"/>
              <a:extLst>
                <a:ext uri="{FF2B5EF4-FFF2-40B4-BE49-F238E27FC236}">
                  <a16:creationId xmlns:a16="http://schemas.microsoft.com/office/drawing/2014/main" id="{CCC9C3DA-A88D-4313-9599-FABD7AC7EDC9}"/>
                </a:ext>
              </a:extLst>
            </p:cNvPr>
            <p:cNvSpPr/>
            <p:nvPr/>
          </p:nvSpPr>
          <p:spPr>
            <a:xfrm>
              <a:off x="690756" y="315442"/>
              <a:ext cx="1112905" cy="216596"/>
            </a:xfrm>
            <a:custGeom>
              <a:avLst/>
              <a:gdLst/>
              <a:ahLst/>
              <a:cxnLst/>
              <a:rect l="l" t="t" r="r" b="b"/>
              <a:pathLst>
                <a:path w="1666732" h="324383">
                  <a:moveTo>
                    <a:pt x="37271" y="190043"/>
                  </a:moveTo>
                  <a:lnTo>
                    <a:pt x="37271" y="291208"/>
                  </a:lnTo>
                  <a:lnTo>
                    <a:pt x="104441" y="291208"/>
                  </a:lnTo>
                  <a:cubicBezTo>
                    <a:pt x="122463" y="291208"/>
                    <a:pt x="136593" y="286702"/>
                    <a:pt x="146832" y="277692"/>
                  </a:cubicBezTo>
                  <a:cubicBezTo>
                    <a:pt x="157072" y="268681"/>
                    <a:pt x="162191" y="256326"/>
                    <a:pt x="162191" y="240625"/>
                  </a:cubicBezTo>
                  <a:cubicBezTo>
                    <a:pt x="162191" y="224925"/>
                    <a:pt x="156662" y="212569"/>
                    <a:pt x="145604" y="203559"/>
                  </a:cubicBezTo>
                  <a:cubicBezTo>
                    <a:pt x="134545" y="194548"/>
                    <a:pt x="119869" y="190043"/>
                    <a:pt x="101574" y="190043"/>
                  </a:cubicBezTo>
                  <a:close/>
                  <a:moveTo>
                    <a:pt x="775597" y="124511"/>
                  </a:moveTo>
                  <a:cubicBezTo>
                    <a:pt x="754708" y="124511"/>
                    <a:pt x="736823" y="131883"/>
                    <a:pt x="721942" y="146628"/>
                  </a:cubicBezTo>
                  <a:cubicBezTo>
                    <a:pt x="707061" y="161372"/>
                    <a:pt x="699621" y="181442"/>
                    <a:pt x="699621" y="206835"/>
                  </a:cubicBezTo>
                  <a:cubicBezTo>
                    <a:pt x="699621" y="232229"/>
                    <a:pt x="707129" y="252844"/>
                    <a:pt x="722147" y="268681"/>
                  </a:cubicBezTo>
                  <a:cubicBezTo>
                    <a:pt x="737165" y="284518"/>
                    <a:pt x="755050" y="292436"/>
                    <a:pt x="775801" y="292436"/>
                  </a:cubicBezTo>
                  <a:cubicBezTo>
                    <a:pt x="796553" y="292436"/>
                    <a:pt x="814370" y="284791"/>
                    <a:pt x="829251" y="269500"/>
                  </a:cubicBezTo>
                  <a:cubicBezTo>
                    <a:pt x="844132" y="254209"/>
                    <a:pt x="851573" y="233867"/>
                    <a:pt x="851573" y="208474"/>
                  </a:cubicBezTo>
                  <a:cubicBezTo>
                    <a:pt x="851573" y="183080"/>
                    <a:pt x="844132" y="162738"/>
                    <a:pt x="829251" y="147447"/>
                  </a:cubicBezTo>
                  <a:cubicBezTo>
                    <a:pt x="814370" y="132156"/>
                    <a:pt x="796485" y="124511"/>
                    <a:pt x="775597" y="124511"/>
                  </a:cubicBezTo>
                  <a:close/>
                  <a:moveTo>
                    <a:pt x="346972" y="124511"/>
                  </a:moveTo>
                  <a:cubicBezTo>
                    <a:pt x="326083" y="124511"/>
                    <a:pt x="308199" y="131883"/>
                    <a:pt x="293317" y="146628"/>
                  </a:cubicBezTo>
                  <a:cubicBezTo>
                    <a:pt x="278436" y="161372"/>
                    <a:pt x="270995" y="181442"/>
                    <a:pt x="270995" y="206835"/>
                  </a:cubicBezTo>
                  <a:cubicBezTo>
                    <a:pt x="270995" y="232229"/>
                    <a:pt x="278504" y="252844"/>
                    <a:pt x="293522" y="268681"/>
                  </a:cubicBezTo>
                  <a:cubicBezTo>
                    <a:pt x="308540" y="284518"/>
                    <a:pt x="326425" y="292436"/>
                    <a:pt x="347176" y="292436"/>
                  </a:cubicBezTo>
                  <a:cubicBezTo>
                    <a:pt x="367928" y="292436"/>
                    <a:pt x="385745" y="284791"/>
                    <a:pt x="400626" y="269500"/>
                  </a:cubicBezTo>
                  <a:cubicBezTo>
                    <a:pt x="415507" y="254209"/>
                    <a:pt x="422948" y="233867"/>
                    <a:pt x="422948" y="208474"/>
                  </a:cubicBezTo>
                  <a:cubicBezTo>
                    <a:pt x="422948" y="183080"/>
                    <a:pt x="415507" y="162738"/>
                    <a:pt x="400626" y="147447"/>
                  </a:cubicBezTo>
                  <a:cubicBezTo>
                    <a:pt x="385745" y="132156"/>
                    <a:pt x="367860" y="124511"/>
                    <a:pt x="346972" y="124511"/>
                  </a:cubicBezTo>
                  <a:close/>
                  <a:moveTo>
                    <a:pt x="1285441" y="122872"/>
                  </a:moveTo>
                  <a:cubicBezTo>
                    <a:pt x="1265645" y="122872"/>
                    <a:pt x="1249194" y="129221"/>
                    <a:pt x="1236087" y="141918"/>
                  </a:cubicBezTo>
                  <a:cubicBezTo>
                    <a:pt x="1222981" y="154614"/>
                    <a:pt x="1215745" y="172021"/>
                    <a:pt x="1214380" y="194138"/>
                  </a:cubicBezTo>
                  <a:lnTo>
                    <a:pt x="1355683" y="194138"/>
                  </a:lnTo>
                  <a:cubicBezTo>
                    <a:pt x="1355410" y="172568"/>
                    <a:pt x="1348584" y="155297"/>
                    <a:pt x="1335205" y="142327"/>
                  </a:cubicBezTo>
                  <a:cubicBezTo>
                    <a:pt x="1321825" y="129357"/>
                    <a:pt x="1305237" y="122872"/>
                    <a:pt x="1285441" y="122872"/>
                  </a:cubicBezTo>
                  <a:close/>
                  <a:moveTo>
                    <a:pt x="1095375" y="95840"/>
                  </a:moveTo>
                  <a:lnTo>
                    <a:pt x="1132646" y="95840"/>
                  </a:lnTo>
                  <a:lnTo>
                    <a:pt x="1132646" y="320697"/>
                  </a:lnTo>
                  <a:lnTo>
                    <a:pt x="1095375" y="320697"/>
                  </a:lnTo>
                  <a:close/>
                  <a:moveTo>
                    <a:pt x="1581336" y="92154"/>
                  </a:moveTo>
                  <a:cubicBezTo>
                    <a:pt x="1606320" y="92154"/>
                    <a:pt x="1625911" y="98503"/>
                    <a:pt x="1640110" y="111200"/>
                  </a:cubicBezTo>
                  <a:cubicBezTo>
                    <a:pt x="1654308" y="123896"/>
                    <a:pt x="1662090" y="141303"/>
                    <a:pt x="1663455" y="163420"/>
                  </a:cubicBezTo>
                  <a:lnTo>
                    <a:pt x="1624955" y="163420"/>
                  </a:lnTo>
                  <a:cubicBezTo>
                    <a:pt x="1624409" y="150860"/>
                    <a:pt x="1620177" y="140757"/>
                    <a:pt x="1612258" y="133112"/>
                  </a:cubicBezTo>
                  <a:cubicBezTo>
                    <a:pt x="1604340" y="125466"/>
                    <a:pt x="1593350" y="121644"/>
                    <a:pt x="1579288" y="121644"/>
                  </a:cubicBezTo>
                  <a:cubicBezTo>
                    <a:pt x="1565226" y="121644"/>
                    <a:pt x="1554167" y="124989"/>
                    <a:pt x="1546112" y="131678"/>
                  </a:cubicBezTo>
                  <a:cubicBezTo>
                    <a:pt x="1538057" y="138368"/>
                    <a:pt x="1534030" y="146969"/>
                    <a:pt x="1534030" y="157481"/>
                  </a:cubicBezTo>
                  <a:cubicBezTo>
                    <a:pt x="1534030" y="167994"/>
                    <a:pt x="1538603" y="176117"/>
                    <a:pt x="1547750" y="181851"/>
                  </a:cubicBezTo>
                  <a:cubicBezTo>
                    <a:pt x="1556897" y="187585"/>
                    <a:pt x="1567956" y="191749"/>
                    <a:pt x="1580926" y="194343"/>
                  </a:cubicBezTo>
                  <a:cubicBezTo>
                    <a:pt x="1593896" y="196937"/>
                    <a:pt x="1606866" y="199941"/>
                    <a:pt x="1619835" y="203354"/>
                  </a:cubicBezTo>
                  <a:cubicBezTo>
                    <a:pt x="1632805" y="206767"/>
                    <a:pt x="1643864" y="213184"/>
                    <a:pt x="1653011" y="222604"/>
                  </a:cubicBezTo>
                  <a:cubicBezTo>
                    <a:pt x="1662158" y="232024"/>
                    <a:pt x="1666732" y="245404"/>
                    <a:pt x="1666732" y="262742"/>
                  </a:cubicBezTo>
                  <a:cubicBezTo>
                    <a:pt x="1666732" y="280081"/>
                    <a:pt x="1658882" y="294689"/>
                    <a:pt x="1643181" y="306567"/>
                  </a:cubicBezTo>
                  <a:cubicBezTo>
                    <a:pt x="1627481" y="318444"/>
                    <a:pt x="1607070" y="324383"/>
                    <a:pt x="1581950" y="324383"/>
                  </a:cubicBezTo>
                  <a:cubicBezTo>
                    <a:pt x="1556829" y="324383"/>
                    <a:pt x="1536692" y="318103"/>
                    <a:pt x="1521538" y="305543"/>
                  </a:cubicBezTo>
                  <a:cubicBezTo>
                    <a:pt x="1506383" y="292983"/>
                    <a:pt x="1498123" y="275644"/>
                    <a:pt x="1496758" y="253527"/>
                  </a:cubicBezTo>
                  <a:lnTo>
                    <a:pt x="1535258" y="253527"/>
                  </a:lnTo>
                  <a:cubicBezTo>
                    <a:pt x="1535804" y="266087"/>
                    <a:pt x="1540242" y="276122"/>
                    <a:pt x="1548569" y="283631"/>
                  </a:cubicBezTo>
                  <a:cubicBezTo>
                    <a:pt x="1556897" y="291139"/>
                    <a:pt x="1568366" y="294894"/>
                    <a:pt x="1582974" y="294894"/>
                  </a:cubicBezTo>
                  <a:cubicBezTo>
                    <a:pt x="1597582" y="294894"/>
                    <a:pt x="1609050" y="291754"/>
                    <a:pt x="1617378" y="285474"/>
                  </a:cubicBezTo>
                  <a:cubicBezTo>
                    <a:pt x="1625706" y="279194"/>
                    <a:pt x="1629870" y="271207"/>
                    <a:pt x="1629870" y="261514"/>
                  </a:cubicBezTo>
                  <a:cubicBezTo>
                    <a:pt x="1629870" y="251820"/>
                    <a:pt x="1626594" y="244107"/>
                    <a:pt x="1620040" y="238373"/>
                  </a:cubicBezTo>
                  <a:cubicBezTo>
                    <a:pt x="1613487" y="232639"/>
                    <a:pt x="1605296" y="228679"/>
                    <a:pt x="1595466" y="226495"/>
                  </a:cubicBezTo>
                  <a:cubicBezTo>
                    <a:pt x="1585636" y="224310"/>
                    <a:pt x="1574919" y="221717"/>
                    <a:pt x="1563314" y="218713"/>
                  </a:cubicBezTo>
                  <a:cubicBezTo>
                    <a:pt x="1551710" y="215709"/>
                    <a:pt x="1540992" y="212501"/>
                    <a:pt x="1531163" y="209088"/>
                  </a:cubicBezTo>
                  <a:cubicBezTo>
                    <a:pt x="1521333" y="205675"/>
                    <a:pt x="1513141" y="199736"/>
                    <a:pt x="1506588" y="191271"/>
                  </a:cubicBezTo>
                  <a:cubicBezTo>
                    <a:pt x="1500035" y="182807"/>
                    <a:pt x="1496758" y="172158"/>
                    <a:pt x="1496758" y="159325"/>
                  </a:cubicBezTo>
                  <a:cubicBezTo>
                    <a:pt x="1496758" y="140484"/>
                    <a:pt x="1504608" y="124579"/>
                    <a:pt x="1520309" y="111609"/>
                  </a:cubicBezTo>
                  <a:cubicBezTo>
                    <a:pt x="1536009" y="98639"/>
                    <a:pt x="1556351" y="92154"/>
                    <a:pt x="1581336" y="92154"/>
                  </a:cubicBezTo>
                  <a:close/>
                  <a:moveTo>
                    <a:pt x="1286260" y="92154"/>
                  </a:moveTo>
                  <a:cubicBezTo>
                    <a:pt x="1318890" y="92154"/>
                    <a:pt x="1345103" y="102189"/>
                    <a:pt x="1364899" y="122258"/>
                  </a:cubicBezTo>
                  <a:cubicBezTo>
                    <a:pt x="1384695" y="142327"/>
                    <a:pt x="1394593" y="167926"/>
                    <a:pt x="1394593" y="199053"/>
                  </a:cubicBezTo>
                  <a:cubicBezTo>
                    <a:pt x="1394593" y="206972"/>
                    <a:pt x="1394047" y="214344"/>
                    <a:pt x="1392955" y="221170"/>
                  </a:cubicBezTo>
                  <a:lnTo>
                    <a:pt x="1213971" y="221170"/>
                  </a:lnTo>
                  <a:cubicBezTo>
                    <a:pt x="1215063" y="243561"/>
                    <a:pt x="1222094" y="261241"/>
                    <a:pt x="1235064" y="274210"/>
                  </a:cubicBezTo>
                  <a:cubicBezTo>
                    <a:pt x="1248033" y="287180"/>
                    <a:pt x="1264621" y="293665"/>
                    <a:pt x="1284827" y="293665"/>
                  </a:cubicBezTo>
                  <a:cubicBezTo>
                    <a:pt x="1300118" y="293665"/>
                    <a:pt x="1313019" y="290252"/>
                    <a:pt x="1323532" y="283426"/>
                  </a:cubicBezTo>
                  <a:cubicBezTo>
                    <a:pt x="1334044" y="276600"/>
                    <a:pt x="1341758" y="267589"/>
                    <a:pt x="1346673" y="256394"/>
                  </a:cubicBezTo>
                  <a:lnTo>
                    <a:pt x="1386811" y="256394"/>
                  </a:lnTo>
                  <a:cubicBezTo>
                    <a:pt x="1379712" y="276053"/>
                    <a:pt x="1367493" y="292300"/>
                    <a:pt x="1350154" y="305133"/>
                  </a:cubicBezTo>
                  <a:cubicBezTo>
                    <a:pt x="1332815" y="317967"/>
                    <a:pt x="1311040" y="324383"/>
                    <a:pt x="1284827" y="324383"/>
                  </a:cubicBezTo>
                  <a:cubicBezTo>
                    <a:pt x="1252607" y="324383"/>
                    <a:pt x="1226394" y="313734"/>
                    <a:pt x="1206189" y="292436"/>
                  </a:cubicBezTo>
                  <a:cubicBezTo>
                    <a:pt x="1185983" y="271139"/>
                    <a:pt x="1175880" y="243014"/>
                    <a:pt x="1175880" y="208064"/>
                  </a:cubicBezTo>
                  <a:cubicBezTo>
                    <a:pt x="1175880" y="173114"/>
                    <a:pt x="1186119" y="145058"/>
                    <a:pt x="1206598" y="123896"/>
                  </a:cubicBezTo>
                  <a:cubicBezTo>
                    <a:pt x="1227077" y="102735"/>
                    <a:pt x="1253631" y="92154"/>
                    <a:pt x="1286260" y="92154"/>
                  </a:cubicBezTo>
                  <a:close/>
                  <a:moveTo>
                    <a:pt x="768839" y="92154"/>
                  </a:moveTo>
                  <a:cubicBezTo>
                    <a:pt x="787952" y="92154"/>
                    <a:pt x="804676" y="96660"/>
                    <a:pt x="819012" y="105670"/>
                  </a:cubicBezTo>
                  <a:cubicBezTo>
                    <a:pt x="833347" y="114681"/>
                    <a:pt x="844201" y="126422"/>
                    <a:pt x="851573" y="140894"/>
                  </a:cubicBezTo>
                  <a:lnTo>
                    <a:pt x="851573" y="95840"/>
                  </a:lnTo>
                  <a:lnTo>
                    <a:pt x="889254" y="95840"/>
                  </a:lnTo>
                  <a:lnTo>
                    <a:pt x="889254" y="320697"/>
                  </a:lnTo>
                  <a:lnTo>
                    <a:pt x="851573" y="320697"/>
                  </a:lnTo>
                  <a:lnTo>
                    <a:pt x="851573" y="274825"/>
                  </a:lnTo>
                  <a:cubicBezTo>
                    <a:pt x="844201" y="289569"/>
                    <a:pt x="833347" y="301515"/>
                    <a:pt x="819012" y="310663"/>
                  </a:cubicBezTo>
                  <a:cubicBezTo>
                    <a:pt x="804676" y="319810"/>
                    <a:pt x="787952" y="324383"/>
                    <a:pt x="768839" y="324383"/>
                  </a:cubicBezTo>
                  <a:cubicBezTo>
                    <a:pt x="738257" y="324383"/>
                    <a:pt x="712727" y="313393"/>
                    <a:pt x="692248" y="291413"/>
                  </a:cubicBezTo>
                  <a:cubicBezTo>
                    <a:pt x="671769" y="269432"/>
                    <a:pt x="661530" y="241308"/>
                    <a:pt x="661530" y="207040"/>
                  </a:cubicBezTo>
                  <a:cubicBezTo>
                    <a:pt x="661530" y="172772"/>
                    <a:pt x="671701" y="145058"/>
                    <a:pt x="692043" y="123896"/>
                  </a:cubicBezTo>
                  <a:cubicBezTo>
                    <a:pt x="712386" y="102735"/>
                    <a:pt x="737984" y="92154"/>
                    <a:pt x="768839" y="92154"/>
                  </a:cubicBezTo>
                  <a:close/>
                  <a:moveTo>
                    <a:pt x="629545" y="92154"/>
                  </a:moveTo>
                  <a:lnTo>
                    <a:pt x="629545" y="131064"/>
                  </a:lnTo>
                  <a:lnTo>
                    <a:pt x="619715" y="131064"/>
                  </a:lnTo>
                  <a:cubicBezTo>
                    <a:pt x="600602" y="131064"/>
                    <a:pt x="586062" y="136047"/>
                    <a:pt x="576096" y="146013"/>
                  </a:cubicBezTo>
                  <a:cubicBezTo>
                    <a:pt x="566129" y="155980"/>
                    <a:pt x="561146" y="173250"/>
                    <a:pt x="561146" y="197825"/>
                  </a:cubicBezTo>
                  <a:lnTo>
                    <a:pt x="561146" y="320697"/>
                  </a:lnTo>
                  <a:lnTo>
                    <a:pt x="523875" y="320697"/>
                  </a:lnTo>
                  <a:lnTo>
                    <a:pt x="523875" y="95840"/>
                  </a:lnTo>
                  <a:lnTo>
                    <a:pt x="561146" y="95840"/>
                  </a:lnTo>
                  <a:lnTo>
                    <a:pt x="561146" y="133931"/>
                  </a:lnTo>
                  <a:cubicBezTo>
                    <a:pt x="574526" y="106080"/>
                    <a:pt x="597325" y="92154"/>
                    <a:pt x="629545" y="92154"/>
                  </a:cubicBezTo>
                  <a:close/>
                  <a:moveTo>
                    <a:pt x="340214" y="92154"/>
                  </a:moveTo>
                  <a:cubicBezTo>
                    <a:pt x="359327" y="92154"/>
                    <a:pt x="376051" y="96660"/>
                    <a:pt x="390387" y="105670"/>
                  </a:cubicBezTo>
                  <a:cubicBezTo>
                    <a:pt x="404722" y="114681"/>
                    <a:pt x="415575" y="126422"/>
                    <a:pt x="422948" y="140894"/>
                  </a:cubicBezTo>
                  <a:lnTo>
                    <a:pt x="422948" y="95840"/>
                  </a:lnTo>
                  <a:lnTo>
                    <a:pt x="460629" y="95840"/>
                  </a:lnTo>
                  <a:lnTo>
                    <a:pt x="460629" y="320697"/>
                  </a:lnTo>
                  <a:lnTo>
                    <a:pt x="422948" y="320697"/>
                  </a:lnTo>
                  <a:lnTo>
                    <a:pt x="422948" y="274825"/>
                  </a:lnTo>
                  <a:cubicBezTo>
                    <a:pt x="415575" y="289569"/>
                    <a:pt x="404722" y="301515"/>
                    <a:pt x="390387" y="310663"/>
                  </a:cubicBezTo>
                  <a:cubicBezTo>
                    <a:pt x="376051" y="319810"/>
                    <a:pt x="359327" y="324383"/>
                    <a:pt x="340214" y="324383"/>
                  </a:cubicBezTo>
                  <a:cubicBezTo>
                    <a:pt x="309632" y="324383"/>
                    <a:pt x="284102" y="313393"/>
                    <a:pt x="263623" y="291413"/>
                  </a:cubicBezTo>
                  <a:cubicBezTo>
                    <a:pt x="243144" y="269432"/>
                    <a:pt x="232905" y="241308"/>
                    <a:pt x="232905" y="207040"/>
                  </a:cubicBezTo>
                  <a:cubicBezTo>
                    <a:pt x="232905" y="172772"/>
                    <a:pt x="243076" y="145058"/>
                    <a:pt x="263418" y="123896"/>
                  </a:cubicBezTo>
                  <a:cubicBezTo>
                    <a:pt x="283761" y="102735"/>
                    <a:pt x="309359" y="92154"/>
                    <a:pt x="340214" y="92154"/>
                  </a:cubicBezTo>
                  <a:close/>
                  <a:moveTo>
                    <a:pt x="37271" y="66761"/>
                  </a:moveTo>
                  <a:lnTo>
                    <a:pt x="37271" y="160144"/>
                  </a:lnTo>
                  <a:lnTo>
                    <a:pt x="99936" y="160144"/>
                  </a:lnTo>
                  <a:cubicBezTo>
                    <a:pt x="117138" y="160144"/>
                    <a:pt x="130586" y="155980"/>
                    <a:pt x="140279" y="147652"/>
                  </a:cubicBezTo>
                  <a:cubicBezTo>
                    <a:pt x="149972" y="139324"/>
                    <a:pt x="154819" y="127992"/>
                    <a:pt x="154819" y="113657"/>
                  </a:cubicBezTo>
                  <a:cubicBezTo>
                    <a:pt x="154819" y="99322"/>
                    <a:pt x="149972" y="87922"/>
                    <a:pt x="140279" y="79457"/>
                  </a:cubicBezTo>
                  <a:cubicBezTo>
                    <a:pt x="130586" y="70993"/>
                    <a:pt x="117138" y="66761"/>
                    <a:pt x="99936" y="66761"/>
                  </a:cubicBezTo>
                  <a:close/>
                  <a:moveTo>
                    <a:pt x="960691" y="40138"/>
                  </a:moveTo>
                  <a:lnTo>
                    <a:pt x="998372" y="40138"/>
                  </a:lnTo>
                  <a:lnTo>
                    <a:pt x="998372" y="95840"/>
                  </a:lnTo>
                  <a:lnTo>
                    <a:pt x="1056532" y="95840"/>
                  </a:lnTo>
                  <a:lnTo>
                    <a:pt x="1056532" y="126149"/>
                  </a:lnTo>
                  <a:lnTo>
                    <a:pt x="998372" y="126149"/>
                  </a:lnTo>
                  <a:lnTo>
                    <a:pt x="998372" y="262947"/>
                  </a:lnTo>
                  <a:cubicBezTo>
                    <a:pt x="998372" y="273050"/>
                    <a:pt x="1000420" y="280149"/>
                    <a:pt x="1004516" y="284245"/>
                  </a:cubicBezTo>
                  <a:cubicBezTo>
                    <a:pt x="1008611" y="288341"/>
                    <a:pt x="1015847" y="290389"/>
                    <a:pt x="1026223" y="290389"/>
                  </a:cubicBezTo>
                  <a:lnTo>
                    <a:pt x="1056941" y="290389"/>
                  </a:lnTo>
                  <a:lnTo>
                    <a:pt x="1056941" y="320697"/>
                  </a:lnTo>
                  <a:lnTo>
                    <a:pt x="1019260" y="320697"/>
                  </a:lnTo>
                  <a:cubicBezTo>
                    <a:pt x="980214" y="320697"/>
                    <a:pt x="960691" y="301447"/>
                    <a:pt x="960691" y="262947"/>
                  </a:cubicBezTo>
                  <a:lnTo>
                    <a:pt x="960691" y="126149"/>
                  </a:lnTo>
                  <a:lnTo>
                    <a:pt x="931611" y="126149"/>
                  </a:lnTo>
                  <a:lnTo>
                    <a:pt x="931611" y="95840"/>
                  </a:lnTo>
                  <a:lnTo>
                    <a:pt x="960691" y="95840"/>
                  </a:lnTo>
                  <a:close/>
                  <a:moveTo>
                    <a:pt x="0" y="36862"/>
                  </a:moveTo>
                  <a:lnTo>
                    <a:pt x="101574" y="36862"/>
                  </a:lnTo>
                  <a:cubicBezTo>
                    <a:pt x="130518" y="36862"/>
                    <a:pt x="152908" y="43893"/>
                    <a:pt x="168745" y="57955"/>
                  </a:cubicBezTo>
                  <a:cubicBezTo>
                    <a:pt x="184582" y="72017"/>
                    <a:pt x="192500" y="90106"/>
                    <a:pt x="192500" y="112223"/>
                  </a:cubicBezTo>
                  <a:cubicBezTo>
                    <a:pt x="192500" y="143897"/>
                    <a:pt x="174342" y="164786"/>
                    <a:pt x="138026" y="174888"/>
                  </a:cubicBezTo>
                  <a:cubicBezTo>
                    <a:pt x="156321" y="177892"/>
                    <a:pt x="171066" y="186083"/>
                    <a:pt x="182261" y="199463"/>
                  </a:cubicBezTo>
                  <a:cubicBezTo>
                    <a:pt x="193456" y="212842"/>
                    <a:pt x="199053" y="228270"/>
                    <a:pt x="199053" y="245745"/>
                  </a:cubicBezTo>
                  <a:cubicBezTo>
                    <a:pt x="199053" y="267316"/>
                    <a:pt x="190657" y="285201"/>
                    <a:pt x="173864" y="299399"/>
                  </a:cubicBezTo>
                  <a:cubicBezTo>
                    <a:pt x="157072" y="313598"/>
                    <a:pt x="134613" y="320697"/>
                    <a:pt x="106489" y="320697"/>
                  </a:cubicBezTo>
                  <a:lnTo>
                    <a:pt x="0" y="320697"/>
                  </a:lnTo>
                  <a:close/>
                  <a:moveTo>
                    <a:pt x="1114420" y="9011"/>
                  </a:moveTo>
                  <a:cubicBezTo>
                    <a:pt x="1121383" y="9011"/>
                    <a:pt x="1127322" y="11468"/>
                    <a:pt x="1132236" y="16383"/>
                  </a:cubicBezTo>
                  <a:cubicBezTo>
                    <a:pt x="1137151" y="21298"/>
                    <a:pt x="1139609" y="27305"/>
                    <a:pt x="1139609" y="34404"/>
                  </a:cubicBezTo>
                  <a:cubicBezTo>
                    <a:pt x="1139609" y="41503"/>
                    <a:pt x="1137151" y="47511"/>
                    <a:pt x="1132236" y="52425"/>
                  </a:cubicBezTo>
                  <a:cubicBezTo>
                    <a:pt x="1127322" y="57340"/>
                    <a:pt x="1121314" y="59798"/>
                    <a:pt x="1114215" y="59798"/>
                  </a:cubicBezTo>
                  <a:cubicBezTo>
                    <a:pt x="1107116" y="59798"/>
                    <a:pt x="1101177" y="57340"/>
                    <a:pt x="1096399" y="52425"/>
                  </a:cubicBezTo>
                  <a:cubicBezTo>
                    <a:pt x="1091620" y="47511"/>
                    <a:pt x="1089231" y="41503"/>
                    <a:pt x="1089231" y="34404"/>
                  </a:cubicBezTo>
                  <a:cubicBezTo>
                    <a:pt x="1089231" y="27305"/>
                    <a:pt x="1091689" y="21298"/>
                    <a:pt x="1096603" y="16383"/>
                  </a:cubicBezTo>
                  <a:cubicBezTo>
                    <a:pt x="1101518" y="11468"/>
                    <a:pt x="1107457" y="9011"/>
                    <a:pt x="1114420" y="9011"/>
                  </a:cubicBezTo>
                  <a:close/>
                  <a:moveTo>
                    <a:pt x="1417796" y="0"/>
                  </a:moveTo>
                  <a:lnTo>
                    <a:pt x="1455067" y="0"/>
                  </a:lnTo>
                  <a:cubicBezTo>
                    <a:pt x="1458344" y="14472"/>
                    <a:pt x="1459982" y="27032"/>
                    <a:pt x="1459982" y="37681"/>
                  </a:cubicBezTo>
                  <a:cubicBezTo>
                    <a:pt x="1459982" y="68535"/>
                    <a:pt x="1446057" y="83963"/>
                    <a:pt x="1418206" y="83963"/>
                  </a:cubicBezTo>
                  <a:lnTo>
                    <a:pt x="1418206" y="65941"/>
                  </a:lnTo>
                  <a:cubicBezTo>
                    <a:pt x="1431312" y="65941"/>
                    <a:pt x="1437865" y="58842"/>
                    <a:pt x="1437865" y="44644"/>
                  </a:cubicBezTo>
                  <a:lnTo>
                    <a:pt x="1437865" y="35223"/>
                  </a:lnTo>
                  <a:lnTo>
                    <a:pt x="1417796" y="352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6961A25-7799-4EA6-AE2F-532153CD8D4A}"/>
                </a:ext>
              </a:extLst>
            </p:cNvPr>
            <p:cNvGrpSpPr/>
            <p:nvPr userDrawn="1"/>
          </p:nvGrpSpPr>
          <p:grpSpPr>
            <a:xfrm>
              <a:off x="902437" y="119791"/>
              <a:ext cx="689543" cy="514923"/>
              <a:chOff x="902437" y="119791"/>
              <a:chExt cx="689543" cy="514923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29CFABC-910F-4FA0-B2AF-3EEB799478D6}"/>
                  </a:ext>
                </a:extLst>
              </p:cNvPr>
              <p:cNvSpPr/>
              <p:nvPr/>
            </p:nvSpPr>
            <p:spPr>
              <a:xfrm>
                <a:off x="1120169" y="588994"/>
                <a:ext cx="254078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293446" h="52806">
                    <a:moveTo>
                      <a:pt x="6934" y="28498"/>
                    </a:moveTo>
                    <a:lnTo>
                      <a:pt x="6934" y="47320"/>
                    </a:lnTo>
                    <a:lnTo>
                      <a:pt x="19431" y="47320"/>
                    </a:lnTo>
                    <a:cubicBezTo>
                      <a:pt x="22784" y="47320"/>
                      <a:pt x="25413" y="46482"/>
                      <a:pt x="27318" y="44805"/>
                    </a:cubicBezTo>
                    <a:cubicBezTo>
                      <a:pt x="29223" y="43129"/>
                      <a:pt x="30175" y="40830"/>
                      <a:pt x="30175" y="37909"/>
                    </a:cubicBezTo>
                    <a:cubicBezTo>
                      <a:pt x="30175" y="34988"/>
                      <a:pt x="29147" y="32689"/>
                      <a:pt x="27089" y="31013"/>
                    </a:cubicBezTo>
                    <a:cubicBezTo>
                      <a:pt x="25032" y="29337"/>
                      <a:pt x="22301" y="28498"/>
                      <a:pt x="18898" y="28498"/>
                    </a:cubicBezTo>
                    <a:close/>
                    <a:moveTo>
                      <a:pt x="144399" y="8458"/>
                    </a:moveTo>
                    <a:lnTo>
                      <a:pt x="134645" y="35737"/>
                    </a:lnTo>
                    <a:lnTo>
                      <a:pt x="154153" y="35737"/>
                    </a:lnTo>
                    <a:close/>
                    <a:moveTo>
                      <a:pt x="264109" y="5562"/>
                    </a:moveTo>
                    <a:lnTo>
                      <a:pt x="264109" y="25527"/>
                    </a:lnTo>
                    <a:lnTo>
                      <a:pt x="274320" y="25527"/>
                    </a:lnTo>
                    <a:cubicBezTo>
                      <a:pt x="278130" y="25527"/>
                      <a:pt x="280962" y="24650"/>
                      <a:pt x="282816" y="22898"/>
                    </a:cubicBezTo>
                    <a:cubicBezTo>
                      <a:pt x="284671" y="21145"/>
                      <a:pt x="285598" y="18694"/>
                      <a:pt x="285598" y="15544"/>
                    </a:cubicBezTo>
                    <a:cubicBezTo>
                      <a:pt x="285598" y="8890"/>
                      <a:pt x="281839" y="5562"/>
                      <a:pt x="274320" y="5562"/>
                    </a:cubicBezTo>
                    <a:close/>
                    <a:moveTo>
                      <a:pt x="6934" y="5562"/>
                    </a:moveTo>
                    <a:lnTo>
                      <a:pt x="6934" y="22936"/>
                    </a:lnTo>
                    <a:lnTo>
                      <a:pt x="18593" y="22936"/>
                    </a:lnTo>
                    <a:cubicBezTo>
                      <a:pt x="21793" y="22936"/>
                      <a:pt x="24295" y="22161"/>
                      <a:pt x="26099" y="20612"/>
                    </a:cubicBezTo>
                    <a:cubicBezTo>
                      <a:pt x="27902" y="19062"/>
                      <a:pt x="28804" y="16954"/>
                      <a:pt x="28804" y="14287"/>
                    </a:cubicBezTo>
                    <a:cubicBezTo>
                      <a:pt x="28804" y="11620"/>
                      <a:pt x="27902" y="9499"/>
                      <a:pt x="26099" y="7924"/>
                    </a:cubicBezTo>
                    <a:cubicBezTo>
                      <a:pt x="24295" y="6350"/>
                      <a:pt x="21793" y="5562"/>
                      <a:pt x="18593" y="5562"/>
                    </a:cubicBezTo>
                    <a:close/>
                    <a:moveTo>
                      <a:pt x="257175" y="0"/>
                    </a:moveTo>
                    <a:lnTo>
                      <a:pt x="274320" y="0"/>
                    </a:lnTo>
                    <a:cubicBezTo>
                      <a:pt x="280264" y="0"/>
                      <a:pt x="284798" y="1447"/>
                      <a:pt x="287922" y="4343"/>
                    </a:cubicBezTo>
                    <a:cubicBezTo>
                      <a:pt x="291046" y="7239"/>
                      <a:pt x="292608" y="10782"/>
                      <a:pt x="292608" y="14973"/>
                    </a:cubicBezTo>
                    <a:cubicBezTo>
                      <a:pt x="292608" y="19164"/>
                      <a:pt x="291465" y="22656"/>
                      <a:pt x="289179" y="25450"/>
                    </a:cubicBezTo>
                    <a:cubicBezTo>
                      <a:pt x="286893" y="28244"/>
                      <a:pt x="283464" y="29997"/>
                      <a:pt x="278892" y="30708"/>
                    </a:cubicBezTo>
                    <a:lnTo>
                      <a:pt x="293446" y="52806"/>
                    </a:lnTo>
                    <a:lnTo>
                      <a:pt x="284759" y="52806"/>
                    </a:lnTo>
                    <a:lnTo>
                      <a:pt x="270891" y="31013"/>
                    </a:lnTo>
                    <a:lnTo>
                      <a:pt x="264109" y="31013"/>
                    </a:lnTo>
                    <a:lnTo>
                      <a:pt x="264109" y="52806"/>
                    </a:lnTo>
                    <a:lnTo>
                      <a:pt x="257175" y="52806"/>
                    </a:lnTo>
                    <a:close/>
                    <a:moveTo>
                      <a:pt x="140665" y="0"/>
                    </a:moveTo>
                    <a:lnTo>
                      <a:pt x="148285" y="0"/>
                    </a:lnTo>
                    <a:lnTo>
                      <a:pt x="167411" y="52806"/>
                    </a:lnTo>
                    <a:lnTo>
                      <a:pt x="160249" y="52806"/>
                    </a:lnTo>
                    <a:lnTo>
                      <a:pt x="156134" y="41224"/>
                    </a:lnTo>
                    <a:lnTo>
                      <a:pt x="132664" y="41224"/>
                    </a:lnTo>
                    <a:lnTo>
                      <a:pt x="128549" y="52806"/>
                    </a:lnTo>
                    <a:lnTo>
                      <a:pt x="121463" y="52806"/>
                    </a:lnTo>
                    <a:close/>
                    <a:moveTo>
                      <a:pt x="0" y="0"/>
                    </a:moveTo>
                    <a:lnTo>
                      <a:pt x="18898" y="0"/>
                    </a:lnTo>
                    <a:cubicBezTo>
                      <a:pt x="24282" y="0"/>
                      <a:pt x="28448" y="1308"/>
                      <a:pt x="31394" y="3924"/>
                    </a:cubicBezTo>
                    <a:cubicBezTo>
                      <a:pt x="34341" y="6540"/>
                      <a:pt x="35814" y="9906"/>
                      <a:pt x="35814" y="14020"/>
                    </a:cubicBezTo>
                    <a:cubicBezTo>
                      <a:pt x="35814" y="19913"/>
                      <a:pt x="32436" y="23799"/>
                      <a:pt x="25679" y="25679"/>
                    </a:cubicBezTo>
                    <a:cubicBezTo>
                      <a:pt x="29083" y="26238"/>
                      <a:pt x="31826" y="27762"/>
                      <a:pt x="33909" y="30251"/>
                    </a:cubicBezTo>
                    <a:cubicBezTo>
                      <a:pt x="35992" y="32740"/>
                      <a:pt x="37033" y="35610"/>
                      <a:pt x="37033" y="38862"/>
                    </a:cubicBezTo>
                    <a:cubicBezTo>
                      <a:pt x="37033" y="42875"/>
                      <a:pt x="35471" y="46202"/>
                      <a:pt x="32347" y="48844"/>
                    </a:cubicBezTo>
                    <a:cubicBezTo>
                      <a:pt x="29223" y="51485"/>
                      <a:pt x="25044" y="52806"/>
                      <a:pt x="19812" y="52806"/>
                    </a:cubicBezTo>
                    <a:lnTo>
                      <a:pt x="0" y="5280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8084A6D-F54B-4A1E-9315-6338A7DD6313}"/>
                  </a:ext>
                </a:extLst>
              </p:cNvPr>
              <p:cNvSpPr/>
              <p:nvPr/>
            </p:nvSpPr>
            <p:spPr>
              <a:xfrm>
                <a:off x="980874" y="119791"/>
                <a:ext cx="532668" cy="144686"/>
              </a:xfrm>
              <a:custGeom>
                <a:avLst/>
                <a:gdLst/>
                <a:ahLst/>
                <a:cxnLst/>
                <a:rect l="l" t="t" r="r" b="b"/>
                <a:pathLst>
                  <a:path w="699596" h="190030">
                    <a:moveTo>
                      <a:pt x="676317" y="139202"/>
                    </a:moveTo>
                    <a:lnTo>
                      <a:pt x="699596" y="165102"/>
                    </a:lnTo>
                    <a:lnTo>
                      <a:pt x="695459" y="168820"/>
                    </a:lnTo>
                    <a:lnTo>
                      <a:pt x="686137" y="158449"/>
                    </a:lnTo>
                    <a:lnTo>
                      <a:pt x="651000" y="190030"/>
                    </a:lnTo>
                    <a:lnTo>
                      <a:pt x="646365" y="184873"/>
                    </a:lnTo>
                    <a:lnTo>
                      <a:pt x="681502" y="153292"/>
                    </a:lnTo>
                    <a:lnTo>
                      <a:pt x="672180" y="142921"/>
                    </a:lnTo>
                    <a:close/>
                    <a:moveTo>
                      <a:pt x="16617" y="132756"/>
                    </a:moveTo>
                    <a:lnTo>
                      <a:pt x="8884" y="139424"/>
                    </a:lnTo>
                    <a:lnTo>
                      <a:pt x="21922" y="154543"/>
                    </a:lnTo>
                    <a:lnTo>
                      <a:pt x="29654" y="147875"/>
                    </a:lnTo>
                    <a:cubicBezTo>
                      <a:pt x="32540" y="145387"/>
                      <a:pt x="34112" y="142874"/>
                      <a:pt x="34372" y="140336"/>
                    </a:cubicBezTo>
                    <a:cubicBezTo>
                      <a:pt x="34632" y="137798"/>
                      <a:pt x="33733" y="135336"/>
                      <a:pt x="31676" y="132951"/>
                    </a:cubicBezTo>
                    <a:cubicBezTo>
                      <a:pt x="27330" y="127911"/>
                      <a:pt x="22310" y="127846"/>
                      <a:pt x="16617" y="132756"/>
                    </a:cubicBezTo>
                    <a:close/>
                    <a:moveTo>
                      <a:pt x="26121" y="122950"/>
                    </a:moveTo>
                    <a:cubicBezTo>
                      <a:pt x="30378" y="123103"/>
                      <a:pt x="33875" y="124766"/>
                      <a:pt x="36612" y="127940"/>
                    </a:cubicBezTo>
                    <a:cubicBezTo>
                      <a:pt x="39349" y="131114"/>
                      <a:pt x="40764" y="134505"/>
                      <a:pt x="40858" y="138114"/>
                    </a:cubicBezTo>
                    <a:cubicBezTo>
                      <a:pt x="40951" y="141723"/>
                      <a:pt x="39499" y="145289"/>
                      <a:pt x="36501" y="148813"/>
                    </a:cubicBezTo>
                    <a:lnTo>
                      <a:pt x="61954" y="156044"/>
                    </a:lnTo>
                    <a:lnTo>
                      <a:pt x="55375" y="161717"/>
                    </a:lnTo>
                    <a:lnTo>
                      <a:pt x="30641" y="154269"/>
                    </a:lnTo>
                    <a:lnTo>
                      <a:pt x="25505" y="158698"/>
                    </a:lnTo>
                    <a:lnTo>
                      <a:pt x="39737" y="175202"/>
                    </a:lnTo>
                    <a:lnTo>
                      <a:pt x="34486" y="179731"/>
                    </a:lnTo>
                    <a:lnTo>
                      <a:pt x="0" y="139740"/>
                    </a:lnTo>
                    <a:lnTo>
                      <a:pt x="12984" y="128543"/>
                    </a:lnTo>
                    <a:cubicBezTo>
                      <a:pt x="17485" y="124662"/>
                      <a:pt x="21864" y="122797"/>
                      <a:pt x="26121" y="122950"/>
                    </a:cubicBezTo>
                    <a:close/>
                    <a:moveTo>
                      <a:pt x="607496" y="81717"/>
                    </a:moveTo>
                    <a:lnTo>
                      <a:pt x="612945" y="86005"/>
                    </a:lnTo>
                    <a:lnTo>
                      <a:pt x="608944" y="136188"/>
                    </a:lnTo>
                    <a:lnTo>
                      <a:pt x="634862" y="103253"/>
                    </a:lnTo>
                    <a:lnTo>
                      <a:pt x="640311" y="107541"/>
                    </a:lnTo>
                    <a:lnTo>
                      <a:pt x="607654" y="149039"/>
                    </a:lnTo>
                    <a:lnTo>
                      <a:pt x="602205" y="144751"/>
                    </a:lnTo>
                    <a:lnTo>
                      <a:pt x="606207" y="94568"/>
                    </a:lnTo>
                    <a:lnTo>
                      <a:pt x="580288" y="127503"/>
                    </a:lnTo>
                    <a:lnTo>
                      <a:pt x="574839" y="123215"/>
                    </a:lnTo>
                    <a:close/>
                    <a:moveTo>
                      <a:pt x="87300" y="72015"/>
                    </a:moveTo>
                    <a:lnTo>
                      <a:pt x="90162" y="76696"/>
                    </a:lnTo>
                    <a:lnTo>
                      <a:pt x="72220" y="87668"/>
                    </a:lnTo>
                    <a:lnTo>
                      <a:pt x="81601" y="103010"/>
                    </a:lnTo>
                    <a:lnTo>
                      <a:pt x="97593" y="93231"/>
                    </a:lnTo>
                    <a:lnTo>
                      <a:pt x="100416" y="97847"/>
                    </a:lnTo>
                    <a:lnTo>
                      <a:pt x="84423" y="107626"/>
                    </a:lnTo>
                    <a:lnTo>
                      <a:pt x="94043" y="123358"/>
                    </a:lnTo>
                    <a:lnTo>
                      <a:pt x="111986" y="112387"/>
                    </a:lnTo>
                    <a:lnTo>
                      <a:pt x="114848" y="117067"/>
                    </a:lnTo>
                    <a:lnTo>
                      <a:pt x="90989" y="131656"/>
                    </a:lnTo>
                    <a:lnTo>
                      <a:pt x="63442" y="86604"/>
                    </a:lnTo>
                    <a:close/>
                    <a:moveTo>
                      <a:pt x="541352" y="54354"/>
                    </a:moveTo>
                    <a:lnTo>
                      <a:pt x="520048" y="73988"/>
                    </a:lnTo>
                    <a:lnTo>
                      <a:pt x="537325" y="83044"/>
                    </a:lnTo>
                    <a:close/>
                    <a:moveTo>
                      <a:pt x="541971" y="45130"/>
                    </a:moveTo>
                    <a:lnTo>
                      <a:pt x="548720" y="48667"/>
                    </a:lnTo>
                    <a:lnTo>
                      <a:pt x="541144" y="104317"/>
                    </a:lnTo>
                    <a:lnTo>
                      <a:pt x="534800" y="100992"/>
                    </a:lnTo>
                    <a:lnTo>
                      <a:pt x="536533" y="88823"/>
                    </a:lnTo>
                    <a:lnTo>
                      <a:pt x="515746" y="77927"/>
                    </a:lnTo>
                    <a:lnTo>
                      <a:pt x="506724" y="86275"/>
                    </a:lnTo>
                    <a:lnTo>
                      <a:pt x="500448" y="82985"/>
                    </a:lnTo>
                    <a:close/>
                    <a:moveTo>
                      <a:pt x="153519" y="40934"/>
                    </a:moveTo>
                    <a:cubicBezTo>
                      <a:pt x="157211" y="41976"/>
                      <a:pt x="160056" y="44338"/>
                      <a:pt x="162056" y="48021"/>
                    </a:cubicBezTo>
                    <a:lnTo>
                      <a:pt x="154933" y="50934"/>
                    </a:lnTo>
                    <a:cubicBezTo>
                      <a:pt x="153956" y="49083"/>
                      <a:pt x="152378" y="47808"/>
                      <a:pt x="150198" y="47107"/>
                    </a:cubicBezTo>
                    <a:cubicBezTo>
                      <a:pt x="148019" y="46407"/>
                      <a:pt x="145553" y="46619"/>
                      <a:pt x="142803" y="47744"/>
                    </a:cubicBezTo>
                    <a:cubicBezTo>
                      <a:pt x="140052" y="48869"/>
                      <a:pt x="138090" y="50481"/>
                      <a:pt x="136918" y="52579"/>
                    </a:cubicBezTo>
                    <a:cubicBezTo>
                      <a:pt x="135745" y="54678"/>
                      <a:pt x="135707" y="57067"/>
                      <a:pt x="136803" y="59747"/>
                    </a:cubicBezTo>
                    <a:cubicBezTo>
                      <a:pt x="137534" y="61534"/>
                      <a:pt x="138633" y="62813"/>
                      <a:pt x="140101" y="63585"/>
                    </a:cubicBezTo>
                    <a:cubicBezTo>
                      <a:pt x="141569" y="64357"/>
                      <a:pt x="143195" y="64708"/>
                      <a:pt x="144977" y="64637"/>
                    </a:cubicBezTo>
                    <a:cubicBezTo>
                      <a:pt x="146759" y="64567"/>
                      <a:pt x="148689" y="64354"/>
                      <a:pt x="150767" y="63999"/>
                    </a:cubicBezTo>
                    <a:cubicBezTo>
                      <a:pt x="152844" y="63643"/>
                      <a:pt x="154945" y="63346"/>
                      <a:pt x="157071" y="63108"/>
                    </a:cubicBezTo>
                    <a:cubicBezTo>
                      <a:pt x="159196" y="62870"/>
                      <a:pt x="161208" y="62857"/>
                      <a:pt x="163106" y="63069"/>
                    </a:cubicBezTo>
                    <a:cubicBezTo>
                      <a:pt x="165003" y="63281"/>
                      <a:pt x="166792" y="64031"/>
                      <a:pt x="168472" y="65320"/>
                    </a:cubicBezTo>
                    <a:cubicBezTo>
                      <a:pt x="170151" y="66609"/>
                      <a:pt x="171501" y="68500"/>
                      <a:pt x="172520" y="70992"/>
                    </a:cubicBezTo>
                    <a:cubicBezTo>
                      <a:pt x="174077" y="74800"/>
                      <a:pt x="173975" y="78711"/>
                      <a:pt x="172214" y="82725"/>
                    </a:cubicBezTo>
                    <a:cubicBezTo>
                      <a:pt x="170452" y="86738"/>
                      <a:pt x="167091" y="89759"/>
                      <a:pt x="162130" y="91788"/>
                    </a:cubicBezTo>
                    <a:cubicBezTo>
                      <a:pt x="157170" y="93816"/>
                      <a:pt x="152671" y="94325"/>
                      <a:pt x="148635" y="93313"/>
                    </a:cubicBezTo>
                    <a:cubicBezTo>
                      <a:pt x="144600" y="92302"/>
                      <a:pt x="141784" y="89845"/>
                      <a:pt x="140188" y="85942"/>
                    </a:cubicBezTo>
                    <a:lnTo>
                      <a:pt x="147029" y="83144"/>
                    </a:lnTo>
                    <a:cubicBezTo>
                      <a:pt x="148121" y="85278"/>
                      <a:pt x="149733" y="86704"/>
                      <a:pt x="151866" y="87423"/>
                    </a:cubicBezTo>
                    <a:cubicBezTo>
                      <a:pt x="153999" y="88143"/>
                      <a:pt x="156617" y="87868"/>
                      <a:pt x="159720" y="86599"/>
                    </a:cubicBezTo>
                    <a:cubicBezTo>
                      <a:pt x="162824" y="85330"/>
                      <a:pt x="164965" y="83521"/>
                      <a:pt x="166145" y="81172"/>
                    </a:cubicBezTo>
                    <a:cubicBezTo>
                      <a:pt x="167325" y="78824"/>
                      <a:pt x="167478" y="76580"/>
                      <a:pt x="166603" y="74440"/>
                    </a:cubicBezTo>
                    <a:cubicBezTo>
                      <a:pt x="165728" y="72301"/>
                      <a:pt x="164562" y="70857"/>
                      <a:pt x="163103" y="70109"/>
                    </a:cubicBezTo>
                    <a:cubicBezTo>
                      <a:pt x="161645" y="69361"/>
                      <a:pt x="160024" y="69022"/>
                      <a:pt x="158242" y="69092"/>
                    </a:cubicBezTo>
                    <a:cubicBezTo>
                      <a:pt x="156459" y="69162"/>
                      <a:pt x="154534" y="69387"/>
                      <a:pt x="152466" y="69766"/>
                    </a:cubicBezTo>
                    <a:cubicBezTo>
                      <a:pt x="150399" y="70145"/>
                      <a:pt x="148297" y="70442"/>
                      <a:pt x="146162" y="70656"/>
                    </a:cubicBezTo>
                    <a:cubicBezTo>
                      <a:pt x="144027" y="70871"/>
                      <a:pt x="142006" y="70860"/>
                      <a:pt x="140099" y="70625"/>
                    </a:cubicBezTo>
                    <a:cubicBezTo>
                      <a:pt x="138191" y="70390"/>
                      <a:pt x="136393" y="69616"/>
                      <a:pt x="134704" y="68303"/>
                    </a:cubicBezTo>
                    <a:cubicBezTo>
                      <a:pt x="133014" y="66991"/>
                      <a:pt x="131651" y="65065"/>
                      <a:pt x="130612" y="62526"/>
                    </a:cubicBezTo>
                    <a:cubicBezTo>
                      <a:pt x="128920" y="58388"/>
                      <a:pt x="129029" y="54461"/>
                      <a:pt x="130939" y="50743"/>
                    </a:cubicBezTo>
                    <a:cubicBezTo>
                      <a:pt x="132849" y="47026"/>
                      <a:pt x="136167" y="44201"/>
                      <a:pt x="140893" y="42269"/>
                    </a:cubicBezTo>
                    <a:cubicBezTo>
                      <a:pt x="145618" y="40336"/>
                      <a:pt x="149827" y="39891"/>
                      <a:pt x="153519" y="40934"/>
                    </a:cubicBezTo>
                    <a:close/>
                    <a:moveTo>
                      <a:pt x="453582" y="19100"/>
                    </a:moveTo>
                    <a:lnTo>
                      <a:pt x="447606" y="38149"/>
                    </a:lnTo>
                    <a:lnTo>
                      <a:pt x="457348" y="41205"/>
                    </a:lnTo>
                    <a:cubicBezTo>
                      <a:pt x="460984" y="42346"/>
                      <a:pt x="463948" y="42358"/>
                      <a:pt x="466242" y="41241"/>
                    </a:cubicBezTo>
                    <a:cubicBezTo>
                      <a:pt x="468536" y="40123"/>
                      <a:pt x="470154" y="38062"/>
                      <a:pt x="471097" y="35057"/>
                    </a:cubicBezTo>
                    <a:cubicBezTo>
                      <a:pt x="473089" y="28708"/>
                      <a:pt x="470499" y="24407"/>
                      <a:pt x="463325" y="22157"/>
                    </a:cubicBezTo>
                    <a:close/>
                    <a:moveTo>
                      <a:pt x="448632" y="11716"/>
                    </a:moveTo>
                    <a:lnTo>
                      <a:pt x="464990" y="16849"/>
                    </a:lnTo>
                    <a:cubicBezTo>
                      <a:pt x="470661" y="18628"/>
                      <a:pt x="474554" y="21367"/>
                      <a:pt x="476668" y="25065"/>
                    </a:cubicBezTo>
                    <a:cubicBezTo>
                      <a:pt x="478782" y="28763"/>
                      <a:pt x="479212" y="32612"/>
                      <a:pt x="477957" y="36611"/>
                    </a:cubicBezTo>
                    <a:cubicBezTo>
                      <a:pt x="476702" y="40609"/>
                      <a:pt x="474566" y="43599"/>
                      <a:pt x="471549" y="45581"/>
                    </a:cubicBezTo>
                    <a:cubicBezTo>
                      <a:pt x="468531" y="47563"/>
                      <a:pt x="464735" y="48208"/>
                      <a:pt x="460159" y="47518"/>
                    </a:cubicBezTo>
                    <a:lnTo>
                      <a:pt x="467431" y="72960"/>
                    </a:lnTo>
                    <a:lnTo>
                      <a:pt x="459142" y="70359"/>
                    </a:lnTo>
                    <a:lnTo>
                      <a:pt x="452434" y="45414"/>
                    </a:lnTo>
                    <a:lnTo>
                      <a:pt x="445963" y="43383"/>
                    </a:lnTo>
                    <a:lnTo>
                      <a:pt x="439439" y="64177"/>
                    </a:lnTo>
                    <a:lnTo>
                      <a:pt x="432823" y="62101"/>
                    </a:lnTo>
                    <a:close/>
                    <a:moveTo>
                      <a:pt x="235016" y="11689"/>
                    </a:moveTo>
                    <a:lnTo>
                      <a:pt x="236249" y="17113"/>
                    </a:lnTo>
                    <a:lnTo>
                      <a:pt x="222652" y="20205"/>
                    </a:lnTo>
                    <a:lnTo>
                      <a:pt x="233127" y="66273"/>
                    </a:lnTo>
                    <a:lnTo>
                      <a:pt x="226366" y="67811"/>
                    </a:lnTo>
                    <a:lnTo>
                      <a:pt x="215890" y="21743"/>
                    </a:lnTo>
                    <a:lnTo>
                      <a:pt x="202293" y="24835"/>
                    </a:lnTo>
                    <a:lnTo>
                      <a:pt x="201059" y="19410"/>
                    </a:lnTo>
                    <a:close/>
                    <a:moveTo>
                      <a:pt x="295722" y="10420"/>
                    </a:moveTo>
                    <a:lnTo>
                      <a:pt x="287412" y="38174"/>
                    </a:lnTo>
                    <a:lnTo>
                      <a:pt x="306892" y="37151"/>
                    </a:lnTo>
                    <a:close/>
                    <a:moveTo>
                      <a:pt x="299160" y="1770"/>
                    </a:moveTo>
                    <a:lnTo>
                      <a:pt x="321027" y="53502"/>
                    </a:lnTo>
                    <a:lnTo>
                      <a:pt x="313874" y="53877"/>
                    </a:lnTo>
                    <a:lnTo>
                      <a:pt x="309158" y="42526"/>
                    </a:lnTo>
                    <a:lnTo>
                      <a:pt x="285721" y="43756"/>
                    </a:lnTo>
                    <a:lnTo>
                      <a:pt x="282219" y="55539"/>
                    </a:lnTo>
                    <a:lnTo>
                      <a:pt x="275142" y="55910"/>
                    </a:lnTo>
                    <a:lnTo>
                      <a:pt x="291550" y="2170"/>
                    </a:lnTo>
                    <a:close/>
                    <a:moveTo>
                      <a:pt x="366891" y="0"/>
                    </a:moveTo>
                    <a:lnTo>
                      <a:pt x="373845" y="888"/>
                    </a:lnTo>
                    <a:lnTo>
                      <a:pt x="369501" y="34902"/>
                    </a:lnTo>
                    <a:cubicBezTo>
                      <a:pt x="368948" y="39235"/>
                      <a:pt x="369681" y="42619"/>
                      <a:pt x="371700" y="45054"/>
                    </a:cubicBezTo>
                    <a:cubicBezTo>
                      <a:pt x="373720" y="47488"/>
                      <a:pt x="376745" y="48963"/>
                      <a:pt x="380776" y="49477"/>
                    </a:cubicBezTo>
                    <a:cubicBezTo>
                      <a:pt x="384808" y="49992"/>
                      <a:pt x="388119" y="49327"/>
                      <a:pt x="390710" y="47481"/>
                    </a:cubicBezTo>
                    <a:cubicBezTo>
                      <a:pt x="393302" y="45636"/>
                      <a:pt x="394874" y="42546"/>
                      <a:pt x="395428" y="38212"/>
                    </a:cubicBezTo>
                    <a:lnTo>
                      <a:pt x="399771" y="4198"/>
                    </a:lnTo>
                    <a:lnTo>
                      <a:pt x="406649" y="5077"/>
                    </a:lnTo>
                    <a:lnTo>
                      <a:pt x="402306" y="39091"/>
                    </a:lnTo>
                    <a:cubicBezTo>
                      <a:pt x="401521" y="45238"/>
                      <a:pt x="399045" y="49685"/>
                      <a:pt x="394880" y="52431"/>
                    </a:cubicBezTo>
                    <a:cubicBezTo>
                      <a:pt x="390714" y="55176"/>
                      <a:pt x="385746" y="56181"/>
                      <a:pt x="379976" y="55444"/>
                    </a:cubicBezTo>
                    <a:cubicBezTo>
                      <a:pt x="374206" y="54707"/>
                      <a:pt x="369663" y="52488"/>
                      <a:pt x="366346" y="48787"/>
                    </a:cubicBezTo>
                    <a:cubicBezTo>
                      <a:pt x="363029" y="45086"/>
                      <a:pt x="361762" y="40162"/>
                      <a:pt x="362547" y="34014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32CC909-FC54-4D8E-BA55-306CCF06786B}"/>
                  </a:ext>
                </a:extLst>
              </p:cNvPr>
              <p:cNvGrpSpPr/>
              <p:nvPr userDrawn="1"/>
            </p:nvGrpSpPr>
            <p:grpSpPr>
              <a:xfrm>
                <a:off x="902437" y="599645"/>
                <a:ext cx="689543" cy="30529"/>
                <a:chOff x="4476625" y="2555797"/>
                <a:chExt cx="1972319" cy="87321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82BE37B6-294A-4F41-93B2-14F89750BBE3}"/>
                    </a:ext>
                  </a:extLst>
                </p:cNvPr>
                <p:cNvSpPr/>
                <p:nvPr/>
              </p:nvSpPr>
              <p:spPr>
                <a:xfrm>
                  <a:off x="4476625" y="2555800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D98CE69F-4B24-4475-A603-81368AC962DE}"/>
                    </a:ext>
                  </a:extLst>
                </p:cNvPr>
                <p:cNvSpPr/>
                <p:nvPr userDrawn="1"/>
              </p:nvSpPr>
              <p:spPr>
                <a:xfrm flipH="1">
                  <a:off x="6011371" y="2555797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8A7FA87-964E-4176-8562-F926AF64D7A5}"/>
                  </a:ext>
                </a:extLst>
              </p:cNvPr>
              <p:cNvGrpSpPr/>
              <p:nvPr/>
            </p:nvGrpSpPr>
            <p:grpSpPr>
              <a:xfrm>
                <a:off x="929844" y="275157"/>
                <a:ext cx="634729" cy="24588"/>
                <a:chOff x="4846277" y="2438400"/>
                <a:chExt cx="1967087" cy="76200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017856C-31DC-469C-B529-F656601D7116}"/>
                    </a:ext>
                  </a:extLst>
                </p:cNvPr>
                <p:cNvSpPr/>
                <p:nvPr/>
              </p:nvSpPr>
              <p:spPr>
                <a:xfrm>
                  <a:off x="4846277" y="2438400"/>
                  <a:ext cx="76201" cy="76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C8AA916-F352-41E4-A3CD-EF6ED026D1C8}"/>
                    </a:ext>
                  </a:extLst>
                </p:cNvPr>
                <p:cNvSpPr/>
                <p:nvPr/>
              </p:nvSpPr>
              <p:spPr>
                <a:xfrm>
                  <a:off x="6737164" y="2438400"/>
                  <a:ext cx="76200" cy="76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9459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A8EBF9F-2E8A-400D-A71A-EEBF45B6E8C1}"/>
              </a:ext>
            </a:extLst>
          </p:cNvPr>
          <p:cNvGrpSpPr/>
          <p:nvPr userDrawn="1"/>
        </p:nvGrpSpPr>
        <p:grpSpPr>
          <a:xfrm>
            <a:off x="2431631" y="736450"/>
            <a:ext cx="7328739" cy="5385100"/>
            <a:chOff x="557213" y="4054475"/>
            <a:chExt cx="2974974" cy="2185988"/>
          </a:xfrm>
          <a:solidFill>
            <a:schemeClr val="bg1">
              <a:lumMod val="75000"/>
              <a:alpha val="7000"/>
            </a:schemeClr>
          </a:solidFill>
        </p:grpSpPr>
        <p:sp>
          <p:nvSpPr>
            <p:cNvPr id="6" name="Freeform 129">
              <a:extLst>
                <a:ext uri="{FF2B5EF4-FFF2-40B4-BE49-F238E27FC236}">
                  <a16:creationId xmlns:a16="http://schemas.microsoft.com/office/drawing/2014/main" id="{799D0BEB-85B4-4CD0-97CF-2FB32F28A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213" y="4262438"/>
              <a:ext cx="415925" cy="1763713"/>
            </a:xfrm>
            <a:custGeom>
              <a:avLst/>
              <a:gdLst>
                <a:gd name="T0" fmla="*/ 220 w 262"/>
                <a:gd name="T1" fmla="*/ 3 h 1111"/>
                <a:gd name="T2" fmla="*/ 201 w 262"/>
                <a:gd name="T3" fmla="*/ 19 h 1111"/>
                <a:gd name="T4" fmla="*/ 201 w 262"/>
                <a:gd name="T5" fmla="*/ 265 h 1111"/>
                <a:gd name="T6" fmla="*/ 162 w 262"/>
                <a:gd name="T7" fmla="*/ 30 h 1111"/>
                <a:gd name="T8" fmla="*/ 154 w 262"/>
                <a:gd name="T9" fmla="*/ 11 h 1111"/>
                <a:gd name="T10" fmla="*/ 131 w 262"/>
                <a:gd name="T11" fmla="*/ 0 h 1111"/>
                <a:gd name="T12" fmla="*/ 108 w 262"/>
                <a:gd name="T13" fmla="*/ 11 h 1111"/>
                <a:gd name="T14" fmla="*/ 100 w 262"/>
                <a:gd name="T15" fmla="*/ 30 h 1111"/>
                <a:gd name="T16" fmla="*/ 66 w 262"/>
                <a:gd name="T17" fmla="*/ 265 h 1111"/>
                <a:gd name="T18" fmla="*/ 62 w 262"/>
                <a:gd name="T19" fmla="*/ 19 h 1111"/>
                <a:gd name="T20" fmla="*/ 46 w 262"/>
                <a:gd name="T21" fmla="*/ 3 h 1111"/>
                <a:gd name="T22" fmla="*/ 19 w 262"/>
                <a:gd name="T23" fmla="*/ 3 h 1111"/>
                <a:gd name="T24" fmla="*/ 4 w 262"/>
                <a:gd name="T25" fmla="*/ 19 h 1111"/>
                <a:gd name="T26" fmla="*/ 0 w 262"/>
                <a:gd name="T27" fmla="*/ 327 h 1111"/>
                <a:gd name="T28" fmla="*/ 12 w 262"/>
                <a:gd name="T29" fmla="*/ 365 h 1111"/>
                <a:gd name="T30" fmla="*/ 62 w 262"/>
                <a:gd name="T31" fmla="*/ 415 h 1111"/>
                <a:gd name="T32" fmla="*/ 100 w 262"/>
                <a:gd name="T33" fmla="*/ 423 h 1111"/>
                <a:gd name="T34" fmla="*/ 100 w 262"/>
                <a:gd name="T35" fmla="*/ 1081 h 1111"/>
                <a:gd name="T36" fmla="*/ 108 w 262"/>
                <a:gd name="T37" fmla="*/ 1104 h 1111"/>
                <a:gd name="T38" fmla="*/ 131 w 262"/>
                <a:gd name="T39" fmla="*/ 1111 h 1111"/>
                <a:gd name="T40" fmla="*/ 154 w 262"/>
                <a:gd name="T41" fmla="*/ 1104 h 1111"/>
                <a:gd name="T42" fmla="*/ 162 w 262"/>
                <a:gd name="T43" fmla="*/ 1081 h 1111"/>
                <a:gd name="T44" fmla="*/ 166 w 262"/>
                <a:gd name="T45" fmla="*/ 423 h 1111"/>
                <a:gd name="T46" fmla="*/ 201 w 262"/>
                <a:gd name="T47" fmla="*/ 415 h 1111"/>
                <a:gd name="T48" fmla="*/ 255 w 262"/>
                <a:gd name="T49" fmla="*/ 365 h 1111"/>
                <a:gd name="T50" fmla="*/ 262 w 262"/>
                <a:gd name="T51" fmla="*/ 327 h 1111"/>
                <a:gd name="T52" fmla="*/ 258 w 262"/>
                <a:gd name="T53" fmla="*/ 19 h 1111"/>
                <a:gd name="T54" fmla="*/ 243 w 262"/>
                <a:gd name="T55" fmla="*/ 3 h 1111"/>
                <a:gd name="T56" fmla="*/ 231 w 262"/>
                <a:gd name="T57" fmla="*/ 0 h 1111"/>
                <a:gd name="T58" fmla="*/ 197 w 262"/>
                <a:gd name="T59" fmla="*/ 342 h 1111"/>
                <a:gd name="T60" fmla="*/ 177 w 262"/>
                <a:gd name="T61" fmla="*/ 361 h 1111"/>
                <a:gd name="T62" fmla="*/ 100 w 262"/>
                <a:gd name="T63" fmla="*/ 361 h 1111"/>
                <a:gd name="T64" fmla="*/ 73 w 262"/>
                <a:gd name="T65" fmla="*/ 354 h 1111"/>
                <a:gd name="T66" fmla="*/ 66 w 262"/>
                <a:gd name="T67" fmla="*/ 327 h 1111"/>
                <a:gd name="T68" fmla="*/ 201 w 262"/>
                <a:gd name="T69" fmla="*/ 327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2" h="1111">
                  <a:moveTo>
                    <a:pt x="231" y="0"/>
                  </a:moveTo>
                  <a:lnTo>
                    <a:pt x="220" y="3"/>
                  </a:lnTo>
                  <a:lnTo>
                    <a:pt x="208" y="11"/>
                  </a:lnTo>
                  <a:lnTo>
                    <a:pt x="201" y="19"/>
                  </a:lnTo>
                  <a:lnTo>
                    <a:pt x="201" y="30"/>
                  </a:lnTo>
                  <a:lnTo>
                    <a:pt x="201" y="265"/>
                  </a:lnTo>
                  <a:lnTo>
                    <a:pt x="162" y="265"/>
                  </a:lnTo>
                  <a:lnTo>
                    <a:pt x="162" y="30"/>
                  </a:lnTo>
                  <a:lnTo>
                    <a:pt x="162" y="19"/>
                  </a:lnTo>
                  <a:lnTo>
                    <a:pt x="154" y="11"/>
                  </a:lnTo>
                  <a:lnTo>
                    <a:pt x="143" y="3"/>
                  </a:lnTo>
                  <a:lnTo>
                    <a:pt x="131" y="0"/>
                  </a:lnTo>
                  <a:lnTo>
                    <a:pt x="120" y="3"/>
                  </a:lnTo>
                  <a:lnTo>
                    <a:pt x="108" y="11"/>
                  </a:lnTo>
                  <a:lnTo>
                    <a:pt x="104" y="19"/>
                  </a:lnTo>
                  <a:lnTo>
                    <a:pt x="100" y="30"/>
                  </a:lnTo>
                  <a:lnTo>
                    <a:pt x="100" y="265"/>
                  </a:lnTo>
                  <a:lnTo>
                    <a:pt x="66" y="265"/>
                  </a:lnTo>
                  <a:lnTo>
                    <a:pt x="66" y="30"/>
                  </a:lnTo>
                  <a:lnTo>
                    <a:pt x="62" y="19"/>
                  </a:lnTo>
                  <a:lnTo>
                    <a:pt x="54" y="11"/>
                  </a:lnTo>
                  <a:lnTo>
                    <a:pt x="46" y="3"/>
                  </a:lnTo>
                  <a:lnTo>
                    <a:pt x="35" y="0"/>
                  </a:lnTo>
                  <a:lnTo>
                    <a:pt x="19" y="3"/>
                  </a:lnTo>
                  <a:lnTo>
                    <a:pt x="12" y="11"/>
                  </a:lnTo>
                  <a:lnTo>
                    <a:pt x="4" y="19"/>
                  </a:lnTo>
                  <a:lnTo>
                    <a:pt x="0" y="30"/>
                  </a:lnTo>
                  <a:lnTo>
                    <a:pt x="0" y="327"/>
                  </a:lnTo>
                  <a:lnTo>
                    <a:pt x="4" y="346"/>
                  </a:lnTo>
                  <a:lnTo>
                    <a:pt x="12" y="365"/>
                  </a:lnTo>
                  <a:lnTo>
                    <a:pt x="31" y="396"/>
                  </a:lnTo>
                  <a:lnTo>
                    <a:pt x="62" y="415"/>
                  </a:lnTo>
                  <a:lnTo>
                    <a:pt x="81" y="423"/>
                  </a:lnTo>
                  <a:lnTo>
                    <a:pt x="100" y="423"/>
                  </a:lnTo>
                  <a:lnTo>
                    <a:pt x="100" y="423"/>
                  </a:lnTo>
                  <a:lnTo>
                    <a:pt x="100" y="1081"/>
                  </a:lnTo>
                  <a:lnTo>
                    <a:pt x="104" y="1096"/>
                  </a:lnTo>
                  <a:lnTo>
                    <a:pt x="108" y="1104"/>
                  </a:lnTo>
                  <a:lnTo>
                    <a:pt x="120" y="1111"/>
                  </a:lnTo>
                  <a:lnTo>
                    <a:pt x="131" y="1111"/>
                  </a:lnTo>
                  <a:lnTo>
                    <a:pt x="143" y="1111"/>
                  </a:lnTo>
                  <a:lnTo>
                    <a:pt x="154" y="1104"/>
                  </a:lnTo>
                  <a:lnTo>
                    <a:pt x="162" y="1096"/>
                  </a:lnTo>
                  <a:lnTo>
                    <a:pt x="162" y="1081"/>
                  </a:lnTo>
                  <a:lnTo>
                    <a:pt x="162" y="423"/>
                  </a:lnTo>
                  <a:lnTo>
                    <a:pt x="166" y="423"/>
                  </a:lnTo>
                  <a:lnTo>
                    <a:pt x="185" y="423"/>
                  </a:lnTo>
                  <a:lnTo>
                    <a:pt x="201" y="415"/>
                  </a:lnTo>
                  <a:lnTo>
                    <a:pt x="231" y="396"/>
                  </a:lnTo>
                  <a:lnTo>
                    <a:pt x="255" y="365"/>
                  </a:lnTo>
                  <a:lnTo>
                    <a:pt x="258" y="346"/>
                  </a:lnTo>
                  <a:lnTo>
                    <a:pt x="262" y="327"/>
                  </a:lnTo>
                  <a:lnTo>
                    <a:pt x="262" y="30"/>
                  </a:lnTo>
                  <a:lnTo>
                    <a:pt x="258" y="19"/>
                  </a:lnTo>
                  <a:lnTo>
                    <a:pt x="251" y="11"/>
                  </a:lnTo>
                  <a:lnTo>
                    <a:pt x="243" y="3"/>
                  </a:lnTo>
                  <a:lnTo>
                    <a:pt x="231" y="0"/>
                  </a:lnTo>
                  <a:lnTo>
                    <a:pt x="231" y="0"/>
                  </a:lnTo>
                  <a:close/>
                  <a:moveTo>
                    <a:pt x="201" y="327"/>
                  </a:moveTo>
                  <a:lnTo>
                    <a:pt x="197" y="342"/>
                  </a:lnTo>
                  <a:lnTo>
                    <a:pt x="189" y="354"/>
                  </a:lnTo>
                  <a:lnTo>
                    <a:pt x="177" y="361"/>
                  </a:lnTo>
                  <a:lnTo>
                    <a:pt x="166" y="361"/>
                  </a:lnTo>
                  <a:lnTo>
                    <a:pt x="100" y="361"/>
                  </a:lnTo>
                  <a:lnTo>
                    <a:pt x="85" y="361"/>
                  </a:lnTo>
                  <a:lnTo>
                    <a:pt x="73" y="354"/>
                  </a:lnTo>
                  <a:lnTo>
                    <a:pt x="66" y="342"/>
                  </a:lnTo>
                  <a:lnTo>
                    <a:pt x="66" y="327"/>
                  </a:lnTo>
                  <a:lnTo>
                    <a:pt x="66" y="327"/>
                  </a:lnTo>
                  <a:lnTo>
                    <a:pt x="201" y="327"/>
                  </a:lnTo>
                  <a:lnTo>
                    <a:pt x="201" y="3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" name="Freeform 130">
              <a:extLst>
                <a:ext uri="{FF2B5EF4-FFF2-40B4-BE49-F238E27FC236}">
                  <a16:creationId xmlns:a16="http://schemas.microsoft.com/office/drawing/2014/main" id="{F7035507-134E-424A-B33F-9804498DDC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2150" y="4262438"/>
              <a:ext cx="300037" cy="1763713"/>
            </a:xfrm>
            <a:custGeom>
              <a:avLst/>
              <a:gdLst>
                <a:gd name="T0" fmla="*/ 123 w 189"/>
                <a:gd name="T1" fmla="*/ 0 h 1111"/>
                <a:gd name="T2" fmla="*/ 100 w 189"/>
                <a:gd name="T3" fmla="*/ 7 h 1111"/>
                <a:gd name="T4" fmla="*/ 81 w 189"/>
                <a:gd name="T5" fmla="*/ 19 h 1111"/>
                <a:gd name="T6" fmla="*/ 65 w 189"/>
                <a:gd name="T7" fmla="*/ 38 h 1111"/>
                <a:gd name="T8" fmla="*/ 58 w 189"/>
                <a:gd name="T9" fmla="*/ 61 h 1111"/>
                <a:gd name="T10" fmla="*/ 0 w 189"/>
                <a:gd name="T11" fmla="*/ 681 h 1111"/>
                <a:gd name="T12" fmla="*/ 4 w 189"/>
                <a:gd name="T13" fmla="*/ 700 h 1111"/>
                <a:gd name="T14" fmla="*/ 7 w 189"/>
                <a:gd name="T15" fmla="*/ 719 h 1111"/>
                <a:gd name="T16" fmla="*/ 27 w 189"/>
                <a:gd name="T17" fmla="*/ 754 h 1111"/>
                <a:gd name="T18" fmla="*/ 58 w 189"/>
                <a:gd name="T19" fmla="*/ 777 h 1111"/>
                <a:gd name="T20" fmla="*/ 77 w 189"/>
                <a:gd name="T21" fmla="*/ 784 h 1111"/>
                <a:gd name="T22" fmla="*/ 96 w 189"/>
                <a:gd name="T23" fmla="*/ 784 h 1111"/>
                <a:gd name="T24" fmla="*/ 127 w 189"/>
                <a:gd name="T25" fmla="*/ 784 h 1111"/>
                <a:gd name="T26" fmla="*/ 127 w 189"/>
                <a:gd name="T27" fmla="*/ 1081 h 1111"/>
                <a:gd name="T28" fmla="*/ 131 w 189"/>
                <a:gd name="T29" fmla="*/ 1096 h 1111"/>
                <a:gd name="T30" fmla="*/ 135 w 189"/>
                <a:gd name="T31" fmla="*/ 1104 h 1111"/>
                <a:gd name="T32" fmla="*/ 146 w 189"/>
                <a:gd name="T33" fmla="*/ 1111 h 1111"/>
                <a:gd name="T34" fmla="*/ 158 w 189"/>
                <a:gd name="T35" fmla="*/ 1111 h 1111"/>
                <a:gd name="T36" fmla="*/ 169 w 189"/>
                <a:gd name="T37" fmla="*/ 1111 h 1111"/>
                <a:gd name="T38" fmla="*/ 181 w 189"/>
                <a:gd name="T39" fmla="*/ 1104 h 1111"/>
                <a:gd name="T40" fmla="*/ 185 w 189"/>
                <a:gd name="T41" fmla="*/ 1096 h 1111"/>
                <a:gd name="T42" fmla="*/ 189 w 189"/>
                <a:gd name="T43" fmla="*/ 1081 h 1111"/>
                <a:gd name="T44" fmla="*/ 189 w 189"/>
                <a:gd name="T45" fmla="*/ 65 h 1111"/>
                <a:gd name="T46" fmla="*/ 185 w 189"/>
                <a:gd name="T47" fmla="*/ 42 h 1111"/>
                <a:gd name="T48" fmla="*/ 169 w 189"/>
                <a:gd name="T49" fmla="*/ 19 h 1111"/>
                <a:gd name="T50" fmla="*/ 150 w 189"/>
                <a:gd name="T51" fmla="*/ 7 h 1111"/>
                <a:gd name="T52" fmla="*/ 123 w 189"/>
                <a:gd name="T53" fmla="*/ 0 h 1111"/>
                <a:gd name="T54" fmla="*/ 123 w 189"/>
                <a:gd name="T55" fmla="*/ 0 h 1111"/>
                <a:gd name="T56" fmla="*/ 127 w 189"/>
                <a:gd name="T57" fmla="*/ 723 h 1111"/>
                <a:gd name="T58" fmla="*/ 96 w 189"/>
                <a:gd name="T59" fmla="*/ 723 h 1111"/>
                <a:gd name="T60" fmla="*/ 85 w 189"/>
                <a:gd name="T61" fmla="*/ 719 h 1111"/>
                <a:gd name="T62" fmla="*/ 73 w 189"/>
                <a:gd name="T63" fmla="*/ 711 h 1111"/>
                <a:gd name="T64" fmla="*/ 65 w 189"/>
                <a:gd name="T65" fmla="*/ 700 h 1111"/>
                <a:gd name="T66" fmla="*/ 61 w 189"/>
                <a:gd name="T67" fmla="*/ 684 h 1111"/>
                <a:gd name="T68" fmla="*/ 119 w 189"/>
                <a:gd name="T69" fmla="*/ 65 h 1111"/>
                <a:gd name="T70" fmla="*/ 123 w 189"/>
                <a:gd name="T71" fmla="*/ 61 h 1111"/>
                <a:gd name="T72" fmla="*/ 127 w 189"/>
                <a:gd name="T73" fmla="*/ 65 h 1111"/>
                <a:gd name="T74" fmla="*/ 127 w 189"/>
                <a:gd name="T75" fmla="*/ 723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111">
                  <a:moveTo>
                    <a:pt x="123" y="0"/>
                  </a:moveTo>
                  <a:lnTo>
                    <a:pt x="100" y="7"/>
                  </a:lnTo>
                  <a:lnTo>
                    <a:pt x="81" y="19"/>
                  </a:lnTo>
                  <a:lnTo>
                    <a:pt x="65" y="38"/>
                  </a:lnTo>
                  <a:lnTo>
                    <a:pt x="58" y="61"/>
                  </a:lnTo>
                  <a:lnTo>
                    <a:pt x="0" y="681"/>
                  </a:lnTo>
                  <a:lnTo>
                    <a:pt x="4" y="700"/>
                  </a:lnTo>
                  <a:lnTo>
                    <a:pt x="7" y="719"/>
                  </a:lnTo>
                  <a:lnTo>
                    <a:pt x="27" y="754"/>
                  </a:lnTo>
                  <a:lnTo>
                    <a:pt x="58" y="777"/>
                  </a:lnTo>
                  <a:lnTo>
                    <a:pt x="77" y="784"/>
                  </a:lnTo>
                  <a:lnTo>
                    <a:pt x="96" y="784"/>
                  </a:lnTo>
                  <a:lnTo>
                    <a:pt x="127" y="784"/>
                  </a:lnTo>
                  <a:lnTo>
                    <a:pt x="127" y="1081"/>
                  </a:lnTo>
                  <a:lnTo>
                    <a:pt x="131" y="1096"/>
                  </a:lnTo>
                  <a:lnTo>
                    <a:pt x="135" y="1104"/>
                  </a:lnTo>
                  <a:lnTo>
                    <a:pt x="146" y="1111"/>
                  </a:lnTo>
                  <a:lnTo>
                    <a:pt x="158" y="1111"/>
                  </a:lnTo>
                  <a:lnTo>
                    <a:pt x="169" y="1111"/>
                  </a:lnTo>
                  <a:lnTo>
                    <a:pt x="181" y="1104"/>
                  </a:lnTo>
                  <a:lnTo>
                    <a:pt x="185" y="1096"/>
                  </a:lnTo>
                  <a:lnTo>
                    <a:pt x="189" y="1081"/>
                  </a:lnTo>
                  <a:lnTo>
                    <a:pt x="189" y="65"/>
                  </a:lnTo>
                  <a:lnTo>
                    <a:pt x="185" y="42"/>
                  </a:lnTo>
                  <a:lnTo>
                    <a:pt x="169" y="19"/>
                  </a:lnTo>
                  <a:lnTo>
                    <a:pt x="150" y="7"/>
                  </a:lnTo>
                  <a:lnTo>
                    <a:pt x="123" y="0"/>
                  </a:lnTo>
                  <a:lnTo>
                    <a:pt x="123" y="0"/>
                  </a:lnTo>
                  <a:close/>
                  <a:moveTo>
                    <a:pt x="127" y="723"/>
                  </a:moveTo>
                  <a:lnTo>
                    <a:pt x="96" y="723"/>
                  </a:lnTo>
                  <a:lnTo>
                    <a:pt x="85" y="719"/>
                  </a:lnTo>
                  <a:lnTo>
                    <a:pt x="73" y="711"/>
                  </a:lnTo>
                  <a:lnTo>
                    <a:pt x="65" y="700"/>
                  </a:lnTo>
                  <a:lnTo>
                    <a:pt x="61" y="684"/>
                  </a:lnTo>
                  <a:lnTo>
                    <a:pt x="119" y="65"/>
                  </a:lnTo>
                  <a:lnTo>
                    <a:pt x="123" y="61"/>
                  </a:lnTo>
                  <a:lnTo>
                    <a:pt x="127" y="65"/>
                  </a:lnTo>
                  <a:lnTo>
                    <a:pt x="127" y="7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131">
              <a:extLst>
                <a:ext uri="{FF2B5EF4-FFF2-40B4-BE49-F238E27FC236}">
                  <a16:creationId xmlns:a16="http://schemas.microsoft.com/office/drawing/2014/main" id="{9B6EFE29-21EA-4D8C-B3D7-34BAF5710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9488" y="4054475"/>
              <a:ext cx="2184400" cy="2185988"/>
            </a:xfrm>
            <a:custGeom>
              <a:avLst/>
              <a:gdLst>
                <a:gd name="T0" fmla="*/ 551 w 1376"/>
                <a:gd name="T1" fmla="*/ 15 h 1377"/>
                <a:gd name="T2" fmla="*/ 359 w 1376"/>
                <a:gd name="T3" fmla="*/ 84 h 1377"/>
                <a:gd name="T4" fmla="*/ 201 w 1376"/>
                <a:gd name="T5" fmla="*/ 204 h 1377"/>
                <a:gd name="T6" fmla="*/ 81 w 1376"/>
                <a:gd name="T7" fmla="*/ 361 h 1377"/>
                <a:gd name="T8" fmla="*/ 12 w 1376"/>
                <a:gd name="T9" fmla="*/ 550 h 1377"/>
                <a:gd name="T10" fmla="*/ 4 w 1376"/>
                <a:gd name="T11" fmla="*/ 758 h 1377"/>
                <a:gd name="T12" fmla="*/ 54 w 1376"/>
                <a:gd name="T13" fmla="*/ 954 h 1377"/>
                <a:gd name="T14" fmla="*/ 158 w 1376"/>
                <a:gd name="T15" fmla="*/ 1123 h 1377"/>
                <a:gd name="T16" fmla="*/ 305 w 1376"/>
                <a:gd name="T17" fmla="*/ 1258 h 1377"/>
                <a:gd name="T18" fmla="*/ 482 w 1376"/>
                <a:gd name="T19" fmla="*/ 1342 h 1377"/>
                <a:gd name="T20" fmla="*/ 686 w 1376"/>
                <a:gd name="T21" fmla="*/ 1377 h 1377"/>
                <a:gd name="T22" fmla="*/ 894 w 1376"/>
                <a:gd name="T23" fmla="*/ 1342 h 1377"/>
                <a:gd name="T24" fmla="*/ 1072 w 1376"/>
                <a:gd name="T25" fmla="*/ 1258 h 1377"/>
                <a:gd name="T26" fmla="*/ 1218 w 1376"/>
                <a:gd name="T27" fmla="*/ 1123 h 1377"/>
                <a:gd name="T28" fmla="*/ 1322 w 1376"/>
                <a:gd name="T29" fmla="*/ 954 h 1377"/>
                <a:gd name="T30" fmla="*/ 1373 w 1376"/>
                <a:gd name="T31" fmla="*/ 758 h 1377"/>
                <a:gd name="T32" fmla="*/ 1365 w 1376"/>
                <a:gd name="T33" fmla="*/ 550 h 1377"/>
                <a:gd name="T34" fmla="*/ 1295 w 1376"/>
                <a:gd name="T35" fmla="*/ 361 h 1377"/>
                <a:gd name="T36" fmla="*/ 1176 w 1376"/>
                <a:gd name="T37" fmla="*/ 204 h 1377"/>
                <a:gd name="T38" fmla="*/ 1018 w 1376"/>
                <a:gd name="T39" fmla="*/ 84 h 1377"/>
                <a:gd name="T40" fmla="*/ 825 w 1376"/>
                <a:gd name="T41" fmla="*/ 15 h 1377"/>
                <a:gd name="T42" fmla="*/ 686 w 1376"/>
                <a:gd name="T43" fmla="*/ 0 h 1377"/>
                <a:gd name="T44" fmla="*/ 563 w 1376"/>
                <a:gd name="T45" fmla="*/ 1300 h 1377"/>
                <a:gd name="T46" fmla="*/ 389 w 1376"/>
                <a:gd name="T47" fmla="*/ 1239 h 1377"/>
                <a:gd name="T48" fmla="*/ 247 w 1376"/>
                <a:gd name="T49" fmla="*/ 1131 h 1377"/>
                <a:gd name="T50" fmla="*/ 135 w 1376"/>
                <a:gd name="T51" fmla="*/ 985 h 1377"/>
                <a:gd name="T52" fmla="*/ 73 w 1376"/>
                <a:gd name="T53" fmla="*/ 815 h 1377"/>
                <a:gd name="T54" fmla="*/ 66 w 1376"/>
                <a:gd name="T55" fmla="*/ 623 h 1377"/>
                <a:gd name="T56" fmla="*/ 112 w 1376"/>
                <a:gd name="T57" fmla="*/ 446 h 1377"/>
                <a:gd name="T58" fmla="*/ 204 w 1376"/>
                <a:gd name="T59" fmla="*/ 288 h 1377"/>
                <a:gd name="T60" fmla="*/ 339 w 1376"/>
                <a:gd name="T61" fmla="*/ 169 h 1377"/>
                <a:gd name="T62" fmla="*/ 501 w 1376"/>
                <a:gd name="T63" fmla="*/ 92 h 1377"/>
                <a:gd name="T64" fmla="*/ 686 w 1376"/>
                <a:gd name="T65" fmla="*/ 61 h 1377"/>
                <a:gd name="T66" fmla="*/ 875 w 1376"/>
                <a:gd name="T67" fmla="*/ 92 h 1377"/>
                <a:gd name="T68" fmla="*/ 1037 w 1376"/>
                <a:gd name="T69" fmla="*/ 169 h 1377"/>
                <a:gd name="T70" fmla="*/ 1172 w 1376"/>
                <a:gd name="T71" fmla="*/ 288 h 1377"/>
                <a:gd name="T72" fmla="*/ 1265 w 1376"/>
                <a:gd name="T73" fmla="*/ 446 h 1377"/>
                <a:gd name="T74" fmla="*/ 1311 w 1376"/>
                <a:gd name="T75" fmla="*/ 623 h 1377"/>
                <a:gd name="T76" fmla="*/ 1303 w 1376"/>
                <a:gd name="T77" fmla="*/ 815 h 1377"/>
                <a:gd name="T78" fmla="*/ 1241 w 1376"/>
                <a:gd name="T79" fmla="*/ 985 h 1377"/>
                <a:gd name="T80" fmla="*/ 1130 w 1376"/>
                <a:gd name="T81" fmla="*/ 1131 h 1377"/>
                <a:gd name="T82" fmla="*/ 987 w 1376"/>
                <a:gd name="T83" fmla="*/ 1239 h 1377"/>
                <a:gd name="T84" fmla="*/ 814 w 1376"/>
                <a:gd name="T85" fmla="*/ 1300 h 1377"/>
                <a:gd name="T86" fmla="*/ 686 w 1376"/>
                <a:gd name="T87" fmla="*/ 1315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76" h="1377">
                  <a:moveTo>
                    <a:pt x="686" y="0"/>
                  </a:moveTo>
                  <a:lnTo>
                    <a:pt x="617" y="4"/>
                  </a:lnTo>
                  <a:lnTo>
                    <a:pt x="551" y="15"/>
                  </a:lnTo>
                  <a:lnTo>
                    <a:pt x="482" y="31"/>
                  </a:lnTo>
                  <a:lnTo>
                    <a:pt x="420" y="54"/>
                  </a:lnTo>
                  <a:lnTo>
                    <a:pt x="359" y="84"/>
                  </a:lnTo>
                  <a:lnTo>
                    <a:pt x="305" y="119"/>
                  </a:lnTo>
                  <a:lnTo>
                    <a:pt x="251" y="158"/>
                  </a:lnTo>
                  <a:lnTo>
                    <a:pt x="201" y="204"/>
                  </a:lnTo>
                  <a:lnTo>
                    <a:pt x="158" y="250"/>
                  </a:lnTo>
                  <a:lnTo>
                    <a:pt x="116" y="304"/>
                  </a:lnTo>
                  <a:lnTo>
                    <a:pt x="81" y="361"/>
                  </a:lnTo>
                  <a:lnTo>
                    <a:pt x="54" y="419"/>
                  </a:lnTo>
                  <a:lnTo>
                    <a:pt x="31" y="485"/>
                  </a:lnTo>
                  <a:lnTo>
                    <a:pt x="12" y="550"/>
                  </a:lnTo>
                  <a:lnTo>
                    <a:pt x="4" y="619"/>
                  </a:lnTo>
                  <a:lnTo>
                    <a:pt x="0" y="688"/>
                  </a:lnTo>
                  <a:lnTo>
                    <a:pt x="4" y="758"/>
                  </a:lnTo>
                  <a:lnTo>
                    <a:pt x="12" y="827"/>
                  </a:lnTo>
                  <a:lnTo>
                    <a:pt x="31" y="892"/>
                  </a:lnTo>
                  <a:lnTo>
                    <a:pt x="54" y="954"/>
                  </a:lnTo>
                  <a:lnTo>
                    <a:pt x="81" y="1015"/>
                  </a:lnTo>
                  <a:lnTo>
                    <a:pt x="116" y="1073"/>
                  </a:lnTo>
                  <a:lnTo>
                    <a:pt x="158" y="1123"/>
                  </a:lnTo>
                  <a:lnTo>
                    <a:pt x="201" y="1173"/>
                  </a:lnTo>
                  <a:lnTo>
                    <a:pt x="251" y="1219"/>
                  </a:lnTo>
                  <a:lnTo>
                    <a:pt x="305" y="1258"/>
                  </a:lnTo>
                  <a:lnTo>
                    <a:pt x="359" y="1292"/>
                  </a:lnTo>
                  <a:lnTo>
                    <a:pt x="420" y="1319"/>
                  </a:lnTo>
                  <a:lnTo>
                    <a:pt x="482" y="1342"/>
                  </a:lnTo>
                  <a:lnTo>
                    <a:pt x="551" y="1362"/>
                  </a:lnTo>
                  <a:lnTo>
                    <a:pt x="617" y="1373"/>
                  </a:lnTo>
                  <a:lnTo>
                    <a:pt x="686" y="1377"/>
                  </a:lnTo>
                  <a:lnTo>
                    <a:pt x="760" y="1373"/>
                  </a:lnTo>
                  <a:lnTo>
                    <a:pt x="825" y="1362"/>
                  </a:lnTo>
                  <a:lnTo>
                    <a:pt x="894" y="1342"/>
                  </a:lnTo>
                  <a:lnTo>
                    <a:pt x="956" y="1319"/>
                  </a:lnTo>
                  <a:lnTo>
                    <a:pt x="1018" y="1292"/>
                  </a:lnTo>
                  <a:lnTo>
                    <a:pt x="1072" y="1258"/>
                  </a:lnTo>
                  <a:lnTo>
                    <a:pt x="1126" y="1219"/>
                  </a:lnTo>
                  <a:lnTo>
                    <a:pt x="1176" y="1173"/>
                  </a:lnTo>
                  <a:lnTo>
                    <a:pt x="1218" y="1123"/>
                  </a:lnTo>
                  <a:lnTo>
                    <a:pt x="1261" y="1073"/>
                  </a:lnTo>
                  <a:lnTo>
                    <a:pt x="1295" y="1015"/>
                  </a:lnTo>
                  <a:lnTo>
                    <a:pt x="1322" y="954"/>
                  </a:lnTo>
                  <a:lnTo>
                    <a:pt x="1346" y="892"/>
                  </a:lnTo>
                  <a:lnTo>
                    <a:pt x="1365" y="827"/>
                  </a:lnTo>
                  <a:lnTo>
                    <a:pt x="1373" y="758"/>
                  </a:lnTo>
                  <a:lnTo>
                    <a:pt x="1376" y="688"/>
                  </a:lnTo>
                  <a:lnTo>
                    <a:pt x="1373" y="619"/>
                  </a:lnTo>
                  <a:lnTo>
                    <a:pt x="1365" y="550"/>
                  </a:lnTo>
                  <a:lnTo>
                    <a:pt x="1346" y="485"/>
                  </a:lnTo>
                  <a:lnTo>
                    <a:pt x="1322" y="419"/>
                  </a:lnTo>
                  <a:lnTo>
                    <a:pt x="1295" y="361"/>
                  </a:lnTo>
                  <a:lnTo>
                    <a:pt x="1261" y="304"/>
                  </a:lnTo>
                  <a:lnTo>
                    <a:pt x="1218" y="250"/>
                  </a:lnTo>
                  <a:lnTo>
                    <a:pt x="1176" y="204"/>
                  </a:lnTo>
                  <a:lnTo>
                    <a:pt x="1126" y="158"/>
                  </a:lnTo>
                  <a:lnTo>
                    <a:pt x="1072" y="119"/>
                  </a:lnTo>
                  <a:lnTo>
                    <a:pt x="1018" y="84"/>
                  </a:lnTo>
                  <a:lnTo>
                    <a:pt x="956" y="54"/>
                  </a:lnTo>
                  <a:lnTo>
                    <a:pt x="894" y="31"/>
                  </a:lnTo>
                  <a:lnTo>
                    <a:pt x="825" y="15"/>
                  </a:lnTo>
                  <a:lnTo>
                    <a:pt x="760" y="4"/>
                  </a:lnTo>
                  <a:lnTo>
                    <a:pt x="686" y="0"/>
                  </a:lnTo>
                  <a:lnTo>
                    <a:pt x="686" y="0"/>
                  </a:lnTo>
                  <a:close/>
                  <a:moveTo>
                    <a:pt x="686" y="1315"/>
                  </a:moveTo>
                  <a:lnTo>
                    <a:pt x="625" y="1312"/>
                  </a:lnTo>
                  <a:lnTo>
                    <a:pt x="563" y="1300"/>
                  </a:lnTo>
                  <a:lnTo>
                    <a:pt x="501" y="1285"/>
                  </a:lnTo>
                  <a:lnTo>
                    <a:pt x="443" y="1265"/>
                  </a:lnTo>
                  <a:lnTo>
                    <a:pt x="389" y="1239"/>
                  </a:lnTo>
                  <a:lnTo>
                    <a:pt x="339" y="1208"/>
                  </a:lnTo>
                  <a:lnTo>
                    <a:pt x="289" y="1169"/>
                  </a:lnTo>
                  <a:lnTo>
                    <a:pt x="247" y="1131"/>
                  </a:lnTo>
                  <a:lnTo>
                    <a:pt x="204" y="1085"/>
                  </a:lnTo>
                  <a:lnTo>
                    <a:pt x="170" y="1038"/>
                  </a:lnTo>
                  <a:lnTo>
                    <a:pt x="135" y="985"/>
                  </a:lnTo>
                  <a:lnTo>
                    <a:pt x="112" y="931"/>
                  </a:lnTo>
                  <a:lnTo>
                    <a:pt x="89" y="873"/>
                  </a:lnTo>
                  <a:lnTo>
                    <a:pt x="73" y="815"/>
                  </a:lnTo>
                  <a:lnTo>
                    <a:pt x="66" y="754"/>
                  </a:lnTo>
                  <a:lnTo>
                    <a:pt x="62" y="688"/>
                  </a:lnTo>
                  <a:lnTo>
                    <a:pt x="66" y="623"/>
                  </a:lnTo>
                  <a:lnTo>
                    <a:pt x="73" y="561"/>
                  </a:lnTo>
                  <a:lnTo>
                    <a:pt x="89" y="504"/>
                  </a:lnTo>
                  <a:lnTo>
                    <a:pt x="112" y="446"/>
                  </a:lnTo>
                  <a:lnTo>
                    <a:pt x="135" y="388"/>
                  </a:lnTo>
                  <a:lnTo>
                    <a:pt x="170" y="338"/>
                  </a:lnTo>
                  <a:lnTo>
                    <a:pt x="204" y="288"/>
                  </a:lnTo>
                  <a:lnTo>
                    <a:pt x="247" y="246"/>
                  </a:lnTo>
                  <a:lnTo>
                    <a:pt x="289" y="204"/>
                  </a:lnTo>
                  <a:lnTo>
                    <a:pt x="339" y="169"/>
                  </a:lnTo>
                  <a:lnTo>
                    <a:pt x="389" y="138"/>
                  </a:lnTo>
                  <a:lnTo>
                    <a:pt x="443" y="111"/>
                  </a:lnTo>
                  <a:lnTo>
                    <a:pt x="501" y="92"/>
                  </a:lnTo>
                  <a:lnTo>
                    <a:pt x="563" y="77"/>
                  </a:lnTo>
                  <a:lnTo>
                    <a:pt x="625" y="65"/>
                  </a:lnTo>
                  <a:lnTo>
                    <a:pt x="686" y="61"/>
                  </a:lnTo>
                  <a:lnTo>
                    <a:pt x="752" y="65"/>
                  </a:lnTo>
                  <a:lnTo>
                    <a:pt x="814" y="77"/>
                  </a:lnTo>
                  <a:lnTo>
                    <a:pt x="875" y="92"/>
                  </a:lnTo>
                  <a:lnTo>
                    <a:pt x="933" y="111"/>
                  </a:lnTo>
                  <a:lnTo>
                    <a:pt x="987" y="138"/>
                  </a:lnTo>
                  <a:lnTo>
                    <a:pt x="1037" y="169"/>
                  </a:lnTo>
                  <a:lnTo>
                    <a:pt x="1087" y="204"/>
                  </a:lnTo>
                  <a:lnTo>
                    <a:pt x="1130" y="246"/>
                  </a:lnTo>
                  <a:lnTo>
                    <a:pt x="1172" y="288"/>
                  </a:lnTo>
                  <a:lnTo>
                    <a:pt x="1207" y="338"/>
                  </a:lnTo>
                  <a:lnTo>
                    <a:pt x="1241" y="388"/>
                  </a:lnTo>
                  <a:lnTo>
                    <a:pt x="1265" y="446"/>
                  </a:lnTo>
                  <a:lnTo>
                    <a:pt x="1288" y="504"/>
                  </a:lnTo>
                  <a:lnTo>
                    <a:pt x="1303" y="561"/>
                  </a:lnTo>
                  <a:lnTo>
                    <a:pt x="1311" y="623"/>
                  </a:lnTo>
                  <a:lnTo>
                    <a:pt x="1315" y="688"/>
                  </a:lnTo>
                  <a:lnTo>
                    <a:pt x="1311" y="754"/>
                  </a:lnTo>
                  <a:lnTo>
                    <a:pt x="1303" y="815"/>
                  </a:lnTo>
                  <a:lnTo>
                    <a:pt x="1288" y="873"/>
                  </a:lnTo>
                  <a:lnTo>
                    <a:pt x="1265" y="931"/>
                  </a:lnTo>
                  <a:lnTo>
                    <a:pt x="1241" y="985"/>
                  </a:lnTo>
                  <a:lnTo>
                    <a:pt x="1207" y="1038"/>
                  </a:lnTo>
                  <a:lnTo>
                    <a:pt x="1172" y="1085"/>
                  </a:lnTo>
                  <a:lnTo>
                    <a:pt x="1130" y="1131"/>
                  </a:lnTo>
                  <a:lnTo>
                    <a:pt x="1087" y="1169"/>
                  </a:lnTo>
                  <a:lnTo>
                    <a:pt x="1037" y="1208"/>
                  </a:lnTo>
                  <a:lnTo>
                    <a:pt x="987" y="1239"/>
                  </a:lnTo>
                  <a:lnTo>
                    <a:pt x="933" y="1265"/>
                  </a:lnTo>
                  <a:lnTo>
                    <a:pt x="875" y="1285"/>
                  </a:lnTo>
                  <a:lnTo>
                    <a:pt x="814" y="1300"/>
                  </a:lnTo>
                  <a:lnTo>
                    <a:pt x="752" y="1312"/>
                  </a:lnTo>
                  <a:lnTo>
                    <a:pt x="686" y="1315"/>
                  </a:lnTo>
                  <a:lnTo>
                    <a:pt x="686" y="1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132">
              <a:extLst>
                <a:ext uri="{FF2B5EF4-FFF2-40B4-BE49-F238E27FC236}">
                  <a16:creationId xmlns:a16="http://schemas.microsoft.com/office/drawing/2014/main" id="{CB411C4D-F9E1-4CC2-9561-C74F4011FE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6200" y="4421188"/>
              <a:ext cx="1450975" cy="1452563"/>
            </a:xfrm>
            <a:custGeom>
              <a:avLst/>
              <a:gdLst>
                <a:gd name="T0" fmla="*/ 409 w 914"/>
                <a:gd name="T1" fmla="*/ 3 h 915"/>
                <a:gd name="T2" fmla="*/ 320 w 914"/>
                <a:gd name="T3" fmla="*/ 19 h 915"/>
                <a:gd name="T4" fmla="*/ 239 w 914"/>
                <a:gd name="T5" fmla="*/ 53 h 915"/>
                <a:gd name="T6" fmla="*/ 132 w 914"/>
                <a:gd name="T7" fmla="*/ 134 h 915"/>
                <a:gd name="T8" fmla="*/ 54 w 914"/>
                <a:gd name="T9" fmla="*/ 238 h 915"/>
                <a:gd name="T10" fmla="*/ 20 w 914"/>
                <a:gd name="T11" fmla="*/ 323 h 915"/>
                <a:gd name="T12" fmla="*/ 0 w 914"/>
                <a:gd name="T13" fmla="*/ 411 h 915"/>
                <a:gd name="T14" fmla="*/ 0 w 914"/>
                <a:gd name="T15" fmla="*/ 504 h 915"/>
                <a:gd name="T16" fmla="*/ 20 w 914"/>
                <a:gd name="T17" fmla="*/ 592 h 915"/>
                <a:gd name="T18" fmla="*/ 54 w 914"/>
                <a:gd name="T19" fmla="*/ 677 h 915"/>
                <a:gd name="T20" fmla="*/ 132 w 914"/>
                <a:gd name="T21" fmla="*/ 781 h 915"/>
                <a:gd name="T22" fmla="*/ 239 w 914"/>
                <a:gd name="T23" fmla="*/ 857 h 915"/>
                <a:gd name="T24" fmla="*/ 320 w 914"/>
                <a:gd name="T25" fmla="*/ 892 h 915"/>
                <a:gd name="T26" fmla="*/ 409 w 914"/>
                <a:gd name="T27" fmla="*/ 911 h 915"/>
                <a:gd name="T28" fmla="*/ 505 w 914"/>
                <a:gd name="T29" fmla="*/ 911 h 915"/>
                <a:gd name="T30" fmla="*/ 594 w 914"/>
                <a:gd name="T31" fmla="*/ 892 h 915"/>
                <a:gd name="T32" fmla="*/ 675 w 914"/>
                <a:gd name="T33" fmla="*/ 857 h 915"/>
                <a:gd name="T34" fmla="*/ 783 w 914"/>
                <a:gd name="T35" fmla="*/ 781 h 915"/>
                <a:gd name="T36" fmla="*/ 860 w 914"/>
                <a:gd name="T37" fmla="*/ 677 h 915"/>
                <a:gd name="T38" fmla="*/ 895 w 914"/>
                <a:gd name="T39" fmla="*/ 592 h 915"/>
                <a:gd name="T40" fmla="*/ 914 w 914"/>
                <a:gd name="T41" fmla="*/ 504 h 915"/>
                <a:gd name="T42" fmla="*/ 914 w 914"/>
                <a:gd name="T43" fmla="*/ 411 h 915"/>
                <a:gd name="T44" fmla="*/ 895 w 914"/>
                <a:gd name="T45" fmla="*/ 323 h 915"/>
                <a:gd name="T46" fmla="*/ 860 w 914"/>
                <a:gd name="T47" fmla="*/ 238 h 915"/>
                <a:gd name="T48" fmla="*/ 783 w 914"/>
                <a:gd name="T49" fmla="*/ 134 h 915"/>
                <a:gd name="T50" fmla="*/ 675 w 914"/>
                <a:gd name="T51" fmla="*/ 53 h 915"/>
                <a:gd name="T52" fmla="*/ 594 w 914"/>
                <a:gd name="T53" fmla="*/ 19 h 915"/>
                <a:gd name="T54" fmla="*/ 505 w 914"/>
                <a:gd name="T55" fmla="*/ 3 h 915"/>
                <a:gd name="T56" fmla="*/ 455 w 914"/>
                <a:gd name="T57" fmla="*/ 0 h 915"/>
                <a:gd name="T58" fmla="*/ 417 w 914"/>
                <a:gd name="T59" fmla="*/ 850 h 915"/>
                <a:gd name="T60" fmla="*/ 301 w 914"/>
                <a:gd name="T61" fmla="*/ 823 h 915"/>
                <a:gd name="T62" fmla="*/ 178 w 914"/>
                <a:gd name="T63" fmla="*/ 738 h 915"/>
                <a:gd name="T64" fmla="*/ 93 w 914"/>
                <a:gd name="T65" fmla="*/ 611 h 915"/>
                <a:gd name="T66" fmla="*/ 62 w 914"/>
                <a:gd name="T67" fmla="*/ 496 h 915"/>
                <a:gd name="T68" fmla="*/ 62 w 914"/>
                <a:gd name="T69" fmla="*/ 415 h 915"/>
                <a:gd name="T70" fmla="*/ 93 w 914"/>
                <a:gd name="T71" fmla="*/ 304 h 915"/>
                <a:gd name="T72" fmla="*/ 178 w 914"/>
                <a:gd name="T73" fmla="*/ 177 h 915"/>
                <a:gd name="T74" fmla="*/ 301 w 914"/>
                <a:gd name="T75" fmla="*/ 92 h 915"/>
                <a:gd name="T76" fmla="*/ 417 w 914"/>
                <a:gd name="T77" fmla="*/ 65 h 915"/>
                <a:gd name="T78" fmla="*/ 498 w 914"/>
                <a:gd name="T79" fmla="*/ 65 h 915"/>
                <a:gd name="T80" fmla="*/ 613 w 914"/>
                <a:gd name="T81" fmla="*/ 92 h 915"/>
                <a:gd name="T82" fmla="*/ 737 w 914"/>
                <a:gd name="T83" fmla="*/ 177 h 915"/>
                <a:gd name="T84" fmla="*/ 822 w 914"/>
                <a:gd name="T85" fmla="*/ 304 h 915"/>
                <a:gd name="T86" fmla="*/ 852 w 914"/>
                <a:gd name="T87" fmla="*/ 415 h 915"/>
                <a:gd name="T88" fmla="*/ 852 w 914"/>
                <a:gd name="T89" fmla="*/ 496 h 915"/>
                <a:gd name="T90" fmla="*/ 822 w 914"/>
                <a:gd name="T91" fmla="*/ 611 h 915"/>
                <a:gd name="T92" fmla="*/ 737 w 914"/>
                <a:gd name="T93" fmla="*/ 738 h 915"/>
                <a:gd name="T94" fmla="*/ 613 w 914"/>
                <a:gd name="T95" fmla="*/ 823 h 915"/>
                <a:gd name="T96" fmla="*/ 498 w 914"/>
                <a:gd name="T97" fmla="*/ 850 h 915"/>
                <a:gd name="T98" fmla="*/ 455 w 914"/>
                <a:gd name="T99" fmla="*/ 854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14" h="915">
                  <a:moveTo>
                    <a:pt x="455" y="0"/>
                  </a:moveTo>
                  <a:lnTo>
                    <a:pt x="409" y="3"/>
                  </a:lnTo>
                  <a:lnTo>
                    <a:pt x="367" y="7"/>
                  </a:lnTo>
                  <a:lnTo>
                    <a:pt x="320" y="19"/>
                  </a:lnTo>
                  <a:lnTo>
                    <a:pt x="278" y="34"/>
                  </a:lnTo>
                  <a:lnTo>
                    <a:pt x="239" y="53"/>
                  </a:lnTo>
                  <a:lnTo>
                    <a:pt x="201" y="77"/>
                  </a:lnTo>
                  <a:lnTo>
                    <a:pt x="132" y="134"/>
                  </a:lnTo>
                  <a:lnTo>
                    <a:pt x="78" y="200"/>
                  </a:lnTo>
                  <a:lnTo>
                    <a:pt x="54" y="238"/>
                  </a:lnTo>
                  <a:lnTo>
                    <a:pt x="35" y="280"/>
                  </a:lnTo>
                  <a:lnTo>
                    <a:pt x="20" y="323"/>
                  </a:lnTo>
                  <a:lnTo>
                    <a:pt x="8" y="365"/>
                  </a:lnTo>
                  <a:lnTo>
                    <a:pt x="0" y="411"/>
                  </a:lnTo>
                  <a:lnTo>
                    <a:pt x="0" y="457"/>
                  </a:lnTo>
                  <a:lnTo>
                    <a:pt x="0" y="504"/>
                  </a:lnTo>
                  <a:lnTo>
                    <a:pt x="8" y="550"/>
                  </a:lnTo>
                  <a:lnTo>
                    <a:pt x="20" y="592"/>
                  </a:lnTo>
                  <a:lnTo>
                    <a:pt x="35" y="634"/>
                  </a:lnTo>
                  <a:lnTo>
                    <a:pt x="54" y="677"/>
                  </a:lnTo>
                  <a:lnTo>
                    <a:pt x="78" y="711"/>
                  </a:lnTo>
                  <a:lnTo>
                    <a:pt x="132" y="781"/>
                  </a:lnTo>
                  <a:lnTo>
                    <a:pt x="201" y="834"/>
                  </a:lnTo>
                  <a:lnTo>
                    <a:pt x="239" y="857"/>
                  </a:lnTo>
                  <a:lnTo>
                    <a:pt x="278" y="877"/>
                  </a:lnTo>
                  <a:lnTo>
                    <a:pt x="320" y="892"/>
                  </a:lnTo>
                  <a:lnTo>
                    <a:pt x="367" y="904"/>
                  </a:lnTo>
                  <a:lnTo>
                    <a:pt x="409" y="911"/>
                  </a:lnTo>
                  <a:lnTo>
                    <a:pt x="455" y="915"/>
                  </a:lnTo>
                  <a:lnTo>
                    <a:pt x="505" y="911"/>
                  </a:lnTo>
                  <a:lnTo>
                    <a:pt x="548" y="904"/>
                  </a:lnTo>
                  <a:lnTo>
                    <a:pt x="594" y="892"/>
                  </a:lnTo>
                  <a:lnTo>
                    <a:pt x="637" y="877"/>
                  </a:lnTo>
                  <a:lnTo>
                    <a:pt x="675" y="857"/>
                  </a:lnTo>
                  <a:lnTo>
                    <a:pt x="714" y="834"/>
                  </a:lnTo>
                  <a:lnTo>
                    <a:pt x="783" y="781"/>
                  </a:lnTo>
                  <a:lnTo>
                    <a:pt x="837" y="711"/>
                  </a:lnTo>
                  <a:lnTo>
                    <a:pt x="860" y="677"/>
                  </a:lnTo>
                  <a:lnTo>
                    <a:pt x="879" y="634"/>
                  </a:lnTo>
                  <a:lnTo>
                    <a:pt x="895" y="592"/>
                  </a:lnTo>
                  <a:lnTo>
                    <a:pt x="906" y="550"/>
                  </a:lnTo>
                  <a:lnTo>
                    <a:pt x="914" y="504"/>
                  </a:lnTo>
                  <a:lnTo>
                    <a:pt x="914" y="457"/>
                  </a:lnTo>
                  <a:lnTo>
                    <a:pt x="914" y="411"/>
                  </a:lnTo>
                  <a:lnTo>
                    <a:pt x="906" y="365"/>
                  </a:lnTo>
                  <a:lnTo>
                    <a:pt x="895" y="323"/>
                  </a:lnTo>
                  <a:lnTo>
                    <a:pt x="879" y="280"/>
                  </a:lnTo>
                  <a:lnTo>
                    <a:pt x="860" y="238"/>
                  </a:lnTo>
                  <a:lnTo>
                    <a:pt x="837" y="200"/>
                  </a:lnTo>
                  <a:lnTo>
                    <a:pt x="783" y="134"/>
                  </a:lnTo>
                  <a:lnTo>
                    <a:pt x="714" y="77"/>
                  </a:lnTo>
                  <a:lnTo>
                    <a:pt x="675" y="53"/>
                  </a:lnTo>
                  <a:lnTo>
                    <a:pt x="637" y="34"/>
                  </a:lnTo>
                  <a:lnTo>
                    <a:pt x="594" y="19"/>
                  </a:lnTo>
                  <a:lnTo>
                    <a:pt x="548" y="7"/>
                  </a:lnTo>
                  <a:lnTo>
                    <a:pt x="505" y="3"/>
                  </a:lnTo>
                  <a:lnTo>
                    <a:pt x="455" y="0"/>
                  </a:lnTo>
                  <a:lnTo>
                    <a:pt x="455" y="0"/>
                  </a:lnTo>
                  <a:close/>
                  <a:moveTo>
                    <a:pt x="455" y="854"/>
                  </a:moveTo>
                  <a:lnTo>
                    <a:pt x="417" y="850"/>
                  </a:lnTo>
                  <a:lnTo>
                    <a:pt x="378" y="846"/>
                  </a:lnTo>
                  <a:lnTo>
                    <a:pt x="301" y="823"/>
                  </a:lnTo>
                  <a:lnTo>
                    <a:pt x="236" y="784"/>
                  </a:lnTo>
                  <a:lnTo>
                    <a:pt x="178" y="738"/>
                  </a:lnTo>
                  <a:lnTo>
                    <a:pt x="128" y="677"/>
                  </a:lnTo>
                  <a:lnTo>
                    <a:pt x="93" y="611"/>
                  </a:lnTo>
                  <a:lnTo>
                    <a:pt x="70" y="538"/>
                  </a:lnTo>
                  <a:lnTo>
                    <a:pt x="62" y="496"/>
                  </a:lnTo>
                  <a:lnTo>
                    <a:pt x="62" y="457"/>
                  </a:lnTo>
                  <a:lnTo>
                    <a:pt x="62" y="415"/>
                  </a:lnTo>
                  <a:lnTo>
                    <a:pt x="70" y="377"/>
                  </a:lnTo>
                  <a:lnTo>
                    <a:pt x="93" y="304"/>
                  </a:lnTo>
                  <a:lnTo>
                    <a:pt x="128" y="234"/>
                  </a:lnTo>
                  <a:lnTo>
                    <a:pt x="178" y="177"/>
                  </a:lnTo>
                  <a:lnTo>
                    <a:pt x="236" y="130"/>
                  </a:lnTo>
                  <a:lnTo>
                    <a:pt x="301" y="92"/>
                  </a:lnTo>
                  <a:lnTo>
                    <a:pt x="378" y="69"/>
                  </a:lnTo>
                  <a:lnTo>
                    <a:pt x="417" y="65"/>
                  </a:lnTo>
                  <a:lnTo>
                    <a:pt x="455" y="61"/>
                  </a:lnTo>
                  <a:lnTo>
                    <a:pt x="498" y="65"/>
                  </a:lnTo>
                  <a:lnTo>
                    <a:pt x="536" y="69"/>
                  </a:lnTo>
                  <a:lnTo>
                    <a:pt x="613" y="92"/>
                  </a:lnTo>
                  <a:lnTo>
                    <a:pt x="679" y="130"/>
                  </a:lnTo>
                  <a:lnTo>
                    <a:pt x="737" y="177"/>
                  </a:lnTo>
                  <a:lnTo>
                    <a:pt x="787" y="234"/>
                  </a:lnTo>
                  <a:lnTo>
                    <a:pt x="822" y="304"/>
                  </a:lnTo>
                  <a:lnTo>
                    <a:pt x="845" y="377"/>
                  </a:lnTo>
                  <a:lnTo>
                    <a:pt x="852" y="415"/>
                  </a:lnTo>
                  <a:lnTo>
                    <a:pt x="852" y="457"/>
                  </a:lnTo>
                  <a:lnTo>
                    <a:pt x="852" y="496"/>
                  </a:lnTo>
                  <a:lnTo>
                    <a:pt x="845" y="538"/>
                  </a:lnTo>
                  <a:lnTo>
                    <a:pt x="822" y="611"/>
                  </a:lnTo>
                  <a:lnTo>
                    <a:pt x="787" y="677"/>
                  </a:lnTo>
                  <a:lnTo>
                    <a:pt x="737" y="738"/>
                  </a:lnTo>
                  <a:lnTo>
                    <a:pt x="679" y="784"/>
                  </a:lnTo>
                  <a:lnTo>
                    <a:pt x="613" y="823"/>
                  </a:lnTo>
                  <a:lnTo>
                    <a:pt x="536" y="846"/>
                  </a:lnTo>
                  <a:lnTo>
                    <a:pt x="498" y="850"/>
                  </a:lnTo>
                  <a:lnTo>
                    <a:pt x="455" y="854"/>
                  </a:lnTo>
                  <a:lnTo>
                    <a:pt x="455" y="8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133">
              <a:extLst>
                <a:ext uri="{FF2B5EF4-FFF2-40B4-BE49-F238E27FC236}">
                  <a16:creationId xmlns:a16="http://schemas.microsoft.com/office/drawing/2014/main" id="{513DB92B-984E-40F0-ABD6-97E5A12B2D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00188" y="4579938"/>
              <a:ext cx="1144587" cy="1135063"/>
            </a:xfrm>
            <a:custGeom>
              <a:avLst/>
              <a:gdLst>
                <a:gd name="T0" fmla="*/ 289 w 721"/>
                <a:gd name="T1" fmla="*/ 4 h 715"/>
                <a:gd name="T2" fmla="*/ 158 w 721"/>
                <a:gd name="T3" fmla="*/ 57 h 715"/>
                <a:gd name="T4" fmla="*/ 61 w 721"/>
                <a:gd name="T5" fmla="*/ 157 h 715"/>
                <a:gd name="T6" fmla="*/ 8 w 721"/>
                <a:gd name="T7" fmla="*/ 284 h 715"/>
                <a:gd name="T8" fmla="*/ 8 w 721"/>
                <a:gd name="T9" fmla="*/ 431 h 715"/>
                <a:gd name="T10" fmla="*/ 61 w 721"/>
                <a:gd name="T11" fmla="*/ 557 h 715"/>
                <a:gd name="T12" fmla="*/ 158 w 721"/>
                <a:gd name="T13" fmla="*/ 654 h 715"/>
                <a:gd name="T14" fmla="*/ 289 w 721"/>
                <a:gd name="T15" fmla="*/ 707 h 715"/>
                <a:gd name="T16" fmla="*/ 432 w 721"/>
                <a:gd name="T17" fmla="*/ 707 h 715"/>
                <a:gd name="T18" fmla="*/ 563 w 721"/>
                <a:gd name="T19" fmla="*/ 654 h 715"/>
                <a:gd name="T20" fmla="*/ 659 w 721"/>
                <a:gd name="T21" fmla="*/ 557 h 715"/>
                <a:gd name="T22" fmla="*/ 713 w 721"/>
                <a:gd name="T23" fmla="*/ 431 h 715"/>
                <a:gd name="T24" fmla="*/ 713 w 721"/>
                <a:gd name="T25" fmla="*/ 284 h 715"/>
                <a:gd name="T26" fmla="*/ 659 w 721"/>
                <a:gd name="T27" fmla="*/ 157 h 715"/>
                <a:gd name="T28" fmla="*/ 563 w 721"/>
                <a:gd name="T29" fmla="*/ 57 h 715"/>
                <a:gd name="T30" fmla="*/ 432 w 721"/>
                <a:gd name="T31" fmla="*/ 4 h 715"/>
                <a:gd name="T32" fmla="*/ 358 w 721"/>
                <a:gd name="T33" fmla="*/ 0 h 715"/>
                <a:gd name="T34" fmla="*/ 301 w 721"/>
                <a:gd name="T35" fmla="*/ 650 h 715"/>
                <a:gd name="T36" fmla="*/ 193 w 721"/>
                <a:gd name="T37" fmla="*/ 604 h 715"/>
                <a:gd name="T38" fmla="*/ 112 w 721"/>
                <a:gd name="T39" fmla="*/ 523 h 715"/>
                <a:gd name="T40" fmla="*/ 69 w 721"/>
                <a:gd name="T41" fmla="*/ 415 h 715"/>
                <a:gd name="T42" fmla="*/ 69 w 721"/>
                <a:gd name="T43" fmla="*/ 296 h 715"/>
                <a:gd name="T44" fmla="*/ 112 w 721"/>
                <a:gd name="T45" fmla="*/ 192 h 715"/>
                <a:gd name="T46" fmla="*/ 193 w 721"/>
                <a:gd name="T47" fmla="*/ 111 h 715"/>
                <a:gd name="T48" fmla="*/ 301 w 721"/>
                <a:gd name="T49" fmla="*/ 65 h 715"/>
                <a:gd name="T50" fmla="*/ 420 w 721"/>
                <a:gd name="T51" fmla="*/ 65 h 715"/>
                <a:gd name="T52" fmla="*/ 528 w 721"/>
                <a:gd name="T53" fmla="*/ 111 h 715"/>
                <a:gd name="T54" fmla="*/ 609 w 721"/>
                <a:gd name="T55" fmla="*/ 192 h 715"/>
                <a:gd name="T56" fmla="*/ 651 w 721"/>
                <a:gd name="T57" fmla="*/ 296 h 715"/>
                <a:gd name="T58" fmla="*/ 651 w 721"/>
                <a:gd name="T59" fmla="*/ 415 h 715"/>
                <a:gd name="T60" fmla="*/ 609 w 721"/>
                <a:gd name="T61" fmla="*/ 523 h 715"/>
                <a:gd name="T62" fmla="*/ 528 w 721"/>
                <a:gd name="T63" fmla="*/ 604 h 715"/>
                <a:gd name="T64" fmla="*/ 420 w 721"/>
                <a:gd name="T65" fmla="*/ 650 h 715"/>
                <a:gd name="T66" fmla="*/ 358 w 721"/>
                <a:gd name="T67" fmla="*/ 654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1" h="715">
                  <a:moveTo>
                    <a:pt x="358" y="0"/>
                  </a:moveTo>
                  <a:lnTo>
                    <a:pt x="289" y="4"/>
                  </a:lnTo>
                  <a:lnTo>
                    <a:pt x="220" y="27"/>
                  </a:lnTo>
                  <a:lnTo>
                    <a:pt x="158" y="57"/>
                  </a:lnTo>
                  <a:lnTo>
                    <a:pt x="108" y="104"/>
                  </a:lnTo>
                  <a:lnTo>
                    <a:pt x="61" y="157"/>
                  </a:lnTo>
                  <a:lnTo>
                    <a:pt x="31" y="219"/>
                  </a:lnTo>
                  <a:lnTo>
                    <a:pt x="8" y="284"/>
                  </a:lnTo>
                  <a:lnTo>
                    <a:pt x="0" y="357"/>
                  </a:lnTo>
                  <a:lnTo>
                    <a:pt x="8" y="431"/>
                  </a:lnTo>
                  <a:lnTo>
                    <a:pt x="31" y="496"/>
                  </a:lnTo>
                  <a:lnTo>
                    <a:pt x="61" y="557"/>
                  </a:lnTo>
                  <a:lnTo>
                    <a:pt x="108" y="611"/>
                  </a:lnTo>
                  <a:lnTo>
                    <a:pt x="158" y="654"/>
                  </a:lnTo>
                  <a:lnTo>
                    <a:pt x="220" y="688"/>
                  </a:lnTo>
                  <a:lnTo>
                    <a:pt x="289" y="707"/>
                  </a:lnTo>
                  <a:lnTo>
                    <a:pt x="358" y="715"/>
                  </a:lnTo>
                  <a:lnTo>
                    <a:pt x="432" y="707"/>
                  </a:lnTo>
                  <a:lnTo>
                    <a:pt x="501" y="688"/>
                  </a:lnTo>
                  <a:lnTo>
                    <a:pt x="563" y="654"/>
                  </a:lnTo>
                  <a:lnTo>
                    <a:pt x="613" y="611"/>
                  </a:lnTo>
                  <a:lnTo>
                    <a:pt x="659" y="557"/>
                  </a:lnTo>
                  <a:lnTo>
                    <a:pt x="690" y="496"/>
                  </a:lnTo>
                  <a:lnTo>
                    <a:pt x="713" y="431"/>
                  </a:lnTo>
                  <a:lnTo>
                    <a:pt x="721" y="357"/>
                  </a:lnTo>
                  <a:lnTo>
                    <a:pt x="713" y="284"/>
                  </a:lnTo>
                  <a:lnTo>
                    <a:pt x="690" y="219"/>
                  </a:lnTo>
                  <a:lnTo>
                    <a:pt x="659" y="157"/>
                  </a:lnTo>
                  <a:lnTo>
                    <a:pt x="613" y="104"/>
                  </a:lnTo>
                  <a:lnTo>
                    <a:pt x="563" y="57"/>
                  </a:lnTo>
                  <a:lnTo>
                    <a:pt x="501" y="27"/>
                  </a:lnTo>
                  <a:lnTo>
                    <a:pt x="432" y="4"/>
                  </a:lnTo>
                  <a:lnTo>
                    <a:pt x="358" y="0"/>
                  </a:lnTo>
                  <a:lnTo>
                    <a:pt x="358" y="0"/>
                  </a:lnTo>
                  <a:close/>
                  <a:moveTo>
                    <a:pt x="358" y="654"/>
                  </a:moveTo>
                  <a:lnTo>
                    <a:pt x="301" y="650"/>
                  </a:lnTo>
                  <a:lnTo>
                    <a:pt x="243" y="631"/>
                  </a:lnTo>
                  <a:lnTo>
                    <a:pt x="193" y="604"/>
                  </a:lnTo>
                  <a:lnTo>
                    <a:pt x="150" y="569"/>
                  </a:lnTo>
                  <a:lnTo>
                    <a:pt x="112" y="523"/>
                  </a:lnTo>
                  <a:lnTo>
                    <a:pt x="85" y="473"/>
                  </a:lnTo>
                  <a:lnTo>
                    <a:pt x="69" y="415"/>
                  </a:lnTo>
                  <a:lnTo>
                    <a:pt x="61" y="357"/>
                  </a:lnTo>
                  <a:lnTo>
                    <a:pt x="69" y="296"/>
                  </a:lnTo>
                  <a:lnTo>
                    <a:pt x="85" y="242"/>
                  </a:lnTo>
                  <a:lnTo>
                    <a:pt x="112" y="192"/>
                  </a:lnTo>
                  <a:lnTo>
                    <a:pt x="150" y="146"/>
                  </a:lnTo>
                  <a:lnTo>
                    <a:pt x="193" y="111"/>
                  </a:lnTo>
                  <a:lnTo>
                    <a:pt x="243" y="84"/>
                  </a:lnTo>
                  <a:lnTo>
                    <a:pt x="301" y="65"/>
                  </a:lnTo>
                  <a:lnTo>
                    <a:pt x="358" y="61"/>
                  </a:lnTo>
                  <a:lnTo>
                    <a:pt x="420" y="65"/>
                  </a:lnTo>
                  <a:lnTo>
                    <a:pt x="478" y="84"/>
                  </a:lnTo>
                  <a:lnTo>
                    <a:pt x="528" y="111"/>
                  </a:lnTo>
                  <a:lnTo>
                    <a:pt x="570" y="146"/>
                  </a:lnTo>
                  <a:lnTo>
                    <a:pt x="609" y="192"/>
                  </a:lnTo>
                  <a:lnTo>
                    <a:pt x="636" y="242"/>
                  </a:lnTo>
                  <a:lnTo>
                    <a:pt x="651" y="296"/>
                  </a:lnTo>
                  <a:lnTo>
                    <a:pt x="659" y="357"/>
                  </a:lnTo>
                  <a:lnTo>
                    <a:pt x="651" y="415"/>
                  </a:lnTo>
                  <a:lnTo>
                    <a:pt x="636" y="473"/>
                  </a:lnTo>
                  <a:lnTo>
                    <a:pt x="609" y="523"/>
                  </a:lnTo>
                  <a:lnTo>
                    <a:pt x="570" y="569"/>
                  </a:lnTo>
                  <a:lnTo>
                    <a:pt x="528" y="604"/>
                  </a:lnTo>
                  <a:lnTo>
                    <a:pt x="478" y="631"/>
                  </a:lnTo>
                  <a:lnTo>
                    <a:pt x="420" y="650"/>
                  </a:lnTo>
                  <a:lnTo>
                    <a:pt x="358" y="654"/>
                  </a:lnTo>
                  <a:lnTo>
                    <a:pt x="358" y="6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9412879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D2424C-0F85-4A6E-B033-3877459BA66B}"/>
              </a:ext>
            </a:extLst>
          </p:cNvPr>
          <p:cNvGrpSpPr/>
          <p:nvPr userDrawn="1"/>
        </p:nvGrpSpPr>
        <p:grpSpPr>
          <a:xfrm>
            <a:off x="-1" y="6312933"/>
            <a:ext cx="12192000" cy="545067"/>
            <a:chOff x="-1" y="6312933"/>
            <a:chExt cx="12192000" cy="545067"/>
          </a:xfr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grpSpPr>
        <p:sp>
          <p:nvSpPr>
            <p:cNvPr id="3" name="Isosceles Triangle 24">
              <a:extLst>
                <a:ext uri="{FF2B5EF4-FFF2-40B4-BE49-F238E27FC236}">
                  <a16:creationId xmlns:a16="http://schemas.microsoft.com/office/drawing/2014/main" id="{E7D0B4AE-D09C-4199-A178-328F4B96AF30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13D613-5BC9-489B-8337-8640CCBB607F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491E8F9-D06F-497F-883B-ECE29197FAD8}"/>
              </a:ext>
            </a:extLst>
          </p:cNvPr>
          <p:cNvSpPr txBox="1"/>
          <p:nvPr userDrawn="1"/>
        </p:nvSpPr>
        <p:spPr>
          <a:xfrm>
            <a:off x="5619819" y="6504485"/>
            <a:ext cx="441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200" i="0" smtClean="0">
                <a:solidFill>
                  <a:schemeClr val="bg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rPr>
              <a:pPr algn="r"/>
              <a:t>‹#›</a:t>
            </a:fld>
            <a:endParaRPr lang="id-ID" sz="1200" i="0" dirty="0">
              <a:solidFill>
                <a:schemeClr val="bg1"/>
              </a:solidFill>
              <a:latin typeface="Poppins" panose="02000000000000000000" pitchFamily="2" charset="0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C68F60-4029-4BBA-81F0-2BFF5F7CA2A8}"/>
              </a:ext>
            </a:extLst>
          </p:cNvPr>
          <p:cNvSpPr/>
          <p:nvPr userDrawn="1"/>
        </p:nvSpPr>
        <p:spPr>
          <a:xfrm>
            <a:off x="5991170" y="6504485"/>
            <a:ext cx="5810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/ 75</a:t>
            </a:r>
          </a:p>
        </p:txBody>
      </p:sp>
    </p:spTree>
    <p:extLst>
      <p:ext uri="{BB962C8B-B14F-4D97-AF65-F5344CB8AC3E}">
        <p14:creationId xmlns:p14="http://schemas.microsoft.com/office/powerpoint/2010/main" val="2388915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F4C99-1B21-3DC3-F498-74BF54DCC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F2741-D261-89E9-8A8F-44FC0B956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B0E06-8CBF-B2FD-6DBF-167E9A956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B2E72-A846-3646-B67F-167257AAC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53D1F-54B7-6F94-6164-E79E906105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56FC7-86B9-DBDA-F089-E5F3D9A97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F486-1938-41A9-943A-9E9E4EFB086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BCF5E-ECAA-EB8F-A523-EA474268E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07118E-4699-C0D9-9A21-F929F7A1C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4BD9-103A-4972-A927-EE331C123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32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2C9405-911D-4E76-BAE4-0A593A7E6D2D}"/>
              </a:ext>
            </a:extLst>
          </p:cNvPr>
          <p:cNvGrpSpPr/>
          <p:nvPr userDrawn="1"/>
        </p:nvGrpSpPr>
        <p:grpSpPr>
          <a:xfrm>
            <a:off x="-1" y="6312933"/>
            <a:ext cx="12192000" cy="545067"/>
            <a:chOff x="-1" y="6312933"/>
            <a:chExt cx="12192000" cy="545067"/>
          </a:xfr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</p:grpSpPr>
        <p:sp>
          <p:nvSpPr>
            <p:cNvPr id="3" name="Isosceles Triangle 24">
              <a:extLst>
                <a:ext uri="{FF2B5EF4-FFF2-40B4-BE49-F238E27FC236}">
                  <a16:creationId xmlns:a16="http://schemas.microsoft.com/office/drawing/2014/main" id="{20CEBD1F-BA20-4DD4-8302-AFFAB558906D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A1831CE-3DE1-4CBD-908C-70902CB36612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FE86218-C72A-4B07-87D4-9474B1A60105}"/>
              </a:ext>
            </a:extLst>
          </p:cNvPr>
          <p:cNvSpPr txBox="1"/>
          <p:nvPr userDrawn="1"/>
        </p:nvSpPr>
        <p:spPr>
          <a:xfrm>
            <a:off x="2520451" y="251720"/>
            <a:ext cx="11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Who we 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5BD49-8F00-4E05-AB04-15F4F6040534}"/>
              </a:ext>
            </a:extLst>
          </p:cNvPr>
          <p:cNvSpPr txBox="1"/>
          <p:nvPr userDrawn="1"/>
        </p:nvSpPr>
        <p:spPr>
          <a:xfrm>
            <a:off x="3762114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Menu</a:t>
            </a:r>
            <a:endParaRPr lang="en-US" sz="1200" baseline="0" dirty="0">
              <a:solidFill>
                <a:schemeClr val="tx1">
                  <a:lumMod val="65000"/>
                  <a:lumOff val="35000"/>
                </a:schemeClr>
              </a:solidFill>
              <a:latin typeface="Poppins" panose="02000000000000000000" pitchFamily="2" charset="0"/>
              <a:ea typeface="Roboto Condensed Light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BF655-BC40-4452-A4A2-D45BFCF959F4}"/>
              </a:ext>
            </a:extLst>
          </p:cNvPr>
          <p:cNvSpPr txBox="1"/>
          <p:nvPr userDrawn="1"/>
        </p:nvSpPr>
        <p:spPr>
          <a:xfrm>
            <a:off x="4929057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Event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ABC63-648C-4422-A74F-E88E54EFC851}"/>
              </a:ext>
            </a:extLst>
          </p:cNvPr>
          <p:cNvSpPr txBox="1"/>
          <p:nvPr userDrawn="1"/>
        </p:nvSpPr>
        <p:spPr>
          <a:xfrm>
            <a:off x="6096000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Contact</a:t>
            </a:r>
          </a:p>
        </p:txBody>
      </p:sp>
      <p:sp>
        <p:nvSpPr>
          <p:cNvPr id="9" name="Rectangle: Rounded Corners 8">
            <a:hlinkClick r:id="" action="ppaction://noaction"/>
            <a:extLst>
              <a:ext uri="{FF2B5EF4-FFF2-40B4-BE49-F238E27FC236}">
                <a16:creationId xmlns:a16="http://schemas.microsoft.com/office/drawing/2014/main" id="{2E44543D-C551-4E3D-916A-FE63ED8FF095}"/>
              </a:ext>
            </a:extLst>
          </p:cNvPr>
          <p:cNvSpPr/>
          <p:nvPr userDrawn="1"/>
        </p:nvSpPr>
        <p:spPr>
          <a:xfrm>
            <a:off x="10306365" y="215900"/>
            <a:ext cx="1373248" cy="34863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965200" sx="86000" sy="86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oppins" panose="02000000000000000000" pitchFamily="2" charset="0"/>
                <a:cs typeface="Poppins" panose="02000000000000000000" pitchFamily="2" charset="0"/>
              </a:rPr>
              <a:t>Home</a:t>
            </a:r>
            <a:endParaRPr lang="id-ID" sz="1200" dirty="0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BBCBD4-A601-4D05-97EA-5D07CBD5F7C8}"/>
              </a:ext>
            </a:extLst>
          </p:cNvPr>
          <p:cNvCxnSpPr/>
          <p:nvPr userDrawn="1"/>
        </p:nvCxnSpPr>
        <p:spPr>
          <a:xfrm>
            <a:off x="0" y="768091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hlinkClick r:id="" action="ppaction://noaction"/>
            <a:extLst>
              <a:ext uri="{FF2B5EF4-FFF2-40B4-BE49-F238E27FC236}">
                <a16:creationId xmlns:a16="http://schemas.microsoft.com/office/drawing/2014/main" id="{3646BA1F-9901-4C2C-846A-FA005ACD38D5}"/>
              </a:ext>
            </a:extLst>
          </p:cNvPr>
          <p:cNvSpPr/>
          <p:nvPr userDrawn="1"/>
        </p:nvSpPr>
        <p:spPr>
          <a:xfrm>
            <a:off x="8634352" y="215900"/>
            <a:ext cx="1373248" cy="3486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Order Now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13A9A3-3D27-4993-9743-CEB9DB246A90}"/>
              </a:ext>
            </a:extLst>
          </p:cNvPr>
          <p:cNvSpPr txBox="1"/>
          <p:nvPr userDrawn="1"/>
        </p:nvSpPr>
        <p:spPr>
          <a:xfrm>
            <a:off x="5619819" y="6504485"/>
            <a:ext cx="441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200" i="0" smtClean="0">
                <a:solidFill>
                  <a:schemeClr val="bg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rPr>
              <a:pPr algn="r"/>
              <a:t>‹#›</a:t>
            </a:fld>
            <a:endParaRPr lang="id-ID" sz="1200" i="0" dirty="0">
              <a:solidFill>
                <a:schemeClr val="bg1"/>
              </a:solidFill>
              <a:latin typeface="Poppins" panose="02000000000000000000" pitchFamily="2" charset="0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B1877A-4DC0-41E7-B597-AECF9C036187}"/>
              </a:ext>
            </a:extLst>
          </p:cNvPr>
          <p:cNvSpPr/>
          <p:nvPr userDrawn="1"/>
        </p:nvSpPr>
        <p:spPr>
          <a:xfrm>
            <a:off x="5991170" y="6504485"/>
            <a:ext cx="5810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/ 75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28215B-B2DE-4EDA-B07D-CB8653E42AEF}"/>
              </a:ext>
            </a:extLst>
          </p:cNvPr>
          <p:cNvGrpSpPr/>
          <p:nvPr userDrawn="1"/>
        </p:nvGrpSpPr>
        <p:grpSpPr>
          <a:xfrm>
            <a:off x="690756" y="114088"/>
            <a:ext cx="1068131" cy="494207"/>
            <a:chOff x="690756" y="119791"/>
            <a:chExt cx="1112905" cy="514923"/>
          </a:xfrm>
        </p:grpSpPr>
        <p:sp>
          <p:nvSpPr>
            <p:cNvPr id="15" name="Freeform: Shape 14">
              <a:hlinkClick r:id="rId2" action="ppaction://hlinksldjump" tooltip="HOME"/>
              <a:extLst>
                <a:ext uri="{FF2B5EF4-FFF2-40B4-BE49-F238E27FC236}">
                  <a16:creationId xmlns:a16="http://schemas.microsoft.com/office/drawing/2014/main" id="{C3496EE1-E5FC-4F9A-ABD7-B432AA944139}"/>
                </a:ext>
              </a:extLst>
            </p:cNvPr>
            <p:cNvSpPr/>
            <p:nvPr/>
          </p:nvSpPr>
          <p:spPr>
            <a:xfrm>
              <a:off x="690756" y="315442"/>
              <a:ext cx="1112905" cy="216596"/>
            </a:xfrm>
            <a:custGeom>
              <a:avLst/>
              <a:gdLst/>
              <a:ahLst/>
              <a:cxnLst/>
              <a:rect l="l" t="t" r="r" b="b"/>
              <a:pathLst>
                <a:path w="1666732" h="324383">
                  <a:moveTo>
                    <a:pt x="37271" y="190043"/>
                  </a:moveTo>
                  <a:lnTo>
                    <a:pt x="37271" y="291208"/>
                  </a:lnTo>
                  <a:lnTo>
                    <a:pt x="104441" y="291208"/>
                  </a:lnTo>
                  <a:cubicBezTo>
                    <a:pt x="122463" y="291208"/>
                    <a:pt x="136593" y="286702"/>
                    <a:pt x="146832" y="277692"/>
                  </a:cubicBezTo>
                  <a:cubicBezTo>
                    <a:pt x="157072" y="268681"/>
                    <a:pt x="162191" y="256326"/>
                    <a:pt x="162191" y="240625"/>
                  </a:cubicBezTo>
                  <a:cubicBezTo>
                    <a:pt x="162191" y="224925"/>
                    <a:pt x="156662" y="212569"/>
                    <a:pt x="145604" y="203559"/>
                  </a:cubicBezTo>
                  <a:cubicBezTo>
                    <a:pt x="134545" y="194548"/>
                    <a:pt x="119869" y="190043"/>
                    <a:pt x="101574" y="190043"/>
                  </a:cubicBezTo>
                  <a:close/>
                  <a:moveTo>
                    <a:pt x="775597" y="124511"/>
                  </a:moveTo>
                  <a:cubicBezTo>
                    <a:pt x="754708" y="124511"/>
                    <a:pt x="736823" y="131883"/>
                    <a:pt x="721942" y="146628"/>
                  </a:cubicBezTo>
                  <a:cubicBezTo>
                    <a:pt x="707061" y="161372"/>
                    <a:pt x="699621" y="181442"/>
                    <a:pt x="699621" y="206835"/>
                  </a:cubicBezTo>
                  <a:cubicBezTo>
                    <a:pt x="699621" y="232229"/>
                    <a:pt x="707129" y="252844"/>
                    <a:pt x="722147" y="268681"/>
                  </a:cubicBezTo>
                  <a:cubicBezTo>
                    <a:pt x="737165" y="284518"/>
                    <a:pt x="755050" y="292436"/>
                    <a:pt x="775801" y="292436"/>
                  </a:cubicBezTo>
                  <a:cubicBezTo>
                    <a:pt x="796553" y="292436"/>
                    <a:pt x="814370" y="284791"/>
                    <a:pt x="829251" y="269500"/>
                  </a:cubicBezTo>
                  <a:cubicBezTo>
                    <a:pt x="844132" y="254209"/>
                    <a:pt x="851573" y="233867"/>
                    <a:pt x="851573" y="208474"/>
                  </a:cubicBezTo>
                  <a:cubicBezTo>
                    <a:pt x="851573" y="183080"/>
                    <a:pt x="844132" y="162738"/>
                    <a:pt x="829251" y="147447"/>
                  </a:cubicBezTo>
                  <a:cubicBezTo>
                    <a:pt x="814370" y="132156"/>
                    <a:pt x="796485" y="124511"/>
                    <a:pt x="775597" y="124511"/>
                  </a:cubicBezTo>
                  <a:close/>
                  <a:moveTo>
                    <a:pt x="346972" y="124511"/>
                  </a:moveTo>
                  <a:cubicBezTo>
                    <a:pt x="326083" y="124511"/>
                    <a:pt x="308199" y="131883"/>
                    <a:pt x="293317" y="146628"/>
                  </a:cubicBezTo>
                  <a:cubicBezTo>
                    <a:pt x="278436" y="161372"/>
                    <a:pt x="270995" y="181442"/>
                    <a:pt x="270995" y="206835"/>
                  </a:cubicBezTo>
                  <a:cubicBezTo>
                    <a:pt x="270995" y="232229"/>
                    <a:pt x="278504" y="252844"/>
                    <a:pt x="293522" y="268681"/>
                  </a:cubicBezTo>
                  <a:cubicBezTo>
                    <a:pt x="308540" y="284518"/>
                    <a:pt x="326425" y="292436"/>
                    <a:pt x="347176" y="292436"/>
                  </a:cubicBezTo>
                  <a:cubicBezTo>
                    <a:pt x="367928" y="292436"/>
                    <a:pt x="385745" y="284791"/>
                    <a:pt x="400626" y="269500"/>
                  </a:cubicBezTo>
                  <a:cubicBezTo>
                    <a:pt x="415507" y="254209"/>
                    <a:pt x="422948" y="233867"/>
                    <a:pt x="422948" y="208474"/>
                  </a:cubicBezTo>
                  <a:cubicBezTo>
                    <a:pt x="422948" y="183080"/>
                    <a:pt x="415507" y="162738"/>
                    <a:pt x="400626" y="147447"/>
                  </a:cubicBezTo>
                  <a:cubicBezTo>
                    <a:pt x="385745" y="132156"/>
                    <a:pt x="367860" y="124511"/>
                    <a:pt x="346972" y="124511"/>
                  </a:cubicBezTo>
                  <a:close/>
                  <a:moveTo>
                    <a:pt x="1285441" y="122872"/>
                  </a:moveTo>
                  <a:cubicBezTo>
                    <a:pt x="1265645" y="122872"/>
                    <a:pt x="1249194" y="129221"/>
                    <a:pt x="1236087" y="141918"/>
                  </a:cubicBezTo>
                  <a:cubicBezTo>
                    <a:pt x="1222981" y="154614"/>
                    <a:pt x="1215745" y="172021"/>
                    <a:pt x="1214380" y="194138"/>
                  </a:cubicBezTo>
                  <a:lnTo>
                    <a:pt x="1355683" y="194138"/>
                  </a:lnTo>
                  <a:cubicBezTo>
                    <a:pt x="1355410" y="172568"/>
                    <a:pt x="1348584" y="155297"/>
                    <a:pt x="1335205" y="142327"/>
                  </a:cubicBezTo>
                  <a:cubicBezTo>
                    <a:pt x="1321825" y="129357"/>
                    <a:pt x="1305237" y="122872"/>
                    <a:pt x="1285441" y="122872"/>
                  </a:cubicBezTo>
                  <a:close/>
                  <a:moveTo>
                    <a:pt x="1095375" y="95840"/>
                  </a:moveTo>
                  <a:lnTo>
                    <a:pt x="1132646" y="95840"/>
                  </a:lnTo>
                  <a:lnTo>
                    <a:pt x="1132646" y="320697"/>
                  </a:lnTo>
                  <a:lnTo>
                    <a:pt x="1095375" y="320697"/>
                  </a:lnTo>
                  <a:close/>
                  <a:moveTo>
                    <a:pt x="1581336" y="92154"/>
                  </a:moveTo>
                  <a:cubicBezTo>
                    <a:pt x="1606320" y="92154"/>
                    <a:pt x="1625911" y="98503"/>
                    <a:pt x="1640110" y="111200"/>
                  </a:cubicBezTo>
                  <a:cubicBezTo>
                    <a:pt x="1654308" y="123896"/>
                    <a:pt x="1662090" y="141303"/>
                    <a:pt x="1663455" y="163420"/>
                  </a:cubicBezTo>
                  <a:lnTo>
                    <a:pt x="1624955" y="163420"/>
                  </a:lnTo>
                  <a:cubicBezTo>
                    <a:pt x="1624409" y="150860"/>
                    <a:pt x="1620177" y="140757"/>
                    <a:pt x="1612258" y="133112"/>
                  </a:cubicBezTo>
                  <a:cubicBezTo>
                    <a:pt x="1604340" y="125466"/>
                    <a:pt x="1593350" y="121644"/>
                    <a:pt x="1579288" y="121644"/>
                  </a:cubicBezTo>
                  <a:cubicBezTo>
                    <a:pt x="1565226" y="121644"/>
                    <a:pt x="1554167" y="124989"/>
                    <a:pt x="1546112" y="131678"/>
                  </a:cubicBezTo>
                  <a:cubicBezTo>
                    <a:pt x="1538057" y="138368"/>
                    <a:pt x="1534030" y="146969"/>
                    <a:pt x="1534030" y="157481"/>
                  </a:cubicBezTo>
                  <a:cubicBezTo>
                    <a:pt x="1534030" y="167994"/>
                    <a:pt x="1538603" y="176117"/>
                    <a:pt x="1547750" y="181851"/>
                  </a:cubicBezTo>
                  <a:cubicBezTo>
                    <a:pt x="1556897" y="187585"/>
                    <a:pt x="1567956" y="191749"/>
                    <a:pt x="1580926" y="194343"/>
                  </a:cubicBezTo>
                  <a:cubicBezTo>
                    <a:pt x="1593896" y="196937"/>
                    <a:pt x="1606866" y="199941"/>
                    <a:pt x="1619835" y="203354"/>
                  </a:cubicBezTo>
                  <a:cubicBezTo>
                    <a:pt x="1632805" y="206767"/>
                    <a:pt x="1643864" y="213184"/>
                    <a:pt x="1653011" y="222604"/>
                  </a:cubicBezTo>
                  <a:cubicBezTo>
                    <a:pt x="1662158" y="232024"/>
                    <a:pt x="1666732" y="245404"/>
                    <a:pt x="1666732" y="262742"/>
                  </a:cubicBezTo>
                  <a:cubicBezTo>
                    <a:pt x="1666732" y="280081"/>
                    <a:pt x="1658882" y="294689"/>
                    <a:pt x="1643181" y="306567"/>
                  </a:cubicBezTo>
                  <a:cubicBezTo>
                    <a:pt x="1627481" y="318444"/>
                    <a:pt x="1607070" y="324383"/>
                    <a:pt x="1581950" y="324383"/>
                  </a:cubicBezTo>
                  <a:cubicBezTo>
                    <a:pt x="1556829" y="324383"/>
                    <a:pt x="1536692" y="318103"/>
                    <a:pt x="1521538" y="305543"/>
                  </a:cubicBezTo>
                  <a:cubicBezTo>
                    <a:pt x="1506383" y="292983"/>
                    <a:pt x="1498123" y="275644"/>
                    <a:pt x="1496758" y="253527"/>
                  </a:cubicBezTo>
                  <a:lnTo>
                    <a:pt x="1535258" y="253527"/>
                  </a:lnTo>
                  <a:cubicBezTo>
                    <a:pt x="1535804" y="266087"/>
                    <a:pt x="1540242" y="276122"/>
                    <a:pt x="1548569" y="283631"/>
                  </a:cubicBezTo>
                  <a:cubicBezTo>
                    <a:pt x="1556897" y="291139"/>
                    <a:pt x="1568366" y="294894"/>
                    <a:pt x="1582974" y="294894"/>
                  </a:cubicBezTo>
                  <a:cubicBezTo>
                    <a:pt x="1597582" y="294894"/>
                    <a:pt x="1609050" y="291754"/>
                    <a:pt x="1617378" y="285474"/>
                  </a:cubicBezTo>
                  <a:cubicBezTo>
                    <a:pt x="1625706" y="279194"/>
                    <a:pt x="1629870" y="271207"/>
                    <a:pt x="1629870" y="261514"/>
                  </a:cubicBezTo>
                  <a:cubicBezTo>
                    <a:pt x="1629870" y="251820"/>
                    <a:pt x="1626594" y="244107"/>
                    <a:pt x="1620040" y="238373"/>
                  </a:cubicBezTo>
                  <a:cubicBezTo>
                    <a:pt x="1613487" y="232639"/>
                    <a:pt x="1605296" y="228679"/>
                    <a:pt x="1595466" y="226495"/>
                  </a:cubicBezTo>
                  <a:cubicBezTo>
                    <a:pt x="1585636" y="224310"/>
                    <a:pt x="1574919" y="221717"/>
                    <a:pt x="1563314" y="218713"/>
                  </a:cubicBezTo>
                  <a:cubicBezTo>
                    <a:pt x="1551710" y="215709"/>
                    <a:pt x="1540992" y="212501"/>
                    <a:pt x="1531163" y="209088"/>
                  </a:cubicBezTo>
                  <a:cubicBezTo>
                    <a:pt x="1521333" y="205675"/>
                    <a:pt x="1513141" y="199736"/>
                    <a:pt x="1506588" y="191271"/>
                  </a:cubicBezTo>
                  <a:cubicBezTo>
                    <a:pt x="1500035" y="182807"/>
                    <a:pt x="1496758" y="172158"/>
                    <a:pt x="1496758" y="159325"/>
                  </a:cubicBezTo>
                  <a:cubicBezTo>
                    <a:pt x="1496758" y="140484"/>
                    <a:pt x="1504608" y="124579"/>
                    <a:pt x="1520309" y="111609"/>
                  </a:cubicBezTo>
                  <a:cubicBezTo>
                    <a:pt x="1536009" y="98639"/>
                    <a:pt x="1556351" y="92154"/>
                    <a:pt x="1581336" y="92154"/>
                  </a:cubicBezTo>
                  <a:close/>
                  <a:moveTo>
                    <a:pt x="1286260" y="92154"/>
                  </a:moveTo>
                  <a:cubicBezTo>
                    <a:pt x="1318890" y="92154"/>
                    <a:pt x="1345103" y="102189"/>
                    <a:pt x="1364899" y="122258"/>
                  </a:cubicBezTo>
                  <a:cubicBezTo>
                    <a:pt x="1384695" y="142327"/>
                    <a:pt x="1394593" y="167926"/>
                    <a:pt x="1394593" y="199053"/>
                  </a:cubicBezTo>
                  <a:cubicBezTo>
                    <a:pt x="1394593" y="206972"/>
                    <a:pt x="1394047" y="214344"/>
                    <a:pt x="1392955" y="221170"/>
                  </a:cubicBezTo>
                  <a:lnTo>
                    <a:pt x="1213971" y="221170"/>
                  </a:lnTo>
                  <a:cubicBezTo>
                    <a:pt x="1215063" y="243561"/>
                    <a:pt x="1222094" y="261241"/>
                    <a:pt x="1235064" y="274210"/>
                  </a:cubicBezTo>
                  <a:cubicBezTo>
                    <a:pt x="1248033" y="287180"/>
                    <a:pt x="1264621" y="293665"/>
                    <a:pt x="1284827" y="293665"/>
                  </a:cubicBezTo>
                  <a:cubicBezTo>
                    <a:pt x="1300118" y="293665"/>
                    <a:pt x="1313019" y="290252"/>
                    <a:pt x="1323532" y="283426"/>
                  </a:cubicBezTo>
                  <a:cubicBezTo>
                    <a:pt x="1334044" y="276600"/>
                    <a:pt x="1341758" y="267589"/>
                    <a:pt x="1346673" y="256394"/>
                  </a:cubicBezTo>
                  <a:lnTo>
                    <a:pt x="1386811" y="256394"/>
                  </a:lnTo>
                  <a:cubicBezTo>
                    <a:pt x="1379712" y="276053"/>
                    <a:pt x="1367493" y="292300"/>
                    <a:pt x="1350154" y="305133"/>
                  </a:cubicBezTo>
                  <a:cubicBezTo>
                    <a:pt x="1332815" y="317967"/>
                    <a:pt x="1311040" y="324383"/>
                    <a:pt x="1284827" y="324383"/>
                  </a:cubicBezTo>
                  <a:cubicBezTo>
                    <a:pt x="1252607" y="324383"/>
                    <a:pt x="1226394" y="313734"/>
                    <a:pt x="1206189" y="292436"/>
                  </a:cubicBezTo>
                  <a:cubicBezTo>
                    <a:pt x="1185983" y="271139"/>
                    <a:pt x="1175880" y="243014"/>
                    <a:pt x="1175880" y="208064"/>
                  </a:cubicBezTo>
                  <a:cubicBezTo>
                    <a:pt x="1175880" y="173114"/>
                    <a:pt x="1186119" y="145058"/>
                    <a:pt x="1206598" y="123896"/>
                  </a:cubicBezTo>
                  <a:cubicBezTo>
                    <a:pt x="1227077" y="102735"/>
                    <a:pt x="1253631" y="92154"/>
                    <a:pt x="1286260" y="92154"/>
                  </a:cubicBezTo>
                  <a:close/>
                  <a:moveTo>
                    <a:pt x="768839" y="92154"/>
                  </a:moveTo>
                  <a:cubicBezTo>
                    <a:pt x="787952" y="92154"/>
                    <a:pt x="804676" y="96660"/>
                    <a:pt x="819012" y="105670"/>
                  </a:cubicBezTo>
                  <a:cubicBezTo>
                    <a:pt x="833347" y="114681"/>
                    <a:pt x="844201" y="126422"/>
                    <a:pt x="851573" y="140894"/>
                  </a:cubicBezTo>
                  <a:lnTo>
                    <a:pt x="851573" y="95840"/>
                  </a:lnTo>
                  <a:lnTo>
                    <a:pt x="889254" y="95840"/>
                  </a:lnTo>
                  <a:lnTo>
                    <a:pt x="889254" y="320697"/>
                  </a:lnTo>
                  <a:lnTo>
                    <a:pt x="851573" y="320697"/>
                  </a:lnTo>
                  <a:lnTo>
                    <a:pt x="851573" y="274825"/>
                  </a:lnTo>
                  <a:cubicBezTo>
                    <a:pt x="844201" y="289569"/>
                    <a:pt x="833347" y="301515"/>
                    <a:pt x="819012" y="310663"/>
                  </a:cubicBezTo>
                  <a:cubicBezTo>
                    <a:pt x="804676" y="319810"/>
                    <a:pt x="787952" y="324383"/>
                    <a:pt x="768839" y="324383"/>
                  </a:cubicBezTo>
                  <a:cubicBezTo>
                    <a:pt x="738257" y="324383"/>
                    <a:pt x="712727" y="313393"/>
                    <a:pt x="692248" y="291413"/>
                  </a:cubicBezTo>
                  <a:cubicBezTo>
                    <a:pt x="671769" y="269432"/>
                    <a:pt x="661530" y="241308"/>
                    <a:pt x="661530" y="207040"/>
                  </a:cubicBezTo>
                  <a:cubicBezTo>
                    <a:pt x="661530" y="172772"/>
                    <a:pt x="671701" y="145058"/>
                    <a:pt x="692043" y="123896"/>
                  </a:cubicBezTo>
                  <a:cubicBezTo>
                    <a:pt x="712386" y="102735"/>
                    <a:pt x="737984" y="92154"/>
                    <a:pt x="768839" y="92154"/>
                  </a:cubicBezTo>
                  <a:close/>
                  <a:moveTo>
                    <a:pt x="629545" y="92154"/>
                  </a:moveTo>
                  <a:lnTo>
                    <a:pt x="629545" y="131064"/>
                  </a:lnTo>
                  <a:lnTo>
                    <a:pt x="619715" y="131064"/>
                  </a:lnTo>
                  <a:cubicBezTo>
                    <a:pt x="600602" y="131064"/>
                    <a:pt x="586062" y="136047"/>
                    <a:pt x="576096" y="146013"/>
                  </a:cubicBezTo>
                  <a:cubicBezTo>
                    <a:pt x="566129" y="155980"/>
                    <a:pt x="561146" y="173250"/>
                    <a:pt x="561146" y="197825"/>
                  </a:cubicBezTo>
                  <a:lnTo>
                    <a:pt x="561146" y="320697"/>
                  </a:lnTo>
                  <a:lnTo>
                    <a:pt x="523875" y="320697"/>
                  </a:lnTo>
                  <a:lnTo>
                    <a:pt x="523875" y="95840"/>
                  </a:lnTo>
                  <a:lnTo>
                    <a:pt x="561146" y="95840"/>
                  </a:lnTo>
                  <a:lnTo>
                    <a:pt x="561146" y="133931"/>
                  </a:lnTo>
                  <a:cubicBezTo>
                    <a:pt x="574526" y="106080"/>
                    <a:pt x="597325" y="92154"/>
                    <a:pt x="629545" y="92154"/>
                  </a:cubicBezTo>
                  <a:close/>
                  <a:moveTo>
                    <a:pt x="340214" y="92154"/>
                  </a:moveTo>
                  <a:cubicBezTo>
                    <a:pt x="359327" y="92154"/>
                    <a:pt x="376051" y="96660"/>
                    <a:pt x="390387" y="105670"/>
                  </a:cubicBezTo>
                  <a:cubicBezTo>
                    <a:pt x="404722" y="114681"/>
                    <a:pt x="415575" y="126422"/>
                    <a:pt x="422948" y="140894"/>
                  </a:cubicBezTo>
                  <a:lnTo>
                    <a:pt x="422948" y="95840"/>
                  </a:lnTo>
                  <a:lnTo>
                    <a:pt x="460629" y="95840"/>
                  </a:lnTo>
                  <a:lnTo>
                    <a:pt x="460629" y="320697"/>
                  </a:lnTo>
                  <a:lnTo>
                    <a:pt x="422948" y="320697"/>
                  </a:lnTo>
                  <a:lnTo>
                    <a:pt x="422948" y="274825"/>
                  </a:lnTo>
                  <a:cubicBezTo>
                    <a:pt x="415575" y="289569"/>
                    <a:pt x="404722" y="301515"/>
                    <a:pt x="390387" y="310663"/>
                  </a:cubicBezTo>
                  <a:cubicBezTo>
                    <a:pt x="376051" y="319810"/>
                    <a:pt x="359327" y="324383"/>
                    <a:pt x="340214" y="324383"/>
                  </a:cubicBezTo>
                  <a:cubicBezTo>
                    <a:pt x="309632" y="324383"/>
                    <a:pt x="284102" y="313393"/>
                    <a:pt x="263623" y="291413"/>
                  </a:cubicBezTo>
                  <a:cubicBezTo>
                    <a:pt x="243144" y="269432"/>
                    <a:pt x="232905" y="241308"/>
                    <a:pt x="232905" y="207040"/>
                  </a:cubicBezTo>
                  <a:cubicBezTo>
                    <a:pt x="232905" y="172772"/>
                    <a:pt x="243076" y="145058"/>
                    <a:pt x="263418" y="123896"/>
                  </a:cubicBezTo>
                  <a:cubicBezTo>
                    <a:pt x="283761" y="102735"/>
                    <a:pt x="309359" y="92154"/>
                    <a:pt x="340214" y="92154"/>
                  </a:cubicBezTo>
                  <a:close/>
                  <a:moveTo>
                    <a:pt x="37271" y="66761"/>
                  </a:moveTo>
                  <a:lnTo>
                    <a:pt x="37271" y="160144"/>
                  </a:lnTo>
                  <a:lnTo>
                    <a:pt x="99936" y="160144"/>
                  </a:lnTo>
                  <a:cubicBezTo>
                    <a:pt x="117138" y="160144"/>
                    <a:pt x="130586" y="155980"/>
                    <a:pt x="140279" y="147652"/>
                  </a:cubicBezTo>
                  <a:cubicBezTo>
                    <a:pt x="149972" y="139324"/>
                    <a:pt x="154819" y="127992"/>
                    <a:pt x="154819" y="113657"/>
                  </a:cubicBezTo>
                  <a:cubicBezTo>
                    <a:pt x="154819" y="99322"/>
                    <a:pt x="149972" y="87922"/>
                    <a:pt x="140279" y="79457"/>
                  </a:cubicBezTo>
                  <a:cubicBezTo>
                    <a:pt x="130586" y="70993"/>
                    <a:pt x="117138" y="66761"/>
                    <a:pt x="99936" y="66761"/>
                  </a:cubicBezTo>
                  <a:close/>
                  <a:moveTo>
                    <a:pt x="960691" y="40138"/>
                  </a:moveTo>
                  <a:lnTo>
                    <a:pt x="998372" y="40138"/>
                  </a:lnTo>
                  <a:lnTo>
                    <a:pt x="998372" y="95840"/>
                  </a:lnTo>
                  <a:lnTo>
                    <a:pt x="1056532" y="95840"/>
                  </a:lnTo>
                  <a:lnTo>
                    <a:pt x="1056532" y="126149"/>
                  </a:lnTo>
                  <a:lnTo>
                    <a:pt x="998372" y="126149"/>
                  </a:lnTo>
                  <a:lnTo>
                    <a:pt x="998372" y="262947"/>
                  </a:lnTo>
                  <a:cubicBezTo>
                    <a:pt x="998372" y="273050"/>
                    <a:pt x="1000420" y="280149"/>
                    <a:pt x="1004516" y="284245"/>
                  </a:cubicBezTo>
                  <a:cubicBezTo>
                    <a:pt x="1008611" y="288341"/>
                    <a:pt x="1015847" y="290389"/>
                    <a:pt x="1026223" y="290389"/>
                  </a:cubicBezTo>
                  <a:lnTo>
                    <a:pt x="1056941" y="290389"/>
                  </a:lnTo>
                  <a:lnTo>
                    <a:pt x="1056941" y="320697"/>
                  </a:lnTo>
                  <a:lnTo>
                    <a:pt x="1019260" y="320697"/>
                  </a:lnTo>
                  <a:cubicBezTo>
                    <a:pt x="980214" y="320697"/>
                    <a:pt x="960691" y="301447"/>
                    <a:pt x="960691" y="262947"/>
                  </a:cubicBezTo>
                  <a:lnTo>
                    <a:pt x="960691" y="126149"/>
                  </a:lnTo>
                  <a:lnTo>
                    <a:pt x="931611" y="126149"/>
                  </a:lnTo>
                  <a:lnTo>
                    <a:pt x="931611" y="95840"/>
                  </a:lnTo>
                  <a:lnTo>
                    <a:pt x="960691" y="95840"/>
                  </a:lnTo>
                  <a:close/>
                  <a:moveTo>
                    <a:pt x="0" y="36862"/>
                  </a:moveTo>
                  <a:lnTo>
                    <a:pt x="101574" y="36862"/>
                  </a:lnTo>
                  <a:cubicBezTo>
                    <a:pt x="130518" y="36862"/>
                    <a:pt x="152908" y="43893"/>
                    <a:pt x="168745" y="57955"/>
                  </a:cubicBezTo>
                  <a:cubicBezTo>
                    <a:pt x="184582" y="72017"/>
                    <a:pt x="192500" y="90106"/>
                    <a:pt x="192500" y="112223"/>
                  </a:cubicBezTo>
                  <a:cubicBezTo>
                    <a:pt x="192500" y="143897"/>
                    <a:pt x="174342" y="164786"/>
                    <a:pt x="138026" y="174888"/>
                  </a:cubicBezTo>
                  <a:cubicBezTo>
                    <a:pt x="156321" y="177892"/>
                    <a:pt x="171066" y="186083"/>
                    <a:pt x="182261" y="199463"/>
                  </a:cubicBezTo>
                  <a:cubicBezTo>
                    <a:pt x="193456" y="212842"/>
                    <a:pt x="199053" y="228270"/>
                    <a:pt x="199053" y="245745"/>
                  </a:cubicBezTo>
                  <a:cubicBezTo>
                    <a:pt x="199053" y="267316"/>
                    <a:pt x="190657" y="285201"/>
                    <a:pt x="173864" y="299399"/>
                  </a:cubicBezTo>
                  <a:cubicBezTo>
                    <a:pt x="157072" y="313598"/>
                    <a:pt x="134613" y="320697"/>
                    <a:pt x="106489" y="320697"/>
                  </a:cubicBezTo>
                  <a:lnTo>
                    <a:pt x="0" y="320697"/>
                  </a:lnTo>
                  <a:close/>
                  <a:moveTo>
                    <a:pt x="1114420" y="9011"/>
                  </a:moveTo>
                  <a:cubicBezTo>
                    <a:pt x="1121383" y="9011"/>
                    <a:pt x="1127322" y="11468"/>
                    <a:pt x="1132236" y="16383"/>
                  </a:cubicBezTo>
                  <a:cubicBezTo>
                    <a:pt x="1137151" y="21298"/>
                    <a:pt x="1139609" y="27305"/>
                    <a:pt x="1139609" y="34404"/>
                  </a:cubicBezTo>
                  <a:cubicBezTo>
                    <a:pt x="1139609" y="41503"/>
                    <a:pt x="1137151" y="47511"/>
                    <a:pt x="1132236" y="52425"/>
                  </a:cubicBezTo>
                  <a:cubicBezTo>
                    <a:pt x="1127322" y="57340"/>
                    <a:pt x="1121314" y="59798"/>
                    <a:pt x="1114215" y="59798"/>
                  </a:cubicBezTo>
                  <a:cubicBezTo>
                    <a:pt x="1107116" y="59798"/>
                    <a:pt x="1101177" y="57340"/>
                    <a:pt x="1096399" y="52425"/>
                  </a:cubicBezTo>
                  <a:cubicBezTo>
                    <a:pt x="1091620" y="47511"/>
                    <a:pt x="1089231" y="41503"/>
                    <a:pt x="1089231" y="34404"/>
                  </a:cubicBezTo>
                  <a:cubicBezTo>
                    <a:pt x="1089231" y="27305"/>
                    <a:pt x="1091689" y="21298"/>
                    <a:pt x="1096603" y="16383"/>
                  </a:cubicBezTo>
                  <a:cubicBezTo>
                    <a:pt x="1101518" y="11468"/>
                    <a:pt x="1107457" y="9011"/>
                    <a:pt x="1114420" y="9011"/>
                  </a:cubicBezTo>
                  <a:close/>
                  <a:moveTo>
                    <a:pt x="1417796" y="0"/>
                  </a:moveTo>
                  <a:lnTo>
                    <a:pt x="1455067" y="0"/>
                  </a:lnTo>
                  <a:cubicBezTo>
                    <a:pt x="1458344" y="14472"/>
                    <a:pt x="1459982" y="27032"/>
                    <a:pt x="1459982" y="37681"/>
                  </a:cubicBezTo>
                  <a:cubicBezTo>
                    <a:pt x="1459982" y="68535"/>
                    <a:pt x="1446057" y="83963"/>
                    <a:pt x="1418206" y="83963"/>
                  </a:cubicBezTo>
                  <a:lnTo>
                    <a:pt x="1418206" y="65941"/>
                  </a:lnTo>
                  <a:cubicBezTo>
                    <a:pt x="1431312" y="65941"/>
                    <a:pt x="1437865" y="58842"/>
                    <a:pt x="1437865" y="44644"/>
                  </a:cubicBezTo>
                  <a:lnTo>
                    <a:pt x="1437865" y="35223"/>
                  </a:lnTo>
                  <a:lnTo>
                    <a:pt x="1417796" y="352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FBC8CBF-241A-4005-83BF-C157F60F45BF}"/>
                </a:ext>
              </a:extLst>
            </p:cNvPr>
            <p:cNvGrpSpPr/>
            <p:nvPr userDrawn="1"/>
          </p:nvGrpSpPr>
          <p:grpSpPr>
            <a:xfrm>
              <a:off x="902437" y="119791"/>
              <a:ext cx="689543" cy="514923"/>
              <a:chOff x="902437" y="119791"/>
              <a:chExt cx="689543" cy="514923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076574A-5F0F-4932-9D79-0D4FE7E96FEE}"/>
                  </a:ext>
                </a:extLst>
              </p:cNvPr>
              <p:cNvSpPr/>
              <p:nvPr/>
            </p:nvSpPr>
            <p:spPr>
              <a:xfrm>
                <a:off x="1120169" y="588994"/>
                <a:ext cx="254078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293446" h="52806">
                    <a:moveTo>
                      <a:pt x="6934" y="28498"/>
                    </a:moveTo>
                    <a:lnTo>
                      <a:pt x="6934" y="47320"/>
                    </a:lnTo>
                    <a:lnTo>
                      <a:pt x="19431" y="47320"/>
                    </a:lnTo>
                    <a:cubicBezTo>
                      <a:pt x="22784" y="47320"/>
                      <a:pt x="25413" y="46482"/>
                      <a:pt x="27318" y="44805"/>
                    </a:cubicBezTo>
                    <a:cubicBezTo>
                      <a:pt x="29223" y="43129"/>
                      <a:pt x="30175" y="40830"/>
                      <a:pt x="30175" y="37909"/>
                    </a:cubicBezTo>
                    <a:cubicBezTo>
                      <a:pt x="30175" y="34988"/>
                      <a:pt x="29147" y="32689"/>
                      <a:pt x="27089" y="31013"/>
                    </a:cubicBezTo>
                    <a:cubicBezTo>
                      <a:pt x="25032" y="29337"/>
                      <a:pt x="22301" y="28498"/>
                      <a:pt x="18898" y="28498"/>
                    </a:cubicBezTo>
                    <a:close/>
                    <a:moveTo>
                      <a:pt x="144399" y="8458"/>
                    </a:moveTo>
                    <a:lnTo>
                      <a:pt x="134645" y="35737"/>
                    </a:lnTo>
                    <a:lnTo>
                      <a:pt x="154153" y="35737"/>
                    </a:lnTo>
                    <a:close/>
                    <a:moveTo>
                      <a:pt x="264109" y="5562"/>
                    </a:moveTo>
                    <a:lnTo>
                      <a:pt x="264109" y="25527"/>
                    </a:lnTo>
                    <a:lnTo>
                      <a:pt x="274320" y="25527"/>
                    </a:lnTo>
                    <a:cubicBezTo>
                      <a:pt x="278130" y="25527"/>
                      <a:pt x="280962" y="24650"/>
                      <a:pt x="282816" y="22898"/>
                    </a:cubicBezTo>
                    <a:cubicBezTo>
                      <a:pt x="284671" y="21145"/>
                      <a:pt x="285598" y="18694"/>
                      <a:pt x="285598" y="15544"/>
                    </a:cubicBezTo>
                    <a:cubicBezTo>
                      <a:pt x="285598" y="8890"/>
                      <a:pt x="281839" y="5562"/>
                      <a:pt x="274320" y="5562"/>
                    </a:cubicBezTo>
                    <a:close/>
                    <a:moveTo>
                      <a:pt x="6934" y="5562"/>
                    </a:moveTo>
                    <a:lnTo>
                      <a:pt x="6934" y="22936"/>
                    </a:lnTo>
                    <a:lnTo>
                      <a:pt x="18593" y="22936"/>
                    </a:lnTo>
                    <a:cubicBezTo>
                      <a:pt x="21793" y="22936"/>
                      <a:pt x="24295" y="22161"/>
                      <a:pt x="26099" y="20612"/>
                    </a:cubicBezTo>
                    <a:cubicBezTo>
                      <a:pt x="27902" y="19062"/>
                      <a:pt x="28804" y="16954"/>
                      <a:pt x="28804" y="14287"/>
                    </a:cubicBezTo>
                    <a:cubicBezTo>
                      <a:pt x="28804" y="11620"/>
                      <a:pt x="27902" y="9499"/>
                      <a:pt x="26099" y="7924"/>
                    </a:cubicBezTo>
                    <a:cubicBezTo>
                      <a:pt x="24295" y="6350"/>
                      <a:pt x="21793" y="5562"/>
                      <a:pt x="18593" y="5562"/>
                    </a:cubicBezTo>
                    <a:close/>
                    <a:moveTo>
                      <a:pt x="257175" y="0"/>
                    </a:moveTo>
                    <a:lnTo>
                      <a:pt x="274320" y="0"/>
                    </a:lnTo>
                    <a:cubicBezTo>
                      <a:pt x="280264" y="0"/>
                      <a:pt x="284798" y="1447"/>
                      <a:pt x="287922" y="4343"/>
                    </a:cubicBezTo>
                    <a:cubicBezTo>
                      <a:pt x="291046" y="7239"/>
                      <a:pt x="292608" y="10782"/>
                      <a:pt x="292608" y="14973"/>
                    </a:cubicBezTo>
                    <a:cubicBezTo>
                      <a:pt x="292608" y="19164"/>
                      <a:pt x="291465" y="22656"/>
                      <a:pt x="289179" y="25450"/>
                    </a:cubicBezTo>
                    <a:cubicBezTo>
                      <a:pt x="286893" y="28244"/>
                      <a:pt x="283464" y="29997"/>
                      <a:pt x="278892" y="30708"/>
                    </a:cubicBezTo>
                    <a:lnTo>
                      <a:pt x="293446" y="52806"/>
                    </a:lnTo>
                    <a:lnTo>
                      <a:pt x="284759" y="52806"/>
                    </a:lnTo>
                    <a:lnTo>
                      <a:pt x="270891" y="31013"/>
                    </a:lnTo>
                    <a:lnTo>
                      <a:pt x="264109" y="31013"/>
                    </a:lnTo>
                    <a:lnTo>
                      <a:pt x="264109" y="52806"/>
                    </a:lnTo>
                    <a:lnTo>
                      <a:pt x="257175" y="52806"/>
                    </a:lnTo>
                    <a:close/>
                    <a:moveTo>
                      <a:pt x="140665" y="0"/>
                    </a:moveTo>
                    <a:lnTo>
                      <a:pt x="148285" y="0"/>
                    </a:lnTo>
                    <a:lnTo>
                      <a:pt x="167411" y="52806"/>
                    </a:lnTo>
                    <a:lnTo>
                      <a:pt x="160249" y="52806"/>
                    </a:lnTo>
                    <a:lnTo>
                      <a:pt x="156134" y="41224"/>
                    </a:lnTo>
                    <a:lnTo>
                      <a:pt x="132664" y="41224"/>
                    </a:lnTo>
                    <a:lnTo>
                      <a:pt x="128549" y="52806"/>
                    </a:lnTo>
                    <a:lnTo>
                      <a:pt x="121463" y="52806"/>
                    </a:lnTo>
                    <a:close/>
                    <a:moveTo>
                      <a:pt x="0" y="0"/>
                    </a:moveTo>
                    <a:lnTo>
                      <a:pt x="18898" y="0"/>
                    </a:lnTo>
                    <a:cubicBezTo>
                      <a:pt x="24282" y="0"/>
                      <a:pt x="28448" y="1308"/>
                      <a:pt x="31394" y="3924"/>
                    </a:cubicBezTo>
                    <a:cubicBezTo>
                      <a:pt x="34341" y="6540"/>
                      <a:pt x="35814" y="9906"/>
                      <a:pt x="35814" y="14020"/>
                    </a:cubicBezTo>
                    <a:cubicBezTo>
                      <a:pt x="35814" y="19913"/>
                      <a:pt x="32436" y="23799"/>
                      <a:pt x="25679" y="25679"/>
                    </a:cubicBezTo>
                    <a:cubicBezTo>
                      <a:pt x="29083" y="26238"/>
                      <a:pt x="31826" y="27762"/>
                      <a:pt x="33909" y="30251"/>
                    </a:cubicBezTo>
                    <a:cubicBezTo>
                      <a:pt x="35992" y="32740"/>
                      <a:pt x="37033" y="35610"/>
                      <a:pt x="37033" y="38862"/>
                    </a:cubicBezTo>
                    <a:cubicBezTo>
                      <a:pt x="37033" y="42875"/>
                      <a:pt x="35471" y="46202"/>
                      <a:pt x="32347" y="48844"/>
                    </a:cubicBezTo>
                    <a:cubicBezTo>
                      <a:pt x="29223" y="51485"/>
                      <a:pt x="25044" y="52806"/>
                      <a:pt x="19812" y="52806"/>
                    </a:cubicBezTo>
                    <a:lnTo>
                      <a:pt x="0" y="5280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5DC607C-FB39-49AD-9EDA-FB5EB0D12AF0}"/>
                  </a:ext>
                </a:extLst>
              </p:cNvPr>
              <p:cNvSpPr/>
              <p:nvPr/>
            </p:nvSpPr>
            <p:spPr>
              <a:xfrm>
                <a:off x="980874" y="119791"/>
                <a:ext cx="532668" cy="144686"/>
              </a:xfrm>
              <a:custGeom>
                <a:avLst/>
                <a:gdLst/>
                <a:ahLst/>
                <a:cxnLst/>
                <a:rect l="l" t="t" r="r" b="b"/>
                <a:pathLst>
                  <a:path w="699596" h="190030">
                    <a:moveTo>
                      <a:pt x="676317" y="139202"/>
                    </a:moveTo>
                    <a:lnTo>
                      <a:pt x="699596" y="165102"/>
                    </a:lnTo>
                    <a:lnTo>
                      <a:pt x="695459" y="168820"/>
                    </a:lnTo>
                    <a:lnTo>
                      <a:pt x="686137" y="158449"/>
                    </a:lnTo>
                    <a:lnTo>
                      <a:pt x="651000" y="190030"/>
                    </a:lnTo>
                    <a:lnTo>
                      <a:pt x="646365" y="184873"/>
                    </a:lnTo>
                    <a:lnTo>
                      <a:pt x="681502" y="153292"/>
                    </a:lnTo>
                    <a:lnTo>
                      <a:pt x="672180" y="142921"/>
                    </a:lnTo>
                    <a:close/>
                    <a:moveTo>
                      <a:pt x="16617" y="132756"/>
                    </a:moveTo>
                    <a:lnTo>
                      <a:pt x="8884" y="139424"/>
                    </a:lnTo>
                    <a:lnTo>
                      <a:pt x="21922" y="154543"/>
                    </a:lnTo>
                    <a:lnTo>
                      <a:pt x="29654" y="147875"/>
                    </a:lnTo>
                    <a:cubicBezTo>
                      <a:pt x="32540" y="145387"/>
                      <a:pt x="34112" y="142874"/>
                      <a:pt x="34372" y="140336"/>
                    </a:cubicBezTo>
                    <a:cubicBezTo>
                      <a:pt x="34632" y="137798"/>
                      <a:pt x="33733" y="135336"/>
                      <a:pt x="31676" y="132951"/>
                    </a:cubicBezTo>
                    <a:cubicBezTo>
                      <a:pt x="27330" y="127911"/>
                      <a:pt x="22310" y="127846"/>
                      <a:pt x="16617" y="132756"/>
                    </a:cubicBezTo>
                    <a:close/>
                    <a:moveTo>
                      <a:pt x="26121" y="122950"/>
                    </a:moveTo>
                    <a:cubicBezTo>
                      <a:pt x="30378" y="123103"/>
                      <a:pt x="33875" y="124766"/>
                      <a:pt x="36612" y="127940"/>
                    </a:cubicBezTo>
                    <a:cubicBezTo>
                      <a:pt x="39349" y="131114"/>
                      <a:pt x="40764" y="134505"/>
                      <a:pt x="40858" y="138114"/>
                    </a:cubicBezTo>
                    <a:cubicBezTo>
                      <a:pt x="40951" y="141723"/>
                      <a:pt x="39499" y="145289"/>
                      <a:pt x="36501" y="148813"/>
                    </a:cubicBezTo>
                    <a:lnTo>
                      <a:pt x="61954" y="156044"/>
                    </a:lnTo>
                    <a:lnTo>
                      <a:pt x="55375" y="161717"/>
                    </a:lnTo>
                    <a:lnTo>
                      <a:pt x="30641" y="154269"/>
                    </a:lnTo>
                    <a:lnTo>
                      <a:pt x="25505" y="158698"/>
                    </a:lnTo>
                    <a:lnTo>
                      <a:pt x="39737" y="175202"/>
                    </a:lnTo>
                    <a:lnTo>
                      <a:pt x="34486" y="179731"/>
                    </a:lnTo>
                    <a:lnTo>
                      <a:pt x="0" y="139740"/>
                    </a:lnTo>
                    <a:lnTo>
                      <a:pt x="12984" y="128543"/>
                    </a:lnTo>
                    <a:cubicBezTo>
                      <a:pt x="17485" y="124662"/>
                      <a:pt x="21864" y="122797"/>
                      <a:pt x="26121" y="122950"/>
                    </a:cubicBezTo>
                    <a:close/>
                    <a:moveTo>
                      <a:pt x="607496" y="81717"/>
                    </a:moveTo>
                    <a:lnTo>
                      <a:pt x="612945" y="86005"/>
                    </a:lnTo>
                    <a:lnTo>
                      <a:pt x="608944" y="136188"/>
                    </a:lnTo>
                    <a:lnTo>
                      <a:pt x="634862" y="103253"/>
                    </a:lnTo>
                    <a:lnTo>
                      <a:pt x="640311" y="107541"/>
                    </a:lnTo>
                    <a:lnTo>
                      <a:pt x="607654" y="149039"/>
                    </a:lnTo>
                    <a:lnTo>
                      <a:pt x="602205" y="144751"/>
                    </a:lnTo>
                    <a:lnTo>
                      <a:pt x="606207" y="94568"/>
                    </a:lnTo>
                    <a:lnTo>
                      <a:pt x="580288" y="127503"/>
                    </a:lnTo>
                    <a:lnTo>
                      <a:pt x="574839" y="123215"/>
                    </a:lnTo>
                    <a:close/>
                    <a:moveTo>
                      <a:pt x="87300" y="72015"/>
                    </a:moveTo>
                    <a:lnTo>
                      <a:pt x="90162" y="76696"/>
                    </a:lnTo>
                    <a:lnTo>
                      <a:pt x="72220" y="87668"/>
                    </a:lnTo>
                    <a:lnTo>
                      <a:pt x="81601" y="103010"/>
                    </a:lnTo>
                    <a:lnTo>
                      <a:pt x="97593" y="93231"/>
                    </a:lnTo>
                    <a:lnTo>
                      <a:pt x="100416" y="97847"/>
                    </a:lnTo>
                    <a:lnTo>
                      <a:pt x="84423" y="107626"/>
                    </a:lnTo>
                    <a:lnTo>
                      <a:pt x="94043" y="123358"/>
                    </a:lnTo>
                    <a:lnTo>
                      <a:pt x="111986" y="112387"/>
                    </a:lnTo>
                    <a:lnTo>
                      <a:pt x="114848" y="117067"/>
                    </a:lnTo>
                    <a:lnTo>
                      <a:pt x="90989" y="131656"/>
                    </a:lnTo>
                    <a:lnTo>
                      <a:pt x="63442" y="86604"/>
                    </a:lnTo>
                    <a:close/>
                    <a:moveTo>
                      <a:pt x="541352" y="54354"/>
                    </a:moveTo>
                    <a:lnTo>
                      <a:pt x="520048" y="73988"/>
                    </a:lnTo>
                    <a:lnTo>
                      <a:pt x="537325" y="83044"/>
                    </a:lnTo>
                    <a:close/>
                    <a:moveTo>
                      <a:pt x="541971" y="45130"/>
                    </a:moveTo>
                    <a:lnTo>
                      <a:pt x="548720" y="48667"/>
                    </a:lnTo>
                    <a:lnTo>
                      <a:pt x="541144" y="104317"/>
                    </a:lnTo>
                    <a:lnTo>
                      <a:pt x="534800" y="100992"/>
                    </a:lnTo>
                    <a:lnTo>
                      <a:pt x="536533" y="88823"/>
                    </a:lnTo>
                    <a:lnTo>
                      <a:pt x="515746" y="77927"/>
                    </a:lnTo>
                    <a:lnTo>
                      <a:pt x="506724" y="86275"/>
                    </a:lnTo>
                    <a:lnTo>
                      <a:pt x="500448" y="82985"/>
                    </a:lnTo>
                    <a:close/>
                    <a:moveTo>
                      <a:pt x="153519" y="40934"/>
                    </a:moveTo>
                    <a:cubicBezTo>
                      <a:pt x="157211" y="41976"/>
                      <a:pt x="160056" y="44338"/>
                      <a:pt x="162056" y="48021"/>
                    </a:cubicBezTo>
                    <a:lnTo>
                      <a:pt x="154933" y="50934"/>
                    </a:lnTo>
                    <a:cubicBezTo>
                      <a:pt x="153956" y="49083"/>
                      <a:pt x="152378" y="47808"/>
                      <a:pt x="150198" y="47107"/>
                    </a:cubicBezTo>
                    <a:cubicBezTo>
                      <a:pt x="148019" y="46407"/>
                      <a:pt x="145553" y="46619"/>
                      <a:pt x="142803" y="47744"/>
                    </a:cubicBezTo>
                    <a:cubicBezTo>
                      <a:pt x="140052" y="48869"/>
                      <a:pt x="138090" y="50481"/>
                      <a:pt x="136918" y="52579"/>
                    </a:cubicBezTo>
                    <a:cubicBezTo>
                      <a:pt x="135745" y="54678"/>
                      <a:pt x="135707" y="57067"/>
                      <a:pt x="136803" y="59747"/>
                    </a:cubicBezTo>
                    <a:cubicBezTo>
                      <a:pt x="137534" y="61534"/>
                      <a:pt x="138633" y="62813"/>
                      <a:pt x="140101" y="63585"/>
                    </a:cubicBezTo>
                    <a:cubicBezTo>
                      <a:pt x="141569" y="64357"/>
                      <a:pt x="143195" y="64708"/>
                      <a:pt x="144977" y="64637"/>
                    </a:cubicBezTo>
                    <a:cubicBezTo>
                      <a:pt x="146759" y="64567"/>
                      <a:pt x="148689" y="64354"/>
                      <a:pt x="150767" y="63999"/>
                    </a:cubicBezTo>
                    <a:cubicBezTo>
                      <a:pt x="152844" y="63643"/>
                      <a:pt x="154945" y="63346"/>
                      <a:pt x="157071" y="63108"/>
                    </a:cubicBezTo>
                    <a:cubicBezTo>
                      <a:pt x="159196" y="62870"/>
                      <a:pt x="161208" y="62857"/>
                      <a:pt x="163106" y="63069"/>
                    </a:cubicBezTo>
                    <a:cubicBezTo>
                      <a:pt x="165003" y="63281"/>
                      <a:pt x="166792" y="64031"/>
                      <a:pt x="168472" y="65320"/>
                    </a:cubicBezTo>
                    <a:cubicBezTo>
                      <a:pt x="170151" y="66609"/>
                      <a:pt x="171501" y="68500"/>
                      <a:pt x="172520" y="70992"/>
                    </a:cubicBezTo>
                    <a:cubicBezTo>
                      <a:pt x="174077" y="74800"/>
                      <a:pt x="173975" y="78711"/>
                      <a:pt x="172214" y="82725"/>
                    </a:cubicBezTo>
                    <a:cubicBezTo>
                      <a:pt x="170452" y="86738"/>
                      <a:pt x="167091" y="89759"/>
                      <a:pt x="162130" y="91788"/>
                    </a:cubicBezTo>
                    <a:cubicBezTo>
                      <a:pt x="157170" y="93816"/>
                      <a:pt x="152671" y="94325"/>
                      <a:pt x="148635" y="93313"/>
                    </a:cubicBezTo>
                    <a:cubicBezTo>
                      <a:pt x="144600" y="92302"/>
                      <a:pt x="141784" y="89845"/>
                      <a:pt x="140188" y="85942"/>
                    </a:cubicBezTo>
                    <a:lnTo>
                      <a:pt x="147029" y="83144"/>
                    </a:lnTo>
                    <a:cubicBezTo>
                      <a:pt x="148121" y="85278"/>
                      <a:pt x="149733" y="86704"/>
                      <a:pt x="151866" y="87423"/>
                    </a:cubicBezTo>
                    <a:cubicBezTo>
                      <a:pt x="153999" y="88143"/>
                      <a:pt x="156617" y="87868"/>
                      <a:pt x="159720" y="86599"/>
                    </a:cubicBezTo>
                    <a:cubicBezTo>
                      <a:pt x="162824" y="85330"/>
                      <a:pt x="164965" y="83521"/>
                      <a:pt x="166145" y="81172"/>
                    </a:cubicBezTo>
                    <a:cubicBezTo>
                      <a:pt x="167325" y="78824"/>
                      <a:pt x="167478" y="76580"/>
                      <a:pt x="166603" y="74440"/>
                    </a:cubicBezTo>
                    <a:cubicBezTo>
                      <a:pt x="165728" y="72301"/>
                      <a:pt x="164562" y="70857"/>
                      <a:pt x="163103" y="70109"/>
                    </a:cubicBezTo>
                    <a:cubicBezTo>
                      <a:pt x="161645" y="69361"/>
                      <a:pt x="160024" y="69022"/>
                      <a:pt x="158242" y="69092"/>
                    </a:cubicBezTo>
                    <a:cubicBezTo>
                      <a:pt x="156459" y="69162"/>
                      <a:pt x="154534" y="69387"/>
                      <a:pt x="152466" y="69766"/>
                    </a:cubicBezTo>
                    <a:cubicBezTo>
                      <a:pt x="150399" y="70145"/>
                      <a:pt x="148297" y="70442"/>
                      <a:pt x="146162" y="70656"/>
                    </a:cubicBezTo>
                    <a:cubicBezTo>
                      <a:pt x="144027" y="70871"/>
                      <a:pt x="142006" y="70860"/>
                      <a:pt x="140099" y="70625"/>
                    </a:cubicBezTo>
                    <a:cubicBezTo>
                      <a:pt x="138191" y="70390"/>
                      <a:pt x="136393" y="69616"/>
                      <a:pt x="134704" y="68303"/>
                    </a:cubicBezTo>
                    <a:cubicBezTo>
                      <a:pt x="133014" y="66991"/>
                      <a:pt x="131651" y="65065"/>
                      <a:pt x="130612" y="62526"/>
                    </a:cubicBezTo>
                    <a:cubicBezTo>
                      <a:pt x="128920" y="58388"/>
                      <a:pt x="129029" y="54461"/>
                      <a:pt x="130939" y="50743"/>
                    </a:cubicBezTo>
                    <a:cubicBezTo>
                      <a:pt x="132849" y="47026"/>
                      <a:pt x="136167" y="44201"/>
                      <a:pt x="140893" y="42269"/>
                    </a:cubicBezTo>
                    <a:cubicBezTo>
                      <a:pt x="145618" y="40336"/>
                      <a:pt x="149827" y="39891"/>
                      <a:pt x="153519" y="40934"/>
                    </a:cubicBezTo>
                    <a:close/>
                    <a:moveTo>
                      <a:pt x="453582" y="19100"/>
                    </a:moveTo>
                    <a:lnTo>
                      <a:pt x="447606" y="38149"/>
                    </a:lnTo>
                    <a:lnTo>
                      <a:pt x="457348" y="41205"/>
                    </a:lnTo>
                    <a:cubicBezTo>
                      <a:pt x="460984" y="42346"/>
                      <a:pt x="463948" y="42358"/>
                      <a:pt x="466242" y="41241"/>
                    </a:cubicBezTo>
                    <a:cubicBezTo>
                      <a:pt x="468536" y="40123"/>
                      <a:pt x="470154" y="38062"/>
                      <a:pt x="471097" y="35057"/>
                    </a:cubicBezTo>
                    <a:cubicBezTo>
                      <a:pt x="473089" y="28708"/>
                      <a:pt x="470499" y="24407"/>
                      <a:pt x="463325" y="22157"/>
                    </a:cubicBezTo>
                    <a:close/>
                    <a:moveTo>
                      <a:pt x="448632" y="11716"/>
                    </a:moveTo>
                    <a:lnTo>
                      <a:pt x="464990" y="16849"/>
                    </a:lnTo>
                    <a:cubicBezTo>
                      <a:pt x="470661" y="18628"/>
                      <a:pt x="474554" y="21367"/>
                      <a:pt x="476668" y="25065"/>
                    </a:cubicBezTo>
                    <a:cubicBezTo>
                      <a:pt x="478782" y="28763"/>
                      <a:pt x="479212" y="32612"/>
                      <a:pt x="477957" y="36611"/>
                    </a:cubicBezTo>
                    <a:cubicBezTo>
                      <a:pt x="476702" y="40609"/>
                      <a:pt x="474566" y="43599"/>
                      <a:pt x="471549" y="45581"/>
                    </a:cubicBezTo>
                    <a:cubicBezTo>
                      <a:pt x="468531" y="47563"/>
                      <a:pt x="464735" y="48208"/>
                      <a:pt x="460159" y="47518"/>
                    </a:cubicBezTo>
                    <a:lnTo>
                      <a:pt x="467431" y="72960"/>
                    </a:lnTo>
                    <a:lnTo>
                      <a:pt x="459142" y="70359"/>
                    </a:lnTo>
                    <a:lnTo>
                      <a:pt x="452434" y="45414"/>
                    </a:lnTo>
                    <a:lnTo>
                      <a:pt x="445963" y="43383"/>
                    </a:lnTo>
                    <a:lnTo>
                      <a:pt x="439439" y="64177"/>
                    </a:lnTo>
                    <a:lnTo>
                      <a:pt x="432823" y="62101"/>
                    </a:lnTo>
                    <a:close/>
                    <a:moveTo>
                      <a:pt x="235016" y="11689"/>
                    </a:moveTo>
                    <a:lnTo>
                      <a:pt x="236249" y="17113"/>
                    </a:lnTo>
                    <a:lnTo>
                      <a:pt x="222652" y="20205"/>
                    </a:lnTo>
                    <a:lnTo>
                      <a:pt x="233127" y="66273"/>
                    </a:lnTo>
                    <a:lnTo>
                      <a:pt x="226366" y="67811"/>
                    </a:lnTo>
                    <a:lnTo>
                      <a:pt x="215890" y="21743"/>
                    </a:lnTo>
                    <a:lnTo>
                      <a:pt x="202293" y="24835"/>
                    </a:lnTo>
                    <a:lnTo>
                      <a:pt x="201059" y="19410"/>
                    </a:lnTo>
                    <a:close/>
                    <a:moveTo>
                      <a:pt x="295722" y="10420"/>
                    </a:moveTo>
                    <a:lnTo>
                      <a:pt x="287412" y="38174"/>
                    </a:lnTo>
                    <a:lnTo>
                      <a:pt x="306892" y="37151"/>
                    </a:lnTo>
                    <a:close/>
                    <a:moveTo>
                      <a:pt x="299160" y="1770"/>
                    </a:moveTo>
                    <a:lnTo>
                      <a:pt x="321027" y="53502"/>
                    </a:lnTo>
                    <a:lnTo>
                      <a:pt x="313874" y="53877"/>
                    </a:lnTo>
                    <a:lnTo>
                      <a:pt x="309158" y="42526"/>
                    </a:lnTo>
                    <a:lnTo>
                      <a:pt x="285721" y="43756"/>
                    </a:lnTo>
                    <a:lnTo>
                      <a:pt x="282219" y="55539"/>
                    </a:lnTo>
                    <a:lnTo>
                      <a:pt x="275142" y="55910"/>
                    </a:lnTo>
                    <a:lnTo>
                      <a:pt x="291550" y="2170"/>
                    </a:lnTo>
                    <a:close/>
                    <a:moveTo>
                      <a:pt x="366891" y="0"/>
                    </a:moveTo>
                    <a:lnTo>
                      <a:pt x="373845" y="888"/>
                    </a:lnTo>
                    <a:lnTo>
                      <a:pt x="369501" y="34902"/>
                    </a:lnTo>
                    <a:cubicBezTo>
                      <a:pt x="368948" y="39235"/>
                      <a:pt x="369681" y="42619"/>
                      <a:pt x="371700" y="45054"/>
                    </a:cubicBezTo>
                    <a:cubicBezTo>
                      <a:pt x="373720" y="47488"/>
                      <a:pt x="376745" y="48963"/>
                      <a:pt x="380776" y="49477"/>
                    </a:cubicBezTo>
                    <a:cubicBezTo>
                      <a:pt x="384808" y="49992"/>
                      <a:pt x="388119" y="49327"/>
                      <a:pt x="390710" y="47481"/>
                    </a:cubicBezTo>
                    <a:cubicBezTo>
                      <a:pt x="393302" y="45636"/>
                      <a:pt x="394874" y="42546"/>
                      <a:pt x="395428" y="38212"/>
                    </a:cubicBezTo>
                    <a:lnTo>
                      <a:pt x="399771" y="4198"/>
                    </a:lnTo>
                    <a:lnTo>
                      <a:pt x="406649" y="5077"/>
                    </a:lnTo>
                    <a:lnTo>
                      <a:pt x="402306" y="39091"/>
                    </a:lnTo>
                    <a:cubicBezTo>
                      <a:pt x="401521" y="45238"/>
                      <a:pt x="399045" y="49685"/>
                      <a:pt x="394880" y="52431"/>
                    </a:cubicBezTo>
                    <a:cubicBezTo>
                      <a:pt x="390714" y="55176"/>
                      <a:pt x="385746" y="56181"/>
                      <a:pt x="379976" y="55444"/>
                    </a:cubicBezTo>
                    <a:cubicBezTo>
                      <a:pt x="374206" y="54707"/>
                      <a:pt x="369663" y="52488"/>
                      <a:pt x="366346" y="48787"/>
                    </a:cubicBezTo>
                    <a:cubicBezTo>
                      <a:pt x="363029" y="45086"/>
                      <a:pt x="361762" y="40162"/>
                      <a:pt x="362547" y="34014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6B1D6AE-0485-40B2-A68B-66A16CF8431E}"/>
                  </a:ext>
                </a:extLst>
              </p:cNvPr>
              <p:cNvGrpSpPr/>
              <p:nvPr userDrawn="1"/>
            </p:nvGrpSpPr>
            <p:grpSpPr>
              <a:xfrm>
                <a:off x="902437" y="599645"/>
                <a:ext cx="689543" cy="30529"/>
                <a:chOff x="4476625" y="2555797"/>
                <a:chExt cx="1972319" cy="87321"/>
              </a:xfrm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E99A9F10-2272-41F5-BF63-73B310513533}"/>
                    </a:ext>
                  </a:extLst>
                </p:cNvPr>
                <p:cNvSpPr/>
                <p:nvPr/>
              </p:nvSpPr>
              <p:spPr>
                <a:xfrm>
                  <a:off x="4476625" y="2555800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4D28FFA7-5AA1-43B1-94F1-329716EFB25B}"/>
                    </a:ext>
                  </a:extLst>
                </p:cNvPr>
                <p:cNvSpPr/>
                <p:nvPr userDrawn="1"/>
              </p:nvSpPr>
              <p:spPr>
                <a:xfrm flipH="1">
                  <a:off x="6011371" y="2555797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65CC308-FFE9-4920-8A89-ED9A39A0908F}"/>
                  </a:ext>
                </a:extLst>
              </p:cNvPr>
              <p:cNvGrpSpPr/>
              <p:nvPr/>
            </p:nvGrpSpPr>
            <p:grpSpPr>
              <a:xfrm>
                <a:off x="929844" y="275157"/>
                <a:ext cx="634729" cy="24588"/>
                <a:chOff x="4846277" y="2438400"/>
                <a:chExt cx="1967087" cy="76200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E339732B-EC20-419B-87F1-8A1F462BAD25}"/>
                    </a:ext>
                  </a:extLst>
                </p:cNvPr>
                <p:cNvSpPr/>
                <p:nvPr/>
              </p:nvSpPr>
              <p:spPr>
                <a:xfrm>
                  <a:off x="4846277" y="2438400"/>
                  <a:ext cx="76201" cy="76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C98C1D6-689A-4232-8A53-908F0ED4EEE7}"/>
                    </a:ext>
                  </a:extLst>
                </p:cNvPr>
                <p:cNvSpPr/>
                <p:nvPr/>
              </p:nvSpPr>
              <p:spPr>
                <a:xfrm>
                  <a:off x="6737164" y="2438400"/>
                  <a:ext cx="76200" cy="76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40434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57B957-7EEB-4FD0-9515-696677372A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4687" y="2104844"/>
            <a:ext cx="9782628" cy="3933099"/>
          </a:xfrm>
          <a:custGeom>
            <a:avLst/>
            <a:gdLst>
              <a:gd name="connsiteX0" fmla="*/ 211089 w 9782628"/>
              <a:gd name="connsiteY0" fmla="*/ 0 h 3933099"/>
              <a:gd name="connsiteX1" fmla="*/ 9571539 w 9782628"/>
              <a:gd name="connsiteY1" fmla="*/ 0 h 3933099"/>
              <a:gd name="connsiteX2" fmla="*/ 9782628 w 9782628"/>
              <a:gd name="connsiteY2" fmla="*/ 211089 h 3933099"/>
              <a:gd name="connsiteX3" fmla="*/ 9782628 w 9782628"/>
              <a:gd name="connsiteY3" fmla="*/ 3722010 h 3933099"/>
              <a:gd name="connsiteX4" fmla="*/ 9571539 w 9782628"/>
              <a:gd name="connsiteY4" fmla="*/ 3933099 h 3933099"/>
              <a:gd name="connsiteX5" fmla="*/ 211089 w 9782628"/>
              <a:gd name="connsiteY5" fmla="*/ 3933099 h 3933099"/>
              <a:gd name="connsiteX6" fmla="*/ 0 w 9782628"/>
              <a:gd name="connsiteY6" fmla="*/ 3722010 h 3933099"/>
              <a:gd name="connsiteX7" fmla="*/ 0 w 9782628"/>
              <a:gd name="connsiteY7" fmla="*/ 211089 h 3933099"/>
              <a:gd name="connsiteX8" fmla="*/ 211089 w 9782628"/>
              <a:gd name="connsiteY8" fmla="*/ 0 h 393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2628" h="3933099">
                <a:moveTo>
                  <a:pt x="211089" y="0"/>
                </a:moveTo>
                <a:lnTo>
                  <a:pt x="9571539" y="0"/>
                </a:lnTo>
                <a:cubicBezTo>
                  <a:pt x="9688120" y="0"/>
                  <a:pt x="9782628" y="94508"/>
                  <a:pt x="9782628" y="211089"/>
                </a:cubicBezTo>
                <a:lnTo>
                  <a:pt x="9782628" y="3722010"/>
                </a:lnTo>
                <a:cubicBezTo>
                  <a:pt x="9782628" y="3838591"/>
                  <a:pt x="9688120" y="3933099"/>
                  <a:pt x="9571539" y="3933099"/>
                </a:cubicBezTo>
                <a:lnTo>
                  <a:pt x="211089" y="3933099"/>
                </a:lnTo>
                <a:cubicBezTo>
                  <a:pt x="94508" y="3933099"/>
                  <a:pt x="0" y="3838591"/>
                  <a:pt x="0" y="3722010"/>
                </a:cubicBezTo>
                <a:lnTo>
                  <a:pt x="0" y="211089"/>
                </a:lnTo>
                <a:cubicBezTo>
                  <a:pt x="0" y="94508"/>
                  <a:pt x="94508" y="0"/>
                  <a:pt x="21108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0" dist="838200" dir="5400000" sx="70000" sy="7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>
            <a:lvl1pPr marL="0" indent="0">
              <a:buNone/>
              <a:defRPr lang="id-ID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algn="ctr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3136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187C0893-820A-4E82-ADC7-08D3EF8D80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21295" y="1031640"/>
            <a:ext cx="4251437" cy="1062034"/>
          </a:xfrm>
          <a:custGeom>
            <a:avLst/>
            <a:gdLst>
              <a:gd name="connsiteX0" fmla="*/ 55125 w 2286167"/>
              <a:gd name="connsiteY0" fmla="*/ 0 h 1595526"/>
              <a:gd name="connsiteX1" fmla="*/ 2231042 w 2286167"/>
              <a:gd name="connsiteY1" fmla="*/ 0 h 1595526"/>
              <a:gd name="connsiteX2" fmla="*/ 2286167 w 2286167"/>
              <a:gd name="connsiteY2" fmla="*/ 55125 h 1595526"/>
              <a:gd name="connsiteX3" fmla="*/ 2286167 w 2286167"/>
              <a:gd name="connsiteY3" fmla="*/ 1540401 h 1595526"/>
              <a:gd name="connsiteX4" fmla="*/ 2231042 w 2286167"/>
              <a:gd name="connsiteY4" fmla="*/ 1595526 h 1595526"/>
              <a:gd name="connsiteX5" fmla="*/ 55125 w 2286167"/>
              <a:gd name="connsiteY5" fmla="*/ 1595526 h 1595526"/>
              <a:gd name="connsiteX6" fmla="*/ 0 w 2286167"/>
              <a:gd name="connsiteY6" fmla="*/ 1540401 h 1595526"/>
              <a:gd name="connsiteX7" fmla="*/ 0 w 2286167"/>
              <a:gd name="connsiteY7" fmla="*/ 55125 h 1595526"/>
              <a:gd name="connsiteX8" fmla="*/ 55125 w 2286167"/>
              <a:gd name="connsiteY8" fmla="*/ 0 h 159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167" h="1595526">
                <a:moveTo>
                  <a:pt x="55125" y="0"/>
                </a:moveTo>
                <a:lnTo>
                  <a:pt x="2231042" y="0"/>
                </a:lnTo>
                <a:cubicBezTo>
                  <a:pt x="2261487" y="0"/>
                  <a:pt x="2286167" y="24680"/>
                  <a:pt x="2286167" y="55125"/>
                </a:cubicBezTo>
                <a:lnTo>
                  <a:pt x="2286167" y="1540401"/>
                </a:lnTo>
                <a:cubicBezTo>
                  <a:pt x="2286167" y="1570846"/>
                  <a:pt x="2261487" y="1595526"/>
                  <a:pt x="2231042" y="1595526"/>
                </a:cubicBezTo>
                <a:lnTo>
                  <a:pt x="55125" y="1595526"/>
                </a:lnTo>
                <a:cubicBezTo>
                  <a:pt x="24680" y="1595526"/>
                  <a:pt x="0" y="1570846"/>
                  <a:pt x="0" y="1540401"/>
                </a:cubicBezTo>
                <a:lnTo>
                  <a:pt x="0" y="55125"/>
                </a:lnTo>
                <a:cubicBezTo>
                  <a:pt x="0" y="24680"/>
                  <a:pt x="24680" y="0"/>
                  <a:pt x="551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>
            <a:lvl1pPr marL="0" indent="0">
              <a:buNone/>
              <a:defRPr lang="id-ID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algn="ctr"/>
            <a:endParaRPr lang="id-ID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182EF2F-85DE-45E4-A7DA-5573ED7021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21295" y="2684564"/>
            <a:ext cx="4251437" cy="1062034"/>
          </a:xfrm>
          <a:custGeom>
            <a:avLst/>
            <a:gdLst>
              <a:gd name="connsiteX0" fmla="*/ 55125 w 2286167"/>
              <a:gd name="connsiteY0" fmla="*/ 0 h 1595526"/>
              <a:gd name="connsiteX1" fmla="*/ 2231042 w 2286167"/>
              <a:gd name="connsiteY1" fmla="*/ 0 h 1595526"/>
              <a:gd name="connsiteX2" fmla="*/ 2286167 w 2286167"/>
              <a:gd name="connsiteY2" fmla="*/ 55125 h 1595526"/>
              <a:gd name="connsiteX3" fmla="*/ 2286167 w 2286167"/>
              <a:gd name="connsiteY3" fmla="*/ 1540401 h 1595526"/>
              <a:gd name="connsiteX4" fmla="*/ 2231042 w 2286167"/>
              <a:gd name="connsiteY4" fmla="*/ 1595526 h 1595526"/>
              <a:gd name="connsiteX5" fmla="*/ 55125 w 2286167"/>
              <a:gd name="connsiteY5" fmla="*/ 1595526 h 1595526"/>
              <a:gd name="connsiteX6" fmla="*/ 0 w 2286167"/>
              <a:gd name="connsiteY6" fmla="*/ 1540401 h 1595526"/>
              <a:gd name="connsiteX7" fmla="*/ 0 w 2286167"/>
              <a:gd name="connsiteY7" fmla="*/ 55125 h 1595526"/>
              <a:gd name="connsiteX8" fmla="*/ 55125 w 2286167"/>
              <a:gd name="connsiteY8" fmla="*/ 0 h 159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167" h="1595526">
                <a:moveTo>
                  <a:pt x="55125" y="0"/>
                </a:moveTo>
                <a:lnTo>
                  <a:pt x="2231042" y="0"/>
                </a:lnTo>
                <a:cubicBezTo>
                  <a:pt x="2261487" y="0"/>
                  <a:pt x="2286167" y="24680"/>
                  <a:pt x="2286167" y="55125"/>
                </a:cubicBezTo>
                <a:lnTo>
                  <a:pt x="2286167" y="1540401"/>
                </a:lnTo>
                <a:cubicBezTo>
                  <a:pt x="2286167" y="1570846"/>
                  <a:pt x="2261487" y="1595526"/>
                  <a:pt x="2231042" y="1595526"/>
                </a:cubicBezTo>
                <a:lnTo>
                  <a:pt x="55125" y="1595526"/>
                </a:lnTo>
                <a:cubicBezTo>
                  <a:pt x="24680" y="1595526"/>
                  <a:pt x="0" y="1570846"/>
                  <a:pt x="0" y="1540401"/>
                </a:cubicBezTo>
                <a:lnTo>
                  <a:pt x="0" y="55125"/>
                </a:lnTo>
                <a:cubicBezTo>
                  <a:pt x="0" y="24680"/>
                  <a:pt x="24680" y="0"/>
                  <a:pt x="551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>
            <a:lvl1pPr marL="0" indent="0">
              <a:buNone/>
              <a:defRPr lang="id-ID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algn="ctr"/>
            <a:endParaRPr lang="id-ID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837894A-0A30-402B-925D-8B7226E37A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21295" y="4337488"/>
            <a:ext cx="4251437" cy="1062034"/>
          </a:xfrm>
          <a:custGeom>
            <a:avLst/>
            <a:gdLst>
              <a:gd name="connsiteX0" fmla="*/ 55125 w 2286167"/>
              <a:gd name="connsiteY0" fmla="*/ 0 h 1595526"/>
              <a:gd name="connsiteX1" fmla="*/ 2231042 w 2286167"/>
              <a:gd name="connsiteY1" fmla="*/ 0 h 1595526"/>
              <a:gd name="connsiteX2" fmla="*/ 2286167 w 2286167"/>
              <a:gd name="connsiteY2" fmla="*/ 55125 h 1595526"/>
              <a:gd name="connsiteX3" fmla="*/ 2286167 w 2286167"/>
              <a:gd name="connsiteY3" fmla="*/ 1540401 h 1595526"/>
              <a:gd name="connsiteX4" fmla="*/ 2231042 w 2286167"/>
              <a:gd name="connsiteY4" fmla="*/ 1595526 h 1595526"/>
              <a:gd name="connsiteX5" fmla="*/ 55125 w 2286167"/>
              <a:gd name="connsiteY5" fmla="*/ 1595526 h 1595526"/>
              <a:gd name="connsiteX6" fmla="*/ 0 w 2286167"/>
              <a:gd name="connsiteY6" fmla="*/ 1540401 h 1595526"/>
              <a:gd name="connsiteX7" fmla="*/ 0 w 2286167"/>
              <a:gd name="connsiteY7" fmla="*/ 55125 h 1595526"/>
              <a:gd name="connsiteX8" fmla="*/ 55125 w 2286167"/>
              <a:gd name="connsiteY8" fmla="*/ 0 h 159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167" h="1595526">
                <a:moveTo>
                  <a:pt x="55125" y="0"/>
                </a:moveTo>
                <a:lnTo>
                  <a:pt x="2231042" y="0"/>
                </a:lnTo>
                <a:cubicBezTo>
                  <a:pt x="2261487" y="0"/>
                  <a:pt x="2286167" y="24680"/>
                  <a:pt x="2286167" y="55125"/>
                </a:cubicBezTo>
                <a:lnTo>
                  <a:pt x="2286167" y="1540401"/>
                </a:lnTo>
                <a:cubicBezTo>
                  <a:pt x="2286167" y="1570846"/>
                  <a:pt x="2261487" y="1595526"/>
                  <a:pt x="2231042" y="1595526"/>
                </a:cubicBezTo>
                <a:lnTo>
                  <a:pt x="55125" y="1595526"/>
                </a:lnTo>
                <a:cubicBezTo>
                  <a:pt x="24680" y="1595526"/>
                  <a:pt x="0" y="1570846"/>
                  <a:pt x="0" y="1540401"/>
                </a:cubicBezTo>
                <a:lnTo>
                  <a:pt x="0" y="55125"/>
                </a:lnTo>
                <a:cubicBezTo>
                  <a:pt x="0" y="24680"/>
                  <a:pt x="24680" y="0"/>
                  <a:pt x="551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>
            <a:lvl1pPr marL="0" indent="0">
              <a:buNone/>
              <a:defRPr lang="id-ID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115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4DABC9-A2A9-4FB4-87EE-2574335264F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5907314"/>
          </a:xfrm>
          <a:custGeom>
            <a:avLst/>
            <a:gdLst>
              <a:gd name="connsiteX0" fmla="*/ 0 w 12191999"/>
              <a:gd name="connsiteY0" fmla="*/ 0 h 5907314"/>
              <a:gd name="connsiteX1" fmla="*/ 12191999 w 12191999"/>
              <a:gd name="connsiteY1" fmla="*/ 0 h 5907314"/>
              <a:gd name="connsiteX2" fmla="*/ 12191999 w 12191999"/>
              <a:gd name="connsiteY2" fmla="*/ 2762152 h 5907314"/>
              <a:gd name="connsiteX3" fmla="*/ 12191089 w 12191999"/>
              <a:gd name="connsiteY3" fmla="*/ 2846614 h 5907314"/>
              <a:gd name="connsiteX4" fmla="*/ 12187464 w 12191999"/>
              <a:gd name="connsiteY4" fmla="*/ 3184588 h 5907314"/>
              <a:gd name="connsiteX5" fmla="*/ 0 w 12191999"/>
              <a:gd name="connsiteY5" fmla="*/ 5472587 h 590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907314">
                <a:moveTo>
                  <a:pt x="0" y="0"/>
                </a:moveTo>
                <a:lnTo>
                  <a:pt x="12191999" y="0"/>
                </a:lnTo>
                <a:lnTo>
                  <a:pt x="12191999" y="2762152"/>
                </a:lnTo>
                <a:lnTo>
                  <a:pt x="12191089" y="2846614"/>
                </a:lnTo>
                <a:cubicBezTo>
                  <a:pt x="12188911" y="3049415"/>
                  <a:pt x="12187567" y="3177275"/>
                  <a:pt x="12187464" y="3184588"/>
                </a:cubicBezTo>
                <a:cubicBezTo>
                  <a:pt x="6923199" y="7171233"/>
                  <a:pt x="603248" y="5657856"/>
                  <a:pt x="0" y="5472587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6884318-6220-4818-83E0-56B54490BF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09267" y="2129740"/>
            <a:ext cx="4107907" cy="24041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EE26782-71D6-40DF-A2AD-388A3A1769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60361" y="1846358"/>
            <a:ext cx="5076312" cy="29709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012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89846-6210-4344-B6D7-9A8A7BDC8C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7119" y="3"/>
            <a:ext cx="4084881" cy="6857997"/>
          </a:xfrm>
          <a:custGeom>
            <a:avLst/>
            <a:gdLst>
              <a:gd name="connsiteX0" fmla="*/ 1390730 w 4084881"/>
              <a:gd name="connsiteY0" fmla="*/ 0 h 6857997"/>
              <a:gd name="connsiteX1" fmla="*/ 4084881 w 4084881"/>
              <a:gd name="connsiteY1" fmla="*/ 0 h 6857997"/>
              <a:gd name="connsiteX2" fmla="*/ 4084881 w 4084881"/>
              <a:gd name="connsiteY2" fmla="*/ 6857997 h 6857997"/>
              <a:gd name="connsiteX3" fmla="*/ 1390729 w 4084881"/>
              <a:gd name="connsiteY3" fmla="*/ 6857997 h 6857997"/>
              <a:gd name="connsiteX4" fmla="*/ 1279704 w 4084881"/>
              <a:gd name="connsiteY4" fmla="*/ 6741534 h 6857997"/>
              <a:gd name="connsiteX5" fmla="*/ 0 w 4084881"/>
              <a:gd name="connsiteY5" fmla="*/ 3428999 h 6857997"/>
              <a:gd name="connsiteX6" fmla="*/ 1279704 w 4084881"/>
              <a:gd name="connsiteY6" fmla="*/ 116465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4881" h="6857997">
                <a:moveTo>
                  <a:pt x="1390730" y="0"/>
                </a:moveTo>
                <a:lnTo>
                  <a:pt x="4084881" y="0"/>
                </a:lnTo>
                <a:lnTo>
                  <a:pt x="4084881" y="6857997"/>
                </a:lnTo>
                <a:lnTo>
                  <a:pt x="1390729" y="6857997"/>
                </a:lnTo>
                <a:lnTo>
                  <a:pt x="1279704" y="6741534"/>
                </a:lnTo>
                <a:cubicBezTo>
                  <a:pt x="484602" y="5866633"/>
                  <a:pt x="0" y="4704415"/>
                  <a:pt x="0" y="3428999"/>
                </a:cubicBezTo>
                <a:cubicBezTo>
                  <a:pt x="0" y="2153584"/>
                  <a:pt x="484602" y="991366"/>
                  <a:pt x="1279704" y="11646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4456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6A57B14-8D90-435B-86E5-CBC02F64C1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657303" cy="6858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65761FE-B605-4DA0-BF25-4BC9C70E51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57303" y="0"/>
            <a:ext cx="3534697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84FEEE-B24F-4816-A28F-43AD9D099AF1}"/>
              </a:ext>
            </a:extLst>
          </p:cNvPr>
          <p:cNvSpPr/>
          <p:nvPr userDrawn="1"/>
        </p:nvSpPr>
        <p:spPr>
          <a:xfrm>
            <a:off x="8657303" y="3429000"/>
            <a:ext cx="3534697" cy="3429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B4F0C80-85E5-48A5-9445-CD85A3B8B6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1000" y="449943"/>
            <a:ext cx="4267200" cy="6408057"/>
          </a:xfrm>
          <a:prstGeom prst="rect">
            <a:avLst/>
          </a:prstGeom>
          <a:noFill/>
          <a:effectLst>
            <a:outerShdw blurRad="1270000" dist="1257300" sx="85000" sy="85000" algn="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5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053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085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9903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834600-E96E-48B6-9147-552F83D6DCD2}"/>
              </a:ext>
            </a:extLst>
          </p:cNvPr>
          <p:cNvSpPr/>
          <p:nvPr userDrawn="1"/>
        </p:nvSpPr>
        <p:spPr>
          <a:xfrm>
            <a:off x="0" y="0"/>
            <a:ext cx="12192000" cy="343637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0711FAA-EBB5-4A5E-971D-D85965067A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39924" y="375412"/>
            <a:ext cx="4552336" cy="2685548"/>
          </a:xfrm>
          <a:custGeom>
            <a:avLst/>
            <a:gdLst>
              <a:gd name="connsiteX0" fmla="*/ 50721 w 4100052"/>
              <a:gd name="connsiteY0" fmla="*/ 0 h 2418735"/>
              <a:gd name="connsiteX1" fmla="*/ 4049331 w 4100052"/>
              <a:gd name="connsiteY1" fmla="*/ 0 h 2418735"/>
              <a:gd name="connsiteX2" fmla="*/ 4100052 w 4100052"/>
              <a:gd name="connsiteY2" fmla="*/ 50721 h 2418735"/>
              <a:gd name="connsiteX3" fmla="*/ 4100052 w 4100052"/>
              <a:gd name="connsiteY3" fmla="*/ 2368014 h 2418735"/>
              <a:gd name="connsiteX4" fmla="*/ 4049331 w 4100052"/>
              <a:gd name="connsiteY4" fmla="*/ 2418735 h 2418735"/>
              <a:gd name="connsiteX5" fmla="*/ 50721 w 4100052"/>
              <a:gd name="connsiteY5" fmla="*/ 2418735 h 2418735"/>
              <a:gd name="connsiteX6" fmla="*/ 0 w 4100052"/>
              <a:gd name="connsiteY6" fmla="*/ 2368014 h 2418735"/>
              <a:gd name="connsiteX7" fmla="*/ 0 w 4100052"/>
              <a:gd name="connsiteY7" fmla="*/ 50721 h 2418735"/>
              <a:gd name="connsiteX8" fmla="*/ 50721 w 4100052"/>
              <a:gd name="connsiteY8" fmla="*/ 0 h 241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0052" h="2418735">
                <a:moveTo>
                  <a:pt x="50721" y="0"/>
                </a:moveTo>
                <a:lnTo>
                  <a:pt x="4049331" y="0"/>
                </a:lnTo>
                <a:cubicBezTo>
                  <a:pt x="4077343" y="0"/>
                  <a:pt x="4100052" y="22709"/>
                  <a:pt x="4100052" y="50721"/>
                </a:cubicBezTo>
                <a:lnTo>
                  <a:pt x="4100052" y="2368014"/>
                </a:lnTo>
                <a:cubicBezTo>
                  <a:pt x="4100052" y="2396026"/>
                  <a:pt x="4077343" y="2418735"/>
                  <a:pt x="4049331" y="2418735"/>
                </a:cubicBezTo>
                <a:lnTo>
                  <a:pt x="50721" y="2418735"/>
                </a:lnTo>
                <a:cubicBezTo>
                  <a:pt x="22709" y="2418735"/>
                  <a:pt x="0" y="2396026"/>
                  <a:pt x="0" y="2368014"/>
                </a:cubicBezTo>
                <a:lnTo>
                  <a:pt x="0" y="50721"/>
                </a:lnTo>
                <a:cubicBezTo>
                  <a:pt x="0" y="22709"/>
                  <a:pt x="22709" y="0"/>
                  <a:pt x="50721" y="0"/>
                </a:cubicBezTo>
                <a:close/>
              </a:path>
            </a:pathLst>
          </a:custGeom>
          <a:solidFill>
            <a:schemeClr val="accent1"/>
          </a:solidFill>
          <a:effectLst>
            <a:outerShdw blurRad="1270000" dist="152400" dir="2700000" algn="tl" rotWithShape="0">
              <a:prstClr val="black">
                <a:alpha val="24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84B625F-3D65-42EB-9BD2-B810EE4C00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2126" y="3797039"/>
            <a:ext cx="4552336" cy="2685548"/>
          </a:xfrm>
          <a:custGeom>
            <a:avLst/>
            <a:gdLst>
              <a:gd name="connsiteX0" fmla="*/ 50721 w 4100052"/>
              <a:gd name="connsiteY0" fmla="*/ 0 h 2418735"/>
              <a:gd name="connsiteX1" fmla="*/ 4049331 w 4100052"/>
              <a:gd name="connsiteY1" fmla="*/ 0 h 2418735"/>
              <a:gd name="connsiteX2" fmla="*/ 4100052 w 4100052"/>
              <a:gd name="connsiteY2" fmla="*/ 50721 h 2418735"/>
              <a:gd name="connsiteX3" fmla="*/ 4100052 w 4100052"/>
              <a:gd name="connsiteY3" fmla="*/ 2368014 h 2418735"/>
              <a:gd name="connsiteX4" fmla="*/ 4049331 w 4100052"/>
              <a:gd name="connsiteY4" fmla="*/ 2418735 h 2418735"/>
              <a:gd name="connsiteX5" fmla="*/ 50721 w 4100052"/>
              <a:gd name="connsiteY5" fmla="*/ 2418735 h 2418735"/>
              <a:gd name="connsiteX6" fmla="*/ 0 w 4100052"/>
              <a:gd name="connsiteY6" fmla="*/ 2368014 h 2418735"/>
              <a:gd name="connsiteX7" fmla="*/ 0 w 4100052"/>
              <a:gd name="connsiteY7" fmla="*/ 50721 h 2418735"/>
              <a:gd name="connsiteX8" fmla="*/ 50721 w 4100052"/>
              <a:gd name="connsiteY8" fmla="*/ 0 h 241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0052" h="2418735">
                <a:moveTo>
                  <a:pt x="50721" y="0"/>
                </a:moveTo>
                <a:lnTo>
                  <a:pt x="4049331" y="0"/>
                </a:lnTo>
                <a:cubicBezTo>
                  <a:pt x="4077343" y="0"/>
                  <a:pt x="4100052" y="22709"/>
                  <a:pt x="4100052" y="50721"/>
                </a:cubicBezTo>
                <a:lnTo>
                  <a:pt x="4100052" y="2368014"/>
                </a:lnTo>
                <a:cubicBezTo>
                  <a:pt x="4100052" y="2396026"/>
                  <a:pt x="4077343" y="2418735"/>
                  <a:pt x="4049331" y="2418735"/>
                </a:cubicBezTo>
                <a:lnTo>
                  <a:pt x="50721" y="2418735"/>
                </a:lnTo>
                <a:cubicBezTo>
                  <a:pt x="22709" y="2418735"/>
                  <a:pt x="0" y="2396026"/>
                  <a:pt x="0" y="2368014"/>
                </a:cubicBezTo>
                <a:lnTo>
                  <a:pt x="0" y="50721"/>
                </a:lnTo>
                <a:cubicBezTo>
                  <a:pt x="0" y="22709"/>
                  <a:pt x="22709" y="0"/>
                  <a:pt x="50721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0" dist="152400" dir="2700000" algn="tl" rotWithShape="0">
              <a:prstClr val="black">
                <a:alpha val="24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6667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</p:bld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2A654-F3B8-B2DD-5C3A-AEAE8CEF0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8D4C4-5210-FC58-8606-098586FB7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F486-1938-41A9-943A-9E9E4EFB086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13ECA5-FF4B-86EB-B306-9DD350B5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C0232-0B3C-1331-1C21-9297C0E9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4BD9-103A-4972-A927-EE331C123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94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510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AD61C-2EDD-3982-1C65-9E7E8C83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F486-1938-41A9-943A-9E9E4EFB086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FF07B6-7552-ED9A-8E60-6130BF7D6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B08C9-25DA-8E0C-731A-B06B51A2B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4BD9-103A-4972-A927-EE331C123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5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2C2A9-9194-2A04-273D-88EE2C7D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B722E-F00E-6497-9732-6E7D39B73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CEA9F-457F-5E33-2391-AA23BBA29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A95FD-13D7-C79C-2D03-003451848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F486-1938-41A9-943A-9E9E4EFB086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F64FA-48D4-2027-B2EF-F188E30EE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1F957-78CB-3A1F-D80A-0AC54341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4BD9-103A-4972-A927-EE331C123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8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0A71F-A448-E81D-68D1-2F563FEB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AE8189-DBF5-0E18-CDD4-E9C21DCA8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EB12A8-5695-0DD2-227C-1C53E6E57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04F8B-8CBD-D3BC-56C3-F59B10DD8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F486-1938-41A9-943A-9E9E4EFB086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F0CB9-BF76-4456-E5C2-FEE9CE51F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08C73-A902-EB8C-DFE3-287CC50DA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4BD9-103A-4972-A927-EE331C123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7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" Target="../slides/slide15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03DE8E-A192-B3D3-1AC8-FE6BBB57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08453-E12A-6357-7B33-208C3A1ED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C7C8B-51DC-A807-C5C7-1D6F25D56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F486-1938-41A9-943A-9E9E4EFB086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C5B01-AF7C-FF20-858D-7B2A49E29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B3D96-6758-F51A-972A-9C71E763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C4BD9-103A-4972-A927-EE331C123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9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4C68DA3F-44CF-4805-8E32-8CCFF93B99FB}"/>
              </a:ext>
            </a:extLst>
          </p:cNvPr>
          <p:cNvGrpSpPr/>
          <p:nvPr userDrawn="1"/>
        </p:nvGrpSpPr>
        <p:grpSpPr>
          <a:xfrm>
            <a:off x="-1" y="6312933"/>
            <a:ext cx="12192000" cy="545067"/>
            <a:chOff x="-1" y="6312933"/>
            <a:chExt cx="12192000" cy="545067"/>
          </a:xfr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grpSpPr>
        <p:sp>
          <p:nvSpPr>
            <p:cNvPr id="11" name="Isosceles Triangle 24">
              <a:extLst>
                <a:ext uri="{FF2B5EF4-FFF2-40B4-BE49-F238E27FC236}">
                  <a16:creationId xmlns:a16="http://schemas.microsoft.com/office/drawing/2014/main" id="{1EC17961-FB38-4ACB-914E-783510E325AA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0F97B35-4E76-4B2C-BEBB-00144600F0D7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097155-B84D-4F5E-B30F-C2554ABB9385}"/>
              </a:ext>
            </a:extLst>
          </p:cNvPr>
          <p:cNvSpPr txBox="1"/>
          <p:nvPr userDrawn="1"/>
        </p:nvSpPr>
        <p:spPr>
          <a:xfrm>
            <a:off x="2520451" y="251720"/>
            <a:ext cx="11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Who we 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1BC6E-9619-4EC0-88F4-E1AB4C23B383}"/>
              </a:ext>
            </a:extLst>
          </p:cNvPr>
          <p:cNvSpPr txBox="1"/>
          <p:nvPr userDrawn="1"/>
        </p:nvSpPr>
        <p:spPr>
          <a:xfrm>
            <a:off x="3762114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Menu</a:t>
            </a:r>
            <a:endParaRPr lang="en-US" sz="1200" baseline="0" dirty="0">
              <a:solidFill>
                <a:schemeClr val="tx1">
                  <a:lumMod val="65000"/>
                  <a:lumOff val="35000"/>
                </a:schemeClr>
              </a:solidFill>
              <a:latin typeface="Poppins" panose="02000000000000000000" pitchFamily="2" charset="0"/>
              <a:ea typeface="Roboto Condensed Light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23CFC-D92E-44B8-A2CC-859FAF7118B9}"/>
              </a:ext>
            </a:extLst>
          </p:cNvPr>
          <p:cNvSpPr txBox="1"/>
          <p:nvPr userDrawn="1"/>
        </p:nvSpPr>
        <p:spPr>
          <a:xfrm>
            <a:off x="4929057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Event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6C2BB2-8DE8-4D64-99CF-EC261F65E12C}"/>
              </a:ext>
            </a:extLst>
          </p:cNvPr>
          <p:cNvSpPr txBox="1"/>
          <p:nvPr userDrawn="1"/>
        </p:nvSpPr>
        <p:spPr>
          <a:xfrm>
            <a:off x="6096000" y="251720"/>
            <a:ext cx="112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ea typeface="Roboto Condensed Light" panose="02000000000000000000" pitchFamily="2" charset="0"/>
                <a:cs typeface="Poppins" panose="02000000000000000000" pitchFamily="2" charset="0"/>
              </a:rPr>
              <a:t>Contact</a:t>
            </a:r>
          </a:p>
        </p:txBody>
      </p:sp>
      <p:sp>
        <p:nvSpPr>
          <p:cNvPr id="6" name="Rectangle: Rounded Corners 5">
            <a:hlinkClick r:id="" action="ppaction://noaction"/>
            <a:extLst>
              <a:ext uri="{FF2B5EF4-FFF2-40B4-BE49-F238E27FC236}">
                <a16:creationId xmlns:a16="http://schemas.microsoft.com/office/drawing/2014/main" id="{77727C70-A124-4449-AFEA-368A54CCB5A3}"/>
              </a:ext>
            </a:extLst>
          </p:cNvPr>
          <p:cNvSpPr/>
          <p:nvPr userDrawn="1"/>
        </p:nvSpPr>
        <p:spPr>
          <a:xfrm>
            <a:off x="10306365" y="215900"/>
            <a:ext cx="1373248" cy="34863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965200" sx="86000" sy="86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oppins" panose="02000000000000000000" pitchFamily="2" charset="0"/>
                <a:cs typeface="Poppins" panose="02000000000000000000" pitchFamily="2" charset="0"/>
              </a:rPr>
              <a:t>Home</a:t>
            </a:r>
            <a:endParaRPr lang="id-ID" sz="1200" dirty="0"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B0F943-7556-4F5A-8741-AB496E9CED38}"/>
              </a:ext>
            </a:extLst>
          </p:cNvPr>
          <p:cNvCxnSpPr/>
          <p:nvPr userDrawn="1"/>
        </p:nvCxnSpPr>
        <p:spPr>
          <a:xfrm>
            <a:off x="0" y="768091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hlinkClick r:id="" action="ppaction://noaction"/>
            <a:extLst>
              <a:ext uri="{FF2B5EF4-FFF2-40B4-BE49-F238E27FC236}">
                <a16:creationId xmlns:a16="http://schemas.microsoft.com/office/drawing/2014/main" id="{8877A351-C60D-4C11-9C11-D3C5C33DE22A}"/>
              </a:ext>
            </a:extLst>
          </p:cNvPr>
          <p:cNvSpPr/>
          <p:nvPr userDrawn="1"/>
        </p:nvSpPr>
        <p:spPr>
          <a:xfrm>
            <a:off x="8634352" y="215900"/>
            <a:ext cx="1373248" cy="3486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Order Now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FE0B47-2F6D-4D02-8B6C-F7ED0CA40290}"/>
              </a:ext>
            </a:extLst>
          </p:cNvPr>
          <p:cNvSpPr txBox="1"/>
          <p:nvPr userDrawn="1"/>
        </p:nvSpPr>
        <p:spPr>
          <a:xfrm>
            <a:off x="5619819" y="6504485"/>
            <a:ext cx="441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200" i="0" smtClean="0">
                <a:solidFill>
                  <a:schemeClr val="bg1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rPr>
              <a:pPr algn="r"/>
              <a:t>‹#›</a:t>
            </a:fld>
            <a:endParaRPr lang="id-ID" sz="1200" i="0" dirty="0">
              <a:solidFill>
                <a:schemeClr val="bg1"/>
              </a:solidFill>
              <a:latin typeface="Poppins" panose="02000000000000000000" pitchFamily="2" charset="0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52858-EA7C-4354-BA74-2ACCD3203450}"/>
              </a:ext>
            </a:extLst>
          </p:cNvPr>
          <p:cNvSpPr/>
          <p:nvPr userDrawn="1"/>
        </p:nvSpPr>
        <p:spPr>
          <a:xfrm>
            <a:off x="5991170" y="6504485"/>
            <a:ext cx="5810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i="0" dirty="0">
                <a:solidFill>
                  <a:schemeClr val="bg1"/>
                </a:solidFill>
                <a:effectLst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/ 75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9D6C421-1991-4112-944F-45ED983D339C}"/>
              </a:ext>
            </a:extLst>
          </p:cNvPr>
          <p:cNvGrpSpPr/>
          <p:nvPr userDrawn="1"/>
        </p:nvGrpSpPr>
        <p:grpSpPr>
          <a:xfrm>
            <a:off x="690756" y="114088"/>
            <a:ext cx="1068131" cy="494207"/>
            <a:chOff x="690756" y="119791"/>
            <a:chExt cx="1112905" cy="514923"/>
          </a:xfrm>
        </p:grpSpPr>
        <p:sp>
          <p:nvSpPr>
            <p:cNvPr id="19" name="Freeform: Shape 18">
              <a:hlinkClick r:id="rId51" action="ppaction://hlinksldjump" tooltip="HOME"/>
              <a:extLst>
                <a:ext uri="{FF2B5EF4-FFF2-40B4-BE49-F238E27FC236}">
                  <a16:creationId xmlns:a16="http://schemas.microsoft.com/office/drawing/2014/main" id="{9517BD8D-3270-4F72-8A18-CB793CBC2627}"/>
                </a:ext>
              </a:extLst>
            </p:cNvPr>
            <p:cNvSpPr/>
            <p:nvPr/>
          </p:nvSpPr>
          <p:spPr>
            <a:xfrm>
              <a:off x="690756" y="315442"/>
              <a:ext cx="1112905" cy="216596"/>
            </a:xfrm>
            <a:custGeom>
              <a:avLst/>
              <a:gdLst/>
              <a:ahLst/>
              <a:cxnLst/>
              <a:rect l="l" t="t" r="r" b="b"/>
              <a:pathLst>
                <a:path w="1666732" h="324383">
                  <a:moveTo>
                    <a:pt x="37271" y="190043"/>
                  </a:moveTo>
                  <a:lnTo>
                    <a:pt x="37271" y="291208"/>
                  </a:lnTo>
                  <a:lnTo>
                    <a:pt x="104441" y="291208"/>
                  </a:lnTo>
                  <a:cubicBezTo>
                    <a:pt x="122463" y="291208"/>
                    <a:pt x="136593" y="286702"/>
                    <a:pt x="146832" y="277692"/>
                  </a:cubicBezTo>
                  <a:cubicBezTo>
                    <a:pt x="157072" y="268681"/>
                    <a:pt x="162191" y="256326"/>
                    <a:pt x="162191" y="240625"/>
                  </a:cubicBezTo>
                  <a:cubicBezTo>
                    <a:pt x="162191" y="224925"/>
                    <a:pt x="156662" y="212569"/>
                    <a:pt x="145604" y="203559"/>
                  </a:cubicBezTo>
                  <a:cubicBezTo>
                    <a:pt x="134545" y="194548"/>
                    <a:pt x="119869" y="190043"/>
                    <a:pt x="101574" y="190043"/>
                  </a:cubicBezTo>
                  <a:close/>
                  <a:moveTo>
                    <a:pt x="775597" y="124511"/>
                  </a:moveTo>
                  <a:cubicBezTo>
                    <a:pt x="754708" y="124511"/>
                    <a:pt x="736823" y="131883"/>
                    <a:pt x="721942" y="146628"/>
                  </a:cubicBezTo>
                  <a:cubicBezTo>
                    <a:pt x="707061" y="161372"/>
                    <a:pt x="699621" y="181442"/>
                    <a:pt x="699621" y="206835"/>
                  </a:cubicBezTo>
                  <a:cubicBezTo>
                    <a:pt x="699621" y="232229"/>
                    <a:pt x="707129" y="252844"/>
                    <a:pt x="722147" y="268681"/>
                  </a:cubicBezTo>
                  <a:cubicBezTo>
                    <a:pt x="737165" y="284518"/>
                    <a:pt x="755050" y="292436"/>
                    <a:pt x="775801" y="292436"/>
                  </a:cubicBezTo>
                  <a:cubicBezTo>
                    <a:pt x="796553" y="292436"/>
                    <a:pt x="814370" y="284791"/>
                    <a:pt x="829251" y="269500"/>
                  </a:cubicBezTo>
                  <a:cubicBezTo>
                    <a:pt x="844132" y="254209"/>
                    <a:pt x="851573" y="233867"/>
                    <a:pt x="851573" y="208474"/>
                  </a:cubicBezTo>
                  <a:cubicBezTo>
                    <a:pt x="851573" y="183080"/>
                    <a:pt x="844132" y="162738"/>
                    <a:pt x="829251" y="147447"/>
                  </a:cubicBezTo>
                  <a:cubicBezTo>
                    <a:pt x="814370" y="132156"/>
                    <a:pt x="796485" y="124511"/>
                    <a:pt x="775597" y="124511"/>
                  </a:cubicBezTo>
                  <a:close/>
                  <a:moveTo>
                    <a:pt x="346972" y="124511"/>
                  </a:moveTo>
                  <a:cubicBezTo>
                    <a:pt x="326083" y="124511"/>
                    <a:pt x="308199" y="131883"/>
                    <a:pt x="293317" y="146628"/>
                  </a:cubicBezTo>
                  <a:cubicBezTo>
                    <a:pt x="278436" y="161372"/>
                    <a:pt x="270995" y="181442"/>
                    <a:pt x="270995" y="206835"/>
                  </a:cubicBezTo>
                  <a:cubicBezTo>
                    <a:pt x="270995" y="232229"/>
                    <a:pt x="278504" y="252844"/>
                    <a:pt x="293522" y="268681"/>
                  </a:cubicBezTo>
                  <a:cubicBezTo>
                    <a:pt x="308540" y="284518"/>
                    <a:pt x="326425" y="292436"/>
                    <a:pt x="347176" y="292436"/>
                  </a:cubicBezTo>
                  <a:cubicBezTo>
                    <a:pt x="367928" y="292436"/>
                    <a:pt x="385745" y="284791"/>
                    <a:pt x="400626" y="269500"/>
                  </a:cubicBezTo>
                  <a:cubicBezTo>
                    <a:pt x="415507" y="254209"/>
                    <a:pt x="422948" y="233867"/>
                    <a:pt x="422948" y="208474"/>
                  </a:cubicBezTo>
                  <a:cubicBezTo>
                    <a:pt x="422948" y="183080"/>
                    <a:pt x="415507" y="162738"/>
                    <a:pt x="400626" y="147447"/>
                  </a:cubicBezTo>
                  <a:cubicBezTo>
                    <a:pt x="385745" y="132156"/>
                    <a:pt x="367860" y="124511"/>
                    <a:pt x="346972" y="124511"/>
                  </a:cubicBezTo>
                  <a:close/>
                  <a:moveTo>
                    <a:pt x="1285441" y="122872"/>
                  </a:moveTo>
                  <a:cubicBezTo>
                    <a:pt x="1265645" y="122872"/>
                    <a:pt x="1249194" y="129221"/>
                    <a:pt x="1236087" y="141918"/>
                  </a:cubicBezTo>
                  <a:cubicBezTo>
                    <a:pt x="1222981" y="154614"/>
                    <a:pt x="1215745" y="172021"/>
                    <a:pt x="1214380" y="194138"/>
                  </a:cubicBezTo>
                  <a:lnTo>
                    <a:pt x="1355683" y="194138"/>
                  </a:lnTo>
                  <a:cubicBezTo>
                    <a:pt x="1355410" y="172568"/>
                    <a:pt x="1348584" y="155297"/>
                    <a:pt x="1335205" y="142327"/>
                  </a:cubicBezTo>
                  <a:cubicBezTo>
                    <a:pt x="1321825" y="129357"/>
                    <a:pt x="1305237" y="122872"/>
                    <a:pt x="1285441" y="122872"/>
                  </a:cubicBezTo>
                  <a:close/>
                  <a:moveTo>
                    <a:pt x="1095375" y="95840"/>
                  </a:moveTo>
                  <a:lnTo>
                    <a:pt x="1132646" y="95840"/>
                  </a:lnTo>
                  <a:lnTo>
                    <a:pt x="1132646" y="320697"/>
                  </a:lnTo>
                  <a:lnTo>
                    <a:pt x="1095375" y="320697"/>
                  </a:lnTo>
                  <a:close/>
                  <a:moveTo>
                    <a:pt x="1581336" y="92154"/>
                  </a:moveTo>
                  <a:cubicBezTo>
                    <a:pt x="1606320" y="92154"/>
                    <a:pt x="1625911" y="98503"/>
                    <a:pt x="1640110" y="111200"/>
                  </a:cubicBezTo>
                  <a:cubicBezTo>
                    <a:pt x="1654308" y="123896"/>
                    <a:pt x="1662090" y="141303"/>
                    <a:pt x="1663455" y="163420"/>
                  </a:cubicBezTo>
                  <a:lnTo>
                    <a:pt x="1624955" y="163420"/>
                  </a:lnTo>
                  <a:cubicBezTo>
                    <a:pt x="1624409" y="150860"/>
                    <a:pt x="1620177" y="140757"/>
                    <a:pt x="1612258" y="133112"/>
                  </a:cubicBezTo>
                  <a:cubicBezTo>
                    <a:pt x="1604340" y="125466"/>
                    <a:pt x="1593350" y="121644"/>
                    <a:pt x="1579288" y="121644"/>
                  </a:cubicBezTo>
                  <a:cubicBezTo>
                    <a:pt x="1565226" y="121644"/>
                    <a:pt x="1554167" y="124989"/>
                    <a:pt x="1546112" y="131678"/>
                  </a:cubicBezTo>
                  <a:cubicBezTo>
                    <a:pt x="1538057" y="138368"/>
                    <a:pt x="1534030" y="146969"/>
                    <a:pt x="1534030" y="157481"/>
                  </a:cubicBezTo>
                  <a:cubicBezTo>
                    <a:pt x="1534030" y="167994"/>
                    <a:pt x="1538603" y="176117"/>
                    <a:pt x="1547750" y="181851"/>
                  </a:cubicBezTo>
                  <a:cubicBezTo>
                    <a:pt x="1556897" y="187585"/>
                    <a:pt x="1567956" y="191749"/>
                    <a:pt x="1580926" y="194343"/>
                  </a:cubicBezTo>
                  <a:cubicBezTo>
                    <a:pt x="1593896" y="196937"/>
                    <a:pt x="1606866" y="199941"/>
                    <a:pt x="1619835" y="203354"/>
                  </a:cubicBezTo>
                  <a:cubicBezTo>
                    <a:pt x="1632805" y="206767"/>
                    <a:pt x="1643864" y="213184"/>
                    <a:pt x="1653011" y="222604"/>
                  </a:cubicBezTo>
                  <a:cubicBezTo>
                    <a:pt x="1662158" y="232024"/>
                    <a:pt x="1666732" y="245404"/>
                    <a:pt x="1666732" y="262742"/>
                  </a:cubicBezTo>
                  <a:cubicBezTo>
                    <a:pt x="1666732" y="280081"/>
                    <a:pt x="1658882" y="294689"/>
                    <a:pt x="1643181" y="306567"/>
                  </a:cubicBezTo>
                  <a:cubicBezTo>
                    <a:pt x="1627481" y="318444"/>
                    <a:pt x="1607070" y="324383"/>
                    <a:pt x="1581950" y="324383"/>
                  </a:cubicBezTo>
                  <a:cubicBezTo>
                    <a:pt x="1556829" y="324383"/>
                    <a:pt x="1536692" y="318103"/>
                    <a:pt x="1521538" y="305543"/>
                  </a:cubicBezTo>
                  <a:cubicBezTo>
                    <a:pt x="1506383" y="292983"/>
                    <a:pt x="1498123" y="275644"/>
                    <a:pt x="1496758" y="253527"/>
                  </a:cubicBezTo>
                  <a:lnTo>
                    <a:pt x="1535258" y="253527"/>
                  </a:lnTo>
                  <a:cubicBezTo>
                    <a:pt x="1535804" y="266087"/>
                    <a:pt x="1540242" y="276122"/>
                    <a:pt x="1548569" y="283631"/>
                  </a:cubicBezTo>
                  <a:cubicBezTo>
                    <a:pt x="1556897" y="291139"/>
                    <a:pt x="1568366" y="294894"/>
                    <a:pt x="1582974" y="294894"/>
                  </a:cubicBezTo>
                  <a:cubicBezTo>
                    <a:pt x="1597582" y="294894"/>
                    <a:pt x="1609050" y="291754"/>
                    <a:pt x="1617378" y="285474"/>
                  </a:cubicBezTo>
                  <a:cubicBezTo>
                    <a:pt x="1625706" y="279194"/>
                    <a:pt x="1629870" y="271207"/>
                    <a:pt x="1629870" y="261514"/>
                  </a:cubicBezTo>
                  <a:cubicBezTo>
                    <a:pt x="1629870" y="251820"/>
                    <a:pt x="1626594" y="244107"/>
                    <a:pt x="1620040" y="238373"/>
                  </a:cubicBezTo>
                  <a:cubicBezTo>
                    <a:pt x="1613487" y="232639"/>
                    <a:pt x="1605296" y="228679"/>
                    <a:pt x="1595466" y="226495"/>
                  </a:cubicBezTo>
                  <a:cubicBezTo>
                    <a:pt x="1585636" y="224310"/>
                    <a:pt x="1574919" y="221717"/>
                    <a:pt x="1563314" y="218713"/>
                  </a:cubicBezTo>
                  <a:cubicBezTo>
                    <a:pt x="1551710" y="215709"/>
                    <a:pt x="1540992" y="212501"/>
                    <a:pt x="1531163" y="209088"/>
                  </a:cubicBezTo>
                  <a:cubicBezTo>
                    <a:pt x="1521333" y="205675"/>
                    <a:pt x="1513141" y="199736"/>
                    <a:pt x="1506588" y="191271"/>
                  </a:cubicBezTo>
                  <a:cubicBezTo>
                    <a:pt x="1500035" y="182807"/>
                    <a:pt x="1496758" y="172158"/>
                    <a:pt x="1496758" y="159325"/>
                  </a:cubicBezTo>
                  <a:cubicBezTo>
                    <a:pt x="1496758" y="140484"/>
                    <a:pt x="1504608" y="124579"/>
                    <a:pt x="1520309" y="111609"/>
                  </a:cubicBezTo>
                  <a:cubicBezTo>
                    <a:pt x="1536009" y="98639"/>
                    <a:pt x="1556351" y="92154"/>
                    <a:pt x="1581336" y="92154"/>
                  </a:cubicBezTo>
                  <a:close/>
                  <a:moveTo>
                    <a:pt x="1286260" y="92154"/>
                  </a:moveTo>
                  <a:cubicBezTo>
                    <a:pt x="1318890" y="92154"/>
                    <a:pt x="1345103" y="102189"/>
                    <a:pt x="1364899" y="122258"/>
                  </a:cubicBezTo>
                  <a:cubicBezTo>
                    <a:pt x="1384695" y="142327"/>
                    <a:pt x="1394593" y="167926"/>
                    <a:pt x="1394593" y="199053"/>
                  </a:cubicBezTo>
                  <a:cubicBezTo>
                    <a:pt x="1394593" y="206972"/>
                    <a:pt x="1394047" y="214344"/>
                    <a:pt x="1392955" y="221170"/>
                  </a:cubicBezTo>
                  <a:lnTo>
                    <a:pt x="1213971" y="221170"/>
                  </a:lnTo>
                  <a:cubicBezTo>
                    <a:pt x="1215063" y="243561"/>
                    <a:pt x="1222094" y="261241"/>
                    <a:pt x="1235064" y="274210"/>
                  </a:cubicBezTo>
                  <a:cubicBezTo>
                    <a:pt x="1248033" y="287180"/>
                    <a:pt x="1264621" y="293665"/>
                    <a:pt x="1284827" y="293665"/>
                  </a:cubicBezTo>
                  <a:cubicBezTo>
                    <a:pt x="1300118" y="293665"/>
                    <a:pt x="1313019" y="290252"/>
                    <a:pt x="1323532" y="283426"/>
                  </a:cubicBezTo>
                  <a:cubicBezTo>
                    <a:pt x="1334044" y="276600"/>
                    <a:pt x="1341758" y="267589"/>
                    <a:pt x="1346673" y="256394"/>
                  </a:cubicBezTo>
                  <a:lnTo>
                    <a:pt x="1386811" y="256394"/>
                  </a:lnTo>
                  <a:cubicBezTo>
                    <a:pt x="1379712" y="276053"/>
                    <a:pt x="1367493" y="292300"/>
                    <a:pt x="1350154" y="305133"/>
                  </a:cubicBezTo>
                  <a:cubicBezTo>
                    <a:pt x="1332815" y="317967"/>
                    <a:pt x="1311040" y="324383"/>
                    <a:pt x="1284827" y="324383"/>
                  </a:cubicBezTo>
                  <a:cubicBezTo>
                    <a:pt x="1252607" y="324383"/>
                    <a:pt x="1226394" y="313734"/>
                    <a:pt x="1206189" y="292436"/>
                  </a:cubicBezTo>
                  <a:cubicBezTo>
                    <a:pt x="1185983" y="271139"/>
                    <a:pt x="1175880" y="243014"/>
                    <a:pt x="1175880" y="208064"/>
                  </a:cubicBezTo>
                  <a:cubicBezTo>
                    <a:pt x="1175880" y="173114"/>
                    <a:pt x="1186119" y="145058"/>
                    <a:pt x="1206598" y="123896"/>
                  </a:cubicBezTo>
                  <a:cubicBezTo>
                    <a:pt x="1227077" y="102735"/>
                    <a:pt x="1253631" y="92154"/>
                    <a:pt x="1286260" y="92154"/>
                  </a:cubicBezTo>
                  <a:close/>
                  <a:moveTo>
                    <a:pt x="768839" y="92154"/>
                  </a:moveTo>
                  <a:cubicBezTo>
                    <a:pt x="787952" y="92154"/>
                    <a:pt x="804676" y="96660"/>
                    <a:pt x="819012" y="105670"/>
                  </a:cubicBezTo>
                  <a:cubicBezTo>
                    <a:pt x="833347" y="114681"/>
                    <a:pt x="844201" y="126422"/>
                    <a:pt x="851573" y="140894"/>
                  </a:cubicBezTo>
                  <a:lnTo>
                    <a:pt x="851573" y="95840"/>
                  </a:lnTo>
                  <a:lnTo>
                    <a:pt x="889254" y="95840"/>
                  </a:lnTo>
                  <a:lnTo>
                    <a:pt x="889254" y="320697"/>
                  </a:lnTo>
                  <a:lnTo>
                    <a:pt x="851573" y="320697"/>
                  </a:lnTo>
                  <a:lnTo>
                    <a:pt x="851573" y="274825"/>
                  </a:lnTo>
                  <a:cubicBezTo>
                    <a:pt x="844201" y="289569"/>
                    <a:pt x="833347" y="301515"/>
                    <a:pt x="819012" y="310663"/>
                  </a:cubicBezTo>
                  <a:cubicBezTo>
                    <a:pt x="804676" y="319810"/>
                    <a:pt x="787952" y="324383"/>
                    <a:pt x="768839" y="324383"/>
                  </a:cubicBezTo>
                  <a:cubicBezTo>
                    <a:pt x="738257" y="324383"/>
                    <a:pt x="712727" y="313393"/>
                    <a:pt x="692248" y="291413"/>
                  </a:cubicBezTo>
                  <a:cubicBezTo>
                    <a:pt x="671769" y="269432"/>
                    <a:pt x="661530" y="241308"/>
                    <a:pt x="661530" y="207040"/>
                  </a:cubicBezTo>
                  <a:cubicBezTo>
                    <a:pt x="661530" y="172772"/>
                    <a:pt x="671701" y="145058"/>
                    <a:pt x="692043" y="123896"/>
                  </a:cubicBezTo>
                  <a:cubicBezTo>
                    <a:pt x="712386" y="102735"/>
                    <a:pt x="737984" y="92154"/>
                    <a:pt x="768839" y="92154"/>
                  </a:cubicBezTo>
                  <a:close/>
                  <a:moveTo>
                    <a:pt x="629545" y="92154"/>
                  </a:moveTo>
                  <a:lnTo>
                    <a:pt x="629545" y="131064"/>
                  </a:lnTo>
                  <a:lnTo>
                    <a:pt x="619715" y="131064"/>
                  </a:lnTo>
                  <a:cubicBezTo>
                    <a:pt x="600602" y="131064"/>
                    <a:pt x="586062" y="136047"/>
                    <a:pt x="576096" y="146013"/>
                  </a:cubicBezTo>
                  <a:cubicBezTo>
                    <a:pt x="566129" y="155980"/>
                    <a:pt x="561146" y="173250"/>
                    <a:pt x="561146" y="197825"/>
                  </a:cubicBezTo>
                  <a:lnTo>
                    <a:pt x="561146" y="320697"/>
                  </a:lnTo>
                  <a:lnTo>
                    <a:pt x="523875" y="320697"/>
                  </a:lnTo>
                  <a:lnTo>
                    <a:pt x="523875" y="95840"/>
                  </a:lnTo>
                  <a:lnTo>
                    <a:pt x="561146" y="95840"/>
                  </a:lnTo>
                  <a:lnTo>
                    <a:pt x="561146" y="133931"/>
                  </a:lnTo>
                  <a:cubicBezTo>
                    <a:pt x="574526" y="106080"/>
                    <a:pt x="597325" y="92154"/>
                    <a:pt x="629545" y="92154"/>
                  </a:cubicBezTo>
                  <a:close/>
                  <a:moveTo>
                    <a:pt x="340214" y="92154"/>
                  </a:moveTo>
                  <a:cubicBezTo>
                    <a:pt x="359327" y="92154"/>
                    <a:pt x="376051" y="96660"/>
                    <a:pt x="390387" y="105670"/>
                  </a:cubicBezTo>
                  <a:cubicBezTo>
                    <a:pt x="404722" y="114681"/>
                    <a:pt x="415575" y="126422"/>
                    <a:pt x="422948" y="140894"/>
                  </a:cubicBezTo>
                  <a:lnTo>
                    <a:pt x="422948" y="95840"/>
                  </a:lnTo>
                  <a:lnTo>
                    <a:pt x="460629" y="95840"/>
                  </a:lnTo>
                  <a:lnTo>
                    <a:pt x="460629" y="320697"/>
                  </a:lnTo>
                  <a:lnTo>
                    <a:pt x="422948" y="320697"/>
                  </a:lnTo>
                  <a:lnTo>
                    <a:pt x="422948" y="274825"/>
                  </a:lnTo>
                  <a:cubicBezTo>
                    <a:pt x="415575" y="289569"/>
                    <a:pt x="404722" y="301515"/>
                    <a:pt x="390387" y="310663"/>
                  </a:cubicBezTo>
                  <a:cubicBezTo>
                    <a:pt x="376051" y="319810"/>
                    <a:pt x="359327" y="324383"/>
                    <a:pt x="340214" y="324383"/>
                  </a:cubicBezTo>
                  <a:cubicBezTo>
                    <a:pt x="309632" y="324383"/>
                    <a:pt x="284102" y="313393"/>
                    <a:pt x="263623" y="291413"/>
                  </a:cubicBezTo>
                  <a:cubicBezTo>
                    <a:pt x="243144" y="269432"/>
                    <a:pt x="232905" y="241308"/>
                    <a:pt x="232905" y="207040"/>
                  </a:cubicBezTo>
                  <a:cubicBezTo>
                    <a:pt x="232905" y="172772"/>
                    <a:pt x="243076" y="145058"/>
                    <a:pt x="263418" y="123896"/>
                  </a:cubicBezTo>
                  <a:cubicBezTo>
                    <a:pt x="283761" y="102735"/>
                    <a:pt x="309359" y="92154"/>
                    <a:pt x="340214" y="92154"/>
                  </a:cubicBezTo>
                  <a:close/>
                  <a:moveTo>
                    <a:pt x="37271" y="66761"/>
                  </a:moveTo>
                  <a:lnTo>
                    <a:pt x="37271" y="160144"/>
                  </a:lnTo>
                  <a:lnTo>
                    <a:pt x="99936" y="160144"/>
                  </a:lnTo>
                  <a:cubicBezTo>
                    <a:pt x="117138" y="160144"/>
                    <a:pt x="130586" y="155980"/>
                    <a:pt x="140279" y="147652"/>
                  </a:cubicBezTo>
                  <a:cubicBezTo>
                    <a:pt x="149972" y="139324"/>
                    <a:pt x="154819" y="127992"/>
                    <a:pt x="154819" y="113657"/>
                  </a:cubicBezTo>
                  <a:cubicBezTo>
                    <a:pt x="154819" y="99322"/>
                    <a:pt x="149972" y="87922"/>
                    <a:pt x="140279" y="79457"/>
                  </a:cubicBezTo>
                  <a:cubicBezTo>
                    <a:pt x="130586" y="70993"/>
                    <a:pt x="117138" y="66761"/>
                    <a:pt x="99936" y="66761"/>
                  </a:cubicBezTo>
                  <a:close/>
                  <a:moveTo>
                    <a:pt x="960691" y="40138"/>
                  </a:moveTo>
                  <a:lnTo>
                    <a:pt x="998372" y="40138"/>
                  </a:lnTo>
                  <a:lnTo>
                    <a:pt x="998372" y="95840"/>
                  </a:lnTo>
                  <a:lnTo>
                    <a:pt x="1056532" y="95840"/>
                  </a:lnTo>
                  <a:lnTo>
                    <a:pt x="1056532" y="126149"/>
                  </a:lnTo>
                  <a:lnTo>
                    <a:pt x="998372" y="126149"/>
                  </a:lnTo>
                  <a:lnTo>
                    <a:pt x="998372" y="262947"/>
                  </a:lnTo>
                  <a:cubicBezTo>
                    <a:pt x="998372" y="273050"/>
                    <a:pt x="1000420" y="280149"/>
                    <a:pt x="1004516" y="284245"/>
                  </a:cubicBezTo>
                  <a:cubicBezTo>
                    <a:pt x="1008611" y="288341"/>
                    <a:pt x="1015847" y="290389"/>
                    <a:pt x="1026223" y="290389"/>
                  </a:cubicBezTo>
                  <a:lnTo>
                    <a:pt x="1056941" y="290389"/>
                  </a:lnTo>
                  <a:lnTo>
                    <a:pt x="1056941" y="320697"/>
                  </a:lnTo>
                  <a:lnTo>
                    <a:pt x="1019260" y="320697"/>
                  </a:lnTo>
                  <a:cubicBezTo>
                    <a:pt x="980214" y="320697"/>
                    <a:pt x="960691" y="301447"/>
                    <a:pt x="960691" y="262947"/>
                  </a:cubicBezTo>
                  <a:lnTo>
                    <a:pt x="960691" y="126149"/>
                  </a:lnTo>
                  <a:lnTo>
                    <a:pt x="931611" y="126149"/>
                  </a:lnTo>
                  <a:lnTo>
                    <a:pt x="931611" y="95840"/>
                  </a:lnTo>
                  <a:lnTo>
                    <a:pt x="960691" y="95840"/>
                  </a:lnTo>
                  <a:close/>
                  <a:moveTo>
                    <a:pt x="0" y="36862"/>
                  </a:moveTo>
                  <a:lnTo>
                    <a:pt x="101574" y="36862"/>
                  </a:lnTo>
                  <a:cubicBezTo>
                    <a:pt x="130518" y="36862"/>
                    <a:pt x="152908" y="43893"/>
                    <a:pt x="168745" y="57955"/>
                  </a:cubicBezTo>
                  <a:cubicBezTo>
                    <a:pt x="184582" y="72017"/>
                    <a:pt x="192500" y="90106"/>
                    <a:pt x="192500" y="112223"/>
                  </a:cubicBezTo>
                  <a:cubicBezTo>
                    <a:pt x="192500" y="143897"/>
                    <a:pt x="174342" y="164786"/>
                    <a:pt x="138026" y="174888"/>
                  </a:cubicBezTo>
                  <a:cubicBezTo>
                    <a:pt x="156321" y="177892"/>
                    <a:pt x="171066" y="186083"/>
                    <a:pt x="182261" y="199463"/>
                  </a:cubicBezTo>
                  <a:cubicBezTo>
                    <a:pt x="193456" y="212842"/>
                    <a:pt x="199053" y="228270"/>
                    <a:pt x="199053" y="245745"/>
                  </a:cubicBezTo>
                  <a:cubicBezTo>
                    <a:pt x="199053" y="267316"/>
                    <a:pt x="190657" y="285201"/>
                    <a:pt x="173864" y="299399"/>
                  </a:cubicBezTo>
                  <a:cubicBezTo>
                    <a:pt x="157072" y="313598"/>
                    <a:pt x="134613" y="320697"/>
                    <a:pt x="106489" y="320697"/>
                  </a:cubicBezTo>
                  <a:lnTo>
                    <a:pt x="0" y="320697"/>
                  </a:lnTo>
                  <a:close/>
                  <a:moveTo>
                    <a:pt x="1114420" y="9011"/>
                  </a:moveTo>
                  <a:cubicBezTo>
                    <a:pt x="1121383" y="9011"/>
                    <a:pt x="1127322" y="11468"/>
                    <a:pt x="1132236" y="16383"/>
                  </a:cubicBezTo>
                  <a:cubicBezTo>
                    <a:pt x="1137151" y="21298"/>
                    <a:pt x="1139609" y="27305"/>
                    <a:pt x="1139609" y="34404"/>
                  </a:cubicBezTo>
                  <a:cubicBezTo>
                    <a:pt x="1139609" y="41503"/>
                    <a:pt x="1137151" y="47511"/>
                    <a:pt x="1132236" y="52425"/>
                  </a:cubicBezTo>
                  <a:cubicBezTo>
                    <a:pt x="1127322" y="57340"/>
                    <a:pt x="1121314" y="59798"/>
                    <a:pt x="1114215" y="59798"/>
                  </a:cubicBezTo>
                  <a:cubicBezTo>
                    <a:pt x="1107116" y="59798"/>
                    <a:pt x="1101177" y="57340"/>
                    <a:pt x="1096399" y="52425"/>
                  </a:cubicBezTo>
                  <a:cubicBezTo>
                    <a:pt x="1091620" y="47511"/>
                    <a:pt x="1089231" y="41503"/>
                    <a:pt x="1089231" y="34404"/>
                  </a:cubicBezTo>
                  <a:cubicBezTo>
                    <a:pt x="1089231" y="27305"/>
                    <a:pt x="1091689" y="21298"/>
                    <a:pt x="1096603" y="16383"/>
                  </a:cubicBezTo>
                  <a:cubicBezTo>
                    <a:pt x="1101518" y="11468"/>
                    <a:pt x="1107457" y="9011"/>
                    <a:pt x="1114420" y="9011"/>
                  </a:cubicBezTo>
                  <a:close/>
                  <a:moveTo>
                    <a:pt x="1417796" y="0"/>
                  </a:moveTo>
                  <a:lnTo>
                    <a:pt x="1455067" y="0"/>
                  </a:lnTo>
                  <a:cubicBezTo>
                    <a:pt x="1458344" y="14472"/>
                    <a:pt x="1459982" y="27032"/>
                    <a:pt x="1459982" y="37681"/>
                  </a:cubicBezTo>
                  <a:cubicBezTo>
                    <a:pt x="1459982" y="68535"/>
                    <a:pt x="1446057" y="83963"/>
                    <a:pt x="1418206" y="83963"/>
                  </a:cubicBezTo>
                  <a:lnTo>
                    <a:pt x="1418206" y="65941"/>
                  </a:lnTo>
                  <a:cubicBezTo>
                    <a:pt x="1431312" y="65941"/>
                    <a:pt x="1437865" y="58842"/>
                    <a:pt x="1437865" y="44644"/>
                  </a:cubicBezTo>
                  <a:lnTo>
                    <a:pt x="1437865" y="35223"/>
                  </a:lnTo>
                  <a:lnTo>
                    <a:pt x="1417796" y="352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32F9F40-44AA-40D6-B943-2A3BE719C105}"/>
                </a:ext>
              </a:extLst>
            </p:cNvPr>
            <p:cNvGrpSpPr/>
            <p:nvPr userDrawn="1"/>
          </p:nvGrpSpPr>
          <p:grpSpPr>
            <a:xfrm>
              <a:off x="902437" y="119791"/>
              <a:ext cx="689543" cy="514923"/>
              <a:chOff x="902437" y="119791"/>
              <a:chExt cx="689543" cy="514923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CACD260-7898-4706-B456-026FD2B9A892}"/>
                  </a:ext>
                </a:extLst>
              </p:cNvPr>
              <p:cNvSpPr/>
              <p:nvPr/>
            </p:nvSpPr>
            <p:spPr>
              <a:xfrm>
                <a:off x="1120169" y="588994"/>
                <a:ext cx="254078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293446" h="52806">
                    <a:moveTo>
                      <a:pt x="6934" y="28498"/>
                    </a:moveTo>
                    <a:lnTo>
                      <a:pt x="6934" y="47320"/>
                    </a:lnTo>
                    <a:lnTo>
                      <a:pt x="19431" y="47320"/>
                    </a:lnTo>
                    <a:cubicBezTo>
                      <a:pt x="22784" y="47320"/>
                      <a:pt x="25413" y="46482"/>
                      <a:pt x="27318" y="44805"/>
                    </a:cubicBezTo>
                    <a:cubicBezTo>
                      <a:pt x="29223" y="43129"/>
                      <a:pt x="30175" y="40830"/>
                      <a:pt x="30175" y="37909"/>
                    </a:cubicBezTo>
                    <a:cubicBezTo>
                      <a:pt x="30175" y="34988"/>
                      <a:pt x="29147" y="32689"/>
                      <a:pt x="27089" y="31013"/>
                    </a:cubicBezTo>
                    <a:cubicBezTo>
                      <a:pt x="25032" y="29337"/>
                      <a:pt x="22301" y="28498"/>
                      <a:pt x="18898" y="28498"/>
                    </a:cubicBezTo>
                    <a:close/>
                    <a:moveTo>
                      <a:pt x="144399" y="8458"/>
                    </a:moveTo>
                    <a:lnTo>
                      <a:pt x="134645" y="35737"/>
                    </a:lnTo>
                    <a:lnTo>
                      <a:pt x="154153" y="35737"/>
                    </a:lnTo>
                    <a:close/>
                    <a:moveTo>
                      <a:pt x="264109" y="5562"/>
                    </a:moveTo>
                    <a:lnTo>
                      <a:pt x="264109" y="25527"/>
                    </a:lnTo>
                    <a:lnTo>
                      <a:pt x="274320" y="25527"/>
                    </a:lnTo>
                    <a:cubicBezTo>
                      <a:pt x="278130" y="25527"/>
                      <a:pt x="280962" y="24650"/>
                      <a:pt x="282816" y="22898"/>
                    </a:cubicBezTo>
                    <a:cubicBezTo>
                      <a:pt x="284671" y="21145"/>
                      <a:pt x="285598" y="18694"/>
                      <a:pt x="285598" y="15544"/>
                    </a:cubicBezTo>
                    <a:cubicBezTo>
                      <a:pt x="285598" y="8890"/>
                      <a:pt x="281839" y="5562"/>
                      <a:pt x="274320" y="5562"/>
                    </a:cubicBezTo>
                    <a:close/>
                    <a:moveTo>
                      <a:pt x="6934" y="5562"/>
                    </a:moveTo>
                    <a:lnTo>
                      <a:pt x="6934" y="22936"/>
                    </a:lnTo>
                    <a:lnTo>
                      <a:pt x="18593" y="22936"/>
                    </a:lnTo>
                    <a:cubicBezTo>
                      <a:pt x="21793" y="22936"/>
                      <a:pt x="24295" y="22161"/>
                      <a:pt x="26099" y="20612"/>
                    </a:cubicBezTo>
                    <a:cubicBezTo>
                      <a:pt x="27902" y="19062"/>
                      <a:pt x="28804" y="16954"/>
                      <a:pt x="28804" y="14287"/>
                    </a:cubicBezTo>
                    <a:cubicBezTo>
                      <a:pt x="28804" y="11620"/>
                      <a:pt x="27902" y="9499"/>
                      <a:pt x="26099" y="7924"/>
                    </a:cubicBezTo>
                    <a:cubicBezTo>
                      <a:pt x="24295" y="6350"/>
                      <a:pt x="21793" y="5562"/>
                      <a:pt x="18593" y="5562"/>
                    </a:cubicBezTo>
                    <a:close/>
                    <a:moveTo>
                      <a:pt x="257175" y="0"/>
                    </a:moveTo>
                    <a:lnTo>
                      <a:pt x="274320" y="0"/>
                    </a:lnTo>
                    <a:cubicBezTo>
                      <a:pt x="280264" y="0"/>
                      <a:pt x="284798" y="1447"/>
                      <a:pt x="287922" y="4343"/>
                    </a:cubicBezTo>
                    <a:cubicBezTo>
                      <a:pt x="291046" y="7239"/>
                      <a:pt x="292608" y="10782"/>
                      <a:pt x="292608" y="14973"/>
                    </a:cubicBezTo>
                    <a:cubicBezTo>
                      <a:pt x="292608" y="19164"/>
                      <a:pt x="291465" y="22656"/>
                      <a:pt x="289179" y="25450"/>
                    </a:cubicBezTo>
                    <a:cubicBezTo>
                      <a:pt x="286893" y="28244"/>
                      <a:pt x="283464" y="29997"/>
                      <a:pt x="278892" y="30708"/>
                    </a:cubicBezTo>
                    <a:lnTo>
                      <a:pt x="293446" y="52806"/>
                    </a:lnTo>
                    <a:lnTo>
                      <a:pt x="284759" y="52806"/>
                    </a:lnTo>
                    <a:lnTo>
                      <a:pt x="270891" y="31013"/>
                    </a:lnTo>
                    <a:lnTo>
                      <a:pt x="264109" y="31013"/>
                    </a:lnTo>
                    <a:lnTo>
                      <a:pt x="264109" y="52806"/>
                    </a:lnTo>
                    <a:lnTo>
                      <a:pt x="257175" y="52806"/>
                    </a:lnTo>
                    <a:close/>
                    <a:moveTo>
                      <a:pt x="140665" y="0"/>
                    </a:moveTo>
                    <a:lnTo>
                      <a:pt x="148285" y="0"/>
                    </a:lnTo>
                    <a:lnTo>
                      <a:pt x="167411" y="52806"/>
                    </a:lnTo>
                    <a:lnTo>
                      <a:pt x="160249" y="52806"/>
                    </a:lnTo>
                    <a:lnTo>
                      <a:pt x="156134" y="41224"/>
                    </a:lnTo>
                    <a:lnTo>
                      <a:pt x="132664" y="41224"/>
                    </a:lnTo>
                    <a:lnTo>
                      <a:pt x="128549" y="52806"/>
                    </a:lnTo>
                    <a:lnTo>
                      <a:pt x="121463" y="52806"/>
                    </a:lnTo>
                    <a:close/>
                    <a:moveTo>
                      <a:pt x="0" y="0"/>
                    </a:moveTo>
                    <a:lnTo>
                      <a:pt x="18898" y="0"/>
                    </a:lnTo>
                    <a:cubicBezTo>
                      <a:pt x="24282" y="0"/>
                      <a:pt x="28448" y="1308"/>
                      <a:pt x="31394" y="3924"/>
                    </a:cubicBezTo>
                    <a:cubicBezTo>
                      <a:pt x="34341" y="6540"/>
                      <a:pt x="35814" y="9906"/>
                      <a:pt x="35814" y="14020"/>
                    </a:cubicBezTo>
                    <a:cubicBezTo>
                      <a:pt x="35814" y="19913"/>
                      <a:pt x="32436" y="23799"/>
                      <a:pt x="25679" y="25679"/>
                    </a:cubicBezTo>
                    <a:cubicBezTo>
                      <a:pt x="29083" y="26238"/>
                      <a:pt x="31826" y="27762"/>
                      <a:pt x="33909" y="30251"/>
                    </a:cubicBezTo>
                    <a:cubicBezTo>
                      <a:pt x="35992" y="32740"/>
                      <a:pt x="37033" y="35610"/>
                      <a:pt x="37033" y="38862"/>
                    </a:cubicBezTo>
                    <a:cubicBezTo>
                      <a:pt x="37033" y="42875"/>
                      <a:pt x="35471" y="46202"/>
                      <a:pt x="32347" y="48844"/>
                    </a:cubicBezTo>
                    <a:cubicBezTo>
                      <a:pt x="29223" y="51485"/>
                      <a:pt x="25044" y="52806"/>
                      <a:pt x="19812" y="52806"/>
                    </a:cubicBezTo>
                    <a:lnTo>
                      <a:pt x="0" y="5280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16A5D33-8590-496C-930C-890F942FD034}"/>
                  </a:ext>
                </a:extLst>
              </p:cNvPr>
              <p:cNvSpPr/>
              <p:nvPr/>
            </p:nvSpPr>
            <p:spPr>
              <a:xfrm>
                <a:off x="980874" y="119791"/>
                <a:ext cx="532668" cy="144686"/>
              </a:xfrm>
              <a:custGeom>
                <a:avLst/>
                <a:gdLst/>
                <a:ahLst/>
                <a:cxnLst/>
                <a:rect l="l" t="t" r="r" b="b"/>
                <a:pathLst>
                  <a:path w="699596" h="190030">
                    <a:moveTo>
                      <a:pt x="676317" y="139202"/>
                    </a:moveTo>
                    <a:lnTo>
                      <a:pt x="699596" y="165102"/>
                    </a:lnTo>
                    <a:lnTo>
                      <a:pt x="695459" y="168820"/>
                    </a:lnTo>
                    <a:lnTo>
                      <a:pt x="686137" y="158449"/>
                    </a:lnTo>
                    <a:lnTo>
                      <a:pt x="651000" y="190030"/>
                    </a:lnTo>
                    <a:lnTo>
                      <a:pt x="646365" y="184873"/>
                    </a:lnTo>
                    <a:lnTo>
                      <a:pt x="681502" y="153292"/>
                    </a:lnTo>
                    <a:lnTo>
                      <a:pt x="672180" y="142921"/>
                    </a:lnTo>
                    <a:close/>
                    <a:moveTo>
                      <a:pt x="16617" y="132756"/>
                    </a:moveTo>
                    <a:lnTo>
                      <a:pt x="8884" y="139424"/>
                    </a:lnTo>
                    <a:lnTo>
                      <a:pt x="21922" y="154543"/>
                    </a:lnTo>
                    <a:lnTo>
                      <a:pt x="29654" y="147875"/>
                    </a:lnTo>
                    <a:cubicBezTo>
                      <a:pt x="32540" y="145387"/>
                      <a:pt x="34112" y="142874"/>
                      <a:pt x="34372" y="140336"/>
                    </a:cubicBezTo>
                    <a:cubicBezTo>
                      <a:pt x="34632" y="137798"/>
                      <a:pt x="33733" y="135336"/>
                      <a:pt x="31676" y="132951"/>
                    </a:cubicBezTo>
                    <a:cubicBezTo>
                      <a:pt x="27330" y="127911"/>
                      <a:pt x="22310" y="127846"/>
                      <a:pt x="16617" y="132756"/>
                    </a:cubicBezTo>
                    <a:close/>
                    <a:moveTo>
                      <a:pt x="26121" y="122950"/>
                    </a:moveTo>
                    <a:cubicBezTo>
                      <a:pt x="30378" y="123103"/>
                      <a:pt x="33875" y="124766"/>
                      <a:pt x="36612" y="127940"/>
                    </a:cubicBezTo>
                    <a:cubicBezTo>
                      <a:pt x="39349" y="131114"/>
                      <a:pt x="40764" y="134505"/>
                      <a:pt x="40858" y="138114"/>
                    </a:cubicBezTo>
                    <a:cubicBezTo>
                      <a:pt x="40951" y="141723"/>
                      <a:pt x="39499" y="145289"/>
                      <a:pt x="36501" y="148813"/>
                    </a:cubicBezTo>
                    <a:lnTo>
                      <a:pt x="61954" y="156044"/>
                    </a:lnTo>
                    <a:lnTo>
                      <a:pt x="55375" y="161717"/>
                    </a:lnTo>
                    <a:lnTo>
                      <a:pt x="30641" y="154269"/>
                    </a:lnTo>
                    <a:lnTo>
                      <a:pt x="25505" y="158698"/>
                    </a:lnTo>
                    <a:lnTo>
                      <a:pt x="39737" y="175202"/>
                    </a:lnTo>
                    <a:lnTo>
                      <a:pt x="34486" y="179731"/>
                    </a:lnTo>
                    <a:lnTo>
                      <a:pt x="0" y="139740"/>
                    </a:lnTo>
                    <a:lnTo>
                      <a:pt x="12984" y="128543"/>
                    </a:lnTo>
                    <a:cubicBezTo>
                      <a:pt x="17485" y="124662"/>
                      <a:pt x="21864" y="122797"/>
                      <a:pt x="26121" y="122950"/>
                    </a:cubicBezTo>
                    <a:close/>
                    <a:moveTo>
                      <a:pt x="607496" y="81717"/>
                    </a:moveTo>
                    <a:lnTo>
                      <a:pt x="612945" y="86005"/>
                    </a:lnTo>
                    <a:lnTo>
                      <a:pt x="608944" y="136188"/>
                    </a:lnTo>
                    <a:lnTo>
                      <a:pt x="634862" y="103253"/>
                    </a:lnTo>
                    <a:lnTo>
                      <a:pt x="640311" y="107541"/>
                    </a:lnTo>
                    <a:lnTo>
                      <a:pt x="607654" y="149039"/>
                    </a:lnTo>
                    <a:lnTo>
                      <a:pt x="602205" y="144751"/>
                    </a:lnTo>
                    <a:lnTo>
                      <a:pt x="606207" y="94568"/>
                    </a:lnTo>
                    <a:lnTo>
                      <a:pt x="580288" y="127503"/>
                    </a:lnTo>
                    <a:lnTo>
                      <a:pt x="574839" y="123215"/>
                    </a:lnTo>
                    <a:close/>
                    <a:moveTo>
                      <a:pt x="87300" y="72015"/>
                    </a:moveTo>
                    <a:lnTo>
                      <a:pt x="90162" y="76696"/>
                    </a:lnTo>
                    <a:lnTo>
                      <a:pt x="72220" y="87668"/>
                    </a:lnTo>
                    <a:lnTo>
                      <a:pt x="81601" y="103010"/>
                    </a:lnTo>
                    <a:lnTo>
                      <a:pt x="97593" y="93231"/>
                    </a:lnTo>
                    <a:lnTo>
                      <a:pt x="100416" y="97847"/>
                    </a:lnTo>
                    <a:lnTo>
                      <a:pt x="84423" y="107626"/>
                    </a:lnTo>
                    <a:lnTo>
                      <a:pt x="94043" y="123358"/>
                    </a:lnTo>
                    <a:lnTo>
                      <a:pt x="111986" y="112387"/>
                    </a:lnTo>
                    <a:lnTo>
                      <a:pt x="114848" y="117067"/>
                    </a:lnTo>
                    <a:lnTo>
                      <a:pt x="90989" y="131656"/>
                    </a:lnTo>
                    <a:lnTo>
                      <a:pt x="63442" y="86604"/>
                    </a:lnTo>
                    <a:close/>
                    <a:moveTo>
                      <a:pt x="541352" y="54354"/>
                    </a:moveTo>
                    <a:lnTo>
                      <a:pt x="520048" y="73988"/>
                    </a:lnTo>
                    <a:lnTo>
                      <a:pt x="537325" y="83044"/>
                    </a:lnTo>
                    <a:close/>
                    <a:moveTo>
                      <a:pt x="541971" y="45130"/>
                    </a:moveTo>
                    <a:lnTo>
                      <a:pt x="548720" y="48667"/>
                    </a:lnTo>
                    <a:lnTo>
                      <a:pt x="541144" y="104317"/>
                    </a:lnTo>
                    <a:lnTo>
                      <a:pt x="534800" y="100992"/>
                    </a:lnTo>
                    <a:lnTo>
                      <a:pt x="536533" y="88823"/>
                    </a:lnTo>
                    <a:lnTo>
                      <a:pt x="515746" y="77927"/>
                    </a:lnTo>
                    <a:lnTo>
                      <a:pt x="506724" y="86275"/>
                    </a:lnTo>
                    <a:lnTo>
                      <a:pt x="500448" y="82985"/>
                    </a:lnTo>
                    <a:close/>
                    <a:moveTo>
                      <a:pt x="153519" y="40934"/>
                    </a:moveTo>
                    <a:cubicBezTo>
                      <a:pt x="157211" y="41976"/>
                      <a:pt x="160056" y="44338"/>
                      <a:pt x="162056" y="48021"/>
                    </a:cubicBezTo>
                    <a:lnTo>
                      <a:pt x="154933" y="50934"/>
                    </a:lnTo>
                    <a:cubicBezTo>
                      <a:pt x="153956" y="49083"/>
                      <a:pt x="152378" y="47808"/>
                      <a:pt x="150198" y="47107"/>
                    </a:cubicBezTo>
                    <a:cubicBezTo>
                      <a:pt x="148019" y="46407"/>
                      <a:pt x="145553" y="46619"/>
                      <a:pt x="142803" y="47744"/>
                    </a:cubicBezTo>
                    <a:cubicBezTo>
                      <a:pt x="140052" y="48869"/>
                      <a:pt x="138090" y="50481"/>
                      <a:pt x="136918" y="52579"/>
                    </a:cubicBezTo>
                    <a:cubicBezTo>
                      <a:pt x="135745" y="54678"/>
                      <a:pt x="135707" y="57067"/>
                      <a:pt x="136803" y="59747"/>
                    </a:cubicBezTo>
                    <a:cubicBezTo>
                      <a:pt x="137534" y="61534"/>
                      <a:pt x="138633" y="62813"/>
                      <a:pt x="140101" y="63585"/>
                    </a:cubicBezTo>
                    <a:cubicBezTo>
                      <a:pt x="141569" y="64357"/>
                      <a:pt x="143195" y="64708"/>
                      <a:pt x="144977" y="64637"/>
                    </a:cubicBezTo>
                    <a:cubicBezTo>
                      <a:pt x="146759" y="64567"/>
                      <a:pt x="148689" y="64354"/>
                      <a:pt x="150767" y="63999"/>
                    </a:cubicBezTo>
                    <a:cubicBezTo>
                      <a:pt x="152844" y="63643"/>
                      <a:pt x="154945" y="63346"/>
                      <a:pt x="157071" y="63108"/>
                    </a:cubicBezTo>
                    <a:cubicBezTo>
                      <a:pt x="159196" y="62870"/>
                      <a:pt x="161208" y="62857"/>
                      <a:pt x="163106" y="63069"/>
                    </a:cubicBezTo>
                    <a:cubicBezTo>
                      <a:pt x="165003" y="63281"/>
                      <a:pt x="166792" y="64031"/>
                      <a:pt x="168472" y="65320"/>
                    </a:cubicBezTo>
                    <a:cubicBezTo>
                      <a:pt x="170151" y="66609"/>
                      <a:pt x="171501" y="68500"/>
                      <a:pt x="172520" y="70992"/>
                    </a:cubicBezTo>
                    <a:cubicBezTo>
                      <a:pt x="174077" y="74800"/>
                      <a:pt x="173975" y="78711"/>
                      <a:pt x="172214" y="82725"/>
                    </a:cubicBezTo>
                    <a:cubicBezTo>
                      <a:pt x="170452" y="86738"/>
                      <a:pt x="167091" y="89759"/>
                      <a:pt x="162130" y="91788"/>
                    </a:cubicBezTo>
                    <a:cubicBezTo>
                      <a:pt x="157170" y="93816"/>
                      <a:pt x="152671" y="94325"/>
                      <a:pt x="148635" y="93313"/>
                    </a:cubicBezTo>
                    <a:cubicBezTo>
                      <a:pt x="144600" y="92302"/>
                      <a:pt x="141784" y="89845"/>
                      <a:pt x="140188" y="85942"/>
                    </a:cubicBezTo>
                    <a:lnTo>
                      <a:pt x="147029" y="83144"/>
                    </a:lnTo>
                    <a:cubicBezTo>
                      <a:pt x="148121" y="85278"/>
                      <a:pt x="149733" y="86704"/>
                      <a:pt x="151866" y="87423"/>
                    </a:cubicBezTo>
                    <a:cubicBezTo>
                      <a:pt x="153999" y="88143"/>
                      <a:pt x="156617" y="87868"/>
                      <a:pt x="159720" y="86599"/>
                    </a:cubicBezTo>
                    <a:cubicBezTo>
                      <a:pt x="162824" y="85330"/>
                      <a:pt x="164965" y="83521"/>
                      <a:pt x="166145" y="81172"/>
                    </a:cubicBezTo>
                    <a:cubicBezTo>
                      <a:pt x="167325" y="78824"/>
                      <a:pt x="167478" y="76580"/>
                      <a:pt x="166603" y="74440"/>
                    </a:cubicBezTo>
                    <a:cubicBezTo>
                      <a:pt x="165728" y="72301"/>
                      <a:pt x="164562" y="70857"/>
                      <a:pt x="163103" y="70109"/>
                    </a:cubicBezTo>
                    <a:cubicBezTo>
                      <a:pt x="161645" y="69361"/>
                      <a:pt x="160024" y="69022"/>
                      <a:pt x="158242" y="69092"/>
                    </a:cubicBezTo>
                    <a:cubicBezTo>
                      <a:pt x="156459" y="69162"/>
                      <a:pt x="154534" y="69387"/>
                      <a:pt x="152466" y="69766"/>
                    </a:cubicBezTo>
                    <a:cubicBezTo>
                      <a:pt x="150399" y="70145"/>
                      <a:pt x="148297" y="70442"/>
                      <a:pt x="146162" y="70656"/>
                    </a:cubicBezTo>
                    <a:cubicBezTo>
                      <a:pt x="144027" y="70871"/>
                      <a:pt x="142006" y="70860"/>
                      <a:pt x="140099" y="70625"/>
                    </a:cubicBezTo>
                    <a:cubicBezTo>
                      <a:pt x="138191" y="70390"/>
                      <a:pt x="136393" y="69616"/>
                      <a:pt x="134704" y="68303"/>
                    </a:cubicBezTo>
                    <a:cubicBezTo>
                      <a:pt x="133014" y="66991"/>
                      <a:pt x="131651" y="65065"/>
                      <a:pt x="130612" y="62526"/>
                    </a:cubicBezTo>
                    <a:cubicBezTo>
                      <a:pt x="128920" y="58388"/>
                      <a:pt x="129029" y="54461"/>
                      <a:pt x="130939" y="50743"/>
                    </a:cubicBezTo>
                    <a:cubicBezTo>
                      <a:pt x="132849" y="47026"/>
                      <a:pt x="136167" y="44201"/>
                      <a:pt x="140893" y="42269"/>
                    </a:cubicBezTo>
                    <a:cubicBezTo>
                      <a:pt x="145618" y="40336"/>
                      <a:pt x="149827" y="39891"/>
                      <a:pt x="153519" y="40934"/>
                    </a:cubicBezTo>
                    <a:close/>
                    <a:moveTo>
                      <a:pt x="453582" y="19100"/>
                    </a:moveTo>
                    <a:lnTo>
                      <a:pt x="447606" y="38149"/>
                    </a:lnTo>
                    <a:lnTo>
                      <a:pt x="457348" y="41205"/>
                    </a:lnTo>
                    <a:cubicBezTo>
                      <a:pt x="460984" y="42346"/>
                      <a:pt x="463948" y="42358"/>
                      <a:pt x="466242" y="41241"/>
                    </a:cubicBezTo>
                    <a:cubicBezTo>
                      <a:pt x="468536" y="40123"/>
                      <a:pt x="470154" y="38062"/>
                      <a:pt x="471097" y="35057"/>
                    </a:cubicBezTo>
                    <a:cubicBezTo>
                      <a:pt x="473089" y="28708"/>
                      <a:pt x="470499" y="24407"/>
                      <a:pt x="463325" y="22157"/>
                    </a:cubicBezTo>
                    <a:close/>
                    <a:moveTo>
                      <a:pt x="448632" y="11716"/>
                    </a:moveTo>
                    <a:lnTo>
                      <a:pt x="464990" y="16849"/>
                    </a:lnTo>
                    <a:cubicBezTo>
                      <a:pt x="470661" y="18628"/>
                      <a:pt x="474554" y="21367"/>
                      <a:pt x="476668" y="25065"/>
                    </a:cubicBezTo>
                    <a:cubicBezTo>
                      <a:pt x="478782" y="28763"/>
                      <a:pt x="479212" y="32612"/>
                      <a:pt x="477957" y="36611"/>
                    </a:cubicBezTo>
                    <a:cubicBezTo>
                      <a:pt x="476702" y="40609"/>
                      <a:pt x="474566" y="43599"/>
                      <a:pt x="471549" y="45581"/>
                    </a:cubicBezTo>
                    <a:cubicBezTo>
                      <a:pt x="468531" y="47563"/>
                      <a:pt x="464735" y="48208"/>
                      <a:pt x="460159" y="47518"/>
                    </a:cubicBezTo>
                    <a:lnTo>
                      <a:pt x="467431" y="72960"/>
                    </a:lnTo>
                    <a:lnTo>
                      <a:pt x="459142" y="70359"/>
                    </a:lnTo>
                    <a:lnTo>
                      <a:pt x="452434" y="45414"/>
                    </a:lnTo>
                    <a:lnTo>
                      <a:pt x="445963" y="43383"/>
                    </a:lnTo>
                    <a:lnTo>
                      <a:pt x="439439" y="64177"/>
                    </a:lnTo>
                    <a:lnTo>
                      <a:pt x="432823" y="62101"/>
                    </a:lnTo>
                    <a:close/>
                    <a:moveTo>
                      <a:pt x="235016" y="11689"/>
                    </a:moveTo>
                    <a:lnTo>
                      <a:pt x="236249" y="17113"/>
                    </a:lnTo>
                    <a:lnTo>
                      <a:pt x="222652" y="20205"/>
                    </a:lnTo>
                    <a:lnTo>
                      <a:pt x="233127" y="66273"/>
                    </a:lnTo>
                    <a:lnTo>
                      <a:pt x="226366" y="67811"/>
                    </a:lnTo>
                    <a:lnTo>
                      <a:pt x="215890" y="21743"/>
                    </a:lnTo>
                    <a:lnTo>
                      <a:pt x="202293" y="24835"/>
                    </a:lnTo>
                    <a:lnTo>
                      <a:pt x="201059" y="19410"/>
                    </a:lnTo>
                    <a:close/>
                    <a:moveTo>
                      <a:pt x="295722" y="10420"/>
                    </a:moveTo>
                    <a:lnTo>
                      <a:pt x="287412" y="38174"/>
                    </a:lnTo>
                    <a:lnTo>
                      <a:pt x="306892" y="37151"/>
                    </a:lnTo>
                    <a:close/>
                    <a:moveTo>
                      <a:pt x="299160" y="1770"/>
                    </a:moveTo>
                    <a:lnTo>
                      <a:pt x="321027" y="53502"/>
                    </a:lnTo>
                    <a:lnTo>
                      <a:pt x="313874" y="53877"/>
                    </a:lnTo>
                    <a:lnTo>
                      <a:pt x="309158" y="42526"/>
                    </a:lnTo>
                    <a:lnTo>
                      <a:pt x="285721" y="43756"/>
                    </a:lnTo>
                    <a:lnTo>
                      <a:pt x="282219" y="55539"/>
                    </a:lnTo>
                    <a:lnTo>
                      <a:pt x="275142" y="55910"/>
                    </a:lnTo>
                    <a:lnTo>
                      <a:pt x="291550" y="2170"/>
                    </a:lnTo>
                    <a:close/>
                    <a:moveTo>
                      <a:pt x="366891" y="0"/>
                    </a:moveTo>
                    <a:lnTo>
                      <a:pt x="373845" y="888"/>
                    </a:lnTo>
                    <a:lnTo>
                      <a:pt x="369501" y="34902"/>
                    </a:lnTo>
                    <a:cubicBezTo>
                      <a:pt x="368948" y="39235"/>
                      <a:pt x="369681" y="42619"/>
                      <a:pt x="371700" y="45054"/>
                    </a:cubicBezTo>
                    <a:cubicBezTo>
                      <a:pt x="373720" y="47488"/>
                      <a:pt x="376745" y="48963"/>
                      <a:pt x="380776" y="49477"/>
                    </a:cubicBezTo>
                    <a:cubicBezTo>
                      <a:pt x="384808" y="49992"/>
                      <a:pt x="388119" y="49327"/>
                      <a:pt x="390710" y="47481"/>
                    </a:cubicBezTo>
                    <a:cubicBezTo>
                      <a:pt x="393302" y="45636"/>
                      <a:pt x="394874" y="42546"/>
                      <a:pt x="395428" y="38212"/>
                    </a:cubicBezTo>
                    <a:lnTo>
                      <a:pt x="399771" y="4198"/>
                    </a:lnTo>
                    <a:lnTo>
                      <a:pt x="406649" y="5077"/>
                    </a:lnTo>
                    <a:lnTo>
                      <a:pt x="402306" y="39091"/>
                    </a:lnTo>
                    <a:cubicBezTo>
                      <a:pt x="401521" y="45238"/>
                      <a:pt x="399045" y="49685"/>
                      <a:pt x="394880" y="52431"/>
                    </a:cubicBezTo>
                    <a:cubicBezTo>
                      <a:pt x="390714" y="55176"/>
                      <a:pt x="385746" y="56181"/>
                      <a:pt x="379976" y="55444"/>
                    </a:cubicBezTo>
                    <a:cubicBezTo>
                      <a:pt x="374206" y="54707"/>
                      <a:pt x="369663" y="52488"/>
                      <a:pt x="366346" y="48787"/>
                    </a:cubicBezTo>
                    <a:cubicBezTo>
                      <a:pt x="363029" y="45086"/>
                      <a:pt x="361762" y="40162"/>
                      <a:pt x="362547" y="34014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DF5D7BB-9B7B-4D2E-8D87-260AE1E3B048}"/>
                  </a:ext>
                </a:extLst>
              </p:cNvPr>
              <p:cNvGrpSpPr/>
              <p:nvPr userDrawn="1"/>
            </p:nvGrpSpPr>
            <p:grpSpPr>
              <a:xfrm>
                <a:off x="902437" y="599645"/>
                <a:ext cx="689543" cy="30529"/>
                <a:chOff x="4476625" y="2555797"/>
                <a:chExt cx="1972319" cy="87321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5D366439-FB84-4AFE-8D5C-A0DE7E90E89F}"/>
                    </a:ext>
                  </a:extLst>
                </p:cNvPr>
                <p:cNvSpPr/>
                <p:nvPr/>
              </p:nvSpPr>
              <p:spPr>
                <a:xfrm>
                  <a:off x="4476625" y="2555800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FCC504C6-99A5-49A3-83AB-491750706F1E}"/>
                    </a:ext>
                  </a:extLst>
                </p:cNvPr>
                <p:cNvSpPr/>
                <p:nvPr userDrawn="1"/>
              </p:nvSpPr>
              <p:spPr>
                <a:xfrm flipH="1">
                  <a:off x="6011371" y="2555797"/>
                  <a:ext cx="437573" cy="87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64" h="201980">
                      <a:moveTo>
                        <a:pt x="938060" y="164571"/>
                      </a:moveTo>
                      <a:cubicBezTo>
                        <a:pt x="891578" y="175557"/>
                        <a:pt x="850125" y="181051"/>
                        <a:pt x="813702" y="181051"/>
                      </a:cubicBezTo>
                      <a:cubicBezTo>
                        <a:pt x="795871" y="181089"/>
                        <a:pt x="779183" y="179868"/>
                        <a:pt x="763638" y="177388"/>
                      </a:cubicBezTo>
                      <a:cubicBezTo>
                        <a:pt x="748094" y="174909"/>
                        <a:pt x="733691" y="170941"/>
                        <a:pt x="720433" y="165486"/>
                      </a:cubicBezTo>
                      <a:cubicBezTo>
                        <a:pt x="731863" y="173249"/>
                        <a:pt x="744893" y="179010"/>
                        <a:pt x="759523" y="182767"/>
                      </a:cubicBezTo>
                      <a:cubicBezTo>
                        <a:pt x="774154" y="186525"/>
                        <a:pt x="790385" y="188394"/>
                        <a:pt x="808215" y="188375"/>
                      </a:cubicBezTo>
                      <a:cubicBezTo>
                        <a:pt x="826541" y="188355"/>
                        <a:pt x="846582" y="186331"/>
                        <a:pt x="868337" y="182303"/>
                      </a:cubicBezTo>
                      <a:cubicBezTo>
                        <a:pt x="890092" y="178275"/>
                        <a:pt x="913333" y="172365"/>
                        <a:pt x="938060" y="164571"/>
                      </a:cubicBezTo>
                      <a:close/>
                      <a:moveTo>
                        <a:pt x="817359" y="81390"/>
                      </a:moveTo>
                      <a:cubicBezTo>
                        <a:pt x="793394" y="81333"/>
                        <a:pt x="770229" y="81904"/>
                        <a:pt x="747865" y="83103"/>
                      </a:cubicBezTo>
                      <a:cubicBezTo>
                        <a:pt x="725500" y="84302"/>
                        <a:pt x="702335" y="86471"/>
                        <a:pt x="678370" y="89608"/>
                      </a:cubicBezTo>
                      <a:cubicBezTo>
                        <a:pt x="681990" y="93146"/>
                        <a:pt x="685724" y="96246"/>
                        <a:pt x="689572" y="98908"/>
                      </a:cubicBezTo>
                      <a:cubicBezTo>
                        <a:pt x="693420" y="101570"/>
                        <a:pt x="697611" y="104242"/>
                        <a:pt x="702145" y="106925"/>
                      </a:cubicBezTo>
                      <a:lnTo>
                        <a:pt x="702145" y="106890"/>
                      </a:lnTo>
                      <a:cubicBezTo>
                        <a:pt x="702793" y="107005"/>
                        <a:pt x="704012" y="107463"/>
                        <a:pt x="705802" y="108264"/>
                      </a:cubicBezTo>
                      <a:cubicBezTo>
                        <a:pt x="707593" y="109065"/>
                        <a:pt x="708812" y="109523"/>
                        <a:pt x="709460" y="109637"/>
                      </a:cubicBezTo>
                      <a:cubicBezTo>
                        <a:pt x="719957" y="113698"/>
                        <a:pt x="730510" y="116563"/>
                        <a:pt x="741121" y="118231"/>
                      </a:cubicBezTo>
                      <a:cubicBezTo>
                        <a:pt x="751732" y="119900"/>
                        <a:pt x="762514" y="120726"/>
                        <a:pt x="773468" y="120710"/>
                      </a:cubicBezTo>
                      <a:cubicBezTo>
                        <a:pt x="793795" y="120804"/>
                        <a:pt x="816693" y="118777"/>
                        <a:pt x="842162" y="114629"/>
                      </a:cubicBezTo>
                      <a:cubicBezTo>
                        <a:pt x="867632" y="110481"/>
                        <a:pt x="891673" y="103646"/>
                        <a:pt x="914286" y="94123"/>
                      </a:cubicBezTo>
                      <a:cubicBezTo>
                        <a:pt x="900474" y="88022"/>
                        <a:pt x="884663" y="84308"/>
                        <a:pt x="866851" y="82982"/>
                      </a:cubicBezTo>
                      <a:cubicBezTo>
                        <a:pt x="849039" y="81656"/>
                        <a:pt x="832542" y="81125"/>
                        <a:pt x="817359" y="81390"/>
                      </a:cubicBezTo>
                      <a:close/>
                      <a:moveTo>
                        <a:pt x="497433" y="52056"/>
                      </a:moveTo>
                      <a:cubicBezTo>
                        <a:pt x="408298" y="67556"/>
                        <a:pt x="333508" y="79054"/>
                        <a:pt x="273063" y="86550"/>
                      </a:cubicBezTo>
                      <a:cubicBezTo>
                        <a:pt x="212617" y="94046"/>
                        <a:pt x="166402" y="97774"/>
                        <a:pt x="134417" y="97735"/>
                      </a:cubicBezTo>
                      <a:cubicBezTo>
                        <a:pt x="124511" y="97886"/>
                        <a:pt x="115976" y="97585"/>
                        <a:pt x="108814" y="96832"/>
                      </a:cubicBezTo>
                      <a:cubicBezTo>
                        <a:pt x="115214" y="98222"/>
                        <a:pt x="122529" y="99328"/>
                        <a:pt x="130759" y="100149"/>
                      </a:cubicBezTo>
                      <a:cubicBezTo>
                        <a:pt x="138989" y="100971"/>
                        <a:pt x="148133" y="101392"/>
                        <a:pt x="158191" y="101411"/>
                      </a:cubicBezTo>
                      <a:cubicBezTo>
                        <a:pt x="193014" y="101297"/>
                        <a:pt x="238811" y="96956"/>
                        <a:pt x="295580" y="88388"/>
                      </a:cubicBezTo>
                      <a:cubicBezTo>
                        <a:pt x="352349" y="79819"/>
                        <a:pt x="419633" y="67709"/>
                        <a:pt x="497433" y="52056"/>
                      </a:cubicBezTo>
                      <a:close/>
                      <a:moveTo>
                        <a:pt x="849363" y="9"/>
                      </a:moveTo>
                      <a:cubicBezTo>
                        <a:pt x="871156" y="-155"/>
                        <a:pt x="893204" y="2100"/>
                        <a:pt x="915505" y="6773"/>
                      </a:cubicBezTo>
                      <a:cubicBezTo>
                        <a:pt x="937806" y="11445"/>
                        <a:pt x="957618" y="19517"/>
                        <a:pt x="974941" y="30987"/>
                      </a:cubicBezTo>
                      <a:cubicBezTo>
                        <a:pt x="992264" y="42457"/>
                        <a:pt x="1004354" y="58307"/>
                        <a:pt x="1011212" y="78537"/>
                      </a:cubicBezTo>
                      <a:cubicBezTo>
                        <a:pt x="1011974" y="83927"/>
                        <a:pt x="1012279" y="88841"/>
                        <a:pt x="1012127" y="93278"/>
                      </a:cubicBezTo>
                      <a:cubicBezTo>
                        <a:pt x="1010998" y="121263"/>
                        <a:pt x="999438" y="142780"/>
                        <a:pt x="977447" y="157829"/>
                      </a:cubicBezTo>
                      <a:cubicBezTo>
                        <a:pt x="955456" y="172877"/>
                        <a:pt x="929808" y="183556"/>
                        <a:pt x="900502" y="189865"/>
                      </a:cubicBezTo>
                      <a:cubicBezTo>
                        <a:pt x="871196" y="196173"/>
                        <a:pt x="845006" y="200211"/>
                        <a:pt x="821931" y="201977"/>
                      </a:cubicBezTo>
                      <a:cubicBezTo>
                        <a:pt x="798209" y="202107"/>
                        <a:pt x="773124" y="198602"/>
                        <a:pt x="746675" y="191463"/>
                      </a:cubicBezTo>
                      <a:cubicBezTo>
                        <a:pt x="720227" y="184323"/>
                        <a:pt x="697588" y="172766"/>
                        <a:pt x="678760" y="156793"/>
                      </a:cubicBezTo>
                      <a:cubicBezTo>
                        <a:pt x="659931" y="140820"/>
                        <a:pt x="650086" y="119648"/>
                        <a:pt x="649224" y="93278"/>
                      </a:cubicBezTo>
                      <a:cubicBezTo>
                        <a:pt x="573595" y="104577"/>
                        <a:pt x="497395" y="117128"/>
                        <a:pt x="420624" y="130930"/>
                      </a:cubicBezTo>
                      <a:cubicBezTo>
                        <a:pt x="343852" y="144731"/>
                        <a:pt x="267652" y="152259"/>
                        <a:pt x="192024" y="153514"/>
                      </a:cubicBezTo>
                      <a:cubicBezTo>
                        <a:pt x="186575" y="153533"/>
                        <a:pt x="181241" y="153495"/>
                        <a:pt x="176022" y="153400"/>
                      </a:cubicBezTo>
                      <a:cubicBezTo>
                        <a:pt x="170802" y="153305"/>
                        <a:pt x="165468" y="153038"/>
                        <a:pt x="160020" y="152601"/>
                      </a:cubicBezTo>
                      <a:cubicBezTo>
                        <a:pt x="157315" y="153038"/>
                        <a:pt x="154724" y="153304"/>
                        <a:pt x="152247" y="153400"/>
                      </a:cubicBezTo>
                      <a:cubicBezTo>
                        <a:pt x="149771" y="153495"/>
                        <a:pt x="147180" y="153533"/>
                        <a:pt x="144475" y="153514"/>
                      </a:cubicBezTo>
                      <a:cubicBezTo>
                        <a:pt x="135207" y="153852"/>
                        <a:pt x="119199" y="151350"/>
                        <a:pt x="96452" y="146007"/>
                      </a:cubicBezTo>
                      <a:cubicBezTo>
                        <a:pt x="73705" y="140665"/>
                        <a:pt x="52279" y="130450"/>
                        <a:pt x="32173" y="115362"/>
                      </a:cubicBezTo>
                      <a:cubicBezTo>
                        <a:pt x="12068" y="100274"/>
                        <a:pt x="1343" y="78282"/>
                        <a:pt x="0" y="49386"/>
                      </a:cubicBezTo>
                      <a:cubicBezTo>
                        <a:pt x="886" y="49426"/>
                        <a:pt x="5514" y="51684"/>
                        <a:pt x="13885" y="56160"/>
                      </a:cubicBezTo>
                      <a:cubicBezTo>
                        <a:pt x="22256" y="60636"/>
                        <a:pt x="30880" y="65264"/>
                        <a:pt x="39759" y="70045"/>
                      </a:cubicBezTo>
                      <a:cubicBezTo>
                        <a:pt x="48638" y="74826"/>
                        <a:pt x="54283" y="77693"/>
                        <a:pt x="56693" y="78647"/>
                      </a:cubicBezTo>
                      <a:cubicBezTo>
                        <a:pt x="69342" y="82209"/>
                        <a:pt x="81534" y="84686"/>
                        <a:pt x="93269" y="86077"/>
                      </a:cubicBezTo>
                      <a:cubicBezTo>
                        <a:pt x="105003" y="87467"/>
                        <a:pt x="117195" y="88344"/>
                        <a:pt x="129845" y="88706"/>
                      </a:cubicBezTo>
                      <a:cubicBezTo>
                        <a:pt x="163944" y="87543"/>
                        <a:pt x="197244" y="84838"/>
                        <a:pt x="229743" y="80590"/>
                      </a:cubicBezTo>
                      <a:cubicBezTo>
                        <a:pt x="262242" y="76342"/>
                        <a:pt x="295084" y="72037"/>
                        <a:pt x="328269" y="67674"/>
                      </a:cubicBezTo>
                      <a:cubicBezTo>
                        <a:pt x="380183" y="60207"/>
                        <a:pt x="446205" y="49310"/>
                        <a:pt x="526337" y="34984"/>
                      </a:cubicBezTo>
                      <a:cubicBezTo>
                        <a:pt x="606468" y="20659"/>
                        <a:pt x="707438" y="9304"/>
                        <a:pt x="829246" y="922"/>
                      </a:cubicBezTo>
                      <a:cubicBezTo>
                        <a:pt x="832485" y="884"/>
                        <a:pt x="835838" y="732"/>
                        <a:pt x="839305" y="465"/>
                      </a:cubicBezTo>
                      <a:cubicBezTo>
                        <a:pt x="842772" y="199"/>
                        <a:pt x="846125" y="47"/>
                        <a:pt x="849363" y="9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1366C23-4920-4918-AFEC-885BBFB8F43A}"/>
                  </a:ext>
                </a:extLst>
              </p:cNvPr>
              <p:cNvGrpSpPr/>
              <p:nvPr/>
            </p:nvGrpSpPr>
            <p:grpSpPr>
              <a:xfrm>
                <a:off x="929844" y="275157"/>
                <a:ext cx="634729" cy="24588"/>
                <a:chOff x="4846277" y="2438400"/>
                <a:chExt cx="1967087" cy="7620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56D6218-1DF9-4703-BB95-40C537752681}"/>
                    </a:ext>
                  </a:extLst>
                </p:cNvPr>
                <p:cNvSpPr/>
                <p:nvPr/>
              </p:nvSpPr>
              <p:spPr>
                <a:xfrm>
                  <a:off x="4846277" y="2438400"/>
                  <a:ext cx="76201" cy="76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5BA1E8F3-9B05-4F74-AB22-0074CC7C6135}"/>
                    </a:ext>
                  </a:extLst>
                </p:cNvPr>
                <p:cNvSpPr/>
                <p:nvPr/>
              </p:nvSpPr>
              <p:spPr>
                <a:xfrm>
                  <a:off x="6737164" y="2438400"/>
                  <a:ext cx="76200" cy="76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5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593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microsoft.com/office/2007/relationships/hdphoto" Target="../media/hdphoto6.wdp"/><Relationship Id="rId21" Type="http://schemas.microsoft.com/office/2007/relationships/hdphoto" Target="../media/hdphoto14.wdp"/><Relationship Id="rId7" Type="http://schemas.microsoft.com/office/2007/relationships/hdphoto" Target="../media/hdphoto8.wdp"/><Relationship Id="rId12" Type="http://schemas.openxmlformats.org/officeDocument/2006/relationships/image" Target="../media/image1.png"/><Relationship Id="rId17" Type="http://schemas.microsoft.com/office/2007/relationships/hdphoto" Target="../media/hdphoto12.wdp"/><Relationship Id="rId25" Type="http://schemas.microsoft.com/office/2007/relationships/hdphoto" Target="../media/hdphoto16.wdp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10.wdp"/><Relationship Id="rId24" Type="http://schemas.openxmlformats.org/officeDocument/2006/relationships/image" Target="../media/image21.png"/><Relationship Id="rId5" Type="http://schemas.microsoft.com/office/2007/relationships/hdphoto" Target="../media/hdphoto7.wdp"/><Relationship Id="rId15" Type="http://schemas.microsoft.com/office/2007/relationships/hdphoto" Target="../media/hdphoto11.wdp"/><Relationship Id="rId23" Type="http://schemas.microsoft.com/office/2007/relationships/hdphoto" Target="../media/hdphoto15.wdp"/><Relationship Id="rId10" Type="http://schemas.openxmlformats.org/officeDocument/2006/relationships/image" Target="../media/image15.png"/><Relationship Id="rId19" Type="http://schemas.microsoft.com/office/2007/relationships/hdphoto" Target="../media/hdphoto13.wdp"/><Relationship Id="rId4" Type="http://schemas.openxmlformats.org/officeDocument/2006/relationships/image" Target="../media/image12.png"/><Relationship Id="rId9" Type="http://schemas.microsoft.com/office/2007/relationships/hdphoto" Target="../media/hdphoto9.wdp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8BD89EFD-2557-27B0-D9BB-A481EE3F8F52}"/>
              </a:ext>
            </a:extLst>
          </p:cNvPr>
          <p:cNvSpPr/>
          <p:nvPr/>
        </p:nvSpPr>
        <p:spPr>
          <a:xfrm rot="16200000">
            <a:off x="-1049873" y="382784"/>
            <a:ext cx="7540053" cy="6204850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374403 w 4813275"/>
              <a:gd name="connsiteY2" fmla="*/ 2940107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788824 w 4813275"/>
              <a:gd name="connsiteY2" fmla="*/ 2953603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788824" y="2953603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8A8F9B-37C4-ADD5-57C5-A6B4DD93673B}"/>
              </a:ext>
            </a:extLst>
          </p:cNvPr>
          <p:cNvSpPr/>
          <p:nvPr/>
        </p:nvSpPr>
        <p:spPr>
          <a:xfrm>
            <a:off x="980421" y="5426705"/>
            <a:ext cx="3132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sz="3600" dirty="0">
                <a:ln w="0"/>
                <a:solidFill>
                  <a:schemeClr val="bg1"/>
                </a:solidFill>
                <a:latin typeface="Candara" panose="020E0502030303020204" pitchFamily="34" charset="0"/>
                <a:cs typeface="2  Titr" panose="00000700000000000000" pitchFamily="2" charset="-78"/>
              </a:rPr>
              <a:t>www.pendar.ir</a:t>
            </a:r>
            <a:endParaRPr lang="fa-IR" sz="3600" b="1" dirty="0">
              <a:solidFill>
                <a:schemeClr val="bg1"/>
              </a:solidFill>
              <a:latin typeface="Candara" panose="020E0502030303020204" pitchFamily="34" charset="0"/>
              <a:cs typeface="2  Titr" panose="000007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1ED18D-FC5E-AC5D-4191-1248F5FDDA92}"/>
              </a:ext>
            </a:extLst>
          </p:cNvPr>
          <p:cNvSpPr txBox="1"/>
          <p:nvPr/>
        </p:nvSpPr>
        <p:spPr>
          <a:xfrm>
            <a:off x="-26894" y="3315093"/>
            <a:ext cx="5552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dirty="0">
                <a:solidFill>
                  <a:schemeClr val="bg1"/>
                </a:solidFill>
                <a:latin typeface="IRANSans Black" panose="020B0506030804020204" pitchFamily="34" charset="-78"/>
                <a:cs typeface="IRANSans Black" panose="020B0506030804020204" pitchFamily="34" charset="-78"/>
              </a:rPr>
              <a:t>محمدجوادنصیری</a:t>
            </a:r>
            <a:endParaRPr lang="en-US" sz="4800" dirty="0">
              <a:solidFill>
                <a:schemeClr val="bg1"/>
              </a:solidFill>
              <a:latin typeface="IRANSans Black" panose="020B0506030804020204" pitchFamily="34" charset="-78"/>
              <a:cs typeface="IRANSans Black" panose="020B0506030804020204" pitchFamily="34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B58C4-201E-09C9-5123-A3FC2BDF2945}"/>
              </a:ext>
            </a:extLst>
          </p:cNvPr>
          <p:cNvSpPr txBox="1"/>
          <p:nvPr/>
        </p:nvSpPr>
        <p:spPr>
          <a:xfrm>
            <a:off x="-111652" y="4022967"/>
            <a:ext cx="573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solidFill>
                  <a:schemeClr val="bg1"/>
                </a:solidFill>
                <a:latin typeface="KalamehFaNum SemiBold" pitchFamily="2" charset="-78"/>
                <a:cs typeface="KalamehFaNum SemiBold" pitchFamily="2" charset="-78"/>
              </a:rPr>
              <a:t>گروه‌تبلیغ‌تخصصی‌سراب‌حقیقت</a:t>
            </a:r>
            <a:endParaRPr lang="en-US" sz="2000" dirty="0">
              <a:solidFill>
                <a:schemeClr val="bg1"/>
              </a:solidFill>
              <a:latin typeface="KalamehFaNum SemiBold" pitchFamily="2" charset="-78"/>
              <a:cs typeface="KalamehFaNum SemiBold" pitchFamily="2" charset="-78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726155-A60C-316D-8FA6-475C586F668D}"/>
              </a:ext>
            </a:extLst>
          </p:cNvPr>
          <p:cNvSpPr/>
          <p:nvPr/>
        </p:nvSpPr>
        <p:spPr>
          <a:xfrm>
            <a:off x="1552741" y="914689"/>
            <a:ext cx="2266426" cy="2313882"/>
          </a:xfrm>
          <a:prstGeom prst="ellipse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AB545D2-3D7E-2394-BA0F-661ADC98E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" t="536" r="-5644" b="3009"/>
          <a:stretch/>
        </p:blipFill>
        <p:spPr>
          <a:xfrm>
            <a:off x="1577327" y="1108129"/>
            <a:ext cx="2217251" cy="2120442"/>
          </a:xfrm>
          <a:prstGeom prst="flowChartConnector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1A661B9-7FAF-06D8-2E2F-7BB76E91B12F}"/>
              </a:ext>
            </a:extLst>
          </p:cNvPr>
          <p:cNvSpPr txBox="1"/>
          <p:nvPr/>
        </p:nvSpPr>
        <p:spPr>
          <a:xfrm>
            <a:off x="5445239" y="3918252"/>
            <a:ext cx="6319389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a-I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cs typeface="IRANSansMonoSpacedNum" panose="020B0506030804020204" pitchFamily="34" charset="-78"/>
              </a:rPr>
            </a:br>
            <a:endParaRPr kumimoji="0" lang="fa-I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dirty="0">
                <a:solidFill>
                  <a:srgbClr val="C00000"/>
                </a:solidFill>
                <a:latin typeface="IRANSans Black" panose="020B0506030804020204" pitchFamily="34" charset="-78"/>
                <a:cs typeface="IRANSans Black" panose="020B0506030804020204" pitchFamily="34" charset="-78"/>
              </a:rPr>
              <a:t>سوابق</a:t>
            </a:r>
            <a:endParaRPr lang="fa-IR" dirty="0">
              <a:solidFill>
                <a:srgbClr val="C00000"/>
              </a:solidFill>
              <a:latin typeface="IRANSans Black" panose="020B0506030804020204" pitchFamily="34" charset="-78"/>
              <a:cs typeface="IRANSans Black" panose="020B0506030804020204" pitchFamily="34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مبلغ تخصصی عرفان های کاذب دفترتبلیغات اسلامی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عضو گروه علمی و مدرس معنویت‌های نوظهور معاونت‌تبلیغ‌حوزه‌های‌علمیه‌و موسسه‌کلام‌وادیان‌خاتم‌النبیین‌قم</a:t>
            </a:r>
            <a:b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cs typeface="IRANSansMonoSpacedNum" panose="020B0506030804020204" pitchFamily="34" charset="-78"/>
              </a:rPr>
            </a:b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مدیرکانون‌هنر‌زندگی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مراقب‌معنوی‌و‌مشاور‌اصلاح‌آسیب‌دیدگان‌فرق‌انحرافی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D53C74-8C32-1396-F36A-43AB4F99C756}"/>
              </a:ext>
            </a:extLst>
          </p:cNvPr>
          <p:cNvSpPr/>
          <p:nvPr/>
        </p:nvSpPr>
        <p:spPr>
          <a:xfrm>
            <a:off x="11795092" y="440572"/>
            <a:ext cx="131184" cy="131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28FB13-D2D1-AABA-41DA-C0B813F423B6}"/>
              </a:ext>
            </a:extLst>
          </p:cNvPr>
          <p:cNvSpPr/>
          <p:nvPr/>
        </p:nvSpPr>
        <p:spPr>
          <a:xfrm>
            <a:off x="11795092" y="1983366"/>
            <a:ext cx="131184" cy="131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ECDBB8-2F6F-C477-1589-6785AD299715}"/>
              </a:ext>
            </a:extLst>
          </p:cNvPr>
          <p:cNvSpPr/>
          <p:nvPr/>
        </p:nvSpPr>
        <p:spPr>
          <a:xfrm>
            <a:off x="11795092" y="3532538"/>
            <a:ext cx="131184" cy="131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0AE0B7-5AB0-0B13-0449-91E0D1821D65}"/>
              </a:ext>
            </a:extLst>
          </p:cNvPr>
          <p:cNvSpPr/>
          <p:nvPr/>
        </p:nvSpPr>
        <p:spPr>
          <a:xfrm>
            <a:off x="11799404" y="4748144"/>
            <a:ext cx="131184" cy="131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B220FA0-1F41-A6C6-1AD1-25C54FBA6F42}"/>
              </a:ext>
            </a:extLst>
          </p:cNvPr>
          <p:cNvGrpSpPr/>
          <p:nvPr/>
        </p:nvGrpSpPr>
        <p:grpSpPr>
          <a:xfrm>
            <a:off x="-1" y="6312933"/>
            <a:ext cx="12192000" cy="545067"/>
            <a:chOff x="-1" y="6312933"/>
            <a:chExt cx="12192000" cy="545067"/>
          </a:xfrm>
          <a:solidFill>
            <a:schemeClr val="tx1"/>
          </a:solidFill>
        </p:grpSpPr>
        <p:sp>
          <p:nvSpPr>
            <p:cNvPr id="32" name="Isosceles Triangle 24">
              <a:extLst>
                <a:ext uri="{FF2B5EF4-FFF2-40B4-BE49-F238E27FC236}">
                  <a16:creationId xmlns:a16="http://schemas.microsoft.com/office/drawing/2014/main" id="{67D18A33-D35A-FF2A-CF6B-01B38AC692F8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7A98910-CA06-97DE-AFBA-D96E54286B86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88F377E-0327-86AD-E5F5-E3D011E95920}"/>
              </a:ext>
            </a:extLst>
          </p:cNvPr>
          <p:cNvSpPr txBox="1"/>
          <p:nvPr/>
        </p:nvSpPr>
        <p:spPr>
          <a:xfrm>
            <a:off x="5754179" y="342625"/>
            <a:ext cx="60104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RANSans Black" panose="020B0506030804020204" pitchFamily="34" charset="-78"/>
                <a:ea typeface="+mn-ea"/>
                <a:cs typeface="IRANSans Black" panose="020B0506030804020204" pitchFamily="34" charset="-78"/>
              </a:rPr>
              <a:t>تحصیلات</a:t>
            </a:r>
            <a:b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</a:b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  <a:t>طلبه ‌درس‌خارج ‌فقه‌و‌اصول </a:t>
            </a:r>
            <a:b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</a:b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  <a:t>سطح4رشته تخصصی سلامت‌معنوی موسسه‌امام‌رضا پژوهشگاه‌فرهنگ‌واندیشه‌اسلامی(آیت‌الله‌رشاد)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  <a:t>کاردانی حقوق قضایی و کارشناسی ارشد فلسفه دین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69C409-6B80-E409-DEF5-2FE8CD51B1C5}"/>
              </a:ext>
            </a:extLst>
          </p:cNvPr>
          <p:cNvSpPr txBox="1"/>
          <p:nvPr/>
        </p:nvSpPr>
        <p:spPr>
          <a:xfrm>
            <a:off x="2869400" y="1857313"/>
            <a:ext cx="88952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RANSans Black" panose="020B0506030804020204" pitchFamily="34" charset="-78"/>
                <a:ea typeface="+mn-ea"/>
                <a:cs typeface="IRANSans Black" panose="020B0506030804020204" pitchFamily="34" charset="-78"/>
              </a:rPr>
              <a:t>دوره‌های‌‌گذرانده‌شده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RANSans Black" panose="020B0506030804020204" pitchFamily="34" charset="-78"/>
                <a:ea typeface="+mn-ea"/>
                <a:cs typeface="IRANSans Black" panose="020B0506030804020204" pitchFamily="34" charset="-78"/>
              </a:rPr>
              <a:t> </a:t>
            </a:r>
            <a:b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</a:b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  <a:t>مشاوره‌سبک‌زندگی‌اسلامی </a:t>
            </a:r>
            <a:b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</a:b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  <a:t>مشاوره‌اصلاح‌آسیب‌دیدگان‌فرق‌انحرافی </a:t>
            </a:r>
            <a:b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</a:b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  <a:t>مشاوره‌خانواده</a:t>
            </a:r>
            <a:b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</a:b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  <a:t>مربی‌گری‌نقد‌عرفان‌های‌کاذب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A065E4-CE43-2BA3-2CEC-C62F3141B855}"/>
              </a:ext>
            </a:extLst>
          </p:cNvPr>
          <p:cNvSpPr txBox="1"/>
          <p:nvPr/>
        </p:nvSpPr>
        <p:spPr>
          <a:xfrm>
            <a:off x="2869400" y="3430197"/>
            <a:ext cx="889522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RANSans Black" panose="020B0506030804020204" pitchFamily="34" charset="-78"/>
                <a:ea typeface="+mn-ea"/>
                <a:cs typeface="IRANSans Black" panose="020B0506030804020204" pitchFamily="34" charset="-78"/>
              </a:rPr>
              <a:t>آثار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RANSans Black" panose="020B0506030804020204" pitchFamily="34" charset="-78"/>
              <a:ea typeface="+mn-ea"/>
              <a:cs typeface="IRANSans Black" panose="020B0506030804020204" pitchFamily="34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  <a:t>کتاب راز پنهانی ‌ماه </a:t>
            </a:r>
            <a:b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</a:b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  <a:t>مقاله‌ی مقایسه آرامش و شادی از منظر اوشو و اسلام </a:t>
            </a:r>
            <a:b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</a:b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  <a:t>نگارش 500مقاله ی اینترنتی سایت ادیان‌نت </a:t>
            </a:r>
            <a:r>
              <a:rPr kumimoji="0" lang="fa-I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" panose="020B0506030804020204" pitchFamily="34" charset="-78"/>
                <a:ea typeface="+mn-ea"/>
                <a:cs typeface="IRANSansMonoSpacedNum" panose="020B0506030804020204" pitchFamily="34" charset="-78"/>
              </a:rPr>
              <a:t>( معاونت تبلیغ‌حوزه )</a:t>
            </a:r>
          </a:p>
        </p:txBody>
      </p:sp>
    </p:spTree>
    <p:extLst>
      <p:ext uri="{BB962C8B-B14F-4D97-AF65-F5344CB8AC3E}">
        <p14:creationId xmlns:p14="http://schemas.microsoft.com/office/powerpoint/2010/main" val="1055273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9" grpId="0"/>
      <p:bldP spid="20" grpId="0"/>
      <p:bldP spid="22" grpId="0" animBg="1"/>
      <p:bldP spid="26" grpId="0"/>
      <p:bldP spid="27" grpId="0" animBg="1"/>
      <p:bldP spid="28" grpId="0" animBg="1"/>
      <p:bldP spid="29" grpId="0" animBg="1"/>
      <p:bldP spid="30" grpId="0" animBg="1"/>
      <p:bldP spid="35" grpId="0"/>
      <p:bldP spid="37" grpId="0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D3CC23-A4F8-6FA9-DAD3-E6BFF547D3CC}"/>
              </a:ext>
            </a:extLst>
          </p:cNvPr>
          <p:cNvSpPr/>
          <p:nvPr/>
        </p:nvSpPr>
        <p:spPr>
          <a:xfrm>
            <a:off x="3031449" y="2032526"/>
            <a:ext cx="8137784" cy="92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7F86E-6708-B319-6C04-317DC49EADDF}"/>
              </a:ext>
            </a:extLst>
          </p:cNvPr>
          <p:cNvSpPr txBox="1"/>
          <p:nvPr/>
        </p:nvSpPr>
        <p:spPr>
          <a:xfrm>
            <a:off x="3472721" y="2018088"/>
            <a:ext cx="72552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fa-I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آموزش‌ها‌ومهارت‌های‌لازم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BF2E0-E891-8256-B1E7-FE30211DBF06}"/>
              </a:ext>
            </a:extLst>
          </p:cNvPr>
          <p:cNvSpPr txBox="1"/>
          <p:nvPr/>
        </p:nvSpPr>
        <p:spPr>
          <a:xfrm>
            <a:off x="4446144" y="3043775"/>
            <a:ext cx="6723089" cy="523220"/>
          </a:xfrm>
          <a:prstGeom prst="rect">
            <a:avLst/>
          </a:prstGeom>
          <a:solidFill>
            <a:srgbClr val="DD1B3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dirty="0">
                <a:solidFill>
                  <a:schemeClr val="bg1"/>
                </a:solidFill>
                <a:latin typeface="IRANSansMonoSpacedNum" panose="020B0506030804020204" pitchFamily="34" charset="-78"/>
                <a:ea typeface="Open Sans Light" panose="020B0306030504020204" pitchFamily="34" charset="0"/>
                <a:cs typeface="IRANSansMonoSpacedNum" panose="020B0506030804020204" pitchFamily="34" charset="-78"/>
              </a:rPr>
              <a:t>آموزش‌تخصصی‌در‌زمینه‌ی‌</a:t>
            </a:r>
            <a:r>
              <a:rPr lang="fa-IR" dirty="0">
                <a:solidFill>
                  <a:schemeClr val="bg1"/>
                </a:solidFill>
                <a:latin typeface="IRANSansMonoSpacedNum" panose="020B0506030804020204" pitchFamily="34" charset="-78"/>
                <a:ea typeface="Open Sans Light" panose="020B0306030504020204" pitchFamily="34" charset="0"/>
                <a:cs typeface="IRANSansMonoSpacedNum" panose="020B0506030804020204" pitchFamily="34" charset="-78"/>
              </a:rPr>
              <a:t>(‌شناخت‌و‌نقد‌معنویت‌های‌نوظهور‌)</a:t>
            </a:r>
            <a:endParaRPr lang="en-US" sz="2800" dirty="0">
              <a:solidFill>
                <a:schemeClr val="bg1"/>
              </a:solidFill>
              <a:latin typeface="IRANSansMonoSpacedNum" panose="020B0506030804020204" pitchFamily="34" charset="-78"/>
              <a:ea typeface="Open Sans Light" panose="020B0306030504020204" pitchFamily="34" charset="0"/>
              <a:cs typeface="IRANSansMonoSpacedNum" panose="020B0506030804020204" pitchFamily="34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7C6F69-4B8C-1C1C-8FD8-064A7562C624}"/>
              </a:ext>
            </a:extLst>
          </p:cNvPr>
          <p:cNvSpPr txBox="1"/>
          <p:nvPr/>
        </p:nvSpPr>
        <p:spPr>
          <a:xfrm>
            <a:off x="7995065" y="4328410"/>
            <a:ext cx="3174168" cy="523220"/>
          </a:xfrm>
          <a:prstGeom prst="rect">
            <a:avLst/>
          </a:prstGeom>
          <a:solidFill>
            <a:srgbClr val="DD1B3D"/>
          </a:solidFill>
        </p:spPr>
        <p:txBody>
          <a:bodyPr wrap="square">
            <a:spAutoFit/>
          </a:bodyPr>
          <a:lstStyle/>
          <a:p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MonoSpacedNum" panose="020B0506030804020204" pitchFamily="34" charset="-78"/>
                <a:ea typeface="Open Sans Light" panose="020B0306030504020204" pitchFamily="34" charset="0"/>
                <a:cs typeface="IRANSansMonoSpacedNum" panose="020B0506030804020204" pitchFamily="34" charset="-78"/>
              </a:rPr>
              <a:t>روش‌مواجهه‌ومشاوره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DD1B3D"/>
                </a:solidFill>
                <a:effectLst/>
                <a:uLnTx/>
                <a:uFillTx/>
                <a:latin typeface="IRANSansMonoSpacedNum" panose="020B0506030804020204" pitchFamily="34" charset="-78"/>
                <a:ea typeface="Open Sans Light" panose="020B0306030504020204" pitchFamily="34" charset="0"/>
                <a:cs typeface="IRANSansMonoSpacedNum" panose="020B0506030804020204" pitchFamily="34" charset="-78"/>
              </a:rPr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089CD-B9FF-481A-898C-D08C95AA14E1}"/>
              </a:ext>
            </a:extLst>
          </p:cNvPr>
          <p:cNvSpPr txBox="1"/>
          <p:nvPr/>
        </p:nvSpPr>
        <p:spPr>
          <a:xfrm>
            <a:off x="6662814" y="3697694"/>
            <a:ext cx="4506419" cy="523220"/>
          </a:xfrm>
          <a:prstGeom prst="rect">
            <a:avLst/>
          </a:prstGeom>
          <a:solidFill>
            <a:srgbClr val="DD1B3D"/>
          </a:solidFill>
        </p:spPr>
        <p:txBody>
          <a:bodyPr wrap="square">
            <a:spAutoFit/>
          </a:bodyPr>
          <a:lstStyle/>
          <a:p>
            <a:pPr algn="ctr" rtl="1"/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MonoSpacedNum" panose="020B0506030804020204" pitchFamily="34" charset="-78"/>
                <a:ea typeface="Open Sans Light" panose="020B0306030504020204" pitchFamily="34" charset="0"/>
                <a:cs typeface="IRANSansMonoSpacedNum" panose="020B0506030804020204" pitchFamily="34" charset="-78"/>
              </a:rPr>
              <a:t>آموزش‌تولید‌محتوای‌رسانه‌ای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39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A563C-E961-06ED-A648-47FBC2DA4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1BD84E-3CB9-AACB-8C95-797222B60A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508A62-AF5D-1920-C88C-94830F575E22}"/>
              </a:ext>
            </a:extLst>
          </p:cNvPr>
          <p:cNvSpPr/>
          <p:nvPr/>
        </p:nvSpPr>
        <p:spPr>
          <a:xfrm>
            <a:off x="2260546" y="2644170"/>
            <a:ext cx="7944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9600" b="0" i="0" u="none" strike="noStrike" kern="1200" cap="none" spc="0" normalizeH="0" baseline="0" noProof="0" dirty="0">
                <a:ln>
                  <a:noFill/>
                </a:ln>
                <a:solidFill>
                  <a:srgbClr val="DD1B3D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نوآوری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D1B3D"/>
              </a:solidFill>
              <a:effectLst/>
              <a:uLnTx/>
              <a:uFillTx/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34EDB8-F232-89B6-A031-2EAF26FA966F}"/>
              </a:ext>
            </a:extLst>
          </p:cNvPr>
          <p:cNvGrpSpPr/>
          <p:nvPr/>
        </p:nvGrpSpPr>
        <p:grpSpPr>
          <a:xfrm>
            <a:off x="2315823" y="3405917"/>
            <a:ext cx="7627353" cy="267117"/>
            <a:chOff x="5291593" y="2585650"/>
            <a:chExt cx="1640961" cy="57468"/>
          </a:xfrm>
          <a:solidFill>
            <a:sysClr val="window" lastClr="FFFFFF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AA55DB8-1133-1EDA-60D9-0A71849FD01C}"/>
                </a:ext>
              </a:extLst>
            </p:cNvPr>
            <p:cNvSpPr/>
            <p:nvPr/>
          </p:nvSpPr>
          <p:spPr>
            <a:xfrm flipH="1">
              <a:off x="6648788" y="2586492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F8C7F74-E2C1-5748-28E7-21ADC6855950}"/>
                </a:ext>
              </a:extLst>
            </p:cNvPr>
            <p:cNvSpPr/>
            <p:nvPr/>
          </p:nvSpPr>
          <p:spPr>
            <a:xfrm rot="10800000" flipH="1">
              <a:off x="5291593" y="2585650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5705E4-F864-F21E-B874-816DF972156B}"/>
              </a:ext>
            </a:extLst>
          </p:cNvPr>
          <p:cNvGrpSpPr/>
          <p:nvPr/>
        </p:nvGrpSpPr>
        <p:grpSpPr>
          <a:xfrm>
            <a:off x="-1" y="6312933"/>
            <a:ext cx="12192000" cy="545067"/>
            <a:chOff x="-1" y="6312933"/>
            <a:chExt cx="12192000" cy="545067"/>
          </a:xfrm>
          <a:solidFill>
            <a:srgbClr val="DD1B3D"/>
          </a:solidFill>
        </p:grpSpPr>
        <p:sp>
          <p:nvSpPr>
            <p:cNvPr id="14" name="Isosceles Triangle 24">
              <a:extLst>
                <a:ext uri="{FF2B5EF4-FFF2-40B4-BE49-F238E27FC236}">
                  <a16:creationId xmlns:a16="http://schemas.microsoft.com/office/drawing/2014/main" id="{889B6A42-A398-C015-A5E5-B77464DECA43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F2A183-8A6C-AC00-A8C6-F231A85C1D20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419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FBC0DE-CFD1-1DF2-1231-050DEFEC1AA4}"/>
              </a:ext>
            </a:extLst>
          </p:cNvPr>
          <p:cNvSpPr/>
          <p:nvPr/>
        </p:nvSpPr>
        <p:spPr>
          <a:xfrm flipH="1">
            <a:off x="-2" y="0"/>
            <a:ext cx="5124451" cy="5207096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>
            <a:gsLst>
              <a:gs pos="0">
                <a:srgbClr val="DD1B3D"/>
              </a:gs>
              <a:gs pos="100000">
                <a:srgbClr val="DD1B3D">
                  <a:lumMod val="75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170848-85EC-B8F9-412F-DF2AF6E9114D}"/>
              </a:ext>
            </a:extLst>
          </p:cNvPr>
          <p:cNvGrpSpPr/>
          <p:nvPr/>
        </p:nvGrpSpPr>
        <p:grpSpPr>
          <a:xfrm>
            <a:off x="594105" y="1247918"/>
            <a:ext cx="3190547" cy="2220903"/>
            <a:chOff x="594105" y="1247918"/>
            <a:chExt cx="3190547" cy="222090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017C34-28CD-76B3-66B5-DC26CB140201}"/>
                </a:ext>
              </a:extLst>
            </p:cNvPr>
            <p:cNvSpPr/>
            <p:nvPr/>
          </p:nvSpPr>
          <p:spPr>
            <a:xfrm>
              <a:off x="594105" y="1247918"/>
              <a:ext cx="3190547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rnian Bold" panose="02000500000000020004" pitchFamily="2" charset="-78"/>
                  <a:ea typeface="Roboto Condensed" panose="02000000000000000000" pitchFamily="2" charset="0"/>
                  <a:cs typeface="Parnian Bold" panose="02000500000000020004" pitchFamily="2" charset="-78"/>
                </a:rPr>
                <a:t>نوآوری</a:t>
              </a:r>
              <a:br>
                <a:rPr kumimoji="0" lang="fa-IR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rnian Bold" panose="02000500000000020004" pitchFamily="2" charset="-78"/>
                  <a:ea typeface="Roboto Condensed" panose="02000000000000000000" pitchFamily="2" charset="0"/>
                  <a:cs typeface="Parnian Bold" panose="02000500000000020004" pitchFamily="2" charset="-78"/>
                </a:rPr>
              </a:b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nian Bold" panose="02000500000000020004" pitchFamily="2" charset="-78"/>
                <a:ea typeface="Roboto Condensed" panose="02000000000000000000" pitchFamily="2" charset="0"/>
                <a:cs typeface="Parnian Bold" panose="02000500000000020004" pitchFamily="2" charset="-78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09F6292-6707-F8C8-FA83-EC4072FF26EA}"/>
                </a:ext>
              </a:extLst>
            </p:cNvPr>
            <p:cNvSpPr/>
            <p:nvPr/>
          </p:nvSpPr>
          <p:spPr>
            <a:xfrm flipH="1">
              <a:off x="753442" y="3350426"/>
              <a:ext cx="593307" cy="118395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3D5C6E-EACF-C5E8-CD7C-4EE349D79FE7}"/>
              </a:ext>
            </a:extLst>
          </p:cNvPr>
          <p:cNvSpPr/>
          <p:nvPr/>
        </p:nvSpPr>
        <p:spPr>
          <a:xfrm>
            <a:off x="3955018" y="1058212"/>
            <a:ext cx="3515608" cy="2330969"/>
          </a:xfrm>
          <a:prstGeom prst="roundRect">
            <a:avLst>
              <a:gd name="adj" fmla="val 12090"/>
            </a:avLst>
          </a:prstGeom>
          <a:gradFill>
            <a:gsLst>
              <a:gs pos="20000">
                <a:sysClr val="windowText" lastClr="000000">
                  <a:lumMod val="85000"/>
                  <a:lumOff val="15000"/>
                  <a:alpha val="70000"/>
                </a:sysClr>
              </a:gs>
              <a:gs pos="0">
                <a:sysClr val="windowText" lastClr="000000">
                  <a:lumMod val="85000"/>
                  <a:lumOff val="15000"/>
                  <a:alpha val="83000"/>
                </a:sysClr>
              </a:gs>
              <a:gs pos="100000">
                <a:sysClr val="windowText" lastClr="000000">
                  <a:lumMod val="95000"/>
                  <a:lumOff val="5000"/>
                  <a:alpha val="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B3D92F8-8B4A-2A58-550F-BF70898CA4CA}"/>
              </a:ext>
            </a:extLst>
          </p:cNvPr>
          <p:cNvSpPr/>
          <p:nvPr/>
        </p:nvSpPr>
        <p:spPr>
          <a:xfrm>
            <a:off x="7693958" y="1058212"/>
            <a:ext cx="3744600" cy="2330969"/>
          </a:xfrm>
          <a:prstGeom prst="roundRect">
            <a:avLst>
              <a:gd name="adj" fmla="val 12090"/>
            </a:avLst>
          </a:prstGeom>
          <a:gradFill>
            <a:gsLst>
              <a:gs pos="20000">
                <a:sysClr val="windowText" lastClr="000000">
                  <a:lumMod val="85000"/>
                  <a:lumOff val="15000"/>
                  <a:alpha val="70000"/>
                </a:sysClr>
              </a:gs>
              <a:gs pos="0">
                <a:sysClr val="windowText" lastClr="000000">
                  <a:lumMod val="85000"/>
                  <a:lumOff val="15000"/>
                  <a:alpha val="83000"/>
                </a:sysClr>
              </a:gs>
              <a:gs pos="100000">
                <a:sysClr val="windowText" lastClr="000000">
                  <a:lumMod val="95000"/>
                  <a:lumOff val="5000"/>
                  <a:alpha val="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3464DD-8A8C-567A-768B-74AD5C77A3C6}"/>
              </a:ext>
            </a:extLst>
          </p:cNvPr>
          <p:cNvSpPr/>
          <p:nvPr/>
        </p:nvSpPr>
        <p:spPr>
          <a:xfrm>
            <a:off x="3955018" y="3613979"/>
            <a:ext cx="3515608" cy="2330969"/>
          </a:xfrm>
          <a:prstGeom prst="roundRect">
            <a:avLst>
              <a:gd name="adj" fmla="val 12090"/>
            </a:avLst>
          </a:prstGeom>
          <a:gradFill>
            <a:gsLst>
              <a:gs pos="20000">
                <a:sysClr val="windowText" lastClr="000000">
                  <a:lumMod val="85000"/>
                  <a:lumOff val="15000"/>
                  <a:alpha val="70000"/>
                </a:sysClr>
              </a:gs>
              <a:gs pos="0">
                <a:sysClr val="windowText" lastClr="000000">
                  <a:lumMod val="85000"/>
                  <a:lumOff val="15000"/>
                  <a:alpha val="83000"/>
                </a:sysClr>
              </a:gs>
              <a:gs pos="100000">
                <a:sysClr val="windowText" lastClr="000000">
                  <a:lumMod val="95000"/>
                  <a:lumOff val="5000"/>
                  <a:alpha val="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6FA4A9B-59CB-0DBB-6FAF-40BB922E9794}"/>
              </a:ext>
            </a:extLst>
          </p:cNvPr>
          <p:cNvSpPr/>
          <p:nvPr/>
        </p:nvSpPr>
        <p:spPr>
          <a:xfrm>
            <a:off x="7693958" y="3613979"/>
            <a:ext cx="3515608" cy="2330969"/>
          </a:xfrm>
          <a:prstGeom prst="roundRect">
            <a:avLst>
              <a:gd name="adj" fmla="val 12090"/>
            </a:avLst>
          </a:prstGeom>
          <a:gradFill>
            <a:gsLst>
              <a:gs pos="20000">
                <a:sysClr val="windowText" lastClr="000000">
                  <a:lumMod val="85000"/>
                  <a:lumOff val="15000"/>
                  <a:alpha val="70000"/>
                </a:sysClr>
              </a:gs>
              <a:gs pos="0">
                <a:sysClr val="windowText" lastClr="000000">
                  <a:lumMod val="85000"/>
                  <a:lumOff val="15000"/>
                  <a:alpha val="83000"/>
                </a:sysClr>
              </a:gs>
              <a:gs pos="100000">
                <a:sysClr val="windowText" lastClr="000000">
                  <a:lumMod val="95000"/>
                  <a:lumOff val="5000"/>
                  <a:alpha val="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56BB650-3035-19AE-4852-AC27BE2D9813}"/>
              </a:ext>
            </a:extLst>
          </p:cNvPr>
          <p:cNvSpPr/>
          <p:nvPr/>
        </p:nvSpPr>
        <p:spPr>
          <a:xfrm>
            <a:off x="4106088" y="1271005"/>
            <a:ext cx="487285" cy="487285"/>
          </a:xfrm>
          <a:prstGeom prst="ellipse">
            <a:avLst/>
          </a:prstGeom>
          <a:gradFill>
            <a:gsLst>
              <a:gs pos="0">
                <a:srgbClr val="DD1B3D"/>
              </a:gs>
              <a:gs pos="100000">
                <a:srgbClr val="DD1B3D">
                  <a:lumMod val="75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1</a:t>
            </a:r>
            <a:endParaRPr kumimoji="0" lang="id-ID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0B6260-4CC0-7CF5-A8E3-41D493255AE3}"/>
              </a:ext>
            </a:extLst>
          </p:cNvPr>
          <p:cNvGrpSpPr/>
          <p:nvPr/>
        </p:nvGrpSpPr>
        <p:grpSpPr>
          <a:xfrm>
            <a:off x="4186335" y="1091358"/>
            <a:ext cx="3234531" cy="1497824"/>
            <a:chOff x="4186335" y="1091358"/>
            <a:chExt cx="3234531" cy="149782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2B2EA84-00E4-8B26-33D8-007F4FE0DBC5}"/>
                </a:ext>
              </a:extLst>
            </p:cNvPr>
            <p:cNvSpPr txBox="1"/>
            <p:nvPr/>
          </p:nvSpPr>
          <p:spPr>
            <a:xfrm>
              <a:off x="4664676" y="1091358"/>
              <a:ext cx="1869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713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rnian Bold" panose="02000500000000020004" pitchFamily="2" charset="-78"/>
                  <a:ea typeface="Roboto Condensed Light" panose="02000000000000000000" pitchFamily="2" charset="0"/>
                  <a:cs typeface="Parnian Bold" panose="02000500000000020004" pitchFamily="2" charset="-78"/>
                </a:rPr>
                <a:t>درمحتوا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nian Bold" panose="02000500000000020004" pitchFamily="2" charset="-78"/>
                <a:ea typeface="Roboto Condensed Light" panose="02000000000000000000" pitchFamily="2" charset="0"/>
                <a:cs typeface="Parnian Bold" panose="02000500000000020004" pitchFamily="2" charset="-78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029F241-921A-1BA6-F48B-10FDD47ECBBD}"/>
                </a:ext>
              </a:extLst>
            </p:cNvPr>
            <p:cNvSpPr/>
            <p:nvPr/>
          </p:nvSpPr>
          <p:spPr>
            <a:xfrm>
              <a:off x="4186335" y="1656619"/>
              <a:ext cx="3234531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14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در بحث موج‌های کره‌ای </a:t>
              </a:r>
              <a:r>
                <a:rPr lang="fa-IR" sz="11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(کی‌پاپ و کی‌درام )</a:t>
              </a:r>
              <a:r>
                <a:rPr lang="fa-IR" sz="14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 پیشتاز نقد و جریان شناسی این موج بودیم و درسطح‌کشور تبدیل به مسئله شد.</a:t>
              </a:r>
              <a:endParaRPr lang="en-US" sz="1400" dirty="0">
                <a:latin typeface="IRANSansMonoSpacedNum" panose="020B0506030804020204" pitchFamily="34" charset="-78"/>
                <a:ea typeface="Open Sans Light" panose="020B0306030504020204" pitchFamily="34" charset="0"/>
                <a:cs typeface="IRANSansMonoSpacedNum" panose="020B0506030804020204" pitchFamily="34" charset="-78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A2EC36ED-4B0A-E4A7-3B28-09E269F66978}"/>
              </a:ext>
            </a:extLst>
          </p:cNvPr>
          <p:cNvSpPr/>
          <p:nvPr/>
        </p:nvSpPr>
        <p:spPr>
          <a:xfrm>
            <a:off x="7837551" y="1271005"/>
            <a:ext cx="487285" cy="487285"/>
          </a:xfrm>
          <a:prstGeom prst="ellipse">
            <a:avLst/>
          </a:prstGeom>
          <a:gradFill>
            <a:gsLst>
              <a:gs pos="0">
                <a:srgbClr val="DD1B3D"/>
              </a:gs>
              <a:gs pos="100000">
                <a:srgbClr val="DD1B3D">
                  <a:lumMod val="75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800" kern="0" dirty="0">
                <a:solidFill>
                  <a:prstClr val="white"/>
                </a:solidFill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2</a:t>
            </a:r>
            <a:endParaRPr lang="id-ID" sz="2800" kern="0" dirty="0">
              <a:solidFill>
                <a:prstClr val="white"/>
              </a:solidFill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9907687-6826-27BF-E0E0-9D624B586D7C}"/>
              </a:ext>
            </a:extLst>
          </p:cNvPr>
          <p:cNvGrpSpPr/>
          <p:nvPr/>
        </p:nvGrpSpPr>
        <p:grpSpPr>
          <a:xfrm>
            <a:off x="7902720" y="1185547"/>
            <a:ext cx="3512557" cy="1447365"/>
            <a:chOff x="7902720" y="1185547"/>
            <a:chExt cx="3512557" cy="144736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4C8B8DA-9E88-40B1-D13D-B576A8004BA1}"/>
                </a:ext>
              </a:extLst>
            </p:cNvPr>
            <p:cNvSpPr txBox="1"/>
            <p:nvPr/>
          </p:nvSpPr>
          <p:spPr>
            <a:xfrm>
              <a:off x="8383700" y="1185547"/>
              <a:ext cx="2682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713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3200" kern="0" dirty="0">
                  <a:solidFill>
                    <a:prstClr val="white"/>
                  </a:solidFill>
                  <a:latin typeface="Parnian Bold" panose="02000500000000020004" pitchFamily="2" charset="-78"/>
                  <a:ea typeface="Roboto Condensed Light" panose="02000000000000000000" pitchFamily="2" charset="0"/>
                  <a:cs typeface="Parnian Bold" panose="02000500000000020004" pitchFamily="2" charset="-78"/>
                </a:rPr>
                <a:t>در ارائه</a:t>
              </a:r>
              <a:endParaRPr lang="en-US" sz="3200" kern="0" dirty="0">
                <a:solidFill>
                  <a:prstClr val="white"/>
                </a:solidFill>
                <a:latin typeface="Parnian Bold" panose="02000500000000020004" pitchFamily="2" charset="-78"/>
                <a:ea typeface="Roboto Condensed Light" panose="02000000000000000000" pitchFamily="2" charset="0"/>
                <a:cs typeface="Parnian Bold" panose="02000500000000020004" pitchFamily="2" charset="-78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59E217C-22A5-56E6-E1B9-9EF1001070A6}"/>
                </a:ext>
              </a:extLst>
            </p:cNvPr>
            <p:cNvSpPr/>
            <p:nvPr/>
          </p:nvSpPr>
          <p:spPr>
            <a:xfrm>
              <a:off x="7902720" y="1740360"/>
              <a:ext cx="3512557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14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اجرای‌مباحث‌بوسیله‌اسلایدشو‌ و ارائه‌ی‌مستندات،</a:t>
              </a:r>
              <a:br>
                <a:rPr lang="fa-IR" sz="14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</a:br>
              <a:r>
                <a:rPr lang="fa-IR" sz="14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تولیدمحتوای‌چندرسانه‌ای</a:t>
              </a:r>
              <a:r>
                <a:rPr lang="fa-IR" sz="12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(اینفوگرافیک،</a:t>
              </a:r>
              <a:br>
                <a:rPr lang="fa-IR" sz="12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</a:br>
              <a:r>
                <a:rPr lang="fa-IR" sz="12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متن‌موشن،فتوموشن،پادکست،مقاله‌اینترنتی ... )</a:t>
              </a:r>
              <a:endParaRPr lang="en-US" sz="1400" dirty="0">
                <a:latin typeface="IRANSansMonoSpacedNum" panose="020B0506030804020204" pitchFamily="34" charset="-78"/>
                <a:ea typeface="Open Sans Light" panose="020B0306030504020204" pitchFamily="34" charset="0"/>
                <a:cs typeface="IRANSansMonoSpacedNum" panose="020B0506030804020204" pitchFamily="34" charset="-78"/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56FECFE7-DFF4-5911-DEF2-2879C339FFD1}"/>
              </a:ext>
            </a:extLst>
          </p:cNvPr>
          <p:cNvSpPr/>
          <p:nvPr/>
        </p:nvSpPr>
        <p:spPr>
          <a:xfrm>
            <a:off x="4118528" y="3807660"/>
            <a:ext cx="487285" cy="487285"/>
          </a:xfrm>
          <a:prstGeom prst="ellipse">
            <a:avLst/>
          </a:prstGeom>
          <a:gradFill>
            <a:gsLst>
              <a:gs pos="0">
                <a:srgbClr val="DD1B3D"/>
              </a:gs>
              <a:gs pos="100000">
                <a:srgbClr val="DD1B3D">
                  <a:lumMod val="75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white"/>
                </a:solidFill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3</a:t>
            </a:r>
            <a:endParaRPr lang="id-ID" sz="2800" kern="0" dirty="0">
              <a:solidFill>
                <a:prstClr val="white"/>
              </a:solidFill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25275F-2A79-AB94-16F2-04FD66F338D0}"/>
              </a:ext>
            </a:extLst>
          </p:cNvPr>
          <p:cNvGrpSpPr/>
          <p:nvPr/>
        </p:nvGrpSpPr>
        <p:grpSpPr>
          <a:xfrm>
            <a:off x="3982790" y="3647584"/>
            <a:ext cx="3460063" cy="1559512"/>
            <a:chOff x="3982790" y="3647584"/>
            <a:chExt cx="3460063" cy="155951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5989A35-CCD1-C2F1-F7C6-ABA76D56B59A}"/>
                </a:ext>
              </a:extLst>
            </p:cNvPr>
            <p:cNvSpPr txBox="1"/>
            <p:nvPr/>
          </p:nvSpPr>
          <p:spPr>
            <a:xfrm>
              <a:off x="4601053" y="3647584"/>
              <a:ext cx="24181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713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rnian Bold" panose="02000500000000020004" pitchFamily="2" charset="-78"/>
                  <a:ea typeface="Roboto Condensed Light" panose="02000000000000000000" pitchFamily="2" charset="0"/>
                  <a:cs typeface="Parnian Bold" panose="02000500000000020004" pitchFamily="2" charset="-78"/>
                </a:rPr>
                <a:t>درقالب‌ها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nian Bold" panose="02000500000000020004" pitchFamily="2" charset="-78"/>
                <a:ea typeface="Roboto Condensed Light" panose="02000000000000000000" pitchFamily="2" charset="0"/>
                <a:cs typeface="Parnian Bold" panose="02000500000000020004" pitchFamily="2" charset="-78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69E88DD-4995-4651-57B2-C687561EE6BA}"/>
                </a:ext>
              </a:extLst>
            </p:cNvPr>
            <p:cNvSpPr/>
            <p:nvPr/>
          </p:nvSpPr>
          <p:spPr>
            <a:xfrm>
              <a:off x="3982790" y="4274533"/>
              <a:ext cx="3460063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14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انجام‌مناظره با مروجان معنویت‌های‌نوظهور</a:t>
              </a:r>
            </a:p>
            <a:p>
              <a:pPr marL="0" marR="0" lvl="0" indent="0" algn="r" defTabSz="914400" rtl="1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14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برگزاری‌نشست‌های‌علمی‌مختلف</a:t>
              </a:r>
              <a:br>
                <a:rPr lang="fa-IR" sz="14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</a:br>
              <a:r>
                <a:rPr lang="fa-IR" sz="14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ارائه‌ی‌مباحث‌درشبکه‌های‌ماهواره‌ای</a:t>
              </a:r>
              <a:endParaRPr lang="en-US" sz="1400" dirty="0">
                <a:latin typeface="IRANSansMonoSpacedNum" panose="020B0506030804020204" pitchFamily="34" charset="-78"/>
                <a:ea typeface="Open Sans Light" panose="020B0306030504020204" pitchFamily="34" charset="0"/>
                <a:cs typeface="IRANSansMonoSpacedNum" panose="020B0506030804020204" pitchFamily="34" charset="-78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00796290-1E3A-38E3-5A64-2B1F1F9D4BBB}"/>
              </a:ext>
            </a:extLst>
          </p:cNvPr>
          <p:cNvSpPr/>
          <p:nvPr/>
        </p:nvSpPr>
        <p:spPr>
          <a:xfrm>
            <a:off x="7837551" y="3807660"/>
            <a:ext cx="487285" cy="487285"/>
          </a:xfrm>
          <a:prstGeom prst="ellipse">
            <a:avLst/>
          </a:prstGeom>
          <a:gradFill>
            <a:gsLst>
              <a:gs pos="0">
                <a:srgbClr val="DD1B3D"/>
              </a:gs>
              <a:gs pos="100000">
                <a:srgbClr val="DD1B3D">
                  <a:lumMod val="75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white"/>
                </a:solidFill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4</a:t>
            </a:r>
            <a:endParaRPr lang="id-ID" sz="2800" kern="0" dirty="0">
              <a:solidFill>
                <a:prstClr val="white"/>
              </a:solidFill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B88570B-4D9A-A704-989B-06CCBA503D77}"/>
              </a:ext>
            </a:extLst>
          </p:cNvPr>
          <p:cNvGrpSpPr/>
          <p:nvPr/>
        </p:nvGrpSpPr>
        <p:grpSpPr>
          <a:xfrm>
            <a:off x="7881782" y="3710170"/>
            <a:ext cx="3327784" cy="1496925"/>
            <a:chOff x="7881782" y="3710170"/>
            <a:chExt cx="3327784" cy="149692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690C23C-2FB1-6313-59AB-93C4346C7BD6}"/>
                </a:ext>
              </a:extLst>
            </p:cNvPr>
            <p:cNvSpPr txBox="1"/>
            <p:nvPr/>
          </p:nvSpPr>
          <p:spPr>
            <a:xfrm>
              <a:off x="8373832" y="3710170"/>
              <a:ext cx="2155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713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3200" kern="0" dirty="0">
                  <a:solidFill>
                    <a:prstClr val="white"/>
                  </a:solidFill>
                  <a:latin typeface="Parnian Bold" panose="02000500000000020004" pitchFamily="2" charset="-78"/>
                  <a:ea typeface="Roboto Condensed Light" panose="02000000000000000000" pitchFamily="2" charset="0"/>
                  <a:cs typeface="Parnian Bold" panose="02000500000000020004" pitchFamily="2" charset="-78"/>
                </a:rPr>
                <a:t>تیم‌سازی</a:t>
              </a:r>
              <a:endParaRPr lang="en-US" sz="3200" kern="0" dirty="0">
                <a:solidFill>
                  <a:prstClr val="white"/>
                </a:solidFill>
                <a:latin typeface="Parnian Bold" panose="02000500000000020004" pitchFamily="2" charset="-78"/>
                <a:ea typeface="Roboto Condensed Light" panose="02000000000000000000" pitchFamily="2" charset="0"/>
                <a:cs typeface="Parnian Bold" panose="02000500000000020004" pitchFamily="2" charset="-78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4EA67E4-E06A-294D-FF0C-2BAAAF03D6AB}"/>
                </a:ext>
              </a:extLst>
            </p:cNvPr>
            <p:cNvSpPr/>
            <p:nvPr/>
          </p:nvSpPr>
          <p:spPr>
            <a:xfrm>
              <a:off x="7881782" y="4274532"/>
              <a:ext cx="3327784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1400" dirty="0"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تالیف‌وسازماندهی‌معنویت‌پژوهان‌و به‌کارگیری‌تخصص‌های‌مختلف(اعم‌ازگرافیست‌،زبان‌دان،مدیر‌راهبردی‌آینده‌پژوه،رصدگر و ...</a:t>
              </a:r>
              <a:endParaRPr lang="en-US" sz="1400" dirty="0">
                <a:latin typeface="IRANSansMonoSpacedNum" panose="020B0506030804020204" pitchFamily="34" charset="-78"/>
                <a:ea typeface="Open Sans Light" panose="020B0306030504020204" pitchFamily="34" charset="0"/>
                <a:cs typeface="IRANSansMonoSpacedNum" panose="020B0506030804020204" pitchFamily="34" charset="-78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33821177-DDA8-04E2-79C4-33BA4E4C84F8}"/>
              </a:ext>
            </a:extLst>
          </p:cNvPr>
          <p:cNvSpPr txBox="1"/>
          <p:nvPr/>
        </p:nvSpPr>
        <p:spPr>
          <a:xfrm>
            <a:off x="563397" y="2383811"/>
            <a:ext cx="25752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a-IR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nian Bold" panose="02000500000000020004" pitchFamily="2" charset="-78"/>
                <a:ea typeface="Roboto Condensed" panose="02000000000000000000" pitchFamily="2" charset="0"/>
                <a:cs typeface="Parnian Bold" panose="02000500000000020004" pitchFamily="2" charset="-78"/>
              </a:rPr>
              <a:t>وجه‌امتیاز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480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9" presetClass="entr" presetSubtype="0" decel="100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9" presetClass="entr" presetSubtype="0" decel="10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9" presetClass="entr" presetSubtype="0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36" grpId="0" animBg="1"/>
          <p:bldP spid="48" grpId="0" animBg="1"/>
          <p:bldP spid="60" grpId="0" animBg="1"/>
          <p:bldP spid="7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9" presetClass="entr" presetSubtype="0" decel="100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9" presetClass="entr" presetSubtype="0" decel="10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9" presetClass="entr" presetSubtype="0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36" grpId="0" animBg="1"/>
          <p:bldP spid="48" grpId="0" animBg="1"/>
          <p:bldP spid="60" grpId="0" animBg="1"/>
          <p:bldP spid="7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97A108-1D66-386E-0E6C-3273F7AF3151}"/>
              </a:ext>
            </a:extLst>
          </p:cNvPr>
          <p:cNvSpPr txBox="1"/>
          <p:nvPr/>
        </p:nvSpPr>
        <p:spPr>
          <a:xfrm>
            <a:off x="5269129" y="979308"/>
            <a:ext cx="6922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4000" dirty="0">
                <a:solidFill>
                  <a:srgbClr val="DD1B3D"/>
                </a:solidFill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جرقه‌اولیه،‌منشاء‌ایده‌اولیه</a:t>
            </a:r>
            <a:endParaRPr lang="en-US" sz="4000" dirty="0">
              <a:solidFill>
                <a:srgbClr val="DD1B3D"/>
              </a:solidFill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0A5043-970D-6292-14A5-4FF808B0BD8D}"/>
              </a:ext>
            </a:extLst>
          </p:cNvPr>
          <p:cNvSpPr txBox="1"/>
          <p:nvPr/>
        </p:nvSpPr>
        <p:spPr>
          <a:xfrm>
            <a:off x="8436576" y="2853596"/>
            <a:ext cx="3104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4000" dirty="0">
                <a:solidFill>
                  <a:srgbClr val="DD1B3D"/>
                </a:solidFill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مهمترین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B Koodak" panose="00000700000000000000" pitchFamily="2" charset="-78"/>
              </a:rPr>
              <a:t>‌</a:t>
            </a:r>
            <a:r>
              <a:rPr lang="fa-IR" sz="4000" dirty="0">
                <a:solidFill>
                  <a:srgbClr val="DD1B3D"/>
                </a:solidFill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تمایز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B Koodak" panose="00000700000000000000" pitchFamily="2" charset="-78"/>
              </a:rPr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A0D54-4059-94E2-94A8-F7161EA9CFF5}"/>
              </a:ext>
            </a:extLst>
          </p:cNvPr>
          <p:cNvSpPr txBox="1"/>
          <p:nvPr/>
        </p:nvSpPr>
        <p:spPr>
          <a:xfrm>
            <a:off x="5387547" y="4799681"/>
            <a:ext cx="609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4000" dirty="0">
                <a:solidFill>
                  <a:srgbClr val="DD1B3D"/>
                </a:solidFill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مهمترین‌شاخصه‌فعالیت </a:t>
            </a:r>
            <a:endParaRPr lang="en-US" sz="4000" dirty="0">
              <a:solidFill>
                <a:srgbClr val="DD1B3D"/>
              </a:solidFill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449E51-E46F-F9C9-2BA8-AAD86F3F01BE}"/>
              </a:ext>
            </a:extLst>
          </p:cNvPr>
          <p:cNvSpPr txBox="1"/>
          <p:nvPr/>
        </p:nvSpPr>
        <p:spPr>
          <a:xfrm>
            <a:off x="1655805" y="1704376"/>
            <a:ext cx="963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توسط‌‌استاد‌مظاهری‌سیف،‌جرقه‌اولیه‌زده‌شدوسپس‌باهمکاری‌استاد‌حسن‌زاده‌وعرب‌تکمیل‌ترشد‌وبه‌مرور‌رسید‌به همین‌نقطه</a:t>
            </a:r>
            <a:endParaRPr lang="en-US" sz="2400" dirty="0"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F3994A-0049-CEDB-139D-2E5FF442D49C}"/>
              </a:ext>
            </a:extLst>
          </p:cNvPr>
          <p:cNvSpPr txBox="1"/>
          <p:nvPr/>
        </p:nvSpPr>
        <p:spPr>
          <a:xfrm>
            <a:off x="6865206" y="3561482"/>
            <a:ext cx="46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آتش‌به‌اختیاروجهادی‌بودن‌اعضای‌گروه</a:t>
            </a:r>
            <a:endParaRPr lang="en-US" sz="2400" dirty="0"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7FBF12-4189-F883-2521-A95C41DFC784}"/>
              </a:ext>
            </a:extLst>
          </p:cNvPr>
          <p:cNvSpPr txBox="1"/>
          <p:nvPr/>
        </p:nvSpPr>
        <p:spPr>
          <a:xfrm>
            <a:off x="8828902" y="4002815"/>
            <a:ext cx="323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شبکه‌سازی‌وتیم‌سازی</a:t>
            </a:r>
            <a:endParaRPr lang="en-US" sz="2400" dirty="0"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80E041-C011-61D6-1CF3-6DE4629D75A6}"/>
              </a:ext>
            </a:extLst>
          </p:cNvPr>
          <p:cNvSpPr txBox="1"/>
          <p:nvPr/>
        </p:nvSpPr>
        <p:spPr>
          <a:xfrm>
            <a:off x="5918886" y="5507567"/>
            <a:ext cx="597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بخش‌رصد،‌و ‌ارائه‌به‌صورت‌محتوای‌چندرسانه‌ای</a:t>
            </a:r>
            <a:endParaRPr lang="en-US" sz="2400" dirty="0"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9847BF-23B9-A4DC-B9D0-CBC41570A7B5}"/>
              </a:ext>
            </a:extLst>
          </p:cNvPr>
          <p:cNvSpPr/>
          <p:nvPr/>
        </p:nvSpPr>
        <p:spPr>
          <a:xfrm>
            <a:off x="11411243" y="1089608"/>
            <a:ext cx="487285" cy="487285"/>
          </a:xfrm>
          <a:prstGeom prst="ellipse">
            <a:avLst/>
          </a:prstGeom>
          <a:gradFill>
            <a:gsLst>
              <a:gs pos="0">
                <a:srgbClr val="DD1B3D"/>
              </a:gs>
              <a:gs pos="100000">
                <a:srgbClr val="DD1B3D">
                  <a:lumMod val="75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609600" sx="140000" sy="140000" algn="ctr" rotWithShape="0">
              <a:srgbClr val="DD1B3D">
                <a:lumMod val="60000"/>
                <a:lumOff val="40000"/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1</a:t>
            </a:r>
            <a:endParaRPr kumimoji="0" lang="id-ID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D1D3B8-B008-EB92-DC49-2657E4405867}"/>
              </a:ext>
            </a:extLst>
          </p:cNvPr>
          <p:cNvSpPr/>
          <p:nvPr/>
        </p:nvSpPr>
        <p:spPr>
          <a:xfrm>
            <a:off x="11485605" y="4909981"/>
            <a:ext cx="487285" cy="487285"/>
          </a:xfrm>
          <a:prstGeom prst="ellipse">
            <a:avLst/>
          </a:prstGeom>
          <a:gradFill>
            <a:gsLst>
              <a:gs pos="0">
                <a:srgbClr val="DD1B3D"/>
              </a:gs>
              <a:gs pos="100000">
                <a:srgbClr val="DD1B3D">
                  <a:lumMod val="75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609600" sx="140000" sy="140000" algn="ctr" rotWithShape="0">
              <a:srgbClr val="DD1B3D">
                <a:lumMod val="60000"/>
                <a:lumOff val="40000"/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3</a:t>
            </a:r>
            <a:endParaRPr kumimoji="0" lang="id-ID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81B63E-6B0E-1B61-4469-3F9DADFDF7B5}"/>
              </a:ext>
            </a:extLst>
          </p:cNvPr>
          <p:cNvSpPr/>
          <p:nvPr/>
        </p:nvSpPr>
        <p:spPr>
          <a:xfrm>
            <a:off x="11411243" y="2982638"/>
            <a:ext cx="487285" cy="487285"/>
          </a:xfrm>
          <a:prstGeom prst="ellipse">
            <a:avLst/>
          </a:prstGeom>
          <a:gradFill>
            <a:gsLst>
              <a:gs pos="0">
                <a:srgbClr val="DD1B3D"/>
              </a:gs>
              <a:gs pos="100000">
                <a:srgbClr val="DD1B3D">
                  <a:lumMod val="75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609600" sx="140000" sy="140000" algn="ctr" rotWithShape="0">
              <a:srgbClr val="DD1B3D">
                <a:lumMod val="60000"/>
                <a:lumOff val="40000"/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2</a:t>
            </a:r>
            <a:endParaRPr kumimoji="0" lang="id-ID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737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CBAC3-DF7B-B703-0ED6-EDA80ECAB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ACEC15-E292-C0A0-E912-FA398E3678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AF88E5-61D0-4CB1-9459-70834A21E512}"/>
              </a:ext>
            </a:extLst>
          </p:cNvPr>
          <p:cNvSpPr/>
          <p:nvPr/>
        </p:nvSpPr>
        <p:spPr>
          <a:xfrm>
            <a:off x="2123896" y="3029687"/>
            <a:ext cx="7944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000" b="0" i="0" u="none" strike="noStrike" kern="1200" cap="none" spc="0" normalizeH="0" baseline="0" noProof="0" dirty="0">
                <a:ln>
                  <a:noFill/>
                </a:ln>
                <a:solidFill>
                  <a:srgbClr val="DD1B3D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اهداف‌وتاثیرات‌فعالیت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DD1B3D"/>
              </a:solidFill>
              <a:effectLst/>
              <a:uLnTx/>
              <a:uFillTx/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7261C0-FDAD-EBCA-5755-2E991BFE0420}"/>
              </a:ext>
            </a:extLst>
          </p:cNvPr>
          <p:cNvGrpSpPr/>
          <p:nvPr/>
        </p:nvGrpSpPr>
        <p:grpSpPr>
          <a:xfrm>
            <a:off x="1265482" y="3405917"/>
            <a:ext cx="9728039" cy="267117"/>
            <a:chOff x="5065619" y="2585650"/>
            <a:chExt cx="2092905" cy="57468"/>
          </a:xfrm>
          <a:solidFill>
            <a:sysClr val="window" lastClr="FFFFFF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C187520-5DDB-09CF-E384-A7517B62951E}"/>
                </a:ext>
              </a:extLst>
            </p:cNvPr>
            <p:cNvSpPr/>
            <p:nvPr/>
          </p:nvSpPr>
          <p:spPr>
            <a:xfrm flipH="1">
              <a:off x="6874758" y="2586492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4EFA175-BE0D-172C-58CF-85E3A16B6A68}"/>
                </a:ext>
              </a:extLst>
            </p:cNvPr>
            <p:cNvSpPr/>
            <p:nvPr/>
          </p:nvSpPr>
          <p:spPr>
            <a:xfrm rot="10800000" flipH="1">
              <a:off x="5065619" y="2585650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1B105B-61C3-BB83-1462-3C7AB6967527}"/>
              </a:ext>
            </a:extLst>
          </p:cNvPr>
          <p:cNvGrpSpPr/>
          <p:nvPr/>
        </p:nvGrpSpPr>
        <p:grpSpPr>
          <a:xfrm>
            <a:off x="-1" y="6312933"/>
            <a:ext cx="12192000" cy="545067"/>
            <a:chOff x="-1" y="6312933"/>
            <a:chExt cx="12192000" cy="545067"/>
          </a:xfrm>
          <a:solidFill>
            <a:srgbClr val="DD1B3D"/>
          </a:solidFill>
        </p:grpSpPr>
        <p:sp>
          <p:nvSpPr>
            <p:cNvPr id="14" name="Isosceles Triangle 24">
              <a:extLst>
                <a:ext uri="{FF2B5EF4-FFF2-40B4-BE49-F238E27FC236}">
                  <a16:creationId xmlns:a16="http://schemas.microsoft.com/office/drawing/2014/main" id="{FD6EAA38-2C78-EF7A-1AEF-FB0F89C3816A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4957D2-F4A2-2555-6799-46EFDA5434A6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458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EC2F77-7373-BACA-A364-0C534E4674E4}"/>
              </a:ext>
            </a:extLst>
          </p:cNvPr>
          <p:cNvSpPr txBox="1"/>
          <p:nvPr/>
        </p:nvSpPr>
        <p:spPr>
          <a:xfrm>
            <a:off x="1544655" y="4927344"/>
            <a:ext cx="9131644" cy="1384995"/>
          </a:xfrm>
          <a:prstGeom prst="rect">
            <a:avLst/>
          </a:prstGeom>
          <a:solidFill>
            <a:srgbClr val="DD1B3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kern="0" dirty="0">
                <a:solidFill>
                  <a:schemeClr val="bg1"/>
                </a:solidFill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و بعد از فعالیت ما مخاطب به آگاه سازی می‌رسد ( پیشگیری از ابتلا واکسینه‌شدن ، و افراد درگیر با آشنا شدن با تعارضات و روشنگری‌ها نجات پیدا می‌کنند و مستبصر می‌شوند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7FFB7-22CD-6B22-915F-F27C8106B28F}"/>
              </a:ext>
            </a:extLst>
          </p:cNvPr>
          <p:cNvSpPr txBox="1"/>
          <p:nvPr/>
        </p:nvSpPr>
        <p:spPr>
          <a:xfrm>
            <a:off x="1544655" y="915398"/>
            <a:ext cx="9131644" cy="954107"/>
          </a:xfrm>
          <a:prstGeom prst="rect">
            <a:avLst/>
          </a:prstGeom>
          <a:solidFill>
            <a:srgbClr val="DD1B3D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kern="0" dirty="0">
                <a:solidFill>
                  <a:schemeClr val="bg1"/>
                </a:solidFill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این فعالیت ناظر به نیاز معنوی مخاطب و روشنگری در مورد آموزه‌های انحرافی و کمک به اصلاح آسیب‌ها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44F71D-0685-B61A-CFFD-E943A5592252}"/>
              </a:ext>
            </a:extLst>
          </p:cNvPr>
          <p:cNvSpPr txBox="1"/>
          <p:nvPr/>
        </p:nvSpPr>
        <p:spPr>
          <a:xfrm>
            <a:off x="1544654" y="2387246"/>
            <a:ext cx="9131645" cy="523220"/>
          </a:xfrm>
          <a:prstGeom prst="rect">
            <a:avLst/>
          </a:prstGeom>
          <a:solidFill>
            <a:srgbClr val="DD1B3D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و این نیاز با بررسی میدانی شناسائی شد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5C027-D418-F02E-BBF4-8DBD98AB6FBD}"/>
              </a:ext>
            </a:extLst>
          </p:cNvPr>
          <p:cNvSpPr txBox="1"/>
          <p:nvPr/>
        </p:nvSpPr>
        <p:spPr>
          <a:xfrm>
            <a:off x="1544655" y="3420474"/>
            <a:ext cx="9131645" cy="954107"/>
          </a:xfrm>
          <a:prstGeom prst="rect">
            <a:avLst/>
          </a:prstGeom>
          <a:solidFill>
            <a:srgbClr val="DD1B3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+mn-ea"/>
                <a:cs typeface="IRANSansMonoSpacedNum Black" panose="020B0506030804020204" pitchFamily="34" charset="-78"/>
              </a:rPr>
              <a:t>و ما با روشنگری و مشاوره در پی برطرف کردن‌خلامعنوی و اعتقادی‌مخاطب‌هستیم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B1DEB1-BFD2-3334-9D96-83419C95E589}"/>
              </a:ext>
            </a:extLst>
          </p:cNvPr>
          <p:cNvSpPr txBox="1"/>
          <p:nvPr/>
        </p:nvSpPr>
        <p:spPr>
          <a:xfrm>
            <a:off x="7841659" y="356569"/>
            <a:ext cx="283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ناظر‌به‌کدام‌نیاز :</a:t>
            </a:r>
            <a:endParaRPr lang="en-US" sz="2400" dirty="0"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E5CA4-2A8B-0617-4B7E-3EE920DBD455}"/>
              </a:ext>
            </a:extLst>
          </p:cNvPr>
          <p:cNvSpPr txBox="1"/>
          <p:nvPr/>
        </p:nvSpPr>
        <p:spPr>
          <a:xfrm>
            <a:off x="7695355" y="1887898"/>
            <a:ext cx="312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روش‌شناسائی‌نیاز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+mn-ea"/>
                <a:cs typeface="IRANSansMonoSpacedNum Black" panose="020B0506030804020204" pitchFamily="34" charset="-78"/>
              </a:rPr>
              <a:t> :</a:t>
            </a:r>
            <a:endParaRPr lang="en-US" sz="2400" dirty="0"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B9DAD0-2097-53D8-93CA-F699470C9375}"/>
              </a:ext>
            </a:extLst>
          </p:cNvPr>
          <p:cNvSpPr txBox="1"/>
          <p:nvPr/>
        </p:nvSpPr>
        <p:spPr>
          <a:xfrm>
            <a:off x="7052989" y="2918942"/>
            <a:ext cx="380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چگونه‌برطرف‌می‌کنیم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+mn-ea"/>
                <a:cs typeface="IRANSansMonoSpacedNum Black" panose="020B0506030804020204" pitchFamily="34" charset="-78"/>
              </a:rPr>
              <a:t> :</a:t>
            </a:r>
            <a:r>
              <a:rPr lang="fa-IR" sz="2400" dirty="0"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 </a:t>
            </a:r>
            <a:endParaRPr lang="en-US" sz="2400" dirty="0"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40B695-BF4F-97C0-965A-400EC50F76D6}"/>
              </a:ext>
            </a:extLst>
          </p:cNvPr>
          <p:cNvSpPr txBox="1"/>
          <p:nvPr/>
        </p:nvSpPr>
        <p:spPr>
          <a:xfrm>
            <a:off x="7208437" y="4465679"/>
            <a:ext cx="349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چه‌تغییری‌درمخاطب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+mn-ea"/>
                <a:cs typeface="IRANSansMonoSpacedNum Black" panose="020B0506030804020204" pitchFamily="34" charset="-78"/>
              </a:rPr>
              <a:t> :</a:t>
            </a:r>
            <a:endParaRPr lang="en-US" sz="2400" dirty="0"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8992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2909B-C585-AAE4-6C99-037FCAB00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8A42DF-3C92-CDB1-723F-05A8DC15C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84EA80-D961-69C4-DEBA-9EE4683BAD70}"/>
              </a:ext>
            </a:extLst>
          </p:cNvPr>
          <p:cNvSpPr/>
          <p:nvPr/>
        </p:nvSpPr>
        <p:spPr>
          <a:xfrm>
            <a:off x="2123896" y="2828835"/>
            <a:ext cx="7944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7200" b="0" i="0" u="none" strike="noStrike" kern="1200" cap="none" spc="0" normalizeH="0" baseline="0" noProof="0" dirty="0">
                <a:ln>
                  <a:noFill/>
                </a:ln>
                <a:solidFill>
                  <a:srgbClr val="DD1B3D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اثرسنجی‌وبازخورد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DD1B3D"/>
              </a:solidFill>
              <a:effectLst/>
              <a:uLnTx/>
              <a:uFillTx/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2DC163-5060-6ADF-E769-C76F8FE76E8D}"/>
              </a:ext>
            </a:extLst>
          </p:cNvPr>
          <p:cNvGrpSpPr/>
          <p:nvPr/>
        </p:nvGrpSpPr>
        <p:grpSpPr>
          <a:xfrm>
            <a:off x="1265482" y="3405917"/>
            <a:ext cx="9728039" cy="267117"/>
            <a:chOff x="5065619" y="2585650"/>
            <a:chExt cx="2092905" cy="57468"/>
          </a:xfrm>
          <a:solidFill>
            <a:sysClr val="window" lastClr="FFFFFF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7EBEF1-E773-88EA-E497-43B6F5B02CB2}"/>
                </a:ext>
              </a:extLst>
            </p:cNvPr>
            <p:cNvSpPr/>
            <p:nvPr/>
          </p:nvSpPr>
          <p:spPr>
            <a:xfrm flipH="1">
              <a:off x="6874758" y="2586492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2590DE-0305-7474-19D6-7160592D8089}"/>
                </a:ext>
              </a:extLst>
            </p:cNvPr>
            <p:cNvSpPr/>
            <p:nvPr/>
          </p:nvSpPr>
          <p:spPr>
            <a:xfrm rot="10800000" flipH="1">
              <a:off x="5065619" y="2585650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3421B2-443D-F1DC-EC0C-59A92BCE5B3D}"/>
              </a:ext>
            </a:extLst>
          </p:cNvPr>
          <p:cNvGrpSpPr/>
          <p:nvPr/>
        </p:nvGrpSpPr>
        <p:grpSpPr>
          <a:xfrm>
            <a:off x="-1" y="6312933"/>
            <a:ext cx="12192000" cy="545067"/>
            <a:chOff x="-1" y="6312933"/>
            <a:chExt cx="12192000" cy="545067"/>
          </a:xfrm>
          <a:solidFill>
            <a:srgbClr val="DD1B3D"/>
          </a:solidFill>
        </p:grpSpPr>
        <p:sp>
          <p:nvSpPr>
            <p:cNvPr id="14" name="Isosceles Triangle 24">
              <a:extLst>
                <a:ext uri="{FF2B5EF4-FFF2-40B4-BE49-F238E27FC236}">
                  <a16:creationId xmlns:a16="http://schemas.microsoft.com/office/drawing/2014/main" id="{74AA0523-75D6-078E-5BAE-E3DCCC052ECE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0E0D200-C66E-098F-7D77-2138AB64A3FE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193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A169E6-77A6-2F36-7891-C9A5134A942B}"/>
              </a:ext>
            </a:extLst>
          </p:cNvPr>
          <p:cNvSpPr/>
          <p:nvPr/>
        </p:nvSpPr>
        <p:spPr>
          <a:xfrm>
            <a:off x="-1463040" y="-433130"/>
            <a:ext cx="15979140" cy="8136950"/>
          </a:xfrm>
          <a:prstGeom prst="rect">
            <a:avLst/>
          </a:prstGeom>
          <a:solidFill>
            <a:srgbClr val="DD1B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12737-5F07-915B-4683-CB09B2CC4A65}"/>
              </a:ext>
            </a:extLst>
          </p:cNvPr>
          <p:cNvSpPr txBox="1"/>
          <p:nvPr/>
        </p:nvSpPr>
        <p:spPr>
          <a:xfrm>
            <a:off x="2825496" y="913823"/>
            <a:ext cx="654100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3200" dirty="0">
                <a:solidFill>
                  <a:schemeClr val="bg1"/>
                </a:solidFill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سنجشی‌از‌وضعیت‌مخاطبان</a:t>
            </a: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+mn-ea"/>
                <a:cs typeface="IRANSansMonoSpacedNum Black" panose="020B0506030804020204" pitchFamily="34" charset="-78"/>
              </a:rPr>
              <a:t> :</a:t>
            </a:r>
            <a:endParaRPr lang="en-US" sz="3200" dirty="0">
              <a:solidFill>
                <a:schemeClr val="bg1"/>
              </a:solidFill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13CEA9-8C1A-3C34-7475-163CE121CE61}"/>
              </a:ext>
            </a:extLst>
          </p:cNvPr>
          <p:cNvSpPr txBox="1"/>
          <p:nvPr/>
        </p:nvSpPr>
        <p:spPr>
          <a:xfrm>
            <a:off x="2825496" y="2815337"/>
            <a:ext cx="654100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3200" dirty="0">
                <a:solidFill>
                  <a:schemeClr val="bg1"/>
                </a:solidFill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بازخوردومیزان‌استقبال‌مخاطبان</a:t>
            </a: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+mn-ea"/>
                <a:cs typeface="IRANSansMonoSpacedNum Black" panose="020B0506030804020204" pitchFamily="34" charset="-78"/>
              </a:rPr>
              <a:t> :</a:t>
            </a:r>
            <a:endParaRPr lang="en-US" sz="3200" dirty="0">
              <a:solidFill>
                <a:schemeClr val="bg1"/>
              </a:solidFill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D1470-3CAB-8A83-0391-7492938CE2CA}"/>
              </a:ext>
            </a:extLst>
          </p:cNvPr>
          <p:cNvSpPr txBox="1"/>
          <p:nvPr/>
        </p:nvSpPr>
        <p:spPr>
          <a:xfrm>
            <a:off x="2825496" y="4716852"/>
            <a:ext cx="654100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3200" dirty="0">
                <a:solidFill>
                  <a:schemeClr val="bg1"/>
                </a:solidFill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تبلیغات</a:t>
            </a:r>
            <a:r>
              <a:rPr lang="fa-IR" sz="2400" dirty="0">
                <a:solidFill>
                  <a:schemeClr val="bg1"/>
                </a:solidFill>
              </a:rPr>
              <a:t> </a:t>
            </a: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+mn-ea"/>
                <a:cs typeface="IRANSansMonoSpacedNum Black" panose="020B0506030804020204" pitchFamily="34" charset="-78"/>
              </a:rPr>
              <a:t>: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81E49C-3F70-CC15-BD11-7E0B1F6192A5}"/>
              </a:ext>
            </a:extLst>
          </p:cNvPr>
          <p:cNvSpPr txBox="1"/>
          <p:nvPr/>
        </p:nvSpPr>
        <p:spPr>
          <a:xfrm>
            <a:off x="2548128" y="1589512"/>
            <a:ext cx="7095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اکثر افراد درگیر مطلع نبودند و بعد از اطلاع اظهار اثرگذاری میکنندو در مشاوره‌ها هم بازخوردهای مثبتی میدهند .</a:t>
            </a:r>
            <a:endParaRPr lang="en-US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68AF16-E66D-0881-7B47-8815F7F39BF3}"/>
              </a:ext>
            </a:extLst>
          </p:cNvPr>
          <p:cNvSpPr txBox="1"/>
          <p:nvPr/>
        </p:nvSpPr>
        <p:spPr>
          <a:xfrm>
            <a:off x="2063496" y="3491026"/>
            <a:ext cx="8065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به قدری استقبال از مطالب و روشنگری‌ها صورت می‌گیرد که عده‌ای</a:t>
            </a:r>
            <a:br>
              <a:rPr lang="fa-IR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</a:br>
            <a:r>
              <a:rPr lang="fa-IR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 دست به کنشگری اجتماعی می‌زنند و در رصد‌ها کمک کار گروه می‌شوند </a:t>
            </a:r>
          </a:p>
          <a:p>
            <a:pPr algn="ctr" rtl="1"/>
            <a:r>
              <a:rPr lang="fa-IR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و برخی دیگر مبلغ و توزیع کننده‌ی مطالب</a:t>
            </a:r>
            <a:endParaRPr lang="en-US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11462-6C87-44C5-5975-70883B39AEBF}"/>
              </a:ext>
            </a:extLst>
          </p:cNvPr>
          <p:cNvSpPr txBox="1"/>
          <p:nvPr/>
        </p:nvSpPr>
        <p:spPr>
          <a:xfrm>
            <a:off x="3442346" y="5386074"/>
            <a:ext cx="5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تبلیغات‌ما‌بوسیله‌فوروارد‌پست‌هاومطالب‌ما‌بوده‌است</a:t>
            </a:r>
            <a:endParaRPr lang="en-US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1289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D1704-1A0E-EB83-9711-3C0BC5447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FFD30E-66DE-BB93-EABF-49E4FE1034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21531B-0AAF-DB1D-12C0-C2BB258D3A13}"/>
              </a:ext>
            </a:extLst>
          </p:cNvPr>
          <p:cNvSpPr/>
          <p:nvPr/>
        </p:nvSpPr>
        <p:spPr>
          <a:xfrm>
            <a:off x="2123896" y="3029687"/>
            <a:ext cx="7944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000" b="0" i="0" u="none" strike="noStrike" kern="1200" cap="none" spc="0" normalizeH="0" baseline="0" noProof="0" dirty="0">
                <a:ln>
                  <a:noFill/>
                </a:ln>
                <a:solidFill>
                  <a:srgbClr val="DD1B3D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تامین‌مالی‌وپشتیبانی‌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DD1B3D"/>
              </a:solidFill>
              <a:effectLst/>
              <a:uLnTx/>
              <a:uFillTx/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CEF024-1583-BFCD-0EE2-628C1924D4F1}"/>
              </a:ext>
            </a:extLst>
          </p:cNvPr>
          <p:cNvGrpSpPr/>
          <p:nvPr/>
        </p:nvGrpSpPr>
        <p:grpSpPr>
          <a:xfrm>
            <a:off x="1265482" y="3405917"/>
            <a:ext cx="9728039" cy="267117"/>
            <a:chOff x="5065619" y="2585650"/>
            <a:chExt cx="2092905" cy="57468"/>
          </a:xfrm>
          <a:solidFill>
            <a:sysClr val="window" lastClr="FFFFFF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5375099-0431-23ED-6F97-8442F76A2021}"/>
                </a:ext>
              </a:extLst>
            </p:cNvPr>
            <p:cNvSpPr/>
            <p:nvPr/>
          </p:nvSpPr>
          <p:spPr>
            <a:xfrm flipH="1">
              <a:off x="6874758" y="2586492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BFF517-4476-8AF7-64CB-494D086F5DC6}"/>
                </a:ext>
              </a:extLst>
            </p:cNvPr>
            <p:cNvSpPr/>
            <p:nvPr/>
          </p:nvSpPr>
          <p:spPr>
            <a:xfrm rot="10800000" flipH="1">
              <a:off x="5065619" y="2585650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780104-E38F-E05C-D2D5-9340FBA8958D}"/>
              </a:ext>
            </a:extLst>
          </p:cNvPr>
          <p:cNvGrpSpPr/>
          <p:nvPr/>
        </p:nvGrpSpPr>
        <p:grpSpPr>
          <a:xfrm>
            <a:off x="-1" y="6312933"/>
            <a:ext cx="12192000" cy="545067"/>
            <a:chOff x="-1" y="6312933"/>
            <a:chExt cx="12192000" cy="545067"/>
          </a:xfrm>
          <a:solidFill>
            <a:srgbClr val="DD1B3D"/>
          </a:solidFill>
        </p:grpSpPr>
        <p:sp>
          <p:nvSpPr>
            <p:cNvPr id="14" name="Isosceles Triangle 24">
              <a:extLst>
                <a:ext uri="{FF2B5EF4-FFF2-40B4-BE49-F238E27FC236}">
                  <a16:creationId xmlns:a16="http://schemas.microsoft.com/office/drawing/2014/main" id="{7859D3C5-6819-4A7B-26BD-E41BD33C593A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F884733-37ED-B926-D4FB-E98016D9C861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826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3A393175-C2C9-0CB2-404F-75C8EC3021CC}"/>
              </a:ext>
            </a:extLst>
          </p:cNvPr>
          <p:cNvSpPr txBox="1">
            <a:spLocks/>
          </p:cNvSpPr>
          <p:nvPr/>
        </p:nvSpPr>
        <p:spPr>
          <a:xfrm>
            <a:off x="458362" y="987031"/>
            <a:ext cx="13082378" cy="4322438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fa-IR" sz="4000" dirty="0">
              <a:solidFill>
                <a:prstClr val="black"/>
              </a:solidFill>
              <a:cs typeface="B Koodak" panose="000007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CC12B7-105E-F56A-4215-82C0A55D336F}"/>
              </a:ext>
            </a:extLst>
          </p:cNvPr>
          <p:cNvSpPr/>
          <p:nvPr/>
        </p:nvSpPr>
        <p:spPr>
          <a:xfrm>
            <a:off x="550791" y="461002"/>
            <a:ext cx="11090413" cy="1558938"/>
          </a:xfrm>
          <a:prstGeom prst="rect">
            <a:avLst/>
          </a:prstGeom>
          <a:solidFill>
            <a:srgbClr val="DD1B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B5519-AC32-E9AC-7495-ED17ED176688}"/>
              </a:ext>
            </a:extLst>
          </p:cNvPr>
          <p:cNvSpPr txBox="1"/>
          <p:nvPr/>
        </p:nvSpPr>
        <p:spPr>
          <a:xfrm>
            <a:off x="-2954072" y="5165892"/>
            <a:ext cx="1843923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rnian Bold" panose="02000500000000020004" pitchFamily="2" charset="-78"/>
                <a:cs typeface="Parnian Bold" panose="02000500000000020004" pitchFamily="2" charset="-78"/>
              </a:rPr>
              <a:t>آیا مخاطبان حاضر به هزینه کرد بابت فعالیت</a:t>
            </a:r>
            <a:r>
              <a:rPr lang="fa-IR" sz="3600" dirty="0">
                <a:solidFill>
                  <a:prstClr val="black"/>
                </a:solidFill>
                <a:latin typeface="Parnian Bold" panose="02000500000000020004" pitchFamily="2" charset="-78"/>
                <a:cs typeface="Parnian Bold" panose="02000500000000020004" pitchFamily="2" charset="-78"/>
              </a:rPr>
              <a:t> </a:t>
            </a: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rnian Bold" panose="02000500000000020004" pitchFamily="2" charset="-78"/>
                <a:cs typeface="Parnian Bold" panose="02000500000000020004" pitchFamily="2" charset="-78"/>
              </a:rPr>
              <a:t>هستند؟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dirty="0">
                <a:solidFill>
                  <a:prstClr val="black"/>
                </a:solidFill>
                <a:latin typeface="IRANSans Light" panose="020B0506030804020204" pitchFamily="34" charset="-78"/>
                <a:cs typeface="IRANSans Light" panose="020B0506030804020204" pitchFamily="34" charset="-78"/>
              </a:rPr>
              <a:t>قطعاهستندچون‌درگیری‌روزمره‌دارند‌بامباحث‌معنویت‌های‌نوپدید(رمال‌ها،ساحرها،مربی‌های‌قانون‌جذب‌ویوگا...)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8B4D7E-703E-C387-4CB0-93E0F167A9B3}"/>
              </a:ext>
            </a:extLst>
          </p:cNvPr>
          <p:cNvSpPr txBox="1"/>
          <p:nvPr/>
        </p:nvSpPr>
        <p:spPr>
          <a:xfrm>
            <a:off x="1101585" y="650336"/>
            <a:ext cx="99888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rnian Bold" panose="02000500000000020004" pitchFamily="2" charset="-78"/>
                <a:ea typeface="+mn-ea"/>
                <a:cs typeface="Parnian Bold" panose="02000500000000020004" pitchFamily="2" charset="-78"/>
              </a:rPr>
              <a:t>هزینه فعالیت چگونه تأمین می‌شود؟</a:t>
            </a:r>
            <a:b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rnian Bold" panose="02000500000000020004" pitchFamily="2" charset="-78"/>
                <a:ea typeface="+mn-ea"/>
                <a:cs typeface="Parnian Bold" panose="02000500000000020004" pitchFamily="2" charset="-78"/>
              </a:rPr>
            </a:b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rnian Bold" panose="02000500000000020004" pitchFamily="2" charset="-78"/>
                <a:ea typeface="+mn-ea"/>
                <a:cs typeface="Parnian Bold" panose="02000500000000020004" pitchFamily="2" charset="-78"/>
              </a:rPr>
              <a:t> 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 Light" panose="020B0506030804020204" pitchFamily="34" charset="-78"/>
                <a:ea typeface="+mn-ea"/>
                <a:cs typeface="IRANSans Light" panose="020B0506030804020204" pitchFamily="34" charset="-78"/>
              </a:rPr>
              <a:t>جهادی‌بوده‌است</a:t>
            </a: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 Light" panose="020B0506030804020204" pitchFamily="34" charset="-78"/>
                <a:ea typeface="+mn-ea"/>
                <a:cs typeface="IRANSans Light" panose="020B0506030804020204" pitchFamily="34" charset="-78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BF6A2C-96F8-4C19-363C-B894DEDCEBC7}"/>
              </a:ext>
            </a:extLst>
          </p:cNvPr>
          <p:cNvSpPr/>
          <p:nvPr/>
        </p:nvSpPr>
        <p:spPr>
          <a:xfrm>
            <a:off x="550791" y="3389997"/>
            <a:ext cx="11090413" cy="1767065"/>
          </a:xfrm>
          <a:prstGeom prst="rect">
            <a:avLst/>
          </a:prstGeom>
          <a:solidFill>
            <a:srgbClr val="DD1B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5578B4-2DD8-C0BF-AD84-90A69A924A65}"/>
              </a:ext>
            </a:extLst>
          </p:cNvPr>
          <p:cNvSpPr txBox="1"/>
          <p:nvPr/>
        </p:nvSpPr>
        <p:spPr>
          <a:xfrm>
            <a:off x="550791" y="2157876"/>
            <a:ext cx="110904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rnian Bold" panose="02000500000000020004" pitchFamily="2" charset="-78"/>
                <a:ea typeface="+mn-ea"/>
                <a:cs typeface="Parnian Bold" panose="02000500000000020004" pitchFamily="2" charset="-78"/>
              </a:rPr>
              <a:t>هزینه فعالیت از چه منابعی قابلیت تأمین دارد؟</a:t>
            </a:r>
            <a:b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rnian Bold" panose="02000500000000020004" pitchFamily="2" charset="-78"/>
                <a:ea typeface="+mn-ea"/>
                <a:cs typeface="Parnian Bold" panose="02000500000000020004" pitchFamily="2" charset="-78"/>
              </a:rPr>
            </a:b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 Light" panose="020B0506030804020204" pitchFamily="34" charset="-78"/>
                <a:ea typeface="+mn-ea"/>
                <a:cs typeface="IRANSans Light" panose="020B0506030804020204" pitchFamily="34" charset="-78"/>
              </a:rPr>
              <a:t>نهادها‌و‌موسسات‌دولتی‌وخصوصی(آموزش‌وپرورش،حوزه‌علمیه،نیروهای‌مسلح‌وقوه‌قضائیه</a:t>
            </a:r>
            <a:r>
              <a:rPr lang="fa-IR" sz="2000" dirty="0">
                <a:solidFill>
                  <a:prstClr val="black"/>
                </a:solidFill>
                <a:latin typeface="IRANSans Light" panose="020B0506030804020204" pitchFamily="34" charset="-78"/>
                <a:cs typeface="IRANSans Light" panose="020B0506030804020204" pitchFamily="34" charset="-78"/>
              </a:rPr>
              <a:t> و..)</a:t>
            </a:r>
            <a:endParaRPr kumimoji="0" lang="fa-I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RANSans Light" panose="020B0506030804020204" pitchFamily="34" charset="-78"/>
              <a:ea typeface="+mn-ea"/>
              <a:cs typeface="IRANSans Light" panose="020B0506030804020204" pitchFamily="34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1A4C0-151C-4725-DFC6-87F775AB8FE7}"/>
              </a:ext>
            </a:extLst>
          </p:cNvPr>
          <p:cNvSpPr txBox="1"/>
          <p:nvPr/>
        </p:nvSpPr>
        <p:spPr>
          <a:xfrm>
            <a:off x="-1028455" y="3468003"/>
            <a:ext cx="142477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rnian Bold" panose="02000500000000020004" pitchFamily="2" charset="-78"/>
                <a:ea typeface="+mn-ea"/>
                <a:cs typeface="Parnian Bold" panose="02000500000000020004" pitchFamily="2" charset="-78"/>
              </a:rPr>
              <a:t>مسیرهای درآمدزایی این فعالیت را بیان کنید؟</a:t>
            </a:r>
            <a:br>
              <a:rPr lang="fa-IR" sz="3600" dirty="0">
                <a:solidFill>
                  <a:schemeClr val="bg1"/>
                </a:solidFill>
                <a:latin typeface="Parnian Bold" panose="02000500000000020004" pitchFamily="2" charset="-78"/>
                <a:cs typeface="Parnian Bold" panose="02000500000000020004" pitchFamily="2" charset="-78"/>
              </a:rPr>
            </a:br>
            <a:endParaRPr kumimoji="0" lang="fa-IR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RANSans Light" panose="020B0506030804020204" pitchFamily="34" charset="-78"/>
              <a:ea typeface="+mn-ea"/>
              <a:cs typeface="IRANSans Light" panose="020B0506030804020204" pitchFamily="34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50BD1F-A0B7-DF6A-5A48-057679F1DA2D}"/>
              </a:ext>
            </a:extLst>
          </p:cNvPr>
          <p:cNvSpPr txBox="1"/>
          <p:nvPr/>
        </p:nvSpPr>
        <p:spPr>
          <a:xfrm>
            <a:off x="127551" y="3922480"/>
            <a:ext cx="10962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nian Bold" panose="02000500000000020004" pitchFamily="2" charset="-78"/>
                <a:ea typeface="+mn-ea"/>
                <a:cs typeface="Parnian Bold" panose="02000500000000020004" pitchFamily="2" charset="-78"/>
              </a:rPr>
              <a:t> 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Sans Light" panose="020B0506030804020204" pitchFamily="34" charset="-78"/>
                <a:ea typeface="+mn-ea"/>
                <a:cs typeface="IRANSans Light" panose="020B0506030804020204" pitchFamily="34" charset="-78"/>
              </a:rPr>
              <a:t>رویکرد‌درآمدزایی‌مستقیم‌ازمخاطب به‌هیچ‌وجه‌نداشته‌ایم‌‌چون‌بر‌خلاف‌اصول‌اهداف‌فعالیت‌مامیباشد .</a:t>
            </a:r>
            <a:b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Sans Light" panose="020B0506030804020204" pitchFamily="34" charset="-78"/>
                <a:ea typeface="+mn-ea"/>
                <a:cs typeface="IRANSans Light" panose="020B0506030804020204" pitchFamily="34" charset="-78"/>
              </a:rPr>
            </a:b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Sans Light" panose="020B0506030804020204" pitchFamily="34" charset="-78"/>
                <a:ea typeface="+mn-ea"/>
                <a:cs typeface="IRANSans Light" panose="020B0506030804020204" pitchFamily="34" charset="-78"/>
              </a:rPr>
              <a:t>و حمایت‌های‌مالی‌ازطریق‌های‌دیگری‌باید‌صورت‌گیرد.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354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09877C-6D3B-E96A-5920-F7AEDE099CE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53B769-DD91-B5F1-1C07-476DC0F95750}"/>
              </a:ext>
            </a:extLst>
          </p:cNvPr>
          <p:cNvSpPr/>
          <p:nvPr/>
        </p:nvSpPr>
        <p:spPr>
          <a:xfrm rot="991059">
            <a:off x="843578" y="-2399492"/>
            <a:ext cx="14543860" cy="12112795"/>
          </a:xfrm>
          <a:prstGeom prst="rect">
            <a:avLst/>
          </a:prstGeom>
          <a:solidFill>
            <a:schemeClr val="tx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ECDF91-DC40-C08D-BFB7-F8FF17AE336F}"/>
              </a:ext>
            </a:extLst>
          </p:cNvPr>
          <p:cNvSpPr/>
          <p:nvPr/>
        </p:nvSpPr>
        <p:spPr>
          <a:xfrm rot="991059">
            <a:off x="8458112" y="-1171963"/>
            <a:ext cx="7987347" cy="11132026"/>
          </a:xfrm>
          <a:prstGeom prst="rect">
            <a:avLst/>
          </a:prstGeom>
          <a:solidFill>
            <a:schemeClr val="tx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24AEC2-F542-83F9-6B52-6287DA738D05}"/>
              </a:ext>
            </a:extLst>
          </p:cNvPr>
          <p:cNvSpPr txBox="1"/>
          <p:nvPr/>
        </p:nvSpPr>
        <p:spPr>
          <a:xfrm>
            <a:off x="1027671" y="2473649"/>
            <a:ext cx="98524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a-IR" sz="6600" i="0" u="none" strike="noStrike" kern="1200" cap="none" spc="0" normalizeH="0" baseline="0" noProof="0" dirty="0">
                <a:ln>
                  <a:noFill/>
                </a:ln>
                <a:solidFill>
                  <a:srgbClr val="D2C70D"/>
                </a:solidFill>
                <a:effectLst/>
                <a:uLnTx/>
                <a:uFillTx/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سراب‌حقیقت‌و‌سراب‌معنویت</a:t>
            </a:r>
            <a:endParaRPr lang="en-US" sz="3600" dirty="0">
              <a:solidFill>
                <a:srgbClr val="D2C70D"/>
              </a:solidFill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F4BEFE-0927-C4DB-F705-CF2BA3E46FCC}"/>
              </a:ext>
            </a:extLst>
          </p:cNvPr>
          <p:cNvSpPr txBox="1"/>
          <p:nvPr/>
        </p:nvSpPr>
        <p:spPr>
          <a:xfrm>
            <a:off x="1107990" y="3547665"/>
            <a:ext cx="985245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رصد فعالان و رهبران فرق و ادیان؛ تحلیل محتوا و آموزه‌ها و  اقدام به تولید محتوای نقدی مناسب </a:t>
            </a:r>
            <a:r>
              <a:rPr kumimoji="0" lang="fa-I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(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 نوشته‌کوتاه، مقاله‌اینترنتی‌،‌ مقاله‌علمی‌پژوهشی‌،‌عکسنوشته،‌کلیپ</a:t>
            </a:r>
            <a:r>
              <a:rPr lang="fa-IR" sz="2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،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پادکست‌ و در نهایت انتشار در سکوهای گروه </a:t>
            </a:r>
            <a:r>
              <a:rPr kumimoji="0" lang="fa-I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(ایتا و تلگرام و سایت)</a:t>
            </a: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E16DA5-A272-D8AB-CEB5-D47B8F5CA811}"/>
              </a:ext>
            </a:extLst>
          </p:cNvPr>
          <p:cNvSpPr/>
          <p:nvPr/>
        </p:nvSpPr>
        <p:spPr>
          <a:xfrm>
            <a:off x="12888751" y="1400781"/>
            <a:ext cx="357136" cy="357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3872EB-31D5-A3AB-1FA2-74AE24B960CC}"/>
              </a:ext>
            </a:extLst>
          </p:cNvPr>
          <p:cNvSpPr txBox="1"/>
          <p:nvPr/>
        </p:nvSpPr>
        <p:spPr>
          <a:xfrm>
            <a:off x="9987451" y="2185645"/>
            <a:ext cx="3130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dirty="0">
                <a:solidFill>
                  <a:srgbClr val="D2C70D"/>
                </a:solidFill>
                <a:latin typeface="KalamehFaNum ExtraBold" pitchFamily="2" charset="-78"/>
                <a:cs typeface="KalamehFaNum ExtraBold" pitchFamily="2" charset="-78"/>
              </a:rPr>
              <a:t>گروه</a:t>
            </a:r>
            <a:endParaRPr lang="en-US" sz="6600" dirty="0">
              <a:solidFill>
                <a:srgbClr val="D2C70D"/>
              </a:solidFill>
              <a:latin typeface="KalamehFaNum ExtraBold" pitchFamily="2" charset="-78"/>
              <a:cs typeface="KalamehFaNum ExtraBold" pitchFamily="2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4954C5-C455-DFC8-A335-E51CF1324788}"/>
              </a:ext>
            </a:extLst>
          </p:cNvPr>
          <p:cNvGrpSpPr/>
          <p:nvPr/>
        </p:nvGrpSpPr>
        <p:grpSpPr>
          <a:xfrm>
            <a:off x="-1" y="6312933"/>
            <a:ext cx="12192000" cy="545067"/>
            <a:chOff x="-1" y="6312933"/>
            <a:chExt cx="12192000" cy="545067"/>
          </a:xfrm>
          <a:solidFill>
            <a:sysClr val="window" lastClr="FFFFFF"/>
          </a:solidFill>
        </p:grpSpPr>
        <p:sp>
          <p:nvSpPr>
            <p:cNvPr id="26" name="Isosceles Triangle 24">
              <a:extLst>
                <a:ext uri="{FF2B5EF4-FFF2-40B4-BE49-F238E27FC236}">
                  <a16:creationId xmlns:a16="http://schemas.microsoft.com/office/drawing/2014/main" id="{DBB8702F-350A-0139-0656-0302857541CB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B6BCA76-A17C-4851-24D8-E0BEE464F450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3B7209A-A664-FC8C-BDA6-BF6CF5DB29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6" t="1451" r="2909"/>
          <a:stretch/>
        </p:blipFill>
        <p:spPr>
          <a:xfrm>
            <a:off x="5332967" y="762087"/>
            <a:ext cx="1623959" cy="171156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50093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EE190-1F2C-7706-0CB6-9FA5D4C04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AF22EA-5199-B6B7-3BCB-FBE142DF7F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7EE183-2E82-C5C9-E408-E2D42E423913}"/>
              </a:ext>
            </a:extLst>
          </p:cNvPr>
          <p:cNvSpPr/>
          <p:nvPr/>
        </p:nvSpPr>
        <p:spPr>
          <a:xfrm>
            <a:off x="2123896" y="3029687"/>
            <a:ext cx="7944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000" b="0" i="0" u="none" strike="noStrike" kern="1200" cap="none" spc="0" normalizeH="0" baseline="0" noProof="0" dirty="0">
                <a:ln>
                  <a:noFill/>
                </a:ln>
                <a:solidFill>
                  <a:srgbClr val="DD1B3D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فعالیت‌فرهنگی‌همسو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DD1B3D"/>
              </a:solidFill>
              <a:effectLst/>
              <a:uLnTx/>
              <a:uFillTx/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CDB2CA-1B66-A4BE-D07E-2D1A9EF5E754}"/>
              </a:ext>
            </a:extLst>
          </p:cNvPr>
          <p:cNvGrpSpPr/>
          <p:nvPr/>
        </p:nvGrpSpPr>
        <p:grpSpPr>
          <a:xfrm>
            <a:off x="1265482" y="3405917"/>
            <a:ext cx="9728039" cy="267117"/>
            <a:chOff x="5065619" y="2585650"/>
            <a:chExt cx="2092905" cy="57468"/>
          </a:xfrm>
          <a:solidFill>
            <a:sysClr val="window" lastClr="FFFFFF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2626483-7C97-0E8A-E143-6E9FD2B68148}"/>
                </a:ext>
              </a:extLst>
            </p:cNvPr>
            <p:cNvSpPr/>
            <p:nvPr/>
          </p:nvSpPr>
          <p:spPr>
            <a:xfrm flipH="1">
              <a:off x="6874758" y="2586492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62516EC-F6DF-3267-5C7C-6D8AEAE6A1FC}"/>
                </a:ext>
              </a:extLst>
            </p:cNvPr>
            <p:cNvSpPr/>
            <p:nvPr/>
          </p:nvSpPr>
          <p:spPr>
            <a:xfrm rot="10800000" flipH="1">
              <a:off x="5065619" y="2585650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A5939B-34F0-A565-4EE7-81D108BCA20E}"/>
              </a:ext>
            </a:extLst>
          </p:cNvPr>
          <p:cNvGrpSpPr/>
          <p:nvPr/>
        </p:nvGrpSpPr>
        <p:grpSpPr>
          <a:xfrm>
            <a:off x="-1" y="6312933"/>
            <a:ext cx="12192000" cy="545067"/>
            <a:chOff x="-1" y="6312933"/>
            <a:chExt cx="12192000" cy="545067"/>
          </a:xfrm>
          <a:solidFill>
            <a:srgbClr val="DD1B3D"/>
          </a:solidFill>
        </p:grpSpPr>
        <p:sp>
          <p:nvSpPr>
            <p:cNvPr id="14" name="Isosceles Triangle 24">
              <a:extLst>
                <a:ext uri="{FF2B5EF4-FFF2-40B4-BE49-F238E27FC236}">
                  <a16:creationId xmlns:a16="http://schemas.microsoft.com/office/drawing/2014/main" id="{C1C33214-6366-6A09-9ABE-FEC09613E31F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8486282-406C-B023-1267-E32C655ECAF0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24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FF359-B02E-1215-239B-AE6518680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FA362EC8-9339-5FAC-29C6-14C8B1292D0D}"/>
              </a:ext>
            </a:extLst>
          </p:cNvPr>
          <p:cNvSpPr txBox="1">
            <a:spLocks/>
          </p:cNvSpPr>
          <p:nvPr/>
        </p:nvSpPr>
        <p:spPr>
          <a:xfrm>
            <a:off x="458362" y="987031"/>
            <a:ext cx="13082378" cy="4322438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a-I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Koodak" panose="000007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FF12E0-94D7-FCA5-A36A-0BB83C909662}"/>
              </a:ext>
            </a:extLst>
          </p:cNvPr>
          <p:cNvSpPr/>
          <p:nvPr/>
        </p:nvSpPr>
        <p:spPr>
          <a:xfrm>
            <a:off x="643225" y="987031"/>
            <a:ext cx="11090413" cy="1558938"/>
          </a:xfrm>
          <a:prstGeom prst="rect">
            <a:avLst/>
          </a:prstGeom>
          <a:solidFill>
            <a:srgbClr val="DD1B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0E368C-C636-EE92-98C4-87062EE322F5}"/>
              </a:ext>
            </a:extLst>
          </p:cNvPr>
          <p:cNvSpPr txBox="1"/>
          <p:nvPr/>
        </p:nvSpPr>
        <p:spPr>
          <a:xfrm>
            <a:off x="1194019" y="824043"/>
            <a:ext cx="9988826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600" dirty="0">
                <a:solidFill>
                  <a:prstClr val="white"/>
                </a:solidFill>
                <a:latin typeface="Parnian Bold" panose="02000500000000020004" pitchFamily="2" charset="-78"/>
                <a:cs typeface="Parnian Bold" panose="02000500000000020004" pitchFamily="2" charset="-78"/>
              </a:rPr>
              <a:t>پیشکسوتان، فعالین و مؤثرین همسو با فعالیت‌گروه</a:t>
            </a: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Sans Light" panose="020B0506030804020204" pitchFamily="34" charset="-78"/>
                <a:ea typeface="+mn-ea"/>
                <a:cs typeface="IRANSans Light" panose="020B0506030804020204" pitchFamily="34" charset="-78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F7F063-67FC-D3EF-70F7-E688CCAA8530}"/>
              </a:ext>
            </a:extLst>
          </p:cNvPr>
          <p:cNvSpPr/>
          <p:nvPr/>
        </p:nvSpPr>
        <p:spPr>
          <a:xfrm>
            <a:off x="643225" y="3916026"/>
            <a:ext cx="11090413" cy="1767065"/>
          </a:xfrm>
          <a:prstGeom prst="rect">
            <a:avLst/>
          </a:prstGeom>
          <a:solidFill>
            <a:srgbClr val="DD1B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E274FC-D1CD-1D6D-D7BC-392733470F5F}"/>
              </a:ext>
            </a:extLst>
          </p:cNvPr>
          <p:cNvSpPr txBox="1"/>
          <p:nvPr/>
        </p:nvSpPr>
        <p:spPr>
          <a:xfrm>
            <a:off x="643225" y="2683905"/>
            <a:ext cx="110904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rnian Bold" panose="02000500000000020004" pitchFamily="2" charset="-78"/>
                <a:ea typeface="+mn-ea"/>
                <a:cs typeface="Parnian Bold" panose="02000500000000020004" pitchFamily="2" charset="-78"/>
              </a:rPr>
              <a:t>تبادل‌تجارب ‌و هم‌افزایی ‌با ‌همسویان</a:t>
            </a:r>
            <a:b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rnian Bold" panose="02000500000000020004" pitchFamily="2" charset="-78"/>
                <a:ea typeface="+mn-ea"/>
                <a:cs typeface="Parnian Bold" panose="02000500000000020004" pitchFamily="2" charset="-78"/>
              </a:rPr>
            </a:b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 Light" panose="020B0506030804020204" pitchFamily="34" charset="-78"/>
                <a:ea typeface="+mn-ea"/>
                <a:cs typeface="IRANSans Light" panose="020B0506030804020204" pitchFamily="34" charset="-78"/>
              </a:rPr>
              <a:t>در زمینه‌ی‌ برگزاری نشست‌های‌علمی و تخصصی و انجام‌فعالیت‌مشترک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557D20-8599-EE6E-1447-2BF90B5724F9}"/>
              </a:ext>
            </a:extLst>
          </p:cNvPr>
          <p:cNvSpPr txBox="1"/>
          <p:nvPr/>
        </p:nvSpPr>
        <p:spPr>
          <a:xfrm>
            <a:off x="2237863" y="4137147"/>
            <a:ext cx="75887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nian Bold" panose="02000500000000020004" pitchFamily="2" charset="-78"/>
                <a:ea typeface="+mn-ea"/>
                <a:cs typeface="Parnian Bold" panose="02000500000000020004" pitchFamily="2" charset="-78"/>
              </a:rPr>
              <a:t>برای اثربخشی بیشتر با همسویان</a:t>
            </a:r>
            <a:b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nian Bold" panose="02000500000000020004" pitchFamily="2" charset="-78"/>
                <a:ea typeface="+mn-ea"/>
                <a:cs typeface="Parnian Bold" panose="02000500000000020004" pitchFamily="2" charset="-78"/>
              </a:rPr>
            </a:br>
            <a:endParaRPr kumimoji="0" lang="fa-I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ANSans Light" panose="020B0506030804020204" pitchFamily="34" charset="-78"/>
              <a:ea typeface="+mn-ea"/>
              <a:cs typeface="IRANSans Light" panose="020B0506030804020204" pitchFamily="34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C044BF-573B-4F65-9AA8-9A79411D569B}"/>
              </a:ext>
            </a:extLst>
          </p:cNvPr>
          <p:cNvSpPr txBox="1"/>
          <p:nvPr/>
        </p:nvSpPr>
        <p:spPr>
          <a:xfrm>
            <a:off x="550796" y="4826043"/>
            <a:ext cx="10962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dirty="0">
                <a:solidFill>
                  <a:schemeClr val="bg1"/>
                </a:solidFill>
                <a:latin typeface="IRANSans Light" panose="020B0506030804020204" pitchFamily="34" charset="-78"/>
                <a:cs typeface="IRANSans Light" panose="020B0506030804020204" pitchFamily="34" charset="-78"/>
              </a:rPr>
              <a:t>جلسات‌همفکری گرفته شود در زمینه گسترش فعالیت‌ها و قالب‌های‌ارائه</a:t>
            </a:r>
            <a:endParaRPr lang="en-US" sz="2000" dirty="0">
              <a:solidFill>
                <a:schemeClr val="bg1"/>
              </a:solidFill>
              <a:latin typeface="IRANSans Light" panose="020B0506030804020204" pitchFamily="34" charset="-78"/>
              <a:cs typeface="IRANSans Light" panose="020B05060308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B2902-B972-34D4-DA25-3393D338DF48}"/>
              </a:ext>
            </a:extLst>
          </p:cNvPr>
          <p:cNvSpPr txBox="1"/>
          <p:nvPr/>
        </p:nvSpPr>
        <p:spPr>
          <a:xfrm>
            <a:off x="643225" y="1734419"/>
            <a:ext cx="10877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dirty="0">
                <a:solidFill>
                  <a:schemeClr val="bg1"/>
                </a:solidFill>
                <a:latin typeface="IRANSans Light" panose="020B0506030804020204" pitchFamily="34" charset="-78"/>
                <a:cs typeface="IRANSans Light" panose="020B0506030804020204" pitchFamily="34" charset="-78"/>
              </a:rPr>
              <a:t>موسسه بهداشت معنوی ،موسسه آل یاسین اقای دکتر فعالی،موسسه فرق و ادیان خاتم النبیین ،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dirty="0">
                <a:solidFill>
                  <a:schemeClr val="bg1"/>
                </a:solidFill>
                <a:latin typeface="IRANSans Light" panose="020B0506030804020204" pitchFamily="34" charset="-78"/>
                <a:cs typeface="IRANSans Light" panose="020B0506030804020204" pitchFamily="34" charset="-78"/>
              </a:rPr>
              <a:t>اداره کل فرق و ادیان معاوت تبلیغ</a:t>
            </a:r>
          </a:p>
        </p:txBody>
      </p:sp>
    </p:spTree>
    <p:extLst>
      <p:ext uri="{BB962C8B-B14F-4D97-AF65-F5344CB8AC3E}">
        <p14:creationId xmlns:p14="http://schemas.microsoft.com/office/powerpoint/2010/main" val="1152968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AF63D-B8A4-D932-C842-407973824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3782F3-EDA6-2CFD-9265-A1488F6E9D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60390E-88F9-788B-0EB5-783C3FEE7ECF}"/>
              </a:ext>
            </a:extLst>
          </p:cNvPr>
          <p:cNvSpPr/>
          <p:nvPr/>
        </p:nvSpPr>
        <p:spPr>
          <a:xfrm>
            <a:off x="2123896" y="3029687"/>
            <a:ext cx="7944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000" b="0" i="0" u="none" strike="noStrike" kern="1200" cap="none" spc="0" normalizeH="0" baseline="0" noProof="0" dirty="0">
                <a:ln>
                  <a:noFill/>
                </a:ln>
                <a:solidFill>
                  <a:srgbClr val="DD1B3D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قابلیت‌توسعه‌وفعالیت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DD1B3D"/>
              </a:solidFill>
              <a:effectLst/>
              <a:uLnTx/>
              <a:uFillTx/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92D147-88E1-4B8D-2FD3-081D6F79F990}"/>
              </a:ext>
            </a:extLst>
          </p:cNvPr>
          <p:cNvGrpSpPr/>
          <p:nvPr/>
        </p:nvGrpSpPr>
        <p:grpSpPr>
          <a:xfrm>
            <a:off x="1265482" y="3405917"/>
            <a:ext cx="9728039" cy="267117"/>
            <a:chOff x="5065619" y="2585650"/>
            <a:chExt cx="2092905" cy="57468"/>
          </a:xfrm>
          <a:solidFill>
            <a:sysClr val="window" lastClr="FFFFFF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2953E84-1E21-37E8-1637-1C3FF8A9C5AF}"/>
                </a:ext>
              </a:extLst>
            </p:cNvPr>
            <p:cNvSpPr/>
            <p:nvPr/>
          </p:nvSpPr>
          <p:spPr>
            <a:xfrm flipH="1">
              <a:off x="6874758" y="2586492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900FA6F-5003-7A69-DA31-9FB89FF3C4D4}"/>
                </a:ext>
              </a:extLst>
            </p:cNvPr>
            <p:cNvSpPr/>
            <p:nvPr/>
          </p:nvSpPr>
          <p:spPr>
            <a:xfrm rot="10800000" flipH="1">
              <a:off x="5065619" y="2585650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730218-35E8-336A-E872-8C81960EE99A}"/>
              </a:ext>
            </a:extLst>
          </p:cNvPr>
          <p:cNvGrpSpPr/>
          <p:nvPr/>
        </p:nvGrpSpPr>
        <p:grpSpPr>
          <a:xfrm>
            <a:off x="-1" y="6312933"/>
            <a:ext cx="12192000" cy="545067"/>
            <a:chOff x="-1" y="6312933"/>
            <a:chExt cx="12192000" cy="545067"/>
          </a:xfrm>
          <a:solidFill>
            <a:srgbClr val="DD1B3D"/>
          </a:solidFill>
        </p:grpSpPr>
        <p:sp>
          <p:nvSpPr>
            <p:cNvPr id="14" name="Isosceles Triangle 24">
              <a:extLst>
                <a:ext uri="{FF2B5EF4-FFF2-40B4-BE49-F238E27FC236}">
                  <a16:creationId xmlns:a16="http://schemas.microsoft.com/office/drawing/2014/main" id="{06A488F1-2E14-0639-A860-94C0A129978E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6AD2E69-2E85-243C-5ECC-3F201BE56864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138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6B45B3-3461-1AC1-CAD7-68C672EFC854}"/>
              </a:ext>
            </a:extLst>
          </p:cNvPr>
          <p:cNvSpPr txBox="1"/>
          <p:nvPr/>
        </p:nvSpPr>
        <p:spPr>
          <a:xfrm>
            <a:off x="2162070" y="2921168"/>
            <a:ext cx="78678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6000" dirty="0">
                <a:solidFill>
                  <a:srgbClr val="DD1B3D"/>
                </a:solidFill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طرح‌شبکه‌مردمی‌خیرالبریه</a:t>
            </a:r>
            <a:endParaRPr lang="en-US" sz="6000" dirty="0">
              <a:solidFill>
                <a:srgbClr val="DD1B3D"/>
              </a:solidFill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387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6F463C-AAD6-2905-BF1F-967CA153B0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375A32-E1EE-876C-9AC5-9433F1D83F13}"/>
              </a:ext>
            </a:extLst>
          </p:cNvPr>
          <p:cNvSpPr/>
          <p:nvPr/>
        </p:nvSpPr>
        <p:spPr>
          <a:xfrm>
            <a:off x="2260546" y="2644170"/>
            <a:ext cx="7944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fa-IR" sz="9600" dirty="0">
                <a:solidFill>
                  <a:srgbClr val="DD1B3D"/>
                </a:solidFill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معرفی‌فعالیت</a:t>
            </a:r>
            <a:endParaRPr lang="en-US" sz="9600" dirty="0">
              <a:solidFill>
                <a:srgbClr val="DD1B3D"/>
              </a:solidFill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09E35E-AF79-D1DE-F1FA-4A18021B0EBE}"/>
              </a:ext>
            </a:extLst>
          </p:cNvPr>
          <p:cNvGrpSpPr/>
          <p:nvPr/>
        </p:nvGrpSpPr>
        <p:grpSpPr>
          <a:xfrm>
            <a:off x="1296489" y="3405917"/>
            <a:ext cx="9920841" cy="267117"/>
            <a:chOff x="5072293" y="2585650"/>
            <a:chExt cx="2134386" cy="57468"/>
          </a:xfrm>
          <a:solidFill>
            <a:sysClr val="window" lastClr="FFFFFF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53DB184-1701-79D6-C68C-E991F30A291F}"/>
                </a:ext>
              </a:extLst>
            </p:cNvPr>
            <p:cNvSpPr/>
            <p:nvPr/>
          </p:nvSpPr>
          <p:spPr>
            <a:xfrm flipH="1">
              <a:off x="6922913" y="2586492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F7D1176-55CE-EC73-56A3-21031DEC6DA7}"/>
                </a:ext>
              </a:extLst>
            </p:cNvPr>
            <p:cNvSpPr/>
            <p:nvPr/>
          </p:nvSpPr>
          <p:spPr>
            <a:xfrm rot="10800000" flipH="1">
              <a:off x="5072293" y="2585650"/>
              <a:ext cx="283766" cy="56626"/>
            </a:xfrm>
            <a:custGeom>
              <a:avLst/>
              <a:gdLst/>
              <a:ahLst/>
              <a:cxnLst/>
              <a:rect l="l" t="t" r="r" b="b"/>
              <a:pathLst>
                <a:path w="1012164" h="201980">
                  <a:moveTo>
                    <a:pt x="938060" y="164571"/>
                  </a:moveTo>
                  <a:cubicBezTo>
                    <a:pt x="891578" y="175557"/>
                    <a:pt x="850125" y="181051"/>
                    <a:pt x="813702" y="181051"/>
                  </a:cubicBezTo>
                  <a:cubicBezTo>
                    <a:pt x="795871" y="181089"/>
                    <a:pt x="779183" y="179868"/>
                    <a:pt x="763638" y="177388"/>
                  </a:cubicBezTo>
                  <a:cubicBezTo>
                    <a:pt x="748094" y="174909"/>
                    <a:pt x="733691" y="170941"/>
                    <a:pt x="720433" y="165486"/>
                  </a:cubicBezTo>
                  <a:cubicBezTo>
                    <a:pt x="731863" y="173249"/>
                    <a:pt x="744893" y="179010"/>
                    <a:pt x="759523" y="182767"/>
                  </a:cubicBezTo>
                  <a:cubicBezTo>
                    <a:pt x="774154" y="186525"/>
                    <a:pt x="790385" y="188394"/>
                    <a:pt x="808215" y="188375"/>
                  </a:cubicBezTo>
                  <a:cubicBezTo>
                    <a:pt x="826541" y="188355"/>
                    <a:pt x="846582" y="186331"/>
                    <a:pt x="868337" y="182303"/>
                  </a:cubicBezTo>
                  <a:cubicBezTo>
                    <a:pt x="890092" y="178275"/>
                    <a:pt x="913333" y="172365"/>
                    <a:pt x="938060" y="164571"/>
                  </a:cubicBezTo>
                  <a:close/>
                  <a:moveTo>
                    <a:pt x="817359" y="81390"/>
                  </a:moveTo>
                  <a:cubicBezTo>
                    <a:pt x="793394" y="81333"/>
                    <a:pt x="770229" y="81904"/>
                    <a:pt x="747865" y="83103"/>
                  </a:cubicBezTo>
                  <a:cubicBezTo>
                    <a:pt x="725500" y="84302"/>
                    <a:pt x="702335" y="86471"/>
                    <a:pt x="678370" y="89608"/>
                  </a:cubicBezTo>
                  <a:cubicBezTo>
                    <a:pt x="681990" y="93146"/>
                    <a:pt x="685724" y="96246"/>
                    <a:pt x="689572" y="98908"/>
                  </a:cubicBezTo>
                  <a:cubicBezTo>
                    <a:pt x="693420" y="101570"/>
                    <a:pt x="697611" y="104242"/>
                    <a:pt x="702145" y="106925"/>
                  </a:cubicBezTo>
                  <a:lnTo>
                    <a:pt x="702145" y="106890"/>
                  </a:lnTo>
                  <a:cubicBezTo>
                    <a:pt x="702793" y="107005"/>
                    <a:pt x="704012" y="107463"/>
                    <a:pt x="705802" y="108264"/>
                  </a:cubicBezTo>
                  <a:cubicBezTo>
                    <a:pt x="707593" y="109065"/>
                    <a:pt x="708812" y="109523"/>
                    <a:pt x="709460" y="109637"/>
                  </a:cubicBezTo>
                  <a:cubicBezTo>
                    <a:pt x="719957" y="113698"/>
                    <a:pt x="730510" y="116563"/>
                    <a:pt x="741121" y="118231"/>
                  </a:cubicBezTo>
                  <a:cubicBezTo>
                    <a:pt x="751732" y="119900"/>
                    <a:pt x="762514" y="120726"/>
                    <a:pt x="773468" y="120710"/>
                  </a:cubicBezTo>
                  <a:cubicBezTo>
                    <a:pt x="793795" y="120804"/>
                    <a:pt x="816693" y="118777"/>
                    <a:pt x="842162" y="114629"/>
                  </a:cubicBezTo>
                  <a:cubicBezTo>
                    <a:pt x="867632" y="110481"/>
                    <a:pt x="891673" y="103646"/>
                    <a:pt x="914286" y="94123"/>
                  </a:cubicBezTo>
                  <a:cubicBezTo>
                    <a:pt x="900474" y="88022"/>
                    <a:pt x="884663" y="84308"/>
                    <a:pt x="866851" y="82982"/>
                  </a:cubicBezTo>
                  <a:cubicBezTo>
                    <a:pt x="849039" y="81656"/>
                    <a:pt x="832542" y="81125"/>
                    <a:pt x="817359" y="81390"/>
                  </a:cubicBezTo>
                  <a:close/>
                  <a:moveTo>
                    <a:pt x="497433" y="52056"/>
                  </a:moveTo>
                  <a:cubicBezTo>
                    <a:pt x="408298" y="67556"/>
                    <a:pt x="333508" y="79054"/>
                    <a:pt x="273063" y="86550"/>
                  </a:cubicBezTo>
                  <a:cubicBezTo>
                    <a:pt x="212617" y="94046"/>
                    <a:pt x="166402" y="97774"/>
                    <a:pt x="134417" y="97735"/>
                  </a:cubicBezTo>
                  <a:cubicBezTo>
                    <a:pt x="124511" y="97886"/>
                    <a:pt x="115976" y="97585"/>
                    <a:pt x="108814" y="96832"/>
                  </a:cubicBezTo>
                  <a:cubicBezTo>
                    <a:pt x="115214" y="98222"/>
                    <a:pt x="122529" y="99328"/>
                    <a:pt x="130759" y="100149"/>
                  </a:cubicBezTo>
                  <a:cubicBezTo>
                    <a:pt x="138989" y="100971"/>
                    <a:pt x="148133" y="101392"/>
                    <a:pt x="158191" y="101411"/>
                  </a:cubicBezTo>
                  <a:cubicBezTo>
                    <a:pt x="193014" y="101297"/>
                    <a:pt x="238811" y="96956"/>
                    <a:pt x="295580" y="88388"/>
                  </a:cubicBezTo>
                  <a:cubicBezTo>
                    <a:pt x="352349" y="79819"/>
                    <a:pt x="419633" y="67709"/>
                    <a:pt x="497433" y="52056"/>
                  </a:cubicBezTo>
                  <a:close/>
                  <a:moveTo>
                    <a:pt x="849363" y="9"/>
                  </a:moveTo>
                  <a:cubicBezTo>
                    <a:pt x="871156" y="-155"/>
                    <a:pt x="893204" y="2100"/>
                    <a:pt x="915505" y="6773"/>
                  </a:cubicBezTo>
                  <a:cubicBezTo>
                    <a:pt x="937806" y="11445"/>
                    <a:pt x="957618" y="19517"/>
                    <a:pt x="974941" y="30987"/>
                  </a:cubicBezTo>
                  <a:cubicBezTo>
                    <a:pt x="992264" y="42457"/>
                    <a:pt x="1004354" y="58307"/>
                    <a:pt x="1011212" y="78537"/>
                  </a:cubicBezTo>
                  <a:cubicBezTo>
                    <a:pt x="1011974" y="83927"/>
                    <a:pt x="1012279" y="88841"/>
                    <a:pt x="1012127" y="93278"/>
                  </a:cubicBezTo>
                  <a:cubicBezTo>
                    <a:pt x="1010998" y="121263"/>
                    <a:pt x="999438" y="142780"/>
                    <a:pt x="977447" y="157829"/>
                  </a:cubicBezTo>
                  <a:cubicBezTo>
                    <a:pt x="955456" y="172877"/>
                    <a:pt x="929808" y="183556"/>
                    <a:pt x="900502" y="189865"/>
                  </a:cubicBezTo>
                  <a:cubicBezTo>
                    <a:pt x="871196" y="196173"/>
                    <a:pt x="845006" y="200211"/>
                    <a:pt x="821931" y="201977"/>
                  </a:cubicBezTo>
                  <a:cubicBezTo>
                    <a:pt x="798209" y="202107"/>
                    <a:pt x="773124" y="198602"/>
                    <a:pt x="746675" y="191463"/>
                  </a:cubicBezTo>
                  <a:cubicBezTo>
                    <a:pt x="720227" y="184323"/>
                    <a:pt x="697588" y="172766"/>
                    <a:pt x="678760" y="156793"/>
                  </a:cubicBezTo>
                  <a:cubicBezTo>
                    <a:pt x="659931" y="140820"/>
                    <a:pt x="650086" y="119648"/>
                    <a:pt x="649224" y="93278"/>
                  </a:cubicBezTo>
                  <a:cubicBezTo>
                    <a:pt x="573595" y="104577"/>
                    <a:pt x="497395" y="117128"/>
                    <a:pt x="420624" y="130930"/>
                  </a:cubicBezTo>
                  <a:cubicBezTo>
                    <a:pt x="343852" y="144731"/>
                    <a:pt x="267652" y="152259"/>
                    <a:pt x="192024" y="153514"/>
                  </a:cubicBezTo>
                  <a:cubicBezTo>
                    <a:pt x="186575" y="153533"/>
                    <a:pt x="181241" y="153495"/>
                    <a:pt x="176022" y="153400"/>
                  </a:cubicBezTo>
                  <a:cubicBezTo>
                    <a:pt x="170802" y="153305"/>
                    <a:pt x="165468" y="153038"/>
                    <a:pt x="160020" y="152601"/>
                  </a:cubicBezTo>
                  <a:cubicBezTo>
                    <a:pt x="157315" y="153038"/>
                    <a:pt x="154724" y="153304"/>
                    <a:pt x="152247" y="153400"/>
                  </a:cubicBezTo>
                  <a:cubicBezTo>
                    <a:pt x="149771" y="153495"/>
                    <a:pt x="147180" y="153533"/>
                    <a:pt x="144475" y="153514"/>
                  </a:cubicBezTo>
                  <a:cubicBezTo>
                    <a:pt x="135207" y="153852"/>
                    <a:pt x="119199" y="151350"/>
                    <a:pt x="96452" y="146007"/>
                  </a:cubicBezTo>
                  <a:cubicBezTo>
                    <a:pt x="73705" y="140665"/>
                    <a:pt x="52279" y="130450"/>
                    <a:pt x="32173" y="115362"/>
                  </a:cubicBezTo>
                  <a:cubicBezTo>
                    <a:pt x="12068" y="100274"/>
                    <a:pt x="1343" y="78282"/>
                    <a:pt x="0" y="49386"/>
                  </a:cubicBezTo>
                  <a:cubicBezTo>
                    <a:pt x="886" y="49426"/>
                    <a:pt x="5514" y="51684"/>
                    <a:pt x="13885" y="56160"/>
                  </a:cubicBezTo>
                  <a:cubicBezTo>
                    <a:pt x="22256" y="60636"/>
                    <a:pt x="30880" y="65264"/>
                    <a:pt x="39759" y="70045"/>
                  </a:cubicBezTo>
                  <a:cubicBezTo>
                    <a:pt x="48638" y="74826"/>
                    <a:pt x="54283" y="77693"/>
                    <a:pt x="56693" y="78647"/>
                  </a:cubicBezTo>
                  <a:cubicBezTo>
                    <a:pt x="69342" y="82209"/>
                    <a:pt x="81534" y="84686"/>
                    <a:pt x="93269" y="86077"/>
                  </a:cubicBezTo>
                  <a:cubicBezTo>
                    <a:pt x="105003" y="87467"/>
                    <a:pt x="117195" y="88344"/>
                    <a:pt x="129845" y="88706"/>
                  </a:cubicBezTo>
                  <a:cubicBezTo>
                    <a:pt x="163944" y="87543"/>
                    <a:pt x="197244" y="84838"/>
                    <a:pt x="229743" y="80590"/>
                  </a:cubicBezTo>
                  <a:cubicBezTo>
                    <a:pt x="262242" y="76342"/>
                    <a:pt x="295084" y="72037"/>
                    <a:pt x="328269" y="67674"/>
                  </a:cubicBezTo>
                  <a:cubicBezTo>
                    <a:pt x="380183" y="60207"/>
                    <a:pt x="446205" y="49310"/>
                    <a:pt x="526337" y="34984"/>
                  </a:cubicBezTo>
                  <a:cubicBezTo>
                    <a:pt x="606468" y="20659"/>
                    <a:pt x="707438" y="9304"/>
                    <a:pt x="829246" y="922"/>
                  </a:cubicBezTo>
                  <a:cubicBezTo>
                    <a:pt x="832485" y="884"/>
                    <a:pt x="835838" y="732"/>
                    <a:pt x="839305" y="465"/>
                  </a:cubicBezTo>
                  <a:cubicBezTo>
                    <a:pt x="842772" y="199"/>
                    <a:pt x="846125" y="47"/>
                    <a:pt x="849363" y="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C5FD4E-C4A9-4D36-9BB1-B3AE918176B5}"/>
              </a:ext>
            </a:extLst>
          </p:cNvPr>
          <p:cNvGrpSpPr/>
          <p:nvPr/>
        </p:nvGrpSpPr>
        <p:grpSpPr>
          <a:xfrm>
            <a:off x="-1" y="6312933"/>
            <a:ext cx="12192000" cy="545067"/>
            <a:chOff x="-1" y="6312933"/>
            <a:chExt cx="12192000" cy="545067"/>
          </a:xfrm>
          <a:solidFill>
            <a:srgbClr val="DD1B3D"/>
          </a:solidFill>
        </p:grpSpPr>
        <p:sp>
          <p:nvSpPr>
            <p:cNvPr id="14" name="Isosceles Triangle 24">
              <a:extLst>
                <a:ext uri="{FF2B5EF4-FFF2-40B4-BE49-F238E27FC236}">
                  <a16:creationId xmlns:a16="http://schemas.microsoft.com/office/drawing/2014/main" id="{F8AEBD23-013A-5D13-6BC5-E96BA0EE2145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C5BB2C-2F51-C7B4-921B-E1C39348E014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365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9DEA78-8632-81F0-24F1-CF92FE6F7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22BE0F-7A48-8112-FD1A-5FD0590FBB84}"/>
              </a:ext>
            </a:extLst>
          </p:cNvPr>
          <p:cNvSpPr/>
          <p:nvPr/>
        </p:nvSpPr>
        <p:spPr>
          <a:xfrm>
            <a:off x="2473757" y="1095361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fa-IR" sz="4400" dirty="0">
                <a:solidFill>
                  <a:schemeClr val="bg1"/>
                </a:solidFill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فعالیت‌گروه‌در3‌بخش‌است</a:t>
            </a:r>
            <a:endParaRPr lang="en-US" sz="4400" dirty="0">
              <a:solidFill>
                <a:schemeClr val="bg1"/>
              </a:solidFill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D659B5-300E-7D90-5077-7ECE517BD371}"/>
              </a:ext>
            </a:extLst>
          </p:cNvPr>
          <p:cNvGrpSpPr/>
          <p:nvPr/>
        </p:nvGrpSpPr>
        <p:grpSpPr>
          <a:xfrm>
            <a:off x="1916543" y="1369460"/>
            <a:ext cx="8450976" cy="1239253"/>
            <a:chOff x="2181377" y="1249271"/>
            <a:chExt cx="7841275" cy="12392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F56640-88D6-D936-1759-5960C47CF8A5}"/>
                </a:ext>
              </a:extLst>
            </p:cNvPr>
            <p:cNvSpPr/>
            <p:nvPr/>
          </p:nvSpPr>
          <p:spPr>
            <a:xfrm>
              <a:off x="5444559" y="1699044"/>
              <a:ext cx="3342028" cy="789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40F841-BA79-34FF-D775-76692EB2BA5A}"/>
                </a:ext>
              </a:extLst>
            </p:cNvPr>
            <p:cNvGrpSpPr/>
            <p:nvPr/>
          </p:nvGrpSpPr>
          <p:grpSpPr>
            <a:xfrm>
              <a:off x="2181377" y="1249271"/>
              <a:ext cx="7841275" cy="219134"/>
              <a:chOff x="2731722" y="1447391"/>
              <a:chExt cx="7841275" cy="219134"/>
            </a:xfrm>
            <a:solidFill>
              <a:sysClr val="window" lastClr="FFFFFF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93FAE63-4DC2-24F2-12D6-460CBCCC522B}"/>
                  </a:ext>
                </a:extLst>
              </p:cNvPr>
              <p:cNvSpPr/>
              <p:nvPr/>
            </p:nvSpPr>
            <p:spPr>
              <a:xfrm flipH="1">
                <a:off x="2731722" y="1460185"/>
                <a:ext cx="1034028" cy="206340"/>
              </a:xfrm>
              <a:custGeom>
                <a:avLst/>
                <a:gdLst/>
                <a:ahLst/>
                <a:cxnLst/>
                <a:rect l="l" t="t" r="r" b="b"/>
                <a:pathLst>
                  <a:path w="1012164" h="201980">
                    <a:moveTo>
                      <a:pt x="938060" y="164571"/>
                    </a:moveTo>
                    <a:cubicBezTo>
                      <a:pt x="891578" y="175557"/>
                      <a:pt x="850125" y="181051"/>
                      <a:pt x="813702" y="181051"/>
                    </a:cubicBezTo>
                    <a:cubicBezTo>
                      <a:pt x="795871" y="181089"/>
                      <a:pt x="779183" y="179868"/>
                      <a:pt x="763638" y="177388"/>
                    </a:cubicBezTo>
                    <a:cubicBezTo>
                      <a:pt x="748094" y="174909"/>
                      <a:pt x="733691" y="170941"/>
                      <a:pt x="720433" y="165486"/>
                    </a:cubicBezTo>
                    <a:cubicBezTo>
                      <a:pt x="731863" y="173249"/>
                      <a:pt x="744893" y="179010"/>
                      <a:pt x="759523" y="182767"/>
                    </a:cubicBezTo>
                    <a:cubicBezTo>
                      <a:pt x="774154" y="186525"/>
                      <a:pt x="790385" y="188394"/>
                      <a:pt x="808215" y="188375"/>
                    </a:cubicBezTo>
                    <a:cubicBezTo>
                      <a:pt x="826541" y="188355"/>
                      <a:pt x="846582" y="186331"/>
                      <a:pt x="868337" y="182303"/>
                    </a:cubicBezTo>
                    <a:cubicBezTo>
                      <a:pt x="890092" y="178275"/>
                      <a:pt x="913333" y="172365"/>
                      <a:pt x="938060" y="164571"/>
                    </a:cubicBezTo>
                    <a:close/>
                    <a:moveTo>
                      <a:pt x="817359" y="81390"/>
                    </a:moveTo>
                    <a:cubicBezTo>
                      <a:pt x="793394" y="81333"/>
                      <a:pt x="770229" y="81904"/>
                      <a:pt x="747865" y="83103"/>
                    </a:cubicBezTo>
                    <a:cubicBezTo>
                      <a:pt x="725500" y="84302"/>
                      <a:pt x="702335" y="86471"/>
                      <a:pt x="678370" y="89608"/>
                    </a:cubicBezTo>
                    <a:cubicBezTo>
                      <a:pt x="681990" y="93146"/>
                      <a:pt x="685724" y="96246"/>
                      <a:pt x="689572" y="98908"/>
                    </a:cubicBezTo>
                    <a:cubicBezTo>
                      <a:pt x="693420" y="101570"/>
                      <a:pt x="697611" y="104242"/>
                      <a:pt x="702145" y="106925"/>
                    </a:cubicBezTo>
                    <a:lnTo>
                      <a:pt x="702145" y="106890"/>
                    </a:lnTo>
                    <a:cubicBezTo>
                      <a:pt x="702793" y="107005"/>
                      <a:pt x="704012" y="107463"/>
                      <a:pt x="705802" y="108264"/>
                    </a:cubicBezTo>
                    <a:cubicBezTo>
                      <a:pt x="707593" y="109065"/>
                      <a:pt x="708812" y="109523"/>
                      <a:pt x="709460" y="109637"/>
                    </a:cubicBezTo>
                    <a:cubicBezTo>
                      <a:pt x="719957" y="113698"/>
                      <a:pt x="730510" y="116563"/>
                      <a:pt x="741121" y="118231"/>
                    </a:cubicBezTo>
                    <a:cubicBezTo>
                      <a:pt x="751732" y="119900"/>
                      <a:pt x="762514" y="120726"/>
                      <a:pt x="773468" y="120710"/>
                    </a:cubicBezTo>
                    <a:cubicBezTo>
                      <a:pt x="793795" y="120804"/>
                      <a:pt x="816693" y="118777"/>
                      <a:pt x="842162" y="114629"/>
                    </a:cubicBezTo>
                    <a:cubicBezTo>
                      <a:pt x="867632" y="110481"/>
                      <a:pt x="891673" y="103646"/>
                      <a:pt x="914286" y="94123"/>
                    </a:cubicBezTo>
                    <a:cubicBezTo>
                      <a:pt x="900474" y="88022"/>
                      <a:pt x="884663" y="84308"/>
                      <a:pt x="866851" y="82982"/>
                    </a:cubicBezTo>
                    <a:cubicBezTo>
                      <a:pt x="849039" y="81656"/>
                      <a:pt x="832542" y="81125"/>
                      <a:pt x="817359" y="81390"/>
                    </a:cubicBezTo>
                    <a:close/>
                    <a:moveTo>
                      <a:pt x="497433" y="52056"/>
                    </a:moveTo>
                    <a:cubicBezTo>
                      <a:pt x="408298" y="67556"/>
                      <a:pt x="333508" y="79054"/>
                      <a:pt x="273063" y="86550"/>
                    </a:cubicBezTo>
                    <a:cubicBezTo>
                      <a:pt x="212617" y="94046"/>
                      <a:pt x="166402" y="97774"/>
                      <a:pt x="134417" y="97735"/>
                    </a:cubicBezTo>
                    <a:cubicBezTo>
                      <a:pt x="124511" y="97886"/>
                      <a:pt x="115976" y="97585"/>
                      <a:pt x="108814" y="96832"/>
                    </a:cubicBezTo>
                    <a:cubicBezTo>
                      <a:pt x="115214" y="98222"/>
                      <a:pt x="122529" y="99328"/>
                      <a:pt x="130759" y="100149"/>
                    </a:cubicBezTo>
                    <a:cubicBezTo>
                      <a:pt x="138989" y="100971"/>
                      <a:pt x="148133" y="101392"/>
                      <a:pt x="158191" y="101411"/>
                    </a:cubicBezTo>
                    <a:cubicBezTo>
                      <a:pt x="193014" y="101297"/>
                      <a:pt x="238811" y="96956"/>
                      <a:pt x="295580" y="88388"/>
                    </a:cubicBezTo>
                    <a:cubicBezTo>
                      <a:pt x="352349" y="79819"/>
                      <a:pt x="419633" y="67709"/>
                      <a:pt x="497433" y="52056"/>
                    </a:cubicBezTo>
                    <a:close/>
                    <a:moveTo>
                      <a:pt x="849363" y="9"/>
                    </a:moveTo>
                    <a:cubicBezTo>
                      <a:pt x="871156" y="-155"/>
                      <a:pt x="893204" y="2100"/>
                      <a:pt x="915505" y="6773"/>
                    </a:cubicBezTo>
                    <a:cubicBezTo>
                      <a:pt x="937806" y="11445"/>
                      <a:pt x="957618" y="19517"/>
                      <a:pt x="974941" y="30987"/>
                    </a:cubicBezTo>
                    <a:cubicBezTo>
                      <a:pt x="992264" y="42457"/>
                      <a:pt x="1004354" y="58307"/>
                      <a:pt x="1011212" y="78537"/>
                    </a:cubicBezTo>
                    <a:cubicBezTo>
                      <a:pt x="1011974" y="83927"/>
                      <a:pt x="1012279" y="88841"/>
                      <a:pt x="1012127" y="93278"/>
                    </a:cubicBezTo>
                    <a:cubicBezTo>
                      <a:pt x="1010998" y="121263"/>
                      <a:pt x="999438" y="142780"/>
                      <a:pt x="977447" y="157829"/>
                    </a:cubicBezTo>
                    <a:cubicBezTo>
                      <a:pt x="955456" y="172877"/>
                      <a:pt x="929808" y="183556"/>
                      <a:pt x="900502" y="189865"/>
                    </a:cubicBezTo>
                    <a:cubicBezTo>
                      <a:pt x="871196" y="196173"/>
                      <a:pt x="845006" y="200211"/>
                      <a:pt x="821931" y="201977"/>
                    </a:cubicBezTo>
                    <a:cubicBezTo>
                      <a:pt x="798209" y="202107"/>
                      <a:pt x="773124" y="198602"/>
                      <a:pt x="746675" y="191463"/>
                    </a:cubicBezTo>
                    <a:cubicBezTo>
                      <a:pt x="720227" y="184323"/>
                      <a:pt x="697588" y="172766"/>
                      <a:pt x="678760" y="156793"/>
                    </a:cubicBezTo>
                    <a:cubicBezTo>
                      <a:pt x="659931" y="140820"/>
                      <a:pt x="650086" y="119648"/>
                      <a:pt x="649224" y="93278"/>
                    </a:cubicBezTo>
                    <a:cubicBezTo>
                      <a:pt x="573595" y="104577"/>
                      <a:pt x="497395" y="117128"/>
                      <a:pt x="420624" y="130930"/>
                    </a:cubicBezTo>
                    <a:cubicBezTo>
                      <a:pt x="343852" y="144731"/>
                      <a:pt x="267652" y="152259"/>
                      <a:pt x="192024" y="153514"/>
                    </a:cubicBezTo>
                    <a:cubicBezTo>
                      <a:pt x="186575" y="153533"/>
                      <a:pt x="181241" y="153495"/>
                      <a:pt x="176022" y="153400"/>
                    </a:cubicBezTo>
                    <a:cubicBezTo>
                      <a:pt x="170802" y="153305"/>
                      <a:pt x="165468" y="153038"/>
                      <a:pt x="160020" y="152601"/>
                    </a:cubicBezTo>
                    <a:cubicBezTo>
                      <a:pt x="157315" y="153038"/>
                      <a:pt x="154724" y="153304"/>
                      <a:pt x="152247" y="153400"/>
                    </a:cubicBezTo>
                    <a:cubicBezTo>
                      <a:pt x="149771" y="153495"/>
                      <a:pt x="147180" y="153533"/>
                      <a:pt x="144475" y="153514"/>
                    </a:cubicBezTo>
                    <a:cubicBezTo>
                      <a:pt x="135207" y="153852"/>
                      <a:pt x="119199" y="151350"/>
                      <a:pt x="96452" y="146007"/>
                    </a:cubicBezTo>
                    <a:cubicBezTo>
                      <a:pt x="73705" y="140665"/>
                      <a:pt x="52279" y="130450"/>
                      <a:pt x="32173" y="115362"/>
                    </a:cubicBezTo>
                    <a:cubicBezTo>
                      <a:pt x="12068" y="100274"/>
                      <a:pt x="1343" y="78282"/>
                      <a:pt x="0" y="49386"/>
                    </a:cubicBezTo>
                    <a:cubicBezTo>
                      <a:pt x="886" y="49426"/>
                      <a:pt x="5514" y="51684"/>
                      <a:pt x="13885" y="56160"/>
                    </a:cubicBezTo>
                    <a:cubicBezTo>
                      <a:pt x="22256" y="60636"/>
                      <a:pt x="30880" y="65264"/>
                      <a:pt x="39759" y="70045"/>
                    </a:cubicBezTo>
                    <a:cubicBezTo>
                      <a:pt x="48638" y="74826"/>
                      <a:pt x="54283" y="77693"/>
                      <a:pt x="56693" y="78647"/>
                    </a:cubicBezTo>
                    <a:cubicBezTo>
                      <a:pt x="69342" y="82209"/>
                      <a:pt x="81534" y="84686"/>
                      <a:pt x="93269" y="86077"/>
                    </a:cubicBezTo>
                    <a:cubicBezTo>
                      <a:pt x="105003" y="87467"/>
                      <a:pt x="117195" y="88344"/>
                      <a:pt x="129845" y="88706"/>
                    </a:cubicBezTo>
                    <a:cubicBezTo>
                      <a:pt x="163944" y="87543"/>
                      <a:pt x="197244" y="84838"/>
                      <a:pt x="229743" y="80590"/>
                    </a:cubicBezTo>
                    <a:cubicBezTo>
                      <a:pt x="262242" y="76342"/>
                      <a:pt x="295084" y="72037"/>
                      <a:pt x="328269" y="67674"/>
                    </a:cubicBezTo>
                    <a:cubicBezTo>
                      <a:pt x="380183" y="60207"/>
                      <a:pt x="446205" y="49310"/>
                      <a:pt x="526337" y="34984"/>
                    </a:cubicBezTo>
                    <a:cubicBezTo>
                      <a:pt x="606468" y="20659"/>
                      <a:pt x="707438" y="9304"/>
                      <a:pt x="829246" y="922"/>
                    </a:cubicBezTo>
                    <a:cubicBezTo>
                      <a:pt x="832485" y="884"/>
                      <a:pt x="835838" y="732"/>
                      <a:pt x="839305" y="465"/>
                    </a:cubicBezTo>
                    <a:cubicBezTo>
                      <a:pt x="842772" y="199"/>
                      <a:pt x="846125" y="47"/>
                      <a:pt x="849363" y="9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7AB9060-51A9-901E-E611-281A070FE7B5}"/>
                  </a:ext>
                </a:extLst>
              </p:cNvPr>
              <p:cNvSpPr/>
              <p:nvPr/>
            </p:nvSpPr>
            <p:spPr>
              <a:xfrm>
                <a:off x="9538969" y="1447391"/>
                <a:ext cx="1034028" cy="206340"/>
              </a:xfrm>
              <a:custGeom>
                <a:avLst/>
                <a:gdLst/>
                <a:ahLst/>
                <a:cxnLst/>
                <a:rect l="l" t="t" r="r" b="b"/>
                <a:pathLst>
                  <a:path w="1012164" h="201980">
                    <a:moveTo>
                      <a:pt x="938060" y="164571"/>
                    </a:moveTo>
                    <a:cubicBezTo>
                      <a:pt x="891578" y="175557"/>
                      <a:pt x="850125" y="181051"/>
                      <a:pt x="813702" y="181051"/>
                    </a:cubicBezTo>
                    <a:cubicBezTo>
                      <a:pt x="795871" y="181089"/>
                      <a:pt x="779183" y="179868"/>
                      <a:pt x="763638" y="177388"/>
                    </a:cubicBezTo>
                    <a:cubicBezTo>
                      <a:pt x="748094" y="174909"/>
                      <a:pt x="733691" y="170941"/>
                      <a:pt x="720433" y="165486"/>
                    </a:cubicBezTo>
                    <a:cubicBezTo>
                      <a:pt x="731863" y="173249"/>
                      <a:pt x="744893" y="179010"/>
                      <a:pt x="759523" y="182767"/>
                    </a:cubicBezTo>
                    <a:cubicBezTo>
                      <a:pt x="774154" y="186525"/>
                      <a:pt x="790385" y="188394"/>
                      <a:pt x="808215" y="188375"/>
                    </a:cubicBezTo>
                    <a:cubicBezTo>
                      <a:pt x="826541" y="188355"/>
                      <a:pt x="846582" y="186331"/>
                      <a:pt x="868337" y="182303"/>
                    </a:cubicBezTo>
                    <a:cubicBezTo>
                      <a:pt x="890092" y="178275"/>
                      <a:pt x="913333" y="172365"/>
                      <a:pt x="938060" y="164571"/>
                    </a:cubicBezTo>
                    <a:close/>
                    <a:moveTo>
                      <a:pt x="817359" y="81390"/>
                    </a:moveTo>
                    <a:cubicBezTo>
                      <a:pt x="793394" y="81333"/>
                      <a:pt x="770229" y="81904"/>
                      <a:pt x="747865" y="83103"/>
                    </a:cubicBezTo>
                    <a:cubicBezTo>
                      <a:pt x="725500" y="84302"/>
                      <a:pt x="702335" y="86471"/>
                      <a:pt x="678370" y="89608"/>
                    </a:cubicBezTo>
                    <a:cubicBezTo>
                      <a:pt x="681990" y="93146"/>
                      <a:pt x="685724" y="96246"/>
                      <a:pt x="689572" y="98908"/>
                    </a:cubicBezTo>
                    <a:cubicBezTo>
                      <a:pt x="693420" y="101570"/>
                      <a:pt x="697611" y="104242"/>
                      <a:pt x="702145" y="106925"/>
                    </a:cubicBezTo>
                    <a:lnTo>
                      <a:pt x="702145" y="106890"/>
                    </a:lnTo>
                    <a:cubicBezTo>
                      <a:pt x="702793" y="107005"/>
                      <a:pt x="704012" y="107463"/>
                      <a:pt x="705802" y="108264"/>
                    </a:cubicBezTo>
                    <a:cubicBezTo>
                      <a:pt x="707593" y="109065"/>
                      <a:pt x="708812" y="109523"/>
                      <a:pt x="709460" y="109637"/>
                    </a:cubicBezTo>
                    <a:cubicBezTo>
                      <a:pt x="719957" y="113698"/>
                      <a:pt x="730510" y="116563"/>
                      <a:pt x="741121" y="118231"/>
                    </a:cubicBezTo>
                    <a:cubicBezTo>
                      <a:pt x="751732" y="119900"/>
                      <a:pt x="762514" y="120726"/>
                      <a:pt x="773468" y="120710"/>
                    </a:cubicBezTo>
                    <a:cubicBezTo>
                      <a:pt x="793795" y="120804"/>
                      <a:pt x="816693" y="118777"/>
                      <a:pt x="842162" y="114629"/>
                    </a:cubicBezTo>
                    <a:cubicBezTo>
                      <a:pt x="867632" y="110481"/>
                      <a:pt x="891673" y="103646"/>
                      <a:pt x="914286" y="94123"/>
                    </a:cubicBezTo>
                    <a:cubicBezTo>
                      <a:pt x="900474" y="88022"/>
                      <a:pt x="884663" y="84308"/>
                      <a:pt x="866851" y="82982"/>
                    </a:cubicBezTo>
                    <a:cubicBezTo>
                      <a:pt x="849039" y="81656"/>
                      <a:pt x="832542" y="81125"/>
                      <a:pt x="817359" y="81390"/>
                    </a:cubicBezTo>
                    <a:close/>
                    <a:moveTo>
                      <a:pt x="497433" y="52056"/>
                    </a:moveTo>
                    <a:cubicBezTo>
                      <a:pt x="408298" y="67556"/>
                      <a:pt x="333508" y="79054"/>
                      <a:pt x="273063" y="86550"/>
                    </a:cubicBezTo>
                    <a:cubicBezTo>
                      <a:pt x="212617" y="94046"/>
                      <a:pt x="166402" y="97774"/>
                      <a:pt x="134417" y="97735"/>
                    </a:cubicBezTo>
                    <a:cubicBezTo>
                      <a:pt x="124511" y="97886"/>
                      <a:pt x="115976" y="97585"/>
                      <a:pt x="108814" y="96832"/>
                    </a:cubicBezTo>
                    <a:cubicBezTo>
                      <a:pt x="115214" y="98222"/>
                      <a:pt x="122529" y="99328"/>
                      <a:pt x="130759" y="100149"/>
                    </a:cubicBezTo>
                    <a:cubicBezTo>
                      <a:pt x="138989" y="100971"/>
                      <a:pt x="148133" y="101392"/>
                      <a:pt x="158191" y="101411"/>
                    </a:cubicBezTo>
                    <a:cubicBezTo>
                      <a:pt x="193014" y="101297"/>
                      <a:pt x="238811" y="96956"/>
                      <a:pt x="295580" y="88388"/>
                    </a:cubicBezTo>
                    <a:cubicBezTo>
                      <a:pt x="352349" y="79819"/>
                      <a:pt x="419633" y="67709"/>
                      <a:pt x="497433" y="52056"/>
                    </a:cubicBezTo>
                    <a:close/>
                    <a:moveTo>
                      <a:pt x="849363" y="9"/>
                    </a:moveTo>
                    <a:cubicBezTo>
                      <a:pt x="871156" y="-155"/>
                      <a:pt x="893204" y="2100"/>
                      <a:pt x="915505" y="6773"/>
                    </a:cubicBezTo>
                    <a:cubicBezTo>
                      <a:pt x="937806" y="11445"/>
                      <a:pt x="957618" y="19517"/>
                      <a:pt x="974941" y="30987"/>
                    </a:cubicBezTo>
                    <a:cubicBezTo>
                      <a:pt x="992264" y="42457"/>
                      <a:pt x="1004354" y="58307"/>
                      <a:pt x="1011212" y="78537"/>
                    </a:cubicBezTo>
                    <a:cubicBezTo>
                      <a:pt x="1011974" y="83927"/>
                      <a:pt x="1012279" y="88841"/>
                      <a:pt x="1012127" y="93278"/>
                    </a:cubicBezTo>
                    <a:cubicBezTo>
                      <a:pt x="1010998" y="121263"/>
                      <a:pt x="999438" y="142780"/>
                      <a:pt x="977447" y="157829"/>
                    </a:cubicBezTo>
                    <a:cubicBezTo>
                      <a:pt x="955456" y="172877"/>
                      <a:pt x="929808" y="183556"/>
                      <a:pt x="900502" y="189865"/>
                    </a:cubicBezTo>
                    <a:cubicBezTo>
                      <a:pt x="871196" y="196173"/>
                      <a:pt x="845006" y="200211"/>
                      <a:pt x="821931" y="201977"/>
                    </a:cubicBezTo>
                    <a:cubicBezTo>
                      <a:pt x="798209" y="202107"/>
                      <a:pt x="773124" y="198602"/>
                      <a:pt x="746675" y="191463"/>
                    </a:cubicBezTo>
                    <a:cubicBezTo>
                      <a:pt x="720227" y="184323"/>
                      <a:pt x="697588" y="172766"/>
                      <a:pt x="678760" y="156793"/>
                    </a:cubicBezTo>
                    <a:cubicBezTo>
                      <a:pt x="659931" y="140820"/>
                      <a:pt x="650086" y="119648"/>
                      <a:pt x="649224" y="93278"/>
                    </a:cubicBezTo>
                    <a:cubicBezTo>
                      <a:pt x="573595" y="104577"/>
                      <a:pt x="497395" y="117128"/>
                      <a:pt x="420624" y="130930"/>
                    </a:cubicBezTo>
                    <a:cubicBezTo>
                      <a:pt x="343852" y="144731"/>
                      <a:pt x="267652" y="152259"/>
                      <a:pt x="192024" y="153514"/>
                    </a:cubicBezTo>
                    <a:cubicBezTo>
                      <a:pt x="186575" y="153533"/>
                      <a:pt x="181241" y="153495"/>
                      <a:pt x="176022" y="153400"/>
                    </a:cubicBezTo>
                    <a:cubicBezTo>
                      <a:pt x="170802" y="153305"/>
                      <a:pt x="165468" y="153038"/>
                      <a:pt x="160020" y="152601"/>
                    </a:cubicBezTo>
                    <a:cubicBezTo>
                      <a:pt x="157315" y="153038"/>
                      <a:pt x="154724" y="153304"/>
                      <a:pt x="152247" y="153400"/>
                    </a:cubicBezTo>
                    <a:cubicBezTo>
                      <a:pt x="149771" y="153495"/>
                      <a:pt x="147180" y="153533"/>
                      <a:pt x="144475" y="153514"/>
                    </a:cubicBezTo>
                    <a:cubicBezTo>
                      <a:pt x="135207" y="153852"/>
                      <a:pt x="119199" y="151350"/>
                      <a:pt x="96452" y="146007"/>
                    </a:cubicBezTo>
                    <a:cubicBezTo>
                      <a:pt x="73705" y="140665"/>
                      <a:pt x="52279" y="130450"/>
                      <a:pt x="32173" y="115362"/>
                    </a:cubicBezTo>
                    <a:cubicBezTo>
                      <a:pt x="12068" y="100274"/>
                      <a:pt x="1343" y="78282"/>
                      <a:pt x="0" y="49386"/>
                    </a:cubicBezTo>
                    <a:cubicBezTo>
                      <a:pt x="886" y="49426"/>
                      <a:pt x="5514" y="51684"/>
                      <a:pt x="13885" y="56160"/>
                    </a:cubicBezTo>
                    <a:cubicBezTo>
                      <a:pt x="22256" y="60636"/>
                      <a:pt x="30880" y="65264"/>
                      <a:pt x="39759" y="70045"/>
                    </a:cubicBezTo>
                    <a:cubicBezTo>
                      <a:pt x="48638" y="74826"/>
                      <a:pt x="54283" y="77693"/>
                      <a:pt x="56693" y="78647"/>
                    </a:cubicBezTo>
                    <a:cubicBezTo>
                      <a:pt x="69342" y="82209"/>
                      <a:pt x="81534" y="84686"/>
                      <a:pt x="93269" y="86077"/>
                    </a:cubicBezTo>
                    <a:cubicBezTo>
                      <a:pt x="105003" y="87467"/>
                      <a:pt x="117195" y="88344"/>
                      <a:pt x="129845" y="88706"/>
                    </a:cubicBezTo>
                    <a:cubicBezTo>
                      <a:pt x="163944" y="87543"/>
                      <a:pt x="197244" y="84838"/>
                      <a:pt x="229743" y="80590"/>
                    </a:cubicBezTo>
                    <a:cubicBezTo>
                      <a:pt x="262242" y="76342"/>
                      <a:pt x="295084" y="72037"/>
                      <a:pt x="328269" y="67674"/>
                    </a:cubicBezTo>
                    <a:cubicBezTo>
                      <a:pt x="380183" y="60207"/>
                      <a:pt x="446205" y="49310"/>
                      <a:pt x="526337" y="34984"/>
                    </a:cubicBezTo>
                    <a:cubicBezTo>
                      <a:pt x="606468" y="20659"/>
                      <a:pt x="707438" y="9304"/>
                      <a:pt x="829246" y="922"/>
                    </a:cubicBezTo>
                    <a:cubicBezTo>
                      <a:pt x="832485" y="884"/>
                      <a:pt x="835838" y="732"/>
                      <a:pt x="839305" y="465"/>
                    </a:cubicBezTo>
                    <a:cubicBezTo>
                      <a:pt x="842772" y="199"/>
                      <a:pt x="846125" y="47"/>
                      <a:pt x="849363" y="9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27D0F58-EA8C-CE1E-463D-78318E6304EC}"/>
              </a:ext>
            </a:extLst>
          </p:cNvPr>
          <p:cNvGrpSpPr/>
          <p:nvPr/>
        </p:nvGrpSpPr>
        <p:grpSpPr>
          <a:xfrm>
            <a:off x="-1" y="6312933"/>
            <a:ext cx="12192000" cy="545067"/>
            <a:chOff x="-1" y="6312933"/>
            <a:chExt cx="12192000" cy="545067"/>
          </a:xfrm>
          <a:solidFill>
            <a:sysClr val="window" lastClr="FFFFFF"/>
          </a:solidFill>
        </p:grpSpPr>
        <p:sp>
          <p:nvSpPr>
            <p:cNvPr id="10" name="Isosceles Triangle 24">
              <a:extLst>
                <a:ext uri="{FF2B5EF4-FFF2-40B4-BE49-F238E27FC236}">
                  <a16:creationId xmlns:a16="http://schemas.microsoft.com/office/drawing/2014/main" id="{3779C9FD-0B86-F3C4-FABA-7A68B748C967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AB9C0F-C34F-36B9-4CEF-E705B4A0E81B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6E2CA5-2032-C8F6-15AD-1F0F079FD582}"/>
              </a:ext>
            </a:extLst>
          </p:cNvPr>
          <p:cNvGrpSpPr/>
          <p:nvPr/>
        </p:nvGrpSpPr>
        <p:grpSpPr>
          <a:xfrm flipH="1">
            <a:off x="8962107" y="2420823"/>
            <a:ext cx="2037364" cy="1435356"/>
            <a:chOff x="7367189" y="590147"/>
            <a:chExt cx="2037364" cy="143535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2BE0CCC-497C-41FF-6EEA-748ACB892E2F}"/>
                </a:ext>
              </a:extLst>
            </p:cNvPr>
            <p:cNvGrpSpPr/>
            <p:nvPr/>
          </p:nvGrpSpPr>
          <p:grpSpPr>
            <a:xfrm>
              <a:off x="7367189" y="736529"/>
              <a:ext cx="2037364" cy="1288974"/>
              <a:chOff x="7367189" y="736529"/>
              <a:chExt cx="2037364" cy="1288974"/>
            </a:xfrm>
          </p:grpSpPr>
          <p:sp>
            <p:nvSpPr>
              <p:cNvPr id="17" name="Speech Bubble: Oval 16">
                <a:extLst>
                  <a:ext uri="{FF2B5EF4-FFF2-40B4-BE49-F238E27FC236}">
                    <a16:creationId xmlns:a16="http://schemas.microsoft.com/office/drawing/2014/main" id="{95F8DC5C-8D13-655F-FC4D-781C26151747}"/>
                  </a:ext>
                </a:extLst>
              </p:cNvPr>
              <p:cNvSpPr/>
              <p:nvPr/>
            </p:nvSpPr>
            <p:spPr>
              <a:xfrm>
                <a:off x="7367189" y="736529"/>
                <a:ext cx="1923841" cy="1288974"/>
              </a:xfrm>
              <a:prstGeom prst="wedgeEllipseCallou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Speech Bubble: Oval 17">
                <a:extLst>
                  <a:ext uri="{FF2B5EF4-FFF2-40B4-BE49-F238E27FC236}">
                    <a16:creationId xmlns:a16="http://schemas.microsoft.com/office/drawing/2014/main" id="{CE9F1123-A793-C929-1ED2-8DC09BB28B11}"/>
                  </a:ext>
                </a:extLst>
              </p:cNvPr>
              <p:cNvSpPr/>
              <p:nvPr/>
            </p:nvSpPr>
            <p:spPr>
              <a:xfrm>
                <a:off x="7480712" y="736529"/>
                <a:ext cx="1923841" cy="1288974"/>
              </a:xfrm>
              <a:prstGeom prst="wedgeEllipseCallout">
                <a:avLst/>
              </a:prstGeom>
              <a:noFill/>
              <a:ln w="19050" cap="flat" cmpd="sng" algn="ctr">
                <a:solidFill>
                  <a:sysClr val="window" lastClr="FFFFFF">
                    <a:lumMod val="8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4D8276-EBF8-CB45-EF45-36578AADF49F}"/>
                </a:ext>
              </a:extLst>
            </p:cNvPr>
            <p:cNvSpPr/>
            <p:nvPr/>
          </p:nvSpPr>
          <p:spPr>
            <a:xfrm>
              <a:off x="7746336" y="590147"/>
              <a:ext cx="130900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DD1B3D"/>
                </a:solidFill>
                <a:effectLst/>
                <a:uLnTx/>
                <a:uFillTx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5400" i="0" u="none" strike="noStrike" kern="0" cap="none" spc="0" normalizeH="0" baseline="0" noProof="0" dirty="0">
                  <a:ln>
                    <a:noFill/>
                  </a:ln>
                  <a:solidFill>
                    <a:srgbClr val="DD1B3D"/>
                  </a:solidFill>
                  <a:effectLst/>
                  <a:uLnTx/>
                  <a:uFillTx/>
                  <a:latin typeface="Parnian Bold" panose="02000500000000020004" pitchFamily="2" charset="-78"/>
                  <a:ea typeface="Roboto Condensed" panose="02000000000000000000" pitchFamily="2" charset="0"/>
                  <a:cs typeface="Parnian Bold" panose="02000500000000020004" pitchFamily="2" charset="-78"/>
                </a:rPr>
                <a:t>رصد</a:t>
              </a:r>
              <a:endPara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DD1B3D"/>
                </a:solidFill>
                <a:effectLst/>
                <a:uLnTx/>
                <a:uFillTx/>
                <a:latin typeface="Parnian Bold" panose="02000500000000020004" pitchFamily="2" charset="-78"/>
                <a:ea typeface="Roboto Condensed" panose="02000000000000000000" pitchFamily="2" charset="0"/>
                <a:cs typeface="Parnian Bold" panose="02000500000000020004" pitchFamily="2" charset="-78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2E7AAD0-C515-7F99-79C7-EF6C1FF38C51}"/>
              </a:ext>
            </a:extLst>
          </p:cNvPr>
          <p:cNvSpPr/>
          <p:nvPr/>
        </p:nvSpPr>
        <p:spPr>
          <a:xfrm>
            <a:off x="9046030" y="4202723"/>
            <a:ext cx="21676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Low" rtl="1"/>
            <a:r>
              <a:rPr lang="fa-IR" sz="16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کلیدواژه‌ها را با روش اوسینت جستجو می‌کنیم و صفحات رهبران و پیروان و مروجان را شناسایی می‌کنیم 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9E2717-E2E1-18CB-6B94-01B34F64D49B}"/>
              </a:ext>
            </a:extLst>
          </p:cNvPr>
          <p:cNvGrpSpPr/>
          <p:nvPr/>
        </p:nvGrpSpPr>
        <p:grpSpPr>
          <a:xfrm flipH="1">
            <a:off x="4894125" y="2583384"/>
            <a:ext cx="2274198" cy="1256993"/>
            <a:chOff x="7678179" y="993433"/>
            <a:chExt cx="1867258" cy="103206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EC2038D-9806-AF70-1347-642063C4D1E3}"/>
                </a:ext>
              </a:extLst>
            </p:cNvPr>
            <p:cNvGrpSpPr/>
            <p:nvPr/>
          </p:nvGrpSpPr>
          <p:grpSpPr>
            <a:xfrm>
              <a:off x="7750628" y="993433"/>
              <a:ext cx="1653924" cy="1032069"/>
              <a:chOff x="7750628" y="993433"/>
              <a:chExt cx="1653924" cy="1032069"/>
            </a:xfrm>
          </p:grpSpPr>
          <p:sp>
            <p:nvSpPr>
              <p:cNvPr id="24" name="Speech Bubble: Oval 23">
                <a:extLst>
                  <a:ext uri="{FF2B5EF4-FFF2-40B4-BE49-F238E27FC236}">
                    <a16:creationId xmlns:a16="http://schemas.microsoft.com/office/drawing/2014/main" id="{D6F0FC1E-AECB-259A-45BC-4EC587DD7B23}"/>
                  </a:ext>
                </a:extLst>
              </p:cNvPr>
              <p:cNvSpPr/>
              <p:nvPr/>
            </p:nvSpPr>
            <p:spPr>
              <a:xfrm>
                <a:off x="7750628" y="993433"/>
                <a:ext cx="1540401" cy="1032069"/>
              </a:xfrm>
              <a:prstGeom prst="wedgeEllipseCallout">
                <a:avLst>
                  <a:gd name="adj1" fmla="val -2286"/>
                  <a:gd name="adj2" fmla="val 689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Speech Bubble: Oval 24">
                <a:extLst>
                  <a:ext uri="{FF2B5EF4-FFF2-40B4-BE49-F238E27FC236}">
                    <a16:creationId xmlns:a16="http://schemas.microsoft.com/office/drawing/2014/main" id="{B9EEB664-072F-FE9D-505C-4AFE46C3FE9B}"/>
                  </a:ext>
                </a:extLst>
              </p:cNvPr>
              <p:cNvSpPr/>
              <p:nvPr/>
            </p:nvSpPr>
            <p:spPr>
              <a:xfrm>
                <a:off x="7864151" y="993433"/>
                <a:ext cx="1540401" cy="1032069"/>
              </a:xfrm>
              <a:prstGeom prst="wedgeEllipseCallout">
                <a:avLst>
                  <a:gd name="adj1" fmla="val -5737"/>
                  <a:gd name="adj2" fmla="val 72800"/>
                </a:avLst>
              </a:prstGeom>
              <a:noFill/>
              <a:ln w="19050" cap="flat" cmpd="sng" algn="ctr">
                <a:solidFill>
                  <a:sysClr val="window" lastClr="FFFFFF">
                    <a:lumMod val="8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9F8AD7-B484-2A95-A684-40EE3E94E52D}"/>
                </a:ext>
              </a:extLst>
            </p:cNvPr>
            <p:cNvSpPr/>
            <p:nvPr/>
          </p:nvSpPr>
          <p:spPr>
            <a:xfrm>
              <a:off x="7678179" y="1034122"/>
              <a:ext cx="1867258" cy="758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5400" kern="0" dirty="0">
                  <a:solidFill>
                    <a:srgbClr val="DD1B3D"/>
                  </a:solidFill>
                  <a:latin typeface="Parnian Bold" panose="02000500000000020004" pitchFamily="2" charset="-78"/>
                  <a:ea typeface="Roboto Condensed" panose="02000000000000000000" pitchFamily="2" charset="0"/>
                  <a:cs typeface="Parnian Bold" panose="02000500000000020004" pitchFamily="2" charset="-78"/>
                </a:rPr>
                <a:t>تحلیل</a:t>
              </a:r>
              <a:endParaRPr lang="en-US" sz="5400" kern="0" dirty="0">
                <a:solidFill>
                  <a:srgbClr val="DD1B3D"/>
                </a:solidFill>
                <a:latin typeface="Parnian Bold" panose="02000500000000020004" pitchFamily="2" charset="-78"/>
                <a:ea typeface="Roboto Condensed" panose="02000000000000000000" pitchFamily="2" charset="0"/>
                <a:cs typeface="Parnian Bold" panose="02000500000000020004" pitchFamily="2" charset="-78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C0FA02F-0927-A829-613D-DB2C87952DF3}"/>
              </a:ext>
            </a:extLst>
          </p:cNvPr>
          <p:cNvSpPr/>
          <p:nvPr/>
        </p:nvSpPr>
        <p:spPr>
          <a:xfrm>
            <a:off x="4549526" y="4221085"/>
            <a:ext cx="29084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fa-IR" sz="16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داده‌ها تجزیه</a:t>
            </a:r>
            <a:r>
              <a:rPr lang="en-US" sz="16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 </a:t>
            </a:r>
            <a:r>
              <a:rPr lang="fa-IR" sz="16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و تحلیل می‌شوند</a:t>
            </a:r>
            <a:r>
              <a:rPr lang="en-US" sz="16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.</a:t>
            </a:r>
            <a:r>
              <a:rPr lang="fa-IR" sz="16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 </a:t>
            </a:r>
            <a:br>
              <a:rPr lang="fa-IR" sz="16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</a:br>
            <a:r>
              <a:rPr lang="fa-IR" sz="16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(جریان‌شناسی‌و‌آسیب‌شناسی) و مورد مطالعه قرار میگیرند.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C5AA66-3510-35B6-D77E-74C3C90D7A5F}"/>
              </a:ext>
            </a:extLst>
          </p:cNvPr>
          <p:cNvGrpSpPr/>
          <p:nvPr/>
        </p:nvGrpSpPr>
        <p:grpSpPr>
          <a:xfrm flipH="1">
            <a:off x="1448768" y="2545094"/>
            <a:ext cx="2075946" cy="1295416"/>
            <a:chOff x="7750628" y="993433"/>
            <a:chExt cx="1653924" cy="103206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E8DC077-62BE-F95D-9B1A-2C7EFD25AABF}"/>
                </a:ext>
              </a:extLst>
            </p:cNvPr>
            <p:cNvGrpSpPr/>
            <p:nvPr/>
          </p:nvGrpSpPr>
          <p:grpSpPr>
            <a:xfrm>
              <a:off x="7750628" y="993433"/>
              <a:ext cx="1653924" cy="1032069"/>
              <a:chOff x="7750628" y="993433"/>
              <a:chExt cx="1653924" cy="1032069"/>
            </a:xfrm>
          </p:grpSpPr>
          <p:sp>
            <p:nvSpPr>
              <p:cNvPr id="31" name="Speech Bubble: Oval 30">
                <a:extLst>
                  <a:ext uri="{FF2B5EF4-FFF2-40B4-BE49-F238E27FC236}">
                    <a16:creationId xmlns:a16="http://schemas.microsoft.com/office/drawing/2014/main" id="{1955FE6E-D34D-7189-8543-37DD6AE8CACA}"/>
                  </a:ext>
                </a:extLst>
              </p:cNvPr>
              <p:cNvSpPr/>
              <p:nvPr/>
            </p:nvSpPr>
            <p:spPr>
              <a:xfrm flipH="1">
                <a:off x="7750628" y="993433"/>
                <a:ext cx="1540401" cy="1032069"/>
              </a:xfrm>
              <a:prstGeom prst="wedgeEllipseCallou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Speech Bubble: Oval 31">
                <a:extLst>
                  <a:ext uri="{FF2B5EF4-FFF2-40B4-BE49-F238E27FC236}">
                    <a16:creationId xmlns:a16="http://schemas.microsoft.com/office/drawing/2014/main" id="{9D3117C9-FF3C-32DD-C8A5-9195B3C8DFC4}"/>
                  </a:ext>
                </a:extLst>
              </p:cNvPr>
              <p:cNvSpPr/>
              <p:nvPr/>
            </p:nvSpPr>
            <p:spPr>
              <a:xfrm flipH="1">
                <a:off x="7864151" y="993433"/>
                <a:ext cx="1540401" cy="1032069"/>
              </a:xfrm>
              <a:prstGeom prst="wedgeEllipseCallout">
                <a:avLst/>
              </a:prstGeom>
              <a:noFill/>
              <a:ln w="19050" cap="flat" cmpd="sng" algn="ctr">
                <a:solidFill>
                  <a:sysClr val="window" lastClr="FFFFFF">
                    <a:lumMod val="8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66580A-7AC3-F1CC-DC04-01C1FB7DFD8F}"/>
                </a:ext>
              </a:extLst>
            </p:cNvPr>
            <p:cNvSpPr/>
            <p:nvPr/>
          </p:nvSpPr>
          <p:spPr>
            <a:xfrm>
              <a:off x="7957609" y="1069013"/>
              <a:ext cx="1309001" cy="735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5400" kern="0" dirty="0">
                  <a:solidFill>
                    <a:srgbClr val="DD1B3D"/>
                  </a:solidFill>
                  <a:latin typeface="Parnian Bold" panose="02000500000000020004" pitchFamily="2" charset="-78"/>
                  <a:ea typeface="Roboto Condensed" panose="02000000000000000000" pitchFamily="2" charset="0"/>
                  <a:cs typeface="Parnian Bold" panose="02000500000000020004" pitchFamily="2" charset="-78"/>
                </a:rPr>
                <a:t>اقدام</a:t>
              </a:r>
              <a:endParaRPr lang="en-US" sz="5400" kern="0" dirty="0">
                <a:solidFill>
                  <a:srgbClr val="DD1B3D"/>
                </a:solidFill>
                <a:latin typeface="Parnian Bold" panose="02000500000000020004" pitchFamily="2" charset="-78"/>
                <a:ea typeface="Roboto Condensed" panose="02000000000000000000" pitchFamily="2" charset="0"/>
                <a:cs typeface="Parnian Bold" panose="02000500000000020004" pitchFamily="2" charset="-78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F06872C5-DA4C-3215-B05B-F345A2CAB6AF}"/>
              </a:ext>
            </a:extLst>
          </p:cNvPr>
          <p:cNvSpPr/>
          <p:nvPr/>
        </p:nvSpPr>
        <p:spPr>
          <a:xfrm>
            <a:off x="681603" y="3908007"/>
            <a:ext cx="29084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defRPr/>
            </a:pPr>
            <a:br>
              <a:rPr lang="fa-IR" sz="2400" dirty="0">
                <a:solidFill>
                  <a:prstClr val="black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</a:br>
            <a:r>
              <a:rPr lang="fa-IR" sz="16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متناسب با موضوع محتوای نقد و بررسی را تولید و منتشر می‌کنیم .  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CAD215-808D-E366-C180-9C9A3624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55" y="4119104"/>
            <a:ext cx="813995" cy="8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AEFA4F-92D8-6E2E-B9C0-7DA35789BA6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5976" y="4249649"/>
            <a:ext cx="706373" cy="7063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782BCEC-7C0B-2F64-F803-0113D476E572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0085" y="4208251"/>
            <a:ext cx="707886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09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3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6667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2.08333E-7 1.11111E-6 L 2.08333E-7 0.02847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6667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repeatCount="indefinite" accel="50000" decel="50000" autoRev="1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45833E-6 2.96296E-6 L -1.45833E-6 0.0284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 p14:presetBounceEnd="66667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6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6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repeatCount="indefinite" accel="50000" decel="50000" autoRev="1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animMotion origin="layout" path="M 3.75E-6 7.40741E-7 L 3.75E-6 0.02847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19" grpId="0"/>
          <p:bldP spid="26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3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2.08333E-7 1.11111E-6 L 2.08333E-7 0.02847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repeatCount="indefinite" accel="50000" decel="50000" autoRev="1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45833E-6 2.96296E-6 L -1.45833E-6 0.0284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repeatCount="indefinite" accel="50000" decel="50000" autoRev="1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animMotion origin="layout" path="M 3.75E-6 7.40741E-7 L 3.75E-6 0.02847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19" grpId="0"/>
          <p:bldP spid="26" grpId="0"/>
          <p:bldP spid="3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D93ED3-1994-4A16-BB51-BA8B30D52F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77000">
                <a:schemeClr val="tx1">
                  <a:lumMod val="95000"/>
                  <a:lumOff val="5000"/>
                  <a:alpha val="60000"/>
                </a:schemeClr>
              </a:gs>
              <a:gs pos="42000">
                <a:schemeClr val="tx1">
                  <a:lumMod val="95000"/>
                  <a:lumOff val="5000"/>
                  <a:alpha val="85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F4F69CF-3C4D-416C-A39E-CC2ED5B2C6AB}"/>
              </a:ext>
            </a:extLst>
          </p:cNvPr>
          <p:cNvSpPr/>
          <p:nvPr/>
        </p:nvSpPr>
        <p:spPr>
          <a:xfrm flipH="1">
            <a:off x="-45721" y="-45720"/>
            <a:ext cx="8186067" cy="831809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30A5CEB-A3E0-4F40-A3A6-F07EBEE9BD53}"/>
              </a:ext>
            </a:extLst>
          </p:cNvPr>
          <p:cNvSpPr/>
          <p:nvPr/>
        </p:nvSpPr>
        <p:spPr>
          <a:xfrm flipH="1">
            <a:off x="-45722" y="-45720"/>
            <a:ext cx="3660577" cy="3719614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B583E8A-73BC-4878-B8B2-ABA2CB6D7B13}"/>
              </a:ext>
            </a:extLst>
          </p:cNvPr>
          <p:cNvSpPr/>
          <p:nvPr/>
        </p:nvSpPr>
        <p:spPr>
          <a:xfrm flipH="1">
            <a:off x="-45720" y="-45720"/>
            <a:ext cx="4845399" cy="4923544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D838A07-6224-447E-A116-B52C7E758C8F}"/>
              </a:ext>
            </a:extLst>
          </p:cNvPr>
          <p:cNvSpPr/>
          <p:nvPr/>
        </p:nvSpPr>
        <p:spPr>
          <a:xfrm flipH="1">
            <a:off x="-45720" y="-45720"/>
            <a:ext cx="6364825" cy="6467475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1ED621-5F05-4815-8DE2-994C0E066747}"/>
              </a:ext>
            </a:extLst>
          </p:cNvPr>
          <p:cNvGrpSpPr/>
          <p:nvPr/>
        </p:nvGrpSpPr>
        <p:grpSpPr>
          <a:xfrm>
            <a:off x="456702" y="924469"/>
            <a:ext cx="3246845" cy="1867499"/>
            <a:chOff x="707880" y="924469"/>
            <a:chExt cx="3246845" cy="18674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B7D239-6E06-4CB4-B758-90BC4496A563}"/>
                </a:ext>
              </a:extLst>
            </p:cNvPr>
            <p:cNvSpPr/>
            <p:nvPr/>
          </p:nvSpPr>
          <p:spPr>
            <a:xfrm>
              <a:off x="707880" y="924469"/>
              <a:ext cx="2252645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RANSansMonoSpacedNum Black" panose="020B0506030804020204" pitchFamily="34" charset="-78"/>
                  <a:ea typeface="Roboto Condensed" panose="02000000000000000000" pitchFamily="2" charset="0"/>
                  <a:cs typeface="IRANSansMonoSpacedNum Black" panose="020B0506030804020204" pitchFamily="34" charset="-78"/>
                </a:rPr>
                <a:t>شبکه‌</a:t>
              </a:r>
              <a:br>
                <a:rPr kumimoji="0" lang="fa-I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RANSansMonoSpacedNum Black" panose="020B0506030804020204" pitchFamily="34" charset="-78"/>
                  <a:ea typeface="Roboto Condensed" panose="02000000000000000000" pitchFamily="2" charset="0"/>
                  <a:cs typeface="IRANSansMonoSpacedNum Black" panose="020B0506030804020204" pitchFamily="34" charset="-78"/>
                </a:rPr>
              </a:br>
              <a:r>
                <a:rPr kumimoji="0" lang="fa-I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RANSansMonoSpacedNum Black" panose="020B0506030804020204" pitchFamily="34" charset="-78"/>
                  <a:ea typeface="Roboto Condensed" panose="02000000000000000000" pitchFamily="2" charset="0"/>
                  <a:cs typeface="IRANSansMonoSpacedNum Black" panose="020B0506030804020204" pitchFamily="34" charset="-78"/>
                </a:rPr>
                <a:t>مخاطبان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D5F436-AE9F-4593-8901-DF832C81233A}"/>
                </a:ext>
              </a:extLst>
            </p:cNvPr>
            <p:cNvSpPr/>
            <p:nvPr/>
          </p:nvSpPr>
          <p:spPr>
            <a:xfrm>
              <a:off x="890673" y="1222308"/>
              <a:ext cx="306405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DD1B3D"/>
                </a:solidFill>
                <a:effectLst/>
                <a:uLnTx/>
                <a:uFillTx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endParaRP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DBCEC746-32C9-4896-A56F-6313871BCB86}"/>
              </a:ext>
            </a:extLst>
          </p:cNvPr>
          <p:cNvSpPr/>
          <p:nvPr/>
        </p:nvSpPr>
        <p:spPr>
          <a:xfrm>
            <a:off x="3438419" y="991529"/>
            <a:ext cx="487285" cy="48728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609600" sx="140000" sy="140000" algn="ctr" rotWithShape="0">
              <a:schemeClr val="accent1">
                <a:lumMod val="60000"/>
                <a:lumOff val="4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rPr>
              <a:t>1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Poppins" panose="02000000000000000000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92021E1-DF41-4022-B472-E6C7E5642625}"/>
              </a:ext>
            </a:extLst>
          </p:cNvPr>
          <p:cNvSpPr/>
          <p:nvPr/>
        </p:nvSpPr>
        <p:spPr>
          <a:xfrm>
            <a:off x="1830286" y="4557879"/>
            <a:ext cx="487285" cy="48728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609600" sx="140000" sy="140000" algn="ctr" rotWithShape="0">
              <a:schemeClr val="accent1">
                <a:lumMod val="60000"/>
                <a:lumOff val="4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rPr>
              <a:t>2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Poppins" panose="02000000000000000000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F28202D-7D66-41F0-8B39-CAEED4BE045E}"/>
              </a:ext>
            </a:extLst>
          </p:cNvPr>
          <p:cNvSpPr/>
          <p:nvPr/>
        </p:nvSpPr>
        <p:spPr>
          <a:xfrm>
            <a:off x="5984095" y="2863680"/>
            <a:ext cx="487285" cy="48728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609600" sx="140000" sy="140000" algn="ctr" rotWithShape="0">
              <a:schemeClr val="accent1">
                <a:lumMod val="60000"/>
                <a:lumOff val="4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rPr>
              <a:t>3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Poppins" panose="020000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EA89F7-119A-4E62-AF55-46D429C188A6}"/>
              </a:ext>
            </a:extLst>
          </p:cNvPr>
          <p:cNvSpPr/>
          <p:nvPr/>
        </p:nvSpPr>
        <p:spPr>
          <a:xfrm>
            <a:off x="7031803" y="5161818"/>
            <a:ext cx="487285" cy="48728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609600" sx="140000" sy="140000" algn="ctr" rotWithShape="0">
              <a:schemeClr val="accent1">
                <a:lumMod val="60000"/>
                <a:lumOff val="4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rPr>
              <a:t>4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Poppins" panose="02000000000000000000" pitchFamily="2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BAF3B6-1A37-4C84-9F1D-4FE094B5CA95}"/>
              </a:ext>
            </a:extLst>
          </p:cNvPr>
          <p:cNvGrpSpPr/>
          <p:nvPr/>
        </p:nvGrpSpPr>
        <p:grpSpPr>
          <a:xfrm>
            <a:off x="2491294" y="4534076"/>
            <a:ext cx="4377732" cy="720402"/>
            <a:chOff x="2490706" y="4432255"/>
            <a:chExt cx="4377732" cy="72040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C24528-E889-487D-A007-012FE9825619}"/>
                </a:ext>
              </a:extLst>
            </p:cNvPr>
            <p:cNvSpPr/>
            <p:nvPr/>
          </p:nvSpPr>
          <p:spPr>
            <a:xfrm>
              <a:off x="2490706" y="4432255"/>
              <a:ext cx="35184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2400" b="1" dirty="0">
                  <a:solidFill>
                    <a:schemeClr val="bg1"/>
                  </a:solidFill>
                  <a:latin typeface="KalamehFaNum SemiBold" pitchFamily="2" charset="-78"/>
                  <a:ea typeface="Roboto Condensed" panose="02000000000000000000" pitchFamily="2" charset="0"/>
                  <a:cs typeface="KalamehFaNum SemiBold" pitchFamily="2" charset="-78"/>
                </a:rPr>
                <a:t>دانشجویان،فرهنگیان،طلاب</a:t>
              </a:r>
              <a:endParaRPr lang="en-US" sz="2400" b="1" dirty="0">
                <a:solidFill>
                  <a:schemeClr val="bg1"/>
                </a:solidFill>
                <a:latin typeface="KalamehFaNum SemiBold" pitchFamily="2" charset="-78"/>
                <a:ea typeface="Roboto Condensed" panose="02000000000000000000" pitchFamily="2" charset="0"/>
                <a:cs typeface="KalamehFaNum SemiBold" pitchFamily="2" charset="-78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887B0BC-C090-4733-960C-49DBFE36DE99}"/>
                </a:ext>
              </a:extLst>
            </p:cNvPr>
            <p:cNvSpPr/>
            <p:nvPr/>
          </p:nvSpPr>
          <p:spPr>
            <a:xfrm>
              <a:off x="2599025" y="4837186"/>
              <a:ext cx="4269413" cy="315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2FC185-D700-4E2D-9363-E0266DDB7485}"/>
              </a:ext>
            </a:extLst>
          </p:cNvPr>
          <p:cNvGrpSpPr/>
          <p:nvPr/>
        </p:nvGrpSpPr>
        <p:grpSpPr>
          <a:xfrm>
            <a:off x="7581724" y="5187438"/>
            <a:ext cx="4419302" cy="651929"/>
            <a:chOff x="2449136" y="4500728"/>
            <a:chExt cx="4419302" cy="65192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406AA3-8837-423D-A048-2EFD4ABD8D9E}"/>
                </a:ext>
              </a:extLst>
            </p:cNvPr>
            <p:cNvSpPr/>
            <p:nvPr/>
          </p:nvSpPr>
          <p:spPr>
            <a:xfrm>
              <a:off x="2449136" y="4500728"/>
              <a:ext cx="35184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2400" b="1" dirty="0">
                  <a:solidFill>
                    <a:schemeClr val="bg1"/>
                  </a:solidFill>
                  <a:latin typeface="KalamehFaNum SemiBold" pitchFamily="2" charset="-78"/>
                  <a:ea typeface="Roboto Condensed" panose="02000000000000000000" pitchFamily="2" charset="0"/>
                  <a:cs typeface="KalamehFaNum SemiBold" pitchFamily="2" charset="-78"/>
                </a:rPr>
                <a:t>متدینین و غیرمذهبی‌ها</a:t>
              </a:r>
              <a:endParaRPr lang="en-US" sz="2400" b="1" dirty="0">
                <a:solidFill>
                  <a:schemeClr val="bg1"/>
                </a:solidFill>
                <a:latin typeface="KalamehFaNum SemiBold" pitchFamily="2" charset="-78"/>
                <a:ea typeface="Roboto Condensed" panose="02000000000000000000" pitchFamily="2" charset="0"/>
                <a:cs typeface="KalamehFaNum SemiBold" pitchFamily="2" charset="-78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0392FD0-9722-4E85-9D11-D9901F19C010}"/>
                </a:ext>
              </a:extLst>
            </p:cNvPr>
            <p:cNvSpPr/>
            <p:nvPr/>
          </p:nvSpPr>
          <p:spPr>
            <a:xfrm>
              <a:off x="2599025" y="4837186"/>
              <a:ext cx="4269413" cy="315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56CE51-64B1-4A7E-9BEC-9C9BD5A0DAF1}"/>
              </a:ext>
            </a:extLst>
          </p:cNvPr>
          <p:cNvGrpSpPr/>
          <p:nvPr/>
        </p:nvGrpSpPr>
        <p:grpSpPr>
          <a:xfrm>
            <a:off x="4000547" y="971438"/>
            <a:ext cx="4361898" cy="784829"/>
            <a:chOff x="2506540" y="4412448"/>
            <a:chExt cx="4361898" cy="78482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484599-D726-442E-8AA4-28963C267DBC}"/>
                </a:ext>
              </a:extLst>
            </p:cNvPr>
            <p:cNvSpPr/>
            <p:nvPr/>
          </p:nvSpPr>
          <p:spPr>
            <a:xfrm>
              <a:off x="2506540" y="4412448"/>
              <a:ext cx="351841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2800" b="1" dirty="0">
                  <a:solidFill>
                    <a:schemeClr val="bg1"/>
                  </a:solidFill>
                  <a:latin typeface="KalamehFaNum SemiBold" pitchFamily="2" charset="-78"/>
                  <a:ea typeface="Roboto Condensed" panose="02000000000000000000" pitchFamily="2" charset="0"/>
                  <a:cs typeface="KalamehFaNum SemiBold" pitchFamily="2" charset="-78"/>
                </a:rPr>
                <a:t>نوجوانان</a:t>
              </a:r>
              <a:endParaRPr lang="en-US" sz="2400" b="1" dirty="0">
                <a:solidFill>
                  <a:schemeClr val="bg1"/>
                </a:solidFill>
                <a:latin typeface="KalamehFaNum SemiBold" pitchFamily="2" charset="-78"/>
                <a:ea typeface="Roboto Condensed" panose="02000000000000000000" pitchFamily="2" charset="0"/>
                <a:cs typeface="KalamehFaNum SemiBold" pitchFamily="2" charset="-78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1BBCEE-6A7C-4E33-9AED-D9FA59057DBF}"/>
                </a:ext>
              </a:extLst>
            </p:cNvPr>
            <p:cNvSpPr/>
            <p:nvPr/>
          </p:nvSpPr>
          <p:spPr>
            <a:xfrm>
              <a:off x="2599025" y="4704834"/>
              <a:ext cx="426941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>
                <a:solidFill>
                  <a:schemeClr val="bg1"/>
                </a:solidFill>
                <a:latin typeface="KalamehFaNum SemiBold" pitchFamily="2" charset="-78"/>
                <a:ea typeface="Roboto Condensed" panose="02000000000000000000" pitchFamily="2" charset="0"/>
                <a:cs typeface="KalamehFaNum SemiBold" pitchFamily="2" charset="-78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A36DFBB-18AC-45E1-BB24-713183E9A19D}"/>
              </a:ext>
            </a:extLst>
          </p:cNvPr>
          <p:cNvGrpSpPr/>
          <p:nvPr/>
        </p:nvGrpSpPr>
        <p:grpSpPr>
          <a:xfrm>
            <a:off x="6542082" y="2930311"/>
            <a:ext cx="4425831" cy="611105"/>
            <a:chOff x="2442607" y="4541552"/>
            <a:chExt cx="4425831" cy="61110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9B13DF7-EFDF-4C03-B28C-76EEC2967328}"/>
                </a:ext>
              </a:extLst>
            </p:cNvPr>
            <p:cNvSpPr/>
            <p:nvPr/>
          </p:nvSpPr>
          <p:spPr>
            <a:xfrm>
              <a:off x="2442607" y="4541552"/>
              <a:ext cx="35184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fa-IR" sz="2400" b="1" dirty="0">
                  <a:solidFill>
                    <a:schemeClr val="bg1"/>
                  </a:solidFill>
                  <a:latin typeface="KalamehFaNum SemiBold" pitchFamily="2" charset="-78"/>
                  <a:ea typeface="Roboto Condensed" panose="02000000000000000000" pitchFamily="2" charset="0"/>
                  <a:cs typeface="KalamehFaNum SemiBold" pitchFamily="2" charset="-78"/>
                </a:rPr>
                <a:t>شاغلان‌وخانه‌دارها</a:t>
              </a:r>
              <a:endParaRPr lang="en-US" sz="2400" b="1" dirty="0">
                <a:solidFill>
                  <a:schemeClr val="bg1"/>
                </a:solidFill>
                <a:latin typeface="KalamehFaNum SemiBold" pitchFamily="2" charset="-78"/>
                <a:ea typeface="Roboto Condensed" panose="02000000000000000000" pitchFamily="2" charset="0"/>
                <a:cs typeface="KalamehFaNum SemiBold" pitchFamily="2" charset="-78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2916CB3-8E61-4C8C-B7E3-7C0FEEED5C60}"/>
                </a:ext>
              </a:extLst>
            </p:cNvPr>
            <p:cNvSpPr/>
            <p:nvPr/>
          </p:nvSpPr>
          <p:spPr>
            <a:xfrm>
              <a:off x="2599025" y="4837186"/>
              <a:ext cx="4269413" cy="315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2000000000000000000" pitchFamily="2" charset="0"/>
                <a:ea typeface="Open Sans Light" panose="020B0306030504020204" pitchFamily="34" charset="0"/>
                <a:cs typeface="Poppins Light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35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9" presetClass="entr" presetSubtype="0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66667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5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5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nodeType="withEffect" p14:presetBounceEnd="66667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6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6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 p14:presetBounceEnd="66667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7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 p14:presetBounceEnd="66667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8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4" grpId="0" animBg="1"/>
          <p:bldP spid="15" grpId="0" animBg="1"/>
          <p:bldP spid="16" grpId="0" animBg="1"/>
          <p:bldP spid="22" grpId="0" animBg="1"/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9" presetClass="entr" presetSubtype="0" decel="10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 animBg="1"/>
          <p:bldP spid="18" grpId="0" animBg="1"/>
          <p:bldP spid="22" grpId="0" animBg="1"/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144AB75D-A765-3500-ECB5-C81920E5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85" y="-75142"/>
            <a:ext cx="12479914" cy="8333233"/>
          </a:xfrm>
          <a:prstGeom prst="rect">
            <a:avLst/>
          </a:prstGeom>
        </p:spPr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C7DCBA1-8127-9143-B51D-B70286F4A397}"/>
              </a:ext>
            </a:extLst>
          </p:cNvPr>
          <p:cNvSpPr/>
          <p:nvPr/>
        </p:nvSpPr>
        <p:spPr>
          <a:xfrm>
            <a:off x="0" y="1288542"/>
            <a:ext cx="12191999" cy="4280916"/>
          </a:xfrm>
          <a:custGeom>
            <a:avLst/>
            <a:gdLst>
              <a:gd name="connsiteX0" fmla="*/ 0 w 12191999"/>
              <a:gd name="connsiteY0" fmla="*/ 0 h 4280916"/>
              <a:gd name="connsiteX1" fmla="*/ 265996 w 12191999"/>
              <a:gd name="connsiteY1" fmla="*/ 65676 h 4280916"/>
              <a:gd name="connsiteX2" fmla="*/ 6096001 w 12191999"/>
              <a:gd name="connsiteY2" fmla="*/ 573298 h 4280916"/>
              <a:gd name="connsiteX3" fmla="*/ 11926006 w 12191999"/>
              <a:gd name="connsiteY3" fmla="*/ 65676 h 4280916"/>
              <a:gd name="connsiteX4" fmla="*/ 12191999 w 12191999"/>
              <a:gd name="connsiteY4" fmla="*/ 2 h 4280916"/>
              <a:gd name="connsiteX5" fmla="*/ 12191999 w 12191999"/>
              <a:gd name="connsiteY5" fmla="*/ 4280915 h 4280916"/>
              <a:gd name="connsiteX6" fmla="*/ 11926006 w 12191999"/>
              <a:gd name="connsiteY6" fmla="*/ 4215241 h 4280916"/>
              <a:gd name="connsiteX7" fmla="*/ 6096001 w 12191999"/>
              <a:gd name="connsiteY7" fmla="*/ 3707618 h 4280916"/>
              <a:gd name="connsiteX8" fmla="*/ 265996 w 12191999"/>
              <a:gd name="connsiteY8" fmla="*/ 4215241 h 4280916"/>
              <a:gd name="connsiteX9" fmla="*/ 0 w 12191999"/>
              <a:gd name="connsiteY9" fmla="*/ 4280916 h 428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4280916">
                <a:moveTo>
                  <a:pt x="0" y="0"/>
                </a:moveTo>
                <a:lnTo>
                  <a:pt x="265996" y="65676"/>
                </a:lnTo>
                <a:cubicBezTo>
                  <a:pt x="1651742" y="375694"/>
                  <a:pt x="3748883" y="573298"/>
                  <a:pt x="6096001" y="573298"/>
                </a:cubicBezTo>
                <a:cubicBezTo>
                  <a:pt x="8443120" y="573298"/>
                  <a:pt x="10540261" y="375694"/>
                  <a:pt x="11926006" y="65676"/>
                </a:cubicBezTo>
                <a:lnTo>
                  <a:pt x="12191999" y="2"/>
                </a:lnTo>
                <a:lnTo>
                  <a:pt x="12191999" y="4280915"/>
                </a:lnTo>
                <a:lnTo>
                  <a:pt x="11926006" y="4215241"/>
                </a:lnTo>
                <a:cubicBezTo>
                  <a:pt x="10540261" y="3905222"/>
                  <a:pt x="8443120" y="3707618"/>
                  <a:pt x="6096001" y="3707618"/>
                </a:cubicBezTo>
                <a:cubicBezTo>
                  <a:pt x="3748883" y="3707618"/>
                  <a:pt x="1651742" y="3905222"/>
                  <a:pt x="265996" y="4215241"/>
                </a:cubicBezTo>
                <a:lnTo>
                  <a:pt x="0" y="4280916"/>
                </a:lnTo>
                <a:close/>
              </a:path>
            </a:pathLst>
          </a:custGeom>
          <a:solidFill>
            <a:srgbClr val="CE19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CD5755D-5C5B-9770-4253-E6E37A5EDC95}"/>
              </a:ext>
            </a:extLst>
          </p:cNvPr>
          <p:cNvGrpSpPr/>
          <p:nvPr/>
        </p:nvGrpSpPr>
        <p:grpSpPr>
          <a:xfrm>
            <a:off x="-1" y="6312933"/>
            <a:ext cx="12192000" cy="545067"/>
            <a:chOff x="-1" y="6312933"/>
            <a:chExt cx="12192000" cy="545067"/>
          </a:xfrm>
          <a:gradFill>
            <a:gsLst>
              <a:gs pos="0">
                <a:srgbClr val="DD1B3D"/>
              </a:gs>
              <a:gs pos="100000">
                <a:srgbClr val="DD1B3D">
                  <a:lumMod val="75000"/>
                </a:srgbClr>
              </a:gs>
            </a:gsLst>
            <a:lin ang="2700000" scaled="0"/>
          </a:gradFill>
        </p:grpSpPr>
        <p:sp>
          <p:nvSpPr>
            <p:cNvPr id="64" name="Isosceles Triangle 24">
              <a:extLst>
                <a:ext uri="{FF2B5EF4-FFF2-40B4-BE49-F238E27FC236}">
                  <a16:creationId xmlns:a16="http://schemas.microsoft.com/office/drawing/2014/main" id="{E3C2D0A5-939D-3605-DFCC-5D3F19C513CD}"/>
                </a:ext>
              </a:extLst>
            </p:cNvPr>
            <p:cNvSpPr/>
            <p:nvPr/>
          </p:nvSpPr>
          <p:spPr>
            <a:xfrm>
              <a:off x="5272088" y="6312933"/>
              <a:ext cx="1647825" cy="473067"/>
            </a:xfrm>
            <a:custGeom>
              <a:avLst/>
              <a:gdLst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510146 h 510146"/>
                <a:gd name="connsiteX1" fmla="*/ 471714 w 943428"/>
                <a:gd name="connsiteY1" fmla="*/ 0 h 510146"/>
                <a:gd name="connsiteX2" fmla="*/ 943428 w 943428"/>
                <a:gd name="connsiteY2" fmla="*/ 510146 h 510146"/>
                <a:gd name="connsiteX3" fmla="*/ 0 w 943428"/>
                <a:gd name="connsiteY3" fmla="*/ 510146 h 510146"/>
                <a:gd name="connsiteX0" fmla="*/ 0 w 943428"/>
                <a:gd name="connsiteY0" fmla="*/ 462521 h 462521"/>
                <a:gd name="connsiteX1" fmla="*/ 471714 w 943428"/>
                <a:gd name="connsiteY1" fmla="*/ 0 h 462521"/>
                <a:gd name="connsiteX2" fmla="*/ 943428 w 943428"/>
                <a:gd name="connsiteY2" fmla="*/ 462521 h 462521"/>
                <a:gd name="connsiteX3" fmla="*/ 0 w 943428"/>
                <a:gd name="connsiteY3" fmla="*/ 462521 h 4625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9021 h 399021"/>
                <a:gd name="connsiteX1" fmla="*/ 464828 w 943428"/>
                <a:gd name="connsiteY1" fmla="*/ 0 h 399021"/>
                <a:gd name="connsiteX2" fmla="*/ 943428 w 943428"/>
                <a:gd name="connsiteY2" fmla="*/ 399021 h 399021"/>
                <a:gd name="connsiteX3" fmla="*/ 0 w 943428"/>
                <a:gd name="connsiteY3" fmla="*/ 399021 h 399021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  <a:gd name="connsiteX0" fmla="*/ 0 w 943428"/>
                <a:gd name="connsiteY0" fmla="*/ 394012 h 394012"/>
                <a:gd name="connsiteX1" fmla="*/ 464828 w 943428"/>
                <a:gd name="connsiteY1" fmla="*/ 0 h 394012"/>
                <a:gd name="connsiteX2" fmla="*/ 943428 w 943428"/>
                <a:gd name="connsiteY2" fmla="*/ 394012 h 394012"/>
                <a:gd name="connsiteX3" fmla="*/ 0 w 943428"/>
                <a:gd name="connsiteY3" fmla="*/ 394012 h 39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3428" h="394012">
                  <a:moveTo>
                    <a:pt x="0" y="394012"/>
                  </a:moveTo>
                  <a:cubicBezTo>
                    <a:pt x="255943" y="258464"/>
                    <a:pt x="241729" y="9821"/>
                    <a:pt x="464828" y="0"/>
                  </a:cubicBezTo>
                  <a:cubicBezTo>
                    <a:pt x="682648" y="7384"/>
                    <a:pt x="665172" y="266005"/>
                    <a:pt x="943428" y="394012"/>
                  </a:cubicBezTo>
                  <a:lnTo>
                    <a:pt x="0" y="3940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D821BFA-E8A4-6D9F-F4D9-511E09289089}"/>
                </a:ext>
              </a:extLst>
            </p:cNvPr>
            <p:cNvSpPr/>
            <p:nvPr/>
          </p:nvSpPr>
          <p:spPr>
            <a:xfrm flipV="1">
              <a:off x="-1" y="6594797"/>
              <a:ext cx="12192000" cy="263203"/>
            </a:xfrm>
            <a:custGeom>
              <a:avLst/>
              <a:gdLst>
                <a:gd name="connsiteX0" fmla="*/ 0 w 12192000"/>
                <a:gd name="connsiteY0" fmla="*/ 263203 h 263203"/>
                <a:gd name="connsiteX1" fmla="*/ 5456260 w 12192000"/>
                <a:gd name="connsiteY1" fmla="*/ 111020 h 263203"/>
                <a:gd name="connsiteX2" fmla="*/ 6092834 w 12192000"/>
                <a:gd name="connsiteY2" fmla="*/ 149704 h 263203"/>
                <a:gd name="connsiteX3" fmla="*/ 6092825 w 12192000"/>
                <a:gd name="connsiteY3" fmla="*/ 150089 h 263203"/>
                <a:gd name="connsiteX4" fmla="*/ 6096000 w 12192000"/>
                <a:gd name="connsiteY4" fmla="*/ 149896 h 263203"/>
                <a:gd name="connsiteX5" fmla="*/ 6099175 w 12192000"/>
                <a:gd name="connsiteY5" fmla="*/ 150089 h 263203"/>
                <a:gd name="connsiteX6" fmla="*/ 6099167 w 12192000"/>
                <a:gd name="connsiteY6" fmla="*/ 149704 h 263203"/>
                <a:gd name="connsiteX7" fmla="*/ 6735741 w 12192000"/>
                <a:gd name="connsiteY7" fmla="*/ 111020 h 263203"/>
                <a:gd name="connsiteX8" fmla="*/ 12192000 w 12192000"/>
                <a:gd name="connsiteY8" fmla="*/ 263203 h 263203"/>
                <a:gd name="connsiteX9" fmla="*/ 12192000 w 12192000"/>
                <a:gd name="connsiteY9" fmla="*/ 0 h 263203"/>
                <a:gd name="connsiteX10" fmla="*/ 6096000 w 12192000"/>
                <a:gd name="connsiteY10" fmla="*/ 0 h 263203"/>
                <a:gd name="connsiteX11" fmla="*/ 0 w 12192000"/>
                <a:gd name="connsiteY11" fmla="*/ 0 h 26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263203">
                  <a:moveTo>
                    <a:pt x="0" y="263203"/>
                  </a:moveTo>
                  <a:cubicBezTo>
                    <a:pt x="1739800" y="75618"/>
                    <a:pt x="3871578" y="36008"/>
                    <a:pt x="5456260" y="111020"/>
                  </a:cubicBezTo>
                  <a:lnTo>
                    <a:pt x="6092834" y="149704"/>
                  </a:lnTo>
                  <a:lnTo>
                    <a:pt x="6092825" y="150089"/>
                  </a:lnTo>
                  <a:lnTo>
                    <a:pt x="6096000" y="149896"/>
                  </a:lnTo>
                  <a:lnTo>
                    <a:pt x="6099175" y="150089"/>
                  </a:lnTo>
                  <a:lnTo>
                    <a:pt x="6099167" y="149704"/>
                  </a:lnTo>
                  <a:lnTo>
                    <a:pt x="6735741" y="111020"/>
                  </a:lnTo>
                  <a:cubicBezTo>
                    <a:pt x="8320422" y="36008"/>
                    <a:pt x="10452200" y="75618"/>
                    <a:pt x="12192000" y="263203"/>
                  </a:cubicBezTo>
                  <a:lnTo>
                    <a:pt x="12192000" y="0"/>
                  </a:lnTo>
                  <a:lnTo>
                    <a:pt x="60960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40C7554-ACE7-7BA3-903E-B0BBBD4F3EF4}"/>
              </a:ext>
            </a:extLst>
          </p:cNvPr>
          <p:cNvSpPr txBox="1"/>
          <p:nvPr/>
        </p:nvSpPr>
        <p:spPr>
          <a:xfrm>
            <a:off x="5619819" y="6504485"/>
            <a:ext cx="441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200">
                <a:solidFill>
                  <a:prstClr val="white"/>
                </a:solidFill>
                <a:latin typeface="Poppins" panose="02000000000000000000" pitchFamily="2" charset="0"/>
                <a:ea typeface="Open Sans" panose="020B0606030504020204" pitchFamily="34" charset="0"/>
                <a:cs typeface="Poppins" panose="02000000000000000000" pitchFamily="2" charset="0"/>
              </a:rPr>
              <a:pPr algn="r"/>
              <a:t>6</a:t>
            </a:fld>
            <a:endParaRPr lang="id-ID" sz="1200" dirty="0">
              <a:solidFill>
                <a:prstClr val="white"/>
              </a:solidFill>
              <a:latin typeface="Poppins" panose="02000000000000000000" pitchFamily="2" charset="0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BA24987-69A4-5C7A-1211-9C356F5E51F5}"/>
              </a:ext>
            </a:extLst>
          </p:cNvPr>
          <p:cNvSpPr/>
          <p:nvPr/>
        </p:nvSpPr>
        <p:spPr>
          <a:xfrm>
            <a:off x="5991170" y="6504485"/>
            <a:ext cx="5810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dirty="0">
                <a:solidFill>
                  <a:prstClr val="white"/>
                </a:solidFill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/ 75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6ED23D1-37DB-F6E1-49F3-47CC38B194DE}"/>
              </a:ext>
            </a:extLst>
          </p:cNvPr>
          <p:cNvGrpSpPr/>
          <p:nvPr/>
        </p:nvGrpSpPr>
        <p:grpSpPr>
          <a:xfrm>
            <a:off x="822943" y="2954282"/>
            <a:ext cx="5242025" cy="911410"/>
            <a:chOff x="-1138669" y="3174172"/>
            <a:chExt cx="5242025" cy="91141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FB8712E-3FA9-ACB1-947E-D1A5D2400595}"/>
                </a:ext>
              </a:extLst>
            </p:cNvPr>
            <p:cNvSpPr/>
            <p:nvPr/>
          </p:nvSpPr>
          <p:spPr>
            <a:xfrm>
              <a:off x="1547184" y="3174172"/>
              <a:ext cx="25561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rnian Bold" panose="02000500000000020004" pitchFamily="2" charset="-78"/>
                  <a:ea typeface="Roboto Condensed" panose="02000000000000000000" pitchFamily="2" charset="0"/>
                  <a:cs typeface="Parnian Bold" panose="02000500000000020004" pitchFamily="2" charset="-78"/>
                </a:rPr>
                <a:t>سخنرانی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nian Bold" panose="02000500000000020004" pitchFamily="2" charset="-78"/>
                <a:ea typeface="Roboto Condensed" panose="02000000000000000000" pitchFamily="2" charset="0"/>
                <a:cs typeface="Parnian Bold" panose="02000500000000020004" pitchFamily="2" charset="-78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222A6D1-BDF9-158A-988F-8014A3C36FD3}"/>
                </a:ext>
              </a:extLst>
            </p:cNvPr>
            <p:cNvSpPr/>
            <p:nvPr/>
          </p:nvSpPr>
          <p:spPr>
            <a:xfrm>
              <a:off x="2250600" y="3808583"/>
              <a:ext cx="130288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78B2CEC-01E5-0961-2AF5-BE5E0965F8F5}"/>
                </a:ext>
              </a:extLst>
            </p:cNvPr>
            <p:cNvSpPr/>
            <p:nvPr/>
          </p:nvSpPr>
          <p:spPr>
            <a:xfrm>
              <a:off x="-1138669" y="3174239"/>
              <a:ext cx="25561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rnian Bold" panose="02000500000000020004" pitchFamily="2" charset="-78"/>
                  <a:ea typeface="Roboto Condensed" panose="02000000000000000000" pitchFamily="2" charset="0"/>
                  <a:cs typeface="Parnian Bold" panose="02000500000000020004" pitchFamily="2" charset="-78"/>
                </a:rPr>
                <a:t>کلاسداری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nian Bold" panose="02000500000000020004" pitchFamily="2" charset="-78"/>
                <a:ea typeface="Roboto Condensed" panose="02000000000000000000" pitchFamily="2" charset="0"/>
                <a:cs typeface="Parnian Bold" panose="02000500000000020004" pitchFamily="2" charset="-78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C398DB8-5B31-5C32-5AEE-C6F86ECCF51F}"/>
              </a:ext>
            </a:extLst>
          </p:cNvPr>
          <p:cNvGrpSpPr/>
          <p:nvPr/>
        </p:nvGrpSpPr>
        <p:grpSpPr>
          <a:xfrm>
            <a:off x="5921265" y="2945182"/>
            <a:ext cx="3064052" cy="920510"/>
            <a:chOff x="1622854" y="3165072"/>
            <a:chExt cx="3064052" cy="92051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6A8EC77-BA19-5ED6-D613-C23F50923A15}"/>
                </a:ext>
              </a:extLst>
            </p:cNvPr>
            <p:cNvSpPr/>
            <p:nvPr/>
          </p:nvSpPr>
          <p:spPr>
            <a:xfrm>
              <a:off x="1622854" y="3165072"/>
              <a:ext cx="3064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rnian Bold" panose="02000500000000020004" pitchFamily="2" charset="-78"/>
                  <a:ea typeface="Roboto Condensed" panose="02000000000000000000" pitchFamily="2" charset="0"/>
                  <a:cs typeface="Parnian Bold" panose="02000500000000020004" pitchFamily="2" charset="-78"/>
                </a:rPr>
                <a:t>نمایشگاه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nian Bold" panose="02000500000000020004" pitchFamily="2" charset="-78"/>
                <a:ea typeface="Roboto Condensed" panose="02000000000000000000" pitchFamily="2" charset="0"/>
                <a:cs typeface="Parnian Bold" panose="02000500000000020004" pitchFamily="2" charset="-78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848F6F2-F617-28A4-1A78-278FDA610C82}"/>
                </a:ext>
              </a:extLst>
            </p:cNvPr>
            <p:cNvSpPr/>
            <p:nvPr/>
          </p:nvSpPr>
          <p:spPr>
            <a:xfrm>
              <a:off x="2250600" y="3808583"/>
              <a:ext cx="130288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CE50ADE-063A-A426-F1A3-86827C7F4898}"/>
              </a:ext>
            </a:extLst>
          </p:cNvPr>
          <p:cNvGrpSpPr/>
          <p:nvPr/>
        </p:nvGrpSpPr>
        <p:grpSpPr>
          <a:xfrm>
            <a:off x="8736800" y="2945182"/>
            <a:ext cx="3064052" cy="920510"/>
            <a:chOff x="1622854" y="3165072"/>
            <a:chExt cx="3064052" cy="92051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35401B4-9FC2-2369-770B-AC126856031E}"/>
                </a:ext>
              </a:extLst>
            </p:cNvPr>
            <p:cNvSpPr/>
            <p:nvPr/>
          </p:nvSpPr>
          <p:spPr>
            <a:xfrm>
              <a:off x="1622854" y="3165072"/>
              <a:ext cx="3064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rnian Bold" panose="02000500000000020004" pitchFamily="2" charset="-78"/>
                  <a:ea typeface="Roboto Condensed" panose="02000000000000000000" pitchFamily="2" charset="0"/>
                  <a:cs typeface="Parnian Bold" panose="02000500000000020004" pitchFamily="2" charset="-78"/>
                </a:rPr>
                <a:t>مشاوره‌</a:t>
              </a:r>
              <a:r>
                <a:rPr kumimoji="0" lang="fa-I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rnian Bold" panose="02000500000000020004" pitchFamily="2" charset="-78"/>
                  <a:ea typeface="Roboto Condensed" panose="02000000000000000000" pitchFamily="2" charset="0"/>
                  <a:cs typeface="Parnian Bold" panose="02000500000000020004" pitchFamily="2" charset="-78"/>
                </a:rPr>
                <a:t>چ.به.چ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nian Bold" panose="02000500000000020004" pitchFamily="2" charset="-78"/>
                <a:ea typeface="Roboto Condensed" panose="02000000000000000000" pitchFamily="2" charset="0"/>
                <a:cs typeface="Parnian Bold" panose="02000500000000020004" pitchFamily="2" charset="-78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518ECD9-74C3-A6DE-6389-E4E87907DBF1}"/>
                </a:ext>
              </a:extLst>
            </p:cNvPr>
            <p:cNvSpPr/>
            <p:nvPr/>
          </p:nvSpPr>
          <p:spPr>
            <a:xfrm>
              <a:off x="2250600" y="3808583"/>
              <a:ext cx="130288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00000000000000000" pitchFamily="2" charset="0"/>
                <a:ea typeface="Roboto Condensed" panose="02000000000000000000" pitchFamily="2" charset="0"/>
                <a:cs typeface="Poppins" panose="02000000000000000000" pitchFamily="2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FC5A9921-6896-423B-C16B-C1592F02F1AA}"/>
              </a:ext>
            </a:extLst>
          </p:cNvPr>
          <p:cNvSpPr txBox="1"/>
          <p:nvPr/>
        </p:nvSpPr>
        <p:spPr>
          <a:xfrm>
            <a:off x="1216793" y="479069"/>
            <a:ext cx="9247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8000" kern="0" dirty="0"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قالب‌های‌ارائه</a:t>
            </a:r>
            <a:endParaRPr lang="en-US" sz="5400" kern="0" dirty="0"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752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6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667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6667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6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6685463-5891-D967-B187-6770A771E075}"/>
              </a:ext>
            </a:extLst>
          </p:cNvPr>
          <p:cNvSpPr/>
          <p:nvPr/>
        </p:nvSpPr>
        <p:spPr>
          <a:xfrm>
            <a:off x="1" y="-25528"/>
            <a:ext cx="12192000" cy="68835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2ED796-57ED-1FDA-3D1A-46D4CC6A5693}"/>
              </a:ext>
            </a:extLst>
          </p:cNvPr>
          <p:cNvSpPr/>
          <p:nvPr/>
        </p:nvSpPr>
        <p:spPr>
          <a:xfrm>
            <a:off x="0" y="796414"/>
            <a:ext cx="12192000" cy="2632586"/>
          </a:xfrm>
          <a:prstGeom prst="rect">
            <a:avLst/>
          </a:prstGeom>
          <a:solidFill>
            <a:srgbClr val="DD1B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E32CB2-0306-6450-2E2E-766D8293D356}"/>
              </a:ext>
            </a:extLst>
          </p:cNvPr>
          <p:cNvSpPr/>
          <p:nvPr/>
        </p:nvSpPr>
        <p:spPr>
          <a:xfrm>
            <a:off x="2354826" y="1223346"/>
            <a:ext cx="74823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fa-IR" sz="6600" b="1" dirty="0">
                <a:solidFill>
                  <a:prstClr val="white"/>
                </a:solidFill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مقدمات‌ولوازم‌فعالیت</a:t>
            </a:r>
            <a:endParaRPr lang="en-US" sz="6600" dirty="0">
              <a:solidFill>
                <a:prstClr val="white"/>
              </a:solidFill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A4CB653-88FA-A8FF-76C9-6174CF15370C}"/>
              </a:ext>
            </a:extLst>
          </p:cNvPr>
          <p:cNvSpPr/>
          <p:nvPr/>
        </p:nvSpPr>
        <p:spPr>
          <a:xfrm>
            <a:off x="5378450" y="2479667"/>
            <a:ext cx="1435100" cy="34863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rgbClr val="DD1B3D">
                  <a:lumMod val="75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rnian Bold" panose="02000500000000020004" pitchFamily="2" charset="-78"/>
              <a:cs typeface="Parnian Bold" panose="02000500000000020004" pitchFamily="2" charset="-7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1D18204-C4CF-64B6-B7A4-D2EE1C931436}"/>
              </a:ext>
            </a:extLst>
          </p:cNvPr>
          <p:cNvSpPr/>
          <p:nvPr/>
        </p:nvSpPr>
        <p:spPr>
          <a:xfrm rot="5400000" flipV="1">
            <a:off x="4682253" y="2743177"/>
            <a:ext cx="2850792" cy="3731690"/>
          </a:xfrm>
          <a:prstGeom prst="roundRect">
            <a:avLst>
              <a:gd name="adj" fmla="val 414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444500" algn="ctr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</a:t>
            </a: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38DCBA7-3A7C-E8B4-0C32-590854EEBBC0}"/>
              </a:ext>
            </a:extLst>
          </p:cNvPr>
          <p:cNvSpPr/>
          <p:nvPr/>
        </p:nvSpPr>
        <p:spPr>
          <a:xfrm rot="5400000" flipV="1">
            <a:off x="8615012" y="2660624"/>
            <a:ext cx="2850792" cy="3896793"/>
          </a:xfrm>
          <a:prstGeom prst="roundRect">
            <a:avLst>
              <a:gd name="adj" fmla="val 414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444500" algn="ctr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</a:t>
            </a: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28B92A-0A1F-24E2-EC04-16368D25924E}"/>
              </a:ext>
            </a:extLst>
          </p:cNvPr>
          <p:cNvSpPr txBox="1"/>
          <p:nvPr/>
        </p:nvSpPr>
        <p:spPr>
          <a:xfrm>
            <a:off x="3804442" y="5430047"/>
            <a:ext cx="2044803" cy="282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9F2483-E688-79E6-3320-27BF942369B2}"/>
              </a:ext>
            </a:extLst>
          </p:cNvPr>
          <p:cNvGrpSpPr/>
          <p:nvPr/>
        </p:nvGrpSpPr>
        <p:grpSpPr>
          <a:xfrm>
            <a:off x="3234682" y="3993583"/>
            <a:ext cx="4269413" cy="884504"/>
            <a:chOff x="1088381" y="3928293"/>
            <a:chExt cx="4269413" cy="88450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9228C30-E2AE-382A-6E57-7B2AA12C8DB8}"/>
                </a:ext>
              </a:extLst>
            </p:cNvPr>
            <p:cNvSpPr/>
            <p:nvPr/>
          </p:nvSpPr>
          <p:spPr>
            <a:xfrm>
              <a:off x="1727673" y="3928293"/>
              <a:ext cx="351841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 fontAlgn="base"/>
              <a:r>
                <a:rPr lang="fa-IR" sz="2800" b="1" dirty="0">
                  <a:solidFill>
                    <a:srgbClr val="DD1B3D"/>
                  </a:solidFill>
                  <a:latin typeface="IRANSans Black" panose="020B0506030804020204" pitchFamily="34" charset="-78"/>
                  <a:ea typeface="Roboto Condensed" panose="02000000000000000000" pitchFamily="2" charset="0"/>
                  <a:cs typeface="IRANSans Black" panose="020B0506030804020204" pitchFamily="34" charset="-78"/>
                </a:rPr>
                <a:t>طول‌زمان‌فعالیت</a:t>
              </a:r>
              <a:endPara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IRANSans Black" panose="020B0506030804020204" pitchFamily="34" charset="-78"/>
                <a:ea typeface="Roboto Condensed" panose="02000000000000000000" pitchFamily="2" charset="0"/>
                <a:cs typeface="IRANSans Black" panose="020B0506030804020204" pitchFamily="34" charset="-78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8750361-36C8-5AEB-7A32-D89F9FEE2A59}"/>
                </a:ext>
              </a:extLst>
            </p:cNvPr>
            <p:cNvSpPr/>
            <p:nvPr/>
          </p:nvSpPr>
          <p:spPr>
            <a:xfrm>
              <a:off x="1088381" y="4320354"/>
              <a:ext cx="426941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>
                <a:lnSpc>
                  <a:spcPct val="130000"/>
                </a:lnSpc>
              </a:pPr>
              <a:r>
                <a:rPr lang="fa-I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فعالیت‌مستمر‌،درطول‌سال</a:t>
              </a:r>
              <a:endPara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RANSansMonoSpacedNum" panose="020B0506030804020204" pitchFamily="34" charset="-78"/>
                <a:ea typeface="Open Sans Light" panose="020B0306030504020204" pitchFamily="34" charset="0"/>
                <a:cs typeface="IRANSansMonoSpacedNum" panose="020B0506030804020204" pitchFamily="34" charset="-78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FF6EE97-04F5-609D-94B6-1756534EDAE7}"/>
              </a:ext>
            </a:extLst>
          </p:cNvPr>
          <p:cNvGrpSpPr/>
          <p:nvPr/>
        </p:nvGrpSpPr>
        <p:grpSpPr>
          <a:xfrm>
            <a:off x="6233764" y="3936043"/>
            <a:ext cx="6320219" cy="927063"/>
            <a:chOff x="5169337" y="3959781"/>
            <a:chExt cx="4895315" cy="92706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23CE933-A562-D6B9-9D2F-2738ECAE924E}"/>
                </a:ext>
              </a:extLst>
            </p:cNvPr>
            <p:cNvSpPr/>
            <p:nvPr/>
          </p:nvSpPr>
          <p:spPr>
            <a:xfrm>
              <a:off x="6956782" y="3959781"/>
              <a:ext cx="310787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fa-IR" sz="2800" b="1" dirty="0">
                  <a:solidFill>
                    <a:srgbClr val="DD1B3D"/>
                  </a:solidFill>
                  <a:latin typeface="IRANSans Black" panose="020B0506030804020204" pitchFamily="34" charset="-78"/>
                  <a:ea typeface="Roboto Condensed" panose="02000000000000000000" pitchFamily="2" charset="0"/>
                  <a:cs typeface="IRANSans Black" panose="020B0506030804020204" pitchFamily="34" charset="-78"/>
                </a:rPr>
                <a:t>مکان‌وویژگی‌های‌آن</a:t>
              </a:r>
              <a:endParaRPr lang="en-US" sz="2800" b="1" dirty="0">
                <a:solidFill>
                  <a:srgbClr val="DD1B3D"/>
                </a:solidFill>
                <a:latin typeface="IRANSans Black" panose="020B0506030804020204" pitchFamily="34" charset="-78"/>
                <a:ea typeface="Roboto Condensed" panose="02000000000000000000" pitchFamily="2" charset="0"/>
                <a:cs typeface="IRANSans Black" panose="020B0506030804020204" pitchFamily="34" charset="-78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6510A28-2FC2-9802-9B56-235B93D72BBC}"/>
                </a:ext>
              </a:extLst>
            </p:cNvPr>
            <p:cNvSpPr/>
            <p:nvPr/>
          </p:nvSpPr>
          <p:spPr>
            <a:xfrm>
              <a:off x="5169337" y="4394401"/>
              <a:ext cx="426941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>
                <a:lnSpc>
                  <a:spcPct val="130000"/>
                </a:lnSpc>
              </a:pPr>
              <a:r>
                <a:rPr lang="fa-I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نیاز‌به‌یک‌محیط،با امکانات‌خدماتی‌</a:t>
              </a:r>
              <a:endPara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RANSansMonoSpacedNum" panose="020B0506030804020204" pitchFamily="34" charset="-78"/>
                <a:ea typeface="Open Sans Light" panose="020B0306030504020204" pitchFamily="34" charset="0"/>
                <a:cs typeface="IRANSansMonoSpacedNum" panose="020B0506030804020204" pitchFamily="34" charset="-78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FD5A669-FFDC-FF05-CA54-18ACC66D936A}"/>
              </a:ext>
            </a:extLst>
          </p:cNvPr>
          <p:cNvSpPr txBox="1"/>
          <p:nvPr/>
        </p:nvSpPr>
        <p:spPr>
          <a:xfrm>
            <a:off x="5414682" y="2508523"/>
            <a:ext cx="170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مجازی‌وحضوری</a:t>
            </a:r>
            <a:endParaRPr lang="en-US" sz="1400" dirty="0"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B3E15EA-B765-1FC3-562E-5D6A1A375D76}"/>
              </a:ext>
            </a:extLst>
          </p:cNvPr>
          <p:cNvSpPr/>
          <p:nvPr/>
        </p:nvSpPr>
        <p:spPr>
          <a:xfrm rot="5400000" flipV="1">
            <a:off x="802433" y="2751041"/>
            <a:ext cx="2850792" cy="3731690"/>
          </a:xfrm>
          <a:prstGeom prst="roundRect">
            <a:avLst>
              <a:gd name="adj" fmla="val 414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444500" algn="ctr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</a:t>
            </a: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AD8570F-41B7-712A-6E20-10350E238A22}"/>
              </a:ext>
            </a:extLst>
          </p:cNvPr>
          <p:cNvSpPr txBox="1"/>
          <p:nvPr/>
        </p:nvSpPr>
        <p:spPr>
          <a:xfrm>
            <a:off x="-75378" y="5437911"/>
            <a:ext cx="2044803" cy="282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AA8C032-35BB-2823-52F2-67C2075E47DB}"/>
              </a:ext>
            </a:extLst>
          </p:cNvPr>
          <p:cNvGrpSpPr/>
          <p:nvPr/>
        </p:nvGrpSpPr>
        <p:grpSpPr>
          <a:xfrm>
            <a:off x="-252349" y="4037677"/>
            <a:ext cx="4269413" cy="830997"/>
            <a:chOff x="1477638" y="3419682"/>
            <a:chExt cx="4269413" cy="83099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0D57455-BFAD-1628-7EB9-217164D64DE9}"/>
                </a:ext>
              </a:extLst>
            </p:cNvPr>
            <p:cNvSpPr/>
            <p:nvPr/>
          </p:nvSpPr>
          <p:spPr>
            <a:xfrm>
              <a:off x="2228638" y="3419682"/>
              <a:ext cx="35184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 fontAlgn="base"/>
              <a:r>
                <a:rPr lang="fa-IR" sz="2800" b="1" dirty="0">
                  <a:solidFill>
                    <a:srgbClr val="DD1B3D"/>
                  </a:solidFill>
                  <a:latin typeface="IRANSans Black" panose="020B0506030804020204" pitchFamily="34" charset="-78"/>
                  <a:ea typeface="Roboto Condensed" panose="02000000000000000000" pitchFamily="2" charset="0"/>
                  <a:cs typeface="IRANSans Black" panose="020B0506030804020204" pitchFamily="34" charset="-78"/>
                </a:rPr>
                <a:t>امکانات‌وابزار</a:t>
              </a:r>
              <a:br>
                <a:rPr lang="fa-IR" sz="2800" b="1" dirty="0">
                  <a:solidFill>
                    <a:srgbClr val="DD1B3D"/>
                  </a:solidFill>
                  <a:latin typeface="IRANSans Black" panose="020B0506030804020204" pitchFamily="34" charset="-78"/>
                  <a:ea typeface="Roboto Condensed" panose="02000000000000000000" pitchFamily="2" charset="0"/>
                  <a:cs typeface="IRANSans Black" panose="020B0506030804020204" pitchFamily="34" charset="-78"/>
                </a:rPr>
              </a:br>
              <a:r>
                <a:rPr lang="fa-I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RANSansMonoSpacedNum" panose="020B0506030804020204" pitchFamily="34" charset="-78"/>
                  <a:ea typeface="Open Sans Light" panose="020B0306030504020204" pitchFamily="34" charset="0"/>
                  <a:cs typeface="IRANSansMonoSpacedNum" panose="020B0506030804020204" pitchFamily="34" charset="-78"/>
                </a:rPr>
                <a:t>اینترنت،فیلترشکن،‌سیستم‌تدوین</a:t>
              </a:r>
              <a:endPara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RANSansMonoSpacedNum" panose="020B0506030804020204" pitchFamily="34" charset="-78"/>
                <a:ea typeface="Open Sans Light" panose="020B0306030504020204" pitchFamily="34" charset="0"/>
                <a:cs typeface="IRANSansMonoSpacedNum" panose="020B0506030804020204" pitchFamily="34" charset="-78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10731BB-A4A6-F427-FF1A-34FC40FFCA07}"/>
                </a:ext>
              </a:extLst>
            </p:cNvPr>
            <p:cNvSpPr/>
            <p:nvPr/>
          </p:nvSpPr>
          <p:spPr>
            <a:xfrm>
              <a:off x="1477638" y="3672647"/>
              <a:ext cx="4269413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>
                <a:lnSpc>
                  <a:spcPct val="130000"/>
                </a:lnSpc>
              </a:pPr>
              <a:endParaRPr 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IRANSansMonoSpacedNum" panose="020B0506030804020204" pitchFamily="34" charset="-78"/>
                <a:ea typeface="Open Sans Light" panose="020B0306030504020204" pitchFamily="34" charset="0"/>
                <a:cs typeface="IRANSansMonoSpacedNum" panose="020B0506030804020204" pitchFamily="34" charset="-78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C8CBD5A8-3F51-C20B-1A59-E25655DDE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771" y="3694660"/>
            <a:ext cx="686034" cy="68603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0BEBD35-E691-EB86-98F6-ACA9193FD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t="10757" r="13218" b="20599"/>
          <a:stretch/>
        </p:blipFill>
        <p:spPr>
          <a:xfrm>
            <a:off x="7324084" y="3899234"/>
            <a:ext cx="619908" cy="607124"/>
          </a:xfrm>
          <a:prstGeom prst="flowChartConnector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F64F620-C4E9-DAC8-B1F0-E7D109FFE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203" y="3974929"/>
            <a:ext cx="528063" cy="4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6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7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7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7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3" grpId="1"/>
          <p:bldP spid="34" grpId="0" animBg="1"/>
          <p:bldP spid="35" grpId="0" animBg="1"/>
          <p:bldP spid="36" grpId="0" animBg="1"/>
          <p:bldP spid="61" grpId="0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3" grpId="1"/>
          <p:bldP spid="34" grpId="0" animBg="1"/>
          <p:bldP spid="35" grpId="0" animBg="1"/>
          <p:bldP spid="36" grpId="0" animBg="1"/>
          <p:bldP spid="61" grpId="0"/>
          <p:bldP spid="6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28D54-1034-8A72-F999-AFD482F8E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CF857E9-B8D0-A517-19EC-CBA5D0460FC4}"/>
              </a:ext>
            </a:extLst>
          </p:cNvPr>
          <p:cNvSpPr/>
          <p:nvPr/>
        </p:nvSpPr>
        <p:spPr>
          <a:xfrm>
            <a:off x="-10758" y="-75303"/>
            <a:ext cx="12360536" cy="69548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112E2A7-8D2D-02A7-FCC9-277ABAC344D1}"/>
              </a:ext>
            </a:extLst>
          </p:cNvPr>
          <p:cNvSpPr/>
          <p:nvPr/>
        </p:nvSpPr>
        <p:spPr>
          <a:xfrm>
            <a:off x="3719028" y="2322580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F967629-B9E5-357C-FAB0-47C34A1C1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" r="7715" b="22150"/>
          <a:stretch/>
        </p:blipFill>
        <p:spPr>
          <a:xfrm>
            <a:off x="3702106" y="2234144"/>
            <a:ext cx="1582574" cy="1639799"/>
          </a:xfrm>
          <a:prstGeom prst="flowChartConnector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295E6ECC-F3A5-9B9F-658A-D2D540014ED6}"/>
              </a:ext>
            </a:extLst>
          </p:cNvPr>
          <p:cNvSpPr/>
          <p:nvPr/>
        </p:nvSpPr>
        <p:spPr>
          <a:xfrm>
            <a:off x="2117513" y="2311546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897912FE-3670-0242-B88E-19525416C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" t="-2550" r="-732" b="21318"/>
          <a:stretch/>
        </p:blipFill>
        <p:spPr>
          <a:xfrm>
            <a:off x="2093697" y="2215707"/>
            <a:ext cx="1600433" cy="1639536"/>
          </a:xfrm>
          <a:prstGeom prst="flowChartConnector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E7C319A6-43E2-4122-FFC7-30B6A2829CAC}"/>
              </a:ext>
            </a:extLst>
          </p:cNvPr>
          <p:cNvSpPr/>
          <p:nvPr/>
        </p:nvSpPr>
        <p:spPr>
          <a:xfrm>
            <a:off x="491553" y="2289259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08723E3-57F5-1C2A-34CE-E27EA1E8FD54}"/>
              </a:ext>
            </a:extLst>
          </p:cNvPr>
          <p:cNvSpPr/>
          <p:nvPr/>
        </p:nvSpPr>
        <p:spPr>
          <a:xfrm>
            <a:off x="8538119" y="2292596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EAFAA10-C584-1C7D-6A86-FC31B7DCD0CB}"/>
              </a:ext>
            </a:extLst>
          </p:cNvPr>
          <p:cNvSpPr/>
          <p:nvPr/>
        </p:nvSpPr>
        <p:spPr>
          <a:xfrm>
            <a:off x="6944463" y="2302294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A27C932-16A6-BCA3-8598-7B6A9E25E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-2922" r="8371" b="24708"/>
          <a:stretch/>
        </p:blipFill>
        <p:spPr>
          <a:xfrm flipH="1">
            <a:off x="8539704" y="2207597"/>
            <a:ext cx="1542422" cy="1639536"/>
          </a:xfrm>
          <a:prstGeom prst="flowChartConnector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08D5CB7-8000-097B-8F04-D15F8A5E33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0" t="-2" b="24887"/>
          <a:stretch/>
        </p:blipFill>
        <p:spPr>
          <a:xfrm>
            <a:off x="475823" y="2236525"/>
            <a:ext cx="1579695" cy="1600289"/>
          </a:xfrm>
          <a:prstGeom prst="flowChartConnector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C22E3FC-6979-D4DA-5886-763398C90B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1" t="-2377" r="28334" b="44329"/>
          <a:stretch/>
        </p:blipFill>
        <p:spPr>
          <a:xfrm>
            <a:off x="6928588" y="2227892"/>
            <a:ext cx="1564592" cy="1630273"/>
          </a:xfrm>
          <a:prstGeom prst="flowChartConnector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0A3C3573-A703-6352-5E65-1DB8B06B63CD}"/>
              </a:ext>
            </a:extLst>
          </p:cNvPr>
          <p:cNvSpPr/>
          <p:nvPr/>
        </p:nvSpPr>
        <p:spPr>
          <a:xfrm>
            <a:off x="8601619" y="4246853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65C6298-7265-7927-4381-B6F1E0F4DF72}"/>
              </a:ext>
            </a:extLst>
          </p:cNvPr>
          <p:cNvSpPr/>
          <p:nvPr/>
        </p:nvSpPr>
        <p:spPr>
          <a:xfrm>
            <a:off x="5333529" y="2292985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0380A7D8-70E7-C955-A1CF-FC192A86E5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2" t="536" r="6491" b="20392"/>
          <a:stretch/>
        </p:blipFill>
        <p:spPr>
          <a:xfrm>
            <a:off x="5332944" y="2215282"/>
            <a:ext cx="1542422" cy="1642884"/>
          </a:xfrm>
          <a:prstGeom prst="flowChartConnector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1DE0FDA0-AA4C-D884-56ED-53E592749028}"/>
              </a:ext>
            </a:extLst>
          </p:cNvPr>
          <p:cNvSpPr/>
          <p:nvPr/>
        </p:nvSpPr>
        <p:spPr>
          <a:xfrm>
            <a:off x="10178050" y="2317716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EE00C72-5EC5-BCEB-A73B-8D452956F8D3}"/>
              </a:ext>
            </a:extLst>
          </p:cNvPr>
          <p:cNvSpPr/>
          <p:nvPr/>
        </p:nvSpPr>
        <p:spPr>
          <a:xfrm>
            <a:off x="10237376" y="4246853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16A536E-7A11-5C97-FEBC-C8315A8F45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6" r="10218" b="22188"/>
          <a:stretch/>
        </p:blipFill>
        <p:spPr>
          <a:xfrm>
            <a:off x="10192020" y="4055946"/>
            <a:ext cx="1619251" cy="1737508"/>
          </a:xfrm>
          <a:prstGeom prst="flowChartConnector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DA82145-4ABC-2C56-7F12-AC0ED297D8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7" r="2280" b="25405"/>
          <a:stretch/>
        </p:blipFill>
        <p:spPr>
          <a:xfrm>
            <a:off x="10159356" y="2234144"/>
            <a:ext cx="1579988" cy="1630273"/>
          </a:xfrm>
          <a:prstGeom prst="flowChartConnector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3ADD83AE-F650-A15C-53AD-D908AD5F9D0C}"/>
              </a:ext>
            </a:extLst>
          </p:cNvPr>
          <p:cNvSpPr/>
          <p:nvPr/>
        </p:nvSpPr>
        <p:spPr>
          <a:xfrm>
            <a:off x="6992088" y="4246852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E43B64D-0BD3-A2BE-60F1-A19C3A27A40D}"/>
              </a:ext>
            </a:extLst>
          </p:cNvPr>
          <p:cNvSpPr/>
          <p:nvPr/>
        </p:nvSpPr>
        <p:spPr>
          <a:xfrm>
            <a:off x="5284680" y="4246851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41CDCD3E-0BF7-87E5-F9D4-A65FF50C587C}"/>
              </a:ext>
            </a:extLst>
          </p:cNvPr>
          <p:cNvSpPr/>
          <p:nvPr/>
        </p:nvSpPr>
        <p:spPr>
          <a:xfrm>
            <a:off x="3684280" y="4246850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0A5517F-29F0-4913-A018-98FD8433901C}"/>
              </a:ext>
            </a:extLst>
          </p:cNvPr>
          <p:cNvSpPr/>
          <p:nvPr/>
        </p:nvSpPr>
        <p:spPr>
          <a:xfrm>
            <a:off x="2058197" y="4246848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CE23E4B-B707-36A9-2357-8FC11889C260}"/>
              </a:ext>
            </a:extLst>
          </p:cNvPr>
          <p:cNvSpPr/>
          <p:nvPr/>
        </p:nvSpPr>
        <p:spPr>
          <a:xfrm>
            <a:off x="463292" y="4246848"/>
            <a:ext cx="1541837" cy="1541837"/>
          </a:xfrm>
          <a:prstGeom prst="ellipse">
            <a:avLst/>
          </a:prstGeom>
          <a:solidFill>
            <a:srgbClr val="CE1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FF7551C-DDCB-4C26-CC76-2723D53A2D35}"/>
              </a:ext>
            </a:extLst>
          </p:cNvPr>
          <p:cNvSpPr txBox="1"/>
          <p:nvPr/>
        </p:nvSpPr>
        <p:spPr>
          <a:xfrm>
            <a:off x="4111083" y="482009"/>
            <a:ext cx="3969834" cy="11079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SansMonoSpacedNum Black" panose="020B0506030804020204" pitchFamily="34" charset="-78"/>
                <a:ea typeface="Roboto Condensed" panose="02000000000000000000" pitchFamily="2" charset="0"/>
                <a:cs typeface="IRANSansMonoSpacedNum Black" panose="020B0506030804020204" pitchFamily="34" charset="-78"/>
              </a:rPr>
              <a:t>اعضای‌گروه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ANSansMonoSpacedNum Black" panose="020B0506030804020204" pitchFamily="34" charset="-78"/>
              <a:ea typeface="Roboto Condensed" panose="02000000000000000000" pitchFamily="2" charset="0"/>
              <a:cs typeface="IRANSansMonoSpacedNum Black" panose="020B0506030804020204" pitchFamily="34" charset="-78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8B7BBB5-D966-8A01-4F3C-66CDD01A329C}"/>
              </a:ext>
            </a:extLst>
          </p:cNvPr>
          <p:cNvSpPr txBox="1"/>
          <p:nvPr/>
        </p:nvSpPr>
        <p:spPr>
          <a:xfrm>
            <a:off x="2537180" y="1482698"/>
            <a:ext cx="72634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RANSans Light" panose="020B0506030804020204" pitchFamily="34" charset="-78"/>
                <a:cs typeface="IRANSans Light" panose="020B0506030804020204" pitchFamily="34" charset="-78"/>
              </a:rPr>
              <a:t>سراب‌حقیقت‌و‌سراب‌معنویت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RANSans Light" panose="020B0506030804020204" pitchFamily="34" charset="-78"/>
              <a:cs typeface="IRANSans Light" panose="020B0506030804020204" pitchFamily="34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702EF-4325-8817-579B-08157A12EE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16" r="-5757"/>
          <a:stretch/>
        </p:blipFill>
        <p:spPr>
          <a:xfrm>
            <a:off x="8556192" y="3852863"/>
            <a:ext cx="1634605" cy="1978703"/>
          </a:xfrm>
          <a:prstGeom prst="flowChartConnector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B724A-708D-205B-B072-620F68D041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434" r="-4140"/>
          <a:stretch/>
        </p:blipFill>
        <p:spPr>
          <a:xfrm>
            <a:off x="6900181" y="3837280"/>
            <a:ext cx="1694297" cy="1973578"/>
          </a:xfrm>
          <a:prstGeom prst="flowChartConnector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39B168-6DA7-05F9-D7FB-F70C8C3EED42}"/>
              </a:ext>
            </a:extLst>
          </p:cNvPr>
          <p:cNvSpPr txBox="1"/>
          <p:nvPr/>
        </p:nvSpPr>
        <p:spPr>
          <a:xfrm>
            <a:off x="10226511" y="3774742"/>
            <a:ext cx="1512580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استاد‌مظاهری‌سیف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7EBA6-E9CC-6A90-2830-A7CD5F312F43}"/>
              </a:ext>
            </a:extLst>
          </p:cNvPr>
          <p:cNvSpPr txBox="1"/>
          <p:nvPr/>
        </p:nvSpPr>
        <p:spPr>
          <a:xfrm>
            <a:off x="8672939" y="3768769"/>
            <a:ext cx="1324498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استاد‌حسن‌زاده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4295C-F6E4-2FD5-AB20-9237DB654BA2}"/>
              </a:ext>
            </a:extLst>
          </p:cNvPr>
          <p:cNvSpPr txBox="1"/>
          <p:nvPr/>
        </p:nvSpPr>
        <p:spPr>
          <a:xfrm>
            <a:off x="7085885" y="3768748"/>
            <a:ext cx="1444641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استادعرب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C90295-1D33-BE8C-3529-0B182CAF3AD7}"/>
              </a:ext>
            </a:extLst>
          </p:cNvPr>
          <p:cNvSpPr txBox="1"/>
          <p:nvPr/>
        </p:nvSpPr>
        <p:spPr>
          <a:xfrm>
            <a:off x="6981742" y="5638303"/>
            <a:ext cx="1502238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آقای‌چهرقانی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DBF9E5-0D2D-8C79-A76D-99F060E03A8D}"/>
              </a:ext>
            </a:extLst>
          </p:cNvPr>
          <p:cNvSpPr txBox="1"/>
          <p:nvPr/>
        </p:nvSpPr>
        <p:spPr>
          <a:xfrm>
            <a:off x="8678792" y="5634796"/>
            <a:ext cx="1382146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آقای‌نعمتی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CCAB9C-CDBD-C424-1EAC-6B9BEDEAF586}"/>
              </a:ext>
            </a:extLst>
          </p:cNvPr>
          <p:cNvSpPr txBox="1"/>
          <p:nvPr/>
        </p:nvSpPr>
        <p:spPr>
          <a:xfrm>
            <a:off x="10278044" y="5634795"/>
            <a:ext cx="1634605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آقای‌محمدزاده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AAF30F-372A-BE30-9D79-A485B0C38BB0}"/>
              </a:ext>
            </a:extLst>
          </p:cNvPr>
          <p:cNvSpPr txBox="1"/>
          <p:nvPr/>
        </p:nvSpPr>
        <p:spPr>
          <a:xfrm>
            <a:off x="460020" y="3752839"/>
            <a:ext cx="1564169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fa-IR" sz="11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حجت‌الاسلام</a:t>
            </a:r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‌طواف‌زاده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9316B0-5FFF-1FFD-5A50-337DFEB55A0B}"/>
              </a:ext>
            </a:extLst>
          </p:cNvPr>
          <p:cNvSpPr txBox="1"/>
          <p:nvPr/>
        </p:nvSpPr>
        <p:spPr>
          <a:xfrm>
            <a:off x="2102976" y="3749267"/>
            <a:ext cx="1488117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fa-IR" sz="12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حجت‌الاسلام</a:t>
            </a:r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‌اسلامی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27697F-4471-DA11-7684-97B3BBB4517E}"/>
              </a:ext>
            </a:extLst>
          </p:cNvPr>
          <p:cNvSpPr txBox="1"/>
          <p:nvPr/>
        </p:nvSpPr>
        <p:spPr>
          <a:xfrm>
            <a:off x="3768619" y="3760581"/>
            <a:ext cx="1505984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حجت‌الاسلام‌پارسا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94441F-E426-A3B2-9FC4-7F8F24695101}"/>
              </a:ext>
            </a:extLst>
          </p:cNvPr>
          <p:cNvSpPr txBox="1"/>
          <p:nvPr/>
        </p:nvSpPr>
        <p:spPr>
          <a:xfrm>
            <a:off x="5446600" y="3763629"/>
            <a:ext cx="1444642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استادنصیری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E13E9A-0489-9E72-84F4-0726C5A6FE10}"/>
              </a:ext>
            </a:extLst>
          </p:cNvPr>
          <p:cNvSpPr txBox="1"/>
          <p:nvPr/>
        </p:nvSpPr>
        <p:spPr>
          <a:xfrm>
            <a:off x="2046343" y="5651692"/>
            <a:ext cx="1548326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fa-IR" sz="12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حجت‌الاسلام</a:t>
            </a:r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‌سنجابی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FCA8E1-AAE1-F424-FD76-8832BA0CDFB5}"/>
              </a:ext>
            </a:extLst>
          </p:cNvPr>
          <p:cNvSpPr txBox="1"/>
          <p:nvPr/>
        </p:nvSpPr>
        <p:spPr>
          <a:xfrm>
            <a:off x="333141" y="5634792"/>
            <a:ext cx="1598760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آقای‌کاظم‌زاده</a:t>
            </a:r>
            <a:endParaRPr lang="en-US" sz="14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843AA947-56EB-3BCE-59A3-E06B1810F358}"/>
              </a:ext>
            </a:extLst>
          </p:cNvPr>
          <p:cNvSpPr/>
          <p:nvPr/>
        </p:nvSpPr>
        <p:spPr>
          <a:xfrm rot="16200000">
            <a:off x="8098708" y="770248"/>
            <a:ext cx="616560" cy="531517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65B137-5981-4E4B-98ED-7F560780EB44}"/>
              </a:ext>
            </a:extLst>
          </p:cNvPr>
          <p:cNvSpPr txBox="1"/>
          <p:nvPr/>
        </p:nvSpPr>
        <p:spPr>
          <a:xfrm>
            <a:off x="3263194" y="835137"/>
            <a:ext cx="1010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‌14نفر</a:t>
            </a:r>
            <a:endParaRPr lang="en-US" sz="2400" dirty="0">
              <a:solidFill>
                <a:schemeClr val="bg1"/>
              </a:solidFill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FD1FEC-A03B-ECE3-D88E-2FB2F5009FA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640" r="-11476" b="6836"/>
          <a:stretch/>
        </p:blipFill>
        <p:spPr>
          <a:xfrm>
            <a:off x="5232048" y="4092967"/>
            <a:ext cx="1651669" cy="1692258"/>
          </a:xfrm>
          <a:prstGeom prst="flowChartConnector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3748E53-10E2-367B-CAA4-9104286DA2FE}"/>
              </a:ext>
            </a:extLst>
          </p:cNvPr>
          <p:cNvSpPr txBox="1"/>
          <p:nvPr/>
        </p:nvSpPr>
        <p:spPr>
          <a:xfrm>
            <a:off x="5420929" y="5634794"/>
            <a:ext cx="1381846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آقای‌موسی‌زده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674AEE-F770-0AC9-5B5E-37EF4A1833C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0127"/>
          <a:stretch/>
        </p:blipFill>
        <p:spPr>
          <a:xfrm>
            <a:off x="3657772" y="4007267"/>
            <a:ext cx="1591194" cy="17779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99F504-57A1-85F7-3ED0-F1DD9DC827DE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b="13887"/>
          <a:stretch/>
        </p:blipFill>
        <p:spPr>
          <a:xfrm>
            <a:off x="472502" y="4064389"/>
            <a:ext cx="1520065" cy="15749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D7483B-F039-F214-814F-7E6A53C48A0F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b="9892"/>
          <a:stretch/>
        </p:blipFill>
        <p:spPr>
          <a:xfrm>
            <a:off x="2017811" y="3855576"/>
            <a:ext cx="1603387" cy="17908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5BD09AF-DAD5-1641-AD08-1E509CF998D1}"/>
              </a:ext>
            </a:extLst>
          </p:cNvPr>
          <p:cNvSpPr txBox="1"/>
          <p:nvPr/>
        </p:nvSpPr>
        <p:spPr>
          <a:xfrm>
            <a:off x="3710316" y="5634793"/>
            <a:ext cx="1506240" cy="307777"/>
          </a:xfrm>
          <a:prstGeom prst="rect">
            <a:avLst/>
          </a:prstGeom>
          <a:solidFill>
            <a:srgbClr val="CE1939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latin typeface="IRANSansMonoSpacedNum" panose="020B0506030804020204" pitchFamily="34" charset="-78"/>
                <a:cs typeface="IRANSansMonoSpacedNum" panose="020B0506030804020204" pitchFamily="34" charset="-78"/>
              </a:rPr>
              <a:t>حجت‌الاسلام‌نجفی</a:t>
            </a:r>
            <a:endParaRPr lang="en-US" sz="1600" dirty="0">
              <a:solidFill>
                <a:schemeClr val="bg1"/>
              </a:solidFill>
              <a:latin typeface="IRANSansMonoSpacedNum" panose="020B0506030804020204" pitchFamily="34" charset="-78"/>
              <a:cs typeface="IRANSansMonoSpacedNum" panose="020B0506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1862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7AA966-C5EF-3B9B-EDCB-BED28BA7EB58}"/>
              </a:ext>
            </a:extLst>
          </p:cNvPr>
          <p:cNvSpPr txBox="1"/>
          <p:nvPr/>
        </p:nvSpPr>
        <p:spPr>
          <a:xfrm>
            <a:off x="3679049" y="454411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>
                <a:solidFill>
                  <a:prstClr val="black"/>
                </a:solidFill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اداره‌کل‌فرق‌و‌ادیان‌معاونت‌تبلیغ‌حوزه‌علمیه‌قم  </a:t>
            </a:r>
            <a:endParaRPr lang="en-US" sz="2400" dirty="0">
              <a:solidFill>
                <a:prstClr val="black"/>
              </a:solidFill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6AF85-AFE5-5659-95C9-97E40BF09DEA}"/>
              </a:ext>
            </a:extLst>
          </p:cNvPr>
          <p:cNvSpPr txBox="1"/>
          <p:nvPr/>
        </p:nvSpPr>
        <p:spPr>
          <a:xfrm>
            <a:off x="7367900" y="1630728"/>
            <a:ext cx="2333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dirty="0">
                <a:solidFill>
                  <a:srgbClr val="DD1B3D"/>
                </a:solidFill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به</a:t>
            </a:r>
            <a:r>
              <a:rPr lang="fa-IR" sz="4000" dirty="0">
                <a:solidFill>
                  <a:srgbClr val="DD1B3D"/>
                </a:solidFill>
              </a:rPr>
              <a:t>‌</a:t>
            </a:r>
            <a:r>
              <a:rPr lang="fa-IR" sz="4000" dirty="0">
                <a:solidFill>
                  <a:srgbClr val="DD1B3D"/>
                </a:solidFill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همکاری‌</a:t>
            </a:r>
            <a:endParaRPr lang="en-US" sz="3200" dirty="0">
              <a:solidFill>
                <a:srgbClr val="DD1B3D"/>
              </a:solidFill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D758D-0AF0-D763-158D-572EFD4D5DF6}"/>
              </a:ext>
            </a:extLst>
          </p:cNvPr>
          <p:cNvSpPr txBox="1"/>
          <p:nvPr/>
        </p:nvSpPr>
        <p:spPr>
          <a:xfrm>
            <a:off x="1451610" y="2284081"/>
            <a:ext cx="8281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معاونت‌تبلیغ‌حوزه،دفترتبلیغات‌اسلامی،امورمساجد،آموزش‌و‌پرورش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1AAEB-FC99-9423-F4F8-14D75BBCE11B}"/>
              </a:ext>
            </a:extLst>
          </p:cNvPr>
          <p:cNvSpPr txBox="1"/>
          <p:nvPr/>
        </p:nvSpPr>
        <p:spPr>
          <a:xfrm>
            <a:off x="7469743" y="3875410"/>
            <a:ext cx="2333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dirty="0">
                <a:solidFill>
                  <a:srgbClr val="DD1B3D"/>
                </a:solidFill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به‌مجوز</a:t>
            </a:r>
            <a:endParaRPr lang="en-US" sz="3200" dirty="0">
              <a:solidFill>
                <a:srgbClr val="DD1B3D"/>
              </a:solidFill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C2601-0A85-BF4D-3EF7-A4967E12219E}"/>
              </a:ext>
            </a:extLst>
          </p:cNvPr>
          <p:cNvSpPr txBox="1"/>
          <p:nvPr/>
        </p:nvSpPr>
        <p:spPr>
          <a:xfrm>
            <a:off x="9034330" y="1084500"/>
            <a:ext cx="999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400" dirty="0"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1</a:t>
            </a:r>
            <a:endParaRPr lang="en-US" sz="4400" dirty="0"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67407D-FB11-7DB2-EB40-7E122DD80016}"/>
              </a:ext>
            </a:extLst>
          </p:cNvPr>
          <p:cNvSpPr txBox="1"/>
          <p:nvPr/>
        </p:nvSpPr>
        <p:spPr>
          <a:xfrm>
            <a:off x="9011470" y="3341949"/>
            <a:ext cx="999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400" dirty="0"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2</a:t>
            </a:r>
            <a:endParaRPr lang="en-US" sz="4400" dirty="0"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0A27F1-466F-D916-7025-5C305710BD2E}"/>
              </a:ext>
            </a:extLst>
          </p:cNvPr>
          <p:cNvSpPr txBox="1"/>
          <p:nvPr/>
        </p:nvSpPr>
        <p:spPr>
          <a:xfrm rot="16200000">
            <a:off x="8005107" y="2497976"/>
            <a:ext cx="5920210" cy="1862048"/>
          </a:xfrm>
          <a:prstGeom prst="rect">
            <a:avLst/>
          </a:prstGeom>
          <a:solidFill>
            <a:srgbClr val="DD1B3D"/>
          </a:solidFill>
        </p:spPr>
        <p:txBody>
          <a:bodyPr wrap="none" rtlCol="0">
            <a:spAutoFit/>
          </a:bodyPr>
          <a:lstStyle/>
          <a:p>
            <a:r>
              <a:rPr lang="fa-IR" sz="11500" dirty="0">
                <a:latin typeface="IRANSansMonoSpacedNum Black" panose="020B0506030804020204" pitchFamily="34" charset="-78"/>
                <a:cs typeface="IRANSansMonoSpacedNum Black" panose="020B0506030804020204" pitchFamily="34" charset="-78"/>
              </a:rPr>
              <a:t>نیازمندیم </a:t>
            </a:r>
            <a:endParaRPr lang="en-US" sz="11500" dirty="0">
              <a:latin typeface="IRANSansMonoSpacedNum Black" panose="020B0506030804020204" pitchFamily="34" charset="-78"/>
              <a:cs typeface="IRANSansMonoSpacedNum Black" panose="020B0506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6934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2017-Gray-Red">
      <a:dk1>
        <a:sysClr val="windowText" lastClr="000000"/>
      </a:dk1>
      <a:lt1>
        <a:sysClr val="window" lastClr="FFFFFF"/>
      </a:lt1>
      <a:dk2>
        <a:srgbClr val="111F3F"/>
      </a:dk2>
      <a:lt2>
        <a:srgbClr val="DBEFF9"/>
      </a:lt2>
      <a:accent1>
        <a:srgbClr val="DD1B3D"/>
      </a:accent1>
      <a:accent2>
        <a:srgbClr val="D8D8D8"/>
      </a:accent2>
      <a:accent3>
        <a:srgbClr val="BFBFBF"/>
      </a:accent3>
      <a:accent4>
        <a:srgbClr val="A5A5A5"/>
      </a:accent4>
      <a:accent5>
        <a:srgbClr val="7F7F7F"/>
      </a:accent5>
      <a:accent6>
        <a:srgbClr val="59595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641</Words>
  <Application>Microsoft Office PowerPoint</Application>
  <PresentationFormat>Widescreen</PresentationFormat>
  <Paragraphs>142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Parnian Bold</vt:lpstr>
      <vt:lpstr>Poppins Light</vt:lpstr>
      <vt:lpstr>KalamehFaNum ExtraBold</vt:lpstr>
      <vt:lpstr>IRANSansMonoSpacedNum</vt:lpstr>
      <vt:lpstr>Calibri</vt:lpstr>
      <vt:lpstr>Open Sans</vt:lpstr>
      <vt:lpstr>IRANSans Light</vt:lpstr>
      <vt:lpstr>Calibri Light</vt:lpstr>
      <vt:lpstr>KalamehFaNum SemiBold</vt:lpstr>
      <vt:lpstr>IRANSans Black</vt:lpstr>
      <vt:lpstr>IRANSansMonoSpacedNum Black</vt:lpstr>
      <vt:lpstr>Poppins</vt:lpstr>
      <vt:lpstr>B Koodak</vt:lpstr>
      <vt:lpstr>Arial</vt:lpstr>
      <vt:lpstr>Candara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 Mahdi</dc:creator>
  <cp:lastModifiedBy>Ya Mahdi</cp:lastModifiedBy>
  <cp:revision>8</cp:revision>
  <dcterms:created xsi:type="dcterms:W3CDTF">2024-10-30T19:46:57Z</dcterms:created>
  <dcterms:modified xsi:type="dcterms:W3CDTF">2024-11-12T19:49:16Z</dcterms:modified>
</cp:coreProperties>
</file>