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  <p:sldMasterId id="2147483683" r:id="rId2"/>
    <p:sldMasterId id="2147483692" r:id="rId3"/>
    <p:sldMasterId id="2147483696" r:id="rId4"/>
  </p:sldMasterIdLst>
  <p:notesMasterIdLst>
    <p:notesMasterId r:id="rId16"/>
  </p:notesMasterIdLst>
  <p:handoutMasterIdLst>
    <p:handoutMasterId r:id="rId17"/>
  </p:handoutMasterIdLst>
  <p:sldIdLst>
    <p:sldId id="258" r:id="rId5"/>
    <p:sldId id="319" r:id="rId6"/>
    <p:sldId id="1241" r:id="rId7"/>
    <p:sldId id="1238" r:id="rId8"/>
    <p:sldId id="381" r:id="rId9"/>
    <p:sldId id="399" r:id="rId10"/>
    <p:sldId id="320" r:id="rId11"/>
    <p:sldId id="400" r:id="rId12"/>
    <p:sldId id="326" r:id="rId13"/>
    <p:sldId id="401" r:id="rId14"/>
    <p:sldId id="262" r:id="rId15"/>
  </p:sldIdLst>
  <p:sldSz cx="12192000" cy="6858000"/>
  <p:notesSz cx="6858000" cy="9144000"/>
  <p:embeddedFontLst>
    <p:embeddedFont>
      <p:font typeface="B Jadid" panose="00000700000000000000" pitchFamily="2" charset="-78"/>
      <p:bold r:id="rId18"/>
    </p:embeddedFont>
    <p:embeddedFont>
      <p:font typeface="B Koodak" panose="00000700000000000000" pitchFamily="2" charset="-78"/>
      <p:bold r:id="rId19"/>
    </p:embeddedFont>
    <p:embeddedFont>
      <p:font typeface="B Koodak Outline" panose="00000400000000000000" pitchFamily="2" charset="-78"/>
      <p:regular r:id="rId20"/>
    </p:embeddedFont>
    <p:embeddedFont>
      <p:font typeface="B Lotus" panose="00000400000000000000" pitchFamily="2" charset="-78"/>
      <p:regular r:id="rId21"/>
      <p:bold r:id="rId22"/>
    </p:embeddedFont>
    <p:embeddedFont>
      <p:font typeface="B Nazanin" panose="00000400000000000000" pitchFamily="2" charset="-78"/>
      <p:regular r:id="rId23"/>
      <p:bold r:id="rId24"/>
    </p:embeddedFont>
    <p:embeddedFont>
      <p:font typeface="B Titr" panose="00000700000000000000" pitchFamily="2" charset="-78"/>
      <p:bold r:id="rId25"/>
    </p:embeddedFont>
    <p:embeddedFont>
      <p:font typeface="Candara" panose="020E0502030303020204" pitchFamily="34" charset="0"/>
      <p:regular r:id="rId26"/>
      <p:bold r:id="rId27"/>
      <p:italic r:id="rId28"/>
      <p:boldItalic r:id="rId29"/>
    </p:embeddedFont>
    <p:embeddedFont>
      <p:font typeface="Cinema" panose="020B0604020202020204" charset="-78"/>
      <p:regular r:id="rId30"/>
    </p:embeddedFont>
    <p:embeddedFont>
      <p:font typeface="Franklin Gothic Book" panose="020B0503020102020204" pitchFamily="34" charset="0"/>
      <p:regular r:id="rId31"/>
      <p:italic r:id="rId32"/>
    </p:embeddedFont>
    <p:embeddedFont>
      <p:font typeface="IranNastaliq" panose="02020505000000020003" pitchFamily="18" charset="0"/>
      <p:regular r:id="rId33"/>
    </p:embeddedFont>
    <p:embeddedFont>
      <p:font typeface="Karbalaei" panose="020B0604020202020204" charset="-78"/>
      <p:bold r:id="rId34"/>
    </p:embeddedFont>
    <p:embeddedFont>
      <p:font typeface="Lalezar" panose="00000500000000000000" pitchFamily="2" charset="-78"/>
      <p:regular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BEC1"/>
    <a:srgbClr val="F3D893"/>
    <a:srgbClr val="866753"/>
    <a:srgbClr val="87CFCC"/>
    <a:srgbClr val="A99477"/>
    <a:srgbClr val="D5CABC"/>
    <a:srgbClr val="E9B77E"/>
    <a:srgbClr val="F2CA94"/>
    <a:srgbClr val="EFCB61"/>
    <a:srgbClr val="845D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C56A574-FFAE-44B5-984D-0BB5ACFF0E28}">
  <a:tblStyle styleId="{EC56A574-FFAE-44B5-984D-0BB5ACFF0E2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39" autoAdjust="0"/>
    <p:restoredTop sz="76863" autoAdjust="0"/>
  </p:normalViewPr>
  <p:slideViewPr>
    <p:cSldViewPr snapToGrid="0">
      <p:cViewPr varScale="1">
        <p:scale>
          <a:sx n="63" d="100"/>
          <a:sy n="63" d="100"/>
        </p:scale>
        <p:origin x="130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tableStyles" Target="tableStyles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0CA5A619-7C88-43F1-835B-CD895FC4F26C}" type="datetimeFigureOut">
              <a:rPr lang="fa-IR" smtClean="0"/>
              <a:t>25/06/1446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786449B4-9F6A-4849-BA45-7D0CF74F97D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084761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fa-IR" sz="1100" dirty="0">
                <a:effectLst/>
                <a:latin typeface="Cinema" panose="01000500000000020002" pitchFamily="2" charset="-78"/>
                <a:ea typeface="Calibri" panose="020F0502020204030204" pitchFamily="34" charset="0"/>
                <a:cs typeface="B Lotus" panose="00000400000000000000" pitchFamily="2" charset="-78"/>
              </a:rPr>
              <a:t>سپاس خداوند بی همتا را که توفیق داد تا به این مرحله از کسب دانش نایل آیم</a:t>
            </a:r>
            <a:r>
              <a:rPr lang="fa-I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،</a:t>
            </a:r>
            <a:r>
              <a:rPr lang="fa-IR" sz="1100" dirty="0">
                <a:effectLst/>
                <a:latin typeface="Cinema" panose="01000500000000020002" pitchFamily="2" charset="-78"/>
                <a:ea typeface="Calibri" panose="020F0502020204030204" pitchFamily="34" charset="0"/>
                <a:cs typeface="B Lotus" panose="00000400000000000000" pitchFamily="2" charset="-78"/>
              </a:rPr>
              <a:t> رسیدن به این مرحله از علم و آگاهی را مرهون زحمات معلمان و اساتیدی میدانم که در تمامی مراحل تحصیل حقیر را یاری نمودند لذا تقدیر و تشکر می کنم از تمام اساتیدم</a:t>
            </a:r>
            <a:endParaRPr lang="en-US" dirty="0"/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680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904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112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B3189C-AB04-40E3-4CF9-6DF391ED27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69D905-9908-0906-305F-3231BD254F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62D1EA-9389-C024-F54D-1FFB34E5CB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234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22FEAC-2581-5834-6A23-794E8F13D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72046D-FE22-6D1F-92E3-7D6C84277F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961C15-7283-B5D4-F8D1-366D513FA4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082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slide" Target="../slides/slide11.xml"/><Relationship Id="rId5" Type="http://schemas.openxmlformats.org/officeDocument/2006/relationships/slide" Target="../slides/slide7.xml"/><Relationship Id="rId4" Type="http://schemas.openxmlformats.org/officeDocument/2006/relationships/slide" Target="../slides/slide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slide" Target="../slides/slide11.xml"/><Relationship Id="rId5" Type="http://schemas.openxmlformats.org/officeDocument/2006/relationships/slide" Target="../slides/slide9.xml"/><Relationship Id="rId4" Type="http://schemas.openxmlformats.org/officeDocument/2006/relationships/slide" Target="../slides/slide7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slide" Target="../slides/slide2.xml"/><Relationship Id="rId5" Type="http://schemas.openxmlformats.org/officeDocument/2006/relationships/slide" Target="../slides/slide7.xml"/><Relationship Id="rId4" Type="http://schemas.openxmlformats.org/officeDocument/2006/relationships/slide" Target="../slides/slide1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slide" Target="../slides/slide11.xml"/><Relationship Id="rId5" Type="http://schemas.openxmlformats.org/officeDocument/2006/relationships/slide" Target="../slides/slide9.xml"/><Relationship Id="rId4" Type="http://schemas.openxmlformats.org/officeDocument/2006/relationships/slide" Target="../slides/slide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slide" Target="../slides/slide11.xml"/><Relationship Id="rId5" Type="http://schemas.openxmlformats.org/officeDocument/2006/relationships/slide" Target="../slides/slide9.xml"/><Relationship Id="rId4" Type="http://schemas.openxmlformats.org/officeDocument/2006/relationships/slide" Target="../slides/slide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slide" Target="../slides/slide11.xml"/><Relationship Id="rId5" Type="http://schemas.openxmlformats.org/officeDocument/2006/relationships/slide" Target="../slides/slide7.xml"/><Relationship Id="rId4" Type="http://schemas.openxmlformats.org/officeDocument/2006/relationships/slide" Target="../slides/slide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slide" Target="../slides/slide9.xml"/><Relationship Id="rId5" Type="http://schemas.openxmlformats.org/officeDocument/2006/relationships/slide" Target="../slides/slide7.xml"/><Relationship Id="rId4" Type="http://schemas.openxmlformats.org/officeDocument/2006/relationships/slide" Target="../slides/sl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75"/>
          <a:stretch/>
        </p:blipFill>
        <p:spPr>
          <a:xfrm flipH="1">
            <a:off x="0" y="0"/>
            <a:ext cx="1220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969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68" y="-9442"/>
            <a:ext cx="12180864" cy="6876884"/>
          </a:xfrm>
          <a:prstGeom prst="rect">
            <a:avLst/>
          </a:prstGeom>
        </p:spPr>
      </p:pic>
      <p:sp>
        <p:nvSpPr>
          <p:cNvPr id="7" name="Google Shape;40;p5"/>
          <p:cNvSpPr txBox="1">
            <a:spLocks noGrp="1"/>
          </p:cNvSpPr>
          <p:nvPr>
            <p:ph type="title" hasCustomPrompt="1"/>
          </p:nvPr>
        </p:nvSpPr>
        <p:spPr>
          <a:xfrm>
            <a:off x="991673" y="683555"/>
            <a:ext cx="7908837" cy="684067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2400"/>
              <a:buNone/>
              <a:defRPr sz="3600" baseline="0">
                <a:solidFill>
                  <a:srgbClr val="141212"/>
                </a:solidFill>
                <a:cs typeface="B Titr" panose="00000700000000000000" pitchFamily="2" charset="-78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r>
              <a:rPr lang="fa-IR" dirty="0"/>
              <a:t>عنوان را بنویسید</a:t>
            </a:r>
            <a:endParaRPr dirty="0"/>
          </a:p>
        </p:txBody>
      </p:sp>
      <p:sp>
        <p:nvSpPr>
          <p:cNvPr id="8" name="Google Shape;41;p5"/>
          <p:cNvSpPr txBox="1">
            <a:spLocks noGrp="1"/>
          </p:cNvSpPr>
          <p:nvPr>
            <p:ph type="body" idx="1" hasCustomPrompt="1"/>
          </p:nvPr>
        </p:nvSpPr>
        <p:spPr>
          <a:xfrm>
            <a:off x="996863" y="1687133"/>
            <a:ext cx="7908837" cy="45634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24920" algn="just" rtl="1">
              <a:lnSpc>
                <a:spcPct val="130000"/>
              </a:lnSpc>
              <a:spcBef>
                <a:spcPts val="0"/>
              </a:spcBef>
              <a:spcAft>
                <a:spcPts val="1400"/>
              </a:spcAft>
              <a:buSzPts val="2600"/>
              <a:buChar char="◈"/>
              <a:defRPr sz="2300">
                <a:solidFill>
                  <a:srgbClr val="141212"/>
                </a:solidFill>
                <a:cs typeface="B Nazanin" panose="00000400000000000000" pitchFamily="2" charset="-78"/>
              </a:defRPr>
            </a:lvl1pPr>
            <a:lvl2pPr marL="1219170" lvl="1" indent="-524920" algn="just" rtl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SzPts val="2600"/>
              <a:buChar char="⬩"/>
              <a:defRPr sz="2200">
                <a:cs typeface="B Nazanin" panose="00000400000000000000" pitchFamily="2" charset="-78"/>
              </a:defRPr>
            </a:lvl2pPr>
            <a:lvl3pPr marL="1828754" lvl="2" indent="-524920" algn="just" rtl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SzPts val="2600"/>
              <a:buChar char="⬩"/>
              <a:defRPr sz="2200">
                <a:cs typeface="B Nazanin" panose="00000400000000000000" pitchFamily="2" charset="-78"/>
              </a:defRPr>
            </a:lvl3pPr>
            <a:lvl4pPr marL="2438339" lvl="3" indent="-524920">
              <a:spcBef>
                <a:spcPts val="0"/>
              </a:spcBef>
              <a:spcAft>
                <a:spcPts val="0"/>
              </a:spcAft>
              <a:buSzPts val="2600"/>
              <a:buChar char="⬩"/>
              <a:defRPr/>
            </a:lvl4pPr>
            <a:lvl5pPr marL="3047924" lvl="4" indent="-524920">
              <a:spcBef>
                <a:spcPts val="0"/>
              </a:spcBef>
              <a:spcAft>
                <a:spcPts val="0"/>
              </a:spcAft>
              <a:buSzPts val="2600"/>
              <a:buChar char="⬩"/>
              <a:defRPr/>
            </a:lvl5pPr>
            <a:lvl6pPr marL="3657509" lvl="5" indent="-524920">
              <a:spcBef>
                <a:spcPts val="0"/>
              </a:spcBef>
              <a:spcAft>
                <a:spcPts val="0"/>
              </a:spcAft>
              <a:buSzPts val="2600"/>
              <a:buChar char="⬩"/>
              <a:defRPr/>
            </a:lvl6pPr>
            <a:lvl7pPr marL="4267093" lvl="6" indent="-524920">
              <a:spcBef>
                <a:spcPts val="0"/>
              </a:spcBef>
              <a:spcAft>
                <a:spcPts val="0"/>
              </a:spcAft>
              <a:buSzPts val="2600"/>
              <a:buChar char="⬩"/>
              <a:defRPr/>
            </a:lvl7pPr>
            <a:lvl8pPr marL="4876678" lvl="7" indent="-524920">
              <a:spcBef>
                <a:spcPts val="0"/>
              </a:spcBef>
              <a:spcAft>
                <a:spcPts val="0"/>
              </a:spcAft>
              <a:buSzPts val="2600"/>
              <a:buChar char="⬩"/>
              <a:defRPr/>
            </a:lvl8pPr>
            <a:lvl9pPr marL="5486263" lvl="8" indent="-524920">
              <a:spcBef>
                <a:spcPts val="0"/>
              </a:spcBef>
              <a:spcAft>
                <a:spcPts val="0"/>
              </a:spcAft>
              <a:buSzPts val="2600"/>
              <a:buChar char="⬩"/>
              <a:defRPr/>
            </a:lvl9pPr>
          </a:lstStyle>
          <a:p>
            <a:r>
              <a:rPr lang="fa-IR" dirty="0"/>
              <a:t>متن را بنویسید...</a:t>
            </a:r>
          </a:p>
          <a:p>
            <a:pPr lvl="1"/>
            <a:r>
              <a:rPr lang="fa-IR" dirty="0"/>
              <a:t>زیر متن</a:t>
            </a:r>
          </a:p>
          <a:p>
            <a:pPr lvl="2"/>
            <a:r>
              <a:rPr lang="fa-IR" dirty="0"/>
              <a:t>زیر متن</a:t>
            </a:r>
            <a:endParaRPr dirty="0"/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11320530" y="6010366"/>
            <a:ext cx="662753" cy="499697"/>
          </a:xfrm>
          <a:custGeom>
            <a:avLst/>
            <a:gdLst>
              <a:gd name="T0" fmla="*/ 3600 w 4002"/>
              <a:gd name="T1" fmla="*/ 804 h 2707"/>
              <a:gd name="T2" fmla="*/ 3054 w 4002"/>
              <a:gd name="T3" fmla="*/ 390 h 2707"/>
              <a:gd name="T4" fmla="*/ 2663 w 4002"/>
              <a:gd name="T5" fmla="*/ 0 h 2707"/>
              <a:gd name="T6" fmla="*/ 2003 w 4002"/>
              <a:gd name="T7" fmla="*/ 0 h 2707"/>
              <a:gd name="T8" fmla="*/ 1999 w 4002"/>
              <a:gd name="T9" fmla="*/ 0 h 2707"/>
              <a:gd name="T10" fmla="*/ 1339 w 4002"/>
              <a:gd name="T11" fmla="*/ 0 h 2707"/>
              <a:gd name="T12" fmla="*/ 948 w 4002"/>
              <a:gd name="T13" fmla="*/ 390 h 2707"/>
              <a:gd name="T14" fmla="*/ 402 w 4002"/>
              <a:gd name="T15" fmla="*/ 804 h 2707"/>
              <a:gd name="T16" fmla="*/ 0 w 4002"/>
              <a:gd name="T17" fmla="*/ 1354 h 2707"/>
              <a:gd name="T18" fmla="*/ 402 w 4002"/>
              <a:gd name="T19" fmla="*/ 1903 h 2707"/>
              <a:gd name="T20" fmla="*/ 948 w 4002"/>
              <a:gd name="T21" fmla="*/ 2317 h 2707"/>
              <a:gd name="T22" fmla="*/ 1339 w 4002"/>
              <a:gd name="T23" fmla="*/ 2707 h 2707"/>
              <a:gd name="T24" fmla="*/ 1999 w 4002"/>
              <a:gd name="T25" fmla="*/ 2707 h 2707"/>
              <a:gd name="T26" fmla="*/ 2003 w 4002"/>
              <a:gd name="T27" fmla="*/ 2707 h 2707"/>
              <a:gd name="T28" fmla="*/ 2663 w 4002"/>
              <a:gd name="T29" fmla="*/ 2707 h 2707"/>
              <a:gd name="T30" fmla="*/ 3054 w 4002"/>
              <a:gd name="T31" fmla="*/ 2317 h 2707"/>
              <a:gd name="T32" fmla="*/ 3600 w 4002"/>
              <a:gd name="T33" fmla="*/ 1903 h 2707"/>
              <a:gd name="T34" fmla="*/ 4002 w 4002"/>
              <a:gd name="T35" fmla="*/ 1354 h 2707"/>
              <a:gd name="T36" fmla="*/ 3600 w 4002"/>
              <a:gd name="T37" fmla="*/ 804 h 27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002" h="2707">
                <a:moveTo>
                  <a:pt x="3600" y="804"/>
                </a:moveTo>
                <a:cubicBezTo>
                  <a:pt x="3514" y="565"/>
                  <a:pt x="3354" y="394"/>
                  <a:pt x="3054" y="390"/>
                </a:cubicBezTo>
                <a:cubicBezTo>
                  <a:pt x="3054" y="175"/>
                  <a:pt x="2879" y="0"/>
                  <a:pt x="2663" y="0"/>
                </a:cubicBezTo>
                <a:cubicBezTo>
                  <a:pt x="2003" y="0"/>
                  <a:pt x="2003" y="0"/>
                  <a:pt x="2003" y="0"/>
                </a:cubicBezTo>
                <a:cubicBezTo>
                  <a:pt x="1999" y="0"/>
                  <a:pt x="1999" y="0"/>
                  <a:pt x="1999" y="0"/>
                </a:cubicBezTo>
                <a:cubicBezTo>
                  <a:pt x="1339" y="0"/>
                  <a:pt x="1339" y="0"/>
                  <a:pt x="1339" y="0"/>
                </a:cubicBezTo>
                <a:cubicBezTo>
                  <a:pt x="1123" y="0"/>
                  <a:pt x="948" y="175"/>
                  <a:pt x="948" y="390"/>
                </a:cubicBezTo>
                <a:cubicBezTo>
                  <a:pt x="648" y="394"/>
                  <a:pt x="488" y="565"/>
                  <a:pt x="402" y="804"/>
                </a:cubicBezTo>
                <a:cubicBezTo>
                  <a:pt x="235" y="1272"/>
                  <a:pt x="0" y="1354"/>
                  <a:pt x="0" y="1354"/>
                </a:cubicBezTo>
                <a:cubicBezTo>
                  <a:pt x="0" y="1354"/>
                  <a:pt x="235" y="1435"/>
                  <a:pt x="402" y="1903"/>
                </a:cubicBezTo>
                <a:cubicBezTo>
                  <a:pt x="488" y="2142"/>
                  <a:pt x="648" y="2313"/>
                  <a:pt x="948" y="2317"/>
                </a:cubicBezTo>
                <a:cubicBezTo>
                  <a:pt x="948" y="2532"/>
                  <a:pt x="1123" y="2707"/>
                  <a:pt x="1339" y="2707"/>
                </a:cubicBezTo>
                <a:cubicBezTo>
                  <a:pt x="1999" y="2707"/>
                  <a:pt x="1999" y="2707"/>
                  <a:pt x="1999" y="2707"/>
                </a:cubicBezTo>
                <a:cubicBezTo>
                  <a:pt x="2003" y="2707"/>
                  <a:pt x="2003" y="2707"/>
                  <a:pt x="2003" y="2707"/>
                </a:cubicBezTo>
                <a:cubicBezTo>
                  <a:pt x="2663" y="2707"/>
                  <a:pt x="2663" y="2707"/>
                  <a:pt x="2663" y="2707"/>
                </a:cubicBezTo>
                <a:cubicBezTo>
                  <a:pt x="2879" y="2707"/>
                  <a:pt x="3054" y="2532"/>
                  <a:pt x="3054" y="2317"/>
                </a:cubicBezTo>
                <a:cubicBezTo>
                  <a:pt x="3354" y="2313"/>
                  <a:pt x="3514" y="2142"/>
                  <a:pt x="3600" y="1903"/>
                </a:cubicBezTo>
                <a:cubicBezTo>
                  <a:pt x="3767" y="1435"/>
                  <a:pt x="4002" y="1354"/>
                  <a:pt x="4002" y="1354"/>
                </a:cubicBezTo>
                <a:cubicBezTo>
                  <a:pt x="4002" y="1354"/>
                  <a:pt x="3767" y="1272"/>
                  <a:pt x="3600" y="804"/>
                </a:cubicBezTo>
                <a:close/>
              </a:path>
            </a:pathLst>
          </a:custGeom>
          <a:gradFill>
            <a:gsLst>
              <a:gs pos="9000">
                <a:srgbClr val="E9B77E"/>
              </a:gs>
              <a:gs pos="100000">
                <a:srgbClr val="EEC79C"/>
              </a:gs>
            </a:gsLst>
            <a:lin ang="5400000" scaled="1"/>
          </a:gradFill>
          <a:ln>
            <a:solidFill>
              <a:schemeClr val="bg1"/>
            </a:solidFill>
          </a:ln>
          <a:effectLst>
            <a:outerShdw blurRad="76200" dir="5400000" algn="ctr" rotWithShape="0">
              <a:prstClr val="black">
                <a:alpha val="49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10000"/>
              </a:lnSpc>
            </a:pPr>
            <a:endParaRPr lang="en-US" sz="1700" dirty="0">
              <a:cs typeface="B Titr" panose="00000700000000000000" pitchFamily="2" charset="-78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112" y="6078829"/>
            <a:ext cx="553534" cy="3689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  <a:cs typeface="B Titr" panose="00000700000000000000" pitchFamily="2" charset="-78"/>
              </a:defRPr>
            </a:lvl1pPr>
          </a:lstStyle>
          <a:p>
            <a:fld id="{56D9366A-D398-414C-8713-36170E392563}" type="slidenum">
              <a:rPr lang="fa-IR" smtClean="0"/>
              <a:pPr/>
              <a:t>‹#›</a:t>
            </a:fld>
            <a:endParaRPr lang="fa-IR" dirty="0"/>
          </a:p>
        </p:txBody>
      </p:sp>
      <p:sp>
        <p:nvSpPr>
          <p:cNvPr id="15" name="Google Shape;25;p4">
            <a:hlinkClick r:id="rId3" action="ppaction://hlinksldjump"/>
          </p:cNvPr>
          <p:cNvSpPr/>
          <p:nvPr userDrawn="1"/>
        </p:nvSpPr>
        <p:spPr>
          <a:xfrm>
            <a:off x="10528052" y="4277558"/>
            <a:ext cx="1480821" cy="602449"/>
          </a:xfrm>
          <a:prstGeom prst="roundRect">
            <a:avLst>
              <a:gd name="adj" fmla="val 41586"/>
            </a:avLst>
          </a:prstGeom>
          <a:gradFill>
            <a:gsLst>
              <a:gs pos="77000">
                <a:srgbClr val="F2CA94"/>
              </a:gs>
              <a:gs pos="100000">
                <a:srgbClr val="D7A573"/>
              </a:gs>
              <a:gs pos="50451">
                <a:srgbClr val="F1D2A9"/>
              </a:gs>
              <a:gs pos="30000">
                <a:srgbClr val="F2CA94"/>
              </a:gs>
              <a:gs pos="0">
                <a:srgbClr val="D7A573"/>
              </a:gs>
            </a:gsLst>
            <a:lin ang="0" scaled="1"/>
          </a:gradFill>
          <a:ln>
            <a:noFill/>
          </a:ln>
          <a:effectLst>
            <a:outerShdw blurRad="76200" dist="9525" dir="5400000" algn="bl" rotWithShape="0">
              <a:schemeClr val="tx1">
                <a:alpha val="49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/>
            <a:r>
              <a:rPr lang="fa-IR" sz="1800" dirty="0">
                <a:solidFill>
                  <a:srgbClr val="282828"/>
                </a:solidFill>
                <a:latin typeface="Lalezar" panose="00000500000000000000" pitchFamily="2" charset="-78"/>
                <a:cs typeface="B Titr" panose="00000700000000000000" pitchFamily="2" charset="-78"/>
              </a:rPr>
              <a:t>نتیجه گیری</a:t>
            </a:r>
          </a:p>
        </p:txBody>
      </p:sp>
      <p:sp>
        <p:nvSpPr>
          <p:cNvPr id="18" name="Google Shape;25;p4">
            <a:hlinkClick r:id="rId4" action="ppaction://hlinksldjump"/>
          </p:cNvPr>
          <p:cNvSpPr/>
          <p:nvPr userDrawn="1"/>
        </p:nvSpPr>
        <p:spPr>
          <a:xfrm>
            <a:off x="10504702" y="1316447"/>
            <a:ext cx="1530987" cy="602449"/>
          </a:xfrm>
          <a:prstGeom prst="roundRect">
            <a:avLst>
              <a:gd name="adj" fmla="val 41586"/>
            </a:avLst>
          </a:prstGeom>
          <a:solidFill>
            <a:schemeClr val="bg1"/>
          </a:solidFill>
          <a:ln>
            <a:noFill/>
          </a:ln>
          <a:effectLst>
            <a:outerShdw blurRad="76200" dist="9525" dir="5400000" algn="bl" rotWithShape="0">
              <a:schemeClr val="tx1">
                <a:alpha val="49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/>
            <a:r>
              <a:rPr lang="fa-IR" sz="1800" dirty="0">
                <a:solidFill>
                  <a:srgbClr val="282828"/>
                </a:solidFill>
                <a:latin typeface="Lalezar" panose="00000500000000000000" pitchFamily="2" charset="-78"/>
                <a:cs typeface="B Titr" panose="00000700000000000000" pitchFamily="2" charset="-78"/>
              </a:rPr>
              <a:t>کلیات</a:t>
            </a:r>
          </a:p>
        </p:txBody>
      </p:sp>
      <p:sp>
        <p:nvSpPr>
          <p:cNvPr id="19" name="Google Shape;25;p4">
            <a:hlinkClick r:id="rId5" action="ppaction://hlinksldjump"/>
          </p:cNvPr>
          <p:cNvSpPr/>
          <p:nvPr userDrawn="1"/>
        </p:nvSpPr>
        <p:spPr>
          <a:xfrm>
            <a:off x="10524705" y="2071725"/>
            <a:ext cx="1480821" cy="602449"/>
          </a:xfrm>
          <a:prstGeom prst="roundRect">
            <a:avLst>
              <a:gd name="adj" fmla="val 41586"/>
            </a:avLst>
          </a:prstGeom>
          <a:solidFill>
            <a:srgbClr val="FFFFFF"/>
          </a:solidFill>
          <a:ln>
            <a:noFill/>
          </a:ln>
          <a:effectLst>
            <a:outerShdw blurRad="76200" dist="9525" dir="5400000" algn="bl" rotWithShape="0">
              <a:schemeClr val="tx1">
                <a:alpha val="49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/>
            <a:r>
              <a:rPr lang="fa-IR" sz="1600" dirty="0">
                <a:solidFill>
                  <a:srgbClr val="282828"/>
                </a:solidFill>
                <a:latin typeface="Lalezar" panose="00000500000000000000" pitchFamily="2" charset="-78"/>
                <a:cs typeface="B Titr" panose="00000700000000000000" pitchFamily="2" charset="-78"/>
              </a:rPr>
              <a:t>پیشینه</a:t>
            </a:r>
            <a:endParaRPr lang="fa-IR" sz="1700" dirty="0">
              <a:solidFill>
                <a:srgbClr val="282828"/>
              </a:solidFill>
              <a:latin typeface="Lalezar" panose="00000500000000000000" pitchFamily="2" charset="-78"/>
              <a:cs typeface="B Titr" panose="00000700000000000000" pitchFamily="2" charset="-78"/>
            </a:endParaRPr>
          </a:p>
        </p:txBody>
      </p:sp>
      <p:sp>
        <p:nvSpPr>
          <p:cNvPr id="20" name="Google Shape;25;p4">
            <a:hlinkClick r:id="rId3" action="ppaction://hlinksldjump"/>
          </p:cNvPr>
          <p:cNvSpPr/>
          <p:nvPr userDrawn="1"/>
        </p:nvSpPr>
        <p:spPr>
          <a:xfrm>
            <a:off x="10524705" y="2816664"/>
            <a:ext cx="1480821" cy="602449"/>
          </a:xfrm>
          <a:prstGeom prst="roundRect">
            <a:avLst>
              <a:gd name="adj" fmla="val 41586"/>
            </a:avLst>
          </a:prstGeom>
          <a:solidFill>
            <a:srgbClr val="FFFFFF"/>
          </a:solidFill>
          <a:ln>
            <a:noFill/>
          </a:ln>
          <a:effectLst>
            <a:outerShdw blurRad="76200" dist="9525" dir="5400000" algn="bl" rotWithShape="0">
              <a:schemeClr val="tx1">
                <a:alpha val="49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/>
            <a:r>
              <a:rPr lang="fa-IR" sz="1800" dirty="0">
                <a:solidFill>
                  <a:srgbClr val="282828"/>
                </a:solidFill>
                <a:latin typeface="Lalezar" panose="00000500000000000000" pitchFamily="2" charset="-78"/>
                <a:cs typeface="B Titr" panose="00000700000000000000" pitchFamily="2" charset="-78"/>
              </a:rPr>
              <a:t>مبانی </a:t>
            </a:r>
          </a:p>
        </p:txBody>
      </p:sp>
      <p:sp>
        <p:nvSpPr>
          <p:cNvPr id="21" name="Google Shape;25;p4">
            <a:hlinkClick r:id="rId6" action="ppaction://hlinksldjump"/>
          </p:cNvPr>
          <p:cNvSpPr/>
          <p:nvPr userDrawn="1"/>
        </p:nvSpPr>
        <p:spPr>
          <a:xfrm>
            <a:off x="10528908" y="3547633"/>
            <a:ext cx="1480821" cy="602449"/>
          </a:xfrm>
          <a:prstGeom prst="roundRect">
            <a:avLst>
              <a:gd name="adj" fmla="val 41586"/>
            </a:avLst>
          </a:prstGeom>
          <a:solidFill>
            <a:srgbClr val="FFFFFF"/>
          </a:solidFill>
          <a:ln>
            <a:noFill/>
          </a:ln>
          <a:effectLst>
            <a:outerShdw blurRad="76200" dist="9525" dir="5400000" algn="bl" rotWithShape="0">
              <a:schemeClr val="tx1">
                <a:alpha val="49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/>
            <a:r>
              <a:rPr lang="fa-IR" sz="1800" dirty="0">
                <a:solidFill>
                  <a:srgbClr val="282828"/>
                </a:solidFill>
                <a:latin typeface="Lalezar" panose="00000500000000000000" pitchFamily="2" charset="-78"/>
                <a:cs typeface="B Titr" panose="00000700000000000000" pitchFamily="2" charset="-78"/>
              </a:rPr>
              <a:t>نتایج و بحث</a:t>
            </a:r>
          </a:p>
        </p:txBody>
      </p:sp>
      <p:sp>
        <p:nvSpPr>
          <p:cNvPr id="22" name="Google Shape;25;p4">
            <a:hlinkClick r:id="" action="ppaction://noaction"/>
          </p:cNvPr>
          <p:cNvSpPr/>
          <p:nvPr userDrawn="1"/>
        </p:nvSpPr>
        <p:spPr>
          <a:xfrm>
            <a:off x="10554868" y="5012045"/>
            <a:ext cx="1480821" cy="602449"/>
          </a:xfrm>
          <a:prstGeom prst="roundRect">
            <a:avLst>
              <a:gd name="adj" fmla="val 41586"/>
            </a:avLst>
          </a:prstGeom>
          <a:solidFill>
            <a:srgbClr val="FFFFFF"/>
          </a:solidFill>
          <a:ln>
            <a:noFill/>
          </a:ln>
          <a:effectLst>
            <a:outerShdw blurRad="76200" dist="9525" dir="5400000" algn="bl" rotWithShape="0">
              <a:schemeClr val="tx1">
                <a:alpha val="49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/>
            <a:r>
              <a:rPr lang="fa-IR" sz="1800" dirty="0">
                <a:solidFill>
                  <a:srgbClr val="282828"/>
                </a:solidFill>
                <a:latin typeface="Lalezar" panose="00000500000000000000" pitchFamily="2" charset="-78"/>
                <a:cs typeface="B Titr" panose="00000700000000000000" pitchFamily="2" charset="-78"/>
              </a:rPr>
              <a:t>پیشنهادات</a:t>
            </a:r>
          </a:p>
        </p:txBody>
      </p:sp>
    </p:spTree>
    <p:extLst>
      <p:ext uri="{BB962C8B-B14F-4D97-AF65-F5344CB8AC3E}">
        <p14:creationId xmlns:p14="http://schemas.microsoft.com/office/powerpoint/2010/main" val="1364274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68" y="-9442"/>
            <a:ext cx="12180864" cy="6876884"/>
          </a:xfrm>
          <a:prstGeom prst="rect">
            <a:avLst/>
          </a:prstGeom>
        </p:spPr>
      </p:pic>
      <p:sp>
        <p:nvSpPr>
          <p:cNvPr id="7" name="Google Shape;40;p5"/>
          <p:cNvSpPr txBox="1">
            <a:spLocks noGrp="1"/>
          </p:cNvSpPr>
          <p:nvPr>
            <p:ph type="title" hasCustomPrompt="1"/>
          </p:nvPr>
        </p:nvSpPr>
        <p:spPr>
          <a:xfrm>
            <a:off x="991673" y="683555"/>
            <a:ext cx="7908837" cy="684067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2400"/>
              <a:buNone/>
              <a:defRPr sz="3600" baseline="0">
                <a:solidFill>
                  <a:srgbClr val="141212"/>
                </a:solidFill>
                <a:cs typeface="B Titr" panose="00000700000000000000" pitchFamily="2" charset="-78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r>
              <a:rPr lang="fa-IR" dirty="0"/>
              <a:t>عنوان را بنویسید</a:t>
            </a:r>
            <a:endParaRPr dirty="0"/>
          </a:p>
        </p:txBody>
      </p:sp>
      <p:sp>
        <p:nvSpPr>
          <p:cNvPr id="8" name="Google Shape;41;p5"/>
          <p:cNvSpPr txBox="1">
            <a:spLocks noGrp="1"/>
          </p:cNvSpPr>
          <p:nvPr>
            <p:ph type="body" idx="1" hasCustomPrompt="1"/>
          </p:nvPr>
        </p:nvSpPr>
        <p:spPr>
          <a:xfrm>
            <a:off x="996863" y="1687133"/>
            <a:ext cx="7908837" cy="45634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24920" algn="just" rtl="1">
              <a:lnSpc>
                <a:spcPct val="130000"/>
              </a:lnSpc>
              <a:spcBef>
                <a:spcPts val="0"/>
              </a:spcBef>
              <a:spcAft>
                <a:spcPts val="1400"/>
              </a:spcAft>
              <a:buSzPts val="2600"/>
              <a:buChar char="◈"/>
              <a:defRPr sz="2300">
                <a:solidFill>
                  <a:srgbClr val="141212"/>
                </a:solidFill>
                <a:cs typeface="B Nazanin" panose="00000400000000000000" pitchFamily="2" charset="-78"/>
              </a:defRPr>
            </a:lvl1pPr>
            <a:lvl2pPr marL="1219170" lvl="1" indent="-524920" algn="just" rtl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SzPts val="2600"/>
              <a:buChar char="⬩"/>
              <a:defRPr sz="2200">
                <a:cs typeface="B Nazanin" panose="00000400000000000000" pitchFamily="2" charset="-78"/>
              </a:defRPr>
            </a:lvl2pPr>
            <a:lvl3pPr marL="1828754" lvl="2" indent="-524920" algn="just" rtl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SzPts val="2600"/>
              <a:buChar char="⬩"/>
              <a:defRPr sz="2200">
                <a:cs typeface="B Nazanin" panose="00000400000000000000" pitchFamily="2" charset="-78"/>
              </a:defRPr>
            </a:lvl3pPr>
            <a:lvl4pPr marL="2438339" lvl="3" indent="-524920">
              <a:spcBef>
                <a:spcPts val="0"/>
              </a:spcBef>
              <a:spcAft>
                <a:spcPts val="0"/>
              </a:spcAft>
              <a:buSzPts val="2600"/>
              <a:buChar char="⬩"/>
              <a:defRPr/>
            </a:lvl4pPr>
            <a:lvl5pPr marL="3047924" lvl="4" indent="-524920">
              <a:spcBef>
                <a:spcPts val="0"/>
              </a:spcBef>
              <a:spcAft>
                <a:spcPts val="0"/>
              </a:spcAft>
              <a:buSzPts val="2600"/>
              <a:buChar char="⬩"/>
              <a:defRPr/>
            </a:lvl5pPr>
            <a:lvl6pPr marL="3657509" lvl="5" indent="-524920">
              <a:spcBef>
                <a:spcPts val="0"/>
              </a:spcBef>
              <a:spcAft>
                <a:spcPts val="0"/>
              </a:spcAft>
              <a:buSzPts val="2600"/>
              <a:buChar char="⬩"/>
              <a:defRPr/>
            </a:lvl6pPr>
            <a:lvl7pPr marL="4267093" lvl="6" indent="-524920">
              <a:spcBef>
                <a:spcPts val="0"/>
              </a:spcBef>
              <a:spcAft>
                <a:spcPts val="0"/>
              </a:spcAft>
              <a:buSzPts val="2600"/>
              <a:buChar char="⬩"/>
              <a:defRPr/>
            </a:lvl7pPr>
            <a:lvl8pPr marL="4876678" lvl="7" indent="-524920">
              <a:spcBef>
                <a:spcPts val="0"/>
              </a:spcBef>
              <a:spcAft>
                <a:spcPts val="0"/>
              </a:spcAft>
              <a:buSzPts val="2600"/>
              <a:buChar char="⬩"/>
              <a:defRPr/>
            </a:lvl8pPr>
            <a:lvl9pPr marL="5486263" lvl="8" indent="-524920">
              <a:spcBef>
                <a:spcPts val="0"/>
              </a:spcBef>
              <a:spcAft>
                <a:spcPts val="0"/>
              </a:spcAft>
              <a:buSzPts val="2600"/>
              <a:buChar char="⬩"/>
              <a:defRPr/>
            </a:lvl9pPr>
          </a:lstStyle>
          <a:p>
            <a:r>
              <a:rPr lang="fa-IR" dirty="0"/>
              <a:t>متن را بنویسید...</a:t>
            </a:r>
          </a:p>
          <a:p>
            <a:pPr lvl="1"/>
            <a:r>
              <a:rPr lang="fa-IR" dirty="0"/>
              <a:t>زیر متن</a:t>
            </a:r>
          </a:p>
          <a:p>
            <a:pPr lvl="2"/>
            <a:r>
              <a:rPr lang="fa-IR" dirty="0"/>
              <a:t>زیر متن</a:t>
            </a:r>
            <a:endParaRPr dirty="0"/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11320530" y="6010366"/>
            <a:ext cx="662753" cy="499697"/>
          </a:xfrm>
          <a:custGeom>
            <a:avLst/>
            <a:gdLst>
              <a:gd name="T0" fmla="*/ 3600 w 4002"/>
              <a:gd name="T1" fmla="*/ 804 h 2707"/>
              <a:gd name="T2" fmla="*/ 3054 w 4002"/>
              <a:gd name="T3" fmla="*/ 390 h 2707"/>
              <a:gd name="T4" fmla="*/ 2663 w 4002"/>
              <a:gd name="T5" fmla="*/ 0 h 2707"/>
              <a:gd name="T6" fmla="*/ 2003 w 4002"/>
              <a:gd name="T7" fmla="*/ 0 h 2707"/>
              <a:gd name="T8" fmla="*/ 1999 w 4002"/>
              <a:gd name="T9" fmla="*/ 0 h 2707"/>
              <a:gd name="T10" fmla="*/ 1339 w 4002"/>
              <a:gd name="T11" fmla="*/ 0 h 2707"/>
              <a:gd name="T12" fmla="*/ 948 w 4002"/>
              <a:gd name="T13" fmla="*/ 390 h 2707"/>
              <a:gd name="T14" fmla="*/ 402 w 4002"/>
              <a:gd name="T15" fmla="*/ 804 h 2707"/>
              <a:gd name="T16" fmla="*/ 0 w 4002"/>
              <a:gd name="T17" fmla="*/ 1354 h 2707"/>
              <a:gd name="T18" fmla="*/ 402 w 4002"/>
              <a:gd name="T19" fmla="*/ 1903 h 2707"/>
              <a:gd name="T20" fmla="*/ 948 w 4002"/>
              <a:gd name="T21" fmla="*/ 2317 h 2707"/>
              <a:gd name="T22" fmla="*/ 1339 w 4002"/>
              <a:gd name="T23" fmla="*/ 2707 h 2707"/>
              <a:gd name="T24" fmla="*/ 1999 w 4002"/>
              <a:gd name="T25" fmla="*/ 2707 h 2707"/>
              <a:gd name="T26" fmla="*/ 2003 w 4002"/>
              <a:gd name="T27" fmla="*/ 2707 h 2707"/>
              <a:gd name="T28" fmla="*/ 2663 w 4002"/>
              <a:gd name="T29" fmla="*/ 2707 h 2707"/>
              <a:gd name="T30" fmla="*/ 3054 w 4002"/>
              <a:gd name="T31" fmla="*/ 2317 h 2707"/>
              <a:gd name="T32" fmla="*/ 3600 w 4002"/>
              <a:gd name="T33" fmla="*/ 1903 h 2707"/>
              <a:gd name="T34" fmla="*/ 4002 w 4002"/>
              <a:gd name="T35" fmla="*/ 1354 h 2707"/>
              <a:gd name="T36" fmla="*/ 3600 w 4002"/>
              <a:gd name="T37" fmla="*/ 804 h 27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002" h="2707">
                <a:moveTo>
                  <a:pt x="3600" y="804"/>
                </a:moveTo>
                <a:cubicBezTo>
                  <a:pt x="3514" y="565"/>
                  <a:pt x="3354" y="394"/>
                  <a:pt x="3054" y="390"/>
                </a:cubicBezTo>
                <a:cubicBezTo>
                  <a:pt x="3054" y="175"/>
                  <a:pt x="2879" y="0"/>
                  <a:pt x="2663" y="0"/>
                </a:cubicBezTo>
                <a:cubicBezTo>
                  <a:pt x="2003" y="0"/>
                  <a:pt x="2003" y="0"/>
                  <a:pt x="2003" y="0"/>
                </a:cubicBezTo>
                <a:cubicBezTo>
                  <a:pt x="1999" y="0"/>
                  <a:pt x="1999" y="0"/>
                  <a:pt x="1999" y="0"/>
                </a:cubicBezTo>
                <a:cubicBezTo>
                  <a:pt x="1339" y="0"/>
                  <a:pt x="1339" y="0"/>
                  <a:pt x="1339" y="0"/>
                </a:cubicBezTo>
                <a:cubicBezTo>
                  <a:pt x="1123" y="0"/>
                  <a:pt x="948" y="175"/>
                  <a:pt x="948" y="390"/>
                </a:cubicBezTo>
                <a:cubicBezTo>
                  <a:pt x="648" y="394"/>
                  <a:pt x="488" y="565"/>
                  <a:pt x="402" y="804"/>
                </a:cubicBezTo>
                <a:cubicBezTo>
                  <a:pt x="235" y="1272"/>
                  <a:pt x="0" y="1354"/>
                  <a:pt x="0" y="1354"/>
                </a:cubicBezTo>
                <a:cubicBezTo>
                  <a:pt x="0" y="1354"/>
                  <a:pt x="235" y="1435"/>
                  <a:pt x="402" y="1903"/>
                </a:cubicBezTo>
                <a:cubicBezTo>
                  <a:pt x="488" y="2142"/>
                  <a:pt x="648" y="2313"/>
                  <a:pt x="948" y="2317"/>
                </a:cubicBezTo>
                <a:cubicBezTo>
                  <a:pt x="948" y="2532"/>
                  <a:pt x="1123" y="2707"/>
                  <a:pt x="1339" y="2707"/>
                </a:cubicBezTo>
                <a:cubicBezTo>
                  <a:pt x="1999" y="2707"/>
                  <a:pt x="1999" y="2707"/>
                  <a:pt x="1999" y="2707"/>
                </a:cubicBezTo>
                <a:cubicBezTo>
                  <a:pt x="2003" y="2707"/>
                  <a:pt x="2003" y="2707"/>
                  <a:pt x="2003" y="2707"/>
                </a:cubicBezTo>
                <a:cubicBezTo>
                  <a:pt x="2663" y="2707"/>
                  <a:pt x="2663" y="2707"/>
                  <a:pt x="2663" y="2707"/>
                </a:cubicBezTo>
                <a:cubicBezTo>
                  <a:pt x="2879" y="2707"/>
                  <a:pt x="3054" y="2532"/>
                  <a:pt x="3054" y="2317"/>
                </a:cubicBezTo>
                <a:cubicBezTo>
                  <a:pt x="3354" y="2313"/>
                  <a:pt x="3514" y="2142"/>
                  <a:pt x="3600" y="1903"/>
                </a:cubicBezTo>
                <a:cubicBezTo>
                  <a:pt x="3767" y="1435"/>
                  <a:pt x="4002" y="1354"/>
                  <a:pt x="4002" y="1354"/>
                </a:cubicBezTo>
                <a:cubicBezTo>
                  <a:pt x="4002" y="1354"/>
                  <a:pt x="3767" y="1272"/>
                  <a:pt x="3600" y="804"/>
                </a:cubicBezTo>
                <a:close/>
              </a:path>
            </a:pathLst>
          </a:custGeom>
          <a:gradFill>
            <a:gsLst>
              <a:gs pos="9000">
                <a:srgbClr val="E9B77E"/>
              </a:gs>
              <a:gs pos="100000">
                <a:srgbClr val="EEC79C"/>
              </a:gs>
            </a:gsLst>
            <a:lin ang="5400000" scaled="1"/>
          </a:gradFill>
          <a:ln>
            <a:solidFill>
              <a:schemeClr val="bg1"/>
            </a:solidFill>
          </a:ln>
          <a:effectLst>
            <a:outerShdw blurRad="76200" dir="5400000" algn="ctr" rotWithShape="0">
              <a:prstClr val="black">
                <a:alpha val="49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10000"/>
              </a:lnSpc>
            </a:pPr>
            <a:endParaRPr lang="en-US" sz="1700" dirty="0">
              <a:cs typeface="B Titr" panose="00000700000000000000" pitchFamily="2" charset="-78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112" y="6078829"/>
            <a:ext cx="553534" cy="3689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  <a:cs typeface="B Titr" panose="00000700000000000000" pitchFamily="2" charset="-78"/>
              </a:defRPr>
            </a:lvl1pPr>
          </a:lstStyle>
          <a:p>
            <a:fld id="{56D9366A-D398-414C-8713-36170E392563}" type="slidenum">
              <a:rPr lang="fa-IR" smtClean="0"/>
              <a:pPr/>
              <a:t>‹#›</a:t>
            </a:fld>
            <a:endParaRPr lang="fa-IR" dirty="0"/>
          </a:p>
        </p:txBody>
      </p:sp>
      <p:sp>
        <p:nvSpPr>
          <p:cNvPr id="16" name="Google Shape;25;p4">
            <a:hlinkClick r:id="" action="ppaction://noaction"/>
          </p:cNvPr>
          <p:cNvSpPr/>
          <p:nvPr userDrawn="1"/>
        </p:nvSpPr>
        <p:spPr>
          <a:xfrm>
            <a:off x="10554868" y="5012045"/>
            <a:ext cx="1480821" cy="602449"/>
          </a:xfrm>
          <a:prstGeom prst="roundRect">
            <a:avLst>
              <a:gd name="adj" fmla="val 41586"/>
            </a:avLst>
          </a:prstGeom>
          <a:gradFill>
            <a:gsLst>
              <a:gs pos="77000">
                <a:srgbClr val="F2CA94"/>
              </a:gs>
              <a:gs pos="100000">
                <a:srgbClr val="D7A573"/>
              </a:gs>
              <a:gs pos="50451">
                <a:srgbClr val="F1D2A9"/>
              </a:gs>
              <a:gs pos="30000">
                <a:srgbClr val="F2CA94"/>
              </a:gs>
              <a:gs pos="0">
                <a:srgbClr val="D7A573"/>
              </a:gs>
            </a:gsLst>
            <a:lin ang="0" scaled="1"/>
          </a:gradFill>
          <a:ln>
            <a:noFill/>
          </a:ln>
          <a:effectLst>
            <a:outerShdw blurRad="76200" dist="9525" dir="5400000" algn="bl" rotWithShape="0">
              <a:schemeClr val="tx1">
                <a:alpha val="49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/>
            <a:r>
              <a:rPr lang="fa-IR" sz="1800" dirty="0">
                <a:solidFill>
                  <a:srgbClr val="282828"/>
                </a:solidFill>
                <a:latin typeface="Lalezar" panose="00000500000000000000" pitchFamily="2" charset="-78"/>
                <a:cs typeface="B Titr" panose="00000700000000000000" pitchFamily="2" charset="-78"/>
              </a:rPr>
              <a:t>پیشنهادات</a:t>
            </a:r>
          </a:p>
        </p:txBody>
      </p:sp>
      <p:sp>
        <p:nvSpPr>
          <p:cNvPr id="18" name="Google Shape;25;p4">
            <a:hlinkClick r:id="rId3" action="ppaction://hlinksldjump"/>
          </p:cNvPr>
          <p:cNvSpPr/>
          <p:nvPr userDrawn="1"/>
        </p:nvSpPr>
        <p:spPr>
          <a:xfrm>
            <a:off x="10504702" y="1316447"/>
            <a:ext cx="1530987" cy="602449"/>
          </a:xfrm>
          <a:prstGeom prst="roundRect">
            <a:avLst>
              <a:gd name="adj" fmla="val 41586"/>
            </a:avLst>
          </a:prstGeom>
          <a:solidFill>
            <a:schemeClr val="bg1"/>
          </a:solidFill>
          <a:ln>
            <a:noFill/>
          </a:ln>
          <a:effectLst>
            <a:outerShdw blurRad="76200" dist="9525" dir="5400000" algn="bl" rotWithShape="0">
              <a:schemeClr val="tx1">
                <a:alpha val="49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/>
            <a:r>
              <a:rPr lang="fa-IR" sz="1800" dirty="0">
                <a:solidFill>
                  <a:srgbClr val="282828"/>
                </a:solidFill>
                <a:latin typeface="Lalezar" panose="00000500000000000000" pitchFamily="2" charset="-78"/>
                <a:cs typeface="B Titr" panose="00000700000000000000" pitchFamily="2" charset="-78"/>
              </a:rPr>
              <a:t>کلیات</a:t>
            </a:r>
          </a:p>
        </p:txBody>
      </p:sp>
      <p:sp>
        <p:nvSpPr>
          <p:cNvPr id="19" name="Google Shape;25;p4">
            <a:hlinkClick r:id="rId4" action="ppaction://hlinksldjump"/>
          </p:cNvPr>
          <p:cNvSpPr/>
          <p:nvPr userDrawn="1"/>
        </p:nvSpPr>
        <p:spPr>
          <a:xfrm>
            <a:off x="10524705" y="2071725"/>
            <a:ext cx="1480821" cy="602449"/>
          </a:xfrm>
          <a:prstGeom prst="roundRect">
            <a:avLst>
              <a:gd name="adj" fmla="val 41586"/>
            </a:avLst>
          </a:prstGeom>
          <a:solidFill>
            <a:srgbClr val="FFFFFF"/>
          </a:solidFill>
          <a:ln>
            <a:noFill/>
          </a:ln>
          <a:effectLst>
            <a:outerShdw blurRad="76200" dist="9525" dir="5400000" algn="bl" rotWithShape="0">
              <a:schemeClr val="tx1">
                <a:alpha val="49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/>
            <a:r>
              <a:rPr lang="fa-IR" sz="1600" dirty="0">
                <a:solidFill>
                  <a:srgbClr val="282828"/>
                </a:solidFill>
                <a:latin typeface="Lalezar" panose="00000500000000000000" pitchFamily="2" charset="-78"/>
                <a:cs typeface="B Titr" panose="00000700000000000000" pitchFamily="2" charset="-78"/>
              </a:rPr>
              <a:t>پیشینه</a:t>
            </a:r>
            <a:endParaRPr lang="fa-IR" sz="1700" dirty="0">
              <a:solidFill>
                <a:srgbClr val="282828"/>
              </a:solidFill>
              <a:latin typeface="Lalezar" panose="00000500000000000000" pitchFamily="2" charset="-78"/>
              <a:cs typeface="B Titr" panose="00000700000000000000" pitchFamily="2" charset="-78"/>
            </a:endParaRPr>
          </a:p>
        </p:txBody>
      </p:sp>
      <p:sp>
        <p:nvSpPr>
          <p:cNvPr id="20" name="Google Shape;25;p4">
            <a:hlinkClick r:id="rId5" action="ppaction://hlinksldjump"/>
          </p:cNvPr>
          <p:cNvSpPr/>
          <p:nvPr userDrawn="1"/>
        </p:nvSpPr>
        <p:spPr>
          <a:xfrm>
            <a:off x="10524705" y="2816664"/>
            <a:ext cx="1480821" cy="602449"/>
          </a:xfrm>
          <a:prstGeom prst="roundRect">
            <a:avLst>
              <a:gd name="adj" fmla="val 41586"/>
            </a:avLst>
          </a:prstGeom>
          <a:solidFill>
            <a:srgbClr val="FFFFFF"/>
          </a:solidFill>
          <a:ln>
            <a:noFill/>
          </a:ln>
          <a:effectLst>
            <a:outerShdw blurRad="76200" dist="9525" dir="5400000" algn="bl" rotWithShape="0">
              <a:schemeClr val="tx1">
                <a:alpha val="49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/>
            <a:r>
              <a:rPr lang="fa-IR" sz="1800" dirty="0">
                <a:solidFill>
                  <a:srgbClr val="282828"/>
                </a:solidFill>
                <a:latin typeface="Lalezar" panose="00000500000000000000" pitchFamily="2" charset="-78"/>
                <a:cs typeface="B Titr" panose="00000700000000000000" pitchFamily="2" charset="-78"/>
              </a:rPr>
              <a:t>مبانی </a:t>
            </a:r>
          </a:p>
        </p:txBody>
      </p:sp>
      <p:sp>
        <p:nvSpPr>
          <p:cNvPr id="21" name="Google Shape;25;p4">
            <a:hlinkClick r:id="rId6" action="ppaction://hlinksldjump"/>
          </p:cNvPr>
          <p:cNvSpPr/>
          <p:nvPr userDrawn="1"/>
        </p:nvSpPr>
        <p:spPr>
          <a:xfrm>
            <a:off x="10528908" y="3547633"/>
            <a:ext cx="1480821" cy="602449"/>
          </a:xfrm>
          <a:prstGeom prst="roundRect">
            <a:avLst>
              <a:gd name="adj" fmla="val 41586"/>
            </a:avLst>
          </a:prstGeom>
          <a:solidFill>
            <a:srgbClr val="FFFFFF"/>
          </a:solidFill>
          <a:ln>
            <a:noFill/>
          </a:ln>
          <a:effectLst>
            <a:outerShdw blurRad="76200" dist="9525" dir="5400000" algn="bl" rotWithShape="0">
              <a:schemeClr val="tx1">
                <a:alpha val="49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/>
            <a:r>
              <a:rPr lang="fa-IR" sz="1800" dirty="0">
                <a:solidFill>
                  <a:srgbClr val="282828"/>
                </a:solidFill>
                <a:latin typeface="Lalezar" panose="00000500000000000000" pitchFamily="2" charset="-78"/>
                <a:cs typeface="B Titr" panose="00000700000000000000" pitchFamily="2" charset="-78"/>
              </a:rPr>
              <a:t>نتایج و بحث</a:t>
            </a:r>
          </a:p>
        </p:txBody>
      </p:sp>
      <p:sp>
        <p:nvSpPr>
          <p:cNvPr id="22" name="Google Shape;25;p4">
            <a:hlinkClick r:id="rId5" action="ppaction://hlinksldjump"/>
          </p:cNvPr>
          <p:cNvSpPr/>
          <p:nvPr userDrawn="1"/>
        </p:nvSpPr>
        <p:spPr>
          <a:xfrm>
            <a:off x="10528052" y="4277558"/>
            <a:ext cx="1480821" cy="602449"/>
          </a:xfrm>
          <a:prstGeom prst="roundRect">
            <a:avLst>
              <a:gd name="adj" fmla="val 41586"/>
            </a:avLst>
          </a:prstGeom>
          <a:solidFill>
            <a:srgbClr val="FFFFFF"/>
          </a:solidFill>
          <a:ln>
            <a:noFill/>
          </a:ln>
          <a:effectLst>
            <a:outerShdw blurRad="76200" dist="9525" dir="5400000" algn="bl" rotWithShape="0">
              <a:schemeClr val="tx1">
                <a:alpha val="49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/>
            <a:r>
              <a:rPr lang="fa-IR" sz="1800" dirty="0">
                <a:solidFill>
                  <a:srgbClr val="282828"/>
                </a:solidFill>
                <a:latin typeface="Lalezar" panose="00000500000000000000" pitchFamily="2" charset="-78"/>
                <a:cs typeface="B Titr" panose="00000700000000000000" pitchFamily="2" charset="-78"/>
              </a:rPr>
              <a:t>نتیجه گیری</a:t>
            </a:r>
          </a:p>
        </p:txBody>
      </p:sp>
    </p:spTree>
    <p:extLst>
      <p:ext uri="{BB962C8B-B14F-4D97-AF65-F5344CB8AC3E}">
        <p14:creationId xmlns:p14="http://schemas.microsoft.com/office/powerpoint/2010/main" val="1433569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75"/>
          <a:stretch/>
        </p:blipFill>
        <p:spPr>
          <a:xfrm flipH="1">
            <a:off x="0" y="0"/>
            <a:ext cx="1220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194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 preserve="1">
  <p:cSld name="Completely blank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51000"/>
                    </a14:imgEffect>
                    <a14:imgEffect>
                      <a14:brightnessContrast bright="1000" contrast="20000"/>
                    </a14:imgEffect>
                  </a14:imgLayer>
                </a14:imgProps>
              </a:ext>
            </a:extLst>
          </a:blip>
          <a:srcRect l="14614" r="14847" b="29473"/>
          <a:stretch/>
        </p:blipFill>
        <p:spPr>
          <a:xfrm>
            <a:off x="40104" y="23765"/>
            <a:ext cx="12151896" cy="683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0424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1_Completely blank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75"/>
          <a:stretch/>
        </p:blipFill>
        <p:spPr>
          <a:xfrm>
            <a:off x="0" y="0"/>
            <a:ext cx="1220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40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2" y="228603"/>
            <a:ext cx="11595100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81517" y="5354641"/>
            <a:ext cx="11631083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cs typeface="Arial" pitchFamily="34" charset="0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33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>
              <a:solidFill>
                <a:srgbClr val="073E87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73E87"/>
                </a:solidFill>
              </a:rPr>
              <a:t>@Dr_shahidi</a:t>
            </a:r>
            <a:endParaRPr lang="fa-IR">
              <a:solidFill>
                <a:srgbClr val="073E87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0D517-C6AE-4379-949C-7DABBDE6F77D}" type="slidenum">
              <a:rPr lang="fa-IR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fa-I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569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73E87"/>
                </a:solidFill>
              </a:rPr>
              <a:t>@Dr_shahidi</a:t>
            </a:r>
            <a:endParaRPr lang="fa-I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A5981-94AE-46FC-B80E-2745884CE4E0}" type="slidenum">
              <a:rPr lang="fa-IR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fa-I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092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2" y="228600"/>
            <a:ext cx="11595100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8062384" y="4203703"/>
            <a:ext cx="383540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3492500" y="4075113"/>
            <a:ext cx="7393517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3771900" y="4087813"/>
            <a:ext cx="7289800" cy="774700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7480302" y="4073528"/>
            <a:ext cx="4409017" cy="652463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cs typeface="Arial" pitchFamily="34" charset="0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81517" y="4059241"/>
            <a:ext cx="11631083" cy="1328737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>
              <a:solidFill>
                <a:srgbClr val="073E87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73E87"/>
                </a:solidFill>
              </a:rPr>
              <a:t>@Dr_shahidi</a:t>
            </a:r>
            <a:endParaRPr lang="fa-IR">
              <a:solidFill>
                <a:srgbClr val="073E87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1DA43-84C5-4901-BD99-23DD91A2FCDA}" type="slidenum">
              <a:rPr lang="fa-IR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fa-I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395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>
              <a:solidFill>
                <a:srgbClr val="073E87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73E87"/>
                </a:solidFill>
              </a:rPr>
              <a:t>@Dr_shahidi</a:t>
            </a:r>
            <a:endParaRPr lang="fa-IR">
              <a:solidFill>
                <a:srgbClr val="073E87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290AB-28C7-4FF0-A436-02CB3DA7EEEA}" type="slidenum">
              <a:rPr lang="fa-IR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fa-I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811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1" y="3429003"/>
            <a:ext cx="5093407" cy="2697163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3"/>
            <a:ext cx="5096256" cy="2697163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>
              <a:solidFill>
                <a:srgbClr val="073E87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73E87"/>
                </a:solidFill>
              </a:rPr>
              <a:t>@Dr_shahidi</a:t>
            </a:r>
            <a:endParaRPr lang="fa-IR">
              <a:solidFill>
                <a:srgbClr val="073E87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BE316-EBDB-429E-A191-5850A96EA202}" type="slidenum">
              <a:rPr lang="fa-IR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fa-I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201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 preserve="1">
  <p:cSld name="1_Completely blank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51000"/>
                    </a14:imgEffect>
                    <a14:imgEffect>
                      <a14:brightnessContrast bright="1000" contrast="20000"/>
                    </a14:imgEffect>
                  </a14:imgLayer>
                </a14:imgProps>
              </a:ext>
            </a:extLst>
          </a:blip>
          <a:srcRect l="14614" r="14847" b="29473"/>
          <a:stretch/>
        </p:blipFill>
        <p:spPr>
          <a:xfrm>
            <a:off x="40104" y="23765"/>
            <a:ext cx="12151896" cy="683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3138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>
              <a:solidFill>
                <a:srgbClr val="073E87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73E87"/>
                </a:solidFill>
              </a:rPr>
              <a:t>@Dr_shahidi</a:t>
            </a:r>
            <a:endParaRPr lang="fa-IR">
              <a:solidFill>
                <a:srgbClr val="073E87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1A5DC-A43E-4B33-B31E-025823457CD3}" type="slidenum">
              <a:rPr lang="fa-IR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fa-I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2294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2" y="228603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3" name="Group 15"/>
          <p:cNvGrpSpPr>
            <a:grpSpLocks noChangeAspect="1"/>
          </p:cNvGrpSpPr>
          <p:nvPr/>
        </p:nvGrpSpPr>
        <p:grpSpPr bwMode="auto">
          <a:xfrm>
            <a:off x="281517" y="714378"/>
            <a:ext cx="11631083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cs typeface="Arial" pitchFamily="34" charset="0"/>
              </a:endParaRPr>
            </a:p>
          </p:txBody>
        </p:sp>
        <p:sp useBgFill="1">
          <p:nvSpPr>
            <p:cNvPr id="8" name="Freeform 25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>
              <a:solidFill>
                <a:srgbClr val="073E87"/>
              </a:solidFill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73E87"/>
                </a:solidFill>
              </a:rPr>
              <a:t>@Dr_shahidi</a:t>
            </a:r>
            <a:endParaRPr lang="fa-IR">
              <a:solidFill>
                <a:srgbClr val="073E87"/>
              </a:solidFill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5A58E-E611-4746-92DC-43C9CE3208D9}" type="slidenum">
              <a:rPr lang="fa-IR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fa-I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5125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2" y="228603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81517" y="714378"/>
            <a:ext cx="11631083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cs typeface="Arial" pitchFamily="34" charset="0"/>
              </a:endParaRPr>
            </a:p>
          </p:txBody>
        </p:sp>
        <p:sp useBgFill="1">
          <p:nvSpPr>
            <p:cNvPr id="11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3"/>
            <a:ext cx="44704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350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165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15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35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tx2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>
              <a:solidFill>
                <a:srgbClr val="073E87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73E87"/>
                </a:solidFill>
              </a:rPr>
              <a:t>@Dr_shahidi</a:t>
            </a:r>
            <a:endParaRPr lang="fa-IR">
              <a:solidFill>
                <a:srgbClr val="073E87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6A559-5387-43AF-97F5-E6C6354474F3}" type="slidenum">
              <a:rPr lang="fa-IR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fa-I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3676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2" y="228603"/>
            <a:ext cx="11595100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6" name="Group 15"/>
          <p:cNvGrpSpPr>
            <a:grpSpLocks noChangeAspect="1"/>
          </p:cNvGrpSpPr>
          <p:nvPr/>
        </p:nvGrpSpPr>
        <p:grpSpPr bwMode="auto">
          <a:xfrm>
            <a:off x="281517" y="5354641"/>
            <a:ext cx="11631083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cs typeface="Arial" pitchFamily="34" charset="0"/>
              </a:endParaRPr>
            </a:p>
          </p:txBody>
        </p:sp>
        <p:sp useBgFill="1">
          <p:nvSpPr>
            <p:cNvPr id="11" name="Freeform 2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5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1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3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>
              <a:solidFill>
                <a:srgbClr val="073E87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73E87"/>
                </a:solidFill>
              </a:rPr>
              <a:t>@Dr_shahidi</a:t>
            </a:r>
            <a:endParaRPr lang="fa-IR">
              <a:solidFill>
                <a:srgbClr val="073E87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DD1AB-6395-4ACF-BDD2-C8D4F0147EDE}" type="slidenum">
              <a:rPr lang="fa-IR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fa-I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4579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73E87"/>
                </a:solidFill>
              </a:rPr>
              <a:t>@Dr_shahidi</a:t>
            </a:r>
            <a:endParaRPr lang="fa-I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5C400-321E-42AA-BDEF-156D75BA0F49}" type="slidenum">
              <a:rPr lang="fa-IR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fa-I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3631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hidden">
          <a:xfrm>
            <a:off x="304802" y="228603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>
            <a:grpSpLocks noChangeAspect="1"/>
          </p:cNvGrpSpPr>
          <p:nvPr/>
        </p:nvGrpSpPr>
        <p:grpSpPr bwMode="auto">
          <a:xfrm>
            <a:off x="281517" y="714378"/>
            <a:ext cx="11631083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cs typeface="Arial" pitchFamily="34" charset="0"/>
              </a:endParaRPr>
            </a:p>
          </p:txBody>
        </p:sp>
        <p:sp useBgFill="1">
          <p:nvSpPr>
            <p:cNvPr id="10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3"/>
            <a:ext cx="27432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>
              <a:solidFill>
                <a:srgbClr val="073E87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73E87"/>
                </a:solidFill>
              </a:rPr>
              <a:t>@Dr_shahidi</a:t>
            </a:r>
            <a:endParaRPr lang="fa-IR">
              <a:solidFill>
                <a:srgbClr val="073E87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88D8B-8459-4B06-87E2-45F4A3AA1854}" type="slidenum">
              <a:rPr lang="fa-IR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fa-I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576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3" y="103188"/>
            <a:ext cx="10991849" cy="1314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456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6699"/>
                </a:solidFill>
              </a:rPr>
              <a:t>@Dr_shahidi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EB75BA5C-8C57-4214-9A1C-73F7EED47BED}" type="slidenum">
              <a:rPr lang="fa-IR" smtClean="0">
                <a:solidFill>
                  <a:srgbClr val="006699"/>
                </a:solidFill>
              </a:rPr>
              <a:pPr/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173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BLANK_2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75"/>
          <a:stretch/>
        </p:blipFill>
        <p:spPr>
          <a:xfrm>
            <a:off x="0" y="0"/>
            <a:ext cx="12201525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4894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68" y="-9442"/>
            <a:ext cx="12180864" cy="6876884"/>
          </a:xfrm>
          <a:prstGeom prst="rect">
            <a:avLst/>
          </a:prstGeom>
        </p:spPr>
      </p:pic>
      <p:sp>
        <p:nvSpPr>
          <p:cNvPr id="8" name="Google Shape;40;p5"/>
          <p:cNvSpPr txBox="1">
            <a:spLocks noGrp="1"/>
          </p:cNvSpPr>
          <p:nvPr>
            <p:ph type="title" hasCustomPrompt="1"/>
          </p:nvPr>
        </p:nvSpPr>
        <p:spPr>
          <a:xfrm>
            <a:off x="991673" y="683555"/>
            <a:ext cx="7908837" cy="684067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2400"/>
              <a:buNone/>
              <a:defRPr sz="3600" baseline="0">
                <a:solidFill>
                  <a:srgbClr val="141212"/>
                </a:solidFill>
                <a:cs typeface="B Titr" panose="00000700000000000000" pitchFamily="2" charset="-78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r>
              <a:rPr lang="fa-IR" dirty="0"/>
              <a:t>عنوان را بنویسید</a:t>
            </a:r>
            <a:endParaRPr dirty="0"/>
          </a:p>
        </p:txBody>
      </p:sp>
      <p:sp>
        <p:nvSpPr>
          <p:cNvPr id="9" name="Google Shape;41;p5"/>
          <p:cNvSpPr txBox="1">
            <a:spLocks noGrp="1"/>
          </p:cNvSpPr>
          <p:nvPr>
            <p:ph type="body" idx="1" hasCustomPrompt="1"/>
          </p:nvPr>
        </p:nvSpPr>
        <p:spPr>
          <a:xfrm>
            <a:off x="996863" y="1687133"/>
            <a:ext cx="7908837" cy="45634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24920" algn="just" rtl="1">
              <a:lnSpc>
                <a:spcPct val="130000"/>
              </a:lnSpc>
              <a:spcBef>
                <a:spcPts val="0"/>
              </a:spcBef>
              <a:spcAft>
                <a:spcPts val="1400"/>
              </a:spcAft>
              <a:buSzPts val="2600"/>
              <a:buChar char="◈"/>
              <a:defRPr sz="2300">
                <a:solidFill>
                  <a:srgbClr val="141212"/>
                </a:solidFill>
                <a:cs typeface="B Nazanin" panose="00000400000000000000" pitchFamily="2" charset="-78"/>
              </a:defRPr>
            </a:lvl1pPr>
            <a:lvl2pPr marL="1219170" lvl="1" indent="-524920" algn="just" rtl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SzPts val="2600"/>
              <a:buChar char="⬩"/>
              <a:defRPr sz="2200">
                <a:cs typeface="B Nazanin" panose="00000400000000000000" pitchFamily="2" charset="-78"/>
              </a:defRPr>
            </a:lvl2pPr>
            <a:lvl3pPr marL="1828754" lvl="2" indent="-524920" algn="just" rtl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SzPts val="2600"/>
              <a:buChar char="⬩"/>
              <a:defRPr sz="2200">
                <a:cs typeface="B Nazanin" panose="00000400000000000000" pitchFamily="2" charset="-78"/>
              </a:defRPr>
            </a:lvl3pPr>
            <a:lvl4pPr marL="2438339" lvl="3" indent="-524920">
              <a:spcBef>
                <a:spcPts val="0"/>
              </a:spcBef>
              <a:spcAft>
                <a:spcPts val="0"/>
              </a:spcAft>
              <a:buSzPts val="2600"/>
              <a:buChar char="⬩"/>
              <a:defRPr/>
            </a:lvl4pPr>
            <a:lvl5pPr marL="3047924" lvl="4" indent="-524920">
              <a:spcBef>
                <a:spcPts val="0"/>
              </a:spcBef>
              <a:spcAft>
                <a:spcPts val="0"/>
              </a:spcAft>
              <a:buSzPts val="2600"/>
              <a:buChar char="⬩"/>
              <a:defRPr/>
            </a:lvl5pPr>
            <a:lvl6pPr marL="3657509" lvl="5" indent="-524920">
              <a:spcBef>
                <a:spcPts val="0"/>
              </a:spcBef>
              <a:spcAft>
                <a:spcPts val="0"/>
              </a:spcAft>
              <a:buSzPts val="2600"/>
              <a:buChar char="⬩"/>
              <a:defRPr/>
            </a:lvl6pPr>
            <a:lvl7pPr marL="4267093" lvl="6" indent="-524920">
              <a:spcBef>
                <a:spcPts val="0"/>
              </a:spcBef>
              <a:spcAft>
                <a:spcPts val="0"/>
              </a:spcAft>
              <a:buSzPts val="2600"/>
              <a:buChar char="⬩"/>
              <a:defRPr/>
            </a:lvl7pPr>
            <a:lvl8pPr marL="4876678" lvl="7" indent="-524920">
              <a:spcBef>
                <a:spcPts val="0"/>
              </a:spcBef>
              <a:spcAft>
                <a:spcPts val="0"/>
              </a:spcAft>
              <a:buSzPts val="2600"/>
              <a:buChar char="⬩"/>
              <a:defRPr/>
            </a:lvl8pPr>
            <a:lvl9pPr marL="5486263" lvl="8" indent="-524920">
              <a:spcBef>
                <a:spcPts val="0"/>
              </a:spcBef>
              <a:spcAft>
                <a:spcPts val="0"/>
              </a:spcAft>
              <a:buSzPts val="2600"/>
              <a:buChar char="⬩"/>
              <a:defRPr/>
            </a:lvl9pPr>
          </a:lstStyle>
          <a:p>
            <a:r>
              <a:rPr lang="fa-IR" dirty="0"/>
              <a:t>متن را بنویسید...</a:t>
            </a:r>
          </a:p>
          <a:p>
            <a:pPr lvl="1"/>
            <a:r>
              <a:rPr lang="fa-IR" dirty="0"/>
              <a:t>زیر متن</a:t>
            </a:r>
          </a:p>
          <a:p>
            <a:pPr lvl="2"/>
            <a:r>
              <a:rPr lang="fa-IR" dirty="0"/>
              <a:t>زیر متن</a:t>
            </a:r>
            <a:endParaRPr dirty="0"/>
          </a:p>
        </p:txBody>
      </p:sp>
      <p:sp>
        <p:nvSpPr>
          <p:cNvPr id="10" name="Freeform 9"/>
          <p:cNvSpPr>
            <a:spLocks/>
          </p:cNvSpPr>
          <p:nvPr userDrawn="1"/>
        </p:nvSpPr>
        <p:spPr bwMode="auto">
          <a:xfrm>
            <a:off x="11320530" y="6010366"/>
            <a:ext cx="662753" cy="499697"/>
          </a:xfrm>
          <a:custGeom>
            <a:avLst/>
            <a:gdLst>
              <a:gd name="T0" fmla="*/ 3600 w 4002"/>
              <a:gd name="T1" fmla="*/ 804 h 2707"/>
              <a:gd name="T2" fmla="*/ 3054 w 4002"/>
              <a:gd name="T3" fmla="*/ 390 h 2707"/>
              <a:gd name="T4" fmla="*/ 2663 w 4002"/>
              <a:gd name="T5" fmla="*/ 0 h 2707"/>
              <a:gd name="T6" fmla="*/ 2003 w 4002"/>
              <a:gd name="T7" fmla="*/ 0 h 2707"/>
              <a:gd name="T8" fmla="*/ 1999 w 4002"/>
              <a:gd name="T9" fmla="*/ 0 h 2707"/>
              <a:gd name="T10" fmla="*/ 1339 w 4002"/>
              <a:gd name="T11" fmla="*/ 0 h 2707"/>
              <a:gd name="T12" fmla="*/ 948 w 4002"/>
              <a:gd name="T13" fmla="*/ 390 h 2707"/>
              <a:gd name="T14" fmla="*/ 402 w 4002"/>
              <a:gd name="T15" fmla="*/ 804 h 2707"/>
              <a:gd name="T16" fmla="*/ 0 w 4002"/>
              <a:gd name="T17" fmla="*/ 1354 h 2707"/>
              <a:gd name="T18" fmla="*/ 402 w 4002"/>
              <a:gd name="T19" fmla="*/ 1903 h 2707"/>
              <a:gd name="T20" fmla="*/ 948 w 4002"/>
              <a:gd name="T21" fmla="*/ 2317 h 2707"/>
              <a:gd name="T22" fmla="*/ 1339 w 4002"/>
              <a:gd name="T23" fmla="*/ 2707 h 2707"/>
              <a:gd name="T24" fmla="*/ 1999 w 4002"/>
              <a:gd name="T25" fmla="*/ 2707 h 2707"/>
              <a:gd name="T26" fmla="*/ 2003 w 4002"/>
              <a:gd name="T27" fmla="*/ 2707 h 2707"/>
              <a:gd name="T28" fmla="*/ 2663 w 4002"/>
              <a:gd name="T29" fmla="*/ 2707 h 2707"/>
              <a:gd name="T30" fmla="*/ 3054 w 4002"/>
              <a:gd name="T31" fmla="*/ 2317 h 2707"/>
              <a:gd name="T32" fmla="*/ 3600 w 4002"/>
              <a:gd name="T33" fmla="*/ 1903 h 2707"/>
              <a:gd name="T34" fmla="*/ 4002 w 4002"/>
              <a:gd name="T35" fmla="*/ 1354 h 2707"/>
              <a:gd name="T36" fmla="*/ 3600 w 4002"/>
              <a:gd name="T37" fmla="*/ 804 h 27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002" h="2707">
                <a:moveTo>
                  <a:pt x="3600" y="804"/>
                </a:moveTo>
                <a:cubicBezTo>
                  <a:pt x="3514" y="565"/>
                  <a:pt x="3354" y="394"/>
                  <a:pt x="3054" y="390"/>
                </a:cubicBezTo>
                <a:cubicBezTo>
                  <a:pt x="3054" y="175"/>
                  <a:pt x="2879" y="0"/>
                  <a:pt x="2663" y="0"/>
                </a:cubicBezTo>
                <a:cubicBezTo>
                  <a:pt x="2003" y="0"/>
                  <a:pt x="2003" y="0"/>
                  <a:pt x="2003" y="0"/>
                </a:cubicBezTo>
                <a:cubicBezTo>
                  <a:pt x="1999" y="0"/>
                  <a:pt x="1999" y="0"/>
                  <a:pt x="1999" y="0"/>
                </a:cubicBezTo>
                <a:cubicBezTo>
                  <a:pt x="1339" y="0"/>
                  <a:pt x="1339" y="0"/>
                  <a:pt x="1339" y="0"/>
                </a:cubicBezTo>
                <a:cubicBezTo>
                  <a:pt x="1123" y="0"/>
                  <a:pt x="948" y="175"/>
                  <a:pt x="948" y="390"/>
                </a:cubicBezTo>
                <a:cubicBezTo>
                  <a:pt x="648" y="394"/>
                  <a:pt x="488" y="565"/>
                  <a:pt x="402" y="804"/>
                </a:cubicBezTo>
                <a:cubicBezTo>
                  <a:pt x="235" y="1272"/>
                  <a:pt x="0" y="1354"/>
                  <a:pt x="0" y="1354"/>
                </a:cubicBezTo>
                <a:cubicBezTo>
                  <a:pt x="0" y="1354"/>
                  <a:pt x="235" y="1435"/>
                  <a:pt x="402" y="1903"/>
                </a:cubicBezTo>
                <a:cubicBezTo>
                  <a:pt x="488" y="2142"/>
                  <a:pt x="648" y="2313"/>
                  <a:pt x="948" y="2317"/>
                </a:cubicBezTo>
                <a:cubicBezTo>
                  <a:pt x="948" y="2532"/>
                  <a:pt x="1123" y="2707"/>
                  <a:pt x="1339" y="2707"/>
                </a:cubicBezTo>
                <a:cubicBezTo>
                  <a:pt x="1999" y="2707"/>
                  <a:pt x="1999" y="2707"/>
                  <a:pt x="1999" y="2707"/>
                </a:cubicBezTo>
                <a:cubicBezTo>
                  <a:pt x="2003" y="2707"/>
                  <a:pt x="2003" y="2707"/>
                  <a:pt x="2003" y="2707"/>
                </a:cubicBezTo>
                <a:cubicBezTo>
                  <a:pt x="2663" y="2707"/>
                  <a:pt x="2663" y="2707"/>
                  <a:pt x="2663" y="2707"/>
                </a:cubicBezTo>
                <a:cubicBezTo>
                  <a:pt x="2879" y="2707"/>
                  <a:pt x="3054" y="2532"/>
                  <a:pt x="3054" y="2317"/>
                </a:cubicBezTo>
                <a:cubicBezTo>
                  <a:pt x="3354" y="2313"/>
                  <a:pt x="3514" y="2142"/>
                  <a:pt x="3600" y="1903"/>
                </a:cubicBezTo>
                <a:cubicBezTo>
                  <a:pt x="3767" y="1435"/>
                  <a:pt x="4002" y="1354"/>
                  <a:pt x="4002" y="1354"/>
                </a:cubicBezTo>
                <a:cubicBezTo>
                  <a:pt x="4002" y="1354"/>
                  <a:pt x="3767" y="1272"/>
                  <a:pt x="3600" y="804"/>
                </a:cubicBezTo>
                <a:close/>
              </a:path>
            </a:pathLst>
          </a:custGeom>
          <a:gradFill>
            <a:gsLst>
              <a:gs pos="9000">
                <a:srgbClr val="E9B77E"/>
              </a:gs>
              <a:gs pos="100000">
                <a:srgbClr val="EEC79C"/>
              </a:gs>
            </a:gsLst>
            <a:lin ang="5400000" scaled="1"/>
          </a:gradFill>
          <a:ln>
            <a:solidFill>
              <a:schemeClr val="bg1"/>
            </a:solidFill>
          </a:ln>
          <a:effectLst>
            <a:outerShdw blurRad="76200" dir="5400000" algn="ctr" rotWithShape="0">
              <a:prstClr val="black">
                <a:alpha val="49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10000"/>
              </a:lnSpc>
            </a:pPr>
            <a:endParaRPr lang="en-US" sz="1700" dirty="0">
              <a:cs typeface="B Titr" panose="00000700000000000000" pitchFamily="2" charset="-78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112" y="6078829"/>
            <a:ext cx="553534" cy="3689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  <a:cs typeface="B Titr" panose="00000700000000000000" pitchFamily="2" charset="-78"/>
              </a:defRPr>
            </a:lvl1pPr>
          </a:lstStyle>
          <a:p>
            <a:fld id="{56D9366A-D398-414C-8713-36170E392563}" type="slidenum">
              <a:rPr lang="fa-IR" smtClean="0"/>
              <a:pPr/>
              <a:t>‹#›</a:t>
            </a:fld>
            <a:endParaRPr lang="fa-IR" dirty="0"/>
          </a:p>
        </p:txBody>
      </p:sp>
      <p:sp>
        <p:nvSpPr>
          <p:cNvPr id="12" name="Google Shape;25;p4">
            <a:hlinkClick r:id="rId3" action="ppaction://hlinksldjump"/>
          </p:cNvPr>
          <p:cNvSpPr/>
          <p:nvPr userDrawn="1"/>
        </p:nvSpPr>
        <p:spPr>
          <a:xfrm>
            <a:off x="10524705" y="2816664"/>
            <a:ext cx="1480821" cy="602449"/>
          </a:xfrm>
          <a:prstGeom prst="roundRect">
            <a:avLst>
              <a:gd name="adj" fmla="val 41586"/>
            </a:avLst>
          </a:prstGeom>
          <a:solidFill>
            <a:srgbClr val="FFFFFF"/>
          </a:solidFill>
          <a:ln>
            <a:noFill/>
          </a:ln>
          <a:effectLst>
            <a:outerShdw blurRad="76200" dist="9525" dir="5400000" algn="bl" rotWithShape="0">
              <a:schemeClr val="tx1">
                <a:alpha val="49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/>
            <a:r>
              <a:rPr lang="fa-IR" sz="1800" dirty="0">
                <a:solidFill>
                  <a:srgbClr val="282828"/>
                </a:solidFill>
                <a:latin typeface="Lalezar" panose="00000500000000000000" pitchFamily="2" charset="-78"/>
                <a:cs typeface="B Titr" panose="00000700000000000000" pitchFamily="2" charset="-78"/>
              </a:rPr>
              <a:t>مبانی</a:t>
            </a:r>
          </a:p>
        </p:txBody>
      </p:sp>
      <p:sp>
        <p:nvSpPr>
          <p:cNvPr id="13" name="Google Shape;25;p4">
            <a:hlinkClick r:id="rId4" action="ppaction://hlinksldjump"/>
          </p:cNvPr>
          <p:cNvSpPr/>
          <p:nvPr userDrawn="1"/>
        </p:nvSpPr>
        <p:spPr>
          <a:xfrm>
            <a:off x="10528908" y="3547633"/>
            <a:ext cx="1480821" cy="602449"/>
          </a:xfrm>
          <a:prstGeom prst="roundRect">
            <a:avLst>
              <a:gd name="adj" fmla="val 41586"/>
            </a:avLst>
          </a:prstGeom>
          <a:solidFill>
            <a:srgbClr val="FFFFFF"/>
          </a:solidFill>
          <a:ln>
            <a:noFill/>
          </a:ln>
          <a:effectLst>
            <a:outerShdw blurRad="76200" dist="9525" dir="5400000" algn="bl" rotWithShape="0">
              <a:schemeClr val="tx1">
                <a:alpha val="49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/>
            <a:r>
              <a:rPr lang="fa-IR" sz="1800" dirty="0">
                <a:solidFill>
                  <a:srgbClr val="282828"/>
                </a:solidFill>
                <a:latin typeface="Lalezar" panose="00000500000000000000" pitchFamily="2" charset="-78"/>
                <a:cs typeface="B Titr" panose="00000700000000000000" pitchFamily="2" charset="-78"/>
              </a:rPr>
              <a:t>نتایج و بحث</a:t>
            </a:r>
          </a:p>
        </p:txBody>
      </p:sp>
      <p:sp>
        <p:nvSpPr>
          <p:cNvPr id="14" name="Google Shape;25;p4">
            <a:hlinkClick r:id="rId3" action="ppaction://hlinksldjump"/>
          </p:cNvPr>
          <p:cNvSpPr/>
          <p:nvPr userDrawn="1"/>
        </p:nvSpPr>
        <p:spPr>
          <a:xfrm>
            <a:off x="10528052" y="4277558"/>
            <a:ext cx="1480821" cy="602449"/>
          </a:xfrm>
          <a:prstGeom prst="roundRect">
            <a:avLst>
              <a:gd name="adj" fmla="val 41586"/>
            </a:avLst>
          </a:prstGeom>
          <a:solidFill>
            <a:srgbClr val="FFFFFF"/>
          </a:solidFill>
          <a:ln>
            <a:noFill/>
          </a:ln>
          <a:effectLst>
            <a:outerShdw blurRad="76200" dist="9525" dir="5400000" algn="bl" rotWithShape="0">
              <a:schemeClr val="tx1">
                <a:alpha val="49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/>
            <a:r>
              <a:rPr lang="fa-IR" sz="1800" dirty="0">
                <a:solidFill>
                  <a:srgbClr val="282828"/>
                </a:solidFill>
                <a:latin typeface="Lalezar" panose="00000500000000000000" pitchFamily="2" charset="-78"/>
                <a:cs typeface="B Titr" panose="00000700000000000000" pitchFamily="2" charset="-78"/>
              </a:rPr>
              <a:t>نتیجه گیری</a:t>
            </a:r>
          </a:p>
        </p:txBody>
      </p:sp>
      <p:sp>
        <p:nvSpPr>
          <p:cNvPr id="15" name="Google Shape;25;p4">
            <a:hlinkClick r:id="" action="ppaction://noaction"/>
          </p:cNvPr>
          <p:cNvSpPr/>
          <p:nvPr userDrawn="1"/>
        </p:nvSpPr>
        <p:spPr>
          <a:xfrm>
            <a:off x="10554868" y="5012045"/>
            <a:ext cx="1480821" cy="602449"/>
          </a:xfrm>
          <a:prstGeom prst="roundRect">
            <a:avLst>
              <a:gd name="adj" fmla="val 41586"/>
            </a:avLst>
          </a:prstGeom>
          <a:solidFill>
            <a:srgbClr val="FFFFFF"/>
          </a:solidFill>
          <a:ln>
            <a:noFill/>
          </a:ln>
          <a:effectLst>
            <a:outerShdw blurRad="76200" dist="9525" dir="5400000" algn="bl" rotWithShape="0">
              <a:schemeClr val="tx1">
                <a:alpha val="49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/>
            <a:r>
              <a:rPr lang="fa-IR" sz="1800" dirty="0">
                <a:solidFill>
                  <a:srgbClr val="282828"/>
                </a:solidFill>
                <a:latin typeface="Lalezar" panose="00000500000000000000" pitchFamily="2" charset="-78"/>
                <a:cs typeface="B Titr" panose="00000700000000000000" pitchFamily="2" charset="-78"/>
              </a:rPr>
              <a:t>پیشنهادات</a:t>
            </a:r>
          </a:p>
        </p:txBody>
      </p:sp>
      <p:sp>
        <p:nvSpPr>
          <p:cNvPr id="16" name="Google Shape;25;p4">
            <a:hlinkClick r:id="rId5" action="ppaction://hlinksldjump"/>
          </p:cNvPr>
          <p:cNvSpPr/>
          <p:nvPr userDrawn="1"/>
        </p:nvSpPr>
        <p:spPr>
          <a:xfrm>
            <a:off x="10524705" y="2071725"/>
            <a:ext cx="1480821" cy="602449"/>
          </a:xfrm>
          <a:prstGeom prst="roundRect">
            <a:avLst>
              <a:gd name="adj" fmla="val 41586"/>
            </a:avLst>
          </a:prstGeom>
          <a:solidFill>
            <a:srgbClr val="FFFFFF"/>
          </a:solidFill>
          <a:ln>
            <a:noFill/>
          </a:ln>
          <a:effectLst>
            <a:outerShdw blurRad="76200" dist="9525" dir="5400000" algn="bl" rotWithShape="0">
              <a:schemeClr val="tx1">
                <a:alpha val="49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/>
            <a:r>
              <a:rPr lang="fa-IR" sz="1600" dirty="0">
                <a:solidFill>
                  <a:srgbClr val="282828"/>
                </a:solidFill>
                <a:latin typeface="Lalezar" panose="00000500000000000000" pitchFamily="2" charset="-78"/>
                <a:cs typeface="B Titr" panose="00000700000000000000" pitchFamily="2" charset="-78"/>
              </a:rPr>
              <a:t>پیشینه</a:t>
            </a:r>
            <a:endParaRPr lang="fa-IR" sz="1700" dirty="0">
              <a:solidFill>
                <a:srgbClr val="282828"/>
              </a:solidFill>
              <a:latin typeface="Lalezar" panose="00000500000000000000" pitchFamily="2" charset="-78"/>
              <a:cs typeface="B Titr" panose="00000700000000000000" pitchFamily="2" charset="-78"/>
            </a:endParaRPr>
          </a:p>
        </p:txBody>
      </p:sp>
      <p:sp>
        <p:nvSpPr>
          <p:cNvPr id="17" name="Google Shape;25;p4">
            <a:hlinkClick r:id="rId6" action="ppaction://hlinksldjump"/>
          </p:cNvPr>
          <p:cNvSpPr/>
          <p:nvPr userDrawn="1"/>
        </p:nvSpPr>
        <p:spPr>
          <a:xfrm>
            <a:off x="10504702" y="1316447"/>
            <a:ext cx="1530987" cy="602449"/>
          </a:xfrm>
          <a:prstGeom prst="roundRect">
            <a:avLst>
              <a:gd name="adj" fmla="val 41586"/>
            </a:avLst>
          </a:prstGeom>
          <a:gradFill flip="none" rotWithShape="1">
            <a:gsLst>
              <a:gs pos="80000">
                <a:srgbClr val="F2CA94"/>
              </a:gs>
              <a:gs pos="100000">
                <a:srgbClr val="D7A573"/>
              </a:gs>
              <a:gs pos="50451">
                <a:srgbClr val="F1D2A9"/>
              </a:gs>
              <a:gs pos="22000">
                <a:srgbClr val="F0C18A"/>
              </a:gs>
              <a:gs pos="0">
                <a:srgbClr val="D7A573"/>
              </a:gs>
            </a:gsLst>
            <a:lin ang="0" scaled="1"/>
            <a:tileRect/>
          </a:gradFill>
          <a:ln>
            <a:noFill/>
          </a:ln>
          <a:effectLst>
            <a:outerShdw blurRad="76200" dist="9525" dir="5400000" algn="bl" rotWithShape="0">
              <a:schemeClr val="tx1">
                <a:alpha val="49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/>
            <a:r>
              <a:rPr lang="fa-IR" sz="1800" dirty="0">
                <a:solidFill>
                  <a:srgbClr val="282828"/>
                </a:solidFill>
                <a:latin typeface="Lalezar" panose="00000500000000000000" pitchFamily="2" charset="-78"/>
                <a:cs typeface="B Titr" panose="00000700000000000000" pitchFamily="2" charset="-78"/>
              </a:rPr>
              <a:t>کلیات</a:t>
            </a:r>
          </a:p>
        </p:txBody>
      </p:sp>
    </p:spTree>
    <p:extLst>
      <p:ext uri="{BB962C8B-B14F-4D97-AF65-F5344CB8AC3E}">
        <p14:creationId xmlns:p14="http://schemas.microsoft.com/office/powerpoint/2010/main" val="3187539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68" y="-9442"/>
            <a:ext cx="12180864" cy="6876884"/>
          </a:xfrm>
          <a:prstGeom prst="rect">
            <a:avLst/>
          </a:prstGeom>
        </p:spPr>
      </p:pic>
      <p:sp>
        <p:nvSpPr>
          <p:cNvPr id="1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599103" y="1689969"/>
            <a:ext cx="4572002" cy="4570245"/>
          </a:xfrm>
          <a:custGeom>
            <a:avLst/>
            <a:gdLst>
              <a:gd name="connsiteX0" fmla="*/ 1339723 w 4572002"/>
              <a:gd name="connsiteY0" fmla="*/ 0 h 4570245"/>
              <a:gd name="connsiteX1" fmla="*/ 1339724 w 4572002"/>
              <a:gd name="connsiteY1" fmla="*/ 0 h 4570245"/>
              <a:gd name="connsiteX2" fmla="*/ 1381724 w 4572002"/>
              <a:gd name="connsiteY2" fmla="*/ 36287 h 4570245"/>
              <a:gd name="connsiteX3" fmla="*/ 1533574 w 4572002"/>
              <a:gd name="connsiteY3" fmla="*/ 100476 h 4570245"/>
              <a:gd name="connsiteX4" fmla="*/ 1934198 w 4572002"/>
              <a:gd name="connsiteY4" fmla="*/ 106217 h 4570245"/>
              <a:gd name="connsiteX5" fmla="*/ 2286001 w 4572002"/>
              <a:gd name="connsiteY5" fmla="*/ 190905 h 4570245"/>
              <a:gd name="connsiteX6" fmla="*/ 2639240 w 4572002"/>
              <a:gd name="connsiteY6" fmla="*/ 106217 h 4570245"/>
              <a:gd name="connsiteX7" fmla="*/ 3038429 w 4572002"/>
              <a:gd name="connsiteY7" fmla="*/ 100476 h 4570245"/>
              <a:gd name="connsiteX8" fmla="*/ 3191490 w 4572002"/>
              <a:gd name="connsiteY8" fmla="*/ 36287 h 4570245"/>
              <a:gd name="connsiteX9" fmla="*/ 3233714 w 4572002"/>
              <a:gd name="connsiteY9" fmla="*/ 0 h 4570245"/>
              <a:gd name="connsiteX10" fmla="*/ 3233715 w 4572002"/>
              <a:gd name="connsiteY10" fmla="*/ 0 h 4570245"/>
              <a:gd name="connsiteX11" fmla="*/ 3250049 w 4572002"/>
              <a:gd name="connsiteY11" fmla="*/ 108370 h 4570245"/>
              <a:gd name="connsiteX12" fmla="*/ 3299768 w 4572002"/>
              <a:gd name="connsiteY12" fmla="*/ 208129 h 4570245"/>
              <a:gd name="connsiteX13" fmla="*/ 3578338 w 4572002"/>
              <a:gd name="connsiteY13" fmla="*/ 495205 h 4570245"/>
              <a:gd name="connsiteX14" fmla="*/ 3767881 w 4572002"/>
              <a:gd name="connsiteY14" fmla="*/ 803811 h 4570245"/>
              <a:gd name="connsiteX15" fmla="*/ 4076606 w 4572002"/>
              <a:gd name="connsiteY15" fmla="*/ 993281 h 4570245"/>
              <a:gd name="connsiteX16" fmla="*/ 4363793 w 4572002"/>
              <a:gd name="connsiteY16" fmla="*/ 1271745 h 4570245"/>
              <a:gd name="connsiteX17" fmla="*/ 4572002 w 4572002"/>
              <a:gd name="connsiteY17" fmla="*/ 1337772 h 4570245"/>
              <a:gd name="connsiteX18" fmla="*/ 4471487 w 4572002"/>
              <a:gd name="connsiteY18" fmla="*/ 1532984 h 4570245"/>
              <a:gd name="connsiteX19" fmla="*/ 4465743 w 4572002"/>
              <a:gd name="connsiteY19" fmla="*/ 1932019 h 4570245"/>
              <a:gd name="connsiteX20" fmla="*/ 4381024 w 4572002"/>
              <a:gd name="connsiteY20" fmla="*/ 2285122 h 4570245"/>
              <a:gd name="connsiteX21" fmla="*/ 4465743 w 4572002"/>
              <a:gd name="connsiteY21" fmla="*/ 2636790 h 4570245"/>
              <a:gd name="connsiteX22" fmla="*/ 4471487 w 4572002"/>
              <a:gd name="connsiteY22" fmla="*/ 3037261 h 4570245"/>
              <a:gd name="connsiteX23" fmla="*/ 4572002 w 4572002"/>
              <a:gd name="connsiteY23" fmla="*/ 3231037 h 4570245"/>
              <a:gd name="connsiteX24" fmla="*/ 4363793 w 4572002"/>
              <a:gd name="connsiteY24" fmla="*/ 3297064 h 4570245"/>
              <a:gd name="connsiteX25" fmla="*/ 4076606 w 4572002"/>
              <a:gd name="connsiteY25" fmla="*/ 3575528 h 4570245"/>
              <a:gd name="connsiteX26" fmla="*/ 3767881 w 4572002"/>
              <a:gd name="connsiteY26" fmla="*/ 3764998 h 4570245"/>
              <a:gd name="connsiteX27" fmla="*/ 3578338 w 4572002"/>
              <a:gd name="connsiteY27" fmla="*/ 4075039 h 4570245"/>
              <a:gd name="connsiteX28" fmla="*/ 3299768 w 4572002"/>
              <a:gd name="connsiteY28" fmla="*/ 4360680 h 4570245"/>
              <a:gd name="connsiteX29" fmla="*/ 3233715 w 4572002"/>
              <a:gd name="connsiteY29" fmla="*/ 4570245 h 4570245"/>
              <a:gd name="connsiteX30" fmla="*/ 3038429 w 4572002"/>
              <a:gd name="connsiteY30" fmla="*/ 4469769 h 4570245"/>
              <a:gd name="connsiteX31" fmla="*/ 2639240 w 4572002"/>
              <a:gd name="connsiteY31" fmla="*/ 4464027 h 4570245"/>
              <a:gd name="connsiteX32" fmla="*/ 2286001 w 4572002"/>
              <a:gd name="connsiteY32" fmla="*/ 4377904 h 4570245"/>
              <a:gd name="connsiteX33" fmla="*/ 1934198 w 4572002"/>
              <a:gd name="connsiteY33" fmla="*/ 4464027 h 4570245"/>
              <a:gd name="connsiteX34" fmla="*/ 1533574 w 4572002"/>
              <a:gd name="connsiteY34" fmla="*/ 4469769 h 4570245"/>
              <a:gd name="connsiteX35" fmla="*/ 1339723 w 4572002"/>
              <a:gd name="connsiteY35" fmla="*/ 4570245 h 4570245"/>
              <a:gd name="connsiteX36" fmla="*/ 1273670 w 4572002"/>
              <a:gd name="connsiteY36" fmla="*/ 4360680 h 4570245"/>
              <a:gd name="connsiteX37" fmla="*/ 995100 w 4572002"/>
              <a:gd name="connsiteY37" fmla="*/ 4075039 h 4570245"/>
              <a:gd name="connsiteX38" fmla="*/ 805557 w 4572002"/>
              <a:gd name="connsiteY38" fmla="*/ 3764998 h 4570245"/>
              <a:gd name="connsiteX39" fmla="*/ 496832 w 4572002"/>
              <a:gd name="connsiteY39" fmla="*/ 3575528 h 4570245"/>
              <a:gd name="connsiteX40" fmla="*/ 209646 w 4572002"/>
              <a:gd name="connsiteY40" fmla="*/ 3297064 h 4570245"/>
              <a:gd name="connsiteX41" fmla="*/ 0 w 4572002"/>
              <a:gd name="connsiteY41" fmla="*/ 3231037 h 4570245"/>
              <a:gd name="connsiteX42" fmla="*/ 101951 w 4572002"/>
              <a:gd name="connsiteY42" fmla="*/ 3037261 h 4570245"/>
              <a:gd name="connsiteX43" fmla="*/ 107695 w 4572002"/>
              <a:gd name="connsiteY43" fmla="*/ 2636790 h 4570245"/>
              <a:gd name="connsiteX44" fmla="*/ 192415 w 4572002"/>
              <a:gd name="connsiteY44" fmla="*/ 2285122 h 4570245"/>
              <a:gd name="connsiteX45" fmla="*/ 107695 w 4572002"/>
              <a:gd name="connsiteY45" fmla="*/ 1932019 h 4570245"/>
              <a:gd name="connsiteX46" fmla="*/ 101951 w 4572002"/>
              <a:gd name="connsiteY46" fmla="*/ 1532984 h 4570245"/>
              <a:gd name="connsiteX47" fmla="*/ 0 w 4572002"/>
              <a:gd name="connsiteY47" fmla="*/ 1337772 h 4570245"/>
              <a:gd name="connsiteX48" fmla="*/ 209646 w 4572002"/>
              <a:gd name="connsiteY48" fmla="*/ 1271745 h 4570245"/>
              <a:gd name="connsiteX49" fmla="*/ 496832 w 4572002"/>
              <a:gd name="connsiteY49" fmla="*/ 993281 h 4570245"/>
              <a:gd name="connsiteX50" fmla="*/ 805557 w 4572002"/>
              <a:gd name="connsiteY50" fmla="*/ 803811 h 4570245"/>
              <a:gd name="connsiteX51" fmla="*/ 995100 w 4572002"/>
              <a:gd name="connsiteY51" fmla="*/ 495205 h 4570245"/>
              <a:gd name="connsiteX52" fmla="*/ 1273670 w 4572002"/>
              <a:gd name="connsiteY52" fmla="*/ 208129 h 4570245"/>
              <a:gd name="connsiteX53" fmla="*/ 1323389 w 4572002"/>
              <a:gd name="connsiteY53" fmla="*/ 108370 h 4570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4572002" h="4570245">
                <a:moveTo>
                  <a:pt x="1339723" y="0"/>
                </a:moveTo>
                <a:lnTo>
                  <a:pt x="1339724" y="0"/>
                </a:lnTo>
                <a:lnTo>
                  <a:pt x="1381724" y="36287"/>
                </a:lnTo>
                <a:cubicBezTo>
                  <a:pt x="1425879" y="68987"/>
                  <a:pt x="1476496" y="90787"/>
                  <a:pt x="1533574" y="100476"/>
                </a:cubicBezTo>
                <a:cubicBezTo>
                  <a:pt x="1651320" y="123442"/>
                  <a:pt x="1783426" y="106217"/>
                  <a:pt x="1934198" y="106217"/>
                </a:cubicBezTo>
                <a:cubicBezTo>
                  <a:pt x="2044765" y="107653"/>
                  <a:pt x="2173999" y="123442"/>
                  <a:pt x="2286001" y="190905"/>
                </a:cubicBezTo>
                <a:cubicBezTo>
                  <a:pt x="2399440" y="123442"/>
                  <a:pt x="2528673" y="107653"/>
                  <a:pt x="2639240" y="106217"/>
                </a:cubicBezTo>
                <a:cubicBezTo>
                  <a:pt x="2788577" y="106217"/>
                  <a:pt x="2922118" y="123442"/>
                  <a:pt x="3038429" y="100476"/>
                </a:cubicBezTo>
                <a:cubicBezTo>
                  <a:pt x="3095507" y="90787"/>
                  <a:pt x="3146931" y="68987"/>
                  <a:pt x="3191490" y="36287"/>
                </a:cubicBezTo>
                <a:lnTo>
                  <a:pt x="3233714" y="0"/>
                </a:lnTo>
                <a:lnTo>
                  <a:pt x="3233715" y="0"/>
                </a:lnTo>
                <a:lnTo>
                  <a:pt x="3250049" y="108370"/>
                </a:lnTo>
                <a:cubicBezTo>
                  <a:pt x="3260998" y="143178"/>
                  <a:pt x="3277511" y="176551"/>
                  <a:pt x="3299768" y="208129"/>
                </a:cubicBezTo>
                <a:cubicBezTo>
                  <a:pt x="3365821" y="307170"/>
                  <a:pt x="3472080" y="388987"/>
                  <a:pt x="3578338" y="495205"/>
                </a:cubicBezTo>
                <a:cubicBezTo>
                  <a:pt x="3655879" y="574151"/>
                  <a:pt x="3736291" y="676062"/>
                  <a:pt x="3767881" y="803811"/>
                </a:cubicBezTo>
                <a:cubicBezTo>
                  <a:pt x="3895679" y="835390"/>
                  <a:pt x="3997630" y="917206"/>
                  <a:pt x="4076606" y="993281"/>
                </a:cubicBezTo>
                <a:cubicBezTo>
                  <a:pt x="4182866" y="1099499"/>
                  <a:pt x="4264714" y="1205717"/>
                  <a:pt x="4363793" y="1271745"/>
                </a:cubicBezTo>
                <a:cubicBezTo>
                  <a:pt x="4426973" y="1316242"/>
                  <a:pt x="4497334" y="1337772"/>
                  <a:pt x="4572002" y="1337772"/>
                </a:cubicBezTo>
                <a:cubicBezTo>
                  <a:pt x="4518874" y="1390881"/>
                  <a:pt x="4485846" y="1456909"/>
                  <a:pt x="4471487" y="1532984"/>
                </a:cubicBezTo>
                <a:cubicBezTo>
                  <a:pt x="4448512" y="1650685"/>
                  <a:pt x="4465743" y="1782740"/>
                  <a:pt x="4465743" y="1932019"/>
                </a:cubicBezTo>
                <a:cubicBezTo>
                  <a:pt x="4464307" y="2042543"/>
                  <a:pt x="4448512" y="2173163"/>
                  <a:pt x="4381024" y="2285122"/>
                </a:cubicBezTo>
                <a:cubicBezTo>
                  <a:pt x="4448512" y="2397082"/>
                  <a:pt x="4464307" y="2526266"/>
                  <a:pt x="4465743" y="2636790"/>
                </a:cubicBezTo>
                <a:cubicBezTo>
                  <a:pt x="4465743" y="2787505"/>
                  <a:pt x="4448512" y="2919560"/>
                  <a:pt x="4471487" y="3037261"/>
                </a:cubicBezTo>
                <a:cubicBezTo>
                  <a:pt x="4485846" y="3113336"/>
                  <a:pt x="4518874" y="3177928"/>
                  <a:pt x="4572002" y="3231037"/>
                </a:cubicBezTo>
                <a:cubicBezTo>
                  <a:pt x="4497334" y="3231037"/>
                  <a:pt x="4426973" y="3254003"/>
                  <a:pt x="4363793" y="3297064"/>
                </a:cubicBezTo>
                <a:cubicBezTo>
                  <a:pt x="4264714" y="3364527"/>
                  <a:pt x="4182866" y="3470745"/>
                  <a:pt x="4076606" y="3575528"/>
                </a:cubicBezTo>
                <a:cubicBezTo>
                  <a:pt x="3997630" y="3653038"/>
                  <a:pt x="3895679" y="3734855"/>
                  <a:pt x="3767881" y="3764998"/>
                </a:cubicBezTo>
                <a:cubicBezTo>
                  <a:pt x="3736291" y="3892746"/>
                  <a:pt x="3655879" y="3996094"/>
                  <a:pt x="3578338" y="4075039"/>
                </a:cubicBezTo>
                <a:cubicBezTo>
                  <a:pt x="3472080" y="4179822"/>
                  <a:pt x="3365821" y="4261639"/>
                  <a:pt x="3299768" y="4360680"/>
                </a:cubicBezTo>
                <a:cubicBezTo>
                  <a:pt x="3255254" y="4425272"/>
                  <a:pt x="3233715" y="4495606"/>
                  <a:pt x="3233715" y="4570245"/>
                </a:cubicBezTo>
                <a:cubicBezTo>
                  <a:pt x="3180586" y="4517136"/>
                  <a:pt x="3114533" y="4482687"/>
                  <a:pt x="3038429" y="4469769"/>
                </a:cubicBezTo>
                <a:cubicBezTo>
                  <a:pt x="2922118" y="4445367"/>
                  <a:pt x="2788577" y="4464027"/>
                  <a:pt x="2639240" y="4464027"/>
                </a:cubicBezTo>
                <a:cubicBezTo>
                  <a:pt x="2528673" y="4461156"/>
                  <a:pt x="2399440" y="4446803"/>
                  <a:pt x="2286001" y="4377904"/>
                </a:cubicBezTo>
                <a:cubicBezTo>
                  <a:pt x="2173999" y="4446803"/>
                  <a:pt x="2044765" y="4461156"/>
                  <a:pt x="1934198" y="4464027"/>
                </a:cubicBezTo>
                <a:cubicBezTo>
                  <a:pt x="1783426" y="4464027"/>
                  <a:pt x="1651320" y="4445367"/>
                  <a:pt x="1533574" y="4469769"/>
                </a:cubicBezTo>
                <a:cubicBezTo>
                  <a:pt x="1457469" y="4482687"/>
                  <a:pt x="1392853" y="4517136"/>
                  <a:pt x="1339723" y="4570245"/>
                </a:cubicBezTo>
                <a:cubicBezTo>
                  <a:pt x="1339723" y="4495606"/>
                  <a:pt x="1318184" y="4425272"/>
                  <a:pt x="1273670" y="4360680"/>
                </a:cubicBezTo>
                <a:cubicBezTo>
                  <a:pt x="1206182" y="4261639"/>
                  <a:pt x="1101359" y="4179822"/>
                  <a:pt x="995100" y="4075039"/>
                </a:cubicBezTo>
                <a:cubicBezTo>
                  <a:pt x="917560" y="3996094"/>
                  <a:pt x="837148" y="3892746"/>
                  <a:pt x="805557" y="3764998"/>
                </a:cubicBezTo>
                <a:cubicBezTo>
                  <a:pt x="677759" y="3734855"/>
                  <a:pt x="575808" y="3653038"/>
                  <a:pt x="496832" y="3575528"/>
                </a:cubicBezTo>
                <a:cubicBezTo>
                  <a:pt x="390573" y="3470745"/>
                  <a:pt x="308725" y="3364527"/>
                  <a:pt x="209646" y="3297064"/>
                </a:cubicBezTo>
                <a:cubicBezTo>
                  <a:pt x="145029" y="3254003"/>
                  <a:pt x="74669" y="3231037"/>
                  <a:pt x="0" y="3231037"/>
                </a:cubicBezTo>
                <a:cubicBezTo>
                  <a:pt x="53130" y="3177928"/>
                  <a:pt x="87592" y="3113336"/>
                  <a:pt x="101951" y="3037261"/>
                </a:cubicBezTo>
                <a:cubicBezTo>
                  <a:pt x="124926" y="2919560"/>
                  <a:pt x="107695" y="2787505"/>
                  <a:pt x="107695" y="2636790"/>
                </a:cubicBezTo>
                <a:cubicBezTo>
                  <a:pt x="109131" y="2526266"/>
                  <a:pt x="123490" y="2397082"/>
                  <a:pt x="192415" y="2285122"/>
                </a:cubicBezTo>
                <a:cubicBezTo>
                  <a:pt x="123490" y="2173163"/>
                  <a:pt x="109131" y="2042543"/>
                  <a:pt x="107695" y="1932019"/>
                </a:cubicBezTo>
                <a:cubicBezTo>
                  <a:pt x="107695" y="1782740"/>
                  <a:pt x="124926" y="1650685"/>
                  <a:pt x="101951" y="1532984"/>
                </a:cubicBezTo>
                <a:cubicBezTo>
                  <a:pt x="87592" y="1456909"/>
                  <a:pt x="53130" y="1390881"/>
                  <a:pt x="0" y="1337772"/>
                </a:cubicBezTo>
                <a:cubicBezTo>
                  <a:pt x="74669" y="1337772"/>
                  <a:pt x="145029" y="1316242"/>
                  <a:pt x="209646" y="1271745"/>
                </a:cubicBezTo>
                <a:cubicBezTo>
                  <a:pt x="308725" y="1205717"/>
                  <a:pt x="390573" y="1099499"/>
                  <a:pt x="496832" y="993281"/>
                </a:cubicBezTo>
                <a:cubicBezTo>
                  <a:pt x="575808" y="917206"/>
                  <a:pt x="677759" y="835390"/>
                  <a:pt x="805557" y="803811"/>
                </a:cubicBezTo>
                <a:cubicBezTo>
                  <a:pt x="837148" y="676062"/>
                  <a:pt x="917560" y="574151"/>
                  <a:pt x="995100" y="495205"/>
                </a:cubicBezTo>
                <a:cubicBezTo>
                  <a:pt x="1101359" y="388987"/>
                  <a:pt x="1206182" y="307170"/>
                  <a:pt x="1273670" y="208129"/>
                </a:cubicBezTo>
                <a:cubicBezTo>
                  <a:pt x="1295927" y="176551"/>
                  <a:pt x="1312440" y="143178"/>
                  <a:pt x="1323389" y="10837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 b="0">
                <a:solidFill>
                  <a:schemeClr val="accent2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/>
          </a:p>
        </p:txBody>
      </p:sp>
      <p:sp>
        <p:nvSpPr>
          <p:cNvPr id="4" name="Google Shape;40;p5"/>
          <p:cNvSpPr txBox="1">
            <a:spLocks noGrp="1"/>
          </p:cNvSpPr>
          <p:nvPr>
            <p:ph type="title" hasCustomPrompt="1"/>
          </p:nvPr>
        </p:nvSpPr>
        <p:spPr>
          <a:xfrm>
            <a:off x="991673" y="683555"/>
            <a:ext cx="7908837" cy="684067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2400"/>
              <a:buNone/>
              <a:defRPr sz="3600" baseline="0">
                <a:solidFill>
                  <a:srgbClr val="141212"/>
                </a:solidFill>
                <a:cs typeface="B Titr" panose="00000700000000000000" pitchFamily="2" charset="-78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r>
              <a:rPr lang="fa-IR" dirty="0"/>
              <a:t>عنوان را بنویسید</a:t>
            </a:r>
            <a:endParaRPr dirty="0"/>
          </a:p>
        </p:txBody>
      </p:sp>
      <p:sp>
        <p:nvSpPr>
          <p:cNvPr id="5" name="Google Shape;41;p5"/>
          <p:cNvSpPr txBox="1">
            <a:spLocks noGrp="1"/>
          </p:cNvSpPr>
          <p:nvPr>
            <p:ph type="body" idx="1" hasCustomPrompt="1"/>
          </p:nvPr>
        </p:nvSpPr>
        <p:spPr>
          <a:xfrm>
            <a:off x="5460642" y="1687133"/>
            <a:ext cx="3445058" cy="45634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84665" lvl="0" indent="0" algn="just" rtl="1">
              <a:lnSpc>
                <a:spcPct val="130000"/>
              </a:lnSpc>
              <a:spcBef>
                <a:spcPts val="0"/>
              </a:spcBef>
              <a:spcAft>
                <a:spcPts val="1400"/>
              </a:spcAft>
              <a:buSzPts val="2600"/>
              <a:buNone/>
              <a:defRPr sz="2300">
                <a:solidFill>
                  <a:srgbClr val="141212"/>
                </a:solidFill>
                <a:cs typeface="B Nazanin" panose="00000400000000000000" pitchFamily="2" charset="-78"/>
              </a:defRPr>
            </a:lvl1pPr>
            <a:lvl2pPr marL="694250" lvl="1" indent="0" algn="just" rtl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SzPts val="2600"/>
              <a:buNone/>
              <a:defRPr sz="2200">
                <a:cs typeface="B Nazanin" panose="00000400000000000000" pitchFamily="2" charset="-78"/>
              </a:defRPr>
            </a:lvl2pPr>
            <a:lvl3pPr marL="1303834" lvl="2" indent="0" algn="just" rtl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SzPts val="2600"/>
              <a:buNone/>
              <a:defRPr sz="2200">
                <a:cs typeface="B Nazanin" panose="00000400000000000000" pitchFamily="2" charset="-78"/>
              </a:defRPr>
            </a:lvl3pPr>
            <a:lvl4pPr marL="2438339" lvl="3" indent="-524920">
              <a:spcBef>
                <a:spcPts val="0"/>
              </a:spcBef>
              <a:spcAft>
                <a:spcPts val="0"/>
              </a:spcAft>
              <a:buSzPts val="2600"/>
              <a:buChar char="⬩"/>
              <a:defRPr/>
            </a:lvl4pPr>
            <a:lvl5pPr marL="3047924" lvl="4" indent="-524920">
              <a:spcBef>
                <a:spcPts val="0"/>
              </a:spcBef>
              <a:spcAft>
                <a:spcPts val="0"/>
              </a:spcAft>
              <a:buSzPts val="2600"/>
              <a:buChar char="⬩"/>
              <a:defRPr/>
            </a:lvl5pPr>
            <a:lvl6pPr marL="3657509" lvl="5" indent="-524920">
              <a:spcBef>
                <a:spcPts val="0"/>
              </a:spcBef>
              <a:spcAft>
                <a:spcPts val="0"/>
              </a:spcAft>
              <a:buSzPts val="2600"/>
              <a:buChar char="⬩"/>
              <a:defRPr/>
            </a:lvl6pPr>
            <a:lvl7pPr marL="4267093" lvl="6" indent="-524920">
              <a:spcBef>
                <a:spcPts val="0"/>
              </a:spcBef>
              <a:spcAft>
                <a:spcPts val="0"/>
              </a:spcAft>
              <a:buSzPts val="2600"/>
              <a:buChar char="⬩"/>
              <a:defRPr/>
            </a:lvl7pPr>
            <a:lvl8pPr marL="4876678" lvl="7" indent="-524920">
              <a:spcBef>
                <a:spcPts val="0"/>
              </a:spcBef>
              <a:spcAft>
                <a:spcPts val="0"/>
              </a:spcAft>
              <a:buSzPts val="2600"/>
              <a:buChar char="⬩"/>
              <a:defRPr/>
            </a:lvl8pPr>
            <a:lvl9pPr marL="5486263" lvl="8" indent="-524920">
              <a:spcBef>
                <a:spcPts val="0"/>
              </a:spcBef>
              <a:spcAft>
                <a:spcPts val="0"/>
              </a:spcAft>
              <a:buSzPts val="2600"/>
              <a:buChar char="⬩"/>
              <a:defRPr/>
            </a:lvl9pPr>
          </a:lstStyle>
          <a:p>
            <a:r>
              <a:rPr lang="fa-IR" dirty="0"/>
              <a:t>متن را بنویسید...</a:t>
            </a:r>
          </a:p>
          <a:p>
            <a:pPr lvl="1"/>
            <a:r>
              <a:rPr lang="fa-IR" dirty="0"/>
              <a:t>زیر متن</a:t>
            </a:r>
          </a:p>
          <a:p>
            <a:pPr lvl="2"/>
            <a:r>
              <a:rPr lang="fa-IR" dirty="0"/>
              <a:t>زیر متن</a:t>
            </a:r>
            <a:endParaRPr dirty="0"/>
          </a:p>
        </p:txBody>
      </p:sp>
      <p:sp>
        <p:nvSpPr>
          <p:cNvPr id="6" name="Freeform 5"/>
          <p:cNvSpPr>
            <a:spLocks/>
          </p:cNvSpPr>
          <p:nvPr userDrawn="1"/>
        </p:nvSpPr>
        <p:spPr bwMode="auto">
          <a:xfrm>
            <a:off x="11320530" y="6010366"/>
            <a:ext cx="662753" cy="499697"/>
          </a:xfrm>
          <a:custGeom>
            <a:avLst/>
            <a:gdLst>
              <a:gd name="T0" fmla="*/ 3600 w 4002"/>
              <a:gd name="T1" fmla="*/ 804 h 2707"/>
              <a:gd name="T2" fmla="*/ 3054 w 4002"/>
              <a:gd name="T3" fmla="*/ 390 h 2707"/>
              <a:gd name="T4" fmla="*/ 2663 w 4002"/>
              <a:gd name="T5" fmla="*/ 0 h 2707"/>
              <a:gd name="T6" fmla="*/ 2003 w 4002"/>
              <a:gd name="T7" fmla="*/ 0 h 2707"/>
              <a:gd name="T8" fmla="*/ 1999 w 4002"/>
              <a:gd name="T9" fmla="*/ 0 h 2707"/>
              <a:gd name="T10" fmla="*/ 1339 w 4002"/>
              <a:gd name="T11" fmla="*/ 0 h 2707"/>
              <a:gd name="T12" fmla="*/ 948 w 4002"/>
              <a:gd name="T13" fmla="*/ 390 h 2707"/>
              <a:gd name="T14" fmla="*/ 402 w 4002"/>
              <a:gd name="T15" fmla="*/ 804 h 2707"/>
              <a:gd name="T16" fmla="*/ 0 w 4002"/>
              <a:gd name="T17" fmla="*/ 1354 h 2707"/>
              <a:gd name="T18" fmla="*/ 402 w 4002"/>
              <a:gd name="T19" fmla="*/ 1903 h 2707"/>
              <a:gd name="T20" fmla="*/ 948 w 4002"/>
              <a:gd name="T21" fmla="*/ 2317 h 2707"/>
              <a:gd name="T22" fmla="*/ 1339 w 4002"/>
              <a:gd name="T23" fmla="*/ 2707 h 2707"/>
              <a:gd name="T24" fmla="*/ 1999 w 4002"/>
              <a:gd name="T25" fmla="*/ 2707 h 2707"/>
              <a:gd name="T26" fmla="*/ 2003 w 4002"/>
              <a:gd name="T27" fmla="*/ 2707 h 2707"/>
              <a:gd name="T28" fmla="*/ 2663 w 4002"/>
              <a:gd name="T29" fmla="*/ 2707 h 2707"/>
              <a:gd name="T30" fmla="*/ 3054 w 4002"/>
              <a:gd name="T31" fmla="*/ 2317 h 2707"/>
              <a:gd name="T32" fmla="*/ 3600 w 4002"/>
              <a:gd name="T33" fmla="*/ 1903 h 2707"/>
              <a:gd name="T34" fmla="*/ 4002 w 4002"/>
              <a:gd name="T35" fmla="*/ 1354 h 2707"/>
              <a:gd name="T36" fmla="*/ 3600 w 4002"/>
              <a:gd name="T37" fmla="*/ 804 h 27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002" h="2707">
                <a:moveTo>
                  <a:pt x="3600" y="804"/>
                </a:moveTo>
                <a:cubicBezTo>
                  <a:pt x="3514" y="565"/>
                  <a:pt x="3354" y="394"/>
                  <a:pt x="3054" y="390"/>
                </a:cubicBezTo>
                <a:cubicBezTo>
                  <a:pt x="3054" y="175"/>
                  <a:pt x="2879" y="0"/>
                  <a:pt x="2663" y="0"/>
                </a:cubicBezTo>
                <a:cubicBezTo>
                  <a:pt x="2003" y="0"/>
                  <a:pt x="2003" y="0"/>
                  <a:pt x="2003" y="0"/>
                </a:cubicBezTo>
                <a:cubicBezTo>
                  <a:pt x="1999" y="0"/>
                  <a:pt x="1999" y="0"/>
                  <a:pt x="1999" y="0"/>
                </a:cubicBezTo>
                <a:cubicBezTo>
                  <a:pt x="1339" y="0"/>
                  <a:pt x="1339" y="0"/>
                  <a:pt x="1339" y="0"/>
                </a:cubicBezTo>
                <a:cubicBezTo>
                  <a:pt x="1123" y="0"/>
                  <a:pt x="948" y="175"/>
                  <a:pt x="948" y="390"/>
                </a:cubicBezTo>
                <a:cubicBezTo>
                  <a:pt x="648" y="394"/>
                  <a:pt x="488" y="565"/>
                  <a:pt x="402" y="804"/>
                </a:cubicBezTo>
                <a:cubicBezTo>
                  <a:pt x="235" y="1272"/>
                  <a:pt x="0" y="1354"/>
                  <a:pt x="0" y="1354"/>
                </a:cubicBezTo>
                <a:cubicBezTo>
                  <a:pt x="0" y="1354"/>
                  <a:pt x="235" y="1435"/>
                  <a:pt x="402" y="1903"/>
                </a:cubicBezTo>
                <a:cubicBezTo>
                  <a:pt x="488" y="2142"/>
                  <a:pt x="648" y="2313"/>
                  <a:pt x="948" y="2317"/>
                </a:cubicBezTo>
                <a:cubicBezTo>
                  <a:pt x="948" y="2532"/>
                  <a:pt x="1123" y="2707"/>
                  <a:pt x="1339" y="2707"/>
                </a:cubicBezTo>
                <a:cubicBezTo>
                  <a:pt x="1999" y="2707"/>
                  <a:pt x="1999" y="2707"/>
                  <a:pt x="1999" y="2707"/>
                </a:cubicBezTo>
                <a:cubicBezTo>
                  <a:pt x="2003" y="2707"/>
                  <a:pt x="2003" y="2707"/>
                  <a:pt x="2003" y="2707"/>
                </a:cubicBezTo>
                <a:cubicBezTo>
                  <a:pt x="2663" y="2707"/>
                  <a:pt x="2663" y="2707"/>
                  <a:pt x="2663" y="2707"/>
                </a:cubicBezTo>
                <a:cubicBezTo>
                  <a:pt x="2879" y="2707"/>
                  <a:pt x="3054" y="2532"/>
                  <a:pt x="3054" y="2317"/>
                </a:cubicBezTo>
                <a:cubicBezTo>
                  <a:pt x="3354" y="2313"/>
                  <a:pt x="3514" y="2142"/>
                  <a:pt x="3600" y="1903"/>
                </a:cubicBezTo>
                <a:cubicBezTo>
                  <a:pt x="3767" y="1435"/>
                  <a:pt x="4002" y="1354"/>
                  <a:pt x="4002" y="1354"/>
                </a:cubicBezTo>
                <a:cubicBezTo>
                  <a:pt x="4002" y="1354"/>
                  <a:pt x="3767" y="1272"/>
                  <a:pt x="3600" y="804"/>
                </a:cubicBezTo>
                <a:close/>
              </a:path>
            </a:pathLst>
          </a:custGeom>
          <a:gradFill>
            <a:gsLst>
              <a:gs pos="9000">
                <a:srgbClr val="E9B77E"/>
              </a:gs>
              <a:gs pos="100000">
                <a:srgbClr val="EEC79C"/>
              </a:gs>
            </a:gsLst>
            <a:lin ang="5400000" scaled="1"/>
          </a:gradFill>
          <a:ln>
            <a:solidFill>
              <a:schemeClr val="bg1"/>
            </a:solidFill>
          </a:ln>
          <a:effectLst>
            <a:outerShdw blurRad="76200" dir="5400000" algn="ctr" rotWithShape="0">
              <a:prstClr val="black">
                <a:alpha val="49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10000"/>
              </a:lnSpc>
            </a:pPr>
            <a:endParaRPr lang="en-US" sz="1700" dirty="0">
              <a:cs typeface="B Titr" panose="00000700000000000000" pitchFamily="2" charset="-78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112" y="6078829"/>
            <a:ext cx="553534" cy="3689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  <a:cs typeface="B Titr" panose="00000700000000000000" pitchFamily="2" charset="-78"/>
              </a:defRPr>
            </a:lvl1pPr>
          </a:lstStyle>
          <a:p>
            <a:fld id="{56D9366A-D398-414C-8713-36170E392563}" type="slidenum">
              <a:rPr lang="fa-IR" smtClean="0"/>
              <a:pPr/>
              <a:t>‹#›</a:t>
            </a:fld>
            <a:endParaRPr lang="fa-IR" dirty="0"/>
          </a:p>
        </p:txBody>
      </p:sp>
      <p:sp>
        <p:nvSpPr>
          <p:cNvPr id="14" name="Google Shape;25;p4">
            <a:hlinkClick r:id="rId3" action="ppaction://hlinksldjump"/>
          </p:cNvPr>
          <p:cNvSpPr/>
          <p:nvPr userDrawn="1"/>
        </p:nvSpPr>
        <p:spPr>
          <a:xfrm>
            <a:off x="10377056" y="1316447"/>
            <a:ext cx="1608468" cy="602449"/>
          </a:xfrm>
          <a:prstGeom prst="roundRect">
            <a:avLst>
              <a:gd name="adj" fmla="val 41586"/>
            </a:avLst>
          </a:prstGeom>
          <a:gradFill flip="none" rotWithShape="1">
            <a:gsLst>
              <a:gs pos="80000">
                <a:srgbClr val="F2CA94"/>
              </a:gs>
              <a:gs pos="100000">
                <a:srgbClr val="D7A573"/>
              </a:gs>
              <a:gs pos="50451">
                <a:srgbClr val="F1D2A9"/>
              </a:gs>
              <a:gs pos="22000">
                <a:srgbClr val="F0C18A"/>
              </a:gs>
              <a:gs pos="0">
                <a:srgbClr val="D7A573"/>
              </a:gs>
            </a:gsLst>
            <a:lin ang="0" scaled="1"/>
            <a:tileRect/>
          </a:gradFill>
          <a:ln>
            <a:noFill/>
          </a:ln>
          <a:effectLst>
            <a:outerShdw blurRad="76200" dist="9525" dir="5400000" algn="bl" rotWithShape="0">
              <a:schemeClr val="tx1">
                <a:alpha val="49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/>
            <a:r>
              <a:rPr lang="fa-IR" sz="1800" dirty="0">
                <a:solidFill>
                  <a:srgbClr val="282828"/>
                </a:solidFill>
                <a:latin typeface="Lalezar" panose="00000500000000000000" pitchFamily="2" charset="-78"/>
                <a:cs typeface="B Titr" panose="00000700000000000000" pitchFamily="2" charset="-78"/>
              </a:rPr>
              <a:t>کلیات</a:t>
            </a:r>
          </a:p>
        </p:txBody>
      </p:sp>
      <p:sp>
        <p:nvSpPr>
          <p:cNvPr id="15" name="Google Shape;25;p4">
            <a:hlinkClick r:id="rId4" action="ppaction://hlinksldjump"/>
          </p:cNvPr>
          <p:cNvSpPr/>
          <p:nvPr userDrawn="1"/>
        </p:nvSpPr>
        <p:spPr>
          <a:xfrm>
            <a:off x="10524705" y="2071725"/>
            <a:ext cx="1480821" cy="602449"/>
          </a:xfrm>
          <a:prstGeom prst="roundRect">
            <a:avLst>
              <a:gd name="adj" fmla="val 41586"/>
            </a:avLst>
          </a:prstGeom>
          <a:solidFill>
            <a:srgbClr val="FFFFFF"/>
          </a:solidFill>
          <a:ln>
            <a:noFill/>
          </a:ln>
          <a:effectLst>
            <a:outerShdw blurRad="76200" dist="9525" dir="5400000" algn="bl" rotWithShape="0">
              <a:schemeClr val="tx1">
                <a:alpha val="49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/>
            <a:r>
              <a:rPr lang="fa-IR" sz="1600" dirty="0">
                <a:solidFill>
                  <a:srgbClr val="282828"/>
                </a:solidFill>
                <a:latin typeface="Lalezar" panose="00000500000000000000" pitchFamily="2" charset="-78"/>
                <a:cs typeface="B Titr" panose="00000700000000000000" pitchFamily="2" charset="-78"/>
              </a:rPr>
              <a:t>پیشینه</a:t>
            </a:r>
            <a:endParaRPr lang="fa-IR" sz="1700" dirty="0">
              <a:solidFill>
                <a:srgbClr val="282828"/>
              </a:solidFill>
              <a:latin typeface="Lalezar" panose="00000500000000000000" pitchFamily="2" charset="-78"/>
              <a:cs typeface="B Titr" panose="00000700000000000000" pitchFamily="2" charset="-78"/>
            </a:endParaRPr>
          </a:p>
        </p:txBody>
      </p:sp>
      <p:sp>
        <p:nvSpPr>
          <p:cNvPr id="16" name="Google Shape;25;p4">
            <a:hlinkClick r:id="rId5" action="ppaction://hlinksldjump"/>
          </p:cNvPr>
          <p:cNvSpPr/>
          <p:nvPr userDrawn="1"/>
        </p:nvSpPr>
        <p:spPr>
          <a:xfrm>
            <a:off x="10524705" y="2816664"/>
            <a:ext cx="1480821" cy="602449"/>
          </a:xfrm>
          <a:prstGeom prst="roundRect">
            <a:avLst>
              <a:gd name="adj" fmla="val 41586"/>
            </a:avLst>
          </a:prstGeom>
          <a:solidFill>
            <a:srgbClr val="FFFFFF"/>
          </a:solidFill>
          <a:ln>
            <a:noFill/>
          </a:ln>
          <a:effectLst>
            <a:outerShdw blurRad="76200" dist="9525" dir="5400000" algn="bl" rotWithShape="0">
              <a:schemeClr val="tx1">
                <a:alpha val="49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/>
            <a:r>
              <a:rPr lang="fa-IR" sz="1800" dirty="0">
                <a:solidFill>
                  <a:srgbClr val="282828"/>
                </a:solidFill>
                <a:latin typeface="Lalezar" panose="00000500000000000000" pitchFamily="2" charset="-78"/>
                <a:cs typeface="B Titr" panose="00000700000000000000" pitchFamily="2" charset="-78"/>
              </a:rPr>
              <a:t>مبانی</a:t>
            </a:r>
          </a:p>
        </p:txBody>
      </p:sp>
      <p:sp>
        <p:nvSpPr>
          <p:cNvPr id="18" name="Google Shape;25;p4">
            <a:hlinkClick r:id="rId6" action="ppaction://hlinksldjump"/>
          </p:cNvPr>
          <p:cNvSpPr/>
          <p:nvPr userDrawn="1"/>
        </p:nvSpPr>
        <p:spPr>
          <a:xfrm>
            <a:off x="10528908" y="3547633"/>
            <a:ext cx="1480821" cy="602449"/>
          </a:xfrm>
          <a:prstGeom prst="roundRect">
            <a:avLst>
              <a:gd name="adj" fmla="val 41586"/>
            </a:avLst>
          </a:prstGeom>
          <a:solidFill>
            <a:srgbClr val="FFFFFF"/>
          </a:solidFill>
          <a:ln>
            <a:noFill/>
          </a:ln>
          <a:effectLst>
            <a:outerShdw blurRad="76200" dist="9525" dir="5400000" algn="bl" rotWithShape="0">
              <a:schemeClr val="tx1">
                <a:alpha val="49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/>
            <a:r>
              <a:rPr lang="fa-IR" sz="1800" dirty="0">
                <a:solidFill>
                  <a:srgbClr val="282828"/>
                </a:solidFill>
                <a:latin typeface="Lalezar" panose="00000500000000000000" pitchFamily="2" charset="-78"/>
                <a:cs typeface="B Titr" panose="00000700000000000000" pitchFamily="2" charset="-78"/>
              </a:rPr>
              <a:t>نتایج و بحث</a:t>
            </a:r>
          </a:p>
        </p:txBody>
      </p:sp>
      <p:sp>
        <p:nvSpPr>
          <p:cNvPr id="19" name="Google Shape;25;p4">
            <a:hlinkClick r:id="rId5" action="ppaction://hlinksldjump"/>
          </p:cNvPr>
          <p:cNvSpPr/>
          <p:nvPr userDrawn="1"/>
        </p:nvSpPr>
        <p:spPr>
          <a:xfrm>
            <a:off x="10528052" y="4277558"/>
            <a:ext cx="1480821" cy="602449"/>
          </a:xfrm>
          <a:prstGeom prst="roundRect">
            <a:avLst>
              <a:gd name="adj" fmla="val 41586"/>
            </a:avLst>
          </a:prstGeom>
          <a:solidFill>
            <a:srgbClr val="FFFFFF"/>
          </a:solidFill>
          <a:ln>
            <a:noFill/>
          </a:ln>
          <a:effectLst>
            <a:outerShdw blurRad="76200" dist="9525" dir="5400000" algn="bl" rotWithShape="0">
              <a:schemeClr val="tx1">
                <a:alpha val="49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/>
            <a:r>
              <a:rPr lang="fa-IR" sz="1800" dirty="0">
                <a:solidFill>
                  <a:srgbClr val="282828"/>
                </a:solidFill>
                <a:latin typeface="Lalezar" panose="00000500000000000000" pitchFamily="2" charset="-78"/>
                <a:cs typeface="B Titr" panose="00000700000000000000" pitchFamily="2" charset="-78"/>
              </a:rPr>
              <a:t>نتیجه گیری</a:t>
            </a:r>
          </a:p>
        </p:txBody>
      </p:sp>
      <p:sp>
        <p:nvSpPr>
          <p:cNvPr id="21" name="Google Shape;25;p4">
            <a:hlinkClick r:id="" action="ppaction://noaction"/>
          </p:cNvPr>
          <p:cNvSpPr/>
          <p:nvPr userDrawn="1"/>
        </p:nvSpPr>
        <p:spPr>
          <a:xfrm>
            <a:off x="10554868" y="5012045"/>
            <a:ext cx="1480821" cy="602449"/>
          </a:xfrm>
          <a:prstGeom prst="roundRect">
            <a:avLst>
              <a:gd name="adj" fmla="val 41586"/>
            </a:avLst>
          </a:prstGeom>
          <a:solidFill>
            <a:srgbClr val="FFFFFF"/>
          </a:solidFill>
          <a:ln>
            <a:noFill/>
          </a:ln>
          <a:effectLst>
            <a:outerShdw blurRad="76200" dist="9525" dir="5400000" algn="bl" rotWithShape="0">
              <a:schemeClr val="tx1">
                <a:alpha val="49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/>
            <a:r>
              <a:rPr lang="fa-IR" sz="1800" dirty="0">
                <a:solidFill>
                  <a:srgbClr val="282828"/>
                </a:solidFill>
                <a:latin typeface="Lalezar" panose="00000500000000000000" pitchFamily="2" charset="-78"/>
                <a:cs typeface="B Titr" panose="00000700000000000000" pitchFamily="2" charset="-78"/>
              </a:rPr>
              <a:t>پیشنهادات</a:t>
            </a:r>
          </a:p>
        </p:txBody>
      </p:sp>
    </p:spTree>
    <p:extLst>
      <p:ext uri="{BB962C8B-B14F-4D97-AF65-F5344CB8AC3E}">
        <p14:creationId xmlns:p14="http://schemas.microsoft.com/office/powerpoint/2010/main" val="1276614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68" y="-9442"/>
            <a:ext cx="12180864" cy="6876884"/>
          </a:xfrm>
          <a:prstGeom prst="rect">
            <a:avLst/>
          </a:prstGeom>
        </p:spPr>
      </p:pic>
      <p:sp>
        <p:nvSpPr>
          <p:cNvPr id="7" name="Google Shape;40;p5"/>
          <p:cNvSpPr txBox="1">
            <a:spLocks noGrp="1"/>
          </p:cNvSpPr>
          <p:nvPr>
            <p:ph type="title" hasCustomPrompt="1"/>
          </p:nvPr>
        </p:nvSpPr>
        <p:spPr>
          <a:xfrm>
            <a:off x="991673" y="683555"/>
            <a:ext cx="7908837" cy="684067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2400"/>
              <a:buNone/>
              <a:defRPr sz="3600" baseline="0">
                <a:solidFill>
                  <a:srgbClr val="141212"/>
                </a:solidFill>
                <a:cs typeface="B Titr" panose="00000700000000000000" pitchFamily="2" charset="-78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r>
              <a:rPr lang="fa-IR" dirty="0"/>
              <a:t>عنوان را بنویسید</a:t>
            </a:r>
            <a:endParaRPr dirty="0"/>
          </a:p>
        </p:txBody>
      </p:sp>
      <p:sp>
        <p:nvSpPr>
          <p:cNvPr id="8" name="Google Shape;41;p5"/>
          <p:cNvSpPr txBox="1">
            <a:spLocks noGrp="1"/>
          </p:cNvSpPr>
          <p:nvPr>
            <p:ph type="body" idx="1" hasCustomPrompt="1"/>
          </p:nvPr>
        </p:nvSpPr>
        <p:spPr>
          <a:xfrm>
            <a:off x="996863" y="1687133"/>
            <a:ext cx="7908837" cy="45634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24920" algn="just" rtl="1">
              <a:lnSpc>
                <a:spcPct val="130000"/>
              </a:lnSpc>
              <a:spcBef>
                <a:spcPts val="0"/>
              </a:spcBef>
              <a:spcAft>
                <a:spcPts val="1400"/>
              </a:spcAft>
              <a:buSzPts val="2600"/>
              <a:buChar char="◈"/>
              <a:defRPr sz="2300">
                <a:solidFill>
                  <a:srgbClr val="141212"/>
                </a:solidFill>
                <a:cs typeface="B Nazanin" panose="00000400000000000000" pitchFamily="2" charset="-78"/>
              </a:defRPr>
            </a:lvl1pPr>
            <a:lvl2pPr marL="1219170" lvl="1" indent="-524920" algn="just" rtl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SzPts val="2600"/>
              <a:buChar char="⬩"/>
              <a:defRPr sz="2200">
                <a:cs typeface="B Nazanin" panose="00000400000000000000" pitchFamily="2" charset="-78"/>
              </a:defRPr>
            </a:lvl2pPr>
            <a:lvl3pPr marL="1828754" lvl="2" indent="-524920" algn="just" rtl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SzPts val="2600"/>
              <a:buChar char="⬩"/>
              <a:defRPr sz="2200">
                <a:cs typeface="B Nazanin" panose="00000400000000000000" pitchFamily="2" charset="-78"/>
              </a:defRPr>
            </a:lvl3pPr>
            <a:lvl4pPr marL="2438339" lvl="3" indent="-524920">
              <a:spcBef>
                <a:spcPts val="0"/>
              </a:spcBef>
              <a:spcAft>
                <a:spcPts val="0"/>
              </a:spcAft>
              <a:buSzPts val="2600"/>
              <a:buChar char="⬩"/>
              <a:defRPr/>
            </a:lvl4pPr>
            <a:lvl5pPr marL="3047924" lvl="4" indent="-524920">
              <a:spcBef>
                <a:spcPts val="0"/>
              </a:spcBef>
              <a:spcAft>
                <a:spcPts val="0"/>
              </a:spcAft>
              <a:buSzPts val="2600"/>
              <a:buChar char="⬩"/>
              <a:defRPr/>
            </a:lvl5pPr>
            <a:lvl6pPr marL="3657509" lvl="5" indent="-524920">
              <a:spcBef>
                <a:spcPts val="0"/>
              </a:spcBef>
              <a:spcAft>
                <a:spcPts val="0"/>
              </a:spcAft>
              <a:buSzPts val="2600"/>
              <a:buChar char="⬩"/>
              <a:defRPr/>
            </a:lvl6pPr>
            <a:lvl7pPr marL="4267093" lvl="6" indent="-524920">
              <a:spcBef>
                <a:spcPts val="0"/>
              </a:spcBef>
              <a:spcAft>
                <a:spcPts val="0"/>
              </a:spcAft>
              <a:buSzPts val="2600"/>
              <a:buChar char="⬩"/>
              <a:defRPr/>
            </a:lvl7pPr>
            <a:lvl8pPr marL="4876678" lvl="7" indent="-524920">
              <a:spcBef>
                <a:spcPts val="0"/>
              </a:spcBef>
              <a:spcAft>
                <a:spcPts val="0"/>
              </a:spcAft>
              <a:buSzPts val="2600"/>
              <a:buChar char="⬩"/>
              <a:defRPr/>
            </a:lvl8pPr>
            <a:lvl9pPr marL="5486263" lvl="8" indent="-524920">
              <a:spcBef>
                <a:spcPts val="0"/>
              </a:spcBef>
              <a:spcAft>
                <a:spcPts val="0"/>
              </a:spcAft>
              <a:buSzPts val="2600"/>
              <a:buChar char="⬩"/>
              <a:defRPr/>
            </a:lvl9pPr>
          </a:lstStyle>
          <a:p>
            <a:r>
              <a:rPr lang="fa-IR" dirty="0"/>
              <a:t>متن را بنویسید...</a:t>
            </a:r>
          </a:p>
          <a:p>
            <a:pPr lvl="1"/>
            <a:r>
              <a:rPr lang="fa-IR" dirty="0"/>
              <a:t>زیر متن</a:t>
            </a:r>
          </a:p>
          <a:p>
            <a:pPr lvl="2"/>
            <a:r>
              <a:rPr lang="fa-IR" dirty="0"/>
              <a:t>زیر متن</a:t>
            </a:r>
            <a:endParaRPr dirty="0"/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11320530" y="6010366"/>
            <a:ext cx="662753" cy="499697"/>
          </a:xfrm>
          <a:custGeom>
            <a:avLst/>
            <a:gdLst>
              <a:gd name="T0" fmla="*/ 3600 w 4002"/>
              <a:gd name="T1" fmla="*/ 804 h 2707"/>
              <a:gd name="T2" fmla="*/ 3054 w 4002"/>
              <a:gd name="T3" fmla="*/ 390 h 2707"/>
              <a:gd name="T4" fmla="*/ 2663 w 4002"/>
              <a:gd name="T5" fmla="*/ 0 h 2707"/>
              <a:gd name="T6" fmla="*/ 2003 w 4002"/>
              <a:gd name="T7" fmla="*/ 0 h 2707"/>
              <a:gd name="T8" fmla="*/ 1999 w 4002"/>
              <a:gd name="T9" fmla="*/ 0 h 2707"/>
              <a:gd name="T10" fmla="*/ 1339 w 4002"/>
              <a:gd name="T11" fmla="*/ 0 h 2707"/>
              <a:gd name="T12" fmla="*/ 948 w 4002"/>
              <a:gd name="T13" fmla="*/ 390 h 2707"/>
              <a:gd name="T14" fmla="*/ 402 w 4002"/>
              <a:gd name="T15" fmla="*/ 804 h 2707"/>
              <a:gd name="T16" fmla="*/ 0 w 4002"/>
              <a:gd name="T17" fmla="*/ 1354 h 2707"/>
              <a:gd name="T18" fmla="*/ 402 w 4002"/>
              <a:gd name="T19" fmla="*/ 1903 h 2707"/>
              <a:gd name="T20" fmla="*/ 948 w 4002"/>
              <a:gd name="T21" fmla="*/ 2317 h 2707"/>
              <a:gd name="T22" fmla="*/ 1339 w 4002"/>
              <a:gd name="T23" fmla="*/ 2707 h 2707"/>
              <a:gd name="T24" fmla="*/ 1999 w 4002"/>
              <a:gd name="T25" fmla="*/ 2707 h 2707"/>
              <a:gd name="T26" fmla="*/ 2003 w 4002"/>
              <a:gd name="T27" fmla="*/ 2707 h 2707"/>
              <a:gd name="T28" fmla="*/ 2663 w 4002"/>
              <a:gd name="T29" fmla="*/ 2707 h 2707"/>
              <a:gd name="T30" fmla="*/ 3054 w 4002"/>
              <a:gd name="T31" fmla="*/ 2317 h 2707"/>
              <a:gd name="T32" fmla="*/ 3600 w 4002"/>
              <a:gd name="T33" fmla="*/ 1903 h 2707"/>
              <a:gd name="T34" fmla="*/ 4002 w 4002"/>
              <a:gd name="T35" fmla="*/ 1354 h 2707"/>
              <a:gd name="T36" fmla="*/ 3600 w 4002"/>
              <a:gd name="T37" fmla="*/ 804 h 27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002" h="2707">
                <a:moveTo>
                  <a:pt x="3600" y="804"/>
                </a:moveTo>
                <a:cubicBezTo>
                  <a:pt x="3514" y="565"/>
                  <a:pt x="3354" y="394"/>
                  <a:pt x="3054" y="390"/>
                </a:cubicBezTo>
                <a:cubicBezTo>
                  <a:pt x="3054" y="175"/>
                  <a:pt x="2879" y="0"/>
                  <a:pt x="2663" y="0"/>
                </a:cubicBezTo>
                <a:cubicBezTo>
                  <a:pt x="2003" y="0"/>
                  <a:pt x="2003" y="0"/>
                  <a:pt x="2003" y="0"/>
                </a:cubicBezTo>
                <a:cubicBezTo>
                  <a:pt x="1999" y="0"/>
                  <a:pt x="1999" y="0"/>
                  <a:pt x="1999" y="0"/>
                </a:cubicBezTo>
                <a:cubicBezTo>
                  <a:pt x="1339" y="0"/>
                  <a:pt x="1339" y="0"/>
                  <a:pt x="1339" y="0"/>
                </a:cubicBezTo>
                <a:cubicBezTo>
                  <a:pt x="1123" y="0"/>
                  <a:pt x="948" y="175"/>
                  <a:pt x="948" y="390"/>
                </a:cubicBezTo>
                <a:cubicBezTo>
                  <a:pt x="648" y="394"/>
                  <a:pt x="488" y="565"/>
                  <a:pt x="402" y="804"/>
                </a:cubicBezTo>
                <a:cubicBezTo>
                  <a:pt x="235" y="1272"/>
                  <a:pt x="0" y="1354"/>
                  <a:pt x="0" y="1354"/>
                </a:cubicBezTo>
                <a:cubicBezTo>
                  <a:pt x="0" y="1354"/>
                  <a:pt x="235" y="1435"/>
                  <a:pt x="402" y="1903"/>
                </a:cubicBezTo>
                <a:cubicBezTo>
                  <a:pt x="488" y="2142"/>
                  <a:pt x="648" y="2313"/>
                  <a:pt x="948" y="2317"/>
                </a:cubicBezTo>
                <a:cubicBezTo>
                  <a:pt x="948" y="2532"/>
                  <a:pt x="1123" y="2707"/>
                  <a:pt x="1339" y="2707"/>
                </a:cubicBezTo>
                <a:cubicBezTo>
                  <a:pt x="1999" y="2707"/>
                  <a:pt x="1999" y="2707"/>
                  <a:pt x="1999" y="2707"/>
                </a:cubicBezTo>
                <a:cubicBezTo>
                  <a:pt x="2003" y="2707"/>
                  <a:pt x="2003" y="2707"/>
                  <a:pt x="2003" y="2707"/>
                </a:cubicBezTo>
                <a:cubicBezTo>
                  <a:pt x="2663" y="2707"/>
                  <a:pt x="2663" y="2707"/>
                  <a:pt x="2663" y="2707"/>
                </a:cubicBezTo>
                <a:cubicBezTo>
                  <a:pt x="2879" y="2707"/>
                  <a:pt x="3054" y="2532"/>
                  <a:pt x="3054" y="2317"/>
                </a:cubicBezTo>
                <a:cubicBezTo>
                  <a:pt x="3354" y="2313"/>
                  <a:pt x="3514" y="2142"/>
                  <a:pt x="3600" y="1903"/>
                </a:cubicBezTo>
                <a:cubicBezTo>
                  <a:pt x="3767" y="1435"/>
                  <a:pt x="4002" y="1354"/>
                  <a:pt x="4002" y="1354"/>
                </a:cubicBezTo>
                <a:cubicBezTo>
                  <a:pt x="4002" y="1354"/>
                  <a:pt x="3767" y="1272"/>
                  <a:pt x="3600" y="804"/>
                </a:cubicBezTo>
                <a:close/>
              </a:path>
            </a:pathLst>
          </a:custGeom>
          <a:gradFill>
            <a:gsLst>
              <a:gs pos="9000">
                <a:srgbClr val="E9B77E"/>
              </a:gs>
              <a:gs pos="100000">
                <a:srgbClr val="EEC79C"/>
              </a:gs>
            </a:gsLst>
            <a:lin ang="5400000" scaled="1"/>
          </a:gradFill>
          <a:ln>
            <a:solidFill>
              <a:schemeClr val="bg1"/>
            </a:solidFill>
          </a:ln>
          <a:effectLst>
            <a:outerShdw blurRad="76200" dir="5400000" algn="ctr" rotWithShape="0">
              <a:prstClr val="black">
                <a:alpha val="49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10000"/>
              </a:lnSpc>
            </a:pPr>
            <a:endParaRPr lang="en-US" sz="1700" dirty="0">
              <a:cs typeface="B Titr" panose="00000700000000000000" pitchFamily="2" charset="-78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112" y="6078829"/>
            <a:ext cx="553534" cy="3689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  <a:cs typeface="B Titr" panose="00000700000000000000" pitchFamily="2" charset="-78"/>
              </a:defRPr>
            </a:lvl1pPr>
          </a:lstStyle>
          <a:p>
            <a:fld id="{56D9366A-D398-414C-8713-36170E392563}" type="slidenum">
              <a:rPr lang="fa-IR" smtClean="0"/>
              <a:pPr/>
              <a:t>‹#›</a:t>
            </a:fld>
            <a:endParaRPr lang="fa-IR" dirty="0"/>
          </a:p>
        </p:txBody>
      </p:sp>
      <p:sp>
        <p:nvSpPr>
          <p:cNvPr id="11" name="Google Shape;25;p4">
            <a:hlinkClick r:id="rId3" action="ppaction://hlinksldjump"/>
          </p:cNvPr>
          <p:cNvSpPr/>
          <p:nvPr userDrawn="1"/>
        </p:nvSpPr>
        <p:spPr>
          <a:xfrm>
            <a:off x="10504702" y="1316447"/>
            <a:ext cx="1530987" cy="602449"/>
          </a:xfrm>
          <a:prstGeom prst="roundRect">
            <a:avLst>
              <a:gd name="adj" fmla="val 41586"/>
            </a:avLst>
          </a:prstGeom>
          <a:solidFill>
            <a:schemeClr val="bg1"/>
          </a:solidFill>
          <a:ln>
            <a:noFill/>
          </a:ln>
          <a:effectLst>
            <a:outerShdw blurRad="76200" dist="9525" dir="5400000" algn="bl" rotWithShape="0">
              <a:schemeClr val="tx1">
                <a:alpha val="49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/>
            <a:r>
              <a:rPr lang="fa-IR" sz="1800" dirty="0">
                <a:solidFill>
                  <a:srgbClr val="282828"/>
                </a:solidFill>
                <a:latin typeface="Lalezar" panose="00000500000000000000" pitchFamily="2" charset="-78"/>
                <a:cs typeface="B Titr" panose="00000700000000000000" pitchFamily="2" charset="-78"/>
              </a:rPr>
              <a:t>کلیات</a:t>
            </a:r>
            <a:endParaRPr sz="1800" dirty="0">
              <a:solidFill>
                <a:srgbClr val="282828"/>
              </a:solidFill>
              <a:latin typeface="Lalezar" panose="00000500000000000000" pitchFamily="2" charset="-78"/>
              <a:cs typeface="B Titr" panose="00000700000000000000" pitchFamily="2" charset="-78"/>
            </a:endParaRPr>
          </a:p>
        </p:txBody>
      </p:sp>
      <p:sp>
        <p:nvSpPr>
          <p:cNvPr id="16" name="Google Shape;25;p4">
            <a:hlinkClick r:id="rId4" action="ppaction://hlinksldjump"/>
          </p:cNvPr>
          <p:cNvSpPr/>
          <p:nvPr userDrawn="1"/>
        </p:nvSpPr>
        <p:spPr>
          <a:xfrm>
            <a:off x="10524705" y="2071725"/>
            <a:ext cx="1480821" cy="602449"/>
          </a:xfrm>
          <a:prstGeom prst="roundRect">
            <a:avLst>
              <a:gd name="adj" fmla="val 41586"/>
            </a:avLst>
          </a:prstGeom>
          <a:gradFill>
            <a:gsLst>
              <a:gs pos="77000">
                <a:srgbClr val="F2CA94"/>
              </a:gs>
              <a:gs pos="100000">
                <a:srgbClr val="D7A573"/>
              </a:gs>
              <a:gs pos="50451">
                <a:srgbClr val="F1D2A9"/>
              </a:gs>
              <a:gs pos="30000">
                <a:srgbClr val="F2CA94"/>
              </a:gs>
              <a:gs pos="0">
                <a:srgbClr val="D7A573"/>
              </a:gs>
            </a:gsLst>
            <a:lin ang="0" scaled="1"/>
          </a:gradFill>
          <a:ln>
            <a:noFill/>
          </a:ln>
          <a:effectLst>
            <a:outerShdw blurRad="76200" dist="9525" dir="5400000" algn="bl" rotWithShape="0">
              <a:schemeClr val="tx1">
                <a:alpha val="49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/>
            <a:r>
              <a:rPr lang="fa-IR" sz="1600" dirty="0">
                <a:solidFill>
                  <a:srgbClr val="282828"/>
                </a:solidFill>
                <a:latin typeface="Lalezar" panose="00000500000000000000" pitchFamily="2" charset="-78"/>
                <a:cs typeface="B Titr" panose="00000700000000000000" pitchFamily="2" charset="-78"/>
              </a:rPr>
              <a:t>پیشینه</a:t>
            </a:r>
            <a:endParaRPr lang="fa-IR" sz="1700" dirty="0">
              <a:solidFill>
                <a:srgbClr val="282828"/>
              </a:solidFill>
              <a:latin typeface="Lalezar" panose="00000500000000000000" pitchFamily="2" charset="-78"/>
              <a:cs typeface="B Titr" panose="00000700000000000000" pitchFamily="2" charset="-78"/>
            </a:endParaRPr>
          </a:p>
        </p:txBody>
      </p:sp>
      <p:sp>
        <p:nvSpPr>
          <p:cNvPr id="17" name="Google Shape;25;p4">
            <a:hlinkClick r:id="rId5" action="ppaction://hlinksldjump"/>
          </p:cNvPr>
          <p:cNvSpPr/>
          <p:nvPr userDrawn="1"/>
        </p:nvSpPr>
        <p:spPr>
          <a:xfrm>
            <a:off x="10524705" y="2816664"/>
            <a:ext cx="1480821" cy="602449"/>
          </a:xfrm>
          <a:prstGeom prst="roundRect">
            <a:avLst>
              <a:gd name="adj" fmla="val 41586"/>
            </a:avLst>
          </a:prstGeom>
          <a:solidFill>
            <a:srgbClr val="FFFFFF"/>
          </a:solidFill>
          <a:ln>
            <a:noFill/>
          </a:ln>
          <a:effectLst>
            <a:outerShdw blurRad="76200" dist="9525" dir="5400000" algn="bl" rotWithShape="0">
              <a:schemeClr val="tx1">
                <a:alpha val="49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/>
            <a:r>
              <a:rPr lang="fa-IR" sz="1800" dirty="0">
                <a:solidFill>
                  <a:srgbClr val="282828"/>
                </a:solidFill>
                <a:latin typeface="Lalezar" panose="00000500000000000000" pitchFamily="2" charset="-78"/>
                <a:cs typeface="B Titr" panose="00000700000000000000" pitchFamily="2" charset="-78"/>
              </a:rPr>
              <a:t>مبانی</a:t>
            </a:r>
          </a:p>
        </p:txBody>
      </p:sp>
      <p:sp>
        <p:nvSpPr>
          <p:cNvPr id="18" name="Google Shape;25;p4">
            <a:hlinkClick r:id="rId6" action="ppaction://hlinksldjump"/>
          </p:cNvPr>
          <p:cNvSpPr/>
          <p:nvPr userDrawn="1"/>
        </p:nvSpPr>
        <p:spPr>
          <a:xfrm>
            <a:off x="10528908" y="3547633"/>
            <a:ext cx="1480821" cy="602449"/>
          </a:xfrm>
          <a:prstGeom prst="roundRect">
            <a:avLst>
              <a:gd name="adj" fmla="val 41586"/>
            </a:avLst>
          </a:prstGeom>
          <a:solidFill>
            <a:srgbClr val="FFFFFF"/>
          </a:solidFill>
          <a:ln>
            <a:noFill/>
          </a:ln>
          <a:effectLst>
            <a:outerShdw blurRad="76200" dist="9525" dir="5400000" algn="bl" rotWithShape="0">
              <a:schemeClr val="tx1">
                <a:alpha val="49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/>
            <a:r>
              <a:rPr lang="fa-IR" sz="1800" dirty="0">
                <a:solidFill>
                  <a:srgbClr val="282828"/>
                </a:solidFill>
                <a:latin typeface="Lalezar" panose="00000500000000000000" pitchFamily="2" charset="-78"/>
                <a:cs typeface="B Titr" panose="00000700000000000000" pitchFamily="2" charset="-78"/>
              </a:rPr>
              <a:t>نتایج و بحث</a:t>
            </a:r>
          </a:p>
        </p:txBody>
      </p:sp>
      <p:sp>
        <p:nvSpPr>
          <p:cNvPr id="19" name="Google Shape;25;p4">
            <a:hlinkClick r:id="rId5" action="ppaction://hlinksldjump"/>
          </p:cNvPr>
          <p:cNvSpPr/>
          <p:nvPr userDrawn="1"/>
        </p:nvSpPr>
        <p:spPr>
          <a:xfrm>
            <a:off x="10528052" y="4277558"/>
            <a:ext cx="1480821" cy="602449"/>
          </a:xfrm>
          <a:prstGeom prst="roundRect">
            <a:avLst>
              <a:gd name="adj" fmla="val 41586"/>
            </a:avLst>
          </a:prstGeom>
          <a:solidFill>
            <a:srgbClr val="FFFFFF"/>
          </a:solidFill>
          <a:ln>
            <a:noFill/>
          </a:ln>
          <a:effectLst>
            <a:outerShdw blurRad="76200" dist="9525" dir="5400000" algn="bl" rotWithShape="0">
              <a:schemeClr val="tx1">
                <a:alpha val="49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/>
            <a:r>
              <a:rPr lang="fa-IR" sz="1800" dirty="0">
                <a:solidFill>
                  <a:srgbClr val="282828"/>
                </a:solidFill>
                <a:latin typeface="Lalezar" panose="00000500000000000000" pitchFamily="2" charset="-78"/>
                <a:cs typeface="B Titr" panose="00000700000000000000" pitchFamily="2" charset="-78"/>
              </a:rPr>
              <a:t>نتیجه گیری</a:t>
            </a:r>
          </a:p>
        </p:txBody>
      </p:sp>
      <p:sp>
        <p:nvSpPr>
          <p:cNvPr id="20" name="Google Shape;25;p4">
            <a:hlinkClick r:id="" action="ppaction://noaction"/>
          </p:cNvPr>
          <p:cNvSpPr/>
          <p:nvPr userDrawn="1"/>
        </p:nvSpPr>
        <p:spPr>
          <a:xfrm>
            <a:off x="10554868" y="5012045"/>
            <a:ext cx="1480821" cy="602449"/>
          </a:xfrm>
          <a:prstGeom prst="roundRect">
            <a:avLst>
              <a:gd name="adj" fmla="val 41586"/>
            </a:avLst>
          </a:prstGeom>
          <a:solidFill>
            <a:srgbClr val="FFFFFF"/>
          </a:solidFill>
          <a:ln>
            <a:noFill/>
          </a:ln>
          <a:effectLst>
            <a:outerShdw blurRad="76200" dist="9525" dir="5400000" algn="bl" rotWithShape="0">
              <a:schemeClr val="tx1">
                <a:alpha val="49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/>
            <a:r>
              <a:rPr lang="fa-IR" sz="1800" dirty="0">
                <a:solidFill>
                  <a:srgbClr val="282828"/>
                </a:solidFill>
                <a:latin typeface="Lalezar" panose="00000500000000000000" pitchFamily="2" charset="-78"/>
                <a:cs typeface="B Titr" panose="00000700000000000000" pitchFamily="2" charset="-78"/>
              </a:rPr>
              <a:t>پیشنهادات</a:t>
            </a:r>
          </a:p>
        </p:txBody>
      </p:sp>
    </p:spTree>
    <p:extLst>
      <p:ext uri="{BB962C8B-B14F-4D97-AF65-F5344CB8AC3E}">
        <p14:creationId xmlns:p14="http://schemas.microsoft.com/office/powerpoint/2010/main" val="2366242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68" y="-9442"/>
            <a:ext cx="12180864" cy="6876884"/>
          </a:xfrm>
          <a:prstGeom prst="rect">
            <a:avLst/>
          </a:prstGeom>
        </p:spPr>
      </p:pic>
      <p:sp>
        <p:nvSpPr>
          <p:cNvPr id="7" name="Google Shape;40;p5"/>
          <p:cNvSpPr txBox="1">
            <a:spLocks noGrp="1"/>
          </p:cNvSpPr>
          <p:nvPr>
            <p:ph type="title" hasCustomPrompt="1"/>
          </p:nvPr>
        </p:nvSpPr>
        <p:spPr>
          <a:xfrm>
            <a:off x="991673" y="683555"/>
            <a:ext cx="7908837" cy="684067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2400"/>
              <a:buNone/>
              <a:defRPr sz="3600" baseline="0">
                <a:solidFill>
                  <a:srgbClr val="141212"/>
                </a:solidFill>
                <a:cs typeface="B Titr" panose="00000700000000000000" pitchFamily="2" charset="-78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r>
              <a:rPr lang="fa-IR" dirty="0"/>
              <a:t>عنوان را بنویسید</a:t>
            </a:r>
            <a:endParaRPr dirty="0"/>
          </a:p>
        </p:txBody>
      </p:sp>
      <p:sp>
        <p:nvSpPr>
          <p:cNvPr id="8" name="Google Shape;41;p5"/>
          <p:cNvSpPr txBox="1">
            <a:spLocks noGrp="1"/>
          </p:cNvSpPr>
          <p:nvPr>
            <p:ph type="body" idx="1" hasCustomPrompt="1"/>
          </p:nvPr>
        </p:nvSpPr>
        <p:spPr>
          <a:xfrm>
            <a:off x="996863" y="1687133"/>
            <a:ext cx="7908837" cy="45634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24920" algn="just" rtl="1">
              <a:lnSpc>
                <a:spcPct val="130000"/>
              </a:lnSpc>
              <a:spcBef>
                <a:spcPts val="0"/>
              </a:spcBef>
              <a:spcAft>
                <a:spcPts val="1400"/>
              </a:spcAft>
              <a:buSzPts val="2600"/>
              <a:buChar char="◈"/>
              <a:defRPr sz="2300">
                <a:solidFill>
                  <a:srgbClr val="141212"/>
                </a:solidFill>
                <a:cs typeface="B Nazanin" panose="00000400000000000000" pitchFamily="2" charset="-78"/>
              </a:defRPr>
            </a:lvl1pPr>
            <a:lvl2pPr marL="1219170" lvl="1" indent="-524920" algn="just" rtl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SzPts val="2600"/>
              <a:buChar char="⬩"/>
              <a:defRPr sz="2200">
                <a:cs typeface="B Nazanin" panose="00000400000000000000" pitchFamily="2" charset="-78"/>
              </a:defRPr>
            </a:lvl2pPr>
            <a:lvl3pPr marL="1828754" lvl="2" indent="-524920" algn="just" rtl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SzPts val="2600"/>
              <a:buChar char="⬩"/>
              <a:defRPr sz="2200">
                <a:cs typeface="B Nazanin" panose="00000400000000000000" pitchFamily="2" charset="-78"/>
              </a:defRPr>
            </a:lvl3pPr>
            <a:lvl4pPr marL="2438339" lvl="3" indent="-524920">
              <a:spcBef>
                <a:spcPts val="0"/>
              </a:spcBef>
              <a:spcAft>
                <a:spcPts val="0"/>
              </a:spcAft>
              <a:buSzPts val="2600"/>
              <a:buChar char="⬩"/>
              <a:defRPr/>
            </a:lvl4pPr>
            <a:lvl5pPr marL="3047924" lvl="4" indent="-524920">
              <a:spcBef>
                <a:spcPts val="0"/>
              </a:spcBef>
              <a:spcAft>
                <a:spcPts val="0"/>
              </a:spcAft>
              <a:buSzPts val="2600"/>
              <a:buChar char="⬩"/>
              <a:defRPr/>
            </a:lvl5pPr>
            <a:lvl6pPr marL="3657509" lvl="5" indent="-524920">
              <a:spcBef>
                <a:spcPts val="0"/>
              </a:spcBef>
              <a:spcAft>
                <a:spcPts val="0"/>
              </a:spcAft>
              <a:buSzPts val="2600"/>
              <a:buChar char="⬩"/>
              <a:defRPr/>
            </a:lvl6pPr>
            <a:lvl7pPr marL="4267093" lvl="6" indent="-524920">
              <a:spcBef>
                <a:spcPts val="0"/>
              </a:spcBef>
              <a:spcAft>
                <a:spcPts val="0"/>
              </a:spcAft>
              <a:buSzPts val="2600"/>
              <a:buChar char="⬩"/>
              <a:defRPr/>
            </a:lvl7pPr>
            <a:lvl8pPr marL="4876678" lvl="7" indent="-524920">
              <a:spcBef>
                <a:spcPts val="0"/>
              </a:spcBef>
              <a:spcAft>
                <a:spcPts val="0"/>
              </a:spcAft>
              <a:buSzPts val="2600"/>
              <a:buChar char="⬩"/>
              <a:defRPr/>
            </a:lvl8pPr>
            <a:lvl9pPr marL="5486263" lvl="8" indent="-524920">
              <a:spcBef>
                <a:spcPts val="0"/>
              </a:spcBef>
              <a:spcAft>
                <a:spcPts val="0"/>
              </a:spcAft>
              <a:buSzPts val="2600"/>
              <a:buChar char="⬩"/>
              <a:defRPr/>
            </a:lvl9pPr>
          </a:lstStyle>
          <a:p>
            <a:r>
              <a:rPr lang="fa-IR" dirty="0"/>
              <a:t>متن را بنویسید...</a:t>
            </a:r>
          </a:p>
          <a:p>
            <a:pPr lvl="1"/>
            <a:r>
              <a:rPr lang="fa-IR" dirty="0"/>
              <a:t>زیر متن</a:t>
            </a:r>
          </a:p>
          <a:p>
            <a:pPr lvl="2"/>
            <a:r>
              <a:rPr lang="fa-IR" dirty="0"/>
              <a:t>زیر متن</a:t>
            </a:r>
            <a:endParaRPr dirty="0"/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11320530" y="6010366"/>
            <a:ext cx="662753" cy="499697"/>
          </a:xfrm>
          <a:custGeom>
            <a:avLst/>
            <a:gdLst>
              <a:gd name="T0" fmla="*/ 3600 w 4002"/>
              <a:gd name="T1" fmla="*/ 804 h 2707"/>
              <a:gd name="T2" fmla="*/ 3054 w 4002"/>
              <a:gd name="T3" fmla="*/ 390 h 2707"/>
              <a:gd name="T4" fmla="*/ 2663 w 4002"/>
              <a:gd name="T5" fmla="*/ 0 h 2707"/>
              <a:gd name="T6" fmla="*/ 2003 w 4002"/>
              <a:gd name="T7" fmla="*/ 0 h 2707"/>
              <a:gd name="T8" fmla="*/ 1999 w 4002"/>
              <a:gd name="T9" fmla="*/ 0 h 2707"/>
              <a:gd name="T10" fmla="*/ 1339 w 4002"/>
              <a:gd name="T11" fmla="*/ 0 h 2707"/>
              <a:gd name="T12" fmla="*/ 948 w 4002"/>
              <a:gd name="T13" fmla="*/ 390 h 2707"/>
              <a:gd name="T14" fmla="*/ 402 w 4002"/>
              <a:gd name="T15" fmla="*/ 804 h 2707"/>
              <a:gd name="T16" fmla="*/ 0 w 4002"/>
              <a:gd name="T17" fmla="*/ 1354 h 2707"/>
              <a:gd name="T18" fmla="*/ 402 w 4002"/>
              <a:gd name="T19" fmla="*/ 1903 h 2707"/>
              <a:gd name="T20" fmla="*/ 948 w 4002"/>
              <a:gd name="T21" fmla="*/ 2317 h 2707"/>
              <a:gd name="T22" fmla="*/ 1339 w 4002"/>
              <a:gd name="T23" fmla="*/ 2707 h 2707"/>
              <a:gd name="T24" fmla="*/ 1999 w 4002"/>
              <a:gd name="T25" fmla="*/ 2707 h 2707"/>
              <a:gd name="T26" fmla="*/ 2003 w 4002"/>
              <a:gd name="T27" fmla="*/ 2707 h 2707"/>
              <a:gd name="T28" fmla="*/ 2663 w 4002"/>
              <a:gd name="T29" fmla="*/ 2707 h 2707"/>
              <a:gd name="T30" fmla="*/ 3054 w 4002"/>
              <a:gd name="T31" fmla="*/ 2317 h 2707"/>
              <a:gd name="T32" fmla="*/ 3600 w 4002"/>
              <a:gd name="T33" fmla="*/ 1903 h 2707"/>
              <a:gd name="T34" fmla="*/ 4002 w 4002"/>
              <a:gd name="T35" fmla="*/ 1354 h 2707"/>
              <a:gd name="T36" fmla="*/ 3600 w 4002"/>
              <a:gd name="T37" fmla="*/ 804 h 27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002" h="2707">
                <a:moveTo>
                  <a:pt x="3600" y="804"/>
                </a:moveTo>
                <a:cubicBezTo>
                  <a:pt x="3514" y="565"/>
                  <a:pt x="3354" y="394"/>
                  <a:pt x="3054" y="390"/>
                </a:cubicBezTo>
                <a:cubicBezTo>
                  <a:pt x="3054" y="175"/>
                  <a:pt x="2879" y="0"/>
                  <a:pt x="2663" y="0"/>
                </a:cubicBezTo>
                <a:cubicBezTo>
                  <a:pt x="2003" y="0"/>
                  <a:pt x="2003" y="0"/>
                  <a:pt x="2003" y="0"/>
                </a:cubicBezTo>
                <a:cubicBezTo>
                  <a:pt x="1999" y="0"/>
                  <a:pt x="1999" y="0"/>
                  <a:pt x="1999" y="0"/>
                </a:cubicBezTo>
                <a:cubicBezTo>
                  <a:pt x="1339" y="0"/>
                  <a:pt x="1339" y="0"/>
                  <a:pt x="1339" y="0"/>
                </a:cubicBezTo>
                <a:cubicBezTo>
                  <a:pt x="1123" y="0"/>
                  <a:pt x="948" y="175"/>
                  <a:pt x="948" y="390"/>
                </a:cubicBezTo>
                <a:cubicBezTo>
                  <a:pt x="648" y="394"/>
                  <a:pt x="488" y="565"/>
                  <a:pt x="402" y="804"/>
                </a:cubicBezTo>
                <a:cubicBezTo>
                  <a:pt x="235" y="1272"/>
                  <a:pt x="0" y="1354"/>
                  <a:pt x="0" y="1354"/>
                </a:cubicBezTo>
                <a:cubicBezTo>
                  <a:pt x="0" y="1354"/>
                  <a:pt x="235" y="1435"/>
                  <a:pt x="402" y="1903"/>
                </a:cubicBezTo>
                <a:cubicBezTo>
                  <a:pt x="488" y="2142"/>
                  <a:pt x="648" y="2313"/>
                  <a:pt x="948" y="2317"/>
                </a:cubicBezTo>
                <a:cubicBezTo>
                  <a:pt x="948" y="2532"/>
                  <a:pt x="1123" y="2707"/>
                  <a:pt x="1339" y="2707"/>
                </a:cubicBezTo>
                <a:cubicBezTo>
                  <a:pt x="1999" y="2707"/>
                  <a:pt x="1999" y="2707"/>
                  <a:pt x="1999" y="2707"/>
                </a:cubicBezTo>
                <a:cubicBezTo>
                  <a:pt x="2003" y="2707"/>
                  <a:pt x="2003" y="2707"/>
                  <a:pt x="2003" y="2707"/>
                </a:cubicBezTo>
                <a:cubicBezTo>
                  <a:pt x="2663" y="2707"/>
                  <a:pt x="2663" y="2707"/>
                  <a:pt x="2663" y="2707"/>
                </a:cubicBezTo>
                <a:cubicBezTo>
                  <a:pt x="2879" y="2707"/>
                  <a:pt x="3054" y="2532"/>
                  <a:pt x="3054" y="2317"/>
                </a:cubicBezTo>
                <a:cubicBezTo>
                  <a:pt x="3354" y="2313"/>
                  <a:pt x="3514" y="2142"/>
                  <a:pt x="3600" y="1903"/>
                </a:cubicBezTo>
                <a:cubicBezTo>
                  <a:pt x="3767" y="1435"/>
                  <a:pt x="4002" y="1354"/>
                  <a:pt x="4002" y="1354"/>
                </a:cubicBezTo>
                <a:cubicBezTo>
                  <a:pt x="4002" y="1354"/>
                  <a:pt x="3767" y="1272"/>
                  <a:pt x="3600" y="804"/>
                </a:cubicBezTo>
                <a:close/>
              </a:path>
            </a:pathLst>
          </a:custGeom>
          <a:gradFill>
            <a:gsLst>
              <a:gs pos="9000">
                <a:srgbClr val="E9B77E"/>
              </a:gs>
              <a:gs pos="100000">
                <a:srgbClr val="EEC79C"/>
              </a:gs>
            </a:gsLst>
            <a:lin ang="5400000" scaled="1"/>
          </a:gradFill>
          <a:ln>
            <a:solidFill>
              <a:schemeClr val="bg1"/>
            </a:solidFill>
          </a:ln>
          <a:effectLst>
            <a:outerShdw blurRad="76200" dir="5400000" algn="ctr" rotWithShape="0">
              <a:prstClr val="black">
                <a:alpha val="49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10000"/>
              </a:lnSpc>
            </a:pPr>
            <a:endParaRPr lang="en-US" sz="1700" dirty="0">
              <a:cs typeface="B Titr" panose="00000700000000000000" pitchFamily="2" charset="-78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112" y="6078829"/>
            <a:ext cx="553534" cy="3689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  <a:cs typeface="B Titr" panose="00000700000000000000" pitchFamily="2" charset="-78"/>
              </a:defRPr>
            </a:lvl1pPr>
          </a:lstStyle>
          <a:p>
            <a:fld id="{56D9366A-D398-414C-8713-36170E392563}" type="slidenum">
              <a:rPr lang="fa-IR" smtClean="0"/>
              <a:pPr/>
              <a:t>‹#›</a:t>
            </a:fld>
            <a:endParaRPr lang="fa-IR" dirty="0"/>
          </a:p>
        </p:txBody>
      </p:sp>
      <p:sp>
        <p:nvSpPr>
          <p:cNvPr id="12" name="Google Shape;25;p4">
            <a:hlinkClick r:id="rId3" action="ppaction://hlinksldjump"/>
          </p:cNvPr>
          <p:cNvSpPr/>
          <p:nvPr userDrawn="1"/>
        </p:nvSpPr>
        <p:spPr>
          <a:xfrm>
            <a:off x="10524705" y="2816664"/>
            <a:ext cx="1480821" cy="602449"/>
          </a:xfrm>
          <a:prstGeom prst="roundRect">
            <a:avLst>
              <a:gd name="adj" fmla="val 41586"/>
            </a:avLst>
          </a:prstGeom>
          <a:gradFill>
            <a:gsLst>
              <a:gs pos="77000">
                <a:srgbClr val="F2CA94"/>
              </a:gs>
              <a:gs pos="100000">
                <a:srgbClr val="D7A573"/>
              </a:gs>
              <a:gs pos="50451">
                <a:srgbClr val="F1D2A9"/>
              </a:gs>
              <a:gs pos="30000">
                <a:srgbClr val="F2CA94"/>
              </a:gs>
              <a:gs pos="0">
                <a:srgbClr val="D7A573"/>
              </a:gs>
            </a:gsLst>
            <a:lin ang="0" scaled="1"/>
          </a:gradFill>
          <a:ln>
            <a:noFill/>
          </a:ln>
          <a:effectLst>
            <a:outerShdw blurRad="76200" dist="9525" dir="5400000" algn="bl" rotWithShape="0">
              <a:schemeClr val="tx1">
                <a:alpha val="49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/>
            <a:r>
              <a:rPr lang="fa-IR" sz="1800" dirty="0">
                <a:solidFill>
                  <a:srgbClr val="282828"/>
                </a:solidFill>
                <a:latin typeface="Lalezar" panose="00000500000000000000" pitchFamily="2" charset="-78"/>
                <a:cs typeface="B Titr" panose="00000700000000000000" pitchFamily="2" charset="-78"/>
              </a:rPr>
              <a:t>مبانی </a:t>
            </a:r>
          </a:p>
        </p:txBody>
      </p:sp>
      <p:sp>
        <p:nvSpPr>
          <p:cNvPr id="17" name="Google Shape;25;p4">
            <a:hlinkClick r:id="rId4" action="ppaction://hlinksldjump"/>
          </p:cNvPr>
          <p:cNvSpPr/>
          <p:nvPr userDrawn="1"/>
        </p:nvSpPr>
        <p:spPr>
          <a:xfrm>
            <a:off x="10504702" y="1316447"/>
            <a:ext cx="1530987" cy="602449"/>
          </a:xfrm>
          <a:prstGeom prst="roundRect">
            <a:avLst>
              <a:gd name="adj" fmla="val 41586"/>
            </a:avLst>
          </a:prstGeom>
          <a:solidFill>
            <a:schemeClr val="bg1"/>
          </a:solidFill>
          <a:ln>
            <a:noFill/>
          </a:ln>
          <a:effectLst>
            <a:outerShdw blurRad="76200" dist="9525" dir="5400000" algn="bl" rotWithShape="0">
              <a:schemeClr val="tx1">
                <a:alpha val="49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/>
            <a:r>
              <a:rPr lang="fa-IR" sz="1800" dirty="0">
                <a:solidFill>
                  <a:srgbClr val="282828"/>
                </a:solidFill>
                <a:latin typeface="Lalezar" panose="00000500000000000000" pitchFamily="2" charset="-78"/>
                <a:cs typeface="B Titr" panose="00000700000000000000" pitchFamily="2" charset="-78"/>
              </a:rPr>
              <a:t>کلیات</a:t>
            </a:r>
          </a:p>
        </p:txBody>
      </p:sp>
      <p:sp>
        <p:nvSpPr>
          <p:cNvPr id="18" name="Google Shape;25;p4">
            <a:hlinkClick r:id="rId5" action="ppaction://hlinksldjump"/>
          </p:cNvPr>
          <p:cNvSpPr/>
          <p:nvPr userDrawn="1"/>
        </p:nvSpPr>
        <p:spPr>
          <a:xfrm>
            <a:off x="10524705" y="2071725"/>
            <a:ext cx="1480821" cy="602449"/>
          </a:xfrm>
          <a:prstGeom prst="roundRect">
            <a:avLst>
              <a:gd name="adj" fmla="val 41586"/>
            </a:avLst>
          </a:prstGeom>
          <a:solidFill>
            <a:srgbClr val="FFFFFF"/>
          </a:solidFill>
          <a:ln>
            <a:noFill/>
          </a:ln>
          <a:effectLst>
            <a:outerShdw blurRad="76200" dist="9525" dir="5400000" algn="bl" rotWithShape="0">
              <a:schemeClr val="tx1">
                <a:alpha val="49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/>
            <a:r>
              <a:rPr lang="fa-IR" sz="1700" dirty="0">
                <a:solidFill>
                  <a:srgbClr val="282828"/>
                </a:solidFill>
                <a:latin typeface="Lalezar" panose="00000500000000000000" pitchFamily="2" charset="-78"/>
                <a:cs typeface="B Titr" panose="00000700000000000000" pitchFamily="2" charset="-78"/>
              </a:rPr>
              <a:t> </a:t>
            </a:r>
            <a:r>
              <a:rPr lang="fa-IR" sz="1600" dirty="0">
                <a:solidFill>
                  <a:srgbClr val="282828"/>
                </a:solidFill>
                <a:latin typeface="Lalezar" panose="00000500000000000000" pitchFamily="2" charset="-78"/>
                <a:cs typeface="B Titr" panose="00000700000000000000" pitchFamily="2" charset="-78"/>
              </a:rPr>
              <a:t>پیشینه</a:t>
            </a:r>
            <a:endParaRPr lang="fa-IR" sz="1700" dirty="0">
              <a:solidFill>
                <a:srgbClr val="282828"/>
              </a:solidFill>
              <a:latin typeface="Lalezar" panose="00000500000000000000" pitchFamily="2" charset="-78"/>
              <a:cs typeface="B Titr" panose="00000700000000000000" pitchFamily="2" charset="-78"/>
            </a:endParaRPr>
          </a:p>
        </p:txBody>
      </p:sp>
      <p:sp>
        <p:nvSpPr>
          <p:cNvPr id="19" name="Google Shape;25;p4">
            <a:hlinkClick r:id="rId6" action="ppaction://hlinksldjump"/>
          </p:cNvPr>
          <p:cNvSpPr/>
          <p:nvPr userDrawn="1"/>
        </p:nvSpPr>
        <p:spPr>
          <a:xfrm>
            <a:off x="10528908" y="3547633"/>
            <a:ext cx="1480821" cy="602449"/>
          </a:xfrm>
          <a:prstGeom prst="roundRect">
            <a:avLst>
              <a:gd name="adj" fmla="val 41586"/>
            </a:avLst>
          </a:prstGeom>
          <a:solidFill>
            <a:srgbClr val="FFFFFF"/>
          </a:solidFill>
          <a:ln>
            <a:noFill/>
          </a:ln>
          <a:effectLst>
            <a:outerShdw blurRad="76200" dist="9525" dir="5400000" algn="bl" rotWithShape="0">
              <a:schemeClr val="tx1">
                <a:alpha val="49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/>
            <a:r>
              <a:rPr lang="fa-IR" sz="1800" dirty="0">
                <a:solidFill>
                  <a:srgbClr val="282828"/>
                </a:solidFill>
                <a:latin typeface="Lalezar" panose="00000500000000000000" pitchFamily="2" charset="-78"/>
                <a:cs typeface="B Titr" panose="00000700000000000000" pitchFamily="2" charset="-78"/>
              </a:rPr>
              <a:t>نتایج و بحث</a:t>
            </a:r>
          </a:p>
        </p:txBody>
      </p:sp>
      <p:sp>
        <p:nvSpPr>
          <p:cNvPr id="20" name="Google Shape;25;p4">
            <a:hlinkClick r:id="rId3" action="ppaction://hlinksldjump"/>
          </p:cNvPr>
          <p:cNvSpPr/>
          <p:nvPr userDrawn="1"/>
        </p:nvSpPr>
        <p:spPr>
          <a:xfrm>
            <a:off x="10528052" y="4277558"/>
            <a:ext cx="1480821" cy="602449"/>
          </a:xfrm>
          <a:prstGeom prst="roundRect">
            <a:avLst>
              <a:gd name="adj" fmla="val 41586"/>
            </a:avLst>
          </a:prstGeom>
          <a:solidFill>
            <a:srgbClr val="FFFFFF"/>
          </a:solidFill>
          <a:ln>
            <a:noFill/>
          </a:ln>
          <a:effectLst>
            <a:outerShdw blurRad="76200" dist="9525" dir="5400000" algn="bl" rotWithShape="0">
              <a:schemeClr val="tx1">
                <a:alpha val="49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/>
            <a:r>
              <a:rPr lang="fa-IR" sz="1800" dirty="0">
                <a:solidFill>
                  <a:srgbClr val="282828"/>
                </a:solidFill>
                <a:latin typeface="Lalezar" panose="00000500000000000000" pitchFamily="2" charset="-78"/>
                <a:cs typeface="B Titr" panose="00000700000000000000" pitchFamily="2" charset="-78"/>
              </a:rPr>
              <a:t>نتیجه گیری</a:t>
            </a:r>
          </a:p>
        </p:txBody>
      </p:sp>
      <p:sp>
        <p:nvSpPr>
          <p:cNvPr id="21" name="Google Shape;25;p4">
            <a:hlinkClick r:id="" action="ppaction://noaction"/>
          </p:cNvPr>
          <p:cNvSpPr/>
          <p:nvPr userDrawn="1"/>
        </p:nvSpPr>
        <p:spPr>
          <a:xfrm>
            <a:off x="10554868" y="5012045"/>
            <a:ext cx="1480821" cy="602449"/>
          </a:xfrm>
          <a:prstGeom prst="roundRect">
            <a:avLst>
              <a:gd name="adj" fmla="val 41586"/>
            </a:avLst>
          </a:prstGeom>
          <a:solidFill>
            <a:srgbClr val="FFFFFF"/>
          </a:solidFill>
          <a:ln>
            <a:noFill/>
          </a:ln>
          <a:effectLst>
            <a:outerShdw blurRad="76200" dist="9525" dir="5400000" algn="bl" rotWithShape="0">
              <a:schemeClr val="tx1">
                <a:alpha val="49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/>
            <a:r>
              <a:rPr lang="fa-IR" sz="1800" dirty="0">
                <a:solidFill>
                  <a:srgbClr val="282828"/>
                </a:solidFill>
                <a:latin typeface="Lalezar" panose="00000500000000000000" pitchFamily="2" charset="-78"/>
                <a:cs typeface="B Titr" panose="00000700000000000000" pitchFamily="2" charset="-78"/>
              </a:rPr>
              <a:t>پیشنهادات</a:t>
            </a:r>
          </a:p>
        </p:txBody>
      </p:sp>
    </p:spTree>
    <p:extLst>
      <p:ext uri="{BB962C8B-B14F-4D97-AF65-F5344CB8AC3E}">
        <p14:creationId xmlns:p14="http://schemas.microsoft.com/office/powerpoint/2010/main" val="86560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68" y="-9442"/>
            <a:ext cx="12180864" cy="6876884"/>
          </a:xfrm>
          <a:prstGeom prst="rect">
            <a:avLst/>
          </a:prstGeom>
        </p:spPr>
      </p:pic>
      <p:sp>
        <p:nvSpPr>
          <p:cNvPr id="7" name="Google Shape;40;p5"/>
          <p:cNvSpPr txBox="1">
            <a:spLocks noGrp="1"/>
          </p:cNvSpPr>
          <p:nvPr>
            <p:ph type="title" hasCustomPrompt="1"/>
          </p:nvPr>
        </p:nvSpPr>
        <p:spPr>
          <a:xfrm>
            <a:off x="991673" y="683555"/>
            <a:ext cx="7908837" cy="684067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2400"/>
              <a:buNone/>
              <a:defRPr sz="3600" baseline="0">
                <a:solidFill>
                  <a:srgbClr val="141212"/>
                </a:solidFill>
                <a:cs typeface="B Titr" panose="00000700000000000000" pitchFamily="2" charset="-78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r>
              <a:rPr lang="fa-IR" dirty="0"/>
              <a:t>عنوان را بنویسید</a:t>
            </a:r>
            <a:endParaRPr dirty="0"/>
          </a:p>
        </p:txBody>
      </p:sp>
      <p:sp>
        <p:nvSpPr>
          <p:cNvPr id="8" name="Google Shape;41;p5"/>
          <p:cNvSpPr txBox="1">
            <a:spLocks noGrp="1"/>
          </p:cNvSpPr>
          <p:nvPr>
            <p:ph type="body" idx="1" hasCustomPrompt="1"/>
          </p:nvPr>
        </p:nvSpPr>
        <p:spPr>
          <a:xfrm>
            <a:off x="996863" y="1687133"/>
            <a:ext cx="7908837" cy="45634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24920" algn="just" rtl="1">
              <a:lnSpc>
                <a:spcPct val="130000"/>
              </a:lnSpc>
              <a:spcBef>
                <a:spcPts val="0"/>
              </a:spcBef>
              <a:spcAft>
                <a:spcPts val="1400"/>
              </a:spcAft>
              <a:buSzPts val="2600"/>
              <a:buChar char="◈"/>
              <a:defRPr sz="2300">
                <a:solidFill>
                  <a:srgbClr val="141212"/>
                </a:solidFill>
                <a:cs typeface="B Nazanin" panose="00000400000000000000" pitchFamily="2" charset="-78"/>
              </a:defRPr>
            </a:lvl1pPr>
            <a:lvl2pPr marL="1219170" lvl="1" indent="-524920" algn="just" rtl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SzPts val="2600"/>
              <a:buChar char="⬩"/>
              <a:defRPr sz="2200">
                <a:cs typeface="B Nazanin" panose="00000400000000000000" pitchFamily="2" charset="-78"/>
              </a:defRPr>
            </a:lvl2pPr>
            <a:lvl3pPr marL="1828754" lvl="2" indent="-524920" algn="just" rtl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SzPts val="2600"/>
              <a:buChar char="⬩"/>
              <a:defRPr sz="2200">
                <a:cs typeface="B Nazanin" panose="00000400000000000000" pitchFamily="2" charset="-78"/>
              </a:defRPr>
            </a:lvl3pPr>
            <a:lvl4pPr marL="2438339" lvl="3" indent="-524920">
              <a:spcBef>
                <a:spcPts val="0"/>
              </a:spcBef>
              <a:spcAft>
                <a:spcPts val="0"/>
              </a:spcAft>
              <a:buSzPts val="2600"/>
              <a:buChar char="⬩"/>
              <a:defRPr/>
            </a:lvl4pPr>
            <a:lvl5pPr marL="3047924" lvl="4" indent="-524920">
              <a:spcBef>
                <a:spcPts val="0"/>
              </a:spcBef>
              <a:spcAft>
                <a:spcPts val="0"/>
              </a:spcAft>
              <a:buSzPts val="2600"/>
              <a:buChar char="⬩"/>
              <a:defRPr/>
            </a:lvl5pPr>
            <a:lvl6pPr marL="3657509" lvl="5" indent="-524920">
              <a:spcBef>
                <a:spcPts val="0"/>
              </a:spcBef>
              <a:spcAft>
                <a:spcPts val="0"/>
              </a:spcAft>
              <a:buSzPts val="2600"/>
              <a:buChar char="⬩"/>
              <a:defRPr/>
            </a:lvl6pPr>
            <a:lvl7pPr marL="4267093" lvl="6" indent="-524920">
              <a:spcBef>
                <a:spcPts val="0"/>
              </a:spcBef>
              <a:spcAft>
                <a:spcPts val="0"/>
              </a:spcAft>
              <a:buSzPts val="2600"/>
              <a:buChar char="⬩"/>
              <a:defRPr/>
            </a:lvl7pPr>
            <a:lvl8pPr marL="4876678" lvl="7" indent="-524920">
              <a:spcBef>
                <a:spcPts val="0"/>
              </a:spcBef>
              <a:spcAft>
                <a:spcPts val="0"/>
              </a:spcAft>
              <a:buSzPts val="2600"/>
              <a:buChar char="⬩"/>
              <a:defRPr/>
            </a:lvl8pPr>
            <a:lvl9pPr marL="5486263" lvl="8" indent="-524920">
              <a:spcBef>
                <a:spcPts val="0"/>
              </a:spcBef>
              <a:spcAft>
                <a:spcPts val="0"/>
              </a:spcAft>
              <a:buSzPts val="2600"/>
              <a:buChar char="⬩"/>
              <a:defRPr/>
            </a:lvl9pPr>
          </a:lstStyle>
          <a:p>
            <a:r>
              <a:rPr lang="fa-IR" dirty="0"/>
              <a:t>متن را بنویسید...</a:t>
            </a:r>
          </a:p>
          <a:p>
            <a:pPr lvl="1"/>
            <a:r>
              <a:rPr lang="fa-IR" dirty="0"/>
              <a:t>زیر متن</a:t>
            </a:r>
          </a:p>
          <a:p>
            <a:pPr lvl="2"/>
            <a:r>
              <a:rPr lang="fa-IR" dirty="0"/>
              <a:t>زیر متن</a:t>
            </a:r>
            <a:endParaRPr dirty="0"/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11320530" y="6010366"/>
            <a:ext cx="662753" cy="499697"/>
          </a:xfrm>
          <a:custGeom>
            <a:avLst/>
            <a:gdLst>
              <a:gd name="T0" fmla="*/ 3600 w 4002"/>
              <a:gd name="T1" fmla="*/ 804 h 2707"/>
              <a:gd name="T2" fmla="*/ 3054 w 4002"/>
              <a:gd name="T3" fmla="*/ 390 h 2707"/>
              <a:gd name="T4" fmla="*/ 2663 w 4002"/>
              <a:gd name="T5" fmla="*/ 0 h 2707"/>
              <a:gd name="T6" fmla="*/ 2003 w 4002"/>
              <a:gd name="T7" fmla="*/ 0 h 2707"/>
              <a:gd name="T8" fmla="*/ 1999 w 4002"/>
              <a:gd name="T9" fmla="*/ 0 h 2707"/>
              <a:gd name="T10" fmla="*/ 1339 w 4002"/>
              <a:gd name="T11" fmla="*/ 0 h 2707"/>
              <a:gd name="T12" fmla="*/ 948 w 4002"/>
              <a:gd name="T13" fmla="*/ 390 h 2707"/>
              <a:gd name="T14" fmla="*/ 402 w 4002"/>
              <a:gd name="T15" fmla="*/ 804 h 2707"/>
              <a:gd name="T16" fmla="*/ 0 w 4002"/>
              <a:gd name="T17" fmla="*/ 1354 h 2707"/>
              <a:gd name="T18" fmla="*/ 402 w 4002"/>
              <a:gd name="T19" fmla="*/ 1903 h 2707"/>
              <a:gd name="T20" fmla="*/ 948 w 4002"/>
              <a:gd name="T21" fmla="*/ 2317 h 2707"/>
              <a:gd name="T22" fmla="*/ 1339 w 4002"/>
              <a:gd name="T23" fmla="*/ 2707 h 2707"/>
              <a:gd name="T24" fmla="*/ 1999 w 4002"/>
              <a:gd name="T25" fmla="*/ 2707 h 2707"/>
              <a:gd name="T26" fmla="*/ 2003 w 4002"/>
              <a:gd name="T27" fmla="*/ 2707 h 2707"/>
              <a:gd name="T28" fmla="*/ 2663 w 4002"/>
              <a:gd name="T29" fmla="*/ 2707 h 2707"/>
              <a:gd name="T30" fmla="*/ 3054 w 4002"/>
              <a:gd name="T31" fmla="*/ 2317 h 2707"/>
              <a:gd name="T32" fmla="*/ 3600 w 4002"/>
              <a:gd name="T33" fmla="*/ 1903 h 2707"/>
              <a:gd name="T34" fmla="*/ 4002 w 4002"/>
              <a:gd name="T35" fmla="*/ 1354 h 2707"/>
              <a:gd name="T36" fmla="*/ 3600 w 4002"/>
              <a:gd name="T37" fmla="*/ 804 h 27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002" h="2707">
                <a:moveTo>
                  <a:pt x="3600" y="804"/>
                </a:moveTo>
                <a:cubicBezTo>
                  <a:pt x="3514" y="565"/>
                  <a:pt x="3354" y="394"/>
                  <a:pt x="3054" y="390"/>
                </a:cubicBezTo>
                <a:cubicBezTo>
                  <a:pt x="3054" y="175"/>
                  <a:pt x="2879" y="0"/>
                  <a:pt x="2663" y="0"/>
                </a:cubicBezTo>
                <a:cubicBezTo>
                  <a:pt x="2003" y="0"/>
                  <a:pt x="2003" y="0"/>
                  <a:pt x="2003" y="0"/>
                </a:cubicBezTo>
                <a:cubicBezTo>
                  <a:pt x="1999" y="0"/>
                  <a:pt x="1999" y="0"/>
                  <a:pt x="1999" y="0"/>
                </a:cubicBezTo>
                <a:cubicBezTo>
                  <a:pt x="1339" y="0"/>
                  <a:pt x="1339" y="0"/>
                  <a:pt x="1339" y="0"/>
                </a:cubicBezTo>
                <a:cubicBezTo>
                  <a:pt x="1123" y="0"/>
                  <a:pt x="948" y="175"/>
                  <a:pt x="948" y="390"/>
                </a:cubicBezTo>
                <a:cubicBezTo>
                  <a:pt x="648" y="394"/>
                  <a:pt x="488" y="565"/>
                  <a:pt x="402" y="804"/>
                </a:cubicBezTo>
                <a:cubicBezTo>
                  <a:pt x="235" y="1272"/>
                  <a:pt x="0" y="1354"/>
                  <a:pt x="0" y="1354"/>
                </a:cubicBezTo>
                <a:cubicBezTo>
                  <a:pt x="0" y="1354"/>
                  <a:pt x="235" y="1435"/>
                  <a:pt x="402" y="1903"/>
                </a:cubicBezTo>
                <a:cubicBezTo>
                  <a:pt x="488" y="2142"/>
                  <a:pt x="648" y="2313"/>
                  <a:pt x="948" y="2317"/>
                </a:cubicBezTo>
                <a:cubicBezTo>
                  <a:pt x="948" y="2532"/>
                  <a:pt x="1123" y="2707"/>
                  <a:pt x="1339" y="2707"/>
                </a:cubicBezTo>
                <a:cubicBezTo>
                  <a:pt x="1999" y="2707"/>
                  <a:pt x="1999" y="2707"/>
                  <a:pt x="1999" y="2707"/>
                </a:cubicBezTo>
                <a:cubicBezTo>
                  <a:pt x="2003" y="2707"/>
                  <a:pt x="2003" y="2707"/>
                  <a:pt x="2003" y="2707"/>
                </a:cubicBezTo>
                <a:cubicBezTo>
                  <a:pt x="2663" y="2707"/>
                  <a:pt x="2663" y="2707"/>
                  <a:pt x="2663" y="2707"/>
                </a:cubicBezTo>
                <a:cubicBezTo>
                  <a:pt x="2879" y="2707"/>
                  <a:pt x="3054" y="2532"/>
                  <a:pt x="3054" y="2317"/>
                </a:cubicBezTo>
                <a:cubicBezTo>
                  <a:pt x="3354" y="2313"/>
                  <a:pt x="3514" y="2142"/>
                  <a:pt x="3600" y="1903"/>
                </a:cubicBezTo>
                <a:cubicBezTo>
                  <a:pt x="3767" y="1435"/>
                  <a:pt x="4002" y="1354"/>
                  <a:pt x="4002" y="1354"/>
                </a:cubicBezTo>
                <a:cubicBezTo>
                  <a:pt x="4002" y="1354"/>
                  <a:pt x="3767" y="1272"/>
                  <a:pt x="3600" y="804"/>
                </a:cubicBezTo>
                <a:close/>
              </a:path>
            </a:pathLst>
          </a:custGeom>
          <a:gradFill>
            <a:gsLst>
              <a:gs pos="9000">
                <a:srgbClr val="E9B77E"/>
              </a:gs>
              <a:gs pos="100000">
                <a:srgbClr val="EEC79C"/>
              </a:gs>
            </a:gsLst>
            <a:lin ang="5400000" scaled="1"/>
          </a:gradFill>
          <a:ln>
            <a:solidFill>
              <a:schemeClr val="bg1"/>
            </a:solidFill>
          </a:ln>
          <a:effectLst>
            <a:outerShdw blurRad="76200" dir="5400000" algn="ctr" rotWithShape="0">
              <a:prstClr val="black">
                <a:alpha val="49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10000"/>
              </a:lnSpc>
            </a:pPr>
            <a:endParaRPr lang="en-US" sz="1700" dirty="0">
              <a:cs typeface="B Titr" panose="00000700000000000000" pitchFamily="2" charset="-78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112" y="6078829"/>
            <a:ext cx="553534" cy="3689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  <a:cs typeface="B Titr" panose="00000700000000000000" pitchFamily="2" charset="-78"/>
              </a:defRPr>
            </a:lvl1pPr>
          </a:lstStyle>
          <a:p>
            <a:fld id="{56D9366A-D398-414C-8713-36170E392563}" type="slidenum">
              <a:rPr lang="fa-IR" smtClean="0"/>
              <a:pPr/>
              <a:t>‹#›</a:t>
            </a:fld>
            <a:endParaRPr lang="fa-IR" dirty="0"/>
          </a:p>
        </p:txBody>
      </p:sp>
      <p:sp>
        <p:nvSpPr>
          <p:cNvPr id="13" name="Google Shape;25;p4">
            <a:hlinkClick r:id="rId3" action="ppaction://hlinksldjump"/>
          </p:cNvPr>
          <p:cNvSpPr/>
          <p:nvPr userDrawn="1"/>
        </p:nvSpPr>
        <p:spPr>
          <a:xfrm>
            <a:off x="10528908" y="3547633"/>
            <a:ext cx="1480821" cy="602449"/>
          </a:xfrm>
          <a:prstGeom prst="roundRect">
            <a:avLst>
              <a:gd name="adj" fmla="val 41586"/>
            </a:avLst>
          </a:prstGeom>
          <a:gradFill>
            <a:gsLst>
              <a:gs pos="77000">
                <a:srgbClr val="F2CA94"/>
              </a:gs>
              <a:gs pos="100000">
                <a:srgbClr val="D7A573"/>
              </a:gs>
              <a:gs pos="50451">
                <a:srgbClr val="F1D2A9"/>
              </a:gs>
              <a:gs pos="30000">
                <a:srgbClr val="F2CA94"/>
              </a:gs>
              <a:gs pos="0">
                <a:srgbClr val="D7A573"/>
              </a:gs>
            </a:gsLst>
            <a:lin ang="0" scaled="1"/>
          </a:gradFill>
          <a:ln>
            <a:noFill/>
          </a:ln>
          <a:effectLst>
            <a:outerShdw blurRad="76200" dist="9525" dir="5400000" algn="bl" rotWithShape="0">
              <a:schemeClr val="tx1">
                <a:alpha val="49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/>
            <a:r>
              <a:rPr lang="fa-IR" sz="1800" dirty="0">
                <a:solidFill>
                  <a:srgbClr val="282828"/>
                </a:solidFill>
                <a:latin typeface="Lalezar" panose="00000500000000000000" pitchFamily="2" charset="-78"/>
                <a:cs typeface="B Titr" panose="00000700000000000000" pitchFamily="2" charset="-78"/>
              </a:rPr>
              <a:t>نتایج و بحث</a:t>
            </a:r>
          </a:p>
        </p:txBody>
      </p:sp>
      <p:sp>
        <p:nvSpPr>
          <p:cNvPr id="17" name="Google Shape;25;p4">
            <a:hlinkClick r:id="rId4" action="ppaction://hlinksldjump"/>
          </p:cNvPr>
          <p:cNvSpPr/>
          <p:nvPr userDrawn="1"/>
        </p:nvSpPr>
        <p:spPr>
          <a:xfrm>
            <a:off x="10504702" y="1316447"/>
            <a:ext cx="1530987" cy="602449"/>
          </a:xfrm>
          <a:prstGeom prst="roundRect">
            <a:avLst>
              <a:gd name="adj" fmla="val 41586"/>
            </a:avLst>
          </a:prstGeom>
          <a:solidFill>
            <a:schemeClr val="bg1"/>
          </a:solidFill>
          <a:ln>
            <a:noFill/>
          </a:ln>
          <a:effectLst>
            <a:outerShdw blurRad="76200" dist="9525" dir="5400000" algn="bl" rotWithShape="0">
              <a:schemeClr val="tx1">
                <a:alpha val="49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/>
            <a:r>
              <a:rPr lang="fa-IR" sz="1800" dirty="0">
                <a:solidFill>
                  <a:srgbClr val="282828"/>
                </a:solidFill>
                <a:latin typeface="Lalezar" panose="00000500000000000000" pitchFamily="2" charset="-78"/>
                <a:cs typeface="B Titr" panose="00000700000000000000" pitchFamily="2" charset="-78"/>
              </a:rPr>
              <a:t>کلیات</a:t>
            </a:r>
          </a:p>
        </p:txBody>
      </p:sp>
      <p:sp>
        <p:nvSpPr>
          <p:cNvPr id="18" name="Google Shape;25;p4">
            <a:hlinkClick r:id="rId5" action="ppaction://hlinksldjump"/>
          </p:cNvPr>
          <p:cNvSpPr/>
          <p:nvPr userDrawn="1"/>
        </p:nvSpPr>
        <p:spPr>
          <a:xfrm>
            <a:off x="10524705" y="2071725"/>
            <a:ext cx="1480821" cy="602449"/>
          </a:xfrm>
          <a:prstGeom prst="roundRect">
            <a:avLst>
              <a:gd name="adj" fmla="val 41586"/>
            </a:avLst>
          </a:prstGeom>
          <a:solidFill>
            <a:srgbClr val="FFFFFF"/>
          </a:solidFill>
          <a:ln>
            <a:noFill/>
          </a:ln>
          <a:effectLst>
            <a:outerShdw blurRad="76200" dist="9525" dir="5400000" algn="bl" rotWithShape="0">
              <a:schemeClr val="tx1">
                <a:alpha val="49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/>
            <a:r>
              <a:rPr lang="fa-IR" sz="1600" dirty="0">
                <a:solidFill>
                  <a:srgbClr val="282828"/>
                </a:solidFill>
                <a:latin typeface="Lalezar" panose="00000500000000000000" pitchFamily="2" charset="-78"/>
                <a:cs typeface="B Titr" panose="00000700000000000000" pitchFamily="2" charset="-78"/>
              </a:rPr>
              <a:t>پیشینه</a:t>
            </a:r>
            <a:endParaRPr lang="fa-IR" sz="1700" dirty="0">
              <a:solidFill>
                <a:srgbClr val="282828"/>
              </a:solidFill>
              <a:latin typeface="Lalezar" panose="00000500000000000000" pitchFamily="2" charset="-78"/>
              <a:cs typeface="B Titr" panose="00000700000000000000" pitchFamily="2" charset="-78"/>
            </a:endParaRPr>
          </a:p>
        </p:txBody>
      </p:sp>
      <p:sp>
        <p:nvSpPr>
          <p:cNvPr id="19" name="Google Shape;25;p4">
            <a:hlinkClick r:id="rId6" action="ppaction://hlinksldjump"/>
          </p:cNvPr>
          <p:cNvSpPr/>
          <p:nvPr userDrawn="1"/>
        </p:nvSpPr>
        <p:spPr>
          <a:xfrm>
            <a:off x="10524705" y="2816664"/>
            <a:ext cx="1480821" cy="602449"/>
          </a:xfrm>
          <a:prstGeom prst="roundRect">
            <a:avLst>
              <a:gd name="adj" fmla="val 41586"/>
            </a:avLst>
          </a:prstGeom>
          <a:solidFill>
            <a:srgbClr val="FFFFFF"/>
          </a:solidFill>
          <a:ln>
            <a:noFill/>
          </a:ln>
          <a:effectLst>
            <a:outerShdw blurRad="76200" dist="9525" dir="5400000" algn="bl" rotWithShape="0">
              <a:schemeClr val="tx1">
                <a:alpha val="49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/>
            <a:r>
              <a:rPr lang="fa-IR" sz="1800" dirty="0">
                <a:solidFill>
                  <a:srgbClr val="282828"/>
                </a:solidFill>
                <a:latin typeface="Lalezar" panose="00000500000000000000" pitchFamily="2" charset="-78"/>
                <a:cs typeface="B Titr" panose="00000700000000000000" pitchFamily="2" charset="-78"/>
              </a:rPr>
              <a:t>مبانی </a:t>
            </a:r>
          </a:p>
        </p:txBody>
      </p:sp>
      <p:sp>
        <p:nvSpPr>
          <p:cNvPr id="20" name="Google Shape;25;p4">
            <a:hlinkClick r:id="rId6" action="ppaction://hlinksldjump"/>
          </p:cNvPr>
          <p:cNvSpPr/>
          <p:nvPr userDrawn="1"/>
        </p:nvSpPr>
        <p:spPr>
          <a:xfrm>
            <a:off x="10528052" y="4277558"/>
            <a:ext cx="1480821" cy="602449"/>
          </a:xfrm>
          <a:prstGeom prst="roundRect">
            <a:avLst>
              <a:gd name="adj" fmla="val 41586"/>
            </a:avLst>
          </a:prstGeom>
          <a:solidFill>
            <a:srgbClr val="FFFFFF"/>
          </a:solidFill>
          <a:ln>
            <a:noFill/>
          </a:ln>
          <a:effectLst>
            <a:outerShdw blurRad="76200" dist="9525" dir="5400000" algn="bl" rotWithShape="0">
              <a:schemeClr val="tx1">
                <a:alpha val="49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/>
            <a:r>
              <a:rPr lang="fa-IR" sz="1800" dirty="0">
                <a:solidFill>
                  <a:srgbClr val="282828"/>
                </a:solidFill>
                <a:latin typeface="Lalezar" panose="00000500000000000000" pitchFamily="2" charset="-78"/>
                <a:cs typeface="B Titr" panose="00000700000000000000" pitchFamily="2" charset="-78"/>
              </a:rPr>
              <a:t>نتیجه گیری</a:t>
            </a:r>
          </a:p>
        </p:txBody>
      </p:sp>
      <p:sp>
        <p:nvSpPr>
          <p:cNvPr id="21" name="Google Shape;25;p4">
            <a:hlinkClick r:id="" action="ppaction://noaction"/>
          </p:cNvPr>
          <p:cNvSpPr/>
          <p:nvPr userDrawn="1"/>
        </p:nvSpPr>
        <p:spPr>
          <a:xfrm>
            <a:off x="10554868" y="5012045"/>
            <a:ext cx="1480821" cy="602449"/>
          </a:xfrm>
          <a:prstGeom prst="roundRect">
            <a:avLst>
              <a:gd name="adj" fmla="val 41586"/>
            </a:avLst>
          </a:prstGeom>
          <a:solidFill>
            <a:srgbClr val="FFFFFF"/>
          </a:solidFill>
          <a:ln>
            <a:noFill/>
          </a:ln>
          <a:effectLst>
            <a:outerShdw blurRad="76200" dist="9525" dir="5400000" algn="bl" rotWithShape="0">
              <a:schemeClr val="tx1">
                <a:alpha val="49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/>
            <a:r>
              <a:rPr lang="fa-IR" sz="1800" dirty="0">
                <a:solidFill>
                  <a:srgbClr val="282828"/>
                </a:solidFill>
                <a:latin typeface="Lalezar" panose="00000500000000000000" pitchFamily="2" charset="-78"/>
                <a:cs typeface="B Titr" panose="00000700000000000000" pitchFamily="2" charset="-78"/>
              </a:rPr>
              <a:t>پیشنهادات</a:t>
            </a:r>
          </a:p>
        </p:txBody>
      </p:sp>
    </p:spTree>
    <p:extLst>
      <p:ext uri="{BB962C8B-B14F-4D97-AF65-F5344CB8AC3E}">
        <p14:creationId xmlns:p14="http://schemas.microsoft.com/office/powerpoint/2010/main" val="3780078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2F2F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339;p9"/>
          <p:cNvGrpSpPr/>
          <p:nvPr userDrawn="1"/>
        </p:nvGrpSpPr>
        <p:grpSpPr>
          <a:xfrm flipH="1">
            <a:off x="4531056" y="1"/>
            <a:ext cx="7660939" cy="6838298"/>
            <a:chOff x="9" y="479723"/>
            <a:chExt cx="4811899" cy="4649000"/>
          </a:xfrm>
          <a:solidFill>
            <a:srgbClr val="FCFDF8">
              <a:alpha val="15000"/>
            </a:srgbClr>
          </a:solidFill>
        </p:grpSpPr>
        <p:sp>
          <p:nvSpPr>
            <p:cNvPr id="4" name="Google Shape;340;p9"/>
            <p:cNvSpPr/>
            <p:nvPr/>
          </p:nvSpPr>
          <p:spPr>
            <a:xfrm>
              <a:off x="2889788" y="3734204"/>
              <a:ext cx="478740" cy="464744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74"/>
                  </a:moveTo>
                  <a:lnTo>
                    <a:pt x="7096" y="2512"/>
                  </a:lnTo>
                  <a:lnTo>
                    <a:pt x="7096" y="6311"/>
                  </a:lnTo>
                  <a:lnTo>
                    <a:pt x="4251" y="3560"/>
                  </a:lnTo>
                  <a:lnTo>
                    <a:pt x="4882" y="1274"/>
                  </a:lnTo>
                  <a:close/>
                  <a:moveTo>
                    <a:pt x="10025" y="1238"/>
                  </a:moveTo>
                  <a:lnTo>
                    <a:pt x="10680" y="3632"/>
                  </a:lnTo>
                  <a:lnTo>
                    <a:pt x="7918" y="6311"/>
                  </a:lnTo>
                  <a:lnTo>
                    <a:pt x="7918" y="2405"/>
                  </a:lnTo>
                  <a:lnTo>
                    <a:pt x="7930" y="2405"/>
                  </a:lnTo>
                  <a:lnTo>
                    <a:pt x="10025" y="1238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89" y="6894"/>
                  </a:lnTo>
                  <a:lnTo>
                    <a:pt x="1262" y="4846"/>
                  </a:lnTo>
                  <a:lnTo>
                    <a:pt x="3727" y="4215"/>
                  </a:lnTo>
                  <a:close/>
                  <a:moveTo>
                    <a:pt x="11371" y="4132"/>
                  </a:moveTo>
                  <a:lnTo>
                    <a:pt x="13704" y="4751"/>
                  </a:lnTo>
                  <a:lnTo>
                    <a:pt x="12430" y="6894"/>
                  </a:lnTo>
                  <a:lnTo>
                    <a:pt x="8525" y="6894"/>
                  </a:lnTo>
                  <a:lnTo>
                    <a:pt x="11371" y="4132"/>
                  </a:lnTo>
                  <a:close/>
                  <a:moveTo>
                    <a:pt x="12550" y="7704"/>
                  </a:moveTo>
                  <a:lnTo>
                    <a:pt x="13764" y="9751"/>
                  </a:lnTo>
                  <a:lnTo>
                    <a:pt x="11299" y="10382"/>
                  </a:lnTo>
                  <a:lnTo>
                    <a:pt x="8525" y="7704"/>
                  </a:lnTo>
                  <a:close/>
                  <a:moveTo>
                    <a:pt x="6513" y="7704"/>
                  </a:moveTo>
                  <a:lnTo>
                    <a:pt x="3656" y="10466"/>
                  </a:lnTo>
                  <a:lnTo>
                    <a:pt x="1322" y="9847"/>
                  </a:lnTo>
                  <a:lnTo>
                    <a:pt x="2596" y="7704"/>
                  </a:lnTo>
                  <a:close/>
                  <a:moveTo>
                    <a:pt x="7930" y="8287"/>
                  </a:moveTo>
                  <a:lnTo>
                    <a:pt x="10776" y="11037"/>
                  </a:lnTo>
                  <a:lnTo>
                    <a:pt x="10144" y="13323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08" y="8287"/>
                  </a:moveTo>
                  <a:lnTo>
                    <a:pt x="7108" y="12192"/>
                  </a:lnTo>
                  <a:lnTo>
                    <a:pt x="7096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08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50" y="10263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" name="Google Shape;341;p9"/>
            <p:cNvSpPr/>
            <p:nvPr/>
          </p:nvSpPr>
          <p:spPr>
            <a:xfrm>
              <a:off x="2889788" y="3269110"/>
              <a:ext cx="478740" cy="465126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86"/>
                  </a:moveTo>
                  <a:lnTo>
                    <a:pt x="7096" y="2525"/>
                  </a:lnTo>
                  <a:lnTo>
                    <a:pt x="7096" y="6311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25" y="1239"/>
                  </a:moveTo>
                  <a:lnTo>
                    <a:pt x="10680" y="3632"/>
                  </a:lnTo>
                  <a:lnTo>
                    <a:pt x="7918" y="6311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25" y="1239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89" y="6894"/>
                  </a:lnTo>
                  <a:lnTo>
                    <a:pt x="1262" y="4858"/>
                  </a:lnTo>
                  <a:lnTo>
                    <a:pt x="3727" y="4215"/>
                  </a:lnTo>
                  <a:close/>
                  <a:moveTo>
                    <a:pt x="11371" y="4144"/>
                  </a:moveTo>
                  <a:lnTo>
                    <a:pt x="13704" y="4751"/>
                  </a:lnTo>
                  <a:lnTo>
                    <a:pt x="12430" y="6894"/>
                  </a:lnTo>
                  <a:lnTo>
                    <a:pt x="8525" y="6894"/>
                  </a:lnTo>
                  <a:lnTo>
                    <a:pt x="11371" y="4144"/>
                  </a:lnTo>
                  <a:close/>
                  <a:moveTo>
                    <a:pt x="12550" y="7716"/>
                  </a:moveTo>
                  <a:lnTo>
                    <a:pt x="13764" y="9752"/>
                  </a:lnTo>
                  <a:lnTo>
                    <a:pt x="11299" y="10395"/>
                  </a:lnTo>
                  <a:lnTo>
                    <a:pt x="8525" y="7716"/>
                  </a:lnTo>
                  <a:close/>
                  <a:moveTo>
                    <a:pt x="6513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44" y="13323"/>
                  </a:lnTo>
                  <a:lnTo>
                    <a:pt x="7930" y="12085"/>
                  </a:lnTo>
                  <a:lnTo>
                    <a:pt x="7930" y="8299"/>
                  </a:lnTo>
                  <a:close/>
                  <a:moveTo>
                    <a:pt x="7108" y="8299"/>
                  </a:moveTo>
                  <a:lnTo>
                    <a:pt x="7108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8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7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5050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" name="Google Shape;342;p9"/>
            <p:cNvSpPr/>
            <p:nvPr/>
          </p:nvSpPr>
          <p:spPr>
            <a:xfrm>
              <a:off x="2889788" y="4198916"/>
              <a:ext cx="478740" cy="465094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82" y="1286"/>
                  </a:moveTo>
                  <a:lnTo>
                    <a:pt x="7096" y="2512"/>
                  </a:lnTo>
                  <a:lnTo>
                    <a:pt x="7096" y="6310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25" y="1238"/>
                  </a:moveTo>
                  <a:lnTo>
                    <a:pt x="10680" y="3632"/>
                  </a:lnTo>
                  <a:lnTo>
                    <a:pt x="7918" y="6310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25" y="1238"/>
                  </a:lnTo>
                  <a:close/>
                  <a:moveTo>
                    <a:pt x="11371" y="4132"/>
                  </a:moveTo>
                  <a:lnTo>
                    <a:pt x="13704" y="4739"/>
                  </a:lnTo>
                  <a:lnTo>
                    <a:pt x="12430" y="6882"/>
                  </a:lnTo>
                  <a:lnTo>
                    <a:pt x="8525" y="6882"/>
                  </a:lnTo>
                  <a:lnTo>
                    <a:pt x="11371" y="4132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89" y="6894"/>
                  </a:lnTo>
                  <a:lnTo>
                    <a:pt x="1262" y="4858"/>
                  </a:lnTo>
                  <a:lnTo>
                    <a:pt x="3727" y="4215"/>
                  </a:lnTo>
                  <a:close/>
                  <a:moveTo>
                    <a:pt x="12550" y="7715"/>
                  </a:moveTo>
                  <a:lnTo>
                    <a:pt x="13764" y="9751"/>
                  </a:lnTo>
                  <a:lnTo>
                    <a:pt x="11299" y="10394"/>
                  </a:lnTo>
                  <a:lnTo>
                    <a:pt x="8525" y="7715"/>
                  </a:lnTo>
                  <a:close/>
                  <a:moveTo>
                    <a:pt x="6513" y="7715"/>
                  </a:moveTo>
                  <a:lnTo>
                    <a:pt x="3656" y="10466"/>
                  </a:lnTo>
                  <a:lnTo>
                    <a:pt x="1322" y="9859"/>
                  </a:lnTo>
                  <a:lnTo>
                    <a:pt x="2596" y="7715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44" y="13323"/>
                  </a:lnTo>
                  <a:lnTo>
                    <a:pt x="7930" y="12085"/>
                  </a:lnTo>
                  <a:lnTo>
                    <a:pt x="7930" y="8299"/>
                  </a:lnTo>
                  <a:close/>
                  <a:moveTo>
                    <a:pt x="7108" y="8299"/>
                  </a:moveTo>
                  <a:lnTo>
                    <a:pt x="7108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8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7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50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" name="Google Shape;343;p9"/>
            <p:cNvSpPr/>
            <p:nvPr/>
          </p:nvSpPr>
          <p:spPr>
            <a:xfrm>
              <a:off x="2889407" y="4664010"/>
              <a:ext cx="479122" cy="464712"/>
            </a:xfrm>
            <a:custGeom>
              <a:avLst/>
              <a:gdLst/>
              <a:ahLst/>
              <a:cxnLst/>
              <a:rect l="l" t="t" r="r" b="b"/>
              <a:pathLst>
                <a:path w="15062" h="14609" extrusionOk="0">
                  <a:moveTo>
                    <a:pt x="4894" y="1274"/>
                  </a:moveTo>
                  <a:lnTo>
                    <a:pt x="7108" y="2512"/>
                  </a:lnTo>
                  <a:lnTo>
                    <a:pt x="7108" y="6310"/>
                  </a:lnTo>
                  <a:lnTo>
                    <a:pt x="4263" y="3560"/>
                  </a:lnTo>
                  <a:lnTo>
                    <a:pt x="4894" y="1274"/>
                  </a:lnTo>
                  <a:close/>
                  <a:moveTo>
                    <a:pt x="10037" y="1238"/>
                  </a:moveTo>
                  <a:lnTo>
                    <a:pt x="10692" y="3631"/>
                  </a:lnTo>
                  <a:lnTo>
                    <a:pt x="7930" y="6310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37" y="1238"/>
                  </a:lnTo>
                  <a:close/>
                  <a:moveTo>
                    <a:pt x="11395" y="4120"/>
                  </a:moveTo>
                  <a:lnTo>
                    <a:pt x="13728" y="4727"/>
                  </a:lnTo>
                  <a:lnTo>
                    <a:pt x="12454" y="6870"/>
                  </a:lnTo>
                  <a:lnTo>
                    <a:pt x="8537" y="6870"/>
                  </a:lnTo>
                  <a:lnTo>
                    <a:pt x="11395" y="4120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4" y="4846"/>
                  </a:lnTo>
                  <a:lnTo>
                    <a:pt x="3751" y="4215"/>
                  </a:lnTo>
                  <a:close/>
                  <a:moveTo>
                    <a:pt x="12562" y="7703"/>
                  </a:moveTo>
                  <a:lnTo>
                    <a:pt x="13776" y="9751"/>
                  </a:lnTo>
                  <a:lnTo>
                    <a:pt x="11311" y="10382"/>
                  </a:lnTo>
                  <a:lnTo>
                    <a:pt x="8537" y="7703"/>
                  </a:lnTo>
                  <a:close/>
                  <a:moveTo>
                    <a:pt x="6513" y="7703"/>
                  </a:moveTo>
                  <a:lnTo>
                    <a:pt x="3668" y="10466"/>
                  </a:lnTo>
                  <a:lnTo>
                    <a:pt x="1334" y="9846"/>
                  </a:lnTo>
                  <a:lnTo>
                    <a:pt x="2596" y="7703"/>
                  </a:lnTo>
                  <a:close/>
                  <a:moveTo>
                    <a:pt x="7942" y="8275"/>
                  </a:moveTo>
                  <a:lnTo>
                    <a:pt x="10788" y="11025"/>
                  </a:lnTo>
                  <a:lnTo>
                    <a:pt x="10156" y="13299"/>
                  </a:lnTo>
                  <a:lnTo>
                    <a:pt x="7942" y="12073"/>
                  </a:lnTo>
                  <a:lnTo>
                    <a:pt x="7942" y="8275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20" y="8287"/>
                  </a:lnTo>
                  <a:close/>
                  <a:moveTo>
                    <a:pt x="10597" y="0"/>
                  </a:moveTo>
                  <a:lnTo>
                    <a:pt x="9835" y="417"/>
                  </a:lnTo>
                  <a:lnTo>
                    <a:pt x="7442" y="1750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65" y="9644"/>
                  </a:lnTo>
                  <a:lnTo>
                    <a:pt x="60" y="10370"/>
                  </a:lnTo>
                  <a:lnTo>
                    <a:pt x="905" y="10597"/>
                  </a:lnTo>
                  <a:lnTo>
                    <a:pt x="3572" y="11299"/>
                  </a:lnTo>
                  <a:lnTo>
                    <a:pt x="4251" y="13787"/>
                  </a:lnTo>
                  <a:lnTo>
                    <a:pt x="4477" y="14609"/>
                  </a:lnTo>
                  <a:lnTo>
                    <a:pt x="5239" y="14192"/>
                  </a:lnTo>
                  <a:lnTo>
                    <a:pt x="7632" y="12859"/>
                  </a:lnTo>
                  <a:lnTo>
                    <a:pt x="9942" y="14157"/>
                  </a:lnTo>
                  <a:lnTo>
                    <a:pt x="10692" y="14573"/>
                  </a:lnTo>
                  <a:lnTo>
                    <a:pt x="10918" y="13752"/>
                  </a:lnTo>
                  <a:lnTo>
                    <a:pt x="11633" y="11156"/>
                  </a:lnTo>
                  <a:lnTo>
                    <a:pt x="14205" y="10489"/>
                  </a:lnTo>
                  <a:lnTo>
                    <a:pt x="15062" y="10263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86" y="4965"/>
                  </a:lnTo>
                  <a:lnTo>
                    <a:pt x="15014" y="4239"/>
                  </a:lnTo>
                  <a:lnTo>
                    <a:pt x="14169" y="4012"/>
                  </a:lnTo>
                  <a:lnTo>
                    <a:pt x="11502" y="3310"/>
                  </a:lnTo>
                  <a:lnTo>
                    <a:pt x="10811" y="810"/>
                  </a:lnTo>
                  <a:lnTo>
                    <a:pt x="105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" name="Google Shape;344;p9"/>
            <p:cNvSpPr/>
            <p:nvPr/>
          </p:nvSpPr>
          <p:spPr>
            <a:xfrm>
              <a:off x="3850641" y="4663629"/>
              <a:ext cx="478740" cy="464744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86"/>
                  </a:moveTo>
                  <a:lnTo>
                    <a:pt x="7109" y="2524"/>
                  </a:lnTo>
                  <a:lnTo>
                    <a:pt x="7109" y="6322"/>
                  </a:lnTo>
                  <a:lnTo>
                    <a:pt x="4263" y="3572"/>
                  </a:lnTo>
                  <a:lnTo>
                    <a:pt x="4882" y="1286"/>
                  </a:lnTo>
                  <a:close/>
                  <a:moveTo>
                    <a:pt x="10049" y="1250"/>
                  </a:moveTo>
                  <a:lnTo>
                    <a:pt x="10704" y="3643"/>
                  </a:lnTo>
                  <a:lnTo>
                    <a:pt x="7942" y="6322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50"/>
                  </a:lnTo>
                  <a:close/>
                  <a:moveTo>
                    <a:pt x="11395" y="4132"/>
                  </a:moveTo>
                  <a:lnTo>
                    <a:pt x="13728" y="4739"/>
                  </a:lnTo>
                  <a:lnTo>
                    <a:pt x="12443" y="6882"/>
                  </a:lnTo>
                  <a:lnTo>
                    <a:pt x="8537" y="6882"/>
                  </a:lnTo>
                  <a:lnTo>
                    <a:pt x="11395" y="4132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58"/>
                  </a:lnTo>
                  <a:lnTo>
                    <a:pt x="3751" y="4227"/>
                  </a:lnTo>
                  <a:close/>
                  <a:moveTo>
                    <a:pt x="12562" y="7715"/>
                  </a:moveTo>
                  <a:lnTo>
                    <a:pt x="13788" y="9763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25" y="7715"/>
                  </a:moveTo>
                  <a:lnTo>
                    <a:pt x="3668" y="10478"/>
                  </a:lnTo>
                  <a:lnTo>
                    <a:pt x="1322" y="9858"/>
                  </a:lnTo>
                  <a:lnTo>
                    <a:pt x="2608" y="7715"/>
                  </a:lnTo>
                  <a:close/>
                  <a:moveTo>
                    <a:pt x="7954" y="8299"/>
                  </a:moveTo>
                  <a:lnTo>
                    <a:pt x="10799" y="11049"/>
                  </a:lnTo>
                  <a:lnTo>
                    <a:pt x="10168" y="13335"/>
                  </a:lnTo>
                  <a:lnTo>
                    <a:pt x="7954" y="12097"/>
                  </a:lnTo>
                  <a:lnTo>
                    <a:pt x="7954" y="8299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109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44" y="857"/>
                  </a:lnTo>
                  <a:lnTo>
                    <a:pt x="3430" y="3441"/>
                  </a:lnTo>
                  <a:lnTo>
                    <a:pt x="858" y="4120"/>
                  </a:lnTo>
                  <a:lnTo>
                    <a:pt x="1" y="4334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32"/>
                  </a:lnTo>
                  <a:lnTo>
                    <a:pt x="48" y="10370"/>
                  </a:lnTo>
                  <a:lnTo>
                    <a:pt x="893" y="10585"/>
                  </a:lnTo>
                  <a:lnTo>
                    <a:pt x="3560" y="11287"/>
                  </a:lnTo>
                  <a:lnTo>
                    <a:pt x="4251" y="13788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1" y="12847"/>
                  </a:lnTo>
                  <a:lnTo>
                    <a:pt x="9930" y="14145"/>
                  </a:lnTo>
                  <a:lnTo>
                    <a:pt x="10692" y="14561"/>
                  </a:lnTo>
                  <a:lnTo>
                    <a:pt x="10919" y="13740"/>
                  </a:lnTo>
                  <a:lnTo>
                    <a:pt x="11633" y="11156"/>
                  </a:lnTo>
                  <a:lnTo>
                    <a:pt x="14205" y="10489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1" y="810"/>
                  </a:lnTo>
                  <a:lnTo>
                    <a:pt x="105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" name="Google Shape;345;p9"/>
            <p:cNvSpPr/>
            <p:nvPr/>
          </p:nvSpPr>
          <p:spPr>
            <a:xfrm>
              <a:off x="3850641" y="4198535"/>
              <a:ext cx="478740" cy="465126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98"/>
                  </a:moveTo>
                  <a:lnTo>
                    <a:pt x="7109" y="2536"/>
                  </a:lnTo>
                  <a:lnTo>
                    <a:pt x="7109" y="6322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10049" y="1250"/>
                  </a:moveTo>
                  <a:lnTo>
                    <a:pt x="10704" y="3644"/>
                  </a:lnTo>
                  <a:lnTo>
                    <a:pt x="7942" y="6322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49" y="1250"/>
                  </a:lnTo>
                  <a:close/>
                  <a:moveTo>
                    <a:pt x="11395" y="4144"/>
                  </a:moveTo>
                  <a:lnTo>
                    <a:pt x="13728" y="4751"/>
                  </a:lnTo>
                  <a:lnTo>
                    <a:pt x="12443" y="6894"/>
                  </a:lnTo>
                  <a:lnTo>
                    <a:pt x="8537" y="6894"/>
                  </a:lnTo>
                  <a:lnTo>
                    <a:pt x="11395" y="4144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2562" y="7727"/>
                  </a:moveTo>
                  <a:lnTo>
                    <a:pt x="13788" y="9763"/>
                  </a:lnTo>
                  <a:lnTo>
                    <a:pt x="11311" y="10406"/>
                  </a:lnTo>
                  <a:lnTo>
                    <a:pt x="8549" y="7727"/>
                  </a:lnTo>
                  <a:close/>
                  <a:moveTo>
                    <a:pt x="6525" y="7727"/>
                  </a:moveTo>
                  <a:lnTo>
                    <a:pt x="3668" y="10478"/>
                  </a:lnTo>
                  <a:lnTo>
                    <a:pt x="1322" y="9871"/>
                  </a:lnTo>
                  <a:lnTo>
                    <a:pt x="2608" y="7727"/>
                  </a:lnTo>
                  <a:close/>
                  <a:moveTo>
                    <a:pt x="7954" y="8311"/>
                  </a:moveTo>
                  <a:lnTo>
                    <a:pt x="10799" y="11061"/>
                  </a:lnTo>
                  <a:lnTo>
                    <a:pt x="10168" y="13335"/>
                  </a:lnTo>
                  <a:lnTo>
                    <a:pt x="7954" y="12097"/>
                  </a:lnTo>
                  <a:lnTo>
                    <a:pt x="7954" y="8311"/>
                  </a:lnTo>
                  <a:close/>
                  <a:moveTo>
                    <a:pt x="7120" y="8311"/>
                  </a:moveTo>
                  <a:lnTo>
                    <a:pt x="7120" y="12204"/>
                  </a:lnTo>
                  <a:lnTo>
                    <a:pt x="7109" y="12204"/>
                  </a:lnTo>
                  <a:lnTo>
                    <a:pt x="5001" y="13383"/>
                  </a:lnTo>
                  <a:lnTo>
                    <a:pt x="4346" y="10990"/>
                  </a:lnTo>
                  <a:lnTo>
                    <a:pt x="7120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800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9" y="13752"/>
                  </a:lnTo>
                  <a:lnTo>
                    <a:pt x="11633" y="11168"/>
                  </a:lnTo>
                  <a:lnTo>
                    <a:pt x="14205" y="10490"/>
                  </a:lnTo>
                  <a:lnTo>
                    <a:pt x="15050" y="10275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4" y="4977"/>
                  </a:lnTo>
                  <a:lnTo>
                    <a:pt x="15002" y="4239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346;p9"/>
            <p:cNvSpPr/>
            <p:nvPr/>
          </p:nvSpPr>
          <p:spPr>
            <a:xfrm>
              <a:off x="2407262" y="3269110"/>
              <a:ext cx="478772" cy="465126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38" y="1239"/>
                  </a:moveTo>
                  <a:lnTo>
                    <a:pt x="10693" y="3632"/>
                  </a:lnTo>
                  <a:lnTo>
                    <a:pt x="7918" y="6311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38" y="1239"/>
                  </a:lnTo>
                  <a:close/>
                  <a:moveTo>
                    <a:pt x="3739" y="4215"/>
                  </a:moveTo>
                  <a:lnTo>
                    <a:pt x="6502" y="6894"/>
                  </a:lnTo>
                  <a:lnTo>
                    <a:pt x="2489" y="6894"/>
                  </a:lnTo>
                  <a:lnTo>
                    <a:pt x="1287" y="4858"/>
                  </a:lnTo>
                  <a:lnTo>
                    <a:pt x="3739" y="4215"/>
                  </a:lnTo>
                  <a:close/>
                  <a:moveTo>
                    <a:pt x="11371" y="4144"/>
                  </a:moveTo>
                  <a:lnTo>
                    <a:pt x="13705" y="4751"/>
                  </a:lnTo>
                  <a:lnTo>
                    <a:pt x="12431" y="6894"/>
                  </a:lnTo>
                  <a:lnTo>
                    <a:pt x="8514" y="6894"/>
                  </a:lnTo>
                  <a:lnTo>
                    <a:pt x="11371" y="4144"/>
                  </a:lnTo>
                  <a:close/>
                  <a:moveTo>
                    <a:pt x="12550" y="7716"/>
                  </a:moveTo>
                  <a:lnTo>
                    <a:pt x="13764" y="9752"/>
                  </a:lnTo>
                  <a:lnTo>
                    <a:pt x="11300" y="10395"/>
                  </a:lnTo>
                  <a:lnTo>
                    <a:pt x="8526" y="7716"/>
                  </a:lnTo>
                  <a:close/>
                  <a:moveTo>
                    <a:pt x="6514" y="7728"/>
                  </a:moveTo>
                  <a:lnTo>
                    <a:pt x="3668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57" y="13323"/>
                  </a:lnTo>
                  <a:lnTo>
                    <a:pt x="7930" y="12085"/>
                  </a:lnTo>
                  <a:lnTo>
                    <a:pt x="7930" y="8299"/>
                  </a:lnTo>
                  <a:close/>
                  <a:moveTo>
                    <a:pt x="7121" y="8299"/>
                  </a:moveTo>
                  <a:lnTo>
                    <a:pt x="7121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70"/>
                  </a:lnTo>
                  <a:lnTo>
                    <a:pt x="3430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22" y="7406"/>
                  </a:lnTo>
                  <a:lnTo>
                    <a:pt x="477" y="9644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205" y="10502"/>
                  </a:lnTo>
                  <a:lnTo>
                    <a:pt x="15050" y="10275"/>
                  </a:lnTo>
                  <a:lnTo>
                    <a:pt x="14622" y="9549"/>
                  </a:lnTo>
                  <a:lnTo>
                    <a:pt x="13229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347;p9"/>
            <p:cNvSpPr/>
            <p:nvPr/>
          </p:nvSpPr>
          <p:spPr>
            <a:xfrm>
              <a:off x="3372282" y="3734204"/>
              <a:ext cx="478391" cy="464744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74"/>
                  </a:moveTo>
                  <a:lnTo>
                    <a:pt x="7097" y="2512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74"/>
                  </a:lnTo>
                  <a:close/>
                  <a:moveTo>
                    <a:pt x="10026" y="1238"/>
                  </a:moveTo>
                  <a:lnTo>
                    <a:pt x="10681" y="3632"/>
                  </a:lnTo>
                  <a:lnTo>
                    <a:pt x="7919" y="6311"/>
                  </a:lnTo>
                  <a:lnTo>
                    <a:pt x="7919" y="2405"/>
                  </a:lnTo>
                  <a:lnTo>
                    <a:pt x="7930" y="2405"/>
                  </a:lnTo>
                  <a:lnTo>
                    <a:pt x="10026" y="1238"/>
                  </a:lnTo>
                  <a:close/>
                  <a:moveTo>
                    <a:pt x="3728" y="4215"/>
                  </a:moveTo>
                  <a:lnTo>
                    <a:pt x="6502" y="6894"/>
                  </a:lnTo>
                  <a:lnTo>
                    <a:pt x="2477" y="6894"/>
                  </a:lnTo>
                  <a:lnTo>
                    <a:pt x="1263" y="4846"/>
                  </a:lnTo>
                  <a:lnTo>
                    <a:pt x="3728" y="4215"/>
                  </a:lnTo>
                  <a:close/>
                  <a:moveTo>
                    <a:pt x="11371" y="4132"/>
                  </a:moveTo>
                  <a:lnTo>
                    <a:pt x="13705" y="4751"/>
                  </a:lnTo>
                  <a:lnTo>
                    <a:pt x="12419" y="6894"/>
                  </a:lnTo>
                  <a:lnTo>
                    <a:pt x="8514" y="6894"/>
                  </a:lnTo>
                  <a:lnTo>
                    <a:pt x="11371" y="4132"/>
                  </a:lnTo>
                  <a:close/>
                  <a:moveTo>
                    <a:pt x="12538" y="7704"/>
                  </a:moveTo>
                  <a:lnTo>
                    <a:pt x="13765" y="9751"/>
                  </a:lnTo>
                  <a:lnTo>
                    <a:pt x="11288" y="10382"/>
                  </a:lnTo>
                  <a:lnTo>
                    <a:pt x="8526" y="7704"/>
                  </a:lnTo>
                  <a:close/>
                  <a:moveTo>
                    <a:pt x="6514" y="7704"/>
                  </a:moveTo>
                  <a:lnTo>
                    <a:pt x="3656" y="10466"/>
                  </a:lnTo>
                  <a:lnTo>
                    <a:pt x="1323" y="9847"/>
                  </a:lnTo>
                  <a:lnTo>
                    <a:pt x="2596" y="7704"/>
                  </a:lnTo>
                  <a:close/>
                  <a:moveTo>
                    <a:pt x="7930" y="8287"/>
                  </a:moveTo>
                  <a:lnTo>
                    <a:pt x="10776" y="11037"/>
                  </a:lnTo>
                  <a:lnTo>
                    <a:pt x="10145" y="13323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09" y="8287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2" y="13359"/>
                  </a:lnTo>
                  <a:lnTo>
                    <a:pt x="4347" y="10966"/>
                  </a:lnTo>
                  <a:lnTo>
                    <a:pt x="7109" y="8287"/>
                  </a:lnTo>
                  <a:close/>
                  <a:moveTo>
                    <a:pt x="10574" y="0"/>
                  </a:moveTo>
                  <a:lnTo>
                    <a:pt x="9824" y="417"/>
                  </a:lnTo>
                  <a:lnTo>
                    <a:pt x="7419" y="1750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11" y="7394"/>
                  </a:lnTo>
                  <a:lnTo>
                    <a:pt x="477" y="9644"/>
                  </a:lnTo>
                  <a:lnTo>
                    <a:pt x="37" y="10371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40" y="13800"/>
                  </a:lnTo>
                  <a:lnTo>
                    <a:pt x="4466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39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6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348;p9"/>
            <p:cNvSpPr/>
            <p:nvPr/>
          </p:nvSpPr>
          <p:spPr>
            <a:xfrm>
              <a:off x="3372282" y="4198916"/>
              <a:ext cx="478391" cy="465094"/>
            </a:xfrm>
            <a:custGeom>
              <a:avLst/>
              <a:gdLst/>
              <a:ahLst/>
              <a:cxnLst/>
              <a:rect l="l" t="t" r="r" b="b"/>
              <a:pathLst>
                <a:path w="15039" h="14621" extrusionOk="0">
                  <a:moveTo>
                    <a:pt x="4882" y="1286"/>
                  </a:moveTo>
                  <a:lnTo>
                    <a:pt x="7097" y="2512"/>
                  </a:lnTo>
                  <a:lnTo>
                    <a:pt x="7097" y="6310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26" y="1238"/>
                  </a:moveTo>
                  <a:lnTo>
                    <a:pt x="10681" y="3632"/>
                  </a:lnTo>
                  <a:lnTo>
                    <a:pt x="7919" y="6310"/>
                  </a:lnTo>
                  <a:lnTo>
                    <a:pt x="7919" y="2417"/>
                  </a:lnTo>
                  <a:lnTo>
                    <a:pt x="7930" y="2417"/>
                  </a:lnTo>
                  <a:lnTo>
                    <a:pt x="10026" y="1238"/>
                  </a:lnTo>
                  <a:close/>
                  <a:moveTo>
                    <a:pt x="11371" y="4132"/>
                  </a:moveTo>
                  <a:lnTo>
                    <a:pt x="13705" y="4739"/>
                  </a:lnTo>
                  <a:lnTo>
                    <a:pt x="12419" y="6882"/>
                  </a:lnTo>
                  <a:lnTo>
                    <a:pt x="8514" y="6882"/>
                  </a:lnTo>
                  <a:lnTo>
                    <a:pt x="11371" y="4132"/>
                  </a:lnTo>
                  <a:close/>
                  <a:moveTo>
                    <a:pt x="3728" y="4215"/>
                  </a:moveTo>
                  <a:lnTo>
                    <a:pt x="6502" y="6894"/>
                  </a:lnTo>
                  <a:lnTo>
                    <a:pt x="2477" y="6894"/>
                  </a:lnTo>
                  <a:lnTo>
                    <a:pt x="1263" y="4858"/>
                  </a:lnTo>
                  <a:lnTo>
                    <a:pt x="3728" y="4215"/>
                  </a:lnTo>
                  <a:close/>
                  <a:moveTo>
                    <a:pt x="12538" y="7715"/>
                  </a:moveTo>
                  <a:lnTo>
                    <a:pt x="13765" y="9751"/>
                  </a:lnTo>
                  <a:lnTo>
                    <a:pt x="11288" y="10394"/>
                  </a:lnTo>
                  <a:lnTo>
                    <a:pt x="8526" y="7715"/>
                  </a:lnTo>
                  <a:close/>
                  <a:moveTo>
                    <a:pt x="6514" y="7715"/>
                  </a:moveTo>
                  <a:lnTo>
                    <a:pt x="3656" y="10466"/>
                  </a:lnTo>
                  <a:lnTo>
                    <a:pt x="1323" y="9859"/>
                  </a:lnTo>
                  <a:lnTo>
                    <a:pt x="2596" y="7715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45" y="13323"/>
                  </a:lnTo>
                  <a:lnTo>
                    <a:pt x="7930" y="12085"/>
                  </a:lnTo>
                  <a:lnTo>
                    <a:pt x="7930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09" y="8299"/>
                  </a:lnTo>
                  <a:close/>
                  <a:moveTo>
                    <a:pt x="10574" y="0"/>
                  </a:moveTo>
                  <a:lnTo>
                    <a:pt x="9824" y="417"/>
                  </a:lnTo>
                  <a:lnTo>
                    <a:pt x="7419" y="1762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30" y="5084"/>
                  </a:lnTo>
                  <a:lnTo>
                    <a:pt x="1811" y="7406"/>
                  </a:lnTo>
                  <a:lnTo>
                    <a:pt x="477" y="9644"/>
                  </a:lnTo>
                  <a:lnTo>
                    <a:pt x="37" y="10382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40" y="13799"/>
                  </a:lnTo>
                  <a:lnTo>
                    <a:pt x="4466" y="14621"/>
                  </a:lnTo>
                  <a:lnTo>
                    <a:pt x="5216" y="14204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39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6" y="4024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349;p9"/>
            <p:cNvSpPr/>
            <p:nvPr/>
          </p:nvSpPr>
          <p:spPr>
            <a:xfrm>
              <a:off x="3372282" y="4663629"/>
              <a:ext cx="478391" cy="464744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86"/>
                  </a:moveTo>
                  <a:lnTo>
                    <a:pt x="7097" y="2524"/>
                  </a:lnTo>
                  <a:lnTo>
                    <a:pt x="7097" y="6322"/>
                  </a:lnTo>
                  <a:lnTo>
                    <a:pt x="4251" y="3572"/>
                  </a:lnTo>
                  <a:lnTo>
                    <a:pt x="4882" y="1286"/>
                  </a:lnTo>
                  <a:close/>
                  <a:moveTo>
                    <a:pt x="10026" y="1250"/>
                  </a:moveTo>
                  <a:lnTo>
                    <a:pt x="10681" y="3643"/>
                  </a:lnTo>
                  <a:lnTo>
                    <a:pt x="7919" y="6322"/>
                  </a:lnTo>
                  <a:lnTo>
                    <a:pt x="7919" y="2417"/>
                  </a:lnTo>
                  <a:lnTo>
                    <a:pt x="7930" y="2417"/>
                  </a:lnTo>
                  <a:lnTo>
                    <a:pt x="10026" y="1250"/>
                  </a:lnTo>
                  <a:close/>
                  <a:moveTo>
                    <a:pt x="3728" y="4203"/>
                  </a:moveTo>
                  <a:lnTo>
                    <a:pt x="6502" y="6882"/>
                  </a:lnTo>
                  <a:lnTo>
                    <a:pt x="2477" y="6882"/>
                  </a:lnTo>
                  <a:lnTo>
                    <a:pt x="1275" y="4846"/>
                  </a:lnTo>
                  <a:lnTo>
                    <a:pt x="3728" y="4203"/>
                  </a:lnTo>
                  <a:close/>
                  <a:moveTo>
                    <a:pt x="11371" y="4132"/>
                  </a:moveTo>
                  <a:lnTo>
                    <a:pt x="13705" y="4739"/>
                  </a:lnTo>
                  <a:lnTo>
                    <a:pt x="12419" y="6882"/>
                  </a:lnTo>
                  <a:lnTo>
                    <a:pt x="8514" y="6882"/>
                  </a:lnTo>
                  <a:lnTo>
                    <a:pt x="11371" y="4132"/>
                  </a:lnTo>
                  <a:close/>
                  <a:moveTo>
                    <a:pt x="12538" y="7715"/>
                  </a:moveTo>
                  <a:lnTo>
                    <a:pt x="13765" y="9763"/>
                  </a:lnTo>
                  <a:lnTo>
                    <a:pt x="11288" y="10394"/>
                  </a:lnTo>
                  <a:lnTo>
                    <a:pt x="8526" y="7715"/>
                  </a:lnTo>
                  <a:close/>
                  <a:moveTo>
                    <a:pt x="6514" y="7715"/>
                  </a:moveTo>
                  <a:lnTo>
                    <a:pt x="3656" y="10478"/>
                  </a:lnTo>
                  <a:lnTo>
                    <a:pt x="1323" y="9858"/>
                  </a:lnTo>
                  <a:lnTo>
                    <a:pt x="2596" y="7715"/>
                  </a:lnTo>
                  <a:close/>
                  <a:moveTo>
                    <a:pt x="7930" y="8287"/>
                  </a:moveTo>
                  <a:lnTo>
                    <a:pt x="10776" y="11037"/>
                  </a:lnTo>
                  <a:lnTo>
                    <a:pt x="10145" y="13311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09" y="8299"/>
                  </a:lnTo>
                  <a:close/>
                  <a:moveTo>
                    <a:pt x="10574" y="0"/>
                  </a:moveTo>
                  <a:lnTo>
                    <a:pt x="9824" y="405"/>
                  </a:lnTo>
                  <a:lnTo>
                    <a:pt x="7419" y="1750"/>
                  </a:lnTo>
                  <a:lnTo>
                    <a:pt x="5121" y="453"/>
                  </a:lnTo>
                  <a:lnTo>
                    <a:pt x="4359" y="36"/>
                  </a:lnTo>
                  <a:lnTo>
                    <a:pt x="4132" y="857"/>
                  </a:lnTo>
                  <a:lnTo>
                    <a:pt x="3418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30" y="5072"/>
                  </a:lnTo>
                  <a:lnTo>
                    <a:pt x="1811" y="7394"/>
                  </a:lnTo>
                  <a:lnTo>
                    <a:pt x="477" y="9632"/>
                  </a:lnTo>
                  <a:lnTo>
                    <a:pt x="37" y="10370"/>
                  </a:lnTo>
                  <a:lnTo>
                    <a:pt x="894" y="10597"/>
                  </a:lnTo>
                  <a:lnTo>
                    <a:pt x="3549" y="11287"/>
                  </a:lnTo>
                  <a:lnTo>
                    <a:pt x="4240" y="13788"/>
                  </a:lnTo>
                  <a:lnTo>
                    <a:pt x="4466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9" y="14145"/>
                  </a:lnTo>
                  <a:lnTo>
                    <a:pt x="10681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39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6" y="4012"/>
                  </a:lnTo>
                  <a:lnTo>
                    <a:pt x="11490" y="3310"/>
                  </a:lnTo>
                  <a:lnTo>
                    <a:pt x="10800" y="810"/>
                  </a:lnTo>
                  <a:lnTo>
                    <a:pt x="1057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350;p9"/>
            <p:cNvSpPr/>
            <p:nvPr/>
          </p:nvSpPr>
          <p:spPr>
            <a:xfrm>
              <a:off x="1924768" y="3269110"/>
              <a:ext cx="478740" cy="465126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86"/>
                  </a:moveTo>
                  <a:lnTo>
                    <a:pt x="7108" y="2525"/>
                  </a:lnTo>
                  <a:lnTo>
                    <a:pt x="7108" y="6311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37" y="1239"/>
                  </a:moveTo>
                  <a:lnTo>
                    <a:pt x="10692" y="3632"/>
                  </a:lnTo>
                  <a:lnTo>
                    <a:pt x="7918" y="6311"/>
                  </a:lnTo>
                  <a:lnTo>
                    <a:pt x="7918" y="2417"/>
                  </a:lnTo>
                  <a:lnTo>
                    <a:pt x="7942" y="2417"/>
                  </a:lnTo>
                  <a:lnTo>
                    <a:pt x="10037" y="1239"/>
                  </a:lnTo>
                  <a:close/>
                  <a:moveTo>
                    <a:pt x="3739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4" y="4858"/>
                  </a:lnTo>
                  <a:lnTo>
                    <a:pt x="3739" y="4215"/>
                  </a:lnTo>
                  <a:close/>
                  <a:moveTo>
                    <a:pt x="11371" y="4144"/>
                  </a:moveTo>
                  <a:lnTo>
                    <a:pt x="13716" y="4751"/>
                  </a:lnTo>
                  <a:lnTo>
                    <a:pt x="12430" y="6894"/>
                  </a:lnTo>
                  <a:lnTo>
                    <a:pt x="8513" y="6894"/>
                  </a:lnTo>
                  <a:lnTo>
                    <a:pt x="11371" y="4144"/>
                  </a:lnTo>
                  <a:close/>
                  <a:moveTo>
                    <a:pt x="12549" y="7716"/>
                  </a:moveTo>
                  <a:lnTo>
                    <a:pt x="13776" y="9752"/>
                  </a:lnTo>
                  <a:lnTo>
                    <a:pt x="11299" y="10395"/>
                  </a:lnTo>
                  <a:lnTo>
                    <a:pt x="8525" y="7716"/>
                  </a:lnTo>
                  <a:close/>
                  <a:moveTo>
                    <a:pt x="6525" y="7728"/>
                  </a:moveTo>
                  <a:lnTo>
                    <a:pt x="3667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42" y="8299"/>
                  </a:moveTo>
                  <a:lnTo>
                    <a:pt x="10775" y="11049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8" y="8299"/>
                  </a:moveTo>
                  <a:lnTo>
                    <a:pt x="7108" y="12192"/>
                  </a:lnTo>
                  <a:lnTo>
                    <a:pt x="5001" y="13371"/>
                  </a:lnTo>
                  <a:lnTo>
                    <a:pt x="4334" y="10978"/>
                  </a:lnTo>
                  <a:lnTo>
                    <a:pt x="7108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70"/>
                  </a:lnTo>
                  <a:lnTo>
                    <a:pt x="3429" y="3453"/>
                  </a:lnTo>
                  <a:lnTo>
                    <a:pt x="857" y="4132"/>
                  </a:lnTo>
                  <a:lnTo>
                    <a:pt x="0" y="4346"/>
                  </a:lnTo>
                  <a:lnTo>
                    <a:pt x="441" y="5084"/>
                  </a:lnTo>
                  <a:lnTo>
                    <a:pt x="1822" y="7406"/>
                  </a:lnTo>
                  <a:lnTo>
                    <a:pt x="476" y="9644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8" y="13752"/>
                  </a:lnTo>
                  <a:lnTo>
                    <a:pt x="11633" y="11168"/>
                  </a:lnTo>
                  <a:lnTo>
                    <a:pt x="14204" y="10502"/>
                  </a:lnTo>
                  <a:lnTo>
                    <a:pt x="15050" y="10275"/>
                  </a:lnTo>
                  <a:lnTo>
                    <a:pt x="14621" y="9549"/>
                  </a:lnTo>
                  <a:lnTo>
                    <a:pt x="13240" y="7227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351;p9"/>
            <p:cNvSpPr/>
            <p:nvPr/>
          </p:nvSpPr>
          <p:spPr>
            <a:xfrm>
              <a:off x="1442242" y="2804398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39"/>
                  </a:moveTo>
                  <a:lnTo>
                    <a:pt x="10704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50" y="1239"/>
                  </a:lnTo>
                  <a:close/>
                  <a:moveTo>
                    <a:pt x="4894" y="1274"/>
                  </a:moveTo>
                  <a:lnTo>
                    <a:pt x="7109" y="2513"/>
                  </a:lnTo>
                  <a:lnTo>
                    <a:pt x="7109" y="6323"/>
                  </a:lnTo>
                  <a:lnTo>
                    <a:pt x="4263" y="3560"/>
                  </a:lnTo>
                  <a:lnTo>
                    <a:pt x="4894" y="1274"/>
                  </a:lnTo>
                  <a:close/>
                  <a:moveTo>
                    <a:pt x="3763" y="4215"/>
                  </a:moveTo>
                  <a:lnTo>
                    <a:pt x="6525" y="6894"/>
                  </a:lnTo>
                  <a:lnTo>
                    <a:pt x="2513" y="6894"/>
                  </a:lnTo>
                  <a:lnTo>
                    <a:pt x="1287" y="4846"/>
                  </a:lnTo>
                  <a:lnTo>
                    <a:pt x="3763" y="4215"/>
                  </a:lnTo>
                  <a:close/>
                  <a:moveTo>
                    <a:pt x="11395" y="4132"/>
                  </a:moveTo>
                  <a:lnTo>
                    <a:pt x="13729" y="4751"/>
                  </a:lnTo>
                  <a:lnTo>
                    <a:pt x="12455" y="6894"/>
                  </a:lnTo>
                  <a:lnTo>
                    <a:pt x="8537" y="6894"/>
                  </a:lnTo>
                  <a:lnTo>
                    <a:pt x="11395" y="4132"/>
                  </a:lnTo>
                  <a:close/>
                  <a:moveTo>
                    <a:pt x="12550" y="7704"/>
                  </a:moveTo>
                  <a:lnTo>
                    <a:pt x="13776" y="9752"/>
                  </a:lnTo>
                  <a:lnTo>
                    <a:pt x="11300" y="10383"/>
                  </a:lnTo>
                  <a:lnTo>
                    <a:pt x="8537" y="7704"/>
                  </a:lnTo>
                  <a:close/>
                  <a:moveTo>
                    <a:pt x="6525" y="7704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800" y="11038"/>
                  </a:lnTo>
                  <a:lnTo>
                    <a:pt x="10169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1" y="8287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21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6" y="14609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9" y="13752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2" y="9537"/>
                  </a:lnTo>
                  <a:lnTo>
                    <a:pt x="13240" y="7216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502" y="3322"/>
                  </a:lnTo>
                  <a:lnTo>
                    <a:pt x="10812" y="822"/>
                  </a:lnTo>
                  <a:lnTo>
                    <a:pt x="105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352;p9"/>
            <p:cNvSpPr/>
            <p:nvPr/>
          </p:nvSpPr>
          <p:spPr>
            <a:xfrm>
              <a:off x="1442624" y="3269110"/>
              <a:ext cx="478391" cy="465126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26" y="1239"/>
                  </a:moveTo>
                  <a:lnTo>
                    <a:pt x="10680" y="3632"/>
                  </a:lnTo>
                  <a:lnTo>
                    <a:pt x="7918" y="6311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26" y="1239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77" y="6894"/>
                  </a:lnTo>
                  <a:lnTo>
                    <a:pt x="1275" y="4858"/>
                  </a:lnTo>
                  <a:lnTo>
                    <a:pt x="3727" y="4215"/>
                  </a:lnTo>
                  <a:close/>
                  <a:moveTo>
                    <a:pt x="11371" y="4144"/>
                  </a:moveTo>
                  <a:lnTo>
                    <a:pt x="13705" y="4751"/>
                  </a:lnTo>
                  <a:lnTo>
                    <a:pt x="12419" y="6894"/>
                  </a:lnTo>
                  <a:lnTo>
                    <a:pt x="8502" y="6894"/>
                  </a:lnTo>
                  <a:lnTo>
                    <a:pt x="11371" y="4144"/>
                  </a:lnTo>
                  <a:close/>
                  <a:moveTo>
                    <a:pt x="12538" y="7716"/>
                  </a:moveTo>
                  <a:lnTo>
                    <a:pt x="13764" y="9752"/>
                  </a:lnTo>
                  <a:lnTo>
                    <a:pt x="11288" y="10395"/>
                  </a:lnTo>
                  <a:lnTo>
                    <a:pt x="8525" y="7716"/>
                  </a:lnTo>
                  <a:close/>
                  <a:moveTo>
                    <a:pt x="6513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45" y="13323"/>
                  </a:lnTo>
                  <a:lnTo>
                    <a:pt x="7930" y="12085"/>
                  </a:lnTo>
                  <a:lnTo>
                    <a:pt x="7930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36" y="10383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16" y="14205"/>
                  </a:lnTo>
                  <a:lnTo>
                    <a:pt x="7621" y="12859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5038" y="10275"/>
                  </a:lnTo>
                  <a:lnTo>
                    <a:pt x="14610" y="9549"/>
                  </a:lnTo>
                  <a:lnTo>
                    <a:pt x="13228" y="7227"/>
                  </a:lnTo>
                  <a:lnTo>
                    <a:pt x="14562" y="4977"/>
                  </a:lnTo>
                  <a:lnTo>
                    <a:pt x="15002" y="4251"/>
                  </a:lnTo>
                  <a:lnTo>
                    <a:pt x="14145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353;p9"/>
            <p:cNvSpPr/>
            <p:nvPr/>
          </p:nvSpPr>
          <p:spPr>
            <a:xfrm>
              <a:off x="1442624" y="4198916"/>
              <a:ext cx="478391" cy="465094"/>
            </a:xfrm>
            <a:custGeom>
              <a:avLst/>
              <a:gdLst/>
              <a:ahLst/>
              <a:cxnLst/>
              <a:rect l="l" t="t" r="r" b="b"/>
              <a:pathLst>
                <a:path w="15039" h="14621" extrusionOk="0">
                  <a:moveTo>
                    <a:pt x="4882" y="1286"/>
                  </a:moveTo>
                  <a:lnTo>
                    <a:pt x="7097" y="2512"/>
                  </a:lnTo>
                  <a:lnTo>
                    <a:pt x="7097" y="6310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38" y="1238"/>
                  </a:moveTo>
                  <a:lnTo>
                    <a:pt x="10692" y="3632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8" y="1238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25" y="6882"/>
                  </a:lnTo>
                  <a:lnTo>
                    <a:pt x="11383" y="4132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77" y="6894"/>
                  </a:lnTo>
                  <a:lnTo>
                    <a:pt x="1263" y="4858"/>
                  </a:lnTo>
                  <a:lnTo>
                    <a:pt x="3727" y="4215"/>
                  </a:lnTo>
                  <a:close/>
                  <a:moveTo>
                    <a:pt x="12538" y="7715"/>
                  </a:moveTo>
                  <a:lnTo>
                    <a:pt x="13764" y="9751"/>
                  </a:lnTo>
                  <a:lnTo>
                    <a:pt x="11288" y="10394"/>
                  </a:lnTo>
                  <a:lnTo>
                    <a:pt x="8525" y="7715"/>
                  </a:lnTo>
                  <a:close/>
                  <a:moveTo>
                    <a:pt x="6513" y="7715"/>
                  </a:moveTo>
                  <a:lnTo>
                    <a:pt x="3656" y="10466"/>
                  </a:lnTo>
                  <a:lnTo>
                    <a:pt x="1322" y="9859"/>
                  </a:lnTo>
                  <a:lnTo>
                    <a:pt x="2596" y="7715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57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36" y="10382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16" y="14204"/>
                  </a:lnTo>
                  <a:lnTo>
                    <a:pt x="7621" y="12859"/>
                  </a:lnTo>
                  <a:lnTo>
                    <a:pt x="9918" y="14157"/>
                  </a:lnTo>
                  <a:lnTo>
                    <a:pt x="10680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38" y="10275"/>
                  </a:lnTo>
                  <a:lnTo>
                    <a:pt x="14610" y="9549"/>
                  </a:lnTo>
                  <a:lnTo>
                    <a:pt x="13228" y="7227"/>
                  </a:lnTo>
                  <a:lnTo>
                    <a:pt x="14562" y="4977"/>
                  </a:lnTo>
                  <a:lnTo>
                    <a:pt x="15002" y="4251"/>
                  </a:lnTo>
                  <a:lnTo>
                    <a:pt x="14145" y="4024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354;p9"/>
            <p:cNvSpPr/>
            <p:nvPr/>
          </p:nvSpPr>
          <p:spPr>
            <a:xfrm>
              <a:off x="1442624" y="3734204"/>
              <a:ext cx="478391" cy="464744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74"/>
                  </a:moveTo>
                  <a:lnTo>
                    <a:pt x="7097" y="2512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74"/>
                  </a:lnTo>
                  <a:close/>
                  <a:moveTo>
                    <a:pt x="10026" y="1238"/>
                  </a:moveTo>
                  <a:lnTo>
                    <a:pt x="10680" y="3632"/>
                  </a:lnTo>
                  <a:lnTo>
                    <a:pt x="7918" y="6311"/>
                  </a:lnTo>
                  <a:lnTo>
                    <a:pt x="7918" y="2405"/>
                  </a:lnTo>
                  <a:lnTo>
                    <a:pt x="7930" y="2405"/>
                  </a:lnTo>
                  <a:lnTo>
                    <a:pt x="10026" y="1238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77" y="6894"/>
                  </a:lnTo>
                  <a:lnTo>
                    <a:pt x="1275" y="4846"/>
                  </a:lnTo>
                  <a:lnTo>
                    <a:pt x="3727" y="4215"/>
                  </a:lnTo>
                  <a:close/>
                  <a:moveTo>
                    <a:pt x="11371" y="4132"/>
                  </a:moveTo>
                  <a:lnTo>
                    <a:pt x="13705" y="4751"/>
                  </a:lnTo>
                  <a:lnTo>
                    <a:pt x="12419" y="6894"/>
                  </a:lnTo>
                  <a:lnTo>
                    <a:pt x="8502" y="6894"/>
                  </a:lnTo>
                  <a:lnTo>
                    <a:pt x="11371" y="4132"/>
                  </a:lnTo>
                  <a:close/>
                  <a:moveTo>
                    <a:pt x="12538" y="7704"/>
                  </a:moveTo>
                  <a:lnTo>
                    <a:pt x="13764" y="9751"/>
                  </a:lnTo>
                  <a:lnTo>
                    <a:pt x="11288" y="10382"/>
                  </a:lnTo>
                  <a:lnTo>
                    <a:pt x="8525" y="7704"/>
                  </a:lnTo>
                  <a:close/>
                  <a:moveTo>
                    <a:pt x="6513" y="7704"/>
                  </a:moveTo>
                  <a:lnTo>
                    <a:pt x="3656" y="10466"/>
                  </a:lnTo>
                  <a:lnTo>
                    <a:pt x="1322" y="9847"/>
                  </a:lnTo>
                  <a:lnTo>
                    <a:pt x="2596" y="7704"/>
                  </a:lnTo>
                  <a:close/>
                  <a:moveTo>
                    <a:pt x="7930" y="8287"/>
                  </a:moveTo>
                  <a:lnTo>
                    <a:pt x="10776" y="11037"/>
                  </a:lnTo>
                  <a:lnTo>
                    <a:pt x="10145" y="13323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09" y="8287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09" y="8287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36" y="10371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8" y="14157"/>
                  </a:lnTo>
                  <a:lnTo>
                    <a:pt x="10680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38" y="10263"/>
                  </a:lnTo>
                  <a:lnTo>
                    <a:pt x="14610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5002" y="4239"/>
                  </a:lnTo>
                  <a:lnTo>
                    <a:pt x="14145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355;p9"/>
            <p:cNvSpPr/>
            <p:nvPr/>
          </p:nvSpPr>
          <p:spPr>
            <a:xfrm>
              <a:off x="2407262" y="3734204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74"/>
                  </a:moveTo>
                  <a:lnTo>
                    <a:pt x="7097" y="2512"/>
                  </a:lnTo>
                  <a:lnTo>
                    <a:pt x="7097" y="6311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10038" y="1238"/>
                  </a:moveTo>
                  <a:lnTo>
                    <a:pt x="10693" y="3632"/>
                  </a:lnTo>
                  <a:lnTo>
                    <a:pt x="7918" y="6311"/>
                  </a:lnTo>
                  <a:lnTo>
                    <a:pt x="7918" y="2405"/>
                  </a:lnTo>
                  <a:lnTo>
                    <a:pt x="7930" y="2405"/>
                  </a:lnTo>
                  <a:lnTo>
                    <a:pt x="10038" y="1238"/>
                  </a:lnTo>
                  <a:close/>
                  <a:moveTo>
                    <a:pt x="3739" y="4215"/>
                  </a:moveTo>
                  <a:lnTo>
                    <a:pt x="6502" y="6894"/>
                  </a:lnTo>
                  <a:lnTo>
                    <a:pt x="2489" y="6894"/>
                  </a:lnTo>
                  <a:lnTo>
                    <a:pt x="1263" y="4846"/>
                  </a:lnTo>
                  <a:lnTo>
                    <a:pt x="3739" y="4215"/>
                  </a:lnTo>
                  <a:close/>
                  <a:moveTo>
                    <a:pt x="11371" y="4132"/>
                  </a:moveTo>
                  <a:lnTo>
                    <a:pt x="13705" y="4751"/>
                  </a:lnTo>
                  <a:lnTo>
                    <a:pt x="12431" y="6894"/>
                  </a:lnTo>
                  <a:lnTo>
                    <a:pt x="8514" y="6894"/>
                  </a:lnTo>
                  <a:lnTo>
                    <a:pt x="11371" y="4132"/>
                  </a:lnTo>
                  <a:close/>
                  <a:moveTo>
                    <a:pt x="12550" y="7704"/>
                  </a:moveTo>
                  <a:lnTo>
                    <a:pt x="13764" y="9751"/>
                  </a:lnTo>
                  <a:lnTo>
                    <a:pt x="11300" y="10382"/>
                  </a:lnTo>
                  <a:lnTo>
                    <a:pt x="8526" y="7704"/>
                  </a:lnTo>
                  <a:close/>
                  <a:moveTo>
                    <a:pt x="6514" y="7704"/>
                  </a:moveTo>
                  <a:lnTo>
                    <a:pt x="3668" y="10466"/>
                  </a:lnTo>
                  <a:lnTo>
                    <a:pt x="1322" y="9847"/>
                  </a:lnTo>
                  <a:lnTo>
                    <a:pt x="2608" y="7704"/>
                  </a:lnTo>
                  <a:close/>
                  <a:moveTo>
                    <a:pt x="7930" y="8287"/>
                  </a:moveTo>
                  <a:lnTo>
                    <a:pt x="10776" y="11037"/>
                  </a:lnTo>
                  <a:lnTo>
                    <a:pt x="10157" y="13323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21" y="8287"/>
                  </a:moveTo>
                  <a:lnTo>
                    <a:pt x="7121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7" y="10966"/>
                  </a:lnTo>
                  <a:lnTo>
                    <a:pt x="7121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57"/>
                  </a:lnTo>
                  <a:lnTo>
                    <a:pt x="3430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205" y="10490"/>
                  </a:lnTo>
                  <a:lnTo>
                    <a:pt x="15050" y="10263"/>
                  </a:lnTo>
                  <a:lnTo>
                    <a:pt x="14622" y="9537"/>
                  </a:lnTo>
                  <a:lnTo>
                    <a:pt x="13229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356;p9"/>
            <p:cNvSpPr/>
            <p:nvPr/>
          </p:nvSpPr>
          <p:spPr>
            <a:xfrm>
              <a:off x="1924768" y="2339304"/>
              <a:ext cx="478740" cy="465126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86"/>
                  </a:moveTo>
                  <a:lnTo>
                    <a:pt x="7108" y="2525"/>
                  </a:lnTo>
                  <a:lnTo>
                    <a:pt x="7108" y="6311"/>
                  </a:lnTo>
                  <a:lnTo>
                    <a:pt x="4263" y="3561"/>
                  </a:lnTo>
                  <a:lnTo>
                    <a:pt x="4882" y="1286"/>
                  </a:lnTo>
                  <a:close/>
                  <a:moveTo>
                    <a:pt x="10049" y="1251"/>
                  </a:moveTo>
                  <a:lnTo>
                    <a:pt x="10704" y="3656"/>
                  </a:lnTo>
                  <a:lnTo>
                    <a:pt x="7942" y="6335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49" y="1251"/>
                  </a:lnTo>
                  <a:close/>
                  <a:moveTo>
                    <a:pt x="11395" y="4144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95" y="4144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2549" y="7728"/>
                  </a:moveTo>
                  <a:lnTo>
                    <a:pt x="13776" y="9764"/>
                  </a:lnTo>
                  <a:lnTo>
                    <a:pt x="11299" y="10407"/>
                  </a:lnTo>
                  <a:lnTo>
                    <a:pt x="8525" y="7728"/>
                  </a:lnTo>
                  <a:close/>
                  <a:moveTo>
                    <a:pt x="6525" y="7716"/>
                  </a:moveTo>
                  <a:lnTo>
                    <a:pt x="3679" y="10466"/>
                  </a:lnTo>
                  <a:lnTo>
                    <a:pt x="1346" y="9859"/>
                  </a:lnTo>
                  <a:lnTo>
                    <a:pt x="2608" y="7716"/>
                  </a:lnTo>
                  <a:close/>
                  <a:moveTo>
                    <a:pt x="7954" y="8299"/>
                  </a:moveTo>
                  <a:lnTo>
                    <a:pt x="10799" y="11050"/>
                  </a:lnTo>
                  <a:lnTo>
                    <a:pt x="10168" y="13324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0" y="8287"/>
                  </a:moveTo>
                  <a:lnTo>
                    <a:pt x="7120" y="12193"/>
                  </a:lnTo>
                  <a:lnTo>
                    <a:pt x="7108" y="12193"/>
                  </a:lnTo>
                  <a:lnTo>
                    <a:pt x="5001" y="13371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70"/>
                  </a:lnTo>
                  <a:lnTo>
                    <a:pt x="3429" y="3453"/>
                  </a:lnTo>
                  <a:lnTo>
                    <a:pt x="857" y="4132"/>
                  </a:lnTo>
                  <a:lnTo>
                    <a:pt x="0" y="4346"/>
                  </a:lnTo>
                  <a:lnTo>
                    <a:pt x="429" y="5085"/>
                  </a:lnTo>
                  <a:lnTo>
                    <a:pt x="1822" y="7406"/>
                  </a:lnTo>
                  <a:lnTo>
                    <a:pt x="476" y="9645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51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8" y="13752"/>
                  </a:lnTo>
                  <a:lnTo>
                    <a:pt x="11633" y="11169"/>
                  </a:lnTo>
                  <a:lnTo>
                    <a:pt x="14204" y="10502"/>
                  </a:lnTo>
                  <a:lnTo>
                    <a:pt x="15050" y="10276"/>
                  </a:lnTo>
                  <a:lnTo>
                    <a:pt x="14621" y="9549"/>
                  </a:lnTo>
                  <a:lnTo>
                    <a:pt x="13240" y="7228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357;p9"/>
            <p:cNvSpPr/>
            <p:nvPr/>
          </p:nvSpPr>
          <p:spPr>
            <a:xfrm>
              <a:off x="2407262" y="4198916"/>
              <a:ext cx="478772" cy="465094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882" y="1286"/>
                  </a:moveTo>
                  <a:lnTo>
                    <a:pt x="7097" y="2512"/>
                  </a:lnTo>
                  <a:lnTo>
                    <a:pt x="7097" y="6310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38" y="1238"/>
                  </a:moveTo>
                  <a:lnTo>
                    <a:pt x="10693" y="3632"/>
                  </a:lnTo>
                  <a:lnTo>
                    <a:pt x="7918" y="6310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38" y="1238"/>
                  </a:lnTo>
                  <a:close/>
                  <a:moveTo>
                    <a:pt x="11371" y="4132"/>
                  </a:moveTo>
                  <a:lnTo>
                    <a:pt x="13705" y="4739"/>
                  </a:lnTo>
                  <a:lnTo>
                    <a:pt x="12431" y="6882"/>
                  </a:lnTo>
                  <a:lnTo>
                    <a:pt x="8514" y="6882"/>
                  </a:lnTo>
                  <a:lnTo>
                    <a:pt x="11371" y="4132"/>
                  </a:lnTo>
                  <a:close/>
                  <a:moveTo>
                    <a:pt x="3739" y="4215"/>
                  </a:moveTo>
                  <a:lnTo>
                    <a:pt x="6502" y="6894"/>
                  </a:lnTo>
                  <a:lnTo>
                    <a:pt x="2489" y="6894"/>
                  </a:lnTo>
                  <a:lnTo>
                    <a:pt x="1287" y="4858"/>
                  </a:lnTo>
                  <a:lnTo>
                    <a:pt x="3739" y="4215"/>
                  </a:lnTo>
                  <a:close/>
                  <a:moveTo>
                    <a:pt x="12550" y="7715"/>
                  </a:moveTo>
                  <a:lnTo>
                    <a:pt x="13764" y="9751"/>
                  </a:lnTo>
                  <a:lnTo>
                    <a:pt x="11300" y="10394"/>
                  </a:lnTo>
                  <a:lnTo>
                    <a:pt x="8526" y="7715"/>
                  </a:lnTo>
                  <a:close/>
                  <a:moveTo>
                    <a:pt x="6514" y="7715"/>
                  </a:moveTo>
                  <a:lnTo>
                    <a:pt x="3668" y="10466"/>
                  </a:lnTo>
                  <a:lnTo>
                    <a:pt x="1322" y="9859"/>
                  </a:lnTo>
                  <a:lnTo>
                    <a:pt x="2608" y="7715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57" y="13323"/>
                  </a:lnTo>
                  <a:lnTo>
                    <a:pt x="7930" y="12085"/>
                  </a:lnTo>
                  <a:lnTo>
                    <a:pt x="7930" y="8299"/>
                  </a:lnTo>
                  <a:close/>
                  <a:moveTo>
                    <a:pt x="7121" y="8299"/>
                  </a:moveTo>
                  <a:lnTo>
                    <a:pt x="7121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22" y="7406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205" y="10501"/>
                  </a:lnTo>
                  <a:lnTo>
                    <a:pt x="15050" y="10275"/>
                  </a:lnTo>
                  <a:lnTo>
                    <a:pt x="14622" y="9549"/>
                  </a:lnTo>
                  <a:lnTo>
                    <a:pt x="13229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358;p9"/>
            <p:cNvSpPr/>
            <p:nvPr/>
          </p:nvSpPr>
          <p:spPr>
            <a:xfrm>
              <a:off x="2407262" y="4663629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86"/>
                  </a:moveTo>
                  <a:lnTo>
                    <a:pt x="7097" y="2524"/>
                  </a:lnTo>
                  <a:lnTo>
                    <a:pt x="7097" y="6322"/>
                  </a:lnTo>
                  <a:lnTo>
                    <a:pt x="4263" y="3572"/>
                  </a:lnTo>
                  <a:lnTo>
                    <a:pt x="4882" y="1286"/>
                  </a:lnTo>
                  <a:close/>
                  <a:moveTo>
                    <a:pt x="10038" y="1250"/>
                  </a:moveTo>
                  <a:lnTo>
                    <a:pt x="10693" y="3643"/>
                  </a:lnTo>
                  <a:lnTo>
                    <a:pt x="7918" y="6322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38" y="1250"/>
                  </a:lnTo>
                  <a:close/>
                  <a:moveTo>
                    <a:pt x="3739" y="4203"/>
                  </a:moveTo>
                  <a:lnTo>
                    <a:pt x="6502" y="6882"/>
                  </a:lnTo>
                  <a:lnTo>
                    <a:pt x="2489" y="6882"/>
                  </a:lnTo>
                  <a:lnTo>
                    <a:pt x="1263" y="4846"/>
                  </a:lnTo>
                  <a:lnTo>
                    <a:pt x="3739" y="4203"/>
                  </a:lnTo>
                  <a:close/>
                  <a:moveTo>
                    <a:pt x="11383" y="4132"/>
                  </a:moveTo>
                  <a:lnTo>
                    <a:pt x="13729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83" y="4132"/>
                  </a:lnTo>
                  <a:close/>
                  <a:moveTo>
                    <a:pt x="12550" y="7715"/>
                  </a:moveTo>
                  <a:lnTo>
                    <a:pt x="13764" y="9763"/>
                  </a:lnTo>
                  <a:lnTo>
                    <a:pt x="11300" y="10394"/>
                  </a:lnTo>
                  <a:lnTo>
                    <a:pt x="8526" y="7715"/>
                  </a:lnTo>
                  <a:close/>
                  <a:moveTo>
                    <a:pt x="6514" y="7715"/>
                  </a:moveTo>
                  <a:lnTo>
                    <a:pt x="3668" y="10478"/>
                  </a:lnTo>
                  <a:lnTo>
                    <a:pt x="1322" y="9858"/>
                  </a:lnTo>
                  <a:lnTo>
                    <a:pt x="2608" y="7715"/>
                  </a:lnTo>
                  <a:close/>
                  <a:moveTo>
                    <a:pt x="7930" y="8287"/>
                  </a:moveTo>
                  <a:lnTo>
                    <a:pt x="10776" y="11037"/>
                  </a:lnTo>
                  <a:lnTo>
                    <a:pt x="10157" y="13311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21" y="8299"/>
                  </a:moveTo>
                  <a:lnTo>
                    <a:pt x="7121" y="12204"/>
                  </a:lnTo>
                  <a:lnTo>
                    <a:pt x="7097" y="12204"/>
                  </a:lnTo>
                  <a:lnTo>
                    <a:pt x="5001" y="13371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44" y="857"/>
                  </a:lnTo>
                  <a:lnTo>
                    <a:pt x="3430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32"/>
                  </a:lnTo>
                  <a:lnTo>
                    <a:pt x="48" y="10370"/>
                  </a:lnTo>
                  <a:lnTo>
                    <a:pt x="894" y="10597"/>
                  </a:lnTo>
                  <a:lnTo>
                    <a:pt x="3561" y="11287"/>
                  </a:lnTo>
                  <a:lnTo>
                    <a:pt x="4239" y="13788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1" y="14145"/>
                  </a:lnTo>
                  <a:lnTo>
                    <a:pt x="10693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205" y="10489"/>
                  </a:lnTo>
                  <a:lnTo>
                    <a:pt x="15050" y="10263"/>
                  </a:lnTo>
                  <a:lnTo>
                    <a:pt x="14622" y="9537"/>
                  </a:lnTo>
                  <a:lnTo>
                    <a:pt x="13229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2" y="810"/>
                  </a:lnTo>
                  <a:lnTo>
                    <a:pt x="105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359;p9"/>
            <p:cNvSpPr/>
            <p:nvPr/>
          </p:nvSpPr>
          <p:spPr>
            <a:xfrm>
              <a:off x="2407262" y="2804398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39"/>
                  </a:moveTo>
                  <a:lnTo>
                    <a:pt x="10705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54" y="2405"/>
                  </a:lnTo>
                  <a:lnTo>
                    <a:pt x="10050" y="1239"/>
                  </a:lnTo>
                  <a:close/>
                  <a:moveTo>
                    <a:pt x="4882" y="1274"/>
                  </a:moveTo>
                  <a:lnTo>
                    <a:pt x="7097" y="2513"/>
                  </a:lnTo>
                  <a:lnTo>
                    <a:pt x="7097" y="6323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7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12550" y="7704"/>
                  </a:moveTo>
                  <a:lnTo>
                    <a:pt x="13764" y="9752"/>
                  </a:lnTo>
                  <a:lnTo>
                    <a:pt x="11300" y="10383"/>
                  </a:lnTo>
                  <a:lnTo>
                    <a:pt x="8526" y="7704"/>
                  </a:lnTo>
                  <a:close/>
                  <a:moveTo>
                    <a:pt x="6514" y="7704"/>
                  </a:moveTo>
                  <a:lnTo>
                    <a:pt x="3668" y="10478"/>
                  </a:lnTo>
                  <a:lnTo>
                    <a:pt x="1322" y="9871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788" y="11038"/>
                  </a:lnTo>
                  <a:lnTo>
                    <a:pt x="10169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1" y="8287"/>
                  </a:moveTo>
                  <a:lnTo>
                    <a:pt x="7121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7" y="10966"/>
                  </a:lnTo>
                  <a:lnTo>
                    <a:pt x="7121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1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09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22" y="9537"/>
                  </a:lnTo>
                  <a:lnTo>
                    <a:pt x="13229" y="7216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360;p9"/>
            <p:cNvSpPr/>
            <p:nvPr/>
          </p:nvSpPr>
          <p:spPr>
            <a:xfrm>
              <a:off x="1924768" y="2804398"/>
              <a:ext cx="478740" cy="464744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10049" y="1239"/>
                  </a:moveTo>
                  <a:lnTo>
                    <a:pt x="10704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49" y="1239"/>
                  </a:lnTo>
                  <a:close/>
                  <a:moveTo>
                    <a:pt x="4882" y="1274"/>
                  </a:moveTo>
                  <a:lnTo>
                    <a:pt x="7108" y="2513"/>
                  </a:lnTo>
                  <a:lnTo>
                    <a:pt x="7108" y="6323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95" y="4132"/>
                  </a:lnTo>
                  <a:close/>
                  <a:moveTo>
                    <a:pt x="12549" y="7704"/>
                  </a:moveTo>
                  <a:lnTo>
                    <a:pt x="13752" y="9752"/>
                  </a:lnTo>
                  <a:lnTo>
                    <a:pt x="11299" y="10383"/>
                  </a:lnTo>
                  <a:lnTo>
                    <a:pt x="8537" y="7704"/>
                  </a:lnTo>
                  <a:close/>
                  <a:moveTo>
                    <a:pt x="6525" y="7704"/>
                  </a:moveTo>
                  <a:lnTo>
                    <a:pt x="3667" y="10478"/>
                  </a:lnTo>
                  <a:lnTo>
                    <a:pt x="1334" y="9871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799" y="11038"/>
                  </a:lnTo>
                  <a:lnTo>
                    <a:pt x="10168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44" y="858"/>
                  </a:lnTo>
                  <a:lnTo>
                    <a:pt x="3429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8" y="13752"/>
                  </a:lnTo>
                  <a:lnTo>
                    <a:pt x="11633" y="11157"/>
                  </a:lnTo>
                  <a:lnTo>
                    <a:pt x="14204" y="10490"/>
                  </a:lnTo>
                  <a:lnTo>
                    <a:pt x="15050" y="10264"/>
                  </a:lnTo>
                  <a:lnTo>
                    <a:pt x="14621" y="9537"/>
                  </a:lnTo>
                  <a:lnTo>
                    <a:pt x="13240" y="7216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361;p9"/>
            <p:cNvSpPr/>
            <p:nvPr/>
          </p:nvSpPr>
          <p:spPr>
            <a:xfrm>
              <a:off x="1442242" y="1874591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98"/>
                  </a:moveTo>
                  <a:lnTo>
                    <a:pt x="7109" y="2525"/>
                  </a:lnTo>
                  <a:lnTo>
                    <a:pt x="7109" y="6323"/>
                  </a:lnTo>
                  <a:lnTo>
                    <a:pt x="4263" y="3573"/>
                  </a:lnTo>
                  <a:lnTo>
                    <a:pt x="4882" y="1298"/>
                  </a:lnTo>
                  <a:close/>
                  <a:moveTo>
                    <a:pt x="10050" y="1251"/>
                  </a:moveTo>
                  <a:lnTo>
                    <a:pt x="10704" y="3644"/>
                  </a:lnTo>
                  <a:lnTo>
                    <a:pt x="7942" y="6323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50" y="1251"/>
                  </a:lnTo>
                  <a:close/>
                  <a:moveTo>
                    <a:pt x="11395" y="4132"/>
                  </a:moveTo>
                  <a:lnTo>
                    <a:pt x="13729" y="4751"/>
                  </a:lnTo>
                  <a:lnTo>
                    <a:pt x="12455" y="6894"/>
                  </a:lnTo>
                  <a:lnTo>
                    <a:pt x="8537" y="6894"/>
                  </a:lnTo>
                  <a:lnTo>
                    <a:pt x="11395" y="4132"/>
                  </a:lnTo>
                  <a:close/>
                  <a:moveTo>
                    <a:pt x="3739" y="4227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5" y="4870"/>
                  </a:lnTo>
                  <a:lnTo>
                    <a:pt x="3739" y="4227"/>
                  </a:lnTo>
                  <a:close/>
                  <a:moveTo>
                    <a:pt x="12550" y="7728"/>
                  </a:moveTo>
                  <a:lnTo>
                    <a:pt x="13776" y="9764"/>
                  </a:lnTo>
                  <a:lnTo>
                    <a:pt x="11300" y="10407"/>
                  </a:lnTo>
                  <a:lnTo>
                    <a:pt x="8537" y="7728"/>
                  </a:lnTo>
                  <a:close/>
                  <a:moveTo>
                    <a:pt x="6525" y="7728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42" y="8299"/>
                  </a:moveTo>
                  <a:lnTo>
                    <a:pt x="10788" y="11062"/>
                  </a:lnTo>
                  <a:lnTo>
                    <a:pt x="10157" y="13336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21" y="8299"/>
                  </a:moveTo>
                  <a:lnTo>
                    <a:pt x="7121" y="12205"/>
                  </a:lnTo>
                  <a:lnTo>
                    <a:pt x="7109" y="12205"/>
                  </a:lnTo>
                  <a:lnTo>
                    <a:pt x="5013" y="13383"/>
                  </a:lnTo>
                  <a:lnTo>
                    <a:pt x="4358" y="10978"/>
                  </a:lnTo>
                  <a:lnTo>
                    <a:pt x="7121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3"/>
                  </a:lnTo>
                  <a:lnTo>
                    <a:pt x="1822" y="7394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51" y="13800"/>
                  </a:lnTo>
                  <a:lnTo>
                    <a:pt x="4466" y="14610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19" y="13752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2" y="9538"/>
                  </a:lnTo>
                  <a:lnTo>
                    <a:pt x="13240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502" y="3322"/>
                  </a:lnTo>
                  <a:lnTo>
                    <a:pt x="10812" y="822"/>
                  </a:lnTo>
                  <a:lnTo>
                    <a:pt x="105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362;p9"/>
            <p:cNvSpPr/>
            <p:nvPr/>
          </p:nvSpPr>
          <p:spPr>
            <a:xfrm>
              <a:off x="1442624" y="2339304"/>
              <a:ext cx="478391" cy="465126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51" y="3561"/>
                  </a:lnTo>
                  <a:lnTo>
                    <a:pt x="4882" y="1286"/>
                  </a:lnTo>
                  <a:close/>
                  <a:moveTo>
                    <a:pt x="10038" y="1251"/>
                  </a:moveTo>
                  <a:lnTo>
                    <a:pt x="10692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38" y="1251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5" y="6894"/>
                  </a:lnTo>
                  <a:lnTo>
                    <a:pt x="11383" y="4144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2538" y="7728"/>
                  </a:moveTo>
                  <a:lnTo>
                    <a:pt x="13764" y="9764"/>
                  </a:lnTo>
                  <a:lnTo>
                    <a:pt x="11288" y="10407"/>
                  </a:lnTo>
                  <a:lnTo>
                    <a:pt x="8525" y="7728"/>
                  </a:lnTo>
                  <a:close/>
                  <a:moveTo>
                    <a:pt x="6513" y="7716"/>
                  </a:moveTo>
                  <a:lnTo>
                    <a:pt x="3668" y="10466"/>
                  </a:lnTo>
                  <a:lnTo>
                    <a:pt x="1334" y="9859"/>
                  </a:lnTo>
                  <a:lnTo>
                    <a:pt x="2596" y="7716"/>
                  </a:lnTo>
                  <a:close/>
                  <a:moveTo>
                    <a:pt x="7942" y="8299"/>
                  </a:moveTo>
                  <a:lnTo>
                    <a:pt x="10788" y="11050"/>
                  </a:lnTo>
                  <a:lnTo>
                    <a:pt x="10157" y="13324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87"/>
                  </a:moveTo>
                  <a:lnTo>
                    <a:pt x="7109" y="12193"/>
                  </a:lnTo>
                  <a:lnTo>
                    <a:pt x="7097" y="12193"/>
                  </a:lnTo>
                  <a:lnTo>
                    <a:pt x="5001" y="13371"/>
                  </a:lnTo>
                  <a:lnTo>
                    <a:pt x="4346" y="10966"/>
                  </a:lnTo>
                  <a:lnTo>
                    <a:pt x="7109" y="8287"/>
                  </a:lnTo>
                  <a:close/>
                  <a:moveTo>
                    <a:pt x="10573" y="1"/>
                  </a:moveTo>
                  <a:lnTo>
                    <a:pt x="9823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7" y="9645"/>
                  </a:lnTo>
                  <a:lnTo>
                    <a:pt x="36" y="10383"/>
                  </a:lnTo>
                  <a:lnTo>
                    <a:pt x="894" y="10597"/>
                  </a:lnTo>
                  <a:lnTo>
                    <a:pt x="3549" y="11300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16" y="14205"/>
                  </a:lnTo>
                  <a:lnTo>
                    <a:pt x="7621" y="12859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7" y="13752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38" y="10276"/>
                  </a:lnTo>
                  <a:lnTo>
                    <a:pt x="14610" y="9549"/>
                  </a:lnTo>
                  <a:lnTo>
                    <a:pt x="13228" y="7228"/>
                  </a:lnTo>
                  <a:lnTo>
                    <a:pt x="14562" y="4977"/>
                  </a:lnTo>
                  <a:lnTo>
                    <a:pt x="15002" y="4251"/>
                  </a:lnTo>
                  <a:lnTo>
                    <a:pt x="14145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363;p9"/>
            <p:cNvSpPr/>
            <p:nvPr/>
          </p:nvSpPr>
          <p:spPr>
            <a:xfrm>
              <a:off x="1924768" y="3734204"/>
              <a:ext cx="478740" cy="464744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74"/>
                  </a:moveTo>
                  <a:lnTo>
                    <a:pt x="7108" y="2512"/>
                  </a:lnTo>
                  <a:lnTo>
                    <a:pt x="7108" y="6311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10037" y="1238"/>
                  </a:moveTo>
                  <a:lnTo>
                    <a:pt x="10692" y="3632"/>
                  </a:lnTo>
                  <a:lnTo>
                    <a:pt x="7918" y="6311"/>
                  </a:lnTo>
                  <a:lnTo>
                    <a:pt x="7918" y="2405"/>
                  </a:lnTo>
                  <a:lnTo>
                    <a:pt x="7942" y="2405"/>
                  </a:lnTo>
                  <a:lnTo>
                    <a:pt x="10037" y="1238"/>
                  </a:lnTo>
                  <a:close/>
                  <a:moveTo>
                    <a:pt x="3739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86" y="4846"/>
                  </a:lnTo>
                  <a:lnTo>
                    <a:pt x="3739" y="4215"/>
                  </a:lnTo>
                  <a:close/>
                  <a:moveTo>
                    <a:pt x="11371" y="4132"/>
                  </a:moveTo>
                  <a:lnTo>
                    <a:pt x="13716" y="4751"/>
                  </a:lnTo>
                  <a:lnTo>
                    <a:pt x="12430" y="6894"/>
                  </a:lnTo>
                  <a:lnTo>
                    <a:pt x="8513" y="6894"/>
                  </a:lnTo>
                  <a:lnTo>
                    <a:pt x="11371" y="4132"/>
                  </a:lnTo>
                  <a:close/>
                  <a:moveTo>
                    <a:pt x="12549" y="7704"/>
                  </a:moveTo>
                  <a:lnTo>
                    <a:pt x="13776" y="9751"/>
                  </a:lnTo>
                  <a:lnTo>
                    <a:pt x="11299" y="10382"/>
                  </a:lnTo>
                  <a:lnTo>
                    <a:pt x="8525" y="7704"/>
                  </a:lnTo>
                  <a:close/>
                  <a:moveTo>
                    <a:pt x="6525" y="7704"/>
                  </a:moveTo>
                  <a:lnTo>
                    <a:pt x="3667" y="10466"/>
                  </a:lnTo>
                  <a:lnTo>
                    <a:pt x="1334" y="9847"/>
                  </a:lnTo>
                  <a:lnTo>
                    <a:pt x="2608" y="7704"/>
                  </a:lnTo>
                  <a:close/>
                  <a:moveTo>
                    <a:pt x="7942" y="8287"/>
                  </a:moveTo>
                  <a:lnTo>
                    <a:pt x="10775" y="11037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57"/>
                  </a:lnTo>
                  <a:lnTo>
                    <a:pt x="3429" y="3453"/>
                  </a:lnTo>
                  <a:lnTo>
                    <a:pt x="857" y="4120"/>
                  </a:lnTo>
                  <a:lnTo>
                    <a:pt x="0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800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8" y="13752"/>
                  </a:lnTo>
                  <a:lnTo>
                    <a:pt x="11633" y="11156"/>
                  </a:lnTo>
                  <a:lnTo>
                    <a:pt x="14204" y="10490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364;p9"/>
            <p:cNvSpPr/>
            <p:nvPr/>
          </p:nvSpPr>
          <p:spPr>
            <a:xfrm>
              <a:off x="1924768" y="4198916"/>
              <a:ext cx="478740" cy="465094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82" y="1286"/>
                  </a:moveTo>
                  <a:lnTo>
                    <a:pt x="7108" y="2512"/>
                  </a:lnTo>
                  <a:lnTo>
                    <a:pt x="7108" y="6310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37" y="1238"/>
                  </a:moveTo>
                  <a:lnTo>
                    <a:pt x="10692" y="3632"/>
                  </a:lnTo>
                  <a:lnTo>
                    <a:pt x="7918" y="6310"/>
                  </a:lnTo>
                  <a:lnTo>
                    <a:pt x="7918" y="2417"/>
                  </a:lnTo>
                  <a:lnTo>
                    <a:pt x="7942" y="2417"/>
                  </a:lnTo>
                  <a:lnTo>
                    <a:pt x="10037" y="1238"/>
                  </a:lnTo>
                  <a:close/>
                  <a:moveTo>
                    <a:pt x="11371" y="4132"/>
                  </a:moveTo>
                  <a:lnTo>
                    <a:pt x="13716" y="4739"/>
                  </a:lnTo>
                  <a:lnTo>
                    <a:pt x="12430" y="6882"/>
                  </a:lnTo>
                  <a:lnTo>
                    <a:pt x="8513" y="6882"/>
                  </a:lnTo>
                  <a:lnTo>
                    <a:pt x="11371" y="4132"/>
                  </a:lnTo>
                  <a:close/>
                  <a:moveTo>
                    <a:pt x="3739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4" y="4858"/>
                  </a:lnTo>
                  <a:lnTo>
                    <a:pt x="3739" y="4215"/>
                  </a:lnTo>
                  <a:close/>
                  <a:moveTo>
                    <a:pt x="12549" y="7715"/>
                  </a:moveTo>
                  <a:lnTo>
                    <a:pt x="13776" y="9751"/>
                  </a:lnTo>
                  <a:lnTo>
                    <a:pt x="11299" y="10394"/>
                  </a:lnTo>
                  <a:lnTo>
                    <a:pt x="8525" y="7715"/>
                  </a:lnTo>
                  <a:close/>
                  <a:moveTo>
                    <a:pt x="6525" y="7715"/>
                  </a:moveTo>
                  <a:lnTo>
                    <a:pt x="3667" y="10466"/>
                  </a:lnTo>
                  <a:lnTo>
                    <a:pt x="1334" y="9859"/>
                  </a:lnTo>
                  <a:lnTo>
                    <a:pt x="2608" y="7715"/>
                  </a:lnTo>
                  <a:close/>
                  <a:moveTo>
                    <a:pt x="7942" y="8299"/>
                  </a:moveTo>
                  <a:lnTo>
                    <a:pt x="10775" y="11049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69"/>
                  </a:lnTo>
                  <a:lnTo>
                    <a:pt x="3429" y="3453"/>
                  </a:lnTo>
                  <a:lnTo>
                    <a:pt x="857" y="4132"/>
                  </a:lnTo>
                  <a:lnTo>
                    <a:pt x="0" y="4346"/>
                  </a:lnTo>
                  <a:lnTo>
                    <a:pt x="441" y="5084"/>
                  </a:lnTo>
                  <a:lnTo>
                    <a:pt x="1822" y="7406"/>
                  </a:lnTo>
                  <a:lnTo>
                    <a:pt x="476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8" y="13752"/>
                  </a:lnTo>
                  <a:lnTo>
                    <a:pt x="11633" y="11168"/>
                  </a:lnTo>
                  <a:lnTo>
                    <a:pt x="14204" y="10501"/>
                  </a:lnTo>
                  <a:lnTo>
                    <a:pt x="15050" y="10275"/>
                  </a:lnTo>
                  <a:lnTo>
                    <a:pt x="14621" y="9549"/>
                  </a:lnTo>
                  <a:lnTo>
                    <a:pt x="13240" y="7227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65;p9"/>
            <p:cNvSpPr/>
            <p:nvPr/>
          </p:nvSpPr>
          <p:spPr>
            <a:xfrm>
              <a:off x="1924768" y="4663629"/>
              <a:ext cx="478740" cy="464744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86"/>
                  </a:moveTo>
                  <a:lnTo>
                    <a:pt x="7108" y="2524"/>
                  </a:lnTo>
                  <a:lnTo>
                    <a:pt x="7108" y="6322"/>
                  </a:lnTo>
                  <a:lnTo>
                    <a:pt x="4263" y="3572"/>
                  </a:lnTo>
                  <a:lnTo>
                    <a:pt x="4882" y="1286"/>
                  </a:lnTo>
                  <a:close/>
                  <a:moveTo>
                    <a:pt x="10049" y="1250"/>
                  </a:moveTo>
                  <a:lnTo>
                    <a:pt x="10704" y="3643"/>
                  </a:lnTo>
                  <a:lnTo>
                    <a:pt x="7942" y="6322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50"/>
                  </a:lnTo>
                  <a:close/>
                  <a:moveTo>
                    <a:pt x="3739" y="4203"/>
                  </a:moveTo>
                  <a:lnTo>
                    <a:pt x="6513" y="6882"/>
                  </a:lnTo>
                  <a:lnTo>
                    <a:pt x="2489" y="6882"/>
                  </a:lnTo>
                  <a:lnTo>
                    <a:pt x="1274" y="4846"/>
                  </a:lnTo>
                  <a:lnTo>
                    <a:pt x="3739" y="4203"/>
                  </a:lnTo>
                  <a:close/>
                  <a:moveTo>
                    <a:pt x="11395" y="4132"/>
                  </a:moveTo>
                  <a:lnTo>
                    <a:pt x="13728" y="4739"/>
                  </a:lnTo>
                  <a:lnTo>
                    <a:pt x="12442" y="6882"/>
                  </a:lnTo>
                  <a:lnTo>
                    <a:pt x="8525" y="6882"/>
                  </a:lnTo>
                  <a:lnTo>
                    <a:pt x="11395" y="4132"/>
                  </a:lnTo>
                  <a:close/>
                  <a:moveTo>
                    <a:pt x="12549" y="7715"/>
                  </a:moveTo>
                  <a:lnTo>
                    <a:pt x="13776" y="9763"/>
                  </a:lnTo>
                  <a:lnTo>
                    <a:pt x="11299" y="10394"/>
                  </a:lnTo>
                  <a:lnTo>
                    <a:pt x="8525" y="7715"/>
                  </a:lnTo>
                  <a:close/>
                  <a:moveTo>
                    <a:pt x="6525" y="7715"/>
                  </a:moveTo>
                  <a:lnTo>
                    <a:pt x="3667" y="10478"/>
                  </a:lnTo>
                  <a:lnTo>
                    <a:pt x="1334" y="9858"/>
                  </a:lnTo>
                  <a:lnTo>
                    <a:pt x="2608" y="7715"/>
                  </a:lnTo>
                  <a:close/>
                  <a:moveTo>
                    <a:pt x="7954" y="8287"/>
                  </a:moveTo>
                  <a:lnTo>
                    <a:pt x="10799" y="11037"/>
                  </a:lnTo>
                  <a:lnTo>
                    <a:pt x="10168" y="13311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108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70" y="36"/>
                  </a:lnTo>
                  <a:lnTo>
                    <a:pt x="4144" y="857"/>
                  </a:lnTo>
                  <a:lnTo>
                    <a:pt x="3429" y="3441"/>
                  </a:lnTo>
                  <a:lnTo>
                    <a:pt x="857" y="4120"/>
                  </a:lnTo>
                  <a:lnTo>
                    <a:pt x="0" y="4334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6" y="9632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87"/>
                  </a:lnTo>
                  <a:lnTo>
                    <a:pt x="4251" y="13788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92" y="14561"/>
                  </a:lnTo>
                  <a:lnTo>
                    <a:pt x="10918" y="13752"/>
                  </a:lnTo>
                  <a:lnTo>
                    <a:pt x="11633" y="11156"/>
                  </a:lnTo>
                  <a:lnTo>
                    <a:pt x="14204" y="10489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1" y="810"/>
                  </a:lnTo>
                  <a:lnTo>
                    <a:pt x="105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66;p9"/>
            <p:cNvSpPr/>
            <p:nvPr/>
          </p:nvSpPr>
          <p:spPr>
            <a:xfrm>
              <a:off x="1442624" y="4663629"/>
              <a:ext cx="478391" cy="464744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86"/>
                  </a:moveTo>
                  <a:lnTo>
                    <a:pt x="7097" y="2524"/>
                  </a:lnTo>
                  <a:lnTo>
                    <a:pt x="7097" y="6322"/>
                  </a:lnTo>
                  <a:lnTo>
                    <a:pt x="4251" y="3572"/>
                  </a:lnTo>
                  <a:lnTo>
                    <a:pt x="4882" y="1286"/>
                  </a:lnTo>
                  <a:close/>
                  <a:moveTo>
                    <a:pt x="10038" y="1250"/>
                  </a:moveTo>
                  <a:lnTo>
                    <a:pt x="10692" y="3643"/>
                  </a:lnTo>
                  <a:lnTo>
                    <a:pt x="7930" y="6322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8" y="1250"/>
                  </a:lnTo>
                  <a:close/>
                  <a:moveTo>
                    <a:pt x="3727" y="4203"/>
                  </a:moveTo>
                  <a:lnTo>
                    <a:pt x="6501" y="6882"/>
                  </a:lnTo>
                  <a:lnTo>
                    <a:pt x="2477" y="6882"/>
                  </a:lnTo>
                  <a:lnTo>
                    <a:pt x="1263" y="4846"/>
                  </a:lnTo>
                  <a:lnTo>
                    <a:pt x="3727" y="4203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25" y="6882"/>
                  </a:lnTo>
                  <a:lnTo>
                    <a:pt x="11383" y="4132"/>
                  </a:lnTo>
                  <a:close/>
                  <a:moveTo>
                    <a:pt x="12538" y="7715"/>
                  </a:moveTo>
                  <a:lnTo>
                    <a:pt x="13764" y="9763"/>
                  </a:lnTo>
                  <a:lnTo>
                    <a:pt x="11288" y="10394"/>
                  </a:lnTo>
                  <a:lnTo>
                    <a:pt x="8525" y="7715"/>
                  </a:lnTo>
                  <a:close/>
                  <a:moveTo>
                    <a:pt x="6501" y="7715"/>
                  </a:moveTo>
                  <a:lnTo>
                    <a:pt x="3656" y="10478"/>
                  </a:lnTo>
                  <a:lnTo>
                    <a:pt x="1310" y="9858"/>
                  </a:lnTo>
                  <a:lnTo>
                    <a:pt x="2584" y="7715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57" y="13311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05"/>
                  </a:lnTo>
                  <a:lnTo>
                    <a:pt x="7418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32" y="857"/>
                  </a:lnTo>
                  <a:lnTo>
                    <a:pt x="3418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32"/>
                  </a:lnTo>
                  <a:lnTo>
                    <a:pt x="36" y="10370"/>
                  </a:lnTo>
                  <a:lnTo>
                    <a:pt x="894" y="10597"/>
                  </a:lnTo>
                  <a:lnTo>
                    <a:pt x="3549" y="11287"/>
                  </a:lnTo>
                  <a:lnTo>
                    <a:pt x="4239" y="13788"/>
                  </a:lnTo>
                  <a:lnTo>
                    <a:pt x="4465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8" y="14145"/>
                  </a:lnTo>
                  <a:lnTo>
                    <a:pt x="10680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38" y="10263"/>
                  </a:lnTo>
                  <a:lnTo>
                    <a:pt x="14610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5002" y="4239"/>
                  </a:lnTo>
                  <a:lnTo>
                    <a:pt x="14145" y="4012"/>
                  </a:lnTo>
                  <a:lnTo>
                    <a:pt x="11490" y="3310"/>
                  </a:lnTo>
                  <a:lnTo>
                    <a:pt x="10800" y="810"/>
                  </a:lnTo>
                  <a:lnTo>
                    <a:pt x="1057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67;p9"/>
            <p:cNvSpPr/>
            <p:nvPr/>
          </p:nvSpPr>
          <p:spPr>
            <a:xfrm>
              <a:off x="4333167" y="4663629"/>
              <a:ext cx="478740" cy="464744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94" y="1286"/>
                  </a:moveTo>
                  <a:lnTo>
                    <a:pt x="7120" y="2524"/>
                  </a:lnTo>
                  <a:lnTo>
                    <a:pt x="7120" y="6322"/>
                  </a:lnTo>
                  <a:lnTo>
                    <a:pt x="4274" y="3572"/>
                  </a:lnTo>
                  <a:lnTo>
                    <a:pt x="4894" y="1286"/>
                  </a:lnTo>
                  <a:close/>
                  <a:moveTo>
                    <a:pt x="10049" y="1250"/>
                  </a:moveTo>
                  <a:lnTo>
                    <a:pt x="10704" y="3643"/>
                  </a:lnTo>
                  <a:lnTo>
                    <a:pt x="7930" y="6322"/>
                  </a:lnTo>
                  <a:lnTo>
                    <a:pt x="7930" y="2417"/>
                  </a:lnTo>
                  <a:lnTo>
                    <a:pt x="7953" y="2417"/>
                  </a:lnTo>
                  <a:lnTo>
                    <a:pt x="10049" y="1250"/>
                  </a:lnTo>
                  <a:close/>
                  <a:moveTo>
                    <a:pt x="3751" y="4203"/>
                  </a:moveTo>
                  <a:lnTo>
                    <a:pt x="6525" y="6882"/>
                  </a:lnTo>
                  <a:lnTo>
                    <a:pt x="2500" y="6882"/>
                  </a:lnTo>
                  <a:lnTo>
                    <a:pt x="1298" y="4846"/>
                  </a:lnTo>
                  <a:lnTo>
                    <a:pt x="3751" y="4203"/>
                  </a:lnTo>
                  <a:close/>
                  <a:moveTo>
                    <a:pt x="11382" y="4132"/>
                  </a:moveTo>
                  <a:lnTo>
                    <a:pt x="13728" y="4739"/>
                  </a:lnTo>
                  <a:lnTo>
                    <a:pt x="12442" y="6882"/>
                  </a:lnTo>
                  <a:lnTo>
                    <a:pt x="8549" y="6882"/>
                  </a:lnTo>
                  <a:lnTo>
                    <a:pt x="11382" y="4132"/>
                  </a:lnTo>
                  <a:close/>
                  <a:moveTo>
                    <a:pt x="12561" y="7715"/>
                  </a:moveTo>
                  <a:lnTo>
                    <a:pt x="13788" y="9763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25" y="7715"/>
                  </a:moveTo>
                  <a:lnTo>
                    <a:pt x="3667" y="10478"/>
                  </a:lnTo>
                  <a:lnTo>
                    <a:pt x="1322" y="9858"/>
                  </a:lnTo>
                  <a:lnTo>
                    <a:pt x="2608" y="7715"/>
                  </a:lnTo>
                  <a:close/>
                  <a:moveTo>
                    <a:pt x="7953" y="8287"/>
                  </a:moveTo>
                  <a:lnTo>
                    <a:pt x="10787" y="11037"/>
                  </a:lnTo>
                  <a:lnTo>
                    <a:pt x="10168" y="13311"/>
                  </a:lnTo>
                  <a:lnTo>
                    <a:pt x="7953" y="12085"/>
                  </a:lnTo>
                  <a:lnTo>
                    <a:pt x="7953" y="8287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096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76"/>
                  </a:lnTo>
                  <a:lnTo>
                    <a:pt x="4358" y="60"/>
                  </a:lnTo>
                  <a:lnTo>
                    <a:pt x="4143" y="869"/>
                  </a:lnTo>
                  <a:lnTo>
                    <a:pt x="3429" y="3465"/>
                  </a:lnTo>
                  <a:lnTo>
                    <a:pt x="845" y="4132"/>
                  </a:lnTo>
                  <a:lnTo>
                    <a:pt x="0" y="4358"/>
                  </a:lnTo>
                  <a:lnTo>
                    <a:pt x="429" y="5084"/>
                  </a:lnTo>
                  <a:lnTo>
                    <a:pt x="1822" y="7394"/>
                  </a:lnTo>
                  <a:lnTo>
                    <a:pt x="476" y="9632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87"/>
                  </a:lnTo>
                  <a:lnTo>
                    <a:pt x="4239" y="13788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92" y="14561"/>
                  </a:lnTo>
                  <a:lnTo>
                    <a:pt x="10906" y="13752"/>
                  </a:lnTo>
                  <a:lnTo>
                    <a:pt x="11621" y="11156"/>
                  </a:lnTo>
                  <a:lnTo>
                    <a:pt x="14204" y="10489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28" y="7215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1" y="810"/>
                  </a:lnTo>
                  <a:lnTo>
                    <a:pt x="105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68;p9"/>
            <p:cNvSpPr/>
            <p:nvPr/>
          </p:nvSpPr>
          <p:spPr>
            <a:xfrm>
              <a:off x="964647" y="2339304"/>
              <a:ext cx="478772" cy="465126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906" y="1286"/>
                  </a:moveTo>
                  <a:lnTo>
                    <a:pt x="7121" y="2525"/>
                  </a:lnTo>
                  <a:lnTo>
                    <a:pt x="7121" y="6311"/>
                  </a:lnTo>
                  <a:lnTo>
                    <a:pt x="4275" y="3561"/>
                  </a:lnTo>
                  <a:lnTo>
                    <a:pt x="4906" y="1286"/>
                  </a:lnTo>
                  <a:close/>
                  <a:moveTo>
                    <a:pt x="10050" y="1251"/>
                  </a:moveTo>
                  <a:lnTo>
                    <a:pt x="10705" y="3656"/>
                  </a:lnTo>
                  <a:lnTo>
                    <a:pt x="7942" y="6335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50" y="1251"/>
                  </a:lnTo>
                  <a:close/>
                  <a:moveTo>
                    <a:pt x="11395" y="4144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95" y="4144"/>
                  </a:lnTo>
                  <a:close/>
                  <a:moveTo>
                    <a:pt x="3751" y="4227"/>
                  </a:moveTo>
                  <a:lnTo>
                    <a:pt x="6526" y="6906"/>
                  </a:lnTo>
                  <a:lnTo>
                    <a:pt x="2501" y="6906"/>
                  </a:lnTo>
                  <a:lnTo>
                    <a:pt x="1287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2" y="10407"/>
                  </a:lnTo>
                  <a:lnTo>
                    <a:pt x="8550" y="7728"/>
                  </a:lnTo>
                  <a:close/>
                  <a:moveTo>
                    <a:pt x="6526" y="7716"/>
                  </a:moveTo>
                  <a:lnTo>
                    <a:pt x="3680" y="10466"/>
                  </a:lnTo>
                  <a:lnTo>
                    <a:pt x="1346" y="9859"/>
                  </a:lnTo>
                  <a:lnTo>
                    <a:pt x="2608" y="7716"/>
                  </a:lnTo>
                  <a:close/>
                  <a:moveTo>
                    <a:pt x="7954" y="8299"/>
                  </a:moveTo>
                  <a:lnTo>
                    <a:pt x="10800" y="11050"/>
                  </a:lnTo>
                  <a:lnTo>
                    <a:pt x="10169" y="13324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33" y="8287"/>
                  </a:moveTo>
                  <a:lnTo>
                    <a:pt x="7133" y="12193"/>
                  </a:lnTo>
                  <a:lnTo>
                    <a:pt x="7121" y="12193"/>
                  </a:lnTo>
                  <a:lnTo>
                    <a:pt x="5025" y="13371"/>
                  </a:lnTo>
                  <a:lnTo>
                    <a:pt x="4370" y="10966"/>
                  </a:lnTo>
                  <a:lnTo>
                    <a:pt x="7133" y="8287"/>
                  </a:lnTo>
                  <a:close/>
                  <a:moveTo>
                    <a:pt x="10586" y="1"/>
                  </a:moveTo>
                  <a:lnTo>
                    <a:pt x="9824" y="417"/>
                  </a:lnTo>
                  <a:lnTo>
                    <a:pt x="7430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70"/>
                  </a:lnTo>
                  <a:lnTo>
                    <a:pt x="3430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30" y="5085"/>
                  </a:lnTo>
                  <a:lnTo>
                    <a:pt x="1823" y="7406"/>
                  </a:lnTo>
                  <a:lnTo>
                    <a:pt x="477" y="9645"/>
                  </a:lnTo>
                  <a:lnTo>
                    <a:pt x="49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51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33" y="11169"/>
                  </a:lnTo>
                  <a:lnTo>
                    <a:pt x="14205" y="10502"/>
                  </a:lnTo>
                  <a:lnTo>
                    <a:pt x="15050" y="10276"/>
                  </a:lnTo>
                  <a:lnTo>
                    <a:pt x="14622" y="9549"/>
                  </a:lnTo>
                  <a:lnTo>
                    <a:pt x="13241" y="7228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69;p9"/>
            <p:cNvSpPr/>
            <p:nvPr/>
          </p:nvSpPr>
          <p:spPr>
            <a:xfrm>
              <a:off x="965411" y="1874591"/>
              <a:ext cx="478391" cy="464744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98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51" y="3573"/>
                  </a:lnTo>
                  <a:lnTo>
                    <a:pt x="4882" y="1298"/>
                  </a:lnTo>
                  <a:close/>
                  <a:moveTo>
                    <a:pt x="10026" y="1251"/>
                  </a:moveTo>
                  <a:lnTo>
                    <a:pt x="10681" y="3644"/>
                  </a:lnTo>
                  <a:lnTo>
                    <a:pt x="7918" y="6323"/>
                  </a:lnTo>
                  <a:lnTo>
                    <a:pt x="7918" y="2430"/>
                  </a:lnTo>
                  <a:lnTo>
                    <a:pt x="7930" y="2430"/>
                  </a:lnTo>
                  <a:lnTo>
                    <a:pt x="10026" y="1251"/>
                  </a:lnTo>
                  <a:close/>
                  <a:moveTo>
                    <a:pt x="11371" y="4132"/>
                  </a:moveTo>
                  <a:lnTo>
                    <a:pt x="13705" y="4751"/>
                  </a:lnTo>
                  <a:lnTo>
                    <a:pt x="12419" y="6894"/>
                  </a:lnTo>
                  <a:lnTo>
                    <a:pt x="8502" y="6894"/>
                  </a:lnTo>
                  <a:lnTo>
                    <a:pt x="11371" y="4132"/>
                  </a:lnTo>
                  <a:close/>
                  <a:moveTo>
                    <a:pt x="3727" y="4227"/>
                  </a:moveTo>
                  <a:lnTo>
                    <a:pt x="6502" y="6906"/>
                  </a:lnTo>
                  <a:lnTo>
                    <a:pt x="2477" y="6906"/>
                  </a:lnTo>
                  <a:lnTo>
                    <a:pt x="1263" y="4870"/>
                  </a:lnTo>
                  <a:lnTo>
                    <a:pt x="3727" y="4227"/>
                  </a:lnTo>
                  <a:close/>
                  <a:moveTo>
                    <a:pt x="12538" y="7728"/>
                  </a:moveTo>
                  <a:lnTo>
                    <a:pt x="13752" y="9764"/>
                  </a:lnTo>
                  <a:lnTo>
                    <a:pt x="11288" y="10407"/>
                  </a:lnTo>
                  <a:lnTo>
                    <a:pt x="8526" y="7728"/>
                  </a:lnTo>
                  <a:close/>
                  <a:moveTo>
                    <a:pt x="6502" y="7728"/>
                  </a:moveTo>
                  <a:lnTo>
                    <a:pt x="3656" y="10478"/>
                  </a:lnTo>
                  <a:lnTo>
                    <a:pt x="1310" y="9871"/>
                  </a:lnTo>
                  <a:lnTo>
                    <a:pt x="2584" y="7728"/>
                  </a:lnTo>
                  <a:close/>
                  <a:moveTo>
                    <a:pt x="7930" y="8299"/>
                  </a:moveTo>
                  <a:lnTo>
                    <a:pt x="10764" y="11062"/>
                  </a:lnTo>
                  <a:lnTo>
                    <a:pt x="10145" y="13336"/>
                  </a:lnTo>
                  <a:lnTo>
                    <a:pt x="7930" y="12097"/>
                  </a:lnTo>
                  <a:lnTo>
                    <a:pt x="7930" y="8299"/>
                  </a:lnTo>
                  <a:close/>
                  <a:moveTo>
                    <a:pt x="7109" y="8299"/>
                  </a:moveTo>
                  <a:lnTo>
                    <a:pt x="7109" y="12205"/>
                  </a:lnTo>
                  <a:lnTo>
                    <a:pt x="7097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1"/>
                  </a:moveTo>
                  <a:lnTo>
                    <a:pt x="9823" y="417"/>
                  </a:lnTo>
                  <a:lnTo>
                    <a:pt x="7418" y="1751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3"/>
                  </a:lnTo>
                  <a:lnTo>
                    <a:pt x="1810" y="7394"/>
                  </a:lnTo>
                  <a:lnTo>
                    <a:pt x="477" y="9645"/>
                  </a:lnTo>
                  <a:lnTo>
                    <a:pt x="36" y="10371"/>
                  </a:lnTo>
                  <a:lnTo>
                    <a:pt x="894" y="10597"/>
                  </a:lnTo>
                  <a:lnTo>
                    <a:pt x="3549" y="11300"/>
                  </a:lnTo>
                  <a:lnTo>
                    <a:pt x="4239" y="13800"/>
                  </a:lnTo>
                  <a:lnTo>
                    <a:pt x="4466" y="14610"/>
                  </a:lnTo>
                  <a:lnTo>
                    <a:pt x="5216" y="14193"/>
                  </a:lnTo>
                  <a:lnTo>
                    <a:pt x="7609" y="12859"/>
                  </a:lnTo>
                  <a:lnTo>
                    <a:pt x="9919" y="14145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38" y="10264"/>
                  </a:lnTo>
                  <a:lnTo>
                    <a:pt x="14610" y="9538"/>
                  </a:lnTo>
                  <a:lnTo>
                    <a:pt x="13229" y="7216"/>
                  </a:lnTo>
                  <a:lnTo>
                    <a:pt x="14562" y="4966"/>
                  </a:lnTo>
                  <a:lnTo>
                    <a:pt x="15003" y="4239"/>
                  </a:lnTo>
                  <a:lnTo>
                    <a:pt x="14145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70;p9"/>
            <p:cNvSpPr/>
            <p:nvPr/>
          </p:nvSpPr>
          <p:spPr>
            <a:xfrm>
              <a:off x="964647" y="1409497"/>
              <a:ext cx="478772" cy="465126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906" y="1299"/>
                  </a:moveTo>
                  <a:lnTo>
                    <a:pt x="7121" y="2537"/>
                  </a:lnTo>
                  <a:lnTo>
                    <a:pt x="7121" y="6335"/>
                  </a:lnTo>
                  <a:lnTo>
                    <a:pt x="4275" y="3573"/>
                  </a:lnTo>
                  <a:lnTo>
                    <a:pt x="4906" y="1299"/>
                  </a:lnTo>
                  <a:close/>
                  <a:moveTo>
                    <a:pt x="10050" y="1251"/>
                  </a:moveTo>
                  <a:lnTo>
                    <a:pt x="10705" y="3656"/>
                  </a:lnTo>
                  <a:lnTo>
                    <a:pt x="7942" y="6335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50" y="1251"/>
                  </a:lnTo>
                  <a:close/>
                  <a:moveTo>
                    <a:pt x="11395" y="4144"/>
                  </a:moveTo>
                  <a:lnTo>
                    <a:pt x="13729" y="4751"/>
                  </a:lnTo>
                  <a:lnTo>
                    <a:pt x="12443" y="6895"/>
                  </a:lnTo>
                  <a:lnTo>
                    <a:pt x="8526" y="6895"/>
                  </a:lnTo>
                  <a:lnTo>
                    <a:pt x="11395" y="4144"/>
                  </a:lnTo>
                  <a:close/>
                  <a:moveTo>
                    <a:pt x="3751" y="4228"/>
                  </a:moveTo>
                  <a:lnTo>
                    <a:pt x="6526" y="6906"/>
                  </a:lnTo>
                  <a:lnTo>
                    <a:pt x="2501" y="6906"/>
                  </a:lnTo>
                  <a:lnTo>
                    <a:pt x="1287" y="4870"/>
                  </a:lnTo>
                  <a:lnTo>
                    <a:pt x="3751" y="4228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2" y="10407"/>
                  </a:lnTo>
                  <a:lnTo>
                    <a:pt x="8550" y="7728"/>
                  </a:lnTo>
                  <a:close/>
                  <a:moveTo>
                    <a:pt x="6537" y="7728"/>
                  </a:moveTo>
                  <a:lnTo>
                    <a:pt x="3680" y="10478"/>
                  </a:lnTo>
                  <a:lnTo>
                    <a:pt x="1346" y="9871"/>
                  </a:lnTo>
                  <a:lnTo>
                    <a:pt x="2620" y="7728"/>
                  </a:lnTo>
                  <a:close/>
                  <a:moveTo>
                    <a:pt x="7954" y="8311"/>
                  </a:moveTo>
                  <a:lnTo>
                    <a:pt x="10788" y="11062"/>
                  </a:lnTo>
                  <a:lnTo>
                    <a:pt x="10169" y="13336"/>
                  </a:lnTo>
                  <a:lnTo>
                    <a:pt x="7954" y="12109"/>
                  </a:lnTo>
                  <a:lnTo>
                    <a:pt x="7954" y="8311"/>
                  </a:lnTo>
                  <a:close/>
                  <a:moveTo>
                    <a:pt x="7133" y="8311"/>
                  </a:moveTo>
                  <a:lnTo>
                    <a:pt x="7133" y="12205"/>
                  </a:lnTo>
                  <a:lnTo>
                    <a:pt x="7121" y="12205"/>
                  </a:lnTo>
                  <a:lnTo>
                    <a:pt x="5025" y="13383"/>
                  </a:lnTo>
                  <a:lnTo>
                    <a:pt x="4370" y="10990"/>
                  </a:lnTo>
                  <a:lnTo>
                    <a:pt x="7133" y="8311"/>
                  </a:lnTo>
                  <a:close/>
                  <a:moveTo>
                    <a:pt x="10586" y="1"/>
                  </a:moveTo>
                  <a:lnTo>
                    <a:pt x="9824" y="418"/>
                  </a:lnTo>
                  <a:lnTo>
                    <a:pt x="7430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70"/>
                  </a:lnTo>
                  <a:lnTo>
                    <a:pt x="3430" y="3454"/>
                  </a:lnTo>
                  <a:lnTo>
                    <a:pt x="846" y="4132"/>
                  </a:lnTo>
                  <a:lnTo>
                    <a:pt x="1" y="4347"/>
                  </a:lnTo>
                  <a:lnTo>
                    <a:pt x="430" y="5085"/>
                  </a:lnTo>
                  <a:lnTo>
                    <a:pt x="1823" y="7406"/>
                  </a:lnTo>
                  <a:lnTo>
                    <a:pt x="477" y="9645"/>
                  </a:lnTo>
                  <a:lnTo>
                    <a:pt x="49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40" y="13800"/>
                  </a:lnTo>
                  <a:lnTo>
                    <a:pt x="4466" y="14622"/>
                  </a:lnTo>
                  <a:lnTo>
                    <a:pt x="5228" y="14205"/>
                  </a:lnTo>
                  <a:lnTo>
                    <a:pt x="7621" y="12860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3"/>
                  </a:lnTo>
                  <a:lnTo>
                    <a:pt x="11633" y="11169"/>
                  </a:lnTo>
                  <a:lnTo>
                    <a:pt x="14205" y="10502"/>
                  </a:lnTo>
                  <a:lnTo>
                    <a:pt x="15050" y="10276"/>
                  </a:lnTo>
                  <a:lnTo>
                    <a:pt x="14622" y="9550"/>
                  </a:lnTo>
                  <a:lnTo>
                    <a:pt x="13241" y="7228"/>
                  </a:lnTo>
                  <a:lnTo>
                    <a:pt x="14574" y="4978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812" y="822"/>
                  </a:lnTo>
                  <a:lnTo>
                    <a:pt x="105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71;p9"/>
            <p:cNvSpPr/>
            <p:nvPr/>
          </p:nvSpPr>
          <p:spPr>
            <a:xfrm>
              <a:off x="964647" y="3269110"/>
              <a:ext cx="478772" cy="465126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906" y="1286"/>
                  </a:moveTo>
                  <a:lnTo>
                    <a:pt x="7121" y="2525"/>
                  </a:lnTo>
                  <a:lnTo>
                    <a:pt x="7121" y="6311"/>
                  </a:lnTo>
                  <a:lnTo>
                    <a:pt x="4275" y="3560"/>
                  </a:lnTo>
                  <a:lnTo>
                    <a:pt x="4906" y="1286"/>
                  </a:lnTo>
                  <a:close/>
                  <a:moveTo>
                    <a:pt x="10050" y="1239"/>
                  </a:moveTo>
                  <a:lnTo>
                    <a:pt x="10705" y="3632"/>
                  </a:lnTo>
                  <a:lnTo>
                    <a:pt x="7942" y="6311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50" y="1239"/>
                  </a:lnTo>
                  <a:close/>
                  <a:moveTo>
                    <a:pt x="3751" y="4215"/>
                  </a:moveTo>
                  <a:lnTo>
                    <a:pt x="6526" y="6894"/>
                  </a:lnTo>
                  <a:lnTo>
                    <a:pt x="2501" y="6894"/>
                  </a:lnTo>
                  <a:lnTo>
                    <a:pt x="1299" y="4858"/>
                  </a:lnTo>
                  <a:lnTo>
                    <a:pt x="3751" y="4215"/>
                  </a:lnTo>
                  <a:close/>
                  <a:moveTo>
                    <a:pt x="11395" y="4144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95" y="4144"/>
                  </a:lnTo>
                  <a:close/>
                  <a:moveTo>
                    <a:pt x="12562" y="7716"/>
                  </a:moveTo>
                  <a:lnTo>
                    <a:pt x="13788" y="9752"/>
                  </a:lnTo>
                  <a:lnTo>
                    <a:pt x="11312" y="10395"/>
                  </a:lnTo>
                  <a:lnTo>
                    <a:pt x="8550" y="7716"/>
                  </a:lnTo>
                  <a:close/>
                  <a:moveTo>
                    <a:pt x="6526" y="7728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54" y="8299"/>
                  </a:moveTo>
                  <a:lnTo>
                    <a:pt x="10800" y="11049"/>
                  </a:lnTo>
                  <a:lnTo>
                    <a:pt x="10169" y="13323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1" y="8299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70"/>
                  </a:lnTo>
                  <a:lnTo>
                    <a:pt x="3430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41" y="5084"/>
                  </a:lnTo>
                  <a:lnTo>
                    <a:pt x="1823" y="7406"/>
                  </a:lnTo>
                  <a:lnTo>
                    <a:pt x="477" y="9644"/>
                  </a:lnTo>
                  <a:lnTo>
                    <a:pt x="49" y="10383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33" y="11168"/>
                  </a:lnTo>
                  <a:lnTo>
                    <a:pt x="14205" y="10502"/>
                  </a:lnTo>
                  <a:lnTo>
                    <a:pt x="15050" y="10275"/>
                  </a:lnTo>
                  <a:lnTo>
                    <a:pt x="14622" y="9549"/>
                  </a:lnTo>
                  <a:lnTo>
                    <a:pt x="13241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2;p9"/>
            <p:cNvSpPr/>
            <p:nvPr/>
          </p:nvSpPr>
          <p:spPr>
            <a:xfrm>
              <a:off x="482535" y="3269110"/>
              <a:ext cx="478359" cy="465126"/>
            </a:xfrm>
            <a:custGeom>
              <a:avLst/>
              <a:gdLst/>
              <a:ahLst/>
              <a:cxnLst/>
              <a:rect l="l" t="t" r="r" b="b"/>
              <a:pathLst>
                <a:path w="15038" h="14622" extrusionOk="0">
                  <a:moveTo>
                    <a:pt x="4894" y="1286"/>
                  </a:moveTo>
                  <a:lnTo>
                    <a:pt x="7108" y="2525"/>
                  </a:lnTo>
                  <a:lnTo>
                    <a:pt x="7108" y="6311"/>
                  </a:lnTo>
                  <a:lnTo>
                    <a:pt x="4263" y="3560"/>
                  </a:lnTo>
                  <a:lnTo>
                    <a:pt x="4894" y="1286"/>
                  </a:lnTo>
                  <a:close/>
                  <a:moveTo>
                    <a:pt x="10037" y="1239"/>
                  </a:moveTo>
                  <a:lnTo>
                    <a:pt x="10692" y="3632"/>
                  </a:lnTo>
                  <a:lnTo>
                    <a:pt x="7930" y="6311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7" y="1239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4" y="4858"/>
                  </a:lnTo>
                  <a:lnTo>
                    <a:pt x="3751" y="4215"/>
                  </a:lnTo>
                  <a:close/>
                  <a:moveTo>
                    <a:pt x="11383" y="4144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44"/>
                  </a:lnTo>
                  <a:close/>
                  <a:moveTo>
                    <a:pt x="12561" y="7716"/>
                  </a:moveTo>
                  <a:lnTo>
                    <a:pt x="13776" y="9752"/>
                  </a:lnTo>
                  <a:lnTo>
                    <a:pt x="11311" y="10395"/>
                  </a:lnTo>
                  <a:lnTo>
                    <a:pt x="8537" y="7716"/>
                  </a:lnTo>
                  <a:close/>
                  <a:moveTo>
                    <a:pt x="6513" y="7728"/>
                  </a:moveTo>
                  <a:lnTo>
                    <a:pt x="3655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42" y="8299"/>
                  </a:moveTo>
                  <a:lnTo>
                    <a:pt x="10787" y="11049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8" y="8299"/>
                  </a:moveTo>
                  <a:lnTo>
                    <a:pt x="7108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8" y="8299"/>
                  </a:lnTo>
                  <a:close/>
                  <a:moveTo>
                    <a:pt x="10573" y="0"/>
                  </a:moveTo>
                  <a:lnTo>
                    <a:pt x="9811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7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6" y="9644"/>
                  </a:lnTo>
                  <a:lnTo>
                    <a:pt x="36" y="10383"/>
                  </a:lnTo>
                  <a:lnTo>
                    <a:pt x="881" y="10597"/>
                  </a:lnTo>
                  <a:lnTo>
                    <a:pt x="3548" y="11299"/>
                  </a:lnTo>
                  <a:lnTo>
                    <a:pt x="4239" y="13800"/>
                  </a:lnTo>
                  <a:lnTo>
                    <a:pt x="4453" y="14621"/>
                  </a:lnTo>
                  <a:lnTo>
                    <a:pt x="5215" y="14205"/>
                  </a:lnTo>
                  <a:lnTo>
                    <a:pt x="7608" y="12859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2" y="10502"/>
                  </a:lnTo>
                  <a:lnTo>
                    <a:pt x="15038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62" y="4977"/>
                  </a:lnTo>
                  <a:lnTo>
                    <a:pt x="14990" y="4251"/>
                  </a:lnTo>
                  <a:lnTo>
                    <a:pt x="14145" y="4025"/>
                  </a:lnTo>
                  <a:lnTo>
                    <a:pt x="11478" y="3322"/>
                  </a:lnTo>
                  <a:lnTo>
                    <a:pt x="10799" y="822"/>
                  </a:lnTo>
                  <a:lnTo>
                    <a:pt x="1057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73;p9"/>
            <p:cNvSpPr/>
            <p:nvPr/>
          </p:nvSpPr>
          <p:spPr>
            <a:xfrm>
              <a:off x="9" y="2804398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50" y="1239"/>
                  </a:lnTo>
                  <a:close/>
                  <a:moveTo>
                    <a:pt x="4894" y="1274"/>
                  </a:moveTo>
                  <a:lnTo>
                    <a:pt x="7109" y="2513"/>
                  </a:lnTo>
                  <a:lnTo>
                    <a:pt x="7109" y="6323"/>
                  </a:lnTo>
                  <a:lnTo>
                    <a:pt x="4275" y="3560"/>
                  </a:lnTo>
                  <a:lnTo>
                    <a:pt x="4894" y="1274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5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55" y="6894"/>
                  </a:lnTo>
                  <a:lnTo>
                    <a:pt x="8537" y="6894"/>
                  </a:lnTo>
                  <a:lnTo>
                    <a:pt x="11383" y="4132"/>
                  </a:lnTo>
                  <a:close/>
                  <a:moveTo>
                    <a:pt x="12562" y="7704"/>
                  </a:moveTo>
                  <a:lnTo>
                    <a:pt x="13776" y="9752"/>
                  </a:lnTo>
                  <a:lnTo>
                    <a:pt x="11312" y="10383"/>
                  </a:lnTo>
                  <a:lnTo>
                    <a:pt x="8537" y="7704"/>
                  </a:lnTo>
                  <a:close/>
                  <a:moveTo>
                    <a:pt x="6537" y="7704"/>
                  </a:moveTo>
                  <a:lnTo>
                    <a:pt x="3680" y="10478"/>
                  </a:lnTo>
                  <a:lnTo>
                    <a:pt x="1334" y="9871"/>
                  </a:lnTo>
                  <a:lnTo>
                    <a:pt x="2620" y="7704"/>
                  </a:lnTo>
                  <a:close/>
                  <a:moveTo>
                    <a:pt x="7942" y="8287"/>
                  </a:moveTo>
                  <a:lnTo>
                    <a:pt x="10788" y="11038"/>
                  </a:lnTo>
                  <a:lnTo>
                    <a:pt x="10169" y="13324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33" y="8287"/>
                  </a:moveTo>
                  <a:lnTo>
                    <a:pt x="7133" y="12192"/>
                  </a:lnTo>
                  <a:lnTo>
                    <a:pt x="7109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33" y="8287"/>
                  </a:lnTo>
                  <a:close/>
                  <a:moveTo>
                    <a:pt x="10597" y="0"/>
                  </a:moveTo>
                  <a:lnTo>
                    <a:pt x="9835" y="417"/>
                  </a:lnTo>
                  <a:lnTo>
                    <a:pt x="7442" y="1751"/>
                  </a:lnTo>
                  <a:lnTo>
                    <a:pt x="5132" y="453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36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09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33" y="9537"/>
                  </a:lnTo>
                  <a:lnTo>
                    <a:pt x="13240" y="7216"/>
                  </a:lnTo>
                  <a:lnTo>
                    <a:pt x="14586" y="4965"/>
                  </a:lnTo>
                  <a:lnTo>
                    <a:pt x="15014" y="4239"/>
                  </a:lnTo>
                  <a:lnTo>
                    <a:pt x="14169" y="4013"/>
                  </a:lnTo>
                  <a:lnTo>
                    <a:pt x="11502" y="3322"/>
                  </a:lnTo>
                  <a:lnTo>
                    <a:pt x="10823" y="822"/>
                  </a:lnTo>
                  <a:lnTo>
                    <a:pt x="105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74;p9"/>
            <p:cNvSpPr/>
            <p:nvPr/>
          </p:nvSpPr>
          <p:spPr>
            <a:xfrm>
              <a:off x="9" y="944785"/>
              <a:ext cx="478772" cy="465126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94" y="1299"/>
                  </a:moveTo>
                  <a:lnTo>
                    <a:pt x="7109" y="2525"/>
                  </a:lnTo>
                  <a:lnTo>
                    <a:pt x="7109" y="6323"/>
                  </a:lnTo>
                  <a:lnTo>
                    <a:pt x="4275" y="3573"/>
                  </a:lnTo>
                  <a:lnTo>
                    <a:pt x="4894" y="1299"/>
                  </a:lnTo>
                  <a:close/>
                  <a:moveTo>
                    <a:pt x="10050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50" y="1251"/>
                  </a:lnTo>
                  <a:close/>
                  <a:moveTo>
                    <a:pt x="3751" y="4228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1"/>
                  </a:lnTo>
                  <a:lnTo>
                    <a:pt x="3751" y="4228"/>
                  </a:lnTo>
                  <a:close/>
                  <a:moveTo>
                    <a:pt x="11383" y="4156"/>
                  </a:moveTo>
                  <a:lnTo>
                    <a:pt x="13717" y="4763"/>
                  </a:lnTo>
                  <a:lnTo>
                    <a:pt x="12455" y="6906"/>
                  </a:lnTo>
                  <a:lnTo>
                    <a:pt x="8537" y="6906"/>
                  </a:lnTo>
                  <a:lnTo>
                    <a:pt x="11383" y="4156"/>
                  </a:lnTo>
                  <a:close/>
                  <a:moveTo>
                    <a:pt x="12562" y="7728"/>
                  </a:moveTo>
                  <a:lnTo>
                    <a:pt x="13776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37" y="7704"/>
                  </a:moveTo>
                  <a:lnTo>
                    <a:pt x="3680" y="10478"/>
                  </a:lnTo>
                  <a:lnTo>
                    <a:pt x="1334" y="9859"/>
                  </a:lnTo>
                  <a:lnTo>
                    <a:pt x="2620" y="7704"/>
                  </a:lnTo>
                  <a:close/>
                  <a:moveTo>
                    <a:pt x="7942" y="8300"/>
                  </a:moveTo>
                  <a:lnTo>
                    <a:pt x="10788" y="11050"/>
                  </a:lnTo>
                  <a:lnTo>
                    <a:pt x="10169" y="13336"/>
                  </a:lnTo>
                  <a:lnTo>
                    <a:pt x="7942" y="12098"/>
                  </a:lnTo>
                  <a:lnTo>
                    <a:pt x="7942" y="8300"/>
                  </a:lnTo>
                  <a:close/>
                  <a:moveTo>
                    <a:pt x="7133" y="8300"/>
                  </a:moveTo>
                  <a:lnTo>
                    <a:pt x="7133" y="12205"/>
                  </a:lnTo>
                  <a:lnTo>
                    <a:pt x="7109" y="12205"/>
                  </a:lnTo>
                  <a:lnTo>
                    <a:pt x="5013" y="13383"/>
                  </a:lnTo>
                  <a:lnTo>
                    <a:pt x="4358" y="10978"/>
                  </a:lnTo>
                  <a:lnTo>
                    <a:pt x="7133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32" y="858"/>
                  </a:lnTo>
                  <a:lnTo>
                    <a:pt x="3418" y="3454"/>
                  </a:lnTo>
                  <a:lnTo>
                    <a:pt x="846" y="4132"/>
                  </a:lnTo>
                  <a:lnTo>
                    <a:pt x="1" y="4359"/>
                  </a:lnTo>
                  <a:lnTo>
                    <a:pt x="429" y="5085"/>
                  </a:lnTo>
                  <a:lnTo>
                    <a:pt x="1810" y="7407"/>
                  </a:lnTo>
                  <a:lnTo>
                    <a:pt x="477" y="9657"/>
                  </a:lnTo>
                  <a:lnTo>
                    <a:pt x="36" y="10383"/>
                  </a:lnTo>
                  <a:lnTo>
                    <a:pt x="894" y="10609"/>
                  </a:lnTo>
                  <a:lnTo>
                    <a:pt x="3561" y="11312"/>
                  </a:lnTo>
                  <a:lnTo>
                    <a:pt x="4239" y="13812"/>
                  </a:lnTo>
                  <a:lnTo>
                    <a:pt x="4466" y="14622"/>
                  </a:lnTo>
                  <a:lnTo>
                    <a:pt x="5228" y="14205"/>
                  </a:lnTo>
                  <a:lnTo>
                    <a:pt x="7621" y="12872"/>
                  </a:lnTo>
                  <a:lnTo>
                    <a:pt x="9930" y="14169"/>
                  </a:lnTo>
                  <a:lnTo>
                    <a:pt x="10681" y="14586"/>
                  </a:lnTo>
                  <a:lnTo>
                    <a:pt x="10907" y="13764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50" y="10276"/>
                  </a:lnTo>
                  <a:lnTo>
                    <a:pt x="14610" y="9550"/>
                  </a:lnTo>
                  <a:lnTo>
                    <a:pt x="13229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00" y="822"/>
                  </a:lnTo>
                  <a:lnTo>
                    <a:pt x="105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375;p9"/>
            <p:cNvSpPr/>
            <p:nvPr/>
          </p:nvSpPr>
          <p:spPr>
            <a:xfrm>
              <a:off x="9" y="3269110"/>
              <a:ext cx="478772" cy="465126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94" y="1286"/>
                  </a:moveTo>
                  <a:lnTo>
                    <a:pt x="7109" y="2525"/>
                  </a:lnTo>
                  <a:lnTo>
                    <a:pt x="7109" y="6311"/>
                  </a:lnTo>
                  <a:lnTo>
                    <a:pt x="4275" y="3560"/>
                  </a:lnTo>
                  <a:lnTo>
                    <a:pt x="4894" y="1286"/>
                  </a:lnTo>
                  <a:close/>
                  <a:moveTo>
                    <a:pt x="10050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50" y="1239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5" y="4858"/>
                  </a:lnTo>
                  <a:lnTo>
                    <a:pt x="3751" y="4215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55" y="6894"/>
                  </a:lnTo>
                  <a:lnTo>
                    <a:pt x="8537" y="6894"/>
                  </a:lnTo>
                  <a:lnTo>
                    <a:pt x="11383" y="4144"/>
                  </a:lnTo>
                  <a:close/>
                  <a:moveTo>
                    <a:pt x="12562" y="7716"/>
                  </a:moveTo>
                  <a:lnTo>
                    <a:pt x="13776" y="9752"/>
                  </a:lnTo>
                  <a:lnTo>
                    <a:pt x="11312" y="10395"/>
                  </a:lnTo>
                  <a:lnTo>
                    <a:pt x="8537" y="7716"/>
                  </a:lnTo>
                  <a:close/>
                  <a:moveTo>
                    <a:pt x="6501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097" y="8299"/>
                  </a:move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097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36" y="10383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5050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376;p9"/>
            <p:cNvSpPr/>
            <p:nvPr/>
          </p:nvSpPr>
          <p:spPr>
            <a:xfrm>
              <a:off x="9" y="479723"/>
              <a:ext cx="478772" cy="465476"/>
            </a:xfrm>
            <a:custGeom>
              <a:avLst/>
              <a:gdLst/>
              <a:ahLst/>
              <a:cxnLst/>
              <a:rect l="l" t="t" r="r" b="b"/>
              <a:pathLst>
                <a:path w="15051" h="14633" extrusionOk="0">
                  <a:moveTo>
                    <a:pt x="4894" y="1298"/>
                  </a:moveTo>
                  <a:lnTo>
                    <a:pt x="7109" y="2536"/>
                  </a:lnTo>
                  <a:lnTo>
                    <a:pt x="7109" y="6334"/>
                  </a:lnTo>
                  <a:lnTo>
                    <a:pt x="4275" y="3572"/>
                  </a:lnTo>
                  <a:lnTo>
                    <a:pt x="4894" y="1298"/>
                  </a:lnTo>
                  <a:close/>
                  <a:moveTo>
                    <a:pt x="10050" y="1250"/>
                  </a:moveTo>
                  <a:lnTo>
                    <a:pt x="10704" y="3655"/>
                  </a:lnTo>
                  <a:lnTo>
                    <a:pt x="7930" y="6334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50" y="1250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1383" y="4155"/>
                  </a:moveTo>
                  <a:lnTo>
                    <a:pt x="13717" y="4763"/>
                  </a:lnTo>
                  <a:lnTo>
                    <a:pt x="12455" y="6906"/>
                  </a:lnTo>
                  <a:lnTo>
                    <a:pt x="8537" y="6906"/>
                  </a:lnTo>
                  <a:lnTo>
                    <a:pt x="11383" y="4155"/>
                  </a:lnTo>
                  <a:close/>
                  <a:moveTo>
                    <a:pt x="12562" y="7727"/>
                  </a:moveTo>
                  <a:lnTo>
                    <a:pt x="13764" y="9763"/>
                  </a:lnTo>
                  <a:lnTo>
                    <a:pt x="11312" y="10406"/>
                  </a:lnTo>
                  <a:lnTo>
                    <a:pt x="8537" y="7727"/>
                  </a:lnTo>
                  <a:close/>
                  <a:moveTo>
                    <a:pt x="6537" y="7739"/>
                  </a:moveTo>
                  <a:lnTo>
                    <a:pt x="3680" y="10501"/>
                  </a:lnTo>
                  <a:lnTo>
                    <a:pt x="1334" y="9882"/>
                  </a:lnTo>
                  <a:lnTo>
                    <a:pt x="2620" y="7739"/>
                  </a:lnTo>
                  <a:close/>
                  <a:moveTo>
                    <a:pt x="7942" y="8311"/>
                  </a:moveTo>
                  <a:lnTo>
                    <a:pt x="10788" y="11061"/>
                  </a:lnTo>
                  <a:lnTo>
                    <a:pt x="10169" y="13335"/>
                  </a:lnTo>
                  <a:lnTo>
                    <a:pt x="7942" y="12097"/>
                  </a:lnTo>
                  <a:lnTo>
                    <a:pt x="7942" y="8311"/>
                  </a:lnTo>
                  <a:close/>
                  <a:moveTo>
                    <a:pt x="7109" y="8311"/>
                  </a:moveTo>
                  <a:lnTo>
                    <a:pt x="7109" y="12204"/>
                  </a:lnTo>
                  <a:lnTo>
                    <a:pt x="5001" y="13383"/>
                  </a:lnTo>
                  <a:lnTo>
                    <a:pt x="4346" y="10989"/>
                  </a:lnTo>
                  <a:lnTo>
                    <a:pt x="7109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43"/>
                  </a:lnTo>
                  <a:lnTo>
                    <a:pt x="1" y="4370"/>
                  </a:lnTo>
                  <a:lnTo>
                    <a:pt x="429" y="5096"/>
                  </a:lnTo>
                  <a:lnTo>
                    <a:pt x="1810" y="7418"/>
                  </a:lnTo>
                  <a:lnTo>
                    <a:pt x="477" y="9668"/>
                  </a:lnTo>
                  <a:lnTo>
                    <a:pt x="36" y="10394"/>
                  </a:lnTo>
                  <a:lnTo>
                    <a:pt x="894" y="10620"/>
                  </a:lnTo>
                  <a:lnTo>
                    <a:pt x="3561" y="11311"/>
                  </a:lnTo>
                  <a:lnTo>
                    <a:pt x="4239" y="13811"/>
                  </a:lnTo>
                  <a:lnTo>
                    <a:pt x="4466" y="14633"/>
                  </a:lnTo>
                  <a:lnTo>
                    <a:pt x="5228" y="14216"/>
                  </a:lnTo>
                  <a:lnTo>
                    <a:pt x="7621" y="12883"/>
                  </a:lnTo>
                  <a:lnTo>
                    <a:pt x="9930" y="14168"/>
                  </a:lnTo>
                  <a:lnTo>
                    <a:pt x="10681" y="14585"/>
                  </a:lnTo>
                  <a:lnTo>
                    <a:pt x="10907" y="13776"/>
                  </a:lnTo>
                  <a:lnTo>
                    <a:pt x="11621" y="11180"/>
                  </a:lnTo>
                  <a:lnTo>
                    <a:pt x="14193" y="10513"/>
                  </a:lnTo>
                  <a:lnTo>
                    <a:pt x="15050" y="10287"/>
                  </a:lnTo>
                  <a:lnTo>
                    <a:pt x="14610" y="9561"/>
                  </a:lnTo>
                  <a:lnTo>
                    <a:pt x="13229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377;p9"/>
            <p:cNvSpPr/>
            <p:nvPr/>
          </p:nvSpPr>
          <p:spPr>
            <a:xfrm>
              <a:off x="9" y="4198916"/>
              <a:ext cx="478772" cy="465094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894" y="1286"/>
                  </a:moveTo>
                  <a:lnTo>
                    <a:pt x="7109" y="2512"/>
                  </a:lnTo>
                  <a:lnTo>
                    <a:pt x="7109" y="6310"/>
                  </a:lnTo>
                  <a:lnTo>
                    <a:pt x="4275" y="3560"/>
                  </a:lnTo>
                  <a:lnTo>
                    <a:pt x="4894" y="1286"/>
                  </a:lnTo>
                  <a:close/>
                  <a:moveTo>
                    <a:pt x="10050" y="1238"/>
                  </a:moveTo>
                  <a:lnTo>
                    <a:pt x="10704" y="3632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50" y="123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63" y="4858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55" y="6894"/>
                  </a:lnTo>
                  <a:lnTo>
                    <a:pt x="8537" y="6894"/>
                  </a:lnTo>
                  <a:lnTo>
                    <a:pt x="11383" y="4132"/>
                  </a:lnTo>
                  <a:close/>
                  <a:moveTo>
                    <a:pt x="12562" y="7715"/>
                  </a:moveTo>
                  <a:lnTo>
                    <a:pt x="13776" y="9751"/>
                  </a:lnTo>
                  <a:lnTo>
                    <a:pt x="11312" y="10394"/>
                  </a:lnTo>
                  <a:lnTo>
                    <a:pt x="8537" y="7715"/>
                  </a:lnTo>
                  <a:close/>
                  <a:moveTo>
                    <a:pt x="6537" y="7715"/>
                  </a:moveTo>
                  <a:lnTo>
                    <a:pt x="3680" y="10466"/>
                  </a:lnTo>
                  <a:lnTo>
                    <a:pt x="1334" y="9859"/>
                  </a:lnTo>
                  <a:lnTo>
                    <a:pt x="2620" y="7715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33" y="8299"/>
                  </a:moveTo>
                  <a:lnTo>
                    <a:pt x="7133" y="12192"/>
                  </a:lnTo>
                  <a:lnTo>
                    <a:pt x="7109" y="12192"/>
                  </a:lnTo>
                  <a:lnTo>
                    <a:pt x="5013" y="13371"/>
                  </a:lnTo>
                  <a:lnTo>
                    <a:pt x="4358" y="10978"/>
                  </a:lnTo>
                  <a:lnTo>
                    <a:pt x="7133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36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50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378;p9"/>
            <p:cNvSpPr/>
            <p:nvPr/>
          </p:nvSpPr>
          <p:spPr>
            <a:xfrm>
              <a:off x="9" y="3734204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94" y="1274"/>
                  </a:moveTo>
                  <a:lnTo>
                    <a:pt x="7109" y="2512"/>
                  </a:lnTo>
                  <a:lnTo>
                    <a:pt x="7109" y="6311"/>
                  </a:lnTo>
                  <a:lnTo>
                    <a:pt x="4275" y="3560"/>
                  </a:lnTo>
                  <a:lnTo>
                    <a:pt x="4894" y="1274"/>
                  </a:lnTo>
                  <a:close/>
                  <a:moveTo>
                    <a:pt x="10050" y="1238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50" y="123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5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55" y="6894"/>
                  </a:lnTo>
                  <a:lnTo>
                    <a:pt x="8537" y="6894"/>
                  </a:lnTo>
                  <a:lnTo>
                    <a:pt x="11383" y="4132"/>
                  </a:lnTo>
                  <a:close/>
                  <a:moveTo>
                    <a:pt x="12562" y="7704"/>
                  </a:moveTo>
                  <a:lnTo>
                    <a:pt x="13776" y="9751"/>
                  </a:lnTo>
                  <a:lnTo>
                    <a:pt x="11312" y="10382"/>
                  </a:lnTo>
                  <a:lnTo>
                    <a:pt x="8537" y="7704"/>
                  </a:lnTo>
                  <a:close/>
                  <a:moveTo>
                    <a:pt x="6537" y="7704"/>
                  </a:moveTo>
                  <a:lnTo>
                    <a:pt x="3680" y="10466"/>
                  </a:lnTo>
                  <a:lnTo>
                    <a:pt x="1334" y="9847"/>
                  </a:lnTo>
                  <a:lnTo>
                    <a:pt x="2620" y="7704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87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09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36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50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379;p9"/>
            <p:cNvSpPr/>
            <p:nvPr/>
          </p:nvSpPr>
          <p:spPr>
            <a:xfrm>
              <a:off x="482916" y="1874591"/>
              <a:ext cx="478741" cy="464744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98"/>
                  </a:moveTo>
                  <a:lnTo>
                    <a:pt x="7096" y="2525"/>
                  </a:lnTo>
                  <a:lnTo>
                    <a:pt x="7096" y="6323"/>
                  </a:lnTo>
                  <a:lnTo>
                    <a:pt x="4251" y="3573"/>
                  </a:lnTo>
                  <a:lnTo>
                    <a:pt x="4882" y="1298"/>
                  </a:lnTo>
                  <a:close/>
                  <a:moveTo>
                    <a:pt x="10025" y="1251"/>
                  </a:moveTo>
                  <a:lnTo>
                    <a:pt x="10680" y="3644"/>
                  </a:lnTo>
                  <a:lnTo>
                    <a:pt x="7918" y="6323"/>
                  </a:lnTo>
                  <a:lnTo>
                    <a:pt x="7918" y="2430"/>
                  </a:lnTo>
                  <a:lnTo>
                    <a:pt x="7930" y="2430"/>
                  </a:lnTo>
                  <a:lnTo>
                    <a:pt x="10025" y="1251"/>
                  </a:lnTo>
                  <a:close/>
                  <a:moveTo>
                    <a:pt x="11371" y="4132"/>
                  </a:moveTo>
                  <a:lnTo>
                    <a:pt x="13704" y="4751"/>
                  </a:lnTo>
                  <a:lnTo>
                    <a:pt x="12430" y="6894"/>
                  </a:lnTo>
                  <a:lnTo>
                    <a:pt x="8513" y="6894"/>
                  </a:lnTo>
                  <a:lnTo>
                    <a:pt x="11371" y="4132"/>
                  </a:lnTo>
                  <a:close/>
                  <a:moveTo>
                    <a:pt x="3739" y="4227"/>
                  </a:moveTo>
                  <a:lnTo>
                    <a:pt x="6501" y="6906"/>
                  </a:lnTo>
                  <a:lnTo>
                    <a:pt x="2489" y="6906"/>
                  </a:lnTo>
                  <a:lnTo>
                    <a:pt x="1262" y="4870"/>
                  </a:lnTo>
                  <a:lnTo>
                    <a:pt x="3739" y="4227"/>
                  </a:lnTo>
                  <a:close/>
                  <a:moveTo>
                    <a:pt x="12549" y="7728"/>
                  </a:moveTo>
                  <a:lnTo>
                    <a:pt x="13764" y="9764"/>
                  </a:lnTo>
                  <a:lnTo>
                    <a:pt x="11299" y="10407"/>
                  </a:lnTo>
                  <a:lnTo>
                    <a:pt x="8525" y="7728"/>
                  </a:lnTo>
                  <a:close/>
                  <a:moveTo>
                    <a:pt x="6501" y="7728"/>
                  </a:moveTo>
                  <a:lnTo>
                    <a:pt x="3655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30" y="8299"/>
                  </a:moveTo>
                  <a:lnTo>
                    <a:pt x="10775" y="11062"/>
                  </a:lnTo>
                  <a:lnTo>
                    <a:pt x="10144" y="13336"/>
                  </a:lnTo>
                  <a:lnTo>
                    <a:pt x="7930" y="12097"/>
                  </a:lnTo>
                  <a:lnTo>
                    <a:pt x="7930" y="8299"/>
                  </a:lnTo>
                  <a:close/>
                  <a:moveTo>
                    <a:pt x="7108" y="8299"/>
                  </a:moveTo>
                  <a:lnTo>
                    <a:pt x="7108" y="12205"/>
                  </a:lnTo>
                  <a:lnTo>
                    <a:pt x="7096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08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7" y="3453"/>
                  </a:lnTo>
                  <a:lnTo>
                    <a:pt x="845" y="4120"/>
                  </a:lnTo>
                  <a:lnTo>
                    <a:pt x="0" y="4346"/>
                  </a:lnTo>
                  <a:lnTo>
                    <a:pt x="429" y="5073"/>
                  </a:lnTo>
                  <a:lnTo>
                    <a:pt x="1810" y="7394"/>
                  </a:lnTo>
                  <a:lnTo>
                    <a:pt x="476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57"/>
                  </a:lnTo>
                  <a:lnTo>
                    <a:pt x="14192" y="10490"/>
                  </a:lnTo>
                  <a:lnTo>
                    <a:pt x="15050" y="10264"/>
                  </a:lnTo>
                  <a:lnTo>
                    <a:pt x="14609" y="9538"/>
                  </a:lnTo>
                  <a:lnTo>
                    <a:pt x="13228" y="7216"/>
                  </a:lnTo>
                  <a:lnTo>
                    <a:pt x="14573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380;p9"/>
            <p:cNvSpPr/>
            <p:nvPr/>
          </p:nvSpPr>
          <p:spPr>
            <a:xfrm>
              <a:off x="482535" y="944785"/>
              <a:ext cx="478359" cy="464744"/>
            </a:xfrm>
            <a:custGeom>
              <a:avLst/>
              <a:gdLst/>
              <a:ahLst/>
              <a:cxnLst/>
              <a:rect l="l" t="t" r="r" b="b"/>
              <a:pathLst>
                <a:path w="15038" h="14610" extrusionOk="0">
                  <a:moveTo>
                    <a:pt x="4894" y="1299"/>
                  </a:moveTo>
                  <a:lnTo>
                    <a:pt x="7108" y="2525"/>
                  </a:lnTo>
                  <a:lnTo>
                    <a:pt x="7108" y="6323"/>
                  </a:lnTo>
                  <a:lnTo>
                    <a:pt x="4263" y="3573"/>
                  </a:lnTo>
                  <a:lnTo>
                    <a:pt x="4894" y="1299"/>
                  </a:lnTo>
                  <a:close/>
                  <a:moveTo>
                    <a:pt x="10037" y="1251"/>
                  </a:moveTo>
                  <a:lnTo>
                    <a:pt x="10692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37" y="1251"/>
                  </a:lnTo>
                  <a:close/>
                  <a:moveTo>
                    <a:pt x="3751" y="4228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4" y="4871"/>
                  </a:lnTo>
                  <a:lnTo>
                    <a:pt x="3751" y="4228"/>
                  </a:lnTo>
                  <a:close/>
                  <a:moveTo>
                    <a:pt x="11383" y="4156"/>
                  </a:moveTo>
                  <a:lnTo>
                    <a:pt x="13716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83" y="4156"/>
                  </a:lnTo>
                  <a:close/>
                  <a:moveTo>
                    <a:pt x="12561" y="7728"/>
                  </a:moveTo>
                  <a:lnTo>
                    <a:pt x="13776" y="9764"/>
                  </a:lnTo>
                  <a:lnTo>
                    <a:pt x="11311" y="10407"/>
                  </a:lnTo>
                  <a:lnTo>
                    <a:pt x="8537" y="7728"/>
                  </a:lnTo>
                  <a:close/>
                  <a:moveTo>
                    <a:pt x="6513" y="7704"/>
                  </a:moveTo>
                  <a:lnTo>
                    <a:pt x="3667" y="10478"/>
                  </a:lnTo>
                  <a:lnTo>
                    <a:pt x="1334" y="9859"/>
                  </a:lnTo>
                  <a:lnTo>
                    <a:pt x="2620" y="7704"/>
                  </a:lnTo>
                  <a:close/>
                  <a:moveTo>
                    <a:pt x="7942" y="8300"/>
                  </a:moveTo>
                  <a:lnTo>
                    <a:pt x="10787" y="11050"/>
                  </a:lnTo>
                  <a:lnTo>
                    <a:pt x="10156" y="13336"/>
                  </a:lnTo>
                  <a:lnTo>
                    <a:pt x="7942" y="12098"/>
                  </a:lnTo>
                  <a:lnTo>
                    <a:pt x="7942" y="8300"/>
                  </a:lnTo>
                  <a:close/>
                  <a:moveTo>
                    <a:pt x="7120" y="8300"/>
                  </a:moveTo>
                  <a:lnTo>
                    <a:pt x="7120" y="12205"/>
                  </a:lnTo>
                  <a:lnTo>
                    <a:pt x="7108" y="12205"/>
                  </a:lnTo>
                  <a:lnTo>
                    <a:pt x="5013" y="13383"/>
                  </a:lnTo>
                  <a:lnTo>
                    <a:pt x="4358" y="10978"/>
                  </a:lnTo>
                  <a:lnTo>
                    <a:pt x="7120" y="8300"/>
                  </a:lnTo>
                  <a:close/>
                  <a:moveTo>
                    <a:pt x="10573" y="1"/>
                  </a:moveTo>
                  <a:lnTo>
                    <a:pt x="9823" y="418"/>
                  </a:lnTo>
                  <a:lnTo>
                    <a:pt x="7418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32" y="858"/>
                  </a:lnTo>
                  <a:lnTo>
                    <a:pt x="3417" y="3454"/>
                  </a:lnTo>
                  <a:lnTo>
                    <a:pt x="846" y="4120"/>
                  </a:lnTo>
                  <a:lnTo>
                    <a:pt x="0" y="4347"/>
                  </a:lnTo>
                  <a:lnTo>
                    <a:pt x="429" y="5073"/>
                  </a:lnTo>
                  <a:lnTo>
                    <a:pt x="1810" y="7395"/>
                  </a:lnTo>
                  <a:lnTo>
                    <a:pt x="476" y="9645"/>
                  </a:lnTo>
                  <a:lnTo>
                    <a:pt x="36" y="10371"/>
                  </a:lnTo>
                  <a:lnTo>
                    <a:pt x="893" y="10597"/>
                  </a:lnTo>
                  <a:lnTo>
                    <a:pt x="3548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15" y="14193"/>
                  </a:lnTo>
                  <a:lnTo>
                    <a:pt x="7620" y="12860"/>
                  </a:lnTo>
                  <a:lnTo>
                    <a:pt x="9918" y="14145"/>
                  </a:lnTo>
                  <a:lnTo>
                    <a:pt x="10680" y="14574"/>
                  </a:lnTo>
                  <a:lnTo>
                    <a:pt x="10906" y="13753"/>
                  </a:lnTo>
                  <a:lnTo>
                    <a:pt x="11621" y="11157"/>
                  </a:lnTo>
                  <a:lnTo>
                    <a:pt x="14192" y="10490"/>
                  </a:lnTo>
                  <a:lnTo>
                    <a:pt x="15038" y="10264"/>
                  </a:lnTo>
                  <a:lnTo>
                    <a:pt x="14609" y="9538"/>
                  </a:lnTo>
                  <a:lnTo>
                    <a:pt x="13228" y="7216"/>
                  </a:lnTo>
                  <a:lnTo>
                    <a:pt x="14562" y="4966"/>
                  </a:lnTo>
                  <a:lnTo>
                    <a:pt x="15002" y="4239"/>
                  </a:lnTo>
                  <a:lnTo>
                    <a:pt x="14145" y="4013"/>
                  </a:lnTo>
                  <a:lnTo>
                    <a:pt x="11490" y="3323"/>
                  </a:lnTo>
                  <a:lnTo>
                    <a:pt x="10799" y="822"/>
                  </a:lnTo>
                  <a:lnTo>
                    <a:pt x="105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381;p9"/>
            <p:cNvSpPr/>
            <p:nvPr/>
          </p:nvSpPr>
          <p:spPr>
            <a:xfrm>
              <a:off x="482916" y="1409497"/>
              <a:ext cx="478741" cy="465126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99"/>
                  </a:moveTo>
                  <a:lnTo>
                    <a:pt x="7096" y="2537"/>
                  </a:lnTo>
                  <a:lnTo>
                    <a:pt x="7096" y="6335"/>
                  </a:lnTo>
                  <a:lnTo>
                    <a:pt x="4251" y="3573"/>
                  </a:lnTo>
                  <a:lnTo>
                    <a:pt x="4882" y="1299"/>
                  </a:lnTo>
                  <a:close/>
                  <a:moveTo>
                    <a:pt x="10025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30"/>
                  </a:lnTo>
                  <a:lnTo>
                    <a:pt x="10025" y="1251"/>
                  </a:lnTo>
                  <a:close/>
                  <a:moveTo>
                    <a:pt x="11371" y="4144"/>
                  </a:moveTo>
                  <a:lnTo>
                    <a:pt x="13704" y="4751"/>
                  </a:lnTo>
                  <a:lnTo>
                    <a:pt x="12430" y="6895"/>
                  </a:lnTo>
                  <a:lnTo>
                    <a:pt x="8513" y="6895"/>
                  </a:lnTo>
                  <a:lnTo>
                    <a:pt x="11371" y="4144"/>
                  </a:lnTo>
                  <a:close/>
                  <a:moveTo>
                    <a:pt x="3739" y="4228"/>
                  </a:moveTo>
                  <a:lnTo>
                    <a:pt x="6501" y="6906"/>
                  </a:lnTo>
                  <a:lnTo>
                    <a:pt x="2489" y="6906"/>
                  </a:lnTo>
                  <a:lnTo>
                    <a:pt x="1262" y="4870"/>
                  </a:lnTo>
                  <a:lnTo>
                    <a:pt x="3739" y="4228"/>
                  </a:lnTo>
                  <a:close/>
                  <a:moveTo>
                    <a:pt x="12549" y="7728"/>
                  </a:moveTo>
                  <a:lnTo>
                    <a:pt x="13764" y="9764"/>
                  </a:lnTo>
                  <a:lnTo>
                    <a:pt x="11299" y="10407"/>
                  </a:lnTo>
                  <a:lnTo>
                    <a:pt x="8525" y="7728"/>
                  </a:lnTo>
                  <a:close/>
                  <a:moveTo>
                    <a:pt x="6501" y="7728"/>
                  </a:moveTo>
                  <a:lnTo>
                    <a:pt x="3655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30" y="8311"/>
                  </a:moveTo>
                  <a:lnTo>
                    <a:pt x="10775" y="11062"/>
                  </a:lnTo>
                  <a:lnTo>
                    <a:pt x="10144" y="13336"/>
                  </a:lnTo>
                  <a:lnTo>
                    <a:pt x="7930" y="12109"/>
                  </a:lnTo>
                  <a:lnTo>
                    <a:pt x="7930" y="8311"/>
                  </a:lnTo>
                  <a:close/>
                  <a:moveTo>
                    <a:pt x="7108" y="8311"/>
                  </a:moveTo>
                  <a:lnTo>
                    <a:pt x="7108" y="12205"/>
                  </a:lnTo>
                  <a:lnTo>
                    <a:pt x="7096" y="12205"/>
                  </a:lnTo>
                  <a:lnTo>
                    <a:pt x="5001" y="13383"/>
                  </a:lnTo>
                  <a:lnTo>
                    <a:pt x="4346" y="10990"/>
                  </a:lnTo>
                  <a:lnTo>
                    <a:pt x="7108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7" y="3454"/>
                  </a:lnTo>
                  <a:lnTo>
                    <a:pt x="845" y="4132"/>
                  </a:lnTo>
                  <a:lnTo>
                    <a:pt x="0" y="4347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6" y="9645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22"/>
                  </a:lnTo>
                  <a:lnTo>
                    <a:pt x="5227" y="14205"/>
                  </a:lnTo>
                  <a:lnTo>
                    <a:pt x="7620" y="12860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6" y="13753"/>
                  </a:lnTo>
                  <a:lnTo>
                    <a:pt x="11621" y="11169"/>
                  </a:lnTo>
                  <a:lnTo>
                    <a:pt x="14192" y="10502"/>
                  </a:lnTo>
                  <a:lnTo>
                    <a:pt x="15050" y="10276"/>
                  </a:lnTo>
                  <a:lnTo>
                    <a:pt x="14609" y="9550"/>
                  </a:lnTo>
                  <a:lnTo>
                    <a:pt x="13228" y="7228"/>
                  </a:lnTo>
                  <a:lnTo>
                    <a:pt x="14573" y="4978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382;p9"/>
            <p:cNvSpPr/>
            <p:nvPr/>
          </p:nvSpPr>
          <p:spPr>
            <a:xfrm>
              <a:off x="964647" y="3734204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906" y="1274"/>
                  </a:moveTo>
                  <a:lnTo>
                    <a:pt x="7121" y="2512"/>
                  </a:lnTo>
                  <a:lnTo>
                    <a:pt x="7121" y="6311"/>
                  </a:lnTo>
                  <a:lnTo>
                    <a:pt x="4275" y="3560"/>
                  </a:lnTo>
                  <a:lnTo>
                    <a:pt x="4906" y="1274"/>
                  </a:lnTo>
                  <a:close/>
                  <a:moveTo>
                    <a:pt x="10050" y="1238"/>
                  </a:moveTo>
                  <a:lnTo>
                    <a:pt x="10705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50" y="1238"/>
                  </a:lnTo>
                  <a:close/>
                  <a:moveTo>
                    <a:pt x="3751" y="4215"/>
                  </a:moveTo>
                  <a:lnTo>
                    <a:pt x="6526" y="6894"/>
                  </a:lnTo>
                  <a:lnTo>
                    <a:pt x="2501" y="6894"/>
                  </a:lnTo>
                  <a:lnTo>
                    <a:pt x="1287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95" y="4132"/>
                  </a:lnTo>
                  <a:close/>
                  <a:moveTo>
                    <a:pt x="12562" y="7704"/>
                  </a:moveTo>
                  <a:lnTo>
                    <a:pt x="13788" y="9751"/>
                  </a:lnTo>
                  <a:lnTo>
                    <a:pt x="11312" y="10382"/>
                  </a:lnTo>
                  <a:lnTo>
                    <a:pt x="8550" y="7704"/>
                  </a:lnTo>
                  <a:close/>
                  <a:moveTo>
                    <a:pt x="6526" y="7704"/>
                  </a:moveTo>
                  <a:lnTo>
                    <a:pt x="3668" y="10466"/>
                  </a:lnTo>
                  <a:lnTo>
                    <a:pt x="1334" y="9847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800" y="11037"/>
                  </a:lnTo>
                  <a:lnTo>
                    <a:pt x="10169" y="13323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1" y="8287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02" y="13359"/>
                  </a:lnTo>
                  <a:lnTo>
                    <a:pt x="4347" y="10966"/>
                  </a:lnTo>
                  <a:lnTo>
                    <a:pt x="7121" y="8287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50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57"/>
                  </a:lnTo>
                  <a:lnTo>
                    <a:pt x="3430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23" y="7394"/>
                  </a:lnTo>
                  <a:lnTo>
                    <a:pt x="477" y="9644"/>
                  </a:lnTo>
                  <a:lnTo>
                    <a:pt x="49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33" y="11156"/>
                  </a:lnTo>
                  <a:lnTo>
                    <a:pt x="14205" y="10490"/>
                  </a:lnTo>
                  <a:lnTo>
                    <a:pt x="15050" y="10263"/>
                  </a:lnTo>
                  <a:lnTo>
                    <a:pt x="14622" y="9537"/>
                  </a:lnTo>
                  <a:lnTo>
                    <a:pt x="13241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383;p9"/>
            <p:cNvSpPr/>
            <p:nvPr/>
          </p:nvSpPr>
          <p:spPr>
            <a:xfrm>
              <a:off x="482535" y="2339304"/>
              <a:ext cx="478359" cy="465126"/>
            </a:xfrm>
            <a:custGeom>
              <a:avLst/>
              <a:gdLst/>
              <a:ahLst/>
              <a:cxnLst/>
              <a:rect l="l" t="t" r="r" b="b"/>
              <a:pathLst>
                <a:path w="15038" h="14622" extrusionOk="0">
                  <a:moveTo>
                    <a:pt x="4894" y="1286"/>
                  </a:moveTo>
                  <a:lnTo>
                    <a:pt x="7108" y="2525"/>
                  </a:lnTo>
                  <a:lnTo>
                    <a:pt x="7108" y="6311"/>
                  </a:lnTo>
                  <a:lnTo>
                    <a:pt x="4263" y="3561"/>
                  </a:lnTo>
                  <a:lnTo>
                    <a:pt x="4894" y="1286"/>
                  </a:lnTo>
                  <a:close/>
                  <a:moveTo>
                    <a:pt x="10037" y="1251"/>
                  </a:moveTo>
                  <a:lnTo>
                    <a:pt x="10692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37" y="1251"/>
                  </a:lnTo>
                  <a:close/>
                  <a:moveTo>
                    <a:pt x="11383" y="4144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44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4" y="4870"/>
                  </a:lnTo>
                  <a:lnTo>
                    <a:pt x="3751" y="4227"/>
                  </a:lnTo>
                  <a:close/>
                  <a:moveTo>
                    <a:pt x="12561" y="7728"/>
                  </a:moveTo>
                  <a:lnTo>
                    <a:pt x="13776" y="9764"/>
                  </a:lnTo>
                  <a:lnTo>
                    <a:pt x="11311" y="10407"/>
                  </a:lnTo>
                  <a:lnTo>
                    <a:pt x="8537" y="7728"/>
                  </a:lnTo>
                  <a:close/>
                  <a:moveTo>
                    <a:pt x="6513" y="7716"/>
                  </a:moveTo>
                  <a:lnTo>
                    <a:pt x="3667" y="10466"/>
                  </a:lnTo>
                  <a:lnTo>
                    <a:pt x="1334" y="9859"/>
                  </a:lnTo>
                  <a:lnTo>
                    <a:pt x="2596" y="7716"/>
                  </a:lnTo>
                  <a:close/>
                  <a:moveTo>
                    <a:pt x="7942" y="8299"/>
                  </a:moveTo>
                  <a:lnTo>
                    <a:pt x="10787" y="11050"/>
                  </a:lnTo>
                  <a:lnTo>
                    <a:pt x="10156" y="13324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20" y="8287"/>
                  </a:moveTo>
                  <a:lnTo>
                    <a:pt x="7120" y="12193"/>
                  </a:lnTo>
                  <a:lnTo>
                    <a:pt x="7108" y="12193"/>
                  </a:lnTo>
                  <a:lnTo>
                    <a:pt x="5013" y="13371"/>
                  </a:lnTo>
                  <a:lnTo>
                    <a:pt x="4358" y="10966"/>
                  </a:lnTo>
                  <a:lnTo>
                    <a:pt x="7120" y="8287"/>
                  </a:lnTo>
                  <a:close/>
                  <a:moveTo>
                    <a:pt x="10573" y="1"/>
                  </a:moveTo>
                  <a:lnTo>
                    <a:pt x="9811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7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6" y="9645"/>
                  </a:lnTo>
                  <a:lnTo>
                    <a:pt x="36" y="10383"/>
                  </a:lnTo>
                  <a:lnTo>
                    <a:pt x="893" y="10597"/>
                  </a:lnTo>
                  <a:lnTo>
                    <a:pt x="3548" y="11300"/>
                  </a:lnTo>
                  <a:lnTo>
                    <a:pt x="4239" y="13800"/>
                  </a:lnTo>
                  <a:lnTo>
                    <a:pt x="4453" y="14621"/>
                  </a:lnTo>
                  <a:lnTo>
                    <a:pt x="5215" y="14205"/>
                  </a:lnTo>
                  <a:lnTo>
                    <a:pt x="7608" y="12859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69"/>
                  </a:lnTo>
                  <a:lnTo>
                    <a:pt x="14192" y="10502"/>
                  </a:lnTo>
                  <a:lnTo>
                    <a:pt x="15038" y="10276"/>
                  </a:lnTo>
                  <a:lnTo>
                    <a:pt x="14609" y="9549"/>
                  </a:lnTo>
                  <a:lnTo>
                    <a:pt x="13228" y="7228"/>
                  </a:lnTo>
                  <a:lnTo>
                    <a:pt x="14562" y="4977"/>
                  </a:lnTo>
                  <a:lnTo>
                    <a:pt x="14990" y="4251"/>
                  </a:lnTo>
                  <a:lnTo>
                    <a:pt x="14145" y="4025"/>
                  </a:lnTo>
                  <a:lnTo>
                    <a:pt x="11478" y="3322"/>
                  </a:lnTo>
                  <a:lnTo>
                    <a:pt x="10799" y="822"/>
                  </a:lnTo>
                  <a:lnTo>
                    <a:pt x="105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384;p9"/>
            <p:cNvSpPr/>
            <p:nvPr/>
          </p:nvSpPr>
          <p:spPr>
            <a:xfrm>
              <a:off x="964647" y="4198916"/>
              <a:ext cx="478772" cy="465094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906" y="1286"/>
                  </a:moveTo>
                  <a:lnTo>
                    <a:pt x="7121" y="2512"/>
                  </a:lnTo>
                  <a:lnTo>
                    <a:pt x="7121" y="6310"/>
                  </a:lnTo>
                  <a:lnTo>
                    <a:pt x="4275" y="3560"/>
                  </a:lnTo>
                  <a:lnTo>
                    <a:pt x="4906" y="1286"/>
                  </a:lnTo>
                  <a:close/>
                  <a:moveTo>
                    <a:pt x="10050" y="1238"/>
                  </a:moveTo>
                  <a:lnTo>
                    <a:pt x="10705" y="3632"/>
                  </a:lnTo>
                  <a:lnTo>
                    <a:pt x="7942" y="6310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50" y="1238"/>
                  </a:lnTo>
                  <a:close/>
                  <a:moveTo>
                    <a:pt x="11395" y="4132"/>
                  </a:moveTo>
                  <a:lnTo>
                    <a:pt x="13729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95" y="4132"/>
                  </a:lnTo>
                  <a:close/>
                  <a:moveTo>
                    <a:pt x="3751" y="4215"/>
                  </a:moveTo>
                  <a:lnTo>
                    <a:pt x="6526" y="6894"/>
                  </a:lnTo>
                  <a:lnTo>
                    <a:pt x="2501" y="6894"/>
                  </a:lnTo>
                  <a:lnTo>
                    <a:pt x="1299" y="4858"/>
                  </a:lnTo>
                  <a:lnTo>
                    <a:pt x="3751" y="4215"/>
                  </a:lnTo>
                  <a:close/>
                  <a:moveTo>
                    <a:pt x="12562" y="7715"/>
                  </a:moveTo>
                  <a:lnTo>
                    <a:pt x="13788" y="9751"/>
                  </a:lnTo>
                  <a:lnTo>
                    <a:pt x="11312" y="10394"/>
                  </a:lnTo>
                  <a:lnTo>
                    <a:pt x="8550" y="7715"/>
                  </a:lnTo>
                  <a:close/>
                  <a:moveTo>
                    <a:pt x="6537" y="7715"/>
                  </a:moveTo>
                  <a:lnTo>
                    <a:pt x="3680" y="10466"/>
                  </a:lnTo>
                  <a:lnTo>
                    <a:pt x="1346" y="9859"/>
                  </a:lnTo>
                  <a:lnTo>
                    <a:pt x="2620" y="7715"/>
                  </a:lnTo>
                  <a:close/>
                  <a:moveTo>
                    <a:pt x="7954" y="8299"/>
                  </a:moveTo>
                  <a:lnTo>
                    <a:pt x="10800" y="11049"/>
                  </a:lnTo>
                  <a:lnTo>
                    <a:pt x="10169" y="13323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1" y="8299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62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30" y="5084"/>
                  </a:lnTo>
                  <a:lnTo>
                    <a:pt x="1823" y="7406"/>
                  </a:lnTo>
                  <a:lnTo>
                    <a:pt x="477" y="9644"/>
                  </a:lnTo>
                  <a:lnTo>
                    <a:pt x="49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33" y="11168"/>
                  </a:lnTo>
                  <a:lnTo>
                    <a:pt x="14205" y="10501"/>
                  </a:lnTo>
                  <a:lnTo>
                    <a:pt x="15050" y="10275"/>
                  </a:lnTo>
                  <a:lnTo>
                    <a:pt x="14622" y="9549"/>
                  </a:lnTo>
                  <a:lnTo>
                    <a:pt x="13241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385;p9"/>
            <p:cNvSpPr/>
            <p:nvPr/>
          </p:nvSpPr>
          <p:spPr>
            <a:xfrm>
              <a:off x="964647" y="4663629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906" y="1286"/>
                  </a:moveTo>
                  <a:lnTo>
                    <a:pt x="7121" y="2524"/>
                  </a:lnTo>
                  <a:lnTo>
                    <a:pt x="7121" y="6322"/>
                  </a:lnTo>
                  <a:lnTo>
                    <a:pt x="4275" y="3572"/>
                  </a:lnTo>
                  <a:lnTo>
                    <a:pt x="4906" y="1286"/>
                  </a:lnTo>
                  <a:close/>
                  <a:moveTo>
                    <a:pt x="10050" y="1250"/>
                  </a:moveTo>
                  <a:lnTo>
                    <a:pt x="10705" y="3643"/>
                  </a:lnTo>
                  <a:lnTo>
                    <a:pt x="7942" y="6322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50" y="1250"/>
                  </a:lnTo>
                  <a:close/>
                  <a:moveTo>
                    <a:pt x="3751" y="4203"/>
                  </a:moveTo>
                  <a:lnTo>
                    <a:pt x="6526" y="6882"/>
                  </a:lnTo>
                  <a:lnTo>
                    <a:pt x="2501" y="6882"/>
                  </a:lnTo>
                  <a:lnTo>
                    <a:pt x="1287" y="4846"/>
                  </a:lnTo>
                  <a:lnTo>
                    <a:pt x="3751" y="4203"/>
                  </a:lnTo>
                  <a:close/>
                  <a:moveTo>
                    <a:pt x="11395" y="4132"/>
                  </a:moveTo>
                  <a:lnTo>
                    <a:pt x="13729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95" y="4132"/>
                  </a:lnTo>
                  <a:close/>
                  <a:moveTo>
                    <a:pt x="12562" y="7715"/>
                  </a:moveTo>
                  <a:lnTo>
                    <a:pt x="13788" y="9763"/>
                  </a:lnTo>
                  <a:lnTo>
                    <a:pt x="11312" y="10394"/>
                  </a:lnTo>
                  <a:lnTo>
                    <a:pt x="8550" y="7715"/>
                  </a:lnTo>
                  <a:close/>
                  <a:moveTo>
                    <a:pt x="6537" y="7715"/>
                  </a:moveTo>
                  <a:lnTo>
                    <a:pt x="3680" y="10478"/>
                  </a:lnTo>
                  <a:lnTo>
                    <a:pt x="1346" y="9858"/>
                  </a:lnTo>
                  <a:lnTo>
                    <a:pt x="2620" y="7715"/>
                  </a:lnTo>
                  <a:close/>
                  <a:moveTo>
                    <a:pt x="7954" y="8287"/>
                  </a:moveTo>
                  <a:lnTo>
                    <a:pt x="10800" y="11037"/>
                  </a:lnTo>
                  <a:lnTo>
                    <a:pt x="10169" y="13311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33" y="8299"/>
                  </a:moveTo>
                  <a:lnTo>
                    <a:pt x="7133" y="12204"/>
                  </a:lnTo>
                  <a:lnTo>
                    <a:pt x="7121" y="12204"/>
                  </a:lnTo>
                  <a:lnTo>
                    <a:pt x="5025" y="13371"/>
                  </a:lnTo>
                  <a:lnTo>
                    <a:pt x="4370" y="10978"/>
                  </a:lnTo>
                  <a:lnTo>
                    <a:pt x="7133" y="8299"/>
                  </a:lnTo>
                  <a:close/>
                  <a:moveTo>
                    <a:pt x="10586" y="0"/>
                  </a:moveTo>
                  <a:lnTo>
                    <a:pt x="9824" y="405"/>
                  </a:lnTo>
                  <a:lnTo>
                    <a:pt x="7430" y="1750"/>
                  </a:lnTo>
                  <a:lnTo>
                    <a:pt x="5121" y="453"/>
                  </a:lnTo>
                  <a:lnTo>
                    <a:pt x="4359" y="36"/>
                  </a:lnTo>
                  <a:lnTo>
                    <a:pt x="4144" y="857"/>
                  </a:lnTo>
                  <a:lnTo>
                    <a:pt x="3430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30" y="5072"/>
                  </a:lnTo>
                  <a:lnTo>
                    <a:pt x="1823" y="7394"/>
                  </a:lnTo>
                  <a:lnTo>
                    <a:pt x="477" y="9632"/>
                  </a:lnTo>
                  <a:lnTo>
                    <a:pt x="49" y="10370"/>
                  </a:lnTo>
                  <a:lnTo>
                    <a:pt x="894" y="10597"/>
                  </a:lnTo>
                  <a:lnTo>
                    <a:pt x="3561" y="11287"/>
                  </a:lnTo>
                  <a:lnTo>
                    <a:pt x="4251" y="13788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1" y="14145"/>
                  </a:lnTo>
                  <a:lnTo>
                    <a:pt x="10693" y="14561"/>
                  </a:lnTo>
                  <a:lnTo>
                    <a:pt x="10907" y="13752"/>
                  </a:lnTo>
                  <a:lnTo>
                    <a:pt x="11633" y="11156"/>
                  </a:lnTo>
                  <a:lnTo>
                    <a:pt x="14205" y="10489"/>
                  </a:lnTo>
                  <a:lnTo>
                    <a:pt x="15050" y="10263"/>
                  </a:lnTo>
                  <a:lnTo>
                    <a:pt x="14622" y="9537"/>
                  </a:lnTo>
                  <a:lnTo>
                    <a:pt x="13241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2" y="810"/>
                  </a:lnTo>
                  <a:lnTo>
                    <a:pt x="105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386;p9"/>
            <p:cNvSpPr/>
            <p:nvPr/>
          </p:nvSpPr>
          <p:spPr>
            <a:xfrm>
              <a:off x="964647" y="2804398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39"/>
                  </a:moveTo>
                  <a:lnTo>
                    <a:pt x="10705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50" y="1239"/>
                  </a:lnTo>
                  <a:close/>
                  <a:moveTo>
                    <a:pt x="4906" y="1274"/>
                  </a:moveTo>
                  <a:lnTo>
                    <a:pt x="7121" y="2513"/>
                  </a:lnTo>
                  <a:lnTo>
                    <a:pt x="7121" y="6323"/>
                  </a:lnTo>
                  <a:lnTo>
                    <a:pt x="4275" y="3560"/>
                  </a:lnTo>
                  <a:lnTo>
                    <a:pt x="4906" y="1274"/>
                  </a:lnTo>
                  <a:close/>
                  <a:moveTo>
                    <a:pt x="3751" y="4215"/>
                  </a:moveTo>
                  <a:lnTo>
                    <a:pt x="6526" y="6894"/>
                  </a:lnTo>
                  <a:lnTo>
                    <a:pt x="2501" y="6894"/>
                  </a:lnTo>
                  <a:lnTo>
                    <a:pt x="1287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95" y="4132"/>
                  </a:lnTo>
                  <a:close/>
                  <a:moveTo>
                    <a:pt x="12562" y="7704"/>
                  </a:moveTo>
                  <a:lnTo>
                    <a:pt x="13788" y="9752"/>
                  </a:lnTo>
                  <a:lnTo>
                    <a:pt x="11312" y="10383"/>
                  </a:lnTo>
                  <a:lnTo>
                    <a:pt x="8550" y="7704"/>
                  </a:lnTo>
                  <a:close/>
                  <a:moveTo>
                    <a:pt x="6537" y="7704"/>
                  </a:moveTo>
                  <a:lnTo>
                    <a:pt x="3680" y="10478"/>
                  </a:lnTo>
                  <a:lnTo>
                    <a:pt x="1346" y="9871"/>
                  </a:lnTo>
                  <a:lnTo>
                    <a:pt x="2620" y="7704"/>
                  </a:lnTo>
                  <a:close/>
                  <a:moveTo>
                    <a:pt x="7954" y="8287"/>
                  </a:moveTo>
                  <a:lnTo>
                    <a:pt x="10788" y="11038"/>
                  </a:lnTo>
                  <a:lnTo>
                    <a:pt x="10169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33" y="8287"/>
                  </a:moveTo>
                  <a:lnTo>
                    <a:pt x="7133" y="12192"/>
                  </a:lnTo>
                  <a:lnTo>
                    <a:pt x="7121" y="12192"/>
                  </a:lnTo>
                  <a:lnTo>
                    <a:pt x="5025" y="13359"/>
                  </a:lnTo>
                  <a:lnTo>
                    <a:pt x="4370" y="10966"/>
                  </a:lnTo>
                  <a:lnTo>
                    <a:pt x="7133" y="8287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51"/>
                  </a:lnTo>
                  <a:lnTo>
                    <a:pt x="5121" y="453"/>
                  </a:lnTo>
                  <a:lnTo>
                    <a:pt x="4359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23" y="7394"/>
                  </a:lnTo>
                  <a:lnTo>
                    <a:pt x="477" y="9644"/>
                  </a:lnTo>
                  <a:lnTo>
                    <a:pt x="49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6" y="14609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2" y="9537"/>
                  </a:lnTo>
                  <a:lnTo>
                    <a:pt x="13241" y="7216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387;p9"/>
            <p:cNvSpPr/>
            <p:nvPr/>
          </p:nvSpPr>
          <p:spPr>
            <a:xfrm>
              <a:off x="482535" y="2804398"/>
              <a:ext cx="478359" cy="464744"/>
            </a:xfrm>
            <a:custGeom>
              <a:avLst/>
              <a:gdLst/>
              <a:ahLst/>
              <a:cxnLst/>
              <a:rect l="l" t="t" r="r" b="b"/>
              <a:pathLst>
                <a:path w="15038" h="14610" extrusionOk="0">
                  <a:moveTo>
                    <a:pt x="10037" y="1239"/>
                  </a:moveTo>
                  <a:lnTo>
                    <a:pt x="10692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37" y="1239"/>
                  </a:lnTo>
                  <a:close/>
                  <a:moveTo>
                    <a:pt x="4894" y="1274"/>
                  </a:moveTo>
                  <a:lnTo>
                    <a:pt x="7108" y="2513"/>
                  </a:lnTo>
                  <a:lnTo>
                    <a:pt x="7108" y="6323"/>
                  </a:lnTo>
                  <a:lnTo>
                    <a:pt x="4263" y="3560"/>
                  </a:lnTo>
                  <a:lnTo>
                    <a:pt x="4894" y="1274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4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32"/>
                  </a:lnTo>
                  <a:close/>
                  <a:moveTo>
                    <a:pt x="12561" y="7704"/>
                  </a:moveTo>
                  <a:lnTo>
                    <a:pt x="13764" y="9752"/>
                  </a:lnTo>
                  <a:lnTo>
                    <a:pt x="11311" y="10383"/>
                  </a:lnTo>
                  <a:lnTo>
                    <a:pt x="8537" y="7704"/>
                  </a:lnTo>
                  <a:close/>
                  <a:moveTo>
                    <a:pt x="6513" y="7704"/>
                  </a:moveTo>
                  <a:lnTo>
                    <a:pt x="3667" y="10478"/>
                  </a:lnTo>
                  <a:lnTo>
                    <a:pt x="1334" y="9871"/>
                  </a:lnTo>
                  <a:lnTo>
                    <a:pt x="2620" y="7704"/>
                  </a:lnTo>
                  <a:close/>
                  <a:moveTo>
                    <a:pt x="7942" y="8287"/>
                  </a:moveTo>
                  <a:lnTo>
                    <a:pt x="10787" y="11038"/>
                  </a:lnTo>
                  <a:lnTo>
                    <a:pt x="10156" y="13324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20" y="8287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6" y="9644"/>
                  </a:lnTo>
                  <a:lnTo>
                    <a:pt x="36" y="10371"/>
                  </a:lnTo>
                  <a:lnTo>
                    <a:pt x="893" y="10597"/>
                  </a:lnTo>
                  <a:lnTo>
                    <a:pt x="3548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15" y="14193"/>
                  </a:lnTo>
                  <a:lnTo>
                    <a:pt x="7620" y="12859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57"/>
                  </a:lnTo>
                  <a:lnTo>
                    <a:pt x="14192" y="10490"/>
                  </a:lnTo>
                  <a:lnTo>
                    <a:pt x="15038" y="10264"/>
                  </a:lnTo>
                  <a:lnTo>
                    <a:pt x="14609" y="9537"/>
                  </a:lnTo>
                  <a:lnTo>
                    <a:pt x="13228" y="7216"/>
                  </a:lnTo>
                  <a:lnTo>
                    <a:pt x="14562" y="4965"/>
                  </a:lnTo>
                  <a:lnTo>
                    <a:pt x="15002" y="4239"/>
                  </a:lnTo>
                  <a:lnTo>
                    <a:pt x="14145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7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388;p9"/>
            <p:cNvSpPr/>
            <p:nvPr/>
          </p:nvSpPr>
          <p:spPr>
            <a:xfrm>
              <a:off x="9" y="1409497"/>
              <a:ext cx="478772" cy="465508"/>
            </a:xfrm>
            <a:custGeom>
              <a:avLst/>
              <a:gdLst/>
              <a:ahLst/>
              <a:cxnLst/>
              <a:rect l="l" t="t" r="r" b="b"/>
              <a:pathLst>
                <a:path w="15051" h="14634" extrusionOk="0">
                  <a:moveTo>
                    <a:pt x="4894" y="1299"/>
                  </a:moveTo>
                  <a:lnTo>
                    <a:pt x="7109" y="2537"/>
                  </a:lnTo>
                  <a:lnTo>
                    <a:pt x="7109" y="6335"/>
                  </a:lnTo>
                  <a:lnTo>
                    <a:pt x="4275" y="3573"/>
                  </a:lnTo>
                  <a:lnTo>
                    <a:pt x="4894" y="1299"/>
                  </a:lnTo>
                  <a:close/>
                  <a:moveTo>
                    <a:pt x="10050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50" y="1251"/>
                  </a:lnTo>
                  <a:close/>
                  <a:moveTo>
                    <a:pt x="3751" y="4228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8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55" y="6906"/>
                  </a:lnTo>
                  <a:lnTo>
                    <a:pt x="8537" y="6906"/>
                  </a:lnTo>
                  <a:lnTo>
                    <a:pt x="11383" y="4144"/>
                  </a:lnTo>
                  <a:close/>
                  <a:moveTo>
                    <a:pt x="12562" y="7728"/>
                  </a:moveTo>
                  <a:lnTo>
                    <a:pt x="13776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37" y="7728"/>
                  </a:moveTo>
                  <a:lnTo>
                    <a:pt x="3680" y="10478"/>
                  </a:lnTo>
                  <a:lnTo>
                    <a:pt x="1334" y="9871"/>
                  </a:lnTo>
                  <a:lnTo>
                    <a:pt x="2620" y="7728"/>
                  </a:lnTo>
                  <a:close/>
                  <a:moveTo>
                    <a:pt x="7942" y="8311"/>
                  </a:moveTo>
                  <a:lnTo>
                    <a:pt x="10788" y="11062"/>
                  </a:lnTo>
                  <a:lnTo>
                    <a:pt x="10169" y="13336"/>
                  </a:lnTo>
                  <a:lnTo>
                    <a:pt x="7942" y="12109"/>
                  </a:lnTo>
                  <a:lnTo>
                    <a:pt x="7942" y="8311"/>
                  </a:lnTo>
                  <a:close/>
                  <a:moveTo>
                    <a:pt x="7133" y="8311"/>
                  </a:moveTo>
                  <a:lnTo>
                    <a:pt x="7133" y="12205"/>
                  </a:lnTo>
                  <a:lnTo>
                    <a:pt x="7109" y="12205"/>
                  </a:lnTo>
                  <a:lnTo>
                    <a:pt x="5013" y="13383"/>
                  </a:lnTo>
                  <a:lnTo>
                    <a:pt x="4358" y="10990"/>
                  </a:lnTo>
                  <a:lnTo>
                    <a:pt x="7133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4"/>
                  </a:lnTo>
                  <a:lnTo>
                    <a:pt x="846" y="4144"/>
                  </a:lnTo>
                  <a:lnTo>
                    <a:pt x="1" y="4370"/>
                  </a:lnTo>
                  <a:lnTo>
                    <a:pt x="429" y="5097"/>
                  </a:lnTo>
                  <a:lnTo>
                    <a:pt x="1810" y="7418"/>
                  </a:lnTo>
                  <a:lnTo>
                    <a:pt x="477" y="9669"/>
                  </a:lnTo>
                  <a:lnTo>
                    <a:pt x="36" y="10395"/>
                  </a:lnTo>
                  <a:lnTo>
                    <a:pt x="894" y="10621"/>
                  </a:lnTo>
                  <a:lnTo>
                    <a:pt x="3561" y="11312"/>
                  </a:lnTo>
                  <a:lnTo>
                    <a:pt x="4239" y="13812"/>
                  </a:lnTo>
                  <a:lnTo>
                    <a:pt x="4466" y="14634"/>
                  </a:lnTo>
                  <a:lnTo>
                    <a:pt x="5228" y="14217"/>
                  </a:lnTo>
                  <a:lnTo>
                    <a:pt x="7621" y="12883"/>
                  </a:lnTo>
                  <a:lnTo>
                    <a:pt x="9930" y="14169"/>
                  </a:lnTo>
                  <a:lnTo>
                    <a:pt x="10681" y="14586"/>
                  </a:lnTo>
                  <a:lnTo>
                    <a:pt x="10907" y="13776"/>
                  </a:lnTo>
                  <a:lnTo>
                    <a:pt x="11621" y="11181"/>
                  </a:lnTo>
                  <a:lnTo>
                    <a:pt x="14193" y="10514"/>
                  </a:lnTo>
                  <a:lnTo>
                    <a:pt x="15050" y="10288"/>
                  </a:lnTo>
                  <a:lnTo>
                    <a:pt x="14610" y="9562"/>
                  </a:lnTo>
                  <a:lnTo>
                    <a:pt x="13240" y="7228"/>
                  </a:lnTo>
                  <a:lnTo>
                    <a:pt x="14586" y="4978"/>
                  </a:lnTo>
                  <a:lnTo>
                    <a:pt x="15014" y="4251"/>
                  </a:lnTo>
                  <a:lnTo>
                    <a:pt x="14169" y="4025"/>
                  </a:lnTo>
                  <a:lnTo>
                    <a:pt x="11502" y="3323"/>
                  </a:lnTo>
                  <a:lnTo>
                    <a:pt x="10800" y="822"/>
                  </a:lnTo>
                  <a:lnTo>
                    <a:pt x="105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389;p9"/>
            <p:cNvSpPr/>
            <p:nvPr/>
          </p:nvSpPr>
          <p:spPr>
            <a:xfrm>
              <a:off x="9" y="1874591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94" y="1275"/>
                  </a:moveTo>
                  <a:lnTo>
                    <a:pt x="7109" y="2513"/>
                  </a:lnTo>
                  <a:lnTo>
                    <a:pt x="7109" y="6323"/>
                  </a:lnTo>
                  <a:lnTo>
                    <a:pt x="4275" y="3561"/>
                  </a:lnTo>
                  <a:lnTo>
                    <a:pt x="4894" y="1275"/>
                  </a:lnTo>
                  <a:close/>
                  <a:moveTo>
                    <a:pt x="10050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50" y="1251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55" y="6906"/>
                  </a:lnTo>
                  <a:lnTo>
                    <a:pt x="8537" y="6906"/>
                  </a:lnTo>
                  <a:lnTo>
                    <a:pt x="11383" y="4132"/>
                  </a:lnTo>
                  <a:close/>
                  <a:moveTo>
                    <a:pt x="12562" y="7728"/>
                  </a:moveTo>
                  <a:lnTo>
                    <a:pt x="13776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13" y="7728"/>
                  </a:moveTo>
                  <a:lnTo>
                    <a:pt x="3680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42" y="8299"/>
                  </a:moveTo>
                  <a:lnTo>
                    <a:pt x="10788" y="11062"/>
                  </a:lnTo>
                  <a:lnTo>
                    <a:pt x="10169" y="13336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33" y="8299"/>
                  </a:moveTo>
                  <a:lnTo>
                    <a:pt x="7133" y="12205"/>
                  </a:lnTo>
                  <a:lnTo>
                    <a:pt x="7109" y="12205"/>
                  </a:lnTo>
                  <a:lnTo>
                    <a:pt x="5013" y="13383"/>
                  </a:lnTo>
                  <a:lnTo>
                    <a:pt x="4358" y="10978"/>
                  </a:lnTo>
                  <a:lnTo>
                    <a:pt x="7133" y="8299"/>
                  </a:lnTo>
                  <a:close/>
                  <a:moveTo>
                    <a:pt x="10597" y="1"/>
                  </a:moveTo>
                  <a:lnTo>
                    <a:pt x="9835" y="417"/>
                  </a:lnTo>
                  <a:lnTo>
                    <a:pt x="7442" y="1751"/>
                  </a:lnTo>
                  <a:lnTo>
                    <a:pt x="5132" y="465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3"/>
                  </a:lnTo>
                  <a:lnTo>
                    <a:pt x="1810" y="7394"/>
                  </a:lnTo>
                  <a:lnTo>
                    <a:pt x="477" y="9645"/>
                  </a:lnTo>
                  <a:lnTo>
                    <a:pt x="36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6" y="14610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10" y="9538"/>
                  </a:lnTo>
                  <a:lnTo>
                    <a:pt x="13240" y="7216"/>
                  </a:lnTo>
                  <a:lnTo>
                    <a:pt x="14586" y="4966"/>
                  </a:lnTo>
                  <a:lnTo>
                    <a:pt x="15014" y="4239"/>
                  </a:lnTo>
                  <a:lnTo>
                    <a:pt x="14169" y="4013"/>
                  </a:lnTo>
                  <a:lnTo>
                    <a:pt x="11502" y="3322"/>
                  </a:lnTo>
                  <a:lnTo>
                    <a:pt x="10823" y="822"/>
                  </a:lnTo>
                  <a:lnTo>
                    <a:pt x="1059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390;p9"/>
            <p:cNvSpPr/>
            <p:nvPr/>
          </p:nvSpPr>
          <p:spPr>
            <a:xfrm>
              <a:off x="9" y="2339304"/>
              <a:ext cx="478772" cy="465126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94" y="1286"/>
                  </a:moveTo>
                  <a:lnTo>
                    <a:pt x="7109" y="2525"/>
                  </a:lnTo>
                  <a:lnTo>
                    <a:pt x="7109" y="6311"/>
                  </a:lnTo>
                  <a:lnTo>
                    <a:pt x="4275" y="3561"/>
                  </a:lnTo>
                  <a:lnTo>
                    <a:pt x="4894" y="1286"/>
                  </a:lnTo>
                  <a:close/>
                  <a:moveTo>
                    <a:pt x="10050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50" y="1251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55" y="6906"/>
                  </a:lnTo>
                  <a:lnTo>
                    <a:pt x="8537" y="6906"/>
                  </a:lnTo>
                  <a:lnTo>
                    <a:pt x="11383" y="4144"/>
                  </a:lnTo>
                  <a:close/>
                  <a:moveTo>
                    <a:pt x="12562" y="7728"/>
                  </a:moveTo>
                  <a:lnTo>
                    <a:pt x="13776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13" y="7716"/>
                  </a:moveTo>
                  <a:lnTo>
                    <a:pt x="3680" y="10478"/>
                  </a:lnTo>
                  <a:lnTo>
                    <a:pt x="1334" y="9871"/>
                  </a:lnTo>
                  <a:lnTo>
                    <a:pt x="2608" y="7716"/>
                  </a:lnTo>
                  <a:close/>
                  <a:moveTo>
                    <a:pt x="7942" y="8299"/>
                  </a:moveTo>
                  <a:lnTo>
                    <a:pt x="10788" y="11050"/>
                  </a:lnTo>
                  <a:lnTo>
                    <a:pt x="10169" y="13324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33" y="8311"/>
                  </a:moveTo>
                  <a:lnTo>
                    <a:pt x="7133" y="12193"/>
                  </a:lnTo>
                  <a:lnTo>
                    <a:pt x="7109" y="12193"/>
                  </a:lnTo>
                  <a:lnTo>
                    <a:pt x="5013" y="13383"/>
                  </a:lnTo>
                  <a:lnTo>
                    <a:pt x="4358" y="10990"/>
                  </a:lnTo>
                  <a:lnTo>
                    <a:pt x="7133" y="8311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7" y="9645"/>
                  </a:lnTo>
                  <a:lnTo>
                    <a:pt x="36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50" y="10276"/>
                  </a:lnTo>
                  <a:lnTo>
                    <a:pt x="14610" y="9549"/>
                  </a:lnTo>
                  <a:lnTo>
                    <a:pt x="13229" y="7228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391;p9"/>
            <p:cNvSpPr/>
            <p:nvPr/>
          </p:nvSpPr>
          <p:spPr>
            <a:xfrm>
              <a:off x="482535" y="3734204"/>
              <a:ext cx="478359" cy="464744"/>
            </a:xfrm>
            <a:custGeom>
              <a:avLst/>
              <a:gdLst/>
              <a:ahLst/>
              <a:cxnLst/>
              <a:rect l="l" t="t" r="r" b="b"/>
              <a:pathLst>
                <a:path w="15038" h="14610" extrusionOk="0">
                  <a:moveTo>
                    <a:pt x="4894" y="1274"/>
                  </a:moveTo>
                  <a:lnTo>
                    <a:pt x="7108" y="2512"/>
                  </a:lnTo>
                  <a:lnTo>
                    <a:pt x="7108" y="6311"/>
                  </a:lnTo>
                  <a:lnTo>
                    <a:pt x="4263" y="3560"/>
                  </a:lnTo>
                  <a:lnTo>
                    <a:pt x="4894" y="1274"/>
                  </a:lnTo>
                  <a:close/>
                  <a:moveTo>
                    <a:pt x="10037" y="1238"/>
                  </a:moveTo>
                  <a:lnTo>
                    <a:pt x="10692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37" y="123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32"/>
                  </a:lnTo>
                  <a:close/>
                  <a:moveTo>
                    <a:pt x="12561" y="7704"/>
                  </a:moveTo>
                  <a:lnTo>
                    <a:pt x="13776" y="9751"/>
                  </a:lnTo>
                  <a:lnTo>
                    <a:pt x="11311" y="10382"/>
                  </a:lnTo>
                  <a:lnTo>
                    <a:pt x="8537" y="7704"/>
                  </a:lnTo>
                  <a:close/>
                  <a:moveTo>
                    <a:pt x="6513" y="7704"/>
                  </a:moveTo>
                  <a:lnTo>
                    <a:pt x="3655" y="10466"/>
                  </a:lnTo>
                  <a:lnTo>
                    <a:pt x="1322" y="9847"/>
                  </a:lnTo>
                  <a:lnTo>
                    <a:pt x="2596" y="7704"/>
                  </a:lnTo>
                  <a:close/>
                  <a:moveTo>
                    <a:pt x="7942" y="8287"/>
                  </a:moveTo>
                  <a:lnTo>
                    <a:pt x="10787" y="11037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20" y="8287"/>
                  </a:lnTo>
                  <a:close/>
                  <a:moveTo>
                    <a:pt x="10573" y="0"/>
                  </a:moveTo>
                  <a:lnTo>
                    <a:pt x="9811" y="417"/>
                  </a:lnTo>
                  <a:lnTo>
                    <a:pt x="7418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6" y="9644"/>
                  </a:lnTo>
                  <a:lnTo>
                    <a:pt x="36" y="10371"/>
                  </a:lnTo>
                  <a:lnTo>
                    <a:pt x="893" y="10597"/>
                  </a:lnTo>
                  <a:lnTo>
                    <a:pt x="3548" y="11299"/>
                  </a:lnTo>
                  <a:lnTo>
                    <a:pt x="4239" y="13800"/>
                  </a:lnTo>
                  <a:lnTo>
                    <a:pt x="4453" y="14609"/>
                  </a:lnTo>
                  <a:lnTo>
                    <a:pt x="5215" y="14192"/>
                  </a:lnTo>
                  <a:lnTo>
                    <a:pt x="7608" y="12859"/>
                  </a:lnTo>
                  <a:lnTo>
                    <a:pt x="9918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56"/>
                  </a:lnTo>
                  <a:lnTo>
                    <a:pt x="14192" y="10490"/>
                  </a:lnTo>
                  <a:lnTo>
                    <a:pt x="15038" y="10263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4990" y="4239"/>
                  </a:lnTo>
                  <a:lnTo>
                    <a:pt x="14145" y="4013"/>
                  </a:lnTo>
                  <a:lnTo>
                    <a:pt x="11478" y="3322"/>
                  </a:lnTo>
                  <a:lnTo>
                    <a:pt x="10799" y="822"/>
                  </a:lnTo>
                  <a:lnTo>
                    <a:pt x="1057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392;p9"/>
            <p:cNvSpPr/>
            <p:nvPr/>
          </p:nvSpPr>
          <p:spPr>
            <a:xfrm>
              <a:off x="482535" y="4198916"/>
              <a:ext cx="478359" cy="465094"/>
            </a:xfrm>
            <a:custGeom>
              <a:avLst/>
              <a:gdLst/>
              <a:ahLst/>
              <a:cxnLst/>
              <a:rect l="l" t="t" r="r" b="b"/>
              <a:pathLst>
                <a:path w="15038" h="14621" extrusionOk="0">
                  <a:moveTo>
                    <a:pt x="4894" y="1286"/>
                  </a:moveTo>
                  <a:lnTo>
                    <a:pt x="7108" y="2512"/>
                  </a:lnTo>
                  <a:lnTo>
                    <a:pt x="7108" y="6310"/>
                  </a:lnTo>
                  <a:lnTo>
                    <a:pt x="4263" y="3560"/>
                  </a:lnTo>
                  <a:lnTo>
                    <a:pt x="4894" y="1286"/>
                  </a:lnTo>
                  <a:close/>
                  <a:moveTo>
                    <a:pt x="10037" y="1238"/>
                  </a:moveTo>
                  <a:lnTo>
                    <a:pt x="10692" y="3632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7" y="1238"/>
                  </a:lnTo>
                  <a:close/>
                  <a:moveTo>
                    <a:pt x="11383" y="4132"/>
                  </a:moveTo>
                  <a:lnTo>
                    <a:pt x="13716" y="4739"/>
                  </a:lnTo>
                  <a:lnTo>
                    <a:pt x="12442" y="6882"/>
                  </a:lnTo>
                  <a:lnTo>
                    <a:pt x="8525" y="6882"/>
                  </a:lnTo>
                  <a:lnTo>
                    <a:pt x="11383" y="4132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4" y="4858"/>
                  </a:lnTo>
                  <a:lnTo>
                    <a:pt x="3751" y="4215"/>
                  </a:lnTo>
                  <a:close/>
                  <a:moveTo>
                    <a:pt x="12561" y="7715"/>
                  </a:moveTo>
                  <a:lnTo>
                    <a:pt x="13776" y="9751"/>
                  </a:lnTo>
                  <a:lnTo>
                    <a:pt x="11311" y="10394"/>
                  </a:lnTo>
                  <a:lnTo>
                    <a:pt x="8537" y="7715"/>
                  </a:lnTo>
                  <a:close/>
                  <a:moveTo>
                    <a:pt x="6513" y="7715"/>
                  </a:moveTo>
                  <a:lnTo>
                    <a:pt x="3667" y="10466"/>
                  </a:lnTo>
                  <a:lnTo>
                    <a:pt x="1334" y="9859"/>
                  </a:lnTo>
                  <a:lnTo>
                    <a:pt x="2620" y="7715"/>
                  </a:lnTo>
                  <a:close/>
                  <a:moveTo>
                    <a:pt x="7942" y="8299"/>
                  </a:moveTo>
                  <a:lnTo>
                    <a:pt x="10787" y="11049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13" y="13371"/>
                  </a:lnTo>
                  <a:lnTo>
                    <a:pt x="4358" y="10978"/>
                  </a:lnTo>
                  <a:lnTo>
                    <a:pt x="7120" y="8299"/>
                  </a:lnTo>
                  <a:close/>
                  <a:moveTo>
                    <a:pt x="10573" y="0"/>
                  </a:moveTo>
                  <a:lnTo>
                    <a:pt x="9811" y="417"/>
                  </a:lnTo>
                  <a:lnTo>
                    <a:pt x="7418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7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6" y="9644"/>
                  </a:lnTo>
                  <a:lnTo>
                    <a:pt x="36" y="10382"/>
                  </a:lnTo>
                  <a:lnTo>
                    <a:pt x="893" y="10597"/>
                  </a:lnTo>
                  <a:lnTo>
                    <a:pt x="3548" y="11299"/>
                  </a:lnTo>
                  <a:lnTo>
                    <a:pt x="4239" y="13799"/>
                  </a:lnTo>
                  <a:lnTo>
                    <a:pt x="4453" y="14621"/>
                  </a:lnTo>
                  <a:lnTo>
                    <a:pt x="5215" y="14204"/>
                  </a:lnTo>
                  <a:lnTo>
                    <a:pt x="7608" y="12859"/>
                  </a:lnTo>
                  <a:lnTo>
                    <a:pt x="9918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2" y="10501"/>
                  </a:lnTo>
                  <a:lnTo>
                    <a:pt x="15038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62" y="4977"/>
                  </a:lnTo>
                  <a:lnTo>
                    <a:pt x="14990" y="4251"/>
                  </a:lnTo>
                  <a:lnTo>
                    <a:pt x="14145" y="4024"/>
                  </a:lnTo>
                  <a:lnTo>
                    <a:pt x="11478" y="3322"/>
                  </a:lnTo>
                  <a:lnTo>
                    <a:pt x="10799" y="822"/>
                  </a:lnTo>
                  <a:lnTo>
                    <a:pt x="1057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393;p9"/>
            <p:cNvSpPr/>
            <p:nvPr/>
          </p:nvSpPr>
          <p:spPr>
            <a:xfrm>
              <a:off x="482535" y="4663629"/>
              <a:ext cx="478359" cy="464744"/>
            </a:xfrm>
            <a:custGeom>
              <a:avLst/>
              <a:gdLst/>
              <a:ahLst/>
              <a:cxnLst/>
              <a:rect l="l" t="t" r="r" b="b"/>
              <a:pathLst>
                <a:path w="15038" h="14610" extrusionOk="0">
                  <a:moveTo>
                    <a:pt x="4894" y="1286"/>
                  </a:moveTo>
                  <a:lnTo>
                    <a:pt x="7108" y="2524"/>
                  </a:lnTo>
                  <a:lnTo>
                    <a:pt x="7108" y="6322"/>
                  </a:lnTo>
                  <a:lnTo>
                    <a:pt x="4263" y="3572"/>
                  </a:lnTo>
                  <a:lnTo>
                    <a:pt x="4894" y="1286"/>
                  </a:lnTo>
                  <a:close/>
                  <a:moveTo>
                    <a:pt x="10037" y="1250"/>
                  </a:moveTo>
                  <a:lnTo>
                    <a:pt x="10692" y="3643"/>
                  </a:lnTo>
                  <a:lnTo>
                    <a:pt x="7930" y="6322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7" y="1250"/>
                  </a:lnTo>
                  <a:close/>
                  <a:moveTo>
                    <a:pt x="3751" y="4203"/>
                  </a:moveTo>
                  <a:lnTo>
                    <a:pt x="6513" y="6882"/>
                  </a:lnTo>
                  <a:lnTo>
                    <a:pt x="2501" y="6882"/>
                  </a:lnTo>
                  <a:lnTo>
                    <a:pt x="1274" y="4846"/>
                  </a:lnTo>
                  <a:lnTo>
                    <a:pt x="3751" y="4203"/>
                  </a:lnTo>
                  <a:close/>
                  <a:moveTo>
                    <a:pt x="11383" y="4132"/>
                  </a:moveTo>
                  <a:lnTo>
                    <a:pt x="13716" y="4739"/>
                  </a:lnTo>
                  <a:lnTo>
                    <a:pt x="12442" y="6882"/>
                  </a:lnTo>
                  <a:lnTo>
                    <a:pt x="8525" y="6882"/>
                  </a:lnTo>
                  <a:lnTo>
                    <a:pt x="11383" y="4132"/>
                  </a:lnTo>
                  <a:close/>
                  <a:moveTo>
                    <a:pt x="12561" y="7715"/>
                  </a:moveTo>
                  <a:lnTo>
                    <a:pt x="13776" y="9763"/>
                  </a:lnTo>
                  <a:lnTo>
                    <a:pt x="11311" y="10394"/>
                  </a:lnTo>
                  <a:lnTo>
                    <a:pt x="8537" y="7715"/>
                  </a:lnTo>
                  <a:close/>
                  <a:moveTo>
                    <a:pt x="6513" y="7715"/>
                  </a:moveTo>
                  <a:lnTo>
                    <a:pt x="3667" y="10478"/>
                  </a:lnTo>
                  <a:lnTo>
                    <a:pt x="1334" y="9858"/>
                  </a:lnTo>
                  <a:lnTo>
                    <a:pt x="2620" y="7715"/>
                  </a:lnTo>
                  <a:close/>
                  <a:moveTo>
                    <a:pt x="7942" y="8287"/>
                  </a:moveTo>
                  <a:lnTo>
                    <a:pt x="10787" y="11037"/>
                  </a:lnTo>
                  <a:lnTo>
                    <a:pt x="10156" y="13311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108" y="12204"/>
                  </a:lnTo>
                  <a:lnTo>
                    <a:pt x="5013" y="13371"/>
                  </a:lnTo>
                  <a:lnTo>
                    <a:pt x="4358" y="10978"/>
                  </a:lnTo>
                  <a:lnTo>
                    <a:pt x="7120" y="8299"/>
                  </a:lnTo>
                  <a:close/>
                  <a:moveTo>
                    <a:pt x="10573" y="0"/>
                  </a:moveTo>
                  <a:lnTo>
                    <a:pt x="9811" y="405"/>
                  </a:lnTo>
                  <a:lnTo>
                    <a:pt x="7418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32" y="857"/>
                  </a:lnTo>
                  <a:lnTo>
                    <a:pt x="3417" y="3441"/>
                  </a:lnTo>
                  <a:lnTo>
                    <a:pt x="846" y="4120"/>
                  </a:lnTo>
                  <a:lnTo>
                    <a:pt x="0" y="4334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6" y="9632"/>
                  </a:lnTo>
                  <a:lnTo>
                    <a:pt x="36" y="10370"/>
                  </a:lnTo>
                  <a:lnTo>
                    <a:pt x="893" y="10597"/>
                  </a:lnTo>
                  <a:lnTo>
                    <a:pt x="3548" y="11287"/>
                  </a:lnTo>
                  <a:lnTo>
                    <a:pt x="4239" y="13788"/>
                  </a:lnTo>
                  <a:lnTo>
                    <a:pt x="4453" y="14609"/>
                  </a:lnTo>
                  <a:lnTo>
                    <a:pt x="5215" y="14192"/>
                  </a:lnTo>
                  <a:lnTo>
                    <a:pt x="7608" y="12859"/>
                  </a:lnTo>
                  <a:lnTo>
                    <a:pt x="9918" y="14145"/>
                  </a:lnTo>
                  <a:lnTo>
                    <a:pt x="10680" y="14561"/>
                  </a:lnTo>
                  <a:lnTo>
                    <a:pt x="10906" y="13752"/>
                  </a:lnTo>
                  <a:lnTo>
                    <a:pt x="11621" y="11156"/>
                  </a:lnTo>
                  <a:lnTo>
                    <a:pt x="14192" y="10489"/>
                  </a:lnTo>
                  <a:lnTo>
                    <a:pt x="15038" y="10263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4990" y="4239"/>
                  </a:lnTo>
                  <a:lnTo>
                    <a:pt x="14145" y="4012"/>
                  </a:lnTo>
                  <a:lnTo>
                    <a:pt x="11478" y="3310"/>
                  </a:lnTo>
                  <a:lnTo>
                    <a:pt x="10799" y="810"/>
                  </a:lnTo>
                  <a:lnTo>
                    <a:pt x="1057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394;p9"/>
            <p:cNvSpPr/>
            <p:nvPr/>
          </p:nvSpPr>
          <p:spPr>
            <a:xfrm>
              <a:off x="9" y="4663629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94" y="1286"/>
                  </a:moveTo>
                  <a:lnTo>
                    <a:pt x="7109" y="2524"/>
                  </a:lnTo>
                  <a:lnTo>
                    <a:pt x="7109" y="6322"/>
                  </a:lnTo>
                  <a:lnTo>
                    <a:pt x="4275" y="3548"/>
                  </a:lnTo>
                  <a:lnTo>
                    <a:pt x="4894" y="1286"/>
                  </a:lnTo>
                  <a:close/>
                  <a:moveTo>
                    <a:pt x="10050" y="1250"/>
                  </a:moveTo>
                  <a:lnTo>
                    <a:pt x="10704" y="3643"/>
                  </a:lnTo>
                  <a:lnTo>
                    <a:pt x="7930" y="6322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50" y="1250"/>
                  </a:lnTo>
                  <a:close/>
                  <a:moveTo>
                    <a:pt x="3751" y="4203"/>
                  </a:moveTo>
                  <a:lnTo>
                    <a:pt x="6513" y="6882"/>
                  </a:lnTo>
                  <a:lnTo>
                    <a:pt x="2489" y="6882"/>
                  </a:lnTo>
                  <a:lnTo>
                    <a:pt x="1263" y="4846"/>
                  </a:lnTo>
                  <a:lnTo>
                    <a:pt x="3751" y="4203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37" y="6882"/>
                  </a:lnTo>
                  <a:lnTo>
                    <a:pt x="11383" y="4132"/>
                  </a:lnTo>
                  <a:close/>
                  <a:moveTo>
                    <a:pt x="12562" y="7715"/>
                  </a:moveTo>
                  <a:lnTo>
                    <a:pt x="13776" y="9763"/>
                  </a:lnTo>
                  <a:lnTo>
                    <a:pt x="11312" y="10394"/>
                  </a:lnTo>
                  <a:lnTo>
                    <a:pt x="8537" y="7715"/>
                  </a:lnTo>
                  <a:close/>
                  <a:moveTo>
                    <a:pt x="6513" y="7715"/>
                  </a:moveTo>
                  <a:lnTo>
                    <a:pt x="3680" y="10478"/>
                  </a:lnTo>
                  <a:lnTo>
                    <a:pt x="1322" y="9858"/>
                  </a:lnTo>
                  <a:lnTo>
                    <a:pt x="2608" y="7715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69" y="13311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33" y="8299"/>
                  </a:moveTo>
                  <a:lnTo>
                    <a:pt x="7133" y="12204"/>
                  </a:lnTo>
                  <a:lnTo>
                    <a:pt x="7109" y="12204"/>
                  </a:lnTo>
                  <a:lnTo>
                    <a:pt x="5013" y="13371"/>
                  </a:lnTo>
                  <a:lnTo>
                    <a:pt x="4358" y="10978"/>
                  </a:lnTo>
                  <a:lnTo>
                    <a:pt x="7133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76"/>
                  </a:lnTo>
                  <a:lnTo>
                    <a:pt x="4358" y="60"/>
                  </a:lnTo>
                  <a:lnTo>
                    <a:pt x="4132" y="869"/>
                  </a:lnTo>
                  <a:lnTo>
                    <a:pt x="3418" y="3465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32"/>
                  </a:lnTo>
                  <a:lnTo>
                    <a:pt x="36" y="10370"/>
                  </a:lnTo>
                  <a:lnTo>
                    <a:pt x="894" y="10597"/>
                  </a:lnTo>
                  <a:lnTo>
                    <a:pt x="3561" y="11287"/>
                  </a:lnTo>
                  <a:lnTo>
                    <a:pt x="4239" y="13788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81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50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00" y="810"/>
                  </a:lnTo>
                  <a:lnTo>
                    <a:pt x="105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395;p9"/>
            <p:cNvSpPr/>
            <p:nvPr/>
          </p:nvSpPr>
          <p:spPr>
            <a:xfrm>
              <a:off x="1074200" y="2846200"/>
              <a:ext cx="86100" cy="86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" name="Google Shape;339;p9"/>
          <p:cNvGrpSpPr/>
          <p:nvPr userDrawn="1"/>
        </p:nvGrpSpPr>
        <p:grpSpPr>
          <a:xfrm flipV="1">
            <a:off x="-24248" y="-515"/>
            <a:ext cx="5590926" cy="4990565"/>
            <a:chOff x="9" y="479723"/>
            <a:chExt cx="4811899" cy="4649000"/>
          </a:xfrm>
          <a:solidFill>
            <a:srgbClr val="FCFDF8">
              <a:alpha val="15000"/>
            </a:srgbClr>
          </a:solidFill>
        </p:grpSpPr>
        <p:sp>
          <p:nvSpPr>
            <p:cNvPr id="62" name="Google Shape;340;p9"/>
            <p:cNvSpPr/>
            <p:nvPr/>
          </p:nvSpPr>
          <p:spPr>
            <a:xfrm>
              <a:off x="2889788" y="3734204"/>
              <a:ext cx="478740" cy="464744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74"/>
                  </a:moveTo>
                  <a:lnTo>
                    <a:pt x="7096" y="2512"/>
                  </a:lnTo>
                  <a:lnTo>
                    <a:pt x="7096" y="6311"/>
                  </a:lnTo>
                  <a:lnTo>
                    <a:pt x="4251" y="3560"/>
                  </a:lnTo>
                  <a:lnTo>
                    <a:pt x="4882" y="1274"/>
                  </a:lnTo>
                  <a:close/>
                  <a:moveTo>
                    <a:pt x="10025" y="1238"/>
                  </a:moveTo>
                  <a:lnTo>
                    <a:pt x="10680" y="3632"/>
                  </a:lnTo>
                  <a:lnTo>
                    <a:pt x="7918" y="6311"/>
                  </a:lnTo>
                  <a:lnTo>
                    <a:pt x="7918" y="2405"/>
                  </a:lnTo>
                  <a:lnTo>
                    <a:pt x="7930" y="2405"/>
                  </a:lnTo>
                  <a:lnTo>
                    <a:pt x="10025" y="1238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89" y="6894"/>
                  </a:lnTo>
                  <a:lnTo>
                    <a:pt x="1262" y="4846"/>
                  </a:lnTo>
                  <a:lnTo>
                    <a:pt x="3727" y="4215"/>
                  </a:lnTo>
                  <a:close/>
                  <a:moveTo>
                    <a:pt x="11371" y="4132"/>
                  </a:moveTo>
                  <a:lnTo>
                    <a:pt x="13704" y="4751"/>
                  </a:lnTo>
                  <a:lnTo>
                    <a:pt x="12430" y="6894"/>
                  </a:lnTo>
                  <a:lnTo>
                    <a:pt x="8525" y="6894"/>
                  </a:lnTo>
                  <a:lnTo>
                    <a:pt x="11371" y="4132"/>
                  </a:lnTo>
                  <a:close/>
                  <a:moveTo>
                    <a:pt x="12550" y="7704"/>
                  </a:moveTo>
                  <a:lnTo>
                    <a:pt x="13764" y="9751"/>
                  </a:lnTo>
                  <a:lnTo>
                    <a:pt x="11299" y="10382"/>
                  </a:lnTo>
                  <a:lnTo>
                    <a:pt x="8525" y="7704"/>
                  </a:lnTo>
                  <a:close/>
                  <a:moveTo>
                    <a:pt x="6513" y="7704"/>
                  </a:moveTo>
                  <a:lnTo>
                    <a:pt x="3656" y="10466"/>
                  </a:lnTo>
                  <a:lnTo>
                    <a:pt x="1322" y="9847"/>
                  </a:lnTo>
                  <a:lnTo>
                    <a:pt x="2596" y="7704"/>
                  </a:lnTo>
                  <a:close/>
                  <a:moveTo>
                    <a:pt x="7930" y="8287"/>
                  </a:moveTo>
                  <a:lnTo>
                    <a:pt x="10776" y="11037"/>
                  </a:lnTo>
                  <a:lnTo>
                    <a:pt x="10144" y="13323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08" y="8287"/>
                  </a:moveTo>
                  <a:lnTo>
                    <a:pt x="7108" y="12192"/>
                  </a:lnTo>
                  <a:lnTo>
                    <a:pt x="7096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08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50" y="10263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341;p9"/>
            <p:cNvSpPr/>
            <p:nvPr/>
          </p:nvSpPr>
          <p:spPr>
            <a:xfrm>
              <a:off x="2889788" y="3269110"/>
              <a:ext cx="478740" cy="465126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86"/>
                  </a:moveTo>
                  <a:lnTo>
                    <a:pt x="7096" y="2525"/>
                  </a:lnTo>
                  <a:lnTo>
                    <a:pt x="7096" y="6311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25" y="1239"/>
                  </a:moveTo>
                  <a:lnTo>
                    <a:pt x="10680" y="3632"/>
                  </a:lnTo>
                  <a:lnTo>
                    <a:pt x="7918" y="6311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25" y="1239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89" y="6894"/>
                  </a:lnTo>
                  <a:lnTo>
                    <a:pt x="1262" y="4858"/>
                  </a:lnTo>
                  <a:lnTo>
                    <a:pt x="3727" y="4215"/>
                  </a:lnTo>
                  <a:close/>
                  <a:moveTo>
                    <a:pt x="11371" y="4144"/>
                  </a:moveTo>
                  <a:lnTo>
                    <a:pt x="13704" y="4751"/>
                  </a:lnTo>
                  <a:lnTo>
                    <a:pt x="12430" y="6894"/>
                  </a:lnTo>
                  <a:lnTo>
                    <a:pt x="8525" y="6894"/>
                  </a:lnTo>
                  <a:lnTo>
                    <a:pt x="11371" y="4144"/>
                  </a:lnTo>
                  <a:close/>
                  <a:moveTo>
                    <a:pt x="12550" y="7716"/>
                  </a:moveTo>
                  <a:lnTo>
                    <a:pt x="13764" y="9752"/>
                  </a:lnTo>
                  <a:lnTo>
                    <a:pt x="11299" y="10395"/>
                  </a:lnTo>
                  <a:lnTo>
                    <a:pt x="8525" y="7716"/>
                  </a:lnTo>
                  <a:close/>
                  <a:moveTo>
                    <a:pt x="6513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44" y="13323"/>
                  </a:lnTo>
                  <a:lnTo>
                    <a:pt x="7930" y="12085"/>
                  </a:lnTo>
                  <a:lnTo>
                    <a:pt x="7930" y="8299"/>
                  </a:lnTo>
                  <a:close/>
                  <a:moveTo>
                    <a:pt x="7108" y="8299"/>
                  </a:moveTo>
                  <a:lnTo>
                    <a:pt x="7108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8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7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5050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342;p9"/>
            <p:cNvSpPr/>
            <p:nvPr/>
          </p:nvSpPr>
          <p:spPr>
            <a:xfrm>
              <a:off x="2889788" y="4198916"/>
              <a:ext cx="478740" cy="465094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82" y="1286"/>
                  </a:moveTo>
                  <a:lnTo>
                    <a:pt x="7096" y="2512"/>
                  </a:lnTo>
                  <a:lnTo>
                    <a:pt x="7096" y="6310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25" y="1238"/>
                  </a:moveTo>
                  <a:lnTo>
                    <a:pt x="10680" y="3632"/>
                  </a:lnTo>
                  <a:lnTo>
                    <a:pt x="7918" y="6310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25" y="1238"/>
                  </a:lnTo>
                  <a:close/>
                  <a:moveTo>
                    <a:pt x="11371" y="4132"/>
                  </a:moveTo>
                  <a:lnTo>
                    <a:pt x="13704" y="4739"/>
                  </a:lnTo>
                  <a:lnTo>
                    <a:pt x="12430" y="6882"/>
                  </a:lnTo>
                  <a:lnTo>
                    <a:pt x="8525" y="6882"/>
                  </a:lnTo>
                  <a:lnTo>
                    <a:pt x="11371" y="4132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89" y="6894"/>
                  </a:lnTo>
                  <a:lnTo>
                    <a:pt x="1262" y="4858"/>
                  </a:lnTo>
                  <a:lnTo>
                    <a:pt x="3727" y="4215"/>
                  </a:lnTo>
                  <a:close/>
                  <a:moveTo>
                    <a:pt x="12550" y="7715"/>
                  </a:moveTo>
                  <a:lnTo>
                    <a:pt x="13764" y="9751"/>
                  </a:lnTo>
                  <a:lnTo>
                    <a:pt x="11299" y="10394"/>
                  </a:lnTo>
                  <a:lnTo>
                    <a:pt x="8525" y="7715"/>
                  </a:lnTo>
                  <a:close/>
                  <a:moveTo>
                    <a:pt x="6513" y="7715"/>
                  </a:moveTo>
                  <a:lnTo>
                    <a:pt x="3656" y="10466"/>
                  </a:lnTo>
                  <a:lnTo>
                    <a:pt x="1322" y="9859"/>
                  </a:lnTo>
                  <a:lnTo>
                    <a:pt x="2596" y="7715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44" y="13323"/>
                  </a:lnTo>
                  <a:lnTo>
                    <a:pt x="7930" y="12085"/>
                  </a:lnTo>
                  <a:lnTo>
                    <a:pt x="7930" y="8299"/>
                  </a:lnTo>
                  <a:close/>
                  <a:moveTo>
                    <a:pt x="7108" y="8299"/>
                  </a:moveTo>
                  <a:lnTo>
                    <a:pt x="7108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8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7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50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343;p9"/>
            <p:cNvSpPr/>
            <p:nvPr/>
          </p:nvSpPr>
          <p:spPr>
            <a:xfrm>
              <a:off x="2889407" y="4664010"/>
              <a:ext cx="479122" cy="464712"/>
            </a:xfrm>
            <a:custGeom>
              <a:avLst/>
              <a:gdLst/>
              <a:ahLst/>
              <a:cxnLst/>
              <a:rect l="l" t="t" r="r" b="b"/>
              <a:pathLst>
                <a:path w="15062" h="14609" extrusionOk="0">
                  <a:moveTo>
                    <a:pt x="4894" y="1274"/>
                  </a:moveTo>
                  <a:lnTo>
                    <a:pt x="7108" y="2512"/>
                  </a:lnTo>
                  <a:lnTo>
                    <a:pt x="7108" y="6310"/>
                  </a:lnTo>
                  <a:lnTo>
                    <a:pt x="4263" y="3560"/>
                  </a:lnTo>
                  <a:lnTo>
                    <a:pt x="4894" y="1274"/>
                  </a:lnTo>
                  <a:close/>
                  <a:moveTo>
                    <a:pt x="10037" y="1238"/>
                  </a:moveTo>
                  <a:lnTo>
                    <a:pt x="10692" y="3631"/>
                  </a:lnTo>
                  <a:lnTo>
                    <a:pt x="7930" y="6310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37" y="1238"/>
                  </a:lnTo>
                  <a:close/>
                  <a:moveTo>
                    <a:pt x="11395" y="4120"/>
                  </a:moveTo>
                  <a:lnTo>
                    <a:pt x="13728" y="4727"/>
                  </a:lnTo>
                  <a:lnTo>
                    <a:pt x="12454" y="6870"/>
                  </a:lnTo>
                  <a:lnTo>
                    <a:pt x="8537" y="6870"/>
                  </a:lnTo>
                  <a:lnTo>
                    <a:pt x="11395" y="4120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4" y="4846"/>
                  </a:lnTo>
                  <a:lnTo>
                    <a:pt x="3751" y="4215"/>
                  </a:lnTo>
                  <a:close/>
                  <a:moveTo>
                    <a:pt x="12562" y="7703"/>
                  </a:moveTo>
                  <a:lnTo>
                    <a:pt x="13776" y="9751"/>
                  </a:lnTo>
                  <a:lnTo>
                    <a:pt x="11311" y="10382"/>
                  </a:lnTo>
                  <a:lnTo>
                    <a:pt x="8537" y="7703"/>
                  </a:lnTo>
                  <a:close/>
                  <a:moveTo>
                    <a:pt x="6513" y="7703"/>
                  </a:moveTo>
                  <a:lnTo>
                    <a:pt x="3668" y="10466"/>
                  </a:lnTo>
                  <a:lnTo>
                    <a:pt x="1334" y="9846"/>
                  </a:lnTo>
                  <a:lnTo>
                    <a:pt x="2596" y="7703"/>
                  </a:lnTo>
                  <a:close/>
                  <a:moveTo>
                    <a:pt x="7942" y="8275"/>
                  </a:moveTo>
                  <a:lnTo>
                    <a:pt x="10788" y="11025"/>
                  </a:lnTo>
                  <a:lnTo>
                    <a:pt x="10156" y="13299"/>
                  </a:lnTo>
                  <a:lnTo>
                    <a:pt x="7942" y="12073"/>
                  </a:lnTo>
                  <a:lnTo>
                    <a:pt x="7942" y="8275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20" y="8287"/>
                  </a:lnTo>
                  <a:close/>
                  <a:moveTo>
                    <a:pt x="10597" y="0"/>
                  </a:moveTo>
                  <a:lnTo>
                    <a:pt x="9835" y="417"/>
                  </a:lnTo>
                  <a:lnTo>
                    <a:pt x="7442" y="1750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65" y="9644"/>
                  </a:lnTo>
                  <a:lnTo>
                    <a:pt x="60" y="10370"/>
                  </a:lnTo>
                  <a:lnTo>
                    <a:pt x="905" y="10597"/>
                  </a:lnTo>
                  <a:lnTo>
                    <a:pt x="3572" y="11299"/>
                  </a:lnTo>
                  <a:lnTo>
                    <a:pt x="4251" y="13787"/>
                  </a:lnTo>
                  <a:lnTo>
                    <a:pt x="4477" y="14609"/>
                  </a:lnTo>
                  <a:lnTo>
                    <a:pt x="5239" y="14192"/>
                  </a:lnTo>
                  <a:lnTo>
                    <a:pt x="7632" y="12859"/>
                  </a:lnTo>
                  <a:lnTo>
                    <a:pt x="9942" y="14157"/>
                  </a:lnTo>
                  <a:lnTo>
                    <a:pt x="10692" y="14573"/>
                  </a:lnTo>
                  <a:lnTo>
                    <a:pt x="10918" y="13752"/>
                  </a:lnTo>
                  <a:lnTo>
                    <a:pt x="11633" y="11156"/>
                  </a:lnTo>
                  <a:lnTo>
                    <a:pt x="14205" y="10489"/>
                  </a:lnTo>
                  <a:lnTo>
                    <a:pt x="15062" y="10263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86" y="4965"/>
                  </a:lnTo>
                  <a:lnTo>
                    <a:pt x="15014" y="4239"/>
                  </a:lnTo>
                  <a:lnTo>
                    <a:pt x="14169" y="4012"/>
                  </a:lnTo>
                  <a:lnTo>
                    <a:pt x="11502" y="3310"/>
                  </a:lnTo>
                  <a:lnTo>
                    <a:pt x="10811" y="810"/>
                  </a:lnTo>
                  <a:lnTo>
                    <a:pt x="105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344;p9"/>
            <p:cNvSpPr/>
            <p:nvPr/>
          </p:nvSpPr>
          <p:spPr>
            <a:xfrm>
              <a:off x="3850641" y="4663629"/>
              <a:ext cx="478740" cy="464744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86"/>
                  </a:moveTo>
                  <a:lnTo>
                    <a:pt x="7109" y="2524"/>
                  </a:lnTo>
                  <a:lnTo>
                    <a:pt x="7109" y="6322"/>
                  </a:lnTo>
                  <a:lnTo>
                    <a:pt x="4263" y="3572"/>
                  </a:lnTo>
                  <a:lnTo>
                    <a:pt x="4882" y="1286"/>
                  </a:lnTo>
                  <a:close/>
                  <a:moveTo>
                    <a:pt x="10049" y="1250"/>
                  </a:moveTo>
                  <a:lnTo>
                    <a:pt x="10704" y="3643"/>
                  </a:lnTo>
                  <a:lnTo>
                    <a:pt x="7942" y="6322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50"/>
                  </a:lnTo>
                  <a:close/>
                  <a:moveTo>
                    <a:pt x="11395" y="4132"/>
                  </a:moveTo>
                  <a:lnTo>
                    <a:pt x="13728" y="4739"/>
                  </a:lnTo>
                  <a:lnTo>
                    <a:pt x="12443" y="6882"/>
                  </a:lnTo>
                  <a:lnTo>
                    <a:pt x="8537" y="6882"/>
                  </a:lnTo>
                  <a:lnTo>
                    <a:pt x="11395" y="4132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58"/>
                  </a:lnTo>
                  <a:lnTo>
                    <a:pt x="3751" y="4227"/>
                  </a:lnTo>
                  <a:close/>
                  <a:moveTo>
                    <a:pt x="12562" y="7715"/>
                  </a:moveTo>
                  <a:lnTo>
                    <a:pt x="13788" y="9763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25" y="7715"/>
                  </a:moveTo>
                  <a:lnTo>
                    <a:pt x="3668" y="10478"/>
                  </a:lnTo>
                  <a:lnTo>
                    <a:pt x="1322" y="9858"/>
                  </a:lnTo>
                  <a:lnTo>
                    <a:pt x="2608" y="7715"/>
                  </a:lnTo>
                  <a:close/>
                  <a:moveTo>
                    <a:pt x="7954" y="8299"/>
                  </a:moveTo>
                  <a:lnTo>
                    <a:pt x="10799" y="11049"/>
                  </a:lnTo>
                  <a:lnTo>
                    <a:pt x="10168" y="13335"/>
                  </a:lnTo>
                  <a:lnTo>
                    <a:pt x="7954" y="12097"/>
                  </a:lnTo>
                  <a:lnTo>
                    <a:pt x="7954" y="8299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109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44" y="857"/>
                  </a:lnTo>
                  <a:lnTo>
                    <a:pt x="3430" y="3441"/>
                  </a:lnTo>
                  <a:lnTo>
                    <a:pt x="858" y="4120"/>
                  </a:lnTo>
                  <a:lnTo>
                    <a:pt x="1" y="4334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32"/>
                  </a:lnTo>
                  <a:lnTo>
                    <a:pt x="48" y="10370"/>
                  </a:lnTo>
                  <a:lnTo>
                    <a:pt x="893" y="10585"/>
                  </a:lnTo>
                  <a:lnTo>
                    <a:pt x="3560" y="11287"/>
                  </a:lnTo>
                  <a:lnTo>
                    <a:pt x="4251" y="13788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1" y="12847"/>
                  </a:lnTo>
                  <a:lnTo>
                    <a:pt x="9930" y="14145"/>
                  </a:lnTo>
                  <a:lnTo>
                    <a:pt x="10692" y="14561"/>
                  </a:lnTo>
                  <a:lnTo>
                    <a:pt x="10919" y="13740"/>
                  </a:lnTo>
                  <a:lnTo>
                    <a:pt x="11633" y="11156"/>
                  </a:lnTo>
                  <a:lnTo>
                    <a:pt x="14205" y="10489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1" y="810"/>
                  </a:lnTo>
                  <a:lnTo>
                    <a:pt x="105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345;p9"/>
            <p:cNvSpPr/>
            <p:nvPr/>
          </p:nvSpPr>
          <p:spPr>
            <a:xfrm>
              <a:off x="3850641" y="4198535"/>
              <a:ext cx="478740" cy="465126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98"/>
                  </a:moveTo>
                  <a:lnTo>
                    <a:pt x="7109" y="2536"/>
                  </a:lnTo>
                  <a:lnTo>
                    <a:pt x="7109" y="6322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10049" y="1250"/>
                  </a:moveTo>
                  <a:lnTo>
                    <a:pt x="10704" y="3644"/>
                  </a:lnTo>
                  <a:lnTo>
                    <a:pt x="7942" y="6322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49" y="1250"/>
                  </a:lnTo>
                  <a:close/>
                  <a:moveTo>
                    <a:pt x="11395" y="4144"/>
                  </a:moveTo>
                  <a:lnTo>
                    <a:pt x="13728" y="4751"/>
                  </a:lnTo>
                  <a:lnTo>
                    <a:pt x="12443" y="6894"/>
                  </a:lnTo>
                  <a:lnTo>
                    <a:pt x="8537" y="6894"/>
                  </a:lnTo>
                  <a:lnTo>
                    <a:pt x="11395" y="4144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2562" y="7727"/>
                  </a:moveTo>
                  <a:lnTo>
                    <a:pt x="13788" y="9763"/>
                  </a:lnTo>
                  <a:lnTo>
                    <a:pt x="11311" y="10406"/>
                  </a:lnTo>
                  <a:lnTo>
                    <a:pt x="8549" y="7727"/>
                  </a:lnTo>
                  <a:close/>
                  <a:moveTo>
                    <a:pt x="6525" y="7727"/>
                  </a:moveTo>
                  <a:lnTo>
                    <a:pt x="3668" y="10478"/>
                  </a:lnTo>
                  <a:lnTo>
                    <a:pt x="1322" y="9871"/>
                  </a:lnTo>
                  <a:lnTo>
                    <a:pt x="2608" y="7727"/>
                  </a:lnTo>
                  <a:close/>
                  <a:moveTo>
                    <a:pt x="7954" y="8311"/>
                  </a:moveTo>
                  <a:lnTo>
                    <a:pt x="10799" y="11061"/>
                  </a:lnTo>
                  <a:lnTo>
                    <a:pt x="10168" y="13335"/>
                  </a:lnTo>
                  <a:lnTo>
                    <a:pt x="7954" y="12097"/>
                  </a:lnTo>
                  <a:lnTo>
                    <a:pt x="7954" y="8311"/>
                  </a:lnTo>
                  <a:close/>
                  <a:moveTo>
                    <a:pt x="7120" y="8311"/>
                  </a:moveTo>
                  <a:lnTo>
                    <a:pt x="7120" y="12204"/>
                  </a:lnTo>
                  <a:lnTo>
                    <a:pt x="7109" y="12204"/>
                  </a:lnTo>
                  <a:lnTo>
                    <a:pt x="5001" y="13383"/>
                  </a:lnTo>
                  <a:lnTo>
                    <a:pt x="4346" y="10990"/>
                  </a:lnTo>
                  <a:lnTo>
                    <a:pt x="7120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800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9" y="13752"/>
                  </a:lnTo>
                  <a:lnTo>
                    <a:pt x="11633" y="11168"/>
                  </a:lnTo>
                  <a:lnTo>
                    <a:pt x="14205" y="10490"/>
                  </a:lnTo>
                  <a:lnTo>
                    <a:pt x="15050" y="10275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4" y="4977"/>
                  </a:lnTo>
                  <a:lnTo>
                    <a:pt x="15002" y="4239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346;p9"/>
            <p:cNvSpPr/>
            <p:nvPr/>
          </p:nvSpPr>
          <p:spPr>
            <a:xfrm>
              <a:off x="2407262" y="3269110"/>
              <a:ext cx="478772" cy="465126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38" y="1239"/>
                  </a:moveTo>
                  <a:lnTo>
                    <a:pt x="10693" y="3632"/>
                  </a:lnTo>
                  <a:lnTo>
                    <a:pt x="7918" y="6311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38" y="1239"/>
                  </a:lnTo>
                  <a:close/>
                  <a:moveTo>
                    <a:pt x="3739" y="4215"/>
                  </a:moveTo>
                  <a:lnTo>
                    <a:pt x="6502" y="6894"/>
                  </a:lnTo>
                  <a:lnTo>
                    <a:pt x="2489" y="6894"/>
                  </a:lnTo>
                  <a:lnTo>
                    <a:pt x="1287" y="4858"/>
                  </a:lnTo>
                  <a:lnTo>
                    <a:pt x="3739" y="4215"/>
                  </a:lnTo>
                  <a:close/>
                  <a:moveTo>
                    <a:pt x="11371" y="4144"/>
                  </a:moveTo>
                  <a:lnTo>
                    <a:pt x="13705" y="4751"/>
                  </a:lnTo>
                  <a:lnTo>
                    <a:pt x="12431" y="6894"/>
                  </a:lnTo>
                  <a:lnTo>
                    <a:pt x="8514" y="6894"/>
                  </a:lnTo>
                  <a:lnTo>
                    <a:pt x="11371" y="4144"/>
                  </a:lnTo>
                  <a:close/>
                  <a:moveTo>
                    <a:pt x="12550" y="7716"/>
                  </a:moveTo>
                  <a:lnTo>
                    <a:pt x="13764" y="9752"/>
                  </a:lnTo>
                  <a:lnTo>
                    <a:pt x="11300" y="10395"/>
                  </a:lnTo>
                  <a:lnTo>
                    <a:pt x="8526" y="7716"/>
                  </a:lnTo>
                  <a:close/>
                  <a:moveTo>
                    <a:pt x="6514" y="7728"/>
                  </a:moveTo>
                  <a:lnTo>
                    <a:pt x="3668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57" y="13323"/>
                  </a:lnTo>
                  <a:lnTo>
                    <a:pt x="7930" y="12085"/>
                  </a:lnTo>
                  <a:lnTo>
                    <a:pt x="7930" y="8299"/>
                  </a:lnTo>
                  <a:close/>
                  <a:moveTo>
                    <a:pt x="7121" y="8299"/>
                  </a:moveTo>
                  <a:lnTo>
                    <a:pt x="7121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70"/>
                  </a:lnTo>
                  <a:lnTo>
                    <a:pt x="3430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22" y="7406"/>
                  </a:lnTo>
                  <a:lnTo>
                    <a:pt x="477" y="9644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205" y="10502"/>
                  </a:lnTo>
                  <a:lnTo>
                    <a:pt x="15050" y="10275"/>
                  </a:lnTo>
                  <a:lnTo>
                    <a:pt x="14622" y="9549"/>
                  </a:lnTo>
                  <a:lnTo>
                    <a:pt x="13229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347;p9"/>
            <p:cNvSpPr/>
            <p:nvPr/>
          </p:nvSpPr>
          <p:spPr>
            <a:xfrm>
              <a:off x="3372282" y="3734204"/>
              <a:ext cx="478391" cy="464744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74"/>
                  </a:moveTo>
                  <a:lnTo>
                    <a:pt x="7097" y="2512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74"/>
                  </a:lnTo>
                  <a:close/>
                  <a:moveTo>
                    <a:pt x="10026" y="1238"/>
                  </a:moveTo>
                  <a:lnTo>
                    <a:pt x="10681" y="3632"/>
                  </a:lnTo>
                  <a:lnTo>
                    <a:pt x="7919" y="6311"/>
                  </a:lnTo>
                  <a:lnTo>
                    <a:pt x="7919" y="2405"/>
                  </a:lnTo>
                  <a:lnTo>
                    <a:pt x="7930" y="2405"/>
                  </a:lnTo>
                  <a:lnTo>
                    <a:pt x="10026" y="1238"/>
                  </a:lnTo>
                  <a:close/>
                  <a:moveTo>
                    <a:pt x="3728" y="4215"/>
                  </a:moveTo>
                  <a:lnTo>
                    <a:pt x="6502" y="6894"/>
                  </a:lnTo>
                  <a:lnTo>
                    <a:pt x="2477" y="6894"/>
                  </a:lnTo>
                  <a:lnTo>
                    <a:pt x="1263" y="4846"/>
                  </a:lnTo>
                  <a:lnTo>
                    <a:pt x="3728" y="4215"/>
                  </a:lnTo>
                  <a:close/>
                  <a:moveTo>
                    <a:pt x="11371" y="4132"/>
                  </a:moveTo>
                  <a:lnTo>
                    <a:pt x="13705" y="4751"/>
                  </a:lnTo>
                  <a:lnTo>
                    <a:pt x="12419" y="6894"/>
                  </a:lnTo>
                  <a:lnTo>
                    <a:pt x="8514" y="6894"/>
                  </a:lnTo>
                  <a:lnTo>
                    <a:pt x="11371" y="4132"/>
                  </a:lnTo>
                  <a:close/>
                  <a:moveTo>
                    <a:pt x="12538" y="7704"/>
                  </a:moveTo>
                  <a:lnTo>
                    <a:pt x="13765" y="9751"/>
                  </a:lnTo>
                  <a:lnTo>
                    <a:pt x="11288" y="10382"/>
                  </a:lnTo>
                  <a:lnTo>
                    <a:pt x="8526" y="7704"/>
                  </a:lnTo>
                  <a:close/>
                  <a:moveTo>
                    <a:pt x="6514" y="7704"/>
                  </a:moveTo>
                  <a:lnTo>
                    <a:pt x="3656" y="10466"/>
                  </a:lnTo>
                  <a:lnTo>
                    <a:pt x="1323" y="9847"/>
                  </a:lnTo>
                  <a:lnTo>
                    <a:pt x="2596" y="7704"/>
                  </a:lnTo>
                  <a:close/>
                  <a:moveTo>
                    <a:pt x="7930" y="8287"/>
                  </a:moveTo>
                  <a:lnTo>
                    <a:pt x="10776" y="11037"/>
                  </a:lnTo>
                  <a:lnTo>
                    <a:pt x="10145" y="13323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09" y="8287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2" y="13359"/>
                  </a:lnTo>
                  <a:lnTo>
                    <a:pt x="4347" y="10966"/>
                  </a:lnTo>
                  <a:lnTo>
                    <a:pt x="7109" y="8287"/>
                  </a:lnTo>
                  <a:close/>
                  <a:moveTo>
                    <a:pt x="10574" y="0"/>
                  </a:moveTo>
                  <a:lnTo>
                    <a:pt x="9824" y="417"/>
                  </a:lnTo>
                  <a:lnTo>
                    <a:pt x="7419" y="1750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11" y="7394"/>
                  </a:lnTo>
                  <a:lnTo>
                    <a:pt x="477" y="9644"/>
                  </a:lnTo>
                  <a:lnTo>
                    <a:pt x="37" y="10371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40" y="13800"/>
                  </a:lnTo>
                  <a:lnTo>
                    <a:pt x="4466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39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6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348;p9"/>
            <p:cNvSpPr/>
            <p:nvPr/>
          </p:nvSpPr>
          <p:spPr>
            <a:xfrm>
              <a:off x="3372282" y="4198916"/>
              <a:ext cx="478391" cy="465094"/>
            </a:xfrm>
            <a:custGeom>
              <a:avLst/>
              <a:gdLst/>
              <a:ahLst/>
              <a:cxnLst/>
              <a:rect l="l" t="t" r="r" b="b"/>
              <a:pathLst>
                <a:path w="15039" h="14621" extrusionOk="0">
                  <a:moveTo>
                    <a:pt x="4882" y="1286"/>
                  </a:moveTo>
                  <a:lnTo>
                    <a:pt x="7097" y="2512"/>
                  </a:lnTo>
                  <a:lnTo>
                    <a:pt x="7097" y="6310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26" y="1238"/>
                  </a:moveTo>
                  <a:lnTo>
                    <a:pt x="10681" y="3632"/>
                  </a:lnTo>
                  <a:lnTo>
                    <a:pt x="7919" y="6310"/>
                  </a:lnTo>
                  <a:lnTo>
                    <a:pt x="7919" y="2417"/>
                  </a:lnTo>
                  <a:lnTo>
                    <a:pt x="7930" y="2417"/>
                  </a:lnTo>
                  <a:lnTo>
                    <a:pt x="10026" y="1238"/>
                  </a:lnTo>
                  <a:close/>
                  <a:moveTo>
                    <a:pt x="11371" y="4132"/>
                  </a:moveTo>
                  <a:lnTo>
                    <a:pt x="13705" y="4739"/>
                  </a:lnTo>
                  <a:lnTo>
                    <a:pt x="12419" y="6882"/>
                  </a:lnTo>
                  <a:lnTo>
                    <a:pt x="8514" y="6882"/>
                  </a:lnTo>
                  <a:lnTo>
                    <a:pt x="11371" y="4132"/>
                  </a:lnTo>
                  <a:close/>
                  <a:moveTo>
                    <a:pt x="3728" y="4215"/>
                  </a:moveTo>
                  <a:lnTo>
                    <a:pt x="6502" y="6894"/>
                  </a:lnTo>
                  <a:lnTo>
                    <a:pt x="2477" y="6894"/>
                  </a:lnTo>
                  <a:lnTo>
                    <a:pt x="1263" y="4858"/>
                  </a:lnTo>
                  <a:lnTo>
                    <a:pt x="3728" y="4215"/>
                  </a:lnTo>
                  <a:close/>
                  <a:moveTo>
                    <a:pt x="12538" y="7715"/>
                  </a:moveTo>
                  <a:lnTo>
                    <a:pt x="13765" y="9751"/>
                  </a:lnTo>
                  <a:lnTo>
                    <a:pt x="11288" y="10394"/>
                  </a:lnTo>
                  <a:lnTo>
                    <a:pt x="8526" y="7715"/>
                  </a:lnTo>
                  <a:close/>
                  <a:moveTo>
                    <a:pt x="6514" y="7715"/>
                  </a:moveTo>
                  <a:lnTo>
                    <a:pt x="3656" y="10466"/>
                  </a:lnTo>
                  <a:lnTo>
                    <a:pt x="1323" y="9859"/>
                  </a:lnTo>
                  <a:lnTo>
                    <a:pt x="2596" y="7715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45" y="13323"/>
                  </a:lnTo>
                  <a:lnTo>
                    <a:pt x="7930" y="12085"/>
                  </a:lnTo>
                  <a:lnTo>
                    <a:pt x="7930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09" y="8299"/>
                  </a:lnTo>
                  <a:close/>
                  <a:moveTo>
                    <a:pt x="10574" y="0"/>
                  </a:moveTo>
                  <a:lnTo>
                    <a:pt x="9824" y="417"/>
                  </a:lnTo>
                  <a:lnTo>
                    <a:pt x="7419" y="1762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30" y="5084"/>
                  </a:lnTo>
                  <a:lnTo>
                    <a:pt x="1811" y="7406"/>
                  </a:lnTo>
                  <a:lnTo>
                    <a:pt x="477" y="9644"/>
                  </a:lnTo>
                  <a:lnTo>
                    <a:pt x="37" y="10382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40" y="13799"/>
                  </a:lnTo>
                  <a:lnTo>
                    <a:pt x="4466" y="14621"/>
                  </a:lnTo>
                  <a:lnTo>
                    <a:pt x="5216" y="14204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39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6" y="4024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349;p9"/>
            <p:cNvSpPr/>
            <p:nvPr/>
          </p:nvSpPr>
          <p:spPr>
            <a:xfrm>
              <a:off x="3372282" y="4663629"/>
              <a:ext cx="478391" cy="464744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86"/>
                  </a:moveTo>
                  <a:lnTo>
                    <a:pt x="7097" y="2524"/>
                  </a:lnTo>
                  <a:lnTo>
                    <a:pt x="7097" y="6322"/>
                  </a:lnTo>
                  <a:lnTo>
                    <a:pt x="4251" y="3572"/>
                  </a:lnTo>
                  <a:lnTo>
                    <a:pt x="4882" y="1286"/>
                  </a:lnTo>
                  <a:close/>
                  <a:moveTo>
                    <a:pt x="10026" y="1250"/>
                  </a:moveTo>
                  <a:lnTo>
                    <a:pt x="10681" y="3643"/>
                  </a:lnTo>
                  <a:lnTo>
                    <a:pt x="7919" y="6322"/>
                  </a:lnTo>
                  <a:lnTo>
                    <a:pt x="7919" y="2417"/>
                  </a:lnTo>
                  <a:lnTo>
                    <a:pt x="7930" y="2417"/>
                  </a:lnTo>
                  <a:lnTo>
                    <a:pt x="10026" y="1250"/>
                  </a:lnTo>
                  <a:close/>
                  <a:moveTo>
                    <a:pt x="3728" y="4203"/>
                  </a:moveTo>
                  <a:lnTo>
                    <a:pt x="6502" y="6882"/>
                  </a:lnTo>
                  <a:lnTo>
                    <a:pt x="2477" y="6882"/>
                  </a:lnTo>
                  <a:lnTo>
                    <a:pt x="1275" y="4846"/>
                  </a:lnTo>
                  <a:lnTo>
                    <a:pt x="3728" y="4203"/>
                  </a:lnTo>
                  <a:close/>
                  <a:moveTo>
                    <a:pt x="11371" y="4132"/>
                  </a:moveTo>
                  <a:lnTo>
                    <a:pt x="13705" y="4739"/>
                  </a:lnTo>
                  <a:lnTo>
                    <a:pt x="12419" y="6882"/>
                  </a:lnTo>
                  <a:lnTo>
                    <a:pt x="8514" y="6882"/>
                  </a:lnTo>
                  <a:lnTo>
                    <a:pt x="11371" y="4132"/>
                  </a:lnTo>
                  <a:close/>
                  <a:moveTo>
                    <a:pt x="12538" y="7715"/>
                  </a:moveTo>
                  <a:lnTo>
                    <a:pt x="13765" y="9763"/>
                  </a:lnTo>
                  <a:lnTo>
                    <a:pt x="11288" y="10394"/>
                  </a:lnTo>
                  <a:lnTo>
                    <a:pt x="8526" y="7715"/>
                  </a:lnTo>
                  <a:close/>
                  <a:moveTo>
                    <a:pt x="6514" y="7715"/>
                  </a:moveTo>
                  <a:lnTo>
                    <a:pt x="3656" y="10478"/>
                  </a:lnTo>
                  <a:lnTo>
                    <a:pt x="1323" y="9858"/>
                  </a:lnTo>
                  <a:lnTo>
                    <a:pt x="2596" y="7715"/>
                  </a:lnTo>
                  <a:close/>
                  <a:moveTo>
                    <a:pt x="7930" y="8287"/>
                  </a:moveTo>
                  <a:lnTo>
                    <a:pt x="10776" y="11037"/>
                  </a:lnTo>
                  <a:lnTo>
                    <a:pt x="10145" y="13311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09" y="8299"/>
                  </a:lnTo>
                  <a:close/>
                  <a:moveTo>
                    <a:pt x="10574" y="0"/>
                  </a:moveTo>
                  <a:lnTo>
                    <a:pt x="9824" y="405"/>
                  </a:lnTo>
                  <a:lnTo>
                    <a:pt x="7419" y="1750"/>
                  </a:lnTo>
                  <a:lnTo>
                    <a:pt x="5121" y="453"/>
                  </a:lnTo>
                  <a:lnTo>
                    <a:pt x="4359" y="36"/>
                  </a:lnTo>
                  <a:lnTo>
                    <a:pt x="4132" y="857"/>
                  </a:lnTo>
                  <a:lnTo>
                    <a:pt x="3418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30" y="5072"/>
                  </a:lnTo>
                  <a:lnTo>
                    <a:pt x="1811" y="7394"/>
                  </a:lnTo>
                  <a:lnTo>
                    <a:pt x="477" y="9632"/>
                  </a:lnTo>
                  <a:lnTo>
                    <a:pt x="37" y="10370"/>
                  </a:lnTo>
                  <a:lnTo>
                    <a:pt x="894" y="10597"/>
                  </a:lnTo>
                  <a:lnTo>
                    <a:pt x="3549" y="11287"/>
                  </a:lnTo>
                  <a:lnTo>
                    <a:pt x="4240" y="13788"/>
                  </a:lnTo>
                  <a:lnTo>
                    <a:pt x="4466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9" y="14145"/>
                  </a:lnTo>
                  <a:lnTo>
                    <a:pt x="10681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39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6" y="4012"/>
                  </a:lnTo>
                  <a:lnTo>
                    <a:pt x="11490" y="3310"/>
                  </a:lnTo>
                  <a:lnTo>
                    <a:pt x="10800" y="810"/>
                  </a:lnTo>
                  <a:lnTo>
                    <a:pt x="1057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350;p9"/>
            <p:cNvSpPr/>
            <p:nvPr/>
          </p:nvSpPr>
          <p:spPr>
            <a:xfrm>
              <a:off x="1924768" y="3269110"/>
              <a:ext cx="478740" cy="465126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86"/>
                  </a:moveTo>
                  <a:lnTo>
                    <a:pt x="7108" y="2525"/>
                  </a:lnTo>
                  <a:lnTo>
                    <a:pt x="7108" y="6311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37" y="1239"/>
                  </a:moveTo>
                  <a:lnTo>
                    <a:pt x="10692" y="3632"/>
                  </a:lnTo>
                  <a:lnTo>
                    <a:pt x="7918" y="6311"/>
                  </a:lnTo>
                  <a:lnTo>
                    <a:pt x="7918" y="2417"/>
                  </a:lnTo>
                  <a:lnTo>
                    <a:pt x="7942" y="2417"/>
                  </a:lnTo>
                  <a:lnTo>
                    <a:pt x="10037" y="1239"/>
                  </a:lnTo>
                  <a:close/>
                  <a:moveTo>
                    <a:pt x="3739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4" y="4858"/>
                  </a:lnTo>
                  <a:lnTo>
                    <a:pt x="3739" y="4215"/>
                  </a:lnTo>
                  <a:close/>
                  <a:moveTo>
                    <a:pt x="11371" y="4144"/>
                  </a:moveTo>
                  <a:lnTo>
                    <a:pt x="13716" y="4751"/>
                  </a:lnTo>
                  <a:lnTo>
                    <a:pt x="12430" y="6894"/>
                  </a:lnTo>
                  <a:lnTo>
                    <a:pt x="8513" y="6894"/>
                  </a:lnTo>
                  <a:lnTo>
                    <a:pt x="11371" y="4144"/>
                  </a:lnTo>
                  <a:close/>
                  <a:moveTo>
                    <a:pt x="12549" y="7716"/>
                  </a:moveTo>
                  <a:lnTo>
                    <a:pt x="13776" y="9752"/>
                  </a:lnTo>
                  <a:lnTo>
                    <a:pt x="11299" y="10395"/>
                  </a:lnTo>
                  <a:lnTo>
                    <a:pt x="8525" y="7716"/>
                  </a:lnTo>
                  <a:close/>
                  <a:moveTo>
                    <a:pt x="6525" y="7728"/>
                  </a:moveTo>
                  <a:lnTo>
                    <a:pt x="3667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42" y="8299"/>
                  </a:moveTo>
                  <a:lnTo>
                    <a:pt x="10775" y="11049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8" y="8299"/>
                  </a:moveTo>
                  <a:lnTo>
                    <a:pt x="7108" y="12192"/>
                  </a:lnTo>
                  <a:lnTo>
                    <a:pt x="5001" y="13371"/>
                  </a:lnTo>
                  <a:lnTo>
                    <a:pt x="4334" y="10978"/>
                  </a:lnTo>
                  <a:lnTo>
                    <a:pt x="7108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70"/>
                  </a:lnTo>
                  <a:lnTo>
                    <a:pt x="3429" y="3453"/>
                  </a:lnTo>
                  <a:lnTo>
                    <a:pt x="857" y="4132"/>
                  </a:lnTo>
                  <a:lnTo>
                    <a:pt x="0" y="4346"/>
                  </a:lnTo>
                  <a:lnTo>
                    <a:pt x="441" y="5084"/>
                  </a:lnTo>
                  <a:lnTo>
                    <a:pt x="1822" y="7406"/>
                  </a:lnTo>
                  <a:lnTo>
                    <a:pt x="476" y="9644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8" y="13752"/>
                  </a:lnTo>
                  <a:lnTo>
                    <a:pt x="11633" y="11168"/>
                  </a:lnTo>
                  <a:lnTo>
                    <a:pt x="14204" y="10502"/>
                  </a:lnTo>
                  <a:lnTo>
                    <a:pt x="15050" y="10275"/>
                  </a:lnTo>
                  <a:lnTo>
                    <a:pt x="14621" y="9549"/>
                  </a:lnTo>
                  <a:lnTo>
                    <a:pt x="13240" y="7227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351;p9"/>
            <p:cNvSpPr/>
            <p:nvPr/>
          </p:nvSpPr>
          <p:spPr>
            <a:xfrm>
              <a:off x="1442242" y="2804398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39"/>
                  </a:moveTo>
                  <a:lnTo>
                    <a:pt x="10704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50" y="1239"/>
                  </a:lnTo>
                  <a:close/>
                  <a:moveTo>
                    <a:pt x="4894" y="1274"/>
                  </a:moveTo>
                  <a:lnTo>
                    <a:pt x="7109" y="2513"/>
                  </a:lnTo>
                  <a:lnTo>
                    <a:pt x="7109" y="6323"/>
                  </a:lnTo>
                  <a:lnTo>
                    <a:pt x="4263" y="3560"/>
                  </a:lnTo>
                  <a:lnTo>
                    <a:pt x="4894" y="1274"/>
                  </a:lnTo>
                  <a:close/>
                  <a:moveTo>
                    <a:pt x="3763" y="4215"/>
                  </a:moveTo>
                  <a:lnTo>
                    <a:pt x="6525" y="6894"/>
                  </a:lnTo>
                  <a:lnTo>
                    <a:pt x="2513" y="6894"/>
                  </a:lnTo>
                  <a:lnTo>
                    <a:pt x="1287" y="4846"/>
                  </a:lnTo>
                  <a:lnTo>
                    <a:pt x="3763" y="4215"/>
                  </a:lnTo>
                  <a:close/>
                  <a:moveTo>
                    <a:pt x="11395" y="4132"/>
                  </a:moveTo>
                  <a:lnTo>
                    <a:pt x="13729" y="4751"/>
                  </a:lnTo>
                  <a:lnTo>
                    <a:pt x="12455" y="6894"/>
                  </a:lnTo>
                  <a:lnTo>
                    <a:pt x="8537" y="6894"/>
                  </a:lnTo>
                  <a:lnTo>
                    <a:pt x="11395" y="4132"/>
                  </a:lnTo>
                  <a:close/>
                  <a:moveTo>
                    <a:pt x="12550" y="7704"/>
                  </a:moveTo>
                  <a:lnTo>
                    <a:pt x="13776" y="9752"/>
                  </a:lnTo>
                  <a:lnTo>
                    <a:pt x="11300" y="10383"/>
                  </a:lnTo>
                  <a:lnTo>
                    <a:pt x="8537" y="7704"/>
                  </a:lnTo>
                  <a:close/>
                  <a:moveTo>
                    <a:pt x="6525" y="7704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800" y="11038"/>
                  </a:lnTo>
                  <a:lnTo>
                    <a:pt x="10169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1" y="8287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21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6" y="14609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9" y="13752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2" y="9537"/>
                  </a:lnTo>
                  <a:lnTo>
                    <a:pt x="13240" y="7216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502" y="3322"/>
                  </a:lnTo>
                  <a:lnTo>
                    <a:pt x="10812" y="822"/>
                  </a:lnTo>
                  <a:lnTo>
                    <a:pt x="105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352;p9"/>
            <p:cNvSpPr/>
            <p:nvPr/>
          </p:nvSpPr>
          <p:spPr>
            <a:xfrm>
              <a:off x="1442624" y="3269110"/>
              <a:ext cx="478391" cy="465126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26" y="1239"/>
                  </a:moveTo>
                  <a:lnTo>
                    <a:pt x="10680" y="3632"/>
                  </a:lnTo>
                  <a:lnTo>
                    <a:pt x="7918" y="6311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26" y="1239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77" y="6894"/>
                  </a:lnTo>
                  <a:lnTo>
                    <a:pt x="1275" y="4858"/>
                  </a:lnTo>
                  <a:lnTo>
                    <a:pt x="3727" y="4215"/>
                  </a:lnTo>
                  <a:close/>
                  <a:moveTo>
                    <a:pt x="11371" y="4144"/>
                  </a:moveTo>
                  <a:lnTo>
                    <a:pt x="13705" y="4751"/>
                  </a:lnTo>
                  <a:lnTo>
                    <a:pt x="12419" y="6894"/>
                  </a:lnTo>
                  <a:lnTo>
                    <a:pt x="8502" y="6894"/>
                  </a:lnTo>
                  <a:lnTo>
                    <a:pt x="11371" y="4144"/>
                  </a:lnTo>
                  <a:close/>
                  <a:moveTo>
                    <a:pt x="12538" y="7716"/>
                  </a:moveTo>
                  <a:lnTo>
                    <a:pt x="13764" y="9752"/>
                  </a:lnTo>
                  <a:lnTo>
                    <a:pt x="11288" y="10395"/>
                  </a:lnTo>
                  <a:lnTo>
                    <a:pt x="8525" y="7716"/>
                  </a:lnTo>
                  <a:close/>
                  <a:moveTo>
                    <a:pt x="6513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45" y="13323"/>
                  </a:lnTo>
                  <a:lnTo>
                    <a:pt x="7930" y="12085"/>
                  </a:lnTo>
                  <a:lnTo>
                    <a:pt x="7930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36" y="10383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16" y="14205"/>
                  </a:lnTo>
                  <a:lnTo>
                    <a:pt x="7621" y="12859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5038" y="10275"/>
                  </a:lnTo>
                  <a:lnTo>
                    <a:pt x="14610" y="9549"/>
                  </a:lnTo>
                  <a:lnTo>
                    <a:pt x="13228" y="7227"/>
                  </a:lnTo>
                  <a:lnTo>
                    <a:pt x="14562" y="4977"/>
                  </a:lnTo>
                  <a:lnTo>
                    <a:pt x="15002" y="4251"/>
                  </a:lnTo>
                  <a:lnTo>
                    <a:pt x="14145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353;p9"/>
            <p:cNvSpPr/>
            <p:nvPr/>
          </p:nvSpPr>
          <p:spPr>
            <a:xfrm>
              <a:off x="1442624" y="4198916"/>
              <a:ext cx="478391" cy="465094"/>
            </a:xfrm>
            <a:custGeom>
              <a:avLst/>
              <a:gdLst/>
              <a:ahLst/>
              <a:cxnLst/>
              <a:rect l="l" t="t" r="r" b="b"/>
              <a:pathLst>
                <a:path w="15039" h="14621" extrusionOk="0">
                  <a:moveTo>
                    <a:pt x="4882" y="1286"/>
                  </a:moveTo>
                  <a:lnTo>
                    <a:pt x="7097" y="2512"/>
                  </a:lnTo>
                  <a:lnTo>
                    <a:pt x="7097" y="6310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38" y="1238"/>
                  </a:moveTo>
                  <a:lnTo>
                    <a:pt x="10692" y="3632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8" y="1238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25" y="6882"/>
                  </a:lnTo>
                  <a:lnTo>
                    <a:pt x="11383" y="4132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77" y="6894"/>
                  </a:lnTo>
                  <a:lnTo>
                    <a:pt x="1263" y="4858"/>
                  </a:lnTo>
                  <a:lnTo>
                    <a:pt x="3727" y="4215"/>
                  </a:lnTo>
                  <a:close/>
                  <a:moveTo>
                    <a:pt x="12538" y="7715"/>
                  </a:moveTo>
                  <a:lnTo>
                    <a:pt x="13764" y="9751"/>
                  </a:lnTo>
                  <a:lnTo>
                    <a:pt x="11288" y="10394"/>
                  </a:lnTo>
                  <a:lnTo>
                    <a:pt x="8525" y="7715"/>
                  </a:lnTo>
                  <a:close/>
                  <a:moveTo>
                    <a:pt x="6513" y="7715"/>
                  </a:moveTo>
                  <a:lnTo>
                    <a:pt x="3656" y="10466"/>
                  </a:lnTo>
                  <a:lnTo>
                    <a:pt x="1322" y="9859"/>
                  </a:lnTo>
                  <a:lnTo>
                    <a:pt x="2596" y="7715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57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36" y="10382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16" y="14204"/>
                  </a:lnTo>
                  <a:lnTo>
                    <a:pt x="7621" y="12859"/>
                  </a:lnTo>
                  <a:lnTo>
                    <a:pt x="9918" y="14157"/>
                  </a:lnTo>
                  <a:lnTo>
                    <a:pt x="10680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38" y="10275"/>
                  </a:lnTo>
                  <a:lnTo>
                    <a:pt x="14610" y="9549"/>
                  </a:lnTo>
                  <a:lnTo>
                    <a:pt x="13228" y="7227"/>
                  </a:lnTo>
                  <a:lnTo>
                    <a:pt x="14562" y="4977"/>
                  </a:lnTo>
                  <a:lnTo>
                    <a:pt x="15002" y="4251"/>
                  </a:lnTo>
                  <a:lnTo>
                    <a:pt x="14145" y="4024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354;p9"/>
            <p:cNvSpPr/>
            <p:nvPr/>
          </p:nvSpPr>
          <p:spPr>
            <a:xfrm>
              <a:off x="1442624" y="3734204"/>
              <a:ext cx="478391" cy="464744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74"/>
                  </a:moveTo>
                  <a:lnTo>
                    <a:pt x="7097" y="2512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74"/>
                  </a:lnTo>
                  <a:close/>
                  <a:moveTo>
                    <a:pt x="10026" y="1238"/>
                  </a:moveTo>
                  <a:lnTo>
                    <a:pt x="10680" y="3632"/>
                  </a:lnTo>
                  <a:lnTo>
                    <a:pt x="7918" y="6311"/>
                  </a:lnTo>
                  <a:lnTo>
                    <a:pt x="7918" y="2405"/>
                  </a:lnTo>
                  <a:lnTo>
                    <a:pt x="7930" y="2405"/>
                  </a:lnTo>
                  <a:lnTo>
                    <a:pt x="10026" y="1238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77" y="6894"/>
                  </a:lnTo>
                  <a:lnTo>
                    <a:pt x="1275" y="4846"/>
                  </a:lnTo>
                  <a:lnTo>
                    <a:pt x="3727" y="4215"/>
                  </a:lnTo>
                  <a:close/>
                  <a:moveTo>
                    <a:pt x="11371" y="4132"/>
                  </a:moveTo>
                  <a:lnTo>
                    <a:pt x="13705" y="4751"/>
                  </a:lnTo>
                  <a:lnTo>
                    <a:pt x="12419" y="6894"/>
                  </a:lnTo>
                  <a:lnTo>
                    <a:pt x="8502" y="6894"/>
                  </a:lnTo>
                  <a:lnTo>
                    <a:pt x="11371" y="4132"/>
                  </a:lnTo>
                  <a:close/>
                  <a:moveTo>
                    <a:pt x="12538" y="7704"/>
                  </a:moveTo>
                  <a:lnTo>
                    <a:pt x="13764" y="9751"/>
                  </a:lnTo>
                  <a:lnTo>
                    <a:pt x="11288" y="10382"/>
                  </a:lnTo>
                  <a:lnTo>
                    <a:pt x="8525" y="7704"/>
                  </a:lnTo>
                  <a:close/>
                  <a:moveTo>
                    <a:pt x="6513" y="7704"/>
                  </a:moveTo>
                  <a:lnTo>
                    <a:pt x="3656" y="10466"/>
                  </a:lnTo>
                  <a:lnTo>
                    <a:pt x="1322" y="9847"/>
                  </a:lnTo>
                  <a:lnTo>
                    <a:pt x="2596" y="7704"/>
                  </a:lnTo>
                  <a:close/>
                  <a:moveTo>
                    <a:pt x="7930" y="8287"/>
                  </a:moveTo>
                  <a:lnTo>
                    <a:pt x="10776" y="11037"/>
                  </a:lnTo>
                  <a:lnTo>
                    <a:pt x="10145" y="13323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09" y="8287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09" y="8287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36" y="10371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8" y="14157"/>
                  </a:lnTo>
                  <a:lnTo>
                    <a:pt x="10680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38" y="10263"/>
                  </a:lnTo>
                  <a:lnTo>
                    <a:pt x="14610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5002" y="4239"/>
                  </a:lnTo>
                  <a:lnTo>
                    <a:pt x="14145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355;p9"/>
            <p:cNvSpPr/>
            <p:nvPr/>
          </p:nvSpPr>
          <p:spPr>
            <a:xfrm>
              <a:off x="2407262" y="3734204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74"/>
                  </a:moveTo>
                  <a:lnTo>
                    <a:pt x="7097" y="2512"/>
                  </a:lnTo>
                  <a:lnTo>
                    <a:pt x="7097" y="6311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10038" y="1238"/>
                  </a:moveTo>
                  <a:lnTo>
                    <a:pt x="10693" y="3632"/>
                  </a:lnTo>
                  <a:lnTo>
                    <a:pt x="7918" y="6311"/>
                  </a:lnTo>
                  <a:lnTo>
                    <a:pt x="7918" y="2405"/>
                  </a:lnTo>
                  <a:lnTo>
                    <a:pt x="7930" y="2405"/>
                  </a:lnTo>
                  <a:lnTo>
                    <a:pt x="10038" y="1238"/>
                  </a:lnTo>
                  <a:close/>
                  <a:moveTo>
                    <a:pt x="3739" y="4215"/>
                  </a:moveTo>
                  <a:lnTo>
                    <a:pt x="6502" y="6894"/>
                  </a:lnTo>
                  <a:lnTo>
                    <a:pt x="2489" y="6894"/>
                  </a:lnTo>
                  <a:lnTo>
                    <a:pt x="1263" y="4846"/>
                  </a:lnTo>
                  <a:lnTo>
                    <a:pt x="3739" y="4215"/>
                  </a:lnTo>
                  <a:close/>
                  <a:moveTo>
                    <a:pt x="11371" y="4132"/>
                  </a:moveTo>
                  <a:lnTo>
                    <a:pt x="13705" y="4751"/>
                  </a:lnTo>
                  <a:lnTo>
                    <a:pt x="12431" y="6894"/>
                  </a:lnTo>
                  <a:lnTo>
                    <a:pt x="8514" y="6894"/>
                  </a:lnTo>
                  <a:lnTo>
                    <a:pt x="11371" y="4132"/>
                  </a:lnTo>
                  <a:close/>
                  <a:moveTo>
                    <a:pt x="12550" y="7704"/>
                  </a:moveTo>
                  <a:lnTo>
                    <a:pt x="13764" y="9751"/>
                  </a:lnTo>
                  <a:lnTo>
                    <a:pt x="11300" y="10382"/>
                  </a:lnTo>
                  <a:lnTo>
                    <a:pt x="8526" y="7704"/>
                  </a:lnTo>
                  <a:close/>
                  <a:moveTo>
                    <a:pt x="6514" y="7704"/>
                  </a:moveTo>
                  <a:lnTo>
                    <a:pt x="3668" y="10466"/>
                  </a:lnTo>
                  <a:lnTo>
                    <a:pt x="1322" y="9847"/>
                  </a:lnTo>
                  <a:lnTo>
                    <a:pt x="2608" y="7704"/>
                  </a:lnTo>
                  <a:close/>
                  <a:moveTo>
                    <a:pt x="7930" y="8287"/>
                  </a:moveTo>
                  <a:lnTo>
                    <a:pt x="10776" y="11037"/>
                  </a:lnTo>
                  <a:lnTo>
                    <a:pt x="10157" y="13323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21" y="8287"/>
                  </a:moveTo>
                  <a:lnTo>
                    <a:pt x="7121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7" y="10966"/>
                  </a:lnTo>
                  <a:lnTo>
                    <a:pt x="7121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57"/>
                  </a:lnTo>
                  <a:lnTo>
                    <a:pt x="3430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205" y="10490"/>
                  </a:lnTo>
                  <a:lnTo>
                    <a:pt x="15050" y="10263"/>
                  </a:lnTo>
                  <a:lnTo>
                    <a:pt x="14622" y="9537"/>
                  </a:lnTo>
                  <a:lnTo>
                    <a:pt x="13229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356;p9"/>
            <p:cNvSpPr/>
            <p:nvPr/>
          </p:nvSpPr>
          <p:spPr>
            <a:xfrm>
              <a:off x="1924768" y="2339304"/>
              <a:ext cx="478740" cy="465126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86"/>
                  </a:moveTo>
                  <a:lnTo>
                    <a:pt x="7108" y="2525"/>
                  </a:lnTo>
                  <a:lnTo>
                    <a:pt x="7108" y="6311"/>
                  </a:lnTo>
                  <a:lnTo>
                    <a:pt x="4263" y="3561"/>
                  </a:lnTo>
                  <a:lnTo>
                    <a:pt x="4882" y="1286"/>
                  </a:lnTo>
                  <a:close/>
                  <a:moveTo>
                    <a:pt x="10049" y="1251"/>
                  </a:moveTo>
                  <a:lnTo>
                    <a:pt x="10704" y="3656"/>
                  </a:lnTo>
                  <a:lnTo>
                    <a:pt x="7942" y="6335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49" y="1251"/>
                  </a:lnTo>
                  <a:close/>
                  <a:moveTo>
                    <a:pt x="11395" y="4144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95" y="4144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2549" y="7728"/>
                  </a:moveTo>
                  <a:lnTo>
                    <a:pt x="13776" y="9764"/>
                  </a:lnTo>
                  <a:lnTo>
                    <a:pt x="11299" y="10407"/>
                  </a:lnTo>
                  <a:lnTo>
                    <a:pt x="8525" y="7728"/>
                  </a:lnTo>
                  <a:close/>
                  <a:moveTo>
                    <a:pt x="6525" y="7716"/>
                  </a:moveTo>
                  <a:lnTo>
                    <a:pt x="3679" y="10466"/>
                  </a:lnTo>
                  <a:lnTo>
                    <a:pt x="1346" y="9859"/>
                  </a:lnTo>
                  <a:lnTo>
                    <a:pt x="2608" y="7716"/>
                  </a:lnTo>
                  <a:close/>
                  <a:moveTo>
                    <a:pt x="7954" y="8299"/>
                  </a:moveTo>
                  <a:lnTo>
                    <a:pt x="10799" y="11050"/>
                  </a:lnTo>
                  <a:lnTo>
                    <a:pt x="10168" y="13324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0" y="8287"/>
                  </a:moveTo>
                  <a:lnTo>
                    <a:pt x="7120" y="12193"/>
                  </a:lnTo>
                  <a:lnTo>
                    <a:pt x="7108" y="12193"/>
                  </a:lnTo>
                  <a:lnTo>
                    <a:pt x="5001" y="13371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70"/>
                  </a:lnTo>
                  <a:lnTo>
                    <a:pt x="3429" y="3453"/>
                  </a:lnTo>
                  <a:lnTo>
                    <a:pt x="857" y="4132"/>
                  </a:lnTo>
                  <a:lnTo>
                    <a:pt x="0" y="4346"/>
                  </a:lnTo>
                  <a:lnTo>
                    <a:pt x="429" y="5085"/>
                  </a:lnTo>
                  <a:lnTo>
                    <a:pt x="1822" y="7406"/>
                  </a:lnTo>
                  <a:lnTo>
                    <a:pt x="476" y="9645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51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8" y="13752"/>
                  </a:lnTo>
                  <a:lnTo>
                    <a:pt x="11633" y="11169"/>
                  </a:lnTo>
                  <a:lnTo>
                    <a:pt x="14204" y="10502"/>
                  </a:lnTo>
                  <a:lnTo>
                    <a:pt x="15050" y="10276"/>
                  </a:lnTo>
                  <a:lnTo>
                    <a:pt x="14621" y="9549"/>
                  </a:lnTo>
                  <a:lnTo>
                    <a:pt x="13240" y="7228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357;p9"/>
            <p:cNvSpPr/>
            <p:nvPr/>
          </p:nvSpPr>
          <p:spPr>
            <a:xfrm>
              <a:off x="2407262" y="4198916"/>
              <a:ext cx="478772" cy="465094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882" y="1286"/>
                  </a:moveTo>
                  <a:lnTo>
                    <a:pt x="7097" y="2512"/>
                  </a:lnTo>
                  <a:lnTo>
                    <a:pt x="7097" y="6310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38" y="1238"/>
                  </a:moveTo>
                  <a:lnTo>
                    <a:pt x="10693" y="3632"/>
                  </a:lnTo>
                  <a:lnTo>
                    <a:pt x="7918" y="6310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38" y="1238"/>
                  </a:lnTo>
                  <a:close/>
                  <a:moveTo>
                    <a:pt x="11371" y="4132"/>
                  </a:moveTo>
                  <a:lnTo>
                    <a:pt x="13705" y="4739"/>
                  </a:lnTo>
                  <a:lnTo>
                    <a:pt x="12431" y="6882"/>
                  </a:lnTo>
                  <a:lnTo>
                    <a:pt x="8514" y="6882"/>
                  </a:lnTo>
                  <a:lnTo>
                    <a:pt x="11371" y="4132"/>
                  </a:lnTo>
                  <a:close/>
                  <a:moveTo>
                    <a:pt x="3739" y="4215"/>
                  </a:moveTo>
                  <a:lnTo>
                    <a:pt x="6502" y="6894"/>
                  </a:lnTo>
                  <a:lnTo>
                    <a:pt x="2489" y="6894"/>
                  </a:lnTo>
                  <a:lnTo>
                    <a:pt x="1287" y="4858"/>
                  </a:lnTo>
                  <a:lnTo>
                    <a:pt x="3739" y="4215"/>
                  </a:lnTo>
                  <a:close/>
                  <a:moveTo>
                    <a:pt x="12550" y="7715"/>
                  </a:moveTo>
                  <a:lnTo>
                    <a:pt x="13764" y="9751"/>
                  </a:lnTo>
                  <a:lnTo>
                    <a:pt x="11300" y="10394"/>
                  </a:lnTo>
                  <a:lnTo>
                    <a:pt x="8526" y="7715"/>
                  </a:lnTo>
                  <a:close/>
                  <a:moveTo>
                    <a:pt x="6514" y="7715"/>
                  </a:moveTo>
                  <a:lnTo>
                    <a:pt x="3668" y="10466"/>
                  </a:lnTo>
                  <a:lnTo>
                    <a:pt x="1322" y="9859"/>
                  </a:lnTo>
                  <a:lnTo>
                    <a:pt x="2608" y="7715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57" y="13323"/>
                  </a:lnTo>
                  <a:lnTo>
                    <a:pt x="7930" y="12085"/>
                  </a:lnTo>
                  <a:lnTo>
                    <a:pt x="7930" y="8299"/>
                  </a:lnTo>
                  <a:close/>
                  <a:moveTo>
                    <a:pt x="7121" y="8299"/>
                  </a:moveTo>
                  <a:lnTo>
                    <a:pt x="7121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22" y="7406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205" y="10501"/>
                  </a:lnTo>
                  <a:lnTo>
                    <a:pt x="15050" y="10275"/>
                  </a:lnTo>
                  <a:lnTo>
                    <a:pt x="14622" y="9549"/>
                  </a:lnTo>
                  <a:lnTo>
                    <a:pt x="13229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358;p9"/>
            <p:cNvSpPr/>
            <p:nvPr/>
          </p:nvSpPr>
          <p:spPr>
            <a:xfrm>
              <a:off x="2407262" y="4663629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86"/>
                  </a:moveTo>
                  <a:lnTo>
                    <a:pt x="7097" y="2524"/>
                  </a:lnTo>
                  <a:lnTo>
                    <a:pt x="7097" y="6322"/>
                  </a:lnTo>
                  <a:lnTo>
                    <a:pt x="4263" y="3572"/>
                  </a:lnTo>
                  <a:lnTo>
                    <a:pt x="4882" y="1286"/>
                  </a:lnTo>
                  <a:close/>
                  <a:moveTo>
                    <a:pt x="10038" y="1250"/>
                  </a:moveTo>
                  <a:lnTo>
                    <a:pt x="10693" y="3643"/>
                  </a:lnTo>
                  <a:lnTo>
                    <a:pt x="7918" y="6322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38" y="1250"/>
                  </a:lnTo>
                  <a:close/>
                  <a:moveTo>
                    <a:pt x="3739" y="4203"/>
                  </a:moveTo>
                  <a:lnTo>
                    <a:pt x="6502" y="6882"/>
                  </a:lnTo>
                  <a:lnTo>
                    <a:pt x="2489" y="6882"/>
                  </a:lnTo>
                  <a:lnTo>
                    <a:pt x="1263" y="4846"/>
                  </a:lnTo>
                  <a:lnTo>
                    <a:pt x="3739" y="4203"/>
                  </a:lnTo>
                  <a:close/>
                  <a:moveTo>
                    <a:pt x="11383" y="4132"/>
                  </a:moveTo>
                  <a:lnTo>
                    <a:pt x="13729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83" y="4132"/>
                  </a:lnTo>
                  <a:close/>
                  <a:moveTo>
                    <a:pt x="12550" y="7715"/>
                  </a:moveTo>
                  <a:lnTo>
                    <a:pt x="13764" y="9763"/>
                  </a:lnTo>
                  <a:lnTo>
                    <a:pt x="11300" y="10394"/>
                  </a:lnTo>
                  <a:lnTo>
                    <a:pt x="8526" y="7715"/>
                  </a:lnTo>
                  <a:close/>
                  <a:moveTo>
                    <a:pt x="6514" y="7715"/>
                  </a:moveTo>
                  <a:lnTo>
                    <a:pt x="3668" y="10478"/>
                  </a:lnTo>
                  <a:lnTo>
                    <a:pt x="1322" y="9858"/>
                  </a:lnTo>
                  <a:lnTo>
                    <a:pt x="2608" y="7715"/>
                  </a:lnTo>
                  <a:close/>
                  <a:moveTo>
                    <a:pt x="7930" y="8287"/>
                  </a:moveTo>
                  <a:lnTo>
                    <a:pt x="10776" y="11037"/>
                  </a:lnTo>
                  <a:lnTo>
                    <a:pt x="10157" y="13311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21" y="8299"/>
                  </a:moveTo>
                  <a:lnTo>
                    <a:pt x="7121" y="12204"/>
                  </a:lnTo>
                  <a:lnTo>
                    <a:pt x="7097" y="12204"/>
                  </a:lnTo>
                  <a:lnTo>
                    <a:pt x="5001" y="13371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44" y="857"/>
                  </a:lnTo>
                  <a:lnTo>
                    <a:pt x="3430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32"/>
                  </a:lnTo>
                  <a:lnTo>
                    <a:pt x="48" y="10370"/>
                  </a:lnTo>
                  <a:lnTo>
                    <a:pt x="894" y="10597"/>
                  </a:lnTo>
                  <a:lnTo>
                    <a:pt x="3561" y="11287"/>
                  </a:lnTo>
                  <a:lnTo>
                    <a:pt x="4239" y="13788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1" y="14145"/>
                  </a:lnTo>
                  <a:lnTo>
                    <a:pt x="10693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205" y="10489"/>
                  </a:lnTo>
                  <a:lnTo>
                    <a:pt x="15050" y="10263"/>
                  </a:lnTo>
                  <a:lnTo>
                    <a:pt x="14622" y="9537"/>
                  </a:lnTo>
                  <a:lnTo>
                    <a:pt x="13229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2" y="810"/>
                  </a:lnTo>
                  <a:lnTo>
                    <a:pt x="105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359;p9"/>
            <p:cNvSpPr/>
            <p:nvPr/>
          </p:nvSpPr>
          <p:spPr>
            <a:xfrm>
              <a:off x="2407262" y="2804398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39"/>
                  </a:moveTo>
                  <a:lnTo>
                    <a:pt x="10705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54" y="2405"/>
                  </a:lnTo>
                  <a:lnTo>
                    <a:pt x="10050" y="1239"/>
                  </a:lnTo>
                  <a:close/>
                  <a:moveTo>
                    <a:pt x="4882" y="1274"/>
                  </a:moveTo>
                  <a:lnTo>
                    <a:pt x="7097" y="2513"/>
                  </a:lnTo>
                  <a:lnTo>
                    <a:pt x="7097" y="6323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7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12550" y="7704"/>
                  </a:moveTo>
                  <a:lnTo>
                    <a:pt x="13764" y="9752"/>
                  </a:lnTo>
                  <a:lnTo>
                    <a:pt x="11300" y="10383"/>
                  </a:lnTo>
                  <a:lnTo>
                    <a:pt x="8526" y="7704"/>
                  </a:lnTo>
                  <a:close/>
                  <a:moveTo>
                    <a:pt x="6514" y="7704"/>
                  </a:moveTo>
                  <a:lnTo>
                    <a:pt x="3668" y="10478"/>
                  </a:lnTo>
                  <a:lnTo>
                    <a:pt x="1322" y="9871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788" y="11038"/>
                  </a:lnTo>
                  <a:lnTo>
                    <a:pt x="10169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1" y="8287"/>
                  </a:moveTo>
                  <a:lnTo>
                    <a:pt x="7121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7" y="10966"/>
                  </a:lnTo>
                  <a:lnTo>
                    <a:pt x="7121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1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09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22" y="9537"/>
                  </a:lnTo>
                  <a:lnTo>
                    <a:pt x="13229" y="7216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360;p9"/>
            <p:cNvSpPr/>
            <p:nvPr/>
          </p:nvSpPr>
          <p:spPr>
            <a:xfrm>
              <a:off x="1924768" y="2804398"/>
              <a:ext cx="478740" cy="464744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10049" y="1239"/>
                  </a:moveTo>
                  <a:lnTo>
                    <a:pt x="10704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49" y="1239"/>
                  </a:lnTo>
                  <a:close/>
                  <a:moveTo>
                    <a:pt x="4882" y="1274"/>
                  </a:moveTo>
                  <a:lnTo>
                    <a:pt x="7108" y="2513"/>
                  </a:lnTo>
                  <a:lnTo>
                    <a:pt x="7108" y="6323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95" y="4132"/>
                  </a:lnTo>
                  <a:close/>
                  <a:moveTo>
                    <a:pt x="12549" y="7704"/>
                  </a:moveTo>
                  <a:lnTo>
                    <a:pt x="13752" y="9752"/>
                  </a:lnTo>
                  <a:lnTo>
                    <a:pt x="11299" y="10383"/>
                  </a:lnTo>
                  <a:lnTo>
                    <a:pt x="8537" y="7704"/>
                  </a:lnTo>
                  <a:close/>
                  <a:moveTo>
                    <a:pt x="6525" y="7704"/>
                  </a:moveTo>
                  <a:lnTo>
                    <a:pt x="3667" y="10478"/>
                  </a:lnTo>
                  <a:lnTo>
                    <a:pt x="1334" y="9871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799" y="11038"/>
                  </a:lnTo>
                  <a:lnTo>
                    <a:pt x="10168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44" y="858"/>
                  </a:lnTo>
                  <a:lnTo>
                    <a:pt x="3429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8" y="13752"/>
                  </a:lnTo>
                  <a:lnTo>
                    <a:pt x="11633" y="11157"/>
                  </a:lnTo>
                  <a:lnTo>
                    <a:pt x="14204" y="10490"/>
                  </a:lnTo>
                  <a:lnTo>
                    <a:pt x="15050" y="10264"/>
                  </a:lnTo>
                  <a:lnTo>
                    <a:pt x="14621" y="9537"/>
                  </a:lnTo>
                  <a:lnTo>
                    <a:pt x="13240" y="7216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361;p9"/>
            <p:cNvSpPr/>
            <p:nvPr/>
          </p:nvSpPr>
          <p:spPr>
            <a:xfrm>
              <a:off x="1442242" y="1874591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98"/>
                  </a:moveTo>
                  <a:lnTo>
                    <a:pt x="7109" y="2525"/>
                  </a:lnTo>
                  <a:lnTo>
                    <a:pt x="7109" y="6323"/>
                  </a:lnTo>
                  <a:lnTo>
                    <a:pt x="4263" y="3573"/>
                  </a:lnTo>
                  <a:lnTo>
                    <a:pt x="4882" y="1298"/>
                  </a:lnTo>
                  <a:close/>
                  <a:moveTo>
                    <a:pt x="10050" y="1251"/>
                  </a:moveTo>
                  <a:lnTo>
                    <a:pt x="10704" y="3644"/>
                  </a:lnTo>
                  <a:lnTo>
                    <a:pt x="7942" y="6323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50" y="1251"/>
                  </a:lnTo>
                  <a:close/>
                  <a:moveTo>
                    <a:pt x="11395" y="4132"/>
                  </a:moveTo>
                  <a:lnTo>
                    <a:pt x="13729" y="4751"/>
                  </a:lnTo>
                  <a:lnTo>
                    <a:pt x="12455" y="6894"/>
                  </a:lnTo>
                  <a:lnTo>
                    <a:pt x="8537" y="6894"/>
                  </a:lnTo>
                  <a:lnTo>
                    <a:pt x="11395" y="4132"/>
                  </a:lnTo>
                  <a:close/>
                  <a:moveTo>
                    <a:pt x="3739" y="4227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5" y="4870"/>
                  </a:lnTo>
                  <a:lnTo>
                    <a:pt x="3739" y="4227"/>
                  </a:lnTo>
                  <a:close/>
                  <a:moveTo>
                    <a:pt x="12550" y="7728"/>
                  </a:moveTo>
                  <a:lnTo>
                    <a:pt x="13776" y="9764"/>
                  </a:lnTo>
                  <a:lnTo>
                    <a:pt x="11300" y="10407"/>
                  </a:lnTo>
                  <a:lnTo>
                    <a:pt x="8537" y="7728"/>
                  </a:lnTo>
                  <a:close/>
                  <a:moveTo>
                    <a:pt x="6525" y="7728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42" y="8299"/>
                  </a:moveTo>
                  <a:lnTo>
                    <a:pt x="10788" y="11062"/>
                  </a:lnTo>
                  <a:lnTo>
                    <a:pt x="10157" y="13336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21" y="8299"/>
                  </a:moveTo>
                  <a:lnTo>
                    <a:pt x="7121" y="12205"/>
                  </a:lnTo>
                  <a:lnTo>
                    <a:pt x="7109" y="12205"/>
                  </a:lnTo>
                  <a:lnTo>
                    <a:pt x="5013" y="13383"/>
                  </a:lnTo>
                  <a:lnTo>
                    <a:pt x="4358" y="10978"/>
                  </a:lnTo>
                  <a:lnTo>
                    <a:pt x="7121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3"/>
                  </a:lnTo>
                  <a:lnTo>
                    <a:pt x="1822" y="7394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51" y="13800"/>
                  </a:lnTo>
                  <a:lnTo>
                    <a:pt x="4466" y="14610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19" y="13752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2" y="9538"/>
                  </a:lnTo>
                  <a:lnTo>
                    <a:pt x="13240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502" y="3322"/>
                  </a:lnTo>
                  <a:lnTo>
                    <a:pt x="10812" y="822"/>
                  </a:lnTo>
                  <a:lnTo>
                    <a:pt x="105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362;p9"/>
            <p:cNvSpPr/>
            <p:nvPr/>
          </p:nvSpPr>
          <p:spPr>
            <a:xfrm>
              <a:off x="1442624" y="2339304"/>
              <a:ext cx="478391" cy="465126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51" y="3561"/>
                  </a:lnTo>
                  <a:lnTo>
                    <a:pt x="4882" y="1286"/>
                  </a:lnTo>
                  <a:close/>
                  <a:moveTo>
                    <a:pt x="10038" y="1251"/>
                  </a:moveTo>
                  <a:lnTo>
                    <a:pt x="10692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38" y="1251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5" y="6894"/>
                  </a:lnTo>
                  <a:lnTo>
                    <a:pt x="11383" y="4144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2538" y="7728"/>
                  </a:moveTo>
                  <a:lnTo>
                    <a:pt x="13764" y="9764"/>
                  </a:lnTo>
                  <a:lnTo>
                    <a:pt x="11288" y="10407"/>
                  </a:lnTo>
                  <a:lnTo>
                    <a:pt x="8525" y="7728"/>
                  </a:lnTo>
                  <a:close/>
                  <a:moveTo>
                    <a:pt x="6513" y="7716"/>
                  </a:moveTo>
                  <a:lnTo>
                    <a:pt x="3668" y="10466"/>
                  </a:lnTo>
                  <a:lnTo>
                    <a:pt x="1334" y="9859"/>
                  </a:lnTo>
                  <a:lnTo>
                    <a:pt x="2596" y="7716"/>
                  </a:lnTo>
                  <a:close/>
                  <a:moveTo>
                    <a:pt x="7942" y="8299"/>
                  </a:moveTo>
                  <a:lnTo>
                    <a:pt x="10788" y="11050"/>
                  </a:lnTo>
                  <a:lnTo>
                    <a:pt x="10157" y="13324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87"/>
                  </a:moveTo>
                  <a:lnTo>
                    <a:pt x="7109" y="12193"/>
                  </a:lnTo>
                  <a:lnTo>
                    <a:pt x="7097" y="12193"/>
                  </a:lnTo>
                  <a:lnTo>
                    <a:pt x="5001" y="13371"/>
                  </a:lnTo>
                  <a:lnTo>
                    <a:pt x="4346" y="10966"/>
                  </a:lnTo>
                  <a:lnTo>
                    <a:pt x="7109" y="8287"/>
                  </a:lnTo>
                  <a:close/>
                  <a:moveTo>
                    <a:pt x="10573" y="1"/>
                  </a:moveTo>
                  <a:lnTo>
                    <a:pt x="9823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7" y="9645"/>
                  </a:lnTo>
                  <a:lnTo>
                    <a:pt x="36" y="10383"/>
                  </a:lnTo>
                  <a:lnTo>
                    <a:pt x="894" y="10597"/>
                  </a:lnTo>
                  <a:lnTo>
                    <a:pt x="3549" y="11300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16" y="14205"/>
                  </a:lnTo>
                  <a:lnTo>
                    <a:pt x="7621" y="12859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7" y="13752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38" y="10276"/>
                  </a:lnTo>
                  <a:lnTo>
                    <a:pt x="14610" y="9549"/>
                  </a:lnTo>
                  <a:lnTo>
                    <a:pt x="13228" y="7228"/>
                  </a:lnTo>
                  <a:lnTo>
                    <a:pt x="14562" y="4977"/>
                  </a:lnTo>
                  <a:lnTo>
                    <a:pt x="15002" y="4251"/>
                  </a:lnTo>
                  <a:lnTo>
                    <a:pt x="14145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363;p9"/>
            <p:cNvSpPr/>
            <p:nvPr/>
          </p:nvSpPr>
          <p:spPr>
            <a:xfrm>
              <a:off x="1924768" y="3734204"/>
              <a:ext cx="478740" cy="464744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74"/>
                  </a:moveTo>
                  <a:lnTo>
                    <a:pt x="7108" y="2512"/>
                  </a:lnTo>
                  <a:lnTo>
                    <a:pt x="7108" y="6311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10037" y="1238"/>
                  </a:moveTo>
                  <a:lnTo>
                    <a:pt x="10692" y="3632"/>
                  </a:lnTo>
                  <a:lnTo>
                    <a:pt x="7918" y="6311"/>
                  </a:lnTo>
                  <a:lnTo>
                    <a:pt x="7918" y="2405"/>
                  </a:lnTo>
                  <a:lnTo>
                    <a:pt x="7942" y="2405"/>
                  </a:lnTo>
                  <a:lnTo>
                    <a:pt x="10037" y="1238"/>
                  </a:lnTo>
                  <a:close/>
                  <a:moveTo>
                    <a:pt x="3739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86" y="4846"/>
                  </a:lnTo>
                  <a:lnTo>
                    <a:pt x="3739" y="4215"/>
                  </a:lnTo>
                  <a:close/>
                  <a:moveTo>
                    <a:pt x="11371" y="4132"/>
                  </a:moveTo>
                  <a:lnTo>
                    <a:pt x="13716" y="4751"/>
                  </a:lnTo>
                  <a:lnTo>
                    <a:pt x="12430" y="6894"/>
                  </a:lnTo>
                  <a:lnTo>
                    <a:pt x="8513" y="6894"/>
                  </a:lnTo>
                  <a:lnTo>
                    <a:pt x="11371" y="4132"/>
                  </a:lnTo>
                  <a:close/>
                  <a:moveTo>
                    <a:pt x="12549" y="7704"/>
                  </a:moveTo>
                  <a:lnTo>
                    <a:pt x="13776" y="9751"/>
                  </a:lnTo>
                  <a:lnTo>
                    <a:pt x="11299" y="10382"/>
                  </a:lnTo>
                  <a:lnTo>
                    <a:pt x="8525" y="7704"/>
                  </a:lnTo>
                  <a:close/>
                  <a:moveTo>
                    <a:pt x="6525" y="7704"/>
                  </a:moveTo>
                  <a:lnTo>
                    <a:pt x="3667" y="10466"/>
                  </a:lnTo>
                  <a:lnTo>
                    <a:pt x="1334" y="9847"/>
                  </a:lnTo>
                  <a:lnTo>
                    <a:pt x="2608" y="7704"/>
                  </a:lnTo>
                  <a:close/>
                  <a:moveTo>
                    <a:pt x="7942" y="8287"/>
                  </a:moveTo>
                  <a:lnTo>
                    <a:pt x="10775" y="11037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57"/>
                  </a:lnTo>
                  <a:lnTo>
                    <a:pt x="3429" y="3453"/>
                  </a:lnTo>
                  <a:lnTo>
                    <a:pt x="857" y="4120"/>
                  </a:lnTo>
                  <a:lnTo>
                    <a:pt x="0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800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8" y="13752"/>
                  </a:lnTo>
                  <a:lnTo>
                    <a:pt x="11633" y="11156"/>
                  </a:lnTo>
                  <a:lnTo>
                    <a:pt x="14204" y="10490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364;p9"/>
            <p:cNvSpPr/>
            <p:nvPr/>
          </p:nvSpPr>
          <p:spPr>
            <a:xfrm>
              <a:off x="1924768" y="4198916"/>
              <a:ext cx="478740" cy="465094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82" y="1286"/>
                  </a:moveTo>
                  <a:lnTo>
                    <a:pt x="7108" y="2512"/>
                  </a:lnTo>
                  <a:lnTo>
                    <a:pt x="7108" y="6310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37" y="1238"/>
                  </a:moveTo>
                  <a:lnTo>
                    <a:pt x="10692" y="3632"/>
                  </a:lnTo>
                  <a:lnTo>
                    <a:pt x="7918" y="6310"/>
                  </a:lnTo>
                  <a:lnTo>
                    <a:pt x="7918" y="2417"/>
                  </a:lnTo>
                  <a:lnTo>
                    <a:pt x="7942" y="2417"/>
                  </a:lnTo>
                  <a:lnTo>
                    <a:pt x="10037" y="1238"/>
                  </a:lnTo>
                  <a:close/>
                  <a:moveTo>
                    <a:pt x="11371" y="4132"/>
                  </a:moveTo>
                  <a:lnTo>
                    <a:pt x="13716" y="4739"/>
                  </a:lnTo>
                  <a:lnTo>
                    <a:pt x="12430" y="6882"/>
                  </a:lnTo>
                  <a:lnTo>
                    <a:pt x="8513" y="6882"/>
                  </a:lnTo>
                  <a:lnTo>
                    <a:pt x="11371" y="4132"/>
                  </a:lnTo>
                  <a:close/>
                  <a:moveTo>
                    <a:pt x="3739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4" y="4858"/>
                  </a:lnTo>
                  <a:lnTo>
                    <a:pt x="3739" y="4215"/>
                  </a:lnTo>
                  <a:close/>
                  <a:moveTo>
                    <a:pt x="12549" y="7715"/>
                  </a:moveTo>
                  <a:lnTo>
                    <a:pt x="13776" y="9751"/>
                  </a:lnTo>
                  <a:lnTo>
                    <a:pt x="11299" y="10394"/>
                  </a:lnTo>
                  <a:lnTo>
                    <a:pt x="8525" y="7715"/>
                  </a:lnTo>
                  <a:close/>
                  <a:moveTo>
                    <a:pt x="6525" y="7715"/>
                  </a:moveTo>
                  <a:lnTo>
                    <a:pt x="3667" y="10466"/>
                  </a:lnTo>
                  <a:lnTo>
                    <a:pt x="1334" y="9859"/>
                  </a:lnTo>
                  <a:lnTo>
                    <a:pt x="2608" y="7715"/>
                  </a:lnTo>
                  <a:close/>
                  <a:moveTo>
                    <a:pt x="7942" y="8299"/>
                  </a:moveTo>
                  <a:lnTo>
                    <a:pt x="10775" y="11049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69"/>
                  </a:lnTo>
                  <a:lnTo>
                    <a:pt x="3429" y="3453"/>
                  </a:lnTo>
                  <a:lnTo>
                    <a:pt x="857" y="4132"/>
                  </a:lnTo>
                  <a:lnTo>
                    <a:pt x="0" y="4346"/>
                  </a:lnTo>
                  <a:lnTo>
                    <a:pt x="441" y="5084"/>
                  </a:lnTo>
                  <a:lnTo>
                    <a:pt x="1822" y="7406"/>
                  </a:lnTo>
                  <a:lnTo>
                    <a:pt x="476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8" y="13752"/>
                  </a:lnTo>
                  <a:lnTo>
                    <a:pt x="11633" y="11168"/>
                  </a:lnTo>
                  <a:lnTo>
                    <a:pt x="14204" y="10501"/>
                  </a:lnTo>
                  <a:lnTo>
                    <a:pt x="15050" y="10275"/>
                  </a:lnTo>
                  <a:lnTo>
                    <a:pt x="14621" y="9549"/>
                  </a:lnTo>
                  <a:lnTo>
                    <a:pt x="13240" y="7227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365;p9"/>
            <p:cNvSpPr/>
            <p:nvPr/>
          </p:nvSpPr>
          <p:spPr>
            <a:xfrm>
              <a:off x="1924768" y="4663629"/>
              <a:ext cx="478740" cy="464744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86"/>
                  </a:moveTo>
                  <a:lnTo>
                    <a:pt x="7108" y="2524"/>
                  </a:lnTo>
                  <a:lnTo>
                    <a:pt x="7108" y="6322"/>
                  </a:lnTo>
                  <a:lnTo>
                    <a:pt x="4263" y="3572"/>
                  </a:lnTo>
                  <a:lnTo>
                    <a:pt x="4882" y="1286"/>
                  </a:lnTo>
                  <a:close/>
                  <a:moveTo>
                    <a:pt x="10049" y="1250"/>
                  </a:moveTo>
                  <a:lnTo>
                    <a:pt x="10704" y="3643"/>
                  </a:lnTo>
                  <a:lnTo>
                    <a:pt x="7942" y="6322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50"/>
                  </a:lnTo>
                  <a:close/>
                  <a:moveTo>
                    <a:pt x="3739" y="4203"/>
                  </a:moveTo>
                  <a:lnTo>
                    <a:pt x="6513" y="6882"/>
                  </a:lnTo>
                  <a:lnTo>
                    <a:pt x="2489" y="6882"/>
                  </a:lnTo>
                  <a:lnTo>
                    <a:pt x="1274" y="4846"/>
                  </a:lnTo>
                  <a:lnTo>
                    <a:pt x="3739" y="4203"/>
                  </a:lnTo>
                  <a:close/>
                  <a:moveTo>
                    <a:pt x="11395" y="4132"/>
                  </a:moveTo>
                  <a:lnTo>
                    <a:pt x="13728" y="4739"/>
                  </a:lnTo>
                  <a:lnTo>
                    <a:pt x="12442" y="6882"/>
                  </a:lnTo>
                  <a:lnTo>
                    <a:pt x="8525" y="6882"/>
                  </a:lnTo>
                  <a:lnTo>
                    <a:pt x="11395" y="4132"/>
                  </a:lnTo>
                  <a:close/>
                  <a:moveTo>
                    <a:pt x="12549" y="7715"/>
                  </a:moveTo>
                  <a:lnTo>
                    <a:pt x="13776" y="9763"/>
                  </a:lnTo>
                  <a:lnTo>
                    <a:pt x="11299" y="10394"/>
                  </a:lnTo>
                  <a:lnTo>
                    <a:pt x="8525" y="7715"/>
                  </a:lnTo>
                  <a:close/>
                  <a:moveTo>
                    <a:pt x="6525" y="7715"/>
                  </a:moveTo>
                  <a:lnTo>
                    <a:pt x="3667" y="10478"/>
                  </a:lnTo>
                  <a:lnTo>
                    <a:pt x="1334" y="9858"/>
                  </a:lnTo>
                  <a:lnTo>
                    <a:pt x="2608" y="7715"/>
                  </a:lnTo>
                  <a:close/>
                  <a:moveTo>
                    <a:pt x="7954" y="8287"/>
                  </a:moveTo>
                  <a:lnTo>
                    <a:pt x="10799" y="11037"/>
                  </a:lnTo>
                  <a:lnTo>
                    <a:pt x="10168" y="13311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108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70" y="36"/>
                  </a:lnTo>
                  <a:lnTo>
                    <a:pt x="4144" y="857"/>
                  </a:lnTo>
                  <a:lnTo>
                    <a:pt x="3429" y="3441"/>
                  </a:lnTo>
                  <a:lnTo>
                    <a:pt x="857" y="4120"/>
                  </a:lnTo>
                  <a:lnTo>
                    <a:pt x="0" y="4334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6" y="9632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87"/>
                  </a:lnTo>
                  <a:lnTo>
                    <a:pt x="4251" y="13788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92" y="14561"/>
                  </a:lnTo>
                  <a:lnTo>
                    <a:pt x="10918" y="13752"/>
                  </a:lnTo>
                  <a:lnTo>
                    <a:pt x="11633" y="11156"/>
                  </a:lnTo>
                  <a:lnTo>
                    <a:pt x="14204" y="10489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1" y="810"/>
                  </a:lnTo>
                  <a:lnTo>
                    <a:pt x="105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366;p9"/>
            <p:cNvSpPr/>
            <p:nvPr/>
          </p:nvSpPr>
          <p:spPr>
            <a:xfrm>
              <a:off x="1442624" y="4663629"/>
              <a:ext cx="478391" cy="464744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86"/>
                  </a:moveTo>
                  <a:lnTo>
                    <a:pt x="7097" y="2524"/>
                  </a:lnTo>
                  <a:lnTo>
                    <a:pt x="7097" y="6322"/>
                  </a:lnTo>
                  <a:lnTo>
                    <a:pt x="4251" y="3572"/>
                  </a:lnTo>
                  <a:lnTo>
                    <a:pt x="4882" y="1286"/>
                  </a:lnTo>
                  <a:close/>
                  <a:moveTo>
                    <a:pt x="10038" y="1250"/>
                  </a:moveTo>
                  <a:lnTo>
                    <a:pt x="10692" y="3643"/>
                  </a:lnTo>
                  <a:lnTo>
                    <a:pt x="7930" y="6322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8" y="1250"/>
                  </a:lnTo>
                  <a:close/>
                  <a:moveTo>
                    <a:pt x="3727" y="4203"/>
                  </a:moveTo>
                  <a:lnTo>
                    <a:pt x="6501" y="6882"/>
                  </a:lnTo>
                  <a:lnTo>
                    <a:pt x="2477" y="6882"/>
                  </a:lnTo>
                  <a:lnTo>
                    <a:pt x="1263" y="4846"/>
                  </a:lnTo>
                  <a:lnTo>
                    <a:pt x="3727" y="4203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25" y="6882"/>
                  </a:lnTo>
                  <a:lnTo>
                    <a:pt x="11383" y="4132"/>
                  </a:lnTo>
                  <a:close/>
                  <a:moveTo>
                    <a:pt x="12538" y="7715"/>
                  </a:moveTo>
                  <a:lnTo>
                    <a:pt x="13764" y="9763"/>
                  </a:lnTo>
                  <a:lnTo>
                    <a:pt x="11288" y="10394"/>
                  </a:lnTo>
                  <a:lnTo>
                    <a:pt x="8525" y="7715"/>
                  </a:lnTo>
                  <a:close/>
                  <a:moveTo>
                    <a:pt x="6501" y="7715"/>
                  </a:moveTo>
                  <a:lnTo>
                    <a:pt x="3656" y="10478"/>
                  </a:lnTo>
                  <a:lnTo>
                    <a:pt x="1310" y="9858"/>
                  </a:lnTo>
                  <a:lnTo>
                    <a:pt x="2584" y="7715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57" y="13311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05"/>
                  </a:lnTo>
                  <a:lnTo>
                    <a:pt x="7418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32" y="857"/>
                  </a:lnTo>
                  <a:lnTo>
                    <a:pt x="3418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32"/>
                  </a:lnTo>
                  <a:lnTo>
                    <a:pt x="36" y="10370"/>
                  </a:lnTo>
                  <a:lnTo>
                    <a:pt x="894" y="10597"/>
                  </a:lnTo>
                  <a:lnTo>
                    <a:pt x="3549" y="11287"/>
                  </a:lnTo>
                  <a:lnTo>
                    <a:pt x="4239" y="13788"/>
                  </a:lnTo>
                  <a:lnTo>
                    <a:pt x="4465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8" y="14145"/>
                  </a:lnTo>
                  <a:lnTo>
                    <a:pt x="10680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38" y="10263"/>
                  </a:lnTo>
                  <a:lnTo>
                    <a:pt x="14610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5002" y="4239"/>
                  </a:lnTo>
                  <a:lnTo>
                    <a:pt x="14145" y="4012"/>
                  </a:lnTo>
                  <a:lnTo>
                    <a:pt x="11490" y="3310"/>
                  </a:lnTo>
                  <a:lnTo>
                    <a:pt x="10800" y="810"/>
                  </a:lnTo>
                  <a:lnTo>
                    <a:pt x="1057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367;p9"/>
            <p:cNvSpPr/>
            <p:nvPr/>
          </p:nvSpPr>
          <p:spPr>
            <a:xfrm>
              <a:off x="4333167" y="4663629"/>
              <a:ext cx="478740" cy="464744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94" y="1286"/>
                  </a:moveTo>
                  <a:lnTo>
                    <a:pt x="7120" y="2524"/>
                  </a:lnTo>
                  <a:lnTo>
                    <a:pt x="7120" y="6322"/>
                  </a:lnTo>
                  <a:lnTo>
                    <a:pt x="4274" y="3572"/>
                  </a:lnTo>
                  <a:lnTo>
                    <a:pt x="4894" y="1286"/>
                  </a:lnTo>
                  <a:close/>
                  <a:moveTo>
                    <a:pt x="10049" y="1250"/>
                  </a:moveTo>
                  <a:lnTo>
                    <a:pt x="10704" y="3643"/>
                  </a:lnTo>
                  <a:lnTo>
                    <a:pt x="7930" y="6322"/>
                  </a:lnTo>
                  <a:lnTo>
                    <a:pt x="7930" y="2417"/>
                  </a:lnTo>
                  <a:lnTo>
                    <a:pt x="7953" y="2417"/>
                  </a:lnTo>
                  <a:lnTo>
                    <a:pt x="10049" y="1250"/>
                  </a:lnTo>
                  <a:close/>
                  <a:moveTo>
                    <a:pt x="3751" y="4203"/>
                  </a:moveTo>
                  <a:lnTo>
                    <a:pt x="6525" y="6882"/>
                  </a:lnTo>
                  <a:lnTo>
                    <a:pt x="2500" y="6882"/>
                  </a:lnTo>
                  <a:lnTo>
                    <a:pt x="1298" y="4846"/>
                  </a:lnTo>
                  <a:lnTo>
                    <a:pt x="3751" y="4203"/>
                  </a:lnTo>
                  <a:close/>
                  <a:moveTo>
                    <a:pt x="11382" y="4132"/>
                  </a:moveTo>
                  <a:lnTo>
                    <a:pt x="13728" y="4739"/>
                  </a:lnTo>
                  <a:lnTo>
                    <a:pt x="12442" y="6882"/>
                  </a:lnTo>
                  <a:lnTo>
                    <a:pt x="8549" y="6882"/>
                  </a:lnTo>
                  <a:lnTo>
                    <a:pt x="11382" y="4132"/>
                  </a:lnTo>
                  <a:close/>
                  <a:moveTo>
                    <a:pt x="12561" y="7715"/>
                  </a:moveTo>
                  <a:lnTo>
                    <a:pt x="13788" y="9763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25" y="7715"/>
                  </a:moveTo>
                  <a:lnTo>
                    <a:pt x="3667" y="10478"/>
                  </a:lnTo>
                  <a:lnTo>
                    <a:pt x="1322" y="9858"/>
                  </a:lnTo>
                  <a:lnTo>
                    <a:pt x="2608" y="7715"/>
                  </a:lnTo>
                  <a:close/>
                  <a:moveTo>
                    <a:pt x="7953" y="8287"/>
                  </a:moveTo>
                  <a:lnTo>
                    <a:pt x="10787" y="11037"/>
                  </a:lnTo>
                  <a:lnTo>
                    <a:pt x="10168" y="13311"/>
                  </a:lnTo>
                  <a:lnTo>
                    <a:pt x="7953" y="12085"/>
                  </a:lnTo>
                  <a:lnTo>
                    <a:pt x="7953" y="8287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096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76"/>
                  </a:lnTo>
                  <a:lnTo>
                    <a:pt x="4358" y="60"/>
                  </a:lnTo>
                  <a:lnTo>
                    <a:pt x="4143" y="869"/>
                  </a:lnTo>
                  <a:lnTo>
                    <a:pt x="3429" y="3465"/>
                  </a:lnTo>
                  <a:lnTo>
                    <a:pt x="845" y="4132"/>
                  </a:lnTo>
                  <a:lnTo>
                    <a:pt x="0" y="4358"/>
                  </a:lnTo>
                  <a:lnTo>
                    <a:pt x="429" y="5084"/>
                  </a:lnTo>
                  <a:lnTo>
                    <a:pt x="1822" y="7394"/>
                  </a:lnTo>
                  <a:lnTo>
                    <a:pt x="476" y="9632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87"/>
                  </a:lnTo>
                  <a:lnTo>
                    <a:pt x="4239" y="13788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92" y="14561"/>
                  </a:lnTo>
                  <a:lnTo>
                    <a:pt x="10906" y="13752"/>
                  </a:lnTo>
                  <a:lnTo>
                    <a:pt x="11621" y="11156"/>
                  </a:lnTo>
                  <a:lnTo>
                    <a:pt x="14204" y="10489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28" y="7215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1" y="810"/>
                  </a:lnTo>
                  <a:lnTo>
                    <a:pt x="105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368;p9"/>
            <p:cNvSpPr/>
            <p:nvPr/>
          </p:nvSpPr>
          <p:spPr>
            <a:xfrm>
              <a:off x="964647" y="2339304"/>
              <a:ext cx="478772" cy="465126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906" y="1286"/>
                  </a:moveTo>
                  <a:lnTo>
                    <a:pt x="7121" y="2525"/>
                  </a:lnTo>
                  <a:lnTo>
                    <a:pt x="7121" y="6311"/>
                  </a:lnTo>
                  <a:lnTo>
                    <a:pt x="4275" y="3561"/>
                  </a:lnTo>
                  <a:lnTo>
                    <a:pt x="4906" y="1286"/>
                  </a:lnTo>
                  <a:close/>
                  <a:moveTo>
                    <a:pt x="10050" y="1251"/>
                  </a:moveTo>
                  <a:lnTo>
                    <a:pt x="10705" y="3656"/>
                  </a:lnTo>
                  <a:lnTo>
                    <a:pt x="7942" y="6335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50" y="1251"/>
                  </a:lnTo>
                  <a:close/>
                  <a:moveTo>
                    <a:pt x="11395" y="4144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95" y="4144"/>
                  </a:lnTo>
                  <a:close/>
                  <a:moveTo>
                    <a:pt x="3751" y="4227"/>
                  </a:moveTo>
                  <a:lnTo>
                    <a:pt x="6526" y="6906"/>
                  </a:lnTo>
                  <a:lnTo>
                    <a:pt x="2501" y="6906"/>
                  </a:lnTo>
                  <a:lnTo>
                    <a:pt x="1287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2" y="10407"/>
                  </a:lnTo>
                  <a:lnTo>
                    <a:pt x="8550" y="7728"/>
                  </a:lnTo>
                  <a:close/>
                  <a:moveTo>
                    <a:pt x="6526" y="7716"/>
                  </a:moveTo>
                  <a:lnTo>
                    <a:pt x="3680" y="10466"/>
                  </a:lnTo>
                  <a:lnTo>
                    <a:pt x="1346" y="9859"/>
                  </a:lnTo>
                  <a:lnTo>
                    <a:pt x="2608" y="7716"/>
                  </a:lnTo>
                  <a:close/>
                  <a:moveTo>
                    <a:pt x="7954" y="8299"/>
                  </a:moveTo>
                  <a:lnTo>
                    <a:pt x="10800" y="11050"/>
                  </a:lnTo>
                  <a:lnTo>
                    <a:pt x="10169" y="13324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33" y="8287"/>
                  </a:moveTo>
                  <a:lnTo>
                    <a:pt x="7133" y="12193"/>
                  </a:lnTo>
                  <a:lnTo>
                    <a:pt x="7121" y="12193"/>
                  </a:lnTo>
                  <a:lnTo>
                    <a:pt x="5025" y="13371"/>
                  </a:lnTo>
                  <a:lnTo>
                    <a:pt x="4370" y="10966"/>
                  </a:lnTo>
                  <a:lnTo>
                    <a:pt x="7133" y="8287"/>
                  </a:lnTo>
                  <a:close/>
                  <a:moveTo>
                    <a:pt x="10586" y="1"/>
                  </a:moveTo>
                  <a:lnTo>
                    <a:pt x="9824" y="417"/>
                  </a:lnTo>
                  <a:lnTo>
                    <a:pt x="7430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70"/>
                  </a:lnTo>
                  <a:lnTo>
                    <a:pt x="3430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30" y="5085"/>
                  </a:lnTo>
                  <a:lnTo>
                    <a:pt x="1823" y="7406"/>
                  </a:lnTo>
                  <a:lnTo>
                    <a:pt x="477" y="9645"/>
                  </a:lnTo>
                  <a:lnTo>
                    <a:pt x="49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51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33" y="11169"/>
                  </a:lnTo>
                  <a:lnTo>
                    <a:pt x="14205" y="10502"/>
                  </a:lnTo>
                  <a:lnTo>
                    <a:pt x="15050" y="10276"/>
                  </a:lnTo>
                  <a:lnTo>
                    <a:pt x="14622" y="9549"/>
                  </a:lnTo>
                  <a:lnTo>
                    <a:pt x="13241" y="7228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369;p9"/>
            <p:cNvSpPr/>
            <p:nvPr/>
          </p:nvSpPr>
          <p:spPr>
            <a:xfrm>
              <a:off x="965411" y="1874591"/>
              <a:ext cx="478391" cy="464744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98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51" y="3573"/>
                  </a:lnTo>
                  <a:lnTo>
                    <a:pt x="4882" y="1298"/>
                  </a:lnTo>
                  <a:close/>
                  <a:moveTo>
                    <a:pt x="10026" y="1251"/>
                  </a:moveTo>
                  <a:lnTo>
                    <a:pt x="10681" y="3644"/>
                  </a:lnTo>
                  <a:lnTo>
                    <a:pt x="7918" y="6323"/>
                  </a:lnTo>
                  <a:lnTo>
                    <a:pt x="7918" y="2430"/>
                  </a:lnTo>
                  <a:lnTo>
                    <a:pt x="7930" y="2430"/>
                  </a:lnTo>
                  <a:lnTo>
                    <a:pt x="10026" y="1251"/>
                  </a:lnTo>
                  <a:close/>
                  <a:moveTo>
                    <a:pt x="11371" y="4132"/>
                  </a:moveTo>
                  <a:lnTo>
                    <a:pt x="13705" y="4751"/>
                  </a:lnTo>
                  <a:lnTo>
                    <a:pt x="12419" y="6894"/>
                  </a:lnTo>
                  <a:lnTo>
                    <a:pt x="8502" y="6894"/>
                  </a:lnTo>
                  <a:lnTo>
                    <a:pt x="11371" y="4132"/>
                  </a:lnTo>
                  <a:close/>
                  <a:moveTo>
                    <a:pt x="3727" y="4227"/>
                  </a:moveTo>
                  <a:lnTo>
                    <a:pt x="6502" y="6906"/>
                  </a:lnTo>
                  <a:lnTo>
                    <a:pt x="2477" y="6906"/>
                  </a:lnTo>
                  <a:lnTo>
                    <a:pt x="1263" y="4870"/>
                  </a:lnTo>
                  <a:lnTo>
                    <a:pt x="3727" y="4227"/>
                  </a:lnTo>
                  <a:close/>
                  <a:moveTo>
                    <a:pt x="12538" y="7728"/>
                  </a:moveTo>
                  <a:lnTo>
                    <a:pt x="13752" y="9764"/>
                  </a:lnTo>
                  <a:lnTo>
                    <a:pt x="11288" y="10407"/>
                  </a:lnTo>
                  <a:lnTo>
                    <a:pt x="8526" y="7728"/>
                  </a:lnTo>
                  <a:close/>
                  <a:moveTo>
                    <a:pt x="6502" y="7728"/>
                  </a:moveTo>
                  <a:lnTo>
                    <a:pt x="3656" y="10478"/>
                  </a:lnTo>
                  <a:lnTo>
                    <a:pt x="1310" y="9871"/>
                  </a:lnTo>
                  <a:lnTo>
                    <a:pt x="2584" y="7728"/>
                  </a:lnTo>
                  <a:close/>
                  <a:moveTo>
                    <a:pt x="7930" y="8299"/>
                  </a:moveTo>
                  <a:lnTo>
                    <a:pt x="10764" y="11062"/>
                  </a:lnTo>
                  <a:lnTo>
                    <a:pt x="10145" y="13336"/>
                  </a:lnTo>
                  <a:lnTo>
                    <a:pt x="7930" y="12097"/>
                  </a:lnTo>
                  <a:lnTo>
                    <a:pt x="7930" y="8299"/>
                  </a:lnTo>
                  <a:close/>
                  <a:moveTo>
                    <a:pt x="7109" y="8299"/>
                  </a:moveTo>
                  <a:lnTo>
                    <a:pt x="7109" y="12205"/>
                  </a:lnTo>
                  <a:lnTo>
                    <a:pt x="7097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1"/>
                  </a:moveTo>
                  <a:lnTo>
                    <a:pt x="9823" y="417"/>
                  </a:lnTo>
                  <a:lnTo>
                    <a:pt x="7418" y="1751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3"/>
                  </a:lnTo>
                  <a:lnTo>
                    <a:pt x="1810" y="7394"/>
                  </a:lnTo>
                  <a:lnTo>
                    <a:pt x="477" y="9645"/>
                  </a:lnTo>
                  <a:lnTo>
                    <a:pt x="36" y="10371"/>
                  </a:lnTo>
                  <a:lnTo>
                    <a:pt x="894" y="10597"/>
                  </a:lnTo>
                  <a:lnTo>
                    <a:pt x="3549" y="11300"/>
                  </a:lnTo>
                  <a:lnTo>
                    <a:pt x="4239" y="13800"/>
                  </a:lnTo>
                  <a:lnTo>
                    <a:pt x="4466" y="14610"/>
                  </a:lnTo>
                  <a:lnTo>
                    <a:pt x="5216" y="14193"/>
                  </a:lnTo>
                  <a:lnTo>
                    <a:pt x="7609" y="12859"/>
                  </a:lnTo>
                  <a:lnTo>
                    <a:pt x="9919" y="14145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38" y="10264"/>
                  </a:lnTo>
                  <a:lnTo>
                    <a:pt x="14610" y="9538"/>
                  </a:lnTo>
                  <a:lnTo>
                    <a:pt x="13229" y="7216"/>
                  </a:lnTo>
                  <a:lnTo>
                    <a:pt x="14562" y="4966"/>
                  </a:lnTo>
                  <a:lnTo>
                    <a:pt x="15003" y="4239"/>
                  </a:lnTo>
                  <a:lnTo>
                    <a:pt x="14145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370;p9"/>
            <p:cNvSpPr/>
            <p:nvPr/>
          </p:nvSpPr>
          <p:spPr>
            <a:xfrm>
              <a:off x="964647" y="1409497"/>
              <a:ext cx="478772" cy="465126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906" y="1299"/>
                  </a:moveTo>
                  <a:lnTo>
                    <a:pt x="7121" y="2537"/>
                  </a:lnTo>
                  <a:lnTo>
                    <a:pt x="7121" y="6335"/>
                  </a:lnTo>
                  <a:lnTo>
                    <a:pt x="4275" y="3573"/>
                  </a:lnTo>
                  <a:lnTo>
                    <a:pt x="4906" y="1299"/>
                  </a:lnTo>
                  <a:close/>
                  <a:moveTo>
                    <a:pt x="10050" y="1251"/>
                  </a:moveTo>
                  <a:lnTo>
                    <a:pt x="10705" y="3656"/>
                  </a:lnTo>
                  <a:lnTo>
                    <a:pt x="7942" y="6335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50" y="1251"/>
                  </a:lnTo>
                  <a:close/>
                  <a:moveTo>
                    <a:pt x="11395" y="4144"/>
                  </a:moveTo>
                  <a:lnTo>
                    <a:pt x="13729" y="4751"/>
                  </a:lnTo>
                  <a:lnTo>
                    <a:pt x="12443" y="6895"/>
                  </a:lnTo>
                  <a:lnTo>
                    <a:pt x="8526" y="6895"/>
                  </a:lnTo>
                  <a:lnTo>
                    <a:pt x="11395" y="4144"/>
                  </a:lnTo>
                  <a:close/>
                  <a:moveTo>
                    <a:pt x="3751" y="4228"/>
                  </a:moveTo>
                  <a:lnTo>
                    <a:pt x="6526" y="6906"/>
                  </a:lnTo>
                  <a:lnTo>
                    <a:pt x="2501" y="6906"/>
                  </a:lnTo>
                  <a:lnTo>
                    <a:pt x="1287" y="4870"/>
                  </a:lnTo>
                  <a:lnTo>
                    <a:pt x="3751" y="4228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2" y="10407"/>
                  </a:lnTo>
                  <a:lnTo>
                    <a:pt x="8550" y="7728"/>
                  </a:lnTo>
                  <a:close/>
                  <a:moveTo>
                    <a:pt x="6537" y="7728"/>
                  </a:moveTo>
                  <a:lnTo>
                    <a:pt x="3680" y="10478"/>
                  </a:lnTo>
                  <a:lnTo>
                    <a:pt x="1346" y="9871"/>
                  </a:lnTo>
                  <a:lnTo>
                    <a:pt x="2620" y="7728"/>
                  </a:lnTo>
                  <a:close/>
                  <a:moveTo>
                    <a:pt x="7954" y="8311"/>
                  </a:moveTo>
                  <a:lnTo>
                    <a:pt x="10788" y="11062"/>
                  </a:lnTo>
                  <a:lnTo>
                    <a:pt x="10169" y="13336"/>
                  </a:lnTo>
                  <a:lnTo>
                    <a:pt x="7954" y="12109"/>
                  </a:lnTo>
                  <a:lnTo>
                    <a:pt x="7954" y="8311"/>
                  </a:lnTo>
                  <a:close/>
                  <a:moveTo>
                    <a:pt x="7133" y="8311"/>
                  </a:moveTo>
                  <a:lnTo>
                    <a:pt x="7133" y="12205"/>
                  </a:lnTo>
                  <a:lnTo>
                    <a:pt x="7121" y="12205"/>
                  </a:lnTo>
                  <a:lnTo>
                    <a:pt x="5025" y="13383"/>
                  </a:lnTo>
                  <a:lnTo>
                    <a:pt x="4370" y="10990"/>
                  </a:lnTo>
                  <a:lnTo>
                    <a:pt x="7133" y="8311"/>
                  </a:lnTo>
                  <a:close/>
                  <a:moveTo>
                    <a:pt x="10586" y="1"/>
                  </a:moveTo>
                  <a:lnTo>
                    <a:pt x="9824" y="418"/>
                  </a:lnTo>
                  <a:lnTo>
                    <a:pt x="7430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70"/>
                  </a:lnTo>
                  <a:lnTo>
                    <a:pt x="3430" y="3454"/>
                  </a:lnTo>
                  <a:lnTo>
                    <a:pt x="846" y="4132"/>
                  </a:lnTo>
                  <a:lnTo>
                    <a:pt x="1" y="4347"/>
                  </a:lnTo>
                  <a:lnTo>
                    <a:pt x="430" y="5085"/>
                  </a:lnTo>
                  <a:lnTo>
                    <a:pt x="1823" y="7406"/>
                  </a:lnTo>
                  <a:lnTo>
                    <a:pt x="477" y="9645"/>
                  </a:lnTo>
                  <a:lnTo>
                    <a:pt x="49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40" y="13800"/>
                  </a:lnTo>
                  <a:lnTo>
                    <a:pt x="4466" y="14622"/>
                  </a:lnTo>
                  <a:lnTo>
                    <a:pt x="5228" y="14205"/>
                  </a:lnTo>
                  <a:lnTo>
                    <a:pt x="7621" y="12860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3"/>
                  </a:lnTo>
                  <a:lnTo>
                    <a:pt x="11633" y="11169"/>
                  </a:lnTo>
                  <a:lnTo>
                    <a:pt x="14205" y="10502"/>
                  </a:lnTo>
                  <a:lnTo>
                    <a:pt x="15050" y="10276"/>
                  </a:lnTo>
                  <a:lnTo>
                    <a:pt x="14622" y="9550"/>
                  </a:lnTo>
                  <a:lnTo>
                    <a:pt x="13241" y="7228"/>
                  </a:lnTo>
                  <a:lnTo>
                    <a:pt x="14574" y="4978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812" y="822"/>
                  </a:lnTo>
                  <a:lnTo>
                    <a:pt x="105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371;p9"/>
            <p:cNvSpPr/>
            <p:nvPr/>
          </p:nvSpPr>
          <p:spPr>
            <a:xfrm>
              <a:off x="964647" y="3269110"/>
              <a:ext cx="478772" cy="465126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906" y="1286"/>
                  </a:moveTo>
                  <a:lnTo>
                    <a:pt x="7121" y="2525"/>
                  </a:lnTo>
                  <a:lnTo>
                    <a:pt x="7121" y="6311"/>
                  </a:lnTo>
                  <a:lnTo>
                    <a:pt x="4275" y="3560"/>
                  </a:lnTo>
                  <a:lnTo>
                    <a:pt x="4906" y="1286"/>
                  </a:lnTo>
                  <a:close/>
                  <a:moveTo>
                    <a:pt x="10050" y="1239"/>
                  </a:moveTo>
                  <a:lnTo>
                    <a:pt x="10705" y="3632"/>
                  </a:lnTo>
                  <a:lnTo>
                    <a:pt x="7942" y="6311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50" y="1239"/>
                  </a:lnTo>
                  <a:close/>
                  <a:moveTo>
                    <a:pt x="3751" y="4215"/>
                  </a:moveTo>
                  <a:lnTo>
                    <a:pt x="6526" y="6894"/>
                  </a:lnTo>
                  <a:lnTo>
                    <a:pt x="2501" y="6894"/>
                  </a:lnTo>
                  <a:lnTo>
                    <a:pt x="1299" y="4858"/>
                  </a:lnTo>
                  <a:lnTo>
                    <a:pt x="3751" y="4215"/>
                  </a:lnTo>
                  <a:close/>
                  <a:moveTo>
                    <a:pt x="11395" y="4144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95" y="4144"/>
                  </a:lnTo>
                  <a:close/>
                  <a:moveTo>
                    <a:pt x="12562" y="7716"/>
                  </a:moveTo>
                  <a:lnTo>
                    <a:pt x="13788" y="9752"/>
                  </a:lnTo>
                  <a:lnTo>
                    <a:pt x="11312" y="10395"/>
                  </a:lnTo>
                  <a:lnTo>
                    <a:pt x="8550" y="7716"/>
                  </a:lnTo>
                  <a:close/>
                  <a:moveTo>
                    <a:pt x="6526" y="7728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54" y="8299"/>
                  </a:moveTo>
                  <a:lnTo>
                    <a:pt x="10800" y="11049"/>
                  </a:lnTo>
                  <a:lnTo>
                    <a:pt x="10169" y="13323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1" y="8299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70"/>
                  </a:lnTo>
                  <a:lnTo>
                    <a:pt x="3430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41" y="5084"/>
                  </a:lnTo>
                  <a:lnTo>
                    <a:pt x="1823" y="7406"/>
                  </a:lnTo>
                  <a:lnTo>
                    <a:pt x="477" y="9644"/>
                  </a:lnTo>
                  <a:lnTo>
                    <a:pt x="49" y="10383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33" y="11168"/>
                  </a:lnTo>
                  <a:lnTo>
                    <a:pt x="14205" y="10502"/>
                  </a:lnTo>
                  <a:lnTo>
                    <a:pt x="15050" y="10275"/>
                  </a:lnTo>
                  <a:lnTo>
                    <a:pt x="14622" y="9549"/>
                  </a:lnTo>
                  <a:lnTo>
                    <a:pt x="13241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372;p9"/>
            <p:cNvSpPr/>
            <p:nvPr/>
          </p:nvSpPr>
          <p:spPr>
            <a:xfrm>
              <a:off x="482535" y="3269110"/>
              <a:ext cx="478359" cy="465126"/>
            </a:xfrm>
            <a:custGeom>
              <a:avLst/>
              <a:gdLst/>
              <a:ahLst/>
              <a:cxnLst/>
              <a:rect l="l" t="t" r="r" b="b"/>
              <a:pathLst>
                <a:path w="15038" h="14622" extrusionOk="0">
                  <a:moveTo>
                    <a:pt x="4894" y="1286"/>
                  </a:moveTo>
                  <a:lnTo>
                    <a:pt x="7108" y="2525"/>
                  </a:lnTo>
                  <a:lnTo>
                    <a:pt x="7108" y="6311"/>
                  </a:lnTo>
                  <a:lnTo>
                    <a:pt x="4263" y="3560"/>
                  </a:lnTo>
                  <a:lnTo>
                    <a:pt x="4894" y="1286"/>
                  </a:lnTo>
                  <a:close/>
                  <a:moveTo>
                    <a:pt x="10037" y="1239"/>
                  </a:moveTo>
                  <a:lnTo>
                    <a:pt x="10692" y="3632"/>
                  </a:lnTo>
                  <a:lnTo>
                    <a:pt x="7930" y="6311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7" y="1239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4" y="4858"/>
                  </a:lnTo>
                  <a:lnTo>
                    <a:pt x="3751" y="4215"/>
                  </a:lnTo>
                  <a:close/>
                  <a:moveTo>
                    <a:pt x="11383" y="4144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44"/>
                  </a:lnTo>
                  <a:close/>
                  <a:moveTo>
                    <a:pt x="12561" y="7716"/>
                  </a:moveTo>
                  <a:lnTo>
                    <a:pt x="13776" y="9752"/>
                  </a:lnTo>
                  <a:lnTo>
                    <a:pt x="11311" y="10395"/>
                  </a:lnTo>
                  <a:lnTo>
                    <a:pt x="8537" y="7716"/>
                  </a:lnTo>
                  <a:close/>
                  <a:moveTo>
                    <a:pt x="6513" y="7728"/>
                  </a:moveTo>
                  <a:lnTo>
                    <a:pt x="3655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42" y="8299"/>
                  </a:moveTo>
                  <a:lnTo>
                    <a:pt x="10787" y="11049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8" y="8299"/>
                  </a:moveTo>
                  <a:lnTo>
                    <a:pt x="7108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8" y="8299"/>
                  </a:lnTo>
                  <a:close/>
                  <a:moveTo>
                    <a:pt x="10573" y="0"/>
                  </a:moveTo>
                  <a:lnTo>
                    <a:pt x="9811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7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6" y="9644"/>
                  </a:lnTo>
                  <a:lnTo>
                    <a:pt x="36" y="10383"/>
                  </a:lnTo>
                  <a:lnTo>
                    <a:pt x="881" y="10597"/>
                  </a:lnTo>
                  <a:lnTo>
                    <a:pt x="3548" y="11299"/>
                  </a:lnTo>
                  <a:lnTo>
                    <a:pt x="4239" y="13800"/>
                  </a:lnTo>
                  <a:lnTo>
                    <a:pt x="4453" y="14621"/>
                  </a:lnTo>
                  <a:lnTo>
                    <a:pt x="5215" y="14205"/>
                  </a:lnTo>
                  <a:lnTo>
                    <a:pt x="7608" y="12859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2" y="10502"/>
                  </a:lnTo>
                  <a:lnTo>
                    <a:pt x="15038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62" y="4977"/>
                  </a:lnTo>
                  <a:lnTo>
                    <a:pt x="14990" y="4251"/>
                  </a:lnTo>
                  <a:lnTo>
                    <a:pt x="14145" y="4025"/>
                  </a:lnTo>
                  <a:lnTo>
                    <a:pt x="11478" y="3322"/>
                  </a:lnTo>
                  <a:lnTo>
                    <a:pt x="10799" y="822"/>
                  </a:lnTo>
                  <a:lnTo>
                    <a:pt x="1057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373;p9"/>
            <p:cNvSpPr/>
            <p:nvPr/>
          </p:nvSpPr>
          <p:spPr>
            <a:xfrm>
              <a:off x="9" y="2804398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50" y="1239"/>
                  </a:lnTo>
                  <a:close/>
                  <a:moveTo>
                    <a:pt x="4894" y="1274"/>
                  </a:moveTo>
                  <a:lnTo>
                    <a:pt x="7109" y="2513"/>
                  </a:lnTo>
                  <a:lnTo>
                    <a:pt x="7109" y="6323"/>
                  </a:lnTo>
                  <a:lnTo>
                    <a:pt x="4275" y="3560"/>
                  </a:lnTo>
                  <a:lnTo>
                    <a:pt x="4894" y="1274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5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55" y="6894"/>
                  </a:lnTo>
                  <a:lnTo>
                    <a:pt x="8537" y="6894"/>
                  </a:lnTo>
                  <a:lnTo>
                    <a:pt x="11383" y="4132"/>
                  </a:lnTo>
                  <a:close/>
                  <a:moveTo>
                    <a:pt x="12562" y="7704"/>
                  </a:moveTo>
                  <a:lnTo>
                    <a:pt x="13776" y="9752"/>
                  </a:lnTo>
                  <a:lnTo>
                    <a:pt x="11312" y="10383"/>
                  </a:lnTo>
                  <a:lnTo>
                    <a:pt x="8537" y="7704"/>
                  </a:lnTo>
                  <a:close/>
                  <a:moveTo>
                    <a:pt x="6537" y="7704"/>
                  </a:moveTo>
                  <a:lnTo>
                    <a:pt x="3680" y="10478"/>
                  </a:lnTo>
                  <a:lnTo>
                    <a:pt x="1334" y="9871"/>
                  </a:lnTo>
                  <a:lnTo>
                    <a:pt x="2620" y="7704"/>
                  </a:lnTo>
                  <a:close/>
                  <a:moveTo>
                    <a:pt x="7942" y="8287"/>
                  </a:moveTo>
                  <a:lnTo>
                    <a:pt x="10788" y="11038"/>
                  </a:lnTo>
                  <a:lnTo>
                    <a:pt x="10169" y="13324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33" y="8287"/>
                  </a:moveTo>
                  <a:lnTo>
                    <a:pt x="7133" y="12192"/>
                  </a:lnTo>
                  <a:lnTo>
                    <a:pt x="7109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33" y="8287"/>
                  </a:lnTo>
                  <a:close/>
                  <a:moveTo>
                    <a:pt x="10597" y="0"/>
                  </a:moveTo>
                  <a:lnTo>
                    <a:pt x="9835" y="417"/>
                  </a:lnTo>
                  <a:lnTo>
                    <a:pt x="7442" y="1751"/>
                  </a:lnTo>
                  <a:lnTo>
                    <a:pt x="5132" y="453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36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09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33" y="9537"/>
                  </a:lnTo>
                  <a:lnTo>
                    <a:pt x="13240" y="7216"/>
                  </a:lnTo>
                  <a:lnTo>
                    <a:pt x="14586" y="4965"/>
                  </a:lnTo>
                  <a:lnTo>
                    <a:pt x="15014" y="4239"/>
                  </a:lnTo>
                  <a:lnTo>
                    <a:pt x="14169" y="4013"/>
                  </a:lnTo>
                  <a:lnTo>
                    <a:pt x="11502" y="3322"/>
                  </a:lnTo>
                  <a:lnTo>
                    <a:pt x="10823" y="822"/>
                  </a:lnTo>
                  <a:lnTo>
                    <a:pt x="105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374;p9"/>
            <p:cNvSpPr/>
            <p:nvPr/>
          </p:nvSpPr>
          <p:spPr>
            <a:xfrm>
              <a:off x="9" y="944785"/>
              <a:ext cx="478772" cy="465126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94" y="1299"/>
                  </a:moveTo>
                  <a:lnTo>
                    <a:pt x="7109" y="2525"/>
                  </a:lnTo>
                  <a:lnTo>
                    <a:pt x="7109" y="6323"/>
                  </a:lnTo>
                  <a:lnTo>
                    <a:pt x="4275" y="3573"/>
                  </a:lnTo>
                  <a:lnTo>
                    <a:pt x="4894" y="1299"/>
                  </a:lnTo>
                  <a:close/>
                  <a:moveTo>
                    <a:pt x="10050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50" y="1251"/>
                  </a:lnTo>
                  <a:close/>
                  <a:moveTo>
                    <a:pt x="3751" y="4228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1"/>
                  </a:lnTo>
                  <a:lnTo>
                    <a:pt x="3751" y="4228"/>
                  </a:lnTo>
                  <a:close/>
                  <a:moveTo>
                    <a:pt x="11383" y="4156"/>
                  </a:moveTo>
                  <a:lnTo>
                    <a:pt x="13717" y="4763"/>
                  </a:lnTo>
                  <a:lnTo>
                    <a:pt x="12455" y="6906"/>
                  </a:lnTo>
                  <a:lnTo>
                    <a:pt x="8537" y="6906"/>
                  </a:lnTo>
                  <a:lnTo>
                    <a:pt x="11383" y="4156"/>
                  </a:lnTo>
                  <a:close/>
                  <a:moveTo>
                    <a:pt x="12562" y="7728"/>
                  </a:moveTo>
                  <a:lnTo>
                    <a:pt x="13776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37" y="7704"/>
                  </a:moveTo>
                  <a:lnTo>
                    <a:pt x="3680" y="10478"/>
                  </a:lnTo>
                  <a:lnTo>
                    <a:pt x="1334" y="9859"/>
                  </a:lnTo>
                  <a:lnTo>
                    <a:pt x="2620" y="7704"/>
                  </a:lnTo>
                  <a:close/>
                  <a:moveTo>
                    <a:pt x="7942" y="8300"/>
                  </a:moveTo>
                  <a:lnTo>
                    <a:pt x="10788" y="11050"/>
                  </a:lnTo>
                  <a:lnTo>
                    <a:pt x="10169" y="13336"/>
                  </a:lnTo>
                  <a:lnTo>
                    <a:pt x="7942" y="12098"/>
                  </a:lnTo>
                  <a:lnTo>
                    <a:pt x="7942" y="8300"/>
                  </a:lnTo>
                  <a:close/>
                  <a:moveTo>
                    <a:pt x="7133" y="8300"/>
                  </a:moveTo>
                  <a:lnTo>
                    <a:pt x="7133" y="12205"/>
                  </a:lnTo>
                  <a:lnTo>
                    <a:pt x="7109" y="12205"/>
                  </a:lnTo>
                  <a:lnTo>
                    <a:pt x="5013" y="13383"/>
                  </a:lnTo>
                  <a:lnTo>
                    <a:pt x="4358" y="10978"/>
                  </a:lnTo>
                  <a:lnTo>
                    <a:pt x="7133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32" y="858"/>
                  </a:lnTo>
                  <a:lnTo>
                    <a:pt x="3418" y="3454"/>
                  </a:lnTo>
                  <a:lnTo>
                    <a:pt x="846" y="4132"/>
                  </a:lnTo>
                  <a:lnTo>
                    <a:pt x="1" y="4359"/>
                  </a:lnTo>
                  <a:lnTo>
                    <a:pt x="429" y="5085"/>
                  </a:lnTo>
                  <a:lnTo>
                    <a:pt x="1810" y="7407"/>
                  </a:lnTo>
                  <a:lnTo>
                    <a:pt x="477" y="9657"/>
                  </a:lnTo>
                  <a:lnTo>
                    <a:pt x="36" y="10383"/>
                  </a:lnTo>
                  <a:lnTo>
                    <a:pt x="894" y="10609"/>
                  </a:lnTo>
                  <a:lnTo>
                    <a:pt x="3561" y="11312"/>
                  </a:lnTo>
                  <a:lnTo>
                    <a:pt x="4239" y="13812"/>
                  </a:lnTo>
                  <a:lnTo>
                    <a:pt x="4466" y="14622"/>
                  </a:lnTo>
                  <a:lnTo>
                    <a:pt x="5228" y="14205"/>
                  </a:lnTo>
                  <a:lnTo>
                    <a:pt x="7621" y="12872"/>
                  </a:lnTo>
                  <a:lnTo>
                    <a:pt x="9930" y="14169"/>
                  </a:lnTo>
                  <a:lnTo>
                    <a:pt x="10681" y="14586"/>
                  </a:lnTo>
                  <a:lnTo>
                    <a:pt x="10907" y="13764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50" y="10276"/>
                  </a:lnTo>
                  <a:lnTo>
                    <a:pt x="14610" y="9550"/>
                  </a:lnTo>
                  <a:lnTo>
                    <a:pt x="13229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00" y="822"/>
                  </a:lnTo>
                  <a:lnTo>
                    <a:pt x="105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375;p9"/>
            <p:cNvSpPr/>
            <p:nvPr/>
          </p:nvSpPr>
          <p:spPr>
            <a:xfrm>
              <a:off x="9" y="3269110"/>
              <a:ext cx="478772" cy="465126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94" y="1286"/>
                  </a:moveTo>
                  <a:lnTo>
                    <a:pt x="7109" y="2525"/>
                  </a:lnTo>
                  <a:lnTo>
                    <a:pt x="7109" y="6311"/>
                  </a:lnTo>
                  <a:lnTo>
                    <a:pt x="4275" y="3560"/>
                  </a:lnTo>
                  <a:lnTo>
                    <a:pt x="4894" y="1286"/>
                  </a:lnTo>
                  <a:close/>
                  <a:moveTo>
                    <a:pt x="10050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50" y="1239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5" y="4858"/>
                  </a:lnTo>
                  <a:lnTo>
                    <a:pt x="3751" y="4215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55" y="6894"/>
                  </a:lnTo>
                  <a:lnTo>
                    <a:pt x="8537" y="6894"/>
                  </a:lnTo>
                  <a:lnTo>
                    <a:pt x="11383" y="4144"/>
                  </a:lnTo>
                  <a:close/>
                  <a:moveTo>
                    <a:pt x="12562" y="7716"/>
                  </a:moveTo>
                  <a:lnTo>
                    <a:pt x="13776" y="9752"/>
                  </a:lnTo>
                  <a:lnTo>
                    <a:pt x="11312" y="10395"/>
                  </a:lnTo>
                  <a:lnTo>
                    <a:pt x="8537" y="7716"/>
                  </a:lnTo>
                  <a:close/>
                  <a:moveTo>
                    <a:pt x="6501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097" y="8299"/>
                  </a:move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097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36" y="10383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5050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376;p9"/>
            <p:cNvSpPr/>
            <p:nvPr/>
          </p:nvSpPr>
          <p:spPr>
            <a:xfrm>
              <a:off x="9" y="479723"/>
              <a:ext cx="478772" cy="465476"/>
            </a:xfrm>
            <a:custGeom>
              <a:avLst/>
              <a:gdLst/>
              <a:ahLst/>
              <a:cxnLst/>
              <a:rect l="l" t="t" r="r" b="b"/>
              <a:pathLst>
                <a:path w="15051" h="14633" extrusionOk="0">
                  <a:moveTo>
                    <a:pt x="4894" y="1298"/>
                  </a:moveTo>
                  <a:lnTo>
                    <a:pt x="7109" y="2536"/>
                  </a:lnTo>
                  <a:lnTo>
                    <a:pt x="7109" y="6334"/>
                  </a:lnTo>
                  <a:lnTo>
                    <a:pt x="4275" y="3572"/>
                  </a:lnTo>
                  <a:lnTo>
                    <a:pt x="4894" y="1298"/>
                  </a:lnTo>
                  <a:close/>
                  <a:moveTo>
                    <a:pt x="10050" y="1250"/>
                  </a:moveTo>
                  <a:lnTo>
                    <a:pt x="10704" y="3655"/>
                  </a:lnTo>
                  <a:lnTo>
                    <a:pt x="7930" y="6334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50" y="1250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1383" y="4155"/>
                  </a:moveTo>
                  <a:lnTo>
                    <a:pt x="13717" y="4763"/>
                  </a:lnTo>
                  <a:lnTo>
                    <a:pt x="12455" y="6906"/>
                  </a:lnTo>
                  <a:lnTo>
                    <a:pt x="8537" y="6906"/>
                  </a:lnTo>
                  <a:lnTo>
                    <a:pt x="11383" y="4155"/>
                  </a:lnTo>
                  <a:close/>
                  <a:moveTo>
                    <a:pt x="12562" y="7727"/>
                  </a:moveTo>
                  <a:lnTo>
                    <a:pt x="13764" y="9763"/>
                  </a:lnTo>
                  <a:lnTo>
                    <a:pt x="11312" y="10406"/>
                  </a:lnTo>
                  <a:lnTo>
                    <a:pt x="8537" y="7727"/>
                  </a:lnTo>
                  <a:close/>
                  <a:moveTo>
                    <a:pt x="6537" y="7739"/>
                  </a:moveTo>
                  <a:lnTo>
                    <a:pt x="3680" y="10501"/>
                  </a:lnTo>
                  <a:lnTo>
                    <a:pt x="1334" y="9882"/>
                  </a:lnTo>
                  <a:lnTo>
                    <a:pt x="2620" y="7739"/>
                  </a:lnTo>
                  <a:close/>
                  <a:moveTo>
                    <a:pt x="7942" y="8311"/>
                  </a:moveTo>
                  <a:lnTo>
                    <a:pt x="10788" y="11061"/>
                  </a:lnTo>
                  <a:lnTo>
                    <a:pt x="10169" y="13335"/>
                  </a:lnTo>
                  <a:lnTo>
                    <a:pt x="7942" y="12097"/>
                  </a:lnTo>
                  <a:lnTo>
                    <a:pt x="7942" y="8311"/>
                  </a:lnTo>
                  <a:close/>
                  <a:moveTo>
                    <a:pt x="7109" y="8311"/>
                  </a:moveTo>
                  <a:lnTo>
                    <a:pt x="7109" y="12204"/>
                  </a:lnTo>
                  <a:lnTo>
                    <a:pt x="5001" y="13383"/>
                  </a:lnTo>
                  <a:lnTo>
                    <a:pt x="4346" y="10989"/>
                  </a:lnTo>
                  <a:lnTo>
                    <a:pt x="7109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43"/>
                  </a:lnTo>
                  <a:lnTo>
                    <a:pt x="1" y="4370"/>
                  </a:lnTo>
                  <a:lnTo>
                    <a:pt x="429" y="5096"/>
                  </a:lnTo>
                  <a:lnTo>
                    <a:pt x="1810" y="7418"/>
                  </a:lnTo>
                  <a:lnTo>
                    <a:pt x="477" y="9668"/>
                  </a:lnTo>
                  <a:lnTo>
                    <a:pt x="36" y="10394"/>
                  </a:lnTo>
                  <a:lnTo>
                    <a:pt x="894" y="10620"/>
                  </a:lnTo>
                  <a:lnTo>
                    <a:pt x="3561" y="11311"/>
                  </a:lnTo>
                  <a:lnTo>
                    <a:pt x="4239" y="13811"/>
                  </a:lnTo>
                  <a:lnTo>
                    <a:pt x="4466" y="14633"/>
                  </a:lnTo>
                  <a:lnTo>
                    <a:pt x="5228" y="14216"/>
                  </a:lnTo>
                  <a:lnTo>
                    <a:pt x="7621" y="12883"/>
                  </a:lnTo>
                  <a:lnTo>
                    <a:pt x="9930" y="14168"/>
                  </a:lnTo>
                  <a:lnTo>
                    <a:pt x="10681" y="14585"/>
                  </a:lnTo>
                  <a:lnTo>
                    <a:pt x="10907" y="13776"/>
                  </a:lnTo>
                  <a:lnTo>
                    <a:pt x="11621" y="11180"/>
                  </a:lnTo>
                  <a:lnTo>
                    <a:pt x="14193" y="10513"/>
                  </a:lnTo>
                  <a:lnTo>
                    <a:pt x="15050" y="10287"/>
                  </a:lnTo>
                  <a:lnTo>
                    <a:pt x="14610" y="9561"/>
                  </a:lnTo>
                  <a:lnTo>
                    <a:pt x="13229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377;p9"/>
            <p:cNvSpPr/>
            <p:nvPr/>
          </p:nvSpPr>
          <p:spPr>
            <a:xfrm>
              <a:off x="9" y="4198916"/>
              <a:ext cx="478772" cy="465094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894" y="1286"/>
                  </a:moveTo>
                  <a:lnTo>
                    <a:pt x="7109" y="2512"/>
                  </a:lnTo>
                  <a:lnTo>
                    <a:pt x="7109" y="6310"/>
                  </a:lnTo>
                  <a:lnTo>
                    <a:pt x="4275" y="3560"/>
                  </a:lnTo>
                  <a:lnTo>
                    <a:pt x="4894" y="1286"/>
                  </a:lnTo>
                  <a:close/>
                  <a:moveTo>
                    <a:pt x="10050" y="1238"/>
                  </a:moveTo>
                  <a:lnTo>
                    <a:pt x="10704" y="3632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50" y="123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63" y="4858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55" y="6894"/>
                  </a:lnTo>
                  <a:lnTo>
                    <a:pt x="8537" y="6894"/>
                  </a:lnTo>
                  <a:lnTo>
                    <a:pt x="11383" y="4132"/>
                  </a:lnTo>
                  <a:close/>
                  <a:moveTo>
                    <a:pt x="12562" y="7715"/>
                  </a:moveTo>
                  <a:lnTo>
                    <a:pt x="13776" y="9751"/>
                  </a:lnTo>
                  <a:lnTo>
                    <a:pt x="11312" y="10394"/>
                  </a:lnTo>
                  <a:lnTo>
                    <a:pt x="8537" y="7715"/>
                  </a:lnTo>
                  <a:close/>
                  <a:moveTo>
                    <a:pt x="6537" y="7715"/>
                  </a:moveTo>
                  <a:lnTo>
                    <a:pt x="3680" y="10466"/>
                  </a:lnTo>
                  <a:lnTo>
                    <a:pt x="1334" y="9859"/>
                  </a:lnTo>
                  <a:lnTo>
                    <a:pt x="2620" y="7715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33" y="8299"/>
                  </a:moveTo>
                  <a:lnTo>
                    <a:pt x="7133" y="12192"/>
                  </a:lnTo>
                  <a:lnTo>
                    <a:pt x="7109" y="12192"/>
                  </a:lnTo>
                  <a:lnTo>
                    <a:pt x="5013" y="13371"/>
                  </a:lnTo>
                  <a:lnTo>
                    <a:pt x="4358" y="10978"/>
                  </a:lnTo>
                  <a:lnTo>
                    <a:pt x="7133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36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50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378;p9"/>
            <p:cNvSpPr/>
            <p:nvPr/>
          </p:nvSpPr>
          <p:spPr>
            <a:xfrm>
              <a:off x="9" y="3734204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94" y="1274"/>
                  </a:moveTo>
                  <a:lnTo>
                    <a:pt x="7109" y="2512"/>
                  </a:lnTo>
                  <a:lnTo>
                    <a:pt x="7109" y="6311"/>
                  </a:lnTo>
                  <a:lnTo>
                    <a:pt x="4275" y="3560"/>
                  </a:lnTo>
                  <a:lnTo>
                    <a:pt x="4894" y="1274"/>
                  </a:lnTo>
                  <a:close/>
                  <a:moveTo>
                    <a:pt x="10050" y="1238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50" y="123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5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55" y="6894"/>
                  </a:lnTo>
                  <a:lnTo>
                    <a:pt x="8537" y="6894"/>
                  </a:lnTo>
                  <a:lnTo>
                    <a:pt x="11383" y="4132"/>
                  </a:lnTo>
                  <a:close/>
                  <a:moveTo>
                    <a:pt x="12562" y="7704"/>
                  </a:moveTo>
                  <a:lnTo>
                    <a:pt x="13776" y="9751"/>
                  </a:lnTo>
                  <a:lnTo>
                    <a:pt x="11312" y="10382"/>
                  </a:lnTo>
                  <a:lnTo>
                    <a:pt x="8537" y="7704"/>
                  </a:lnTo>
                  <a:close/>
                  <a:moveTo>
                    <a:pt x="6537" y="7704"/>
                  </a:moveTo>
                  <a:lnTo>
                    <a:pt x="3680" y="10466"/>
                  </a:lnTo>
                  <a:lnTo>
                    <a:pt x="1334" y="9847"/>
                  </a:lnTo>
                  <a:lnTo>
                    <a:pt x="2620" y="7704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87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09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36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50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379;p9"/>
            <p:cNvSpPr/>
            <p:nvPr/>
          </p:nvSpPr>
          <p:spPr>
            <a:xfrm>
              <a:off x="482916" y="1874591"/>
              <a:ext cx="478741" cy="464744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98"/>
                  </a:moveTo>
                  <a:lnTo>
                    <a:pt x="7096" y="2525"/>
                  </a:lnTo>
                  <a:lnTo>
                    <a:pt x="7096" y="6323"/>
                  </a:lnTo>
                  <a:lnTo>
                    <a:pt x="4251" y="3573"/>
                  </a:lnTo>
                  <a:lnTo>
                    <a:pt x="4882" y="1298"/>
                  </a:lnTo>
                  <a:close/>
                  <a:moveTo>
                    <a:pt x="10025" y="1251"/>
                  </a:moveTo>
                  <a:lnTo>
                    <a:pt x="10680" y="3644"/>
                  </a:lnTo>
                  <a:lnTo>
                    <a:pt x="7918" y="6323"/>
                  </a:lnTo>
                  <a:lnTo>
                    <a:pt x="7918" y="2430"/>
                  </a:lnTo>
                  <a:lnTo>
                    <a:pt x="7930" y="2430"/>
                  </a:lnTo>
                  <a:lnTo>
                    <a:pt x="10025" y="1251"/>
                  </a:lnTo>
                  <a:close/>
                  <a:moveTo>
                    <a:pt x="11371" y="4132"/>
                  </a:moveTo>
                  <a:lnTo>
                    <a:pt x="13704" y="4751"/>
                  </a:lnTo>
                  <a:lnTo>
                    <a:pt x="12430" y="6894"/>
                  </a:lnTo>
                  <a:lnTo>
                    <a:pt x="8513" y="6894"/>
                  </a:lnTo>
                  <a:lnTo>
                    <a:pt x="11371" y="4132"/>
                  </a:lnTo>
                  <a:close/>
                  <a:moveTo>
                    <a:pt x="3739" y="4227"/>
                  </a:moveTo>
                  <a:lnTo>
                    <a:pt x="6501" y="6906"/>
                  </a:lnTo>
                  <a:lnTo>
                    <a:pt x="2489" y="6906"/>
                  </a:lnTo>
                  <a:lnTo>
                    <a:pt x="1262" y="4870"/>
                  </a:lnTo>
                  <a:lnTo>
                    <a:pt x="3739" y="4227"/>
                  </a:lnTo>
                  <a:close/>
                  <a:moveTo>
                    <a:pt x="12549" y="7728"/>
                  </a:moveTo>
                  <a:lnTo>
                    <a:pt x="13764" y="9764"/>
                  </a:lnTo>
                  <a:lnTo>
                    <a:pt x="11299" y="10407"/>
                  </a:lnTo>
                  <a:lnTo>
                    <a:pt x="8525" y="7728"/>
                  </a:lnTo>
                  <a:close/>
                  <a:moveTo>
                    <a:pt x="6501" y="7728"/>
                  </a:moveTo>
                  <a:lnTo>
                    <a:pt x="3655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30" y="8299"/>
                  </a:moveTo>
                  <a:lnTo>
                    <a:pt x="10775" y="11062"/>
                  </a:lnTo>
                  <a:lnTo>
                    <a:pt x="10144" y="13336"/>
                  </a:lnTo>
                  <a:lnTo>
                    <a:pt x="7930" y="12097"/>
                  </a:lnTo>
                  <a:lnTo>
                    <a:pt x="7930" y="8299"/>
                  </a:lnTo>
                  <a:close/>
                  <a:moveTo>
                    <a:pt x="7108" y="8299"/>
                  </a:moveTo>
                  <a:lnTo>
                    <a:pt x="7108" y="12205"/>
                  </a:lnTo>
                  <a:lnTo>
                    <a:pt x="7096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08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7" y="3453"/>
                  </a:lnTo>
                  <a:lnTo>
                    <a:pt x="845" y="4120"/>
                  </a:lnTo>
                  <a:lnTo>
                    <a:pt x="0" y="4346"/>
                  </a:lnTo>
                  <a:lnTo>
                    <a:pt x="429" y="5073"/>
                  </a:lnTo>
                  <a:lnTo>
                    <a:pt x="1810" y="7394"/>
                  </a:lnTo>
                  <a:lnTo>
                    <a:pt x="476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57"/>
                  </a:lnTo>
                  <a:lnTo>
                    <a:pt x="14192" y="10490"/>
                  </a:lnTo>
                  <a:lnTo>
                    <a:pt x="15050" y="10264"/>
                  </a:lnTo>
                  <a:lnTo>
                    <a:pt x="14609" y="9538"/>
                  </a:lnTo>
                  <a:lnTo>
                    <a:pt x="13228" y="7216"/>
                  </a:lnTo>
                  <a:lnTo>
                    <a:pt x="14573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380;p9"/>
            <p:cNvSpPr/>
            <p:nvPr/>
          </p:nvSpPr>
          <p:spPr>
            <a:xfrm>
              <a:off x="482535" y="944785"/>
              <a:ext cx="478359" cy="464744"/>
            </a:xfrm>
            <a:custGeom>
              <a:avLst/>
              <a:gdLst/>
              <a:ahLst/>
              <a:cxnLst/>
              <a:rect l="l" t="t" r="r" b="b"/>
              <a:pathLst>
                <a:path w="15038" h="14610" extrusionOk="0">
                  <a:moveTo>
                    <a:pt x="4894" y="1299"/>
                  </a:moveTo>
                  <a:lnTo>
                    <a:pt x="7108" y="2525"/>
                  </a:lnTo>
                  <a:lnTo>
                    <a:pt x="7108" y="6323"/>
                  </a:lnTo>
                  <a:lnTo>
                    <a:pt x="4263" y="3573"/>
                  </a:lnTo>
                  <a:lnTo>
                    <a:pt x="4894" y="1299"/>
                  </a:lnTo>
                  <a:close/>
                  <a:moveTo>
                    <a:pt x="10037" y="1251"/>
                  </a:moveTo>
                  <a:lnTo>
                    <a:pt x="10692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37" y="1251"/>
                  </a:lnTo>
                  <a:close/>
                  <a:moveTo>
                    <a:pt x="3751" y="4228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4" y="4871"/>
                  </a:lnTo>
                  <a:lnTo>
                    <a:pt x="3751" y="4228"/>
                  </a:lnTo>
                  <a:close/>
                  <a:moveTo>
                    <a:pt x="11383" y="4156"/>
                  </a:moveTo>
                  <a:lnTo>
                    <a:pt x="13716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83" y="4156"/>
                  </a:lnTo>
                  <a:close/>
                  <a:moveTo>
                    <a:pt x="12561" y="7728"/>
                  </a:moveTo>
                  <a:lnTo>
                    <a:pt x="13776" y="9764"/>
                  </a:lnTo>
                  <a:lnTo>
                    <a:pt x="11311" y="10407"/>
                  </a:lnTo>
                  <a:lnTo>
                    <a:pt x="8537" y="7728"/>
                  </a:lnTo>
                  <a:close/>
                  <a:moveTo>
                    <a:pt x="6513" y="7704"/>
                  </a:moveTo>
                  <a:lnTo>
                    <a:pt x="3667" y="10478"/>
                  </a:lnTo>
                  <a:lnTo>
                    <a:pt x="1334" y="9859"/>
                  </a:lnTo>
                  <a:lnTo>
                    <a:pt x="2620" y="7704"/>
                  </a:lnTo>
                  <a:close/>
                  <a:moveTo>
                    <a:pt x="7942" y="8300"/>
                  </a:moveTo>
                  <a:lnTo>
                    <a:pt x="10787" y="11050"/>
                  </a:lnTo>
                  <a:lnTo>
                    <a:pt x="10156" y="13336"/>
                  </a:lnTo>
                  <a:lnTo>
                    <a:pt x="7942" y="12098"/>
                  </a:lnTo>
                  <a:lnTo>
                    <a:pt x="7942" y="8300"/>
                  </a:lnTo>
                  <a:close/>
                  <a:moveTo>
                    <a:pt x="7120" y="8300"/>
                  </a:moveTo>
                  <a:lnTo>
                    <a:pt x="7120" y="12205"/>
                  </a:lnTo>
                  <a:lnTo>
                    <a:pt x="7108" y="12205"/>
                  </a:lnTo>
                  <a:lnTo>
                    <a:pt x="5013" y="13383"/>
                  </a:lnTo>
                  <a:lnTo>
                    <a:pt x="4358" y="10978"/>
                  </a:lnTo>
                  <a:lnTo>
                    <a:pt x="7120" y="8300"/>
                  </a:lnTo>
                  <a:close/>
                  <a:moveTo>
                    <a:pt x="10573" y="1"/>
                  </a:moveTo>
                  <a:lnTo>
                    <a:pt x="9823" y="418"/>
                  </a:lnTo>
                  <a:lnTo>
                    <a:pt x="7418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32" y="858"/>
                  </a:lnTo>
                  <a:lnTo>
                    <a:pt x="3417" y="3454"/>
                  </a:lnTo>
                  <a:lnTo>
                    <a:pt x="846" y="4120"/>
                  </a:lnTo>
                  <a:lnTo>
                    <a:pt x="0" y="4347"/>
                  </a:lnTo>
                  <a:lnTo>
                    <a:pt x="429" y="5073"/>
                  </a:lnTo>
                  <a:lnTo>
                    <a:pt x="1810" y="7395"/>
                  </a:lnTo>
                  <a:lnTo>
                    <a:pt x="476" y="9645"/>
                  </a:lnTo>
                  <a:lnTo>
                    <a:pt x="36" y="10371"/>
                  </a:lnTo>
                  <a:lnTo>
                    <a:pt x="893" y="10597"/>
                  </a:lnTo>
                  <a:lnTo>
                    <a:pt x="3548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15" y="14193"/>
                  </a:lnTo>
                  <a:lnTo>
                    <a:pt x="7620" y="12860"/>
                  </a:lnTo>
                  <a:lnTo>
                    <a:pt x="9918" y="14145"/>
                  </a:lnTo>
                  <a:lnTo>
                    <a:pt x="10680" y="14574"/>
                  </a:lnTo>
                  <a:lnTo>
                    <a:pt x="10906" y="13753"/>
                  </a:lnTo>
                  <a:lnTo>
                    <a:pt x="11621" y="11157"/>
                  </a:lnTo>
                  <a:lnTo>
                    <a:pt x="14192" y="10490"/>
                  </a:lnTo>
                  <a:lnTo>
                    <a:pt x="15038" y="10264"/>
                  </a:lnTo>
                  <a:lnTo>
                    <a:pt x="14609" y="9538"/>
                  </a:lnTo>
                  <a:lnTo>
                    <a:pt x="13228" y="7216"/>
                  </a:lnTo>
                  <a:lnTo>
                    <a:pt x="14562" y="4966"/>
                  </a:lnTo>
                  <a:lnTo>
                    <a:pt x="15002" y="4239"/>
                  </a:lnTo>
                  <a:lnTo>
                    <a:pt x="14145" y="4013"/>
                  </a:lnTo>
                  <a:lnTo>
                    <a:pt x="11490" y="3323"/>
                  </a:lnTo>
                  <a:lnTo>
                    <a:pt x="10799" y="822"/>
                  </a:lnTo>
                  <a:lnTo>
                    <a:pt x="105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381;p9"/>
            <p:cNvSpPr/>
            <p:nvPr/>
          </p:nvSpPr>
          <p:spPr>
            <a:xfrm>
              <a:off x="482916" y="1409497"/>
              <a:ext cx="478741" cy="465126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99"/>
                  </a:moveTo>
                  <a:lnTo>
                    <a:pt x="7096" y="2537"/>
                  </a:lnTo>
                  <a:lnTo>
                    <a:pt x="7096" y="6335"/>
                  </a:lnTo>
                  <a:lnTo>
                    <a:pt x="4251" y="3573"/>
                  </a:lnTo>
                  <a:lnTo>
                    <a:pt x="4882" y="1299"/>
                  </a:lnTo>
                  <a:close/>
                  <a:moveTo>
                    <a:pt x="10025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30"/>
                  </a:lnTo>
                  <a:lnTo>
                    <a:pt x="10025" y="1251"/>
                  </a:lnTo>
                  <a:close/>
                  <a:moveTo>
                    <a:pt x="11371" y="4144"/>
                  </a:moveTo>
                  <a:lnTo>
                    <a:pt x="13704" y="4751"/>
                  </a:lnTo>
                  <a:lnTo>
                    <a:pt x="12430" y="6895"/>
                  </a:lnTo>
                  <a:lnTo>
                    <a:pt x="8513" y="6895"/>
                  </a:lnTo>
                  <a:lnTo>
                    <a:pt x="11371" y="4144"/>
                  </a:lnTo>
                  <a:close/>
                  <a:moveTo>
                    <a:pt x="3739" y="4228"/>
                  </a:moveTo>
                  <a:lnTo>
                    <a:pt x="6501" y="6906"/>
                  </a:lnTo>
                  <a:lnTo>
                    <a:pt x="2489" y="6906"/>
                  </a:lnTo>
                  <a:lnTo>
                    <a:pt x="1262" y="4870"/>
                  </a:lnTo>
                  <a:lnTo>
                    <a:pt x="3739" y="4228"/>
                  </a:lnTo>
                  <a:close/>
                  <a:moveTo>
                    <a:pt x="12549" y="7728"/>
                  </a:moveTo>
                  <a:lnTo>
                    <a:pt x="13764" y="9764"/>
                  </a:lnTo>
                  <a:lnTo>
                    <a:pt x="11299" y="10407"/>
                  </a:lnTo>
                  <a:lnTo>
                    <a:pt x="8525" y="7728"/>
                  </a:lnTo>
                  <a:close/>
                  <a:moveTo>
                    <a:pt x="6501" y="7728"/>
                  </a:moveTo>
                  <a:lnTo>
                    <a:pt x="3655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30" y="8311"/>
                  </a:moveTo>
                  <a:lnTo>
                    <a:pt x="10775" y="11062"/>
                  </a:lnTo>
                  <a:lnTo>
                    <a:pt x="10144" y="13336"/>
                  </a:lnTo>
                  <a:lnTo>
                    <a:pt x="7930" y="12109"/>
                  </a:lnTo>
                  <a:lnTo>
                    <a:pt x="7930" y="8311"/>
                  </a:lnTo>
                  <a:close/>
                  <a:moveTo>
                    <a:pt x="7108" y="8311"/>
                  </a:moveTo>
                  <a:lnTo>
                    <a:pt x="7108" y="12205"/>
                  </a:lnTo>
                  <a:lnTo>
                    <a:pt x="7096" y="12205"/>
                  </a:lnTo>
                  <a:lnTo>
                    <a:pt x="5001" y="13383"/>
                  </a:lnTo>
                  <a:lnTo>
                    <a:pt x="4346" y="10990"/>
                  </a:lnTo>
                  <a:lnTo>
                    <a:pt x="7108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7" y="3454"/>
                  </a:lnTo>
                  <a:lnTo>
                    <a:pt x="845" y="4132"/>
                  </a:lnTo>
                  <a:lnTo>
                    <a:pt x="0" y="4347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6" y="9645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22"/>
                  </a:lnTo>
                  <a:lnTo>
                    <a:pt x="5227" y="14205"/>
                  </a:lnTo>
                  <a:lnTo>
                    <a:pt x="7620" y="12860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6" y="13753"/>
                  </a:lnTo>
                  <a:lnTo>
                    <a:pt x="11621" y="11169"/>
                  </a:lnTo>
                  <a:lnTo>
                    <a:pt x="14192" y="10502"/>
                  </a:lnTo>
                  <a:lnTo>
                    <a:pt x="15050" y="10276"/>
                  </a:lnTo>
                  <a:lnTo>
                    <a:pt x="14609" y="9550"/>
                  </a:lnTo>
                  <a:lnTo>
                    <a:pt x="13228" y="7228"/>
                  </a:lnTo>
                  <a:lnTo>
                    <a:pt x="14573" y="4978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382;p9"/>
            <p:cNvSpPr/>
            <p:nvPr/>
          </p:nvSpPr>
          <p:spPr>
            <a:xfrm>
              <a:off x="964647" y="3734204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906" y="1274"/>
                  </a:moveTo>
                  <a:lnTo>
                    <a:pt x="7121" y="2512"/>
                  </a:lnTo>
                  <a:lnTo>
                    <a:pt x="7121" y="6311"/>
                  </a:lnTo>
                  <a:lnTo>
                    <a:pt x="4275" y="3560"/>
                  </a:lnTo>
                  <a:lnTo>
                    <a:pt x="4906" y="1274"/>
                  </a:lnTo>
                  <a:close/>
                  <a:moveTo>
                    <a:pt x="10050" y="1238"/>
                  </a:moveTo>
                  <a:lnTo>
                    <a:pt x="10705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50" y="1238"/>
                  </a:lnTo>
                  <a:close/>
                  <a:moveTo>
                    <a:pt x="3751" y="4215"/>
                  </a:moveTo>
                  <a:lnTo>
                    <a:pt x="6526" y="6894"/>
                  </a:lnTo>
                  <a:lnTo>
                    <a:pt x="2501" y="6894"/>
                  </a:lnTo>
                  <a:lnTo>
                    <a:pt x="1287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95" y="4132"/>
                  </a:lnTo>
                  <a:close/>
                  <a:moveTo>
                    <a:pt x="12562" y="7704"/>
                  </a:moveTo>
                  <a:lnTo>
                    <a:pt x="13788" y="9751"/>
                  </a:lnTo>
                  <a:lnTo>
                    <a:pt x="11312" y="10382"/>
                  </a:lnTo>
                  <a:lnTo>
                    <a:pt x="8550" y="7704"/>
                  </a:lnTo>
                  <a:close/>
                  <a:moveTo>
                    <a:pt x="6526" y="7704"/>
                  </a:moveTo>
                  <a:lnTo>
                    <a:pt x="3668" y="10466"/>
                  </a:lnTo>
                  <a:lnTo>
                    <a:pt x="1334" y="9847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800" y="11037"/>
                  </a:lnTo>
                  <a:lnTo>
                    <a:pt x="10169" y="13323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1" y="8287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02" y="13359"/>
                  </a:lnTo>
                  <a:lnTo>
                    <a:pt x="4347" y="10966"/>
                  </a:lnTo>
                  <a:lnTo>
                    <a:pt x="7121" y="8287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50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57"/>
                  </a:lnTo>
                  <a:lnTo>
                    <a:pt x="3430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23" y="7394"/>
                  </a:lnTo>
                  <a:lnTo>
                    <a:pt x="477" y="9644"/>
                  </a:lnTo>
                  <a:lnTo>
                    <a:pt x="49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33" y="11156"/>
                  </a:lnTo>
                  <a:lnTo>
                    <a:pt x="14205" y="10490"/>
                  </a:lnTo>
                  <a:lnTo>
                    <a:pt x="15050" y="10263"/>
                  </a:lnTo>
                  <a:lnTo>
                    <a:pt x="14622" y="9537"/>
                  </a:lnTo>
                  <a:lnTo>
                    <a:pt x="13241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383;p9"/>
            <p:cNvSpPr/>
            <p:nvPr/>
          </p:nvSpPr>
          <p:spPr>
            <a:xfrm>
              <a:off x="482535" y="2339304"/>
              <a:ext cx="478359" cy="465126"/>
            </a:xfrm>
            <a:custGeom>
              <a:avLst/>
              <a:gdLst/>
              <a:ahLst/>
              <a:cxnLst/>
              <a:rect l="l" t="t" r="r" b="b"/>
              <a:pathLst>
                <a:path w="15038" h="14622" extrusionOk="0">
                  <a:moveTo>
                    <a:pt x="4894" y="1286"/>
                  </a:moveTo>
                  <a:lnTo>
                    <a:pt x="7108" y="2525"/>
                  </a:lnTo>
                  <a:lnTo>
                    <a:pt x="7108" y="6311"/>
                  </a:lnTo>
                  <a:lnTo>
                    <a:pt x="4263" y="3561"/>
                  </a:lnTo>
                  <a:lnTo>
                    <a:pt x="4894" y="1286"/>
                  </a:lnTo>
                  <a:close/>
                  <a:moveTo>
                    <a:pt x="10037" y="1251"/>
                  </a:moveTo>
                  <a:lnTo>
                    <a:pt x="10692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37" y="1251"/>
                  </a:lnTo>
                  <a:close/>
                  <a:moveTo>
                    <a:pt x="11383" y="4144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44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4" y="4870"/>
                  </a:lnTo>
                  <a:lnTo>
                    <a:pt x="3751" y="4227"/>
                  </a:lnTo>
                  <a:close/>
                  <a:moveTo>
                    <a:pt x="12561" y="7728"/>
                  </a:moveTo>
                  <a:lnTo>
                    <a:pt x="13776" y="9764"/>
                  </a:lnTo>
                  <a:lnTo>
                    <a:pt x="11311" y="10407"/>
                  </a:lnTo>
                  <a:lnTo>
                    <a:pt x="8537" y="7728"/>
                  </a:lnTo>
                  <a:close/>
                  <a:moveTo>
                    <a:pt x="6513" y="7716"/>
                  </a:moveTo>
                  <a:lnTo>
                    <a:pt x="3667" y="10466"/>
                  </a:lnTo>
                  <a:lnTo>
                    <a:pt x="1334" y="9859"/>
                  </a:lnTo>
                  <a:lnTo>
                    <a:pt x="2596" y="7716"/>
                  </a:lnTo>
                  <a:close/>
                  <a:moveTo>
                    <a:pt x="7942" y="8299"/>
                  </a:moveTo>
                  <a:lnTo>
                    <a:pt x="10787" y="11050"/>
                  </a:lnTo>
                  <a:lnTo>
                    <a:pt x="10156" y="13324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20" y="8287"/>
                  </a:moveTo>
                  <a:lnTo>
                    <a:pt x="7120" y="12193"/>
                  </a:lnTo>
                  <a:lnTo>
                    <a:pt x="7108" y="12193"/>
                  </a:lnTo>
                  <a:lnTo>
                    <a:pt x="5013" y="13371"/>
                  </a:lnTo>
                  <a:lnTo>
                    <a:pt x="4358" y="10966"/>
                  </a:lnTo>
                  <a:lnTo>
                    <a:pt x="7120" y="8287"/>
                  </a:lnTo>
                  <a:close/>
                  <a:moveTo>
                    <a:pt x="10573" y="1"/>
                  </a:moveTo>
                  <a:lnTo>
                    <a:pt x="9811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7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6" y="9645"/>
                  </a:lnTo>
                  <a:lnTo>
                    <a:pt x="36" y="10383"/>
                  </a:lnTo>
                  <a:lnTo>
                    <a:pt x="893" y="10597"/>
                  </a:lnTo>
                  <a:lnTo>
                    <a:pt x="3548" y="11300"/>
                  </a:lnTo>
                  <a:lnTo>
                    <a:pt x="4239" y="13800"/>
                  </a:lnTo>
                  <a:lnTo>
                    <a:pt x="4453" y="14621"/>
                  </a:lnTo>
                  <a:lnTo>
                    <a:pt x="5215" y="14205"/>
                  </a:lnTo>
                  <a:lnTo>
                    <a:pt x="7608" y="12859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69"/>
                  </a:lnTo>
                  <a:lnTo>
                    <a:pt x="14192" y="10502"/>
                  </a:lnTo>
                  <a:lnTo>
                    <a:pt x="15038" y="10276"/>
                  </a:lnTo>
                  <a:lnTo>
                    <a:pt x="14609" y="9549"/>
                  </a:lnTo>
                  <a:lnTo>
                    <a:pt x="13228" y="7228"/>
                  </a:lnTo>
                  <a:lnTo>
                    <a:pt x="14562" y="4977"/>
                  </a:lnTo>
                  <a:lnTo>
                    <a:pt x="14990" y="4251"/>
                  </a:lnTo>
                  <a:lnTo>
                    <a:pt x="14145" y="4025"/>
                  </a:lnTo>
                  <a:lnTo>
                    <a:pt x="11478" y="3322"/>
                  </a:lnTo>
                  <a:lnTo>
                    <a:pt x="10799" y="822"/>
                  </a:lnTo>
                  <a:lnTo>
                    <a:pt x="105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384;p9"/>
            <p:cNvSpPr/>
            <p:nvPr/>
          </p:nvSpPr>
          <p:spPr>
            <a:xfrm>
              <a:off x="964647" y="4198916"/>
              <a:ext cx="478772" cy="465094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906" y="1286"/>
                  </a:moveTo>
                  <a:lnTo>
                    <a:pt x="7121" y="2512"/>
                  </a:lnTo>
                  <a:lnTo>
                    <a:pt x="7121" y="6310"/>
                  </a:lnTo>
                  <a:lnTo>
                    <a:pt x="4275" y="3560"/>
                  </a:lnTo>
                  <a:lnTo>
                    <a:pt x="4906" y="1286"/>
                  </a:lnTo>
                  <a:close/>
                  <a:moveTo>
                    <a:pt x="10050" y="1238"/>
                  </a:moveTo>
                  <a:lnTo>
                    <a:pt x="10705" y="3632"/>
                  </a:lnTo>
                  <a:lnTo>
                    <a:pt x="7942" y="6310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50" y="1238"/>
                  </a:lnTo>
                  <a:close/>
                  <a:moveTo>
                    <a:pt x="11395" y="4132"/>
                  </a:moveTo>
                  <a:lnTo>
                    <a:pt x="13729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95" y="4132"/>
                  </a:lnTo>
                  <a:close/>
                  <a:moveTo>
                    <a:pt x="3751" y="4215"/>
                  </a:moveTo>
                  <a:lnTo>
                    <a:pt x="6526" y="6894"/>
                  </a:lnTo>
                  <a:lnTo>
                    <a:pt x="2501" y="6894"/>
                  </a:lnTo>
                  <a:lnTo>
                    <a:pt x="1299" y="4858"/>
                  </a:lnTo>
                  <a:lnTo>
                    <a:pt x="3751" y="4215"/>
                  </a:lnTo>
                  <a:close/>
                  <a:moveTo>
                    <a:pt x="12562" y="7715"/>
                  </a:moveTo>
                  <a:lnTo>
                    <a:pt x="13788" y="9751"/>
                  </a:lnTo>
                  <a:lnTo>
                    <a:pt x="11312" y="10394"/>
                  </a:lnTo>
                  <a:lnTo>
                    <a:pt x="8550" y="7715"/>
                  </a:lnTo>
                  <a:close/>
                  <a:moveTo>
                    <a:pt x="6537" y="7715"/>
                  </a:moveTo>
                  <a:lnTo>
                    <a:pt x="3680" y="10466"/>
                  </a:lnTo>
                  <a:lnTo>
                    <a:pt x="1346" y="9859"/>
                  </a:lnTo>
                  <a:lnTo>
                    <a:pt x="2620" y="7715"/>
                  </a:lnTo>
                  <a:close/>
                  <a:moveTo>
                    <a:pt x="7954" y="8299"/>
                  </a:moveTo>
                  <a:lnTo>
                    <a:pt x="10800" y="11049"/>
                  </a:lnTo>
                  <a:lnTo>
                    <a:pt x="10169" y="13323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1" y="8299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62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30" y="5084"/>
                  </a:lnTo>
                  <a:lnTo>
                    <a:pt x="1823" y="7406"/>
                  </a:lnTo>
                  <a:lnTo>
                    <a:pt x="477" y="9644"/>
                  </a:lnTo>
                  <a:lnTo>
                    <a:pt x="49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33" y="11168"/>
                  </a:lnTo>
                  <a:lnTo>
                    <a:pt x="14205" y="10501"/>
                  </a:lnTo>
                  <a:lnTo>
                    <a:pt x="15050" y="10275"/>
                  </a:lnTo>
                  <a:lnTo>
                    <a:pt x="14622" y="9549"/>
                  </a:lnTo>
                  <a:lnTo>
                    <a:pt x="13241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385;p9"/>
            <p:cNvSpPr/>
            <p:nvPr/>
          </p:nvSpPr>
          <p:spPr>
            <a:xfrm>
              <a:off x="964647" y="4663629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906" y="1286"/>
                  </a:moveTo>
                  <a:lnTo>
                    <a:pt x="7121" y="2524"/>
                  </a:lnTo>
                  <a:lnTo>
                    <a:pt x="7121" y="6322"/>
                  </a:lnTo>
                  <a:lnTo>
                    <a:pt x="4275" y="3572"/>
                  </a:lnTo>
                  <a:lnTo>
                    <a:pt x="4906" y="1286"/>
                  </a:lnTo>
                  <a:close/>
                  <a:moveTo>
                    <a:pt x="10050" y="1250"/>
                  </a:moveTo>
                  <a:lnTo>
                    <a:pt x="10705" y="3643"/>
                  </a:lnTo>
                  <a:lnTo>
                    <a:pt x="7942" y="6322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50" y="1250"/>
                  </a:lnTo>
                  <a:close/>
                  <a:moveTo>
                    <a:pt x="3751" y="4203"/>
                  </a:moveTo>
                  <a:lnTo>
                    <a:pt x="6526" y="6882"/>
                  </a:lnTo>
                  <a:lnTo>
                    <a:pt x="2501" y="6882"/>
                  </a:lnTo>
                  <a:lnTo>
                    <a:pt x="1287" y="4846"/>
                  </a:lnTo>
                  <a:lnTo>
                    <a:pt x="3751" y="4203"/>
                  </a:lnTo>
                  <a:close/>
                  <a:moveTo>
                    <a:pt x="11395" y="4132"/>
                  </a:moveTo>
                  <a:lnTo>
                    <a:pt x="13729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95" y="4132"/>
                  </a:lnTo>
                  <a:close/>
                  <a:moveTo>
                    <a:pt x="12562" y="7715"/>
                  </a:moveTo>
                  <a:lnTo>
                    <a:pt x="13788" y="9763"/>
                  </a:lnTo>
                  <a:lnTo>
                    <a:pt x="11312" y="10394"/>
                  </a:lnTo>
                  <a:lnTo>
                    <a:pt x="8550" y="7715"/>
                  </a:lnTo>
                  <a:close/>
                  <a:moveTo>
                    <a:pt x="6537" y="7715"/>
                  </a:moveTo>
                  <a:lnTo>
                    <a:pt x="3680" y="10478"/>
                  </a:lnTo>
                  <a:lnTo>
                    <a:pt x="1346" y="9858"/>
                  </a:lnTo>
                  <a:lnTo>
                    <a:pt x="2620" y="7715"/>
                  </a:lnTo>
                  <a:close/>
                  <a:moveTo>
                    <a:pt x="7954" y="8287"/>
                  </a:moveTo>
                  <a:lnTo>
                    <a:pt x="10800" y="11037"/>
                  </a:lnTo>
                  <a:lnTo>
                    <a:pt x="10169" y="13311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33" y="8299"/>
                  </a:moveTo>
                  <a:lnTo>
                    <a:pt x="7133" y="12204"/>
                  </a:lnTo>
                  <a:lnTo>
                    <a:pt x="7121" y="12204"/>
                  </a:lnTo>
                  <a:lnTo>
                    <a:pt x="5025" y="13371"/>
                  </a:lnTo>
                  <a:lnTo>
                    <a:pt x="4370" y="10978"/>
                  </a:lnTo>
                  <a:lnTo>
                    <a:pt x="7133" y="8299"/>
                  </a:lnTo>
                  <a:close/>
                  <a:moveTo>
                    <a:pt x="10586" y="0"/>
                  </a:moveTo>
                  <a:lnTo>
                    <a:pt x="9824" y="405"/>
                  </a:lnTo>
                  <a:lnTo>
                    <a:pt x="7430" y="1750"/>
                  </a:lnTo>
                  <a:lnTo>
                    <a:pt x="5121" y="453"/>
                  </a:lnTo>
                  <a:lnTo>
                    <a:pt x="4359" y="36"/>
                  </a:lnTo>
                  <a:lnTo>
                    <a:pt x="4144" y="857"/>
                  </a:lnTo>
                  <a:lnTo>
                    <a:pt x="3430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30" y="5072"/>
                  </a:lnTo>
                  <a:lnTo>
                    <a:pt x="1823" y="7394"/>
                  </a:lnTo>
                  <a:lnTo>
                    <a:pt x="477" y="9632"/>
                  </a:lnTo>
                  <a:lnTo>
                    <a:pt x="49" y="10370"/>
                  </a:lnTo>
                  <a:lnTo>
                    <a:pt x="894" y="10597"/>
                  </a:lnTo>
                  <a:lnTo>
                    <a:pt x="3561" y="11287"/>
                  </a:lnTo>
                  <a:lnTo>
                    <a:pt x="4251" y="13788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1" y="14145"/>
                  </a:lnTo>
                  <a:lnTo>
                    <a:pt x="10693" y="14561"/>
                  </a:lnTo>
                  <a:lnTo>
                    <a:pt x="10907" y="13752"/>
                  </a:lnTo>
                  <a:lnTo>
                    <a:pt x="11633" y="11156"/>
                  </a:lnTo>
                  <a:lnTo>
                    <a:pt x="14205" y="10489"/>
                  </a:lnTo>
                  <a:lnTo>
                    <a:pt x="15050" y="10263"/>
                  </a:lnTo>
                  <a:lnTo>
                    <a:pt x="14622" y="9537"/>
                  </a:lnTo>
                  <a:lnTo>
                    <a:pt x="13241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2" y="810"/>
                  </a:lnTo>
                  <a:lnTo>
                    <a:pt x="105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386;p9"/>
            <p:cNvSpPr/>
            <p:nvPr/>
          </p:nvSpPr>
          <p:spPr>
            <a:xfrm>
              <a:off x="964647" y="2804398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39"/>
                  </a:moveTo>
                  <a:lnTo>
                    <a:pt x="10705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50" y="1239"/>
                  </a:lnTo>
                  <a:close/>
                  <a:moveTo>
                    <a:pt x="4906" y="1274"/>
                  </a:moveTo>
                  <a:lnTo>
                    <a:pt x="7121" y="2513"/>
                  </a:lnTo>
                  <a:lnTo>
                    <a:pt x="7121" y="6323"/>
                  </a:lnTo>
                  <a:lnTo>
                    <a:pt x="4275" y="3560"/>
                  </a:lnTo>
                  <a:lnTo>
                    <a:pt x="4906" y="1274"/>
                  </a:lnTo>
                  <a:close/>
                  <a:moveTo>
                    <a:pt x="3751" y="4215"/>
                  </a:moveTo>
                  <a:lnTo>
                    <a:pt x="6526" y="6894"/>
                  </a:lnTo>
                  <a:lnTo>
                    <a:pt x="2501" y="6894"/>
                  </a:lnTo>
                  <a:lnTo>
                    <a:pt x="1287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95" y="4132"/>
                  </a:lnTo>
                  <a:close/>
                  <a:moveTo>
                    <a:pt x="12562" y="7704"/>
                  </a:moveTo>
                  <a:lnTo>
                    <a:pt x="13788" y="9752"/>
                  </a:lnTo>
                  <a:lnTo>
                    <a:pt x="11312" y="10383"/>
                  </a:lnTo>
                  <a:lnTo>
                    <a:pt x="8550" y="7704"/>
                  </a:lnTo>
                  <a:close/>
                  <a:moveTo>
                    <a:pt x="6537" y="7704"/>
                  </a:moveTo>
                  <a:lnTo>
                    <a:pt x="3680" y="10478"/>
                  </a:lnTo>
                  <a:lnTo>
                    <a:pt x="1346" y="9871"/>
                  </a:lnTo>
                  <a:lnTo>
                    <a:pt x="2620" y="7704"/>
                  </a:lnTo>
                  <a:close/>
                  <a:moveTo>
                    <a:pt x="7954" y="8287"/>
                  </a:moveTo>
                  <a:lnTo>
                    <a:pt x="10788" y="11038"/>
                  </a:lnTo>
                  <a:lnTo>
                    <a:pt x="10169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33" y="8287"/>
                  </a:moveTo>
                  <a:lnTo>
                    <a:pt x="7133" y="12192"/>
                  </a:lnTo>
                  <a:lnTo>
                    <a:pt x="7121" y="12192"/>
                  </a:lnTo>
                  <a:lnTo>
                    <a:pt x="5025" y="13359"/>
                  </a:lnTo>
                  <a:lnTo>
                    <a:pt x="4370" y="10966"/>
                  </a:lnTo>
                  <a:lnTo>
                    <a:pt x="7133" y="8287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51"/>
                  </a:lnTo>
                  <a:lnTo>
                    <a:pt x="5121" y="453"/>
                  </a:lnTo>
                  <a:lnTo>
                    <a:pt x="4359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23" y="7394"/>
                  </a:lnTo>
                  <a:lnTo>
                    <a:pt x="477" y="9644"/>
                  </a:lnTo>
                  <a:lnTo>
                    <a:pt x="49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6" y="14609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2" y="9537"/>
                  </a:lnTo>
                  <a:lnTo>
                    <a:pt x="13241" y="7216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387;p9"/>
            <p:cNvSpPr/>
            <p:nvPr/>
          </p:nvSpPr>
          <p:spPr>
            <a:xfrm>
              <a:off x="482535" y="2804398"/>
              <a:ext cx="478359" cy="464744"/>
            </a:xfrm>
            <a:custGeom>
              <a:avLst/>
              <a:gdLst/>
              <a:ahLst/>
              <a:cxnLst/>
              <a:rect l="l" t="t" r="r" b="b"/>
              <a:pathLst>
                <a:path w="15038" h="14610" extrusionOk="0">
                  <a:moveTo>
                    <a:pt x="10037" y="1239"/>
                  </a:moveTo>
                  <a:lnTo>
                    <a:pt x="10692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37" y="1239"/>
                  </a:lnTo>
                  <a:close/>
                  <a:moveTo>
                    <a:pt x="4894" y="1274"/>
                  </a:moveTo>
                  <a:lnTo>
                    <a:pt x="7108" y="2513"/>
                  </a:lnTo>
                  <a:lnTo>
                    <a:pt x="7108" y="6323"/>
                  </a:lnTo>
                  <a:lnTo>
                    <a:pt x="4263" y="3560"/>
                  </a:lnTo>
                  <a:lnTo>
                    <a:pt x="4894" y="1274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4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32"/>
                  </a:lnTo>
                  <a:close/>
                  <a:moveTo>
                    <a:pt x="12561" y="7704"/>
                  </a:moveTo>
                  <a:lnTo>
                    <a:pt x="13764" y="9752"/>
                  </a:lnTo>
                  <a:lnTo>
                    <a:pt x="11311" y="10383"/>
                  </a:lnTo>
                  <a:lnTo>
                    <a:pt x="8537" y="7704"/>
                  </a:lnTo>
                  <a:close/>
                  <a:moveTo>
                    <a:pt x="6513" y="7704"/>
                  </a:moveTo>
                  <a:lnTo>
                    <a:pt x="3667" y="10478"/>
                  </a:lnTo>
                  <a:lnTo>
                    <a:pt x="1334" y="9871"/>
                  </a:lnTo>
                  <a:lnTo>
                    <a:pt x="2620" y="7704"/>
                  </a:lnTo>
                  <a:close/>
                  <a:moveTo>
                    <a:pt x="7942" y="8287"/>
                  </a:moveTo>
                  <a:lnTo>
                    <a:pt x="10787" y="11038"/>
                  </a:lnTo>
                  <a:lnTo>
                    <a:pt x="10156" y="13324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20" y="8287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6" y="9644"/>
                  </a:lnTo>
                  <a:lnTo>
                    <a:pt x="36" y="10371"/>
                  </a:lnTo>
                  <a:lnTo>
                    <a:pt x="893" y="10597"/>
                  </a:lnTo>
                  <a:lnTo>
                    <a:pt x="3548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15" y="14193"/>
                  </a:lnTo>
                  <a:lnTo>
                    <a:pt x="7620" y="12859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57"/>
                  </a:lnTo>
                  <a:lnTo>
                    <a:pt x="14192" y="10490"/>
                  </a:lnTo>
                  <a:lnTo>
                    <a:pt x="15038" y="10264"/>
                  </a:lnTo>
                  <a:lnTo>
                    <a:pt x="14609" y="9537"/>
                  </a:lnTo>
                  <a:lnTo>
                    <a:pt x="13228" y="7216"/>
                  </a:lnTo>
                  <a:lnTo>
                    <a:pt x="14562" y="4965"/>
                  </a:lnTo>
                  <a:lnTo>
                    <a:pt x="15002" y="4239"/>
                  </a:lnTo>
                  <a:lnTo>
                    <a:pt x="14145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7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388;p9"/>
            <p:cNvSpPr/>
            <p:nvPr/>
          </p:nvSpPr>
          <p:spPr>
            <a:xfrm>
              <a:off x="9" y="1409497"/>
              <a:ext cx="478772" cy="465508"/>
            </a:xfrm>
            <a:custGeom>
              <a:avLst/>
              <a:gdLst/>
              <a:ahLst/>
              <a:cxnLst/>
              <a:rect l="l" t="t" r="r" b="b"/>
              <a:pathLst>
                <a:path w="15051" h="14634" extrusionOk="0">
                  <a:moveTo>
                    <a:pt x="4894" y="1299"/>
                  </a:moveTo>
                  <a:lnTo>
                    <a:pt x="7109" y="2537"/>
                  </a:lnTo>
                  <a:lnTo>
                    <a:pt x="7109" y="6335"/>
                  </a:lnTo>
                  <a:lnTo>
                    <a:pt x="4275" y="3573"/>
                  </a:lnTo>
                  <a:lnTo>
                    <a:pt x="4894" y="1299"/>
                  </a:lnTo>
                  <a:close/>
                  <a:moveTo>
                    <a:pt x="10050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50" y="1251"/>
                  </a:lnTo>
                  <a:close/>
                  <a:moveTo>
                    <a:pt x="3751" y="4228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8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55" y="6906"/>
                  </a:lnTo>
                  <a:lnTo>
                    <a:pt x="8537" y="6906"/>
                  </a:lnTo>
                  <a:lnTo>
                    <a:pt x="11383" y="4144"/>
                  </a:lnTo>
                  <a:close/>
                  <a:moveTo>
                    <a:pt x="12562" y="7728"/>
                  </a:moveTo>
                  <a:lnTo>
                    <a:pt x="13776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37" y="7728"/>
                  </a:moveTo>
                  <a:lnTo>
                    <a:pt x="3680" y="10478"/>
                  </a:lnTo>
                  <a:lnTo>
                    <a:pt x="1334" y="9871"/>
                  </a:lnTo>
                  <a:lnTo>
                    <a:pt x="2620" y="7728"/>
                  </a:lnTo>
                  <a:close/>
                  <a:moveTo>
                    <a:pt x="7942" y="8311"/>
                  </a:moveTo>
                  <a:lnTo>
                    <a:pt x="10788" y="11062"/>
                  </a:lnTo>
                  <a:lnTo>
                    <a:pt x="10169" y="13336"/>
                  </a:lnTo>
                  <a:lnTo>
                    <a:pt x="7942" y="12109"/>
                  </a:lnTo>
                  <a:lnTo>
                    <a:pt x="7942" y="8311"/>
                  </a:lnTo>
                  <a:close/>
                  <a:moveTo>
                    <a:pt x="7133" y="8311"/>
                  </a:moveTo>
                  <a:lnTo>
                    <a:pt x="7133" y="12205"/>
                  </a:lnTo>
                  <a:lnTo>
                    <a:pt x="7109" y="12205"/>
                  </a:lnTo>
                  <a:lnTo>
                    <a:pt x="5013" y="13383"/>
                  </a:lnTo>
                  <a:lnTo>
                    <a:pt x="4358" y="10990"/>
                  </a:lnTo>
                  <a:lnTo>
                    <a:pt x="7133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4"/>
                  </a:lnTo>
                  <a:lnTo>
                    <a:pt x="846" y="4144"/>
                  </a:lnTo>
                  <a:lnTo>
                    <a:pt x="1" y="4370"/>
                  </a:lnTo>
                  <a:lnTo>
                    <a:pt x="429" y="5097"/>
                  </a:lnTo>
                  <a:lnTo>
                    <a:pt x="1810" y="7418"/>
                  </a:lnTo>
                  <a:lnTo>
                    <a:pt x="477" y="9669"/>
                  </a:lnTo>
                  <a:lnTo>
                    <a:pt x="36" y="10395"/>
                  </a:lnTo>
                  <a:lnTo>
                    <a:pt x="894" y="10621"/>
                  </a:lnTo>
                  <a:lnTo>
                    <a:pt x="3561" y="11312"/>
                  </a:lnTo>
                  <a:lnTo>
                    <a:pt x="4239" y="13812"/>
                  </a:lnTo>
                  <a:lnTo>
                    <a:pt x="4466" y="14634"/>
                  </a:lnTo>
                  <a:lnTo>
                    <a:pt x="5228" y="14217"/>
                  </a:lnTo>
                  <a:lnTo>
                    <a:pt x="7621" y="12883"/>
                  </a:lnTo>
                  <a:lnTo>
                    <a:pt x="9930" y="14169"/>
                  </a:lnTo>
                  <a:lnTo>
                    <a:pt x="10681" y="14586"/>
                  </a:lnTo>
                  <a:lnTo>
                    <a:pt x="10907" y="13776"/>
                  </a:lnTo>
                  <a:lnTo>
                    <a:pt x="11621" y="11181"/>
                  </a:lnTo>
                  <a:lnTo>
                    <a:pt x="14193" y="10514"/>
                  </a:lnTo>
                  <a:lnTo>
                    <a:pt x="15050" y="10288"/>
                  </a:lnTo>
                  <a:lnTo>
                    <a:pt x="14610" y="9562"/>
                  </a:lnTo>
                  <a:lnTo>
                    <a:pt x="13240" y="7228"/>
                  </a:lnTo>
                  <a:lnTo>
                    <a:pt x="14586" y="4978"/>
                  </a:lnTo>
                  <a:lnTo>
                    <a:pt x="15014" y="4251"/>
                  </a:lnTo>
                  <a:lnTo>
                    <a:pt x="14169" y="4025"/>
                  </a:lnTo>
                  <a:lnTo>
                    <a:pt x="11502" y="3323"/>
                  </a:lnTo>
                  <a:lnTo>
                    <a:pt x="10800" y="822"/>
                  </a:lnTo>
                  <a:lnTo>
                    <a:pt x="105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389;p9"/>
            <p:cNvSpPr/>
            <p:nvPr/>
          </p:nvSpPr>
          <p:spPr>
            <a:xfrm>
              <a:off x="9" y="1874591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94" y="1275"/>
                  </a:moveTo>
                  <a:lnTo>
                    <a:pt x="7109" y="2513"/>
                  </a:lnTo>
                  <a:lnTo>
                    <a:pt x="7109" y="6323"/>
                  </a:lnTo>
                  <a:lnTo>
                    <a:pt x="4275" y="3561"/>
                  </a:lnTo>
                  <a:lnTo>
                    <a:pt x="4894" y="1275"/>
                  </a:lnTo>
                  <a:close/>
                  <a:moveTo>
                    <a:pt x="10050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50" y="1251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55" y="6906"/>
                  </a:lnTo>
                  <a:lnTo>
                    <a:pt x="8537" y="6906"/>
                  </a:lnTo>
                  <a:lnTo>
                    <a:pt x="11383" y="4132"/>
                  </a:lnTo>
                  <a:close/>
                  <a:moveTo>
                    <a:pt x="12562" y="7728"/>
                  </a:moveTo>
                  <a:lnTo>
                    <a:pt x="13776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13" y="7728"/>
                  </a:moveTo>
                  <a:lnTo>
                    <a:pt x="3680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42" y="8299"/>
                  </a:moveTo>
                  <a:lnTo>
                    <a:pt x="10788" y="11062"/>
                  </a:lnTo>
                  <a:lnTo>
                    <a:pt x="10169" y="13336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33" y="8299"/>
                  </a:moveTo>
                  <a:lnTo>
                    <a:pt x="7133" y="12205"/>
                  </a:lnTo>
                  <a:lnTo>
                    <a:pt x="7109" y="12205"/>
                  </a:lnTo>
                  <a:lnTo>
                    <a:pt x="5013" y="13383"/>
                  </a:lnTo>
                  <a:lnTo>
                    <a:pt x="4358" y="10978"/>
                  </a:lnTo>
                  <a:lnTo>
                    <a:pt x="7133" y="8299"/>
                  </a:lnTo>
                  <a:close/>
                  <a:moveTo>
                    <a:pt x="10597" y="1"/>
                  </a:moveTo>
                  <a:lnTo>
                    <a:pt x="9835" y="417"/>
                  </a:lnTo>
                  <a:lnTo>
                    <a:pt x="7442" y="1751"/>
                  </a:lnTo>
                  <a:lnTo>
                    <a:pt x="5132" y="465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3"/>
                  </a:lnTo>
                  <a:lnTo>
                    <a:pt x="1810" y="7394"/>
                  </a:lnTo>
                  <a:lnTo>
                    <a:pt x="477" y="9645"/>
                  </a:lnTo>
                  <a:lnTo>
                    <a:pt x="36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6" y="14610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10" y="9538"/>
                  </a:lnTo>
                  <a:lnTo>
                    <a:pt x="13240" y="7216"/>
                  </a:lnTo>
                  <a:lnTo>
                    <a:pt x="14586" y="4966"/>
                  </a:lnTo>
                  <a:lnTo>
                    <a:pt x="15014" y="4239"/>
                  </a:lnTo>
                  <a:lnTo>
                    <a:pt x="14169" y="4013"/>
                  </a:lnTo>
                  <a:lnTo>
                    <a:pt x="11502" y="3322"/>
                  </a:lnTo>
                  <a:lnTo>
                    <a:pt x="10823" y="822"/>
                  </a:lnTo>
                  <a:lnTo>
                    <a:pt x="1059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390;p9"/>
            <p:cNvSpPr/>
            <p:nvPr/>
          </p:nvSpPr>
          <p:spPr>
            <a:xfrm>
              <a:off x="9" y="2339304"/>
              <a:ext cx="478772" cy="465126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94" y="1286"/>
                  </a:moveTo>
                  <a:lnTo>
                    <a:pt x="7109" y="2525"/>
                  </a:lnTo>
                  <a:lnTo>
                    <a:pt x="7109" y="6311"/>
                  </a:lnTo>
                  <a:lnTo>
                    <a:pt x="4275" y="3561"/>
                  </a:lnTo>
                  <a:lnTo>
                    <a:pt x="4894" y="1286"/>
                  </a:lnTo>
                  <a:close/>
                  <a:moveTo>
                    <a:pt x="10050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50" y="1251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55" y="6906"/>
                  </a:lnTo>
                  <a:lnTo>
                    <a:pt x="8537" y="6906"/>
                  </a:lnTo>
                  <a:lnTo>
                    <a:pt x="11383" y="4144"/>
                  </a:lnTo>
                  <a:close/>
                  <a:moveTo>
                    <a:pt x="12562" y="7728"/>
                  </a:moveTo>
                  <a:lnTo>
                    <a:pt x="13776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13" y="7716"/>
                  </a:moveTo>
                  <a:lnTo>
                    <a:pt x="3680" y="10478"/>
                  </a:lnTo>
                  <a:lnTo>
                    <a:pt x="1334" y="9871"/>
                  </a:lnTo>
                  <a:lnTo>
                    <a:pt x="2608" y="7716"/>
                  </a:lnTo>
                  <a:close/>
                  <a:moveTo>
                    <a:pt x="7942" y="8299"/>
                  </a:moveTo>
                  <a:lnTo>
                    <a:pt x="10788" y="11050"/>
                  </a:lnTo>
                  <a:lnTo>
                    <a:pt x="10169" y="13324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33" y="8311"/>
                  </a:moveTo>
                  <a:lnTo>
                    <a:pt x="7133" y="12193"/>
                  </a:lnTo>
                  <a:lnTo>
                    <a:pt x="7109" y="12193"/>
                  </a:lnTo>
                  <a:lnTo>
                    <a:pt x="5013" y="13383"/>
                  </a:lnTo>
                  <a:lnTo>
                    <a:pt x="4358" y="10990"/>
                  </a:lnTo>
                  <a:lnTo>
                    <a:pt x="7133" y="8311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7" y="9645"/>
                  </a:lnTo>
                  <a:lnTo>
                    <a:pt x="36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50" y="10276"/>
                  </a:lnTo>
                  <a:lnTo>
                    <a:pt x="14610" y="9549"/>
                  </a:lnTo>
                  <a:lnTo>
                    <a:pt x="13229" y="7228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391;p9"/>
            <p:cNvSpPr/>
            <p:nvPr/>
          </p:nvSpPr>
          <p:spPr>
            <a:xfrm>
              <a:off x="482535" y="3734204"/>
              <a:ext cx="478359" cy="464744"/>
            </a:xfrm>
            <a:custGeom>
              <a:avLst/>
              <a:gdLst/>
              <a:ahLst/>
              <a:cxnLst/>
              <a:rect l="l" t="t" r="r" b="b"/>
              <a:pathLst>
                <a:path w="15038" h="14610" extrusionOk="0">
                  <a:moveTo>
                    <a:pt x="4894" y="1274"/>
                  </a:moveTo>
                  <a:lnTo>
                    <a:pt x="7108" y="2512"/>
                  </a:lnTo>
                  <a:lnTo>
                    <a:pt x="7108" y="6311"/>
                  </a:lnTo>
                  <a:lnTo>
                    <a:pt x="4263" y="3560"/>
                  </a:lnTo>
                  <a:lnTo>
                    <a:pt x="4894" y="1274"/>
                  </a:lnTo>
                  <a:close/>
                  <a:moveTo>
                    <a:pt x="10037" y="1238"/>
                  </a:moveTo>
                  <a:lnTo>
                    <a:pt x="10692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37" y="123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32"/>
                  </a:lnTo>
                  <a:close/>
                  <a:moveTo>
                    <a:pt x="12561" y="7704"/>
                  </a:moveTo>
                  <a:lnTo>
                    <a:pt x="13776" y="9751"/>
                  </a:lnTo>
                  <a:lnTo>
                    <a:pt x="11311" y="10382"/>
                  </a:lnTo>
                  <a:lnTo>
                    <a:pt x="8537" y="7704"/>
                  </a:lnTo>
                  <a:close/>
                  <a:moveTo>
                    <a:pt x="6513" y="7704"/>
                  </a:moveTo>
                  <a:lnTo>
                    <a:pt x="3655" y="10466"/>
                  </a:lnTo>
                  <a:lnTo>
                    <a:pt x="1322" y="9847"/>
                  </a:lnTo>
                  <a:lnTo>
                    <a:pt x="2596" y="7704"/>
                  </a:lnTo>
                  <a:close/>
                  <a:moveTo>
                    <a:pt x="7942" y="8287"/>
                  </a:moveTo>
                  <a:lnTo>
                    <a:pt x="10787" y="11037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20" y="8287"/>
                  </a:lnTo>
                  <a:close/>
                  <a:moveTo>
                    <a:pt x="10573" y="0"/>
                  </a:moveTo>
                  <a:lnTo>
                    <a:pt x="9811" y="417"/>
                  </a:lnTo>
                  <a:lnTo>
                    <a:pt x="7418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6" y="9644"/>
                  </a:lnTo>
                  <a:lnTo>
                    <a:pt x="36" y="10371"/>
                  </a:lnTo>
                  <a:lnTo>
                    <a:pt x="893" y="10597"/>
                  </a:lnTo>
                  <a:lnTo>
                    <a:pt x="3548" y="11299"/>
                  </a:lnTo>
                  <a:lnTo>
                    <a:pt x="4239" y="13800"/>
                  </a:lnTo>
                  <a:lnTo>
                    <a:pt x="4453" y="14609"/>
                  </a:lnTo>
                  <a:lnTo>
                    <a:pt x="5215" y="14192"/>
                  </a:lnTo>
                  <a:lnTo>
                    <a:pt x="7608" y="12859"/>
                  </a:lnTo>
                  <a:lnTo>
                    <a:pt x="9918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56"/>
                  </a:lnTo>
                  <a:lnTo>
                    <a:pt x="14192" y="10490"/>
                  </a:lnTo>
                  <a:lnTo>
                    <a:pt x="15038" y="10263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4990" y="4239"/>
                  </a:lnTo>
                  <a:lnTo>
                    <a:pt x="14145" y="4013"/>
                  </a:lnTo>
                  <a:lnTo>
                    <a:pt x="11478" y="3322"/>
                  </a:lnTo>
                  <a:lnTo>
                    <a:pt x="10799" y="822"/>
                  </a:lnTo>
                  <a:lnTo>
                    <a:pt x="1057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392;p9"/>
            <p:cNvSpPr/>
            <p:nvPr/>
          </p:nvSpPr>
          <p:spPr>
            <a:xfrm>
              <a:off x="482535" y="4198916"/>
              <a:ext cx="478359" cy="465094"/>
            </a:xfrm>
            <a:custGeom>
              <a:avLst/>
              <a:gdLst/>
              <a:ahLst/>
              <a:cxnLst/>
              <a:rect l="l" t="t" r="r" b="b"/>
              <a:pathLst>
                <a:path w="15038" h="14621" extrusionOk="0">
                  <a:moveTo>
                    <a:pt x="4894" y="1286"/>
                  </a:moveTo>
                  <a:lnTo>
                    <a:pt x="7108" y="2512"/>
                  </a:lnTo>
                  <a:lnTo>
                    <a:pt x="7108" y="6310"/>
                  </a:lnTo>
                  <a:lnTo>
                    <a:pt x="4263" y="3560"/>
                  </a:lnTo>
                  <a:lnTo>
                    <a:pt x="4894" y="1286"/>
                  </a:lnTo>
                  <a:close/>
                  <a:moveTo>
                    <a:pt x="10037" y="1238"/>
                  </a:moveTo>
                  <a:lnTo>
                    <a:pt x="10692" y="3632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7" y="1238"/>
                  </a:lnTo>
                  <a:close/>
                  <a:moveTo>
                    <a:pt x="11383" y="4132"/>
                  </a:moveTo>
                  <a:lnTo>
                    <a:pt x="13716" y="4739"/>
                  </a:lnTo>
                  <a:lnTo>
                    <a:pt x="12442" y="6882"/>
                  </a:lnTo>
                  <a:lnTo>
                    <a:pt x="8525" y="6882"/>
                  </a:lnTo>
                  <a:lnTo>
                    <a:pt x="11383" y="4132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4" y="4858"/>
                  </a:lnTo>
                  <a:lnTo>
                    <a:pt x="3751" y="4215"/>
                  </a:lnTo>
                  <a:close/>
                  <a:moveTo>
                    <a:pt x="12561" y="7715"/>
                  </a:moveTo>
                  <a:lnTo>
                    <a:pt x="13776" y="9751"/>
                  </a:lnTo>
                  <a:lnTo>
                    <a:pt x="11311" y="10394"/>
                  </a:lnTo>
                  <a:lnTo>
                    <a:pt x="8537" y="7715"/>
                  </a:lnTo>
                  <a:close/>
                  <a:moveTo>
                    <a:pt x="6513" y="7715"/>
                  </a:moveTo>
                  <a:lnTo>
                    <a:pt x="3667" y="10466"/>
                  </a:lnTo>
                  <a:lnTo>
                    <a:pt x="1334" y="9859"/>
                  </a:lnTo>
                  <a:lnTo>
                    <a:pt x="2620" y="7715"/>
                  </a:lnTo>
                  <a:close/>
                  <a:moveTo>
                    <a:pt x="7942" y="8299"/>
                  </a:moveTo>
                  <a:lnTo>
                    <a:pt x="10787" y="11049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13" y="13371"/>
                  </a:lnTo>
                  <a:lnTo>
                    <a:pt x="4358" y="10978"/>
                  </a:lnTo>
                  <a:lnTo>
                    <a:pt x="7120" y="8299"/>
                  </a:lnTo>
                  <a:close/>
                  <a:moveTo>
                    <a:pt x="10573" y="0"/>
                  </a:moveTo>
                  <a:lnTo>
                    <a:pt x="9811" y="417"/>
                  </a:lnTo>
                  <a:lnTo>
                    <a:pt x="7418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7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6" y="9644"/>
                  </a:lnTo>
                  <a:lnTo>
                    <a:pt x="36" y="10382"/>
                  </a:lnTo>
                  <a:lnTo>
                    <a:pt x="893" y="10597"/>
                  </a:lnTo>
                  <a:lnTo>
                    <a:pt x="3548" y="11299"/>
                  </a:lnTo>
                  <a:lnTo>
                    <a:pt x="4239" y="13799"/>
                  </a:lnTo>
                  <a:lnTo>
                    <a:pt x="4453" y="14621"/>
                  </a:lnTo>
                  <a:lnTo>
                    <a:pt x="5215" y="14204"/>
                  </a:lnTo>
                  <a:lnTo>
                    <a:pt x="7608" y="12859"/>
                  </a:lnTo>
                  <a:lnTo>
                    <a:pt x="9918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2" y="10501"/>
                  </a:lnTo>
                  <a:lnTo>
                    <a:pt x="15038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62" y="4977"/>
                  </a:lnTo>
                  <a:lnTo>
                    <a:pt x="14990" y="4251"/>
                  </a:lnTo>
                  <a:lnTo>
                    <a:pt x="14145" y="4024"/>
                  </a:lnTo>
                  <a:lnTo>
                    <a:pt x="11478" y="3322"/>
                  </a:lnTo>
                  <a:lnTo>
                    <a:pt x="10799" y="822"/>
                  </a:lnTo>
                  <a:lnTo>
                    <a:pt x="1057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393;p9"/>
            <p:cNvSpPr/>
            <p:nvPr/>
          </p:nvSpPr>
          <p:spPr>
            <a:xfrm>
              <a:off x="482535" y="4663629"/>
              <a:ext cx="478359" cy="464744"/>
            </a:xfrm>
            <a:custGeom>
              <a:avLst/>
              <a:gdLst/>
              <a:ahLst/>
              <a:cxnLst/>
              <a:rect l="l" t="t" r="r" b="b"/>
              <a:pathLst>
                <a:path w="15038" h="14610" extrusionOk="0">
                  <a:moveTo>
                    <a:pt x="4894" y="1286"/>
                  </a:moveTo>
                  <a:lnTo>
                    <a:pt x="7108" y="2524"/>
                  </a:lnTo>
                  <a:lnTo>
                    <a:pt x="7108" y="6322"/>
                  </a:lnTo>
                  <a:lnTo>
                    <a:pt x="4263" y="3572"/>
                  </a:lnTo>
                  <a:lnTo>
                    <a:pt x="4894" y="1286"/>
                  </a:lnTo>
                  <a:close/>
                  <a:moveTo>
                    <a:pt x="10037" y="1250"/>
                  </a:moveTo>
                  <a:lnTo>
                    <a:pt x="10692" y="3643"/>
                  </a:lnTo>
                  <a:lnTo>
                    <a:pt x="7930" y="6322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7" y="1250"/>
                  </a:lnTo>
                  <a:close/>
                  <a:moveTo>
                    <a:pt x="3751" y="4203"/>
                  </a:moveTo>
                  <a:lnTo>
                    <a:pt x="6513" y="6882"/>
                  </a:lnTo>
                  <a:lnTo>
                    <a:pt x="2501" y="6882"/>
                  </a:lnTo>
                  <a:lnTo>
                    <a:pt x="1274" y="4846"/>
                  </a:lnTo>
                  <a:lnTo>
                    <a:pt x="3751" y="4203"/>
                  </a:lnTo>
                  <a:close/>
                  <a:moveTo>
                    <a:pt x="11383" y="4132"/>
                  </a:moveTo>
                  <a:lnTo>
                    <a:pt x="13716" y="4739"/>
                  </a:lnTo>
                  <a:lnTo>
                    <a:pt x="12442" y="6882"/>
                  </a:lnTo>
                  <a:lnTo>
                    <a:pt x="8525" y="6882"/>
                  </a:lnTo>
                  <a:lnTo>
                    <a:pt x="11383" y="4132"/>
                  </a:lnTo>
                  <a:close/>
                  <a:moveTo>
                    <a:pt x="12561" y="7715"/>
                  </a:moveTo>
                  <a:lnTo>
                    <a:pt x="13776" y="9763"/>
                  </a:lnTo>
                  <a:lnTo>
                    <a:pt x="11311" y="10394"/>
                  </a:lnTo>
                  <a:lnTo>
                    <a:pt x="8537" y="7715"/>
                  </a:lnTo>
                  <a:close/>
                  <a:moveTo>
                    <a:pt x="6513" y="7715"/>
                  </a:moveTo>
                  <a:lnTo>
                    <a:pt x="3667" y="10478"/>
                  </a:lnTo>
                  <a:lnTo>
                    <a:pt x="1334" y="9858"/>
                  </a:lnTo>
                  <a:lnTo>
                    <a:pt x="2620" y="7715"/>
                  </a:lnTo>
                  <a:close/>
                  <a:moveTo>
                    <a:pt x="7942" y="8287"/>
                  </a:moveTo>
                  <a:lnTo>
                    <a:pt x="10787" y="11037"/>
                  </a:lnTo>
                  <a:lnTo>
                    <a:pt x="10156" y="13311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108" y="12204"/>
                  </a:lnTo>
                  <a:lnTo>
                    <a:pt x="5013" y="13371"/>
                  </a:lnTo>
                  <a:lnTo>
                    <a:pt x="4358" y="10978"/>
                  </a:lnTo>
                  <a:lnTo>
                    <a:pt x="7120" y="8299"/>
                  </a:lnTo>
                  <a:close/>
                  <a:moveTo>
                    <a:pt x="10573" y="0"/>
                  </a:moveTo>
                  <a:lnTo>
                    <a:pt x="9811" y="405"/>
                  </a:lnTo>
                  <a:lnTo>
                    <a:pt x="7418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32" y="857"/>
                  </a:lnTo>
                  <a:lnTo>
                    <a:pt x="3417" y="3441"/>
                  </a:lnTo>
                  <a:lnTo>
                    <a:pt x="846" y="4120"/>
                  </a:lnTo>
                  <a:lnTo>
                    <a:pt x="0" y="4334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6" y="9632"/>
                  </a:lnTo>
                  <a:lnTo>
                    <a:pt x="36" y="10370"/>
                  </a:lnTo>
                  <a:lnTo>
                    <a:pt x="893" y="10597"/>
                  </a:lnTo>
                  <a:lnTo>
                    <a:pt x="3548" y="11287"/>
                  </a:lnTo>
                  <a:lnTo>
                    <a:pt x="4239" y="13788"/>
                  </a:lnTo>
                  <a:lnTo>
                    <a:pt x="4453" y="14609"/>
                  </a:lnTo>
                  <a:lnTo>
                    <a:pt x="5215" y="14192"/>
                  </a:lnTo>
                  <a:lnTo>
                    <a:pt x="7608" y="12859"/>
                  </a:lnTo>
                  <a:lnTo>
                    <a:pt x="9918" y="14145"/>
                  </a:lnTo>
                  <a:lnTo>
                    <a:pt x="10680" y="14561"/>
                  </a:lnTo>
                  <a:lnTo>
                    <a:pt x="10906" y="13752"/>
                  </a:lnTo>
                  <a:lnTo>
                    <a:pt x="11621" y="11156"/>
                  </a:lnTo>
                  <a:lnTo>
                    <a:pt x="14192" y="10489"/>
                  </a:lnTo>
                  <a:lnTo>
                    <a:pt x="15038" y="10263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4990" y="4239"/>
                  </a:lnTo>
                  <a:lnTo>
                    <a:pt x="14145" y="4012"/>
                  </a:lnTo>
                  <a:lnTo>
                    <a:pt x="11478" y="3310"/>
                  </a:lnTo>
                  <a:lnTo>
                    <a:pt x="10799" y="810"/>
                  </a:lnTo>
                  <a:lnTo>
                    <a:pt x="1057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394;p9"/>
            <p:cNvSpPr/>
            <p:nvPr/>
          </p:nvSpPr>
          <p:spPr>
            <a:xfrm>
              <a:off x="9" y="4663629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94" y="1286"/>
                  </a:moveTo>
                  <a:lnTo>
                    <a:pt x="7109" y="2524"/>
                  </a:lnTo>
                  <a:lnTo>
                    <a:pt x="7109" y="6322"/>
                  </a:lnTo>
                  <a:lnTo>
                    <a:pt x="4275" y="3548"/>
                  </a:lnTo>
                  <a:lnTo>
                    <a:pt x="4894" y="1286"/>
                  </a:lnTo>
                  <a:close/>
                  <a:moveTo>
                    <a:pt x="10050" y="1250"/>
                  </a:moveTo>
                  <a:lnTo>
                    <a:pt x="10704" y="3643"/>
                  </a:lnTo>
                  <a:lnTo>
                    <a:pt x="7930" y="6322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50" y="1250"/>
                  </a:lnTo>
                  <a:close/>
                  <a:moveTo>
                    <a:pt x="3751" y="4203"/>
                  </a:moveTo>
                  <a:lnTo>
                    <a:pt x="6513" y="6882"/>
                  </a:lnTo>
                  <a:lnTo>
                    <a:pt x="2489" y="6882"/>
                  </a:lnTo>
                  <a:lnTo>
                    <a:pt x="1263" y="4846"/>
                  </a:lnTo>
                  <a:lnTo>
                    <a:pt x="3751" y="4203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37" y="6882"/>
                  </a:lnTo>
                  <a:lnTo>
                    <a:pt x="11383" y="4132"/>
                  </a:lnTo>
                  <a:close/>
                  <a:moveTo>
                    <a:pt x="12562" y="7715"/>
                  </a:moveTo>
                  <a:lnTo>
                    <a:pt x="13776" y="9763"/>
                  </a:lnTo>
                  <a:lnTo>
                    <a:pt x="11312" y="10394"/>
                  </a:lnTo>
                  <a:lnTo>
                    <a:pt x="8537" y="7715"/>
                  </a:lnTo>
                  <a:close/>
                  <a:moveTo>
                    <a:pt x="6513" y="7715"/>
                  </a:moveTo>
                  <a:lnTo>
                    <a:pt x="3680" y="10478"/>
                  </a:lnTo>
                  <a:lnTo>
                    <a:pt x="1322" y="9858"/>
                  </a:lnTo>
                  <a:lnTo>
                    <a:pt x="2608" y="7715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69" y="13311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33" y="8299"/>
                  </a:moveTo>
                  <a:lnTo>
                    <a:pt x="7133" y="12204"/>
                  </a:lnTo>
                  <a:lnTo>
                    <a:pt x="7109" y="12204"/>
                  </a:lnTo>
                  <a:lnTo>
                    <a:pt x="5013" y="13371"/>
                  </a:lnTo>
                  <a:lnTo>
                    <a:pt x="4358" y="10978"/>
                  </a:lnTo>
                  <a:lnTo>
                    <a:pt x="7133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76"/>
                  </a:lnTo>
                  <a:lnTo>
                    <a:pt x="4358" y="60"/>
                  </a:lnTo>
                  <a:lnTo>
                    <a:pt x="4132" y="869"/>
                  </a:lnTo>
                  <a:lnTo>
                    <a:pt x="3418" y="3465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32"/>
                  </a:lnTo>
                  <a:lnTo>
                    <a:pt x="36" y="10370"/>
                  </a:lnTo>
                  <a:lnTo>
                    <a:pt x="894" y="10597"/>
                  </a:lnTo>
                  <a:lnTo>
                    <a:pt x="3561" y="11287"/>
                  </a:lnTo>
                  <a:lnTo>
                    <a:pt x="4239" y="13788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81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50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00" y="810"/>
                  </a:lnTo>
                  <a:lnTo>
                    <a:pt x="105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395;p9"/>
            <p:cNvSpPr/>
            <p:nvPr/>
          </p:nvSpPr>
          <p:spPr>
            <a:xfrm>
              <a:off x="1074200" y="2846200"/>
              <a:ext cx="86100" cy="86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57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7895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84" r:id="rId2"/>
    <p:sldLayoutId id="2147483690" r:id="rId3"/>
    <p:sldLayoutId id="2147483685" r:id="rId4"/>
    <p:sldLayoutId id="2147483686" r:id="rId5"/>
    <p:sldLayoutId id="2147483687" r:id="rId6"/>
    <p:sldLayoutId id="2147483688" r:id="rId7"/>
    <p:sldLayoutId id="2147483689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339;p9"/>
          <p:cNvGrpSpPr/>
          <p:nvPr userDrawn="1"/>
        </p:nvGrpSpPr>
        <p:grpSpPr>
          <a:xfrm flipH="1">
            <a:off x="4531056" y="1"/>
            <a:ext cx="7660939" cy="6838298"/>
            <a:chOff x="9" y="479723"/>
            <a:chExt cx="4811899" cy="4649000"/>
          </a:xfrm>
          <a:solidFill>
            <a:srgbClr val="FCFDF8">
              <a:alpha val="15000"/>
            </a:srgbClr>
          </a:solidFill>
        </p:grpSpPr>
        <p:sp>
          <p:nvSpPr>
            <p:cNvPr id="4" name="Google Shape;340;p9"/>
            <p:cNvSpPr/>
            <p:nvPr/>
          </p:nvSpPr>
          <p:spPr>
            <a:xfrm>
              <a:off x="2889788" y="3734204"/>
              <a:ext cx="478740" cy="464744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74"/>
                  </a:moveTo>
                  <a:lnTo>
                    <a:pt x="7096" y="2512"/>
                  </a:lnTo>
                  <a:lnTo>
                    <a:pt x="7096" y="6311"/>
                  </a:lnTo>
                  <a:lnTo>
                    <a:pt x="4251" y="3560"/>
                  </a:lnTo>
                  <a:lnTo>
                    <a:pt x="4882" y="1274"/>
                  </a:lnTo>
                  <a:close/>
                  <a:moveTo>
                    <a:pt x="10025" y="1238"/>
                  </a:moveTo>
                  <a:lnTo>
                    <a:pt x="10680" y="3632"/>
                  </a:lnTo>
                  <a:lnTo>
                    <a:pt x="7918" y="6311"/>
                  </a:lnTo>
                  <a:lnTo>
                    <a:pt x="7918" y="2405"/>
                  </a:lnTo>
                  <a:lnTo>
                    <a:pt x="7930" y="2405"/>
                  </a:lnTo>
                  <a:lnTo>
                    <a:pt x="10025" y="1238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89" y="6894"/>
                  </a:lnTo>
                  <a:lnTo>
                    <a:pt x="1262" y="4846"/>
                  </a:lnTo>
                  <a:lnTo>
                    <a:pt x="3727" y="4215"/>
                  </a:lnTo>
                  <a:close/>
                  <a:moveTo>
                    <a:pt x="11371" y="4132"/>
                  </a:moveTo>
                  <a:lnTo>
                    <a:pt x="13704" y="4751"/>
                  </a:lnTo>
                  <a:lnTo>
                    <a:pt x="12430" y="6894"/>
                  </a:lnTo>
                  <a:lnTo>
                    <a:pt x="8525" y="6894"/>
                  </a:lnTo>
                  <a:lnTo>
                    <a:pt x="11371" y="4132"/>
                  </a:lnTo>
                  <a:close/>
                  <a:moveTo>
                    <a:pt x="12550" y="7704"/>
                  </a:moveTo>
                  <a:lnTo>
                    <a:pt x="13764" y="9751"/>
                  </a:lnTo>
                  <a:lnTo>
                    <a:pt x="11299" y="10382"/>
                  </a:lnTo>
                  <a:lnTo>
                    <a:pt x="8525" y="7704"/>
                  </a:lnTo>
                  <a:close/>
                  <a:moveTo>
                    <a:pt x="6513" y="7704"/>
                  </a:moveTo>
                  <a:lnTo>
                    <a:pt x="3656" y="10466"/>
                  </a:lnTo>
                  <a:lnTo>
                    <a:pt x="1322" y="9847"/>
                  </a:lnTo>
                  <a:lnTo>
                    <a:pt x="2596" y="7704"/>
                  </a:lnTo>
                  <a:close/>
                  <a:moveTo>
                    <a:pt x="7930" y="8287"/>
                  </a:moveTo>
                  <a:lnTo>
                    <a:pt x="10776" y="11037"/>
                  </a:lnTo>
                  <a:lnTo>
                    <a:pt x="10144" y="13323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08" y="8287"/>
                  </a:moveTo>
                  <a:lnTo>
                    <a:pt x="7108" y="12192"/>
                  </a:lnTo>
                  <a:lnTo>
                    <a:pt x="7096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08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50" y="10263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" name="Google Shape;341;p9"/>
            <p:cNvSpPr/>
            <p:nvPr/>
          </p:nvSpPr>
          <p:spPr>
            <a:xfrm>
              <a:off x="2889788" y="3269110"/>
              <a:ext cx="478740" cy="465126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86"/>
                  </a:moveTo>
                  <a:lnTo>
                    <a:pt x="7096" y="2525"/>
                  </a:lnTo>
                  <a:lnTo>
                    <a:pt x="7096" y="6311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25" y="1239"/>
                  </a:moveTo>
                  <a:lnTo>
                    <a:pt x="10680" y="3632"/>
                  </a:lnTo>
                  <a:lnTo>
                    <a:pt x="7918" y="6311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25" y="1239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89" y="6894"/>
                  </a:lnTo>
                  <a:lnTo>
                    <a:pt x="1262" y="4858"/>
                  </a:lnTo>
                  <a:lnTo>
                    <a:pt x="3727" y="4215"/>
                  </a:lnTo>
                  <a:close/>
                  <a:moveTo>
                    <a:pt x="11371" y="4144"/>
                  </a:moveTo>
                  <a:lnTo>
                    <a:pt x="13704" y="4751"/>
                  </a:lnTo>
                  <a:lnTo>
                    <a:pt x="12430" y="6894"/>
                  </a:lnTo>
                  <a:lnTo>
                    <a:pt x="8525" y="6894"/>
                  </a:lnTo>
                  <a:lnTo>
                    <a:pt x="11371" y="4144"/>
                  </a:lnTo>
                  <a:close/>
                  <a:moveTo>
                    <a:pt x="12550" y="7716"/>
                  </a:moveTo>
                  <a:lnTo>
                    <a:pt x="13764" y="9752"/>
                  </a:lnTo>
                  <a:lnTo>
                    <a:pt x="11299" y="10395"/>
                  </a:lnTo>
                  <a:lnTo>
                    <a:pt x="8525" y="7716"/>
                  </a:lnTo>
                  <a:close/>
                  <a:moveTo>
                    <a:pt x="6513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44" y="13323"/>
                  </a:lnTo>
                  <a:lnTo>
                    <a:pt x="7930" y="12085"/>
                  </a:lnTo>
                  <a:lnTo>
                    <a:pt x="7930" y="8299"/>
                  </a:lnTo>
                  <a:close/>
                  <a:moveTo>
                    <a:pt x="7108" y="8299"/>
                  </a:moveTo>
                  <a:lnTo>
                    <a:pt x="7108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8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7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5050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" name="Google Shape;342;p9"/>
            <p:cNvSpPr/>
            <p:nvPr/>
          </p:nvSpPr>
          <p:spPr>
            <a:xfrm>
              <a:off x="2889788" y="4198916"/>
              <a:ext cx="478740" cy="465094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82" y="1286"/>
                  </a:moveTo>
                  <a:lnTo>
                    <a:pt x="7096" y="2512"/>
                  </a:lnTo>
                  <a:lnTo>
                    <a:pt x="7096" y="6310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25" y="1238"/>
                  </a:moveTo>
                  <a:lnTo>
                    <a:pt x="10680" y="3632"/>
                  </a:lnTo>
                  <a:lnTo>
                    <a:pt x="7918" y="6310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25" y="1238"/>
                  </a:lnTo>
                  <a:close/>
                  <a:moveTo>
                    <a:pt x="11371" y="4132"/>
                  </a:moveTo>
                  <a:lnTo>
                    <a:pt x="13704" y="4739"/>
                  </a:lnTo>
                  <a:lnTo>
                    <a:pt x="12430" y="6882"/>
                  </a:lnTo>
                  <a:lnTo>
                    <a:pt x="8525" y="6882"/>
                  </a:lnTo>
                  <a:lnTo>
                    <a:pt x="11371" y="4132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89" y="6894"/>
                  </a:lnTo>
                  <a:lnTo>
                    <a:pt x="1262" y="4858"/>
                  </a:lnTo>
                  <a:lnTo>
                    <a:pt x="3727" y="4215"/>
                  </a:lnTo>
                  <a:close/>
                  <a:moveTo>
                    <a:pt x="12550" y="7715"/>
                  </a:moveTo>
                  <a:lnTo>
                    <a:pt x="13764" y="9751"/>
                  </a:lnTo>
                  <a:lnTo>
                    <a:pt x="11299" y="10394"/>
                  </a:lnTo>
                  <a:lnTo>
                    <a:pt x="8525" y="7715"/>
                  </a:lnTo>
                  <a:close/>
                  <a:moveTo>
                    <a:pt x="6513" y="7715"/>
                  </a:moveTo>
                  <a:lnTo>
                    <a:pt x="3656" y="10466"/>
                  </a:lnTo>
                  <a:lnTo>
                    <a:pt x="1322" y="9859"/>
                  </a:lnTo>
                  <a:lnTo>
                    <a:pt x="2596" y="7715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44" y="13323"/>
                  </a:lnTo>
                  <a:lnTo>
                    <a:pt x="7930" y="12085"/>
                  </a:lnTo>
                  <a:lnTo>
                    <a:pt x="7930" y="8299"/>
                  </a:lnTo>
                  <a:close/>
                  <a:moveTo>
                    <a:pt x="7108" y="8299"/>
                  </a:moveTo>
                  <a:lnTo>
                    <a:pt x="7108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8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7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50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" name="Google Shape;343;p9"/>
            <p:cNvSpPr/>
            <p:nvPr/>
          </p:nvSpPr>
          <p:spPr>
            <a:xfrm>
              <a:off x="2889407" y="4664010"/>
              <a:ext cx="479122" cy="464712"/>
            </a:xfrm>
            <a:custGeom>
              <a:avLst/>
              <a:gdLst/>
              <a:ahLst/>
              <a:cxnLst/>
              <a:rect l="l" t="t" r="r" b="b"/>
              <a:pathLst>
                <a:path w="15062" h="14609" extrusionOk="0">
                  <a:moveTo>
                    <a:pt x="4894" y="1274"/>
                  </a:moveTo>
                  <a:lnTo>
                    <a:pt x="7108" y="2512"/>
                  </a:lnTo>
                  <a:lnTo>
                    <a:pt x="7108" y="6310"/>
                  </a:lnTo>
                  <a:lnTo>
                    <a:pt x="4263" y="3560"/>
                  </a:lnTo>
                  <a:lnTo>
                    <a:pt x="4894" y="1274"/>
                  </a:lnTo>
                  <a:close/>
                  <a:moveTo>
                    <a:pt x="10037" y="1238"/>
                  </a:moveTo>
                  <a:lnTo>
                    <a:pt x="10692" y="3631"/>
                  </a:lnTo>
                  <a:lnTo>
                    <a:pt x="7930" y="6310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37" y="1238"/>
                  </a:lnTo>
                  <a:close/>
                  <a:moveTo>
                    <a:pt x="11395" y="4120"/>
                  </a:moveTo>
                  <a:lnTo>
                    <a:pt x="13728" y="4727"/>
                  </a:lnTo>
                  <a:lnTo>
                    <a:pt x="12454" y="6870"/>
                  </a:lnTo>
                  <a:lnTo>
                    <a:pt x="8537" y="6870"/>
                  </a:lnTo>
                  <a:lnTo>
                    <a:pt x="11395" y="4120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4" y="4846"/>
                  </a:lnTo>
                  <a:lnTo>
                    <a:pt x="3751" y="4215"/>
                  </a:lnTo>
                  <a:close/>
                  <a:moveTo>
                    <a:pt x="12562" y="7703"/>
                  </a:moveTo>
                  <a:lnTo>
                    <a:pt x="13776" y="9751"/>
                  </a:lnTo>
                  <a:lnTo>
                    <a:pt x="11311" y="10382"/>
                  </a:lnTo>
                  <a:lnTo>
                    <a:pt x="8537" y="7703"/>
                  </a:lnTo>
                  <a:close/>
                  <a:moveTo>
                    <a:pt x="6513" y="7703"/>
                  </a:moveTo>
                  <a:lnTo>
                    <a:pt x="3668" y="10466"/>
                  </a:lnTo>
                  <a:lnTo>
                    <a:pt x="1334" y="9846"/>
                  </a:lnTo>
                  <a:lnTo>
                    <a:pt x="2596" y="7703"/>
                  </a:lnTo>
                  <a:close/>
                  <a:moveTo>
                    <a:pt x="7942" y="8275"/>
                  </a:moveTo>
                  <a:lnTo>
                    <a:pt x="10788" y="11025"/>
                  </a:lnTo>
                  <a:lnTo>
                    <a:pt x="10156" y="13299"/>
                  </a:lnTo>
                  <a:lnTo>
                    <a:pt x="7942" y="12073"/>
                  </a:lnTo>
                  <a:lnTo>
                    <a:pt x="7942" y="8275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20" y="8287"/>
                  </a:lnTo>
                  <a:close/>
                  <a:moveTo>
                    <a:pt x="10597" y="0"/>
                  </a:moveTo>
                  <a:lnTo>
                    <a:pt x="9835" y="417"/>
                  </a:lnTo>
                  <a:lnTo>
                    <a:pt x="7442" y="1750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65" y="9644"/>
                  </a:lnTo>
                  <a:lnTo>
                    <a:pt x="60" y="10370"/>
                  </a:lnTo>
                  <a:lnTo>
                    <a:pt x="905" y="10597"/>
                  </a:lnTo>
                  <a:lnTo>
                    <a:pt x="3572" y="11299"/>
                  </a:lnTo>
                  <a:lnTo>
                    <a:pt x="4251" y="13787"/>
                  </a:lnTo>
                  <a:lnTo>
                    <a:pt x="4477" y="14609"/>
                  </a:lnTo>
                  <a:lnTo>
                    <a:pt x="5239" y="14192"/>
                  </a:lnTo>
                  <a:lnTo>
                    <a:pt x="7632" y="12859"/>
                  </a:lnTo>
                  <a:lnTo>
                    <a:pt x="9942" y="14157"/>
                  </a:lnTo>
                  <a:lnTo>
                    <a:pt x="10692" y="14573"/>
                  </a:lnTo>
                  <a:lnTo>
                    <a:pt x="10918" y="13752"/>
                  </a:lnTo>
                  <a:lnTo>
                    <a:pt x="11633" y="11156"/>
                  </a:lnTo>
                  <a:lnTo>
                    <a:pt x="14205" y="10489"/>
                  </a:lnTo>
                  <a:lnTo>
                    <a:pt x="15062" y="10263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86" y="4965"/>
                  </a:lnTo>
                  <a:lnTo>
                    <a:pt x="15014" y="4239"/>
                  </a:lnTo>
                  <a:lnTo>
                    <a:pt x="14169" y="4012"/>
                  </a:lnTo>
                  <a:lnTo>
                    <a:pt x="11502" y="3310"/>
                  </a:lnTo>
                  <a:lnTo>
                    <a:pt x="10811" y="810"/>
                  </a:lnTo>
                  <a:lnTo>
                    <a:pt x="105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" name="Google Shape;344;p9"/>
            <p:cNvSpPr/>
            <p:nvPr/>
          </p:nvSpPr>
          <p:spPr>
            <a:xfrm>
              <a:off x="3850641" y="4663629"/>
              <a:ext cx="478740" cy="464744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86"/>
                  </a:moveTo>
                  <a:lnTo>
                    <a:pt x="7109" y="2524"/>
                  </a:lnTo>
                  <a:lnTo>
                    <a:pt x="7109" y="6322"/>
                  </a:lnTo>
                  <a:lnTo>
                    <a:pt x="4263" y="3572"/>
                  </a:lnTo>
                  <a:lnTo>
                    <a:pt x="4882" y="1286"/>
                  </a:lnTo>
                  <a:close/>
                  <a:moveTo>
                    <a:pt x="10049" y="1250"/>
                  </a:moveTo>
                  <a:lnTo>
                    <a:pt x="10704" y="3643"/>
                  </a:lnTo>
                  <a:lnTo>
                    <a:pt x="7942" y="6322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50"/>
                  </a:lnTo>
                  <a:close/>
                  <a:moveTo>
                    <a:pt x="11395" y="4132"/>
                  </a:moveTo>
                  <a:lnTo>
                    <a:pt x="13728" y="4739"/>
                  </a:lnTo>
                  <a:lnTo>
                    <a:pt x="12443" y="6882"/>
                  </a:lnTo>
                  <a:lnTo>
                    <a:pt x="8537" y="6882"/>
                  </a:lnTo>
                  <a:lnTo>
                    <a:pt x="11395" y="4132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58"/>
                  </a:lnTo>
                  <a:lnTo>
                    <a:pt x="3751" y="4227"/>
                  </a:lnTo>
                  <a:close/>
                  <a:moveTo>
                    <a:pt x="12562" y="7715"/>
                  </a:moveTo>
                  <a:lnTo>
                    <a:pt x="13788" y="9763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25" y="7715"/>
                  </a:moveTo>
                  <a:lnTo>
                    <a:pt x="3668" y="10478"/>
                  </a:lnTo>
                  <a:lnTo>
                    <a:pt x="1322" y="9858"/>
                  </a:lnTo>
                  <a:lnTo>
                    <a:pt x="2608" y="7715"/>
                  </a:lnTo>
                  <a:close/>
                  <a:moveTo>
                    <a:pt x="7954" y="8299"/>
                  </a:moveTo>
                  <a:lnTo>
                    <a:pt x="10799" y="11049"/>
                  </a:lnTo>
                  <a:lnTo>
                    <a:pt x="10168" y="13335"/>
                  </a:lnTo>
                  <a:lnTo>
                    <a:pt x="7954" y="12097"/>
                  </a:lnTo>
                  <a:lnTo>
                    <a:pt x="7954" y="8299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109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44" y="857"/>
                  </a:lnTo>
                  <a:lnTo>
                    <a:pt x="3430" y="3441"/>
                  </a:lnTo>
                  <a:lnTo>
                    <a:pt x="858" y="4120"/>
                  </a:lnTo>
                  <a:lnTo>
                    <a:pt x="1" y="4334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32"/>
                  </a:lnTo>
                  <a:lnTo>
                    <a:pt x="48" y="10370"/>
                  </a:lnTo>
                  <a:lnTo>
                    <a:pt x="893" y="10585"/>
                  </a:lnTo>
                  <a:lnTo>
                    <a:pt x="3560" y="11287"/>
                  </a:lnTo>
                  <a:lnTo>
                    <a:pt x="4251" y="13788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1" y="12847"/>
                  </a:lnTo>
                  <a:lnTo>
                    <a:pt x="9930" y="14145"/>
                  </a:lnTo>
                  <a:lnTo>
                    <a:pt x="10692" y="14561"/>
                  </a:lnTo>
                  <a:lnTo>
                    <a:pt x="10919" y="13740"/>
                  </a:lnTo>
                  <a:lnTo>
                    <a:pt x="11633" y="11156"/>
                  </a:lnTo>
                  <a:lnTo>
                    <a:pt x="14205" y="10489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1" y="810"/>
                  </a:lnTo>
                  <a:lnTo>
                    <a:pt x="105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" name="Google Shape;345;p9"/>
            <p:cNvSpPr/>
            <p:nvPr/>
          </p:nvSpPr>
          <p:spPr>
            <a:xfrm>
              <a:off x="3850641" y="4198535"/>
              <a:ext cx="478740" cy="465126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98"/>
                  </a:moveTo>
                  <a:lnTo>
                    <a:pt x="7109" y="2536"/>
                  </a:lnTo>
                  <a:lnTo>
                    <a:pt x="7109" y="6322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10049" y="1250"/>
                  </a:moveTo>
                  <a:lnTo>
                    <a:pt x="10704" y="3644"/>
                  </a:lnTo>
                  <a:lnTo>
                    <a:pt x="7942" y="6322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49" y="1250"/>
                  </a:lnTo>
                  <a:close/>
                  <a:moveTo>
                    <a:pt x="11395" y="4144"/>
                  </a:moveTo>
                  <a:lnTo>
                    <a:pt x="13728" y="4751"/>
                  </a:lnTo>
                  <a:lnTo>
                    <a:pt x="12443" y="6894"/>
                  </a:lnTo>
                  <a:lnTo>
                    <a:pt x="8537" y="6894"/>
                  </a:lnTo>
                  <a:lnTo>
                    <a:pt x="11395" y="4144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2562" y="7727"/>
                  </a:moveTo>
                  <a:lnTo>
                    <a:pt x="13788" y="9763"/>
                  </a:lnTo>
                  <a:lnTo>
                    <a:pt x="11311" y="10406"/>
                  </a:lnTo>
                  <a:lnTo>
                    <a:pt x="8549" y="7727"/>
                  </a:lnTo>
                  <a:close/>
                  <a:moveTo>
                    <a:pt x="6525" y="7727"/>
                  </a:moveTo>
                  <a:lnTo>
                    <a:pt x="3668" y="10478"/>
                  </a:lnTo>
                  <a:lnTo>
                    <a:pt x="1322" y="9871"/>
                  </a:lnTo>
                  <a:lnTo>
                    <a:pt x="2608" y="7727"/>
                  </a:lnTo>
                  <a:close/>
                  <a:moveTo>
                    <a:pt x="7954" y="8311"/>
                  </a:moveTo>
                  <a:lnTo>
                    <a:pt x="10799" y="11061"/>
                  </a:lnTo>
                  <a:lnTo>
                    <a:pt x="10168" y="13335"/>
                  </a:lnTo>
                  <a:lnTo>
                    <a:pt x="7954" y="12097"/>
                  </a:lnTo>
                  <a:lnTo>
                    <a:pt x="7954" y="8311"/>
                  </a:lnTo>
                  <a:close/>
                  <a:moveTo>
                    <a:pt x="7120" y="8311"/>
                  </a:moveTo>
                  <a:lnTo>
                    <a:pt x="7120" y="12204"/>
                  </a:lnTo>
                  <a:lnTo>
                    <a:pt x="7109" y="12204"/>
                  </a:lnTo>
                  <a:lnTo>
                    <a:pt x="5001" y="13383"/>
                  </a:lnTo>
                  <a:lnTo>
                    <a:pt x="4346" y="10990"/>
                  </a:lnTo>
                  <a:lnTo>
                    <a:pt x="7120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800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9" y="13752"/>
                  </a:lnTo>
                  <a:lnTo>
                    <a:pt x="11633" y="11168"/>
                  </a:lnTo>
                  <a:lnTo>
                    <a:pt x="14205" y="10490"/>
                  </a:lnTo>
                  <a:lnTo>
                    <a:pt x="15050" y="10275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4" y="4977"/>
                  </a:lnTo>
                  <a:lnTo>
                    <a:pt x="15002" y="4239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346;p9"/>
            <p:cNvSpPr/>
            <p:nvPr/>
          </p:nvSpPr>
          <p:spPr>
            <a:xfrm>
              <a:off x="2407262" y="3269110"/>
              <a:ext cx="478772" cy="465126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38" y="1239"/>
                  </a:moveTo>
                  <a:lnTo>
                    <a:pt x="10693" y="3632"/>
                  </a:lnTo>
                  <a:lnTo>
                    <a:pt x="7918" y="6311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38" y="1239"/>
                  </a:lnTo>
                  <a:close/>
                  <a:moveTo>
                    <a:pt x="3739" y="4215"/>
                  </a:moveTo>
                  <a:lnTo>
                    <a:pt x="6502" y="6894"/>
                  </a:lnTo>
                  <a:lnTo>
                    <a:pt x="2489" y="6894"/>
                  </a:lnTo>
                  <a:lnTo>
                    <a:pt x="1287" y="4858"/>
                  </a:lnTo>
                  <a:lnTo>
                    <a:pt x="3739" y="4215"/>
                  </a:lnTo>
                  <a:close/>
                  <a:moveTo>
                    <a:pt x="11371" y="4144"/>
                  </a:moveTo>
                  <a:lnTo>
                    <a:pt x="13705" y="4751"/>
                  </a:lnTo>
                  <a:lnTo>
                    <a:pt x="12431" y="6894"/>
                  </a:lnTo>
                  <a:lnTo>
                    <a:pt x="8514" y="6894"/>
                  </a:lnTo>
                  <a:lnTo>
                    <a:pt x="11371" y="4144"/>
                  </a:lnTo>
                  <a:close/>
                  <a:moveTo>
                    <a:pt x="12550" y="7716"/>
                  </a:moveTo>
                  <a:lnTo>
                    <a:pt x="13764" y="9752"/>
                  </a:lnTo>
                  <a:lnTo>
                    <a:pt x="11300" y="10395"/>
                  </a:lnTo>
                  <a:lnTo>
                    <a:pt x="8526" y="7716"/>
                  </a:lnTo>
                  <a:close/>
                  <a:moveTo>
                    <a:pt x="6514" y="7728"/>
                  </a:moveTo>
                  <a:lnTo>
                    <a:pt x="3668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57" y="13323"/>
                  </a:lnTo>
                  <a:lnTo>
                    <a:pt x="7930" y="12085"/>
                  </a:lnTo>
                  <a:lnTo>
                    <a:pt x="7930" y="8299"/>
                  </a:lnTo>
                  <a:close/>
                  <a:moveTo>
                    <a:pt x="7121" y="8299"/>
                  </a:moveTo>
                  <a:lnTo>
                    <a:pt x="7121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70"/>
                  </a:lnTo>
                  <a:lnTo>
                    <a:pt x="3430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22" y="7406"/>
                  </a:lnTo>
                  <a:lnTo>
                    <a:pt x="477" y="9644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205" y="10502"/>
                  </a:lnTo>
                  <a:lnTo>
                    <a:pt x="15050" y="10275"/>
                  </a:lnTo>
                  <a:lnTo>
                    <a:pt x="14622" y="9549"/>
                  </a:lnTo>
                  <a:lnTo>
                    <a:pt x="13229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347;p9"/>
            <p:cNvSpPr/>
            <p:nvPr/>
          </p:nvSpPr>
          <p:spPr>
            <a:xfrm>
              <a:off x="3372282" y="3734204"/>
              <a:ext cx="478391" cy="464744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74"/>
                  </a:moveTo>
                  <a:lnTo>
                    <a:pt x="7097" y="2512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74"/>
                  </a:lnTo>
                  <a:close/>
                  <a:moveTo>
                    <a:pt x="10026" y="1238"/>
                  </a:moveTo>
                  <a:lnTo>
                    <a:pt x="10681" y="3632"/>
                  </a:lnTo>
                  <a:lnTo>
                    <a:pt x="7919" y="6311"/>
                  </a:lnTo>
                  <a:lnTo>
                    <a:pt x="7919" y="2405"/>
                  </a:lnTo>
                  <a:lnTo>
                    <a:pt x="7930" y="2405"/>
                  </a:lnTo>
                  <a:lnTo>
                    <a:pt x="10026" y="1238"/>
                  </a:lnTo>
                  <a:close/>
                  <a:moveTo>
                    <a:pt x="3728" y="4215"/>
                  </a:moveTo>
                  <a:lnTo>
                    <a:pt x="6502" y="6894"/>
                  </a:lnTo>
                  <a:lnTo>
                    <a:pt x="2477" y="6894"/>
                  </a:lnTo>
                  <a:lnTo>
                    <a:pt x="1263" y="4846"/>
                  </a:lnTo>
                  <a:lnTo>
                    <a:pt x="3728" y="4215"/>
                  </a:lnTo>
                  <a:close/>
                  <a:moveTo>
                    <a:pt x="11371" y="4132"/>
                  </a:moveTo>
                  <a:lnTo>
                    <a:pt x="13705" y="4751"/>
                  </a:lnTo>
                  <a:lnTo>
                    <a:pt x="12419" y="6894"/>
                  </a:lnTo>
                  <a:lnTo>
                    <a:pt x="8514" y="6894"/>
                  </a:lnTo>
                  <a:lnTo>
                    <a:pt x="11371" y="4132"/>
                  </a:lnTo>
                  <a:close/>
                  <a:moveTo>
                    <a:pt x="12538" y="7704"/>
                  </a:moveTo>
                  <a:lnTo>
                    <a:pt x="13765" y="9751"/>
                  </a:lnTo>
                  <a:lnTo>
                    <a:pt x="11288" y="10382"/>
                  </a:lnTo>
                  <a:lnTo>
                    <a:pt x="8526" y="7704"/>
                  </a:lnTo>
                  <a:close/>
                  <a:moveTo>
                    <a:pt x="6514" y="7704"/>
                  </a:moveTo>
                  <a:lnTo>
                    <a:pt x="3656" y="10466"/>
                  </a:lnTo>
                  <a:lnTo>
                    <a:pt x="1323" y="9847"/>
                  </a:lnTo>
                  <a:lnTo>
                    <a:pt x="2596" y="7704"/>
                  </a:lnTo>
                  <a:close/>
                  <a:moveTo>
                    <a:pt x="7930" y="8287"/>
                  </a:moveTo>
                  <a:lnTo>
                    <a:pt x="10776" y="11037"/>
                  </a:lnTo>
                  <a:lnTo>
                    <a:pt x="10145" y="13323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09" y="8287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2" y="13359"/>
                  </a:lnTo>
                  <a:lnTo>
                    <a:pt x="4347" y="10966"/>
                  </a:lnTo>
                  <a:lnTo>
                    <a:pt x="7109" y="8287"/>
                  </a:lnTo>
                  <a:close/>
                  <a:moveTo>
                    <a:pt x="10574" y="0"/>
                  </a:moveTo>
                  <a:lnTo>
                    <a:pt x="9824" y="417"/>
                  </a:lnTo>
                  <a:lnTo>
                    <a:pt x="7419" y="1750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11" y="7394"/>
                  </a:lnTo>
                  <a:lnTo>
                    <a:pt x="477" y="9644"/>
                  </a:lnTo>
                  <a:lnTo>
                    <a:pt x="37" y="10371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40" y="13800"/>
                  </a:lnTo>
                  <a:lnTo>
                    <a:pt x="4466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39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6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348;p9"/>
            <p:cNvSpPr/>
            <p:nvPr/>
          </p:nvSpPr>
          <p:spPr>
            <a:xfrm>
              <a:off x="3372282" y="4198916"/>
              <a:ext cx="478391" cy="465094"/>
            </a:xfrm>
            <a:custGeom>
              <a:avLst/>
              <a:gdLst/>
              <a:ahLst/>
              <a:cxnLst/>
              <a:rect l="l" t="t" r="r" b="b"/>
              <a:pathLst>
                <a:path w="15039" h="14621" extrusionOk="0">
                  <a:moveTo>
                    <a:pt x="4882" y="1286"/>
                  </a:moveTo>
                  <a:lnTo>
                    <a:pt x="7097" y="2512"/>
                  </a:lnTo>
                  <a:lnTo>
                    <a:pt x="7097" y="6310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26" y="1238"/>
                  </a:moveTo>
                  <a:lnTo>
                    <a:pt x="10681" y="3632"/>
                  </a:lnTo>
                  <a:lnTo>
                    <a:pt x="7919" y="6310"/>
                  </a:lnTo>
                  <a:lnTo>
                    <a:pt x="7919" y="2417"/>
                  </a:lnTo>
                  <a:lnTo>
                    <a:pt x="7930" y="2417"/>
                  </a:lnTo>
                  <a:lnTo>
                    <a:pt x="10026" y="1238"/>
                  </a:lnTo>
                  <a:close/>
                  <a:moveTo>
                    <a:pt x="11371" y="4132"/>
                  </a:moveTo>
                  <a:lnTo>
                    <a:pt x="13705" y="4739"/>
                  </a:lnTo>
                  <a:lnTo>
                    <a:pt x="12419" y="6882"/>
                  </a:lnTo>
                  <a:lnTo>
                    <a:pt x="8514" y="6882"/>
                  </a:lnTo>
                  <a:lnTo>
                    <a:pt x="11371" y="4132"/>
                  </a:lnTo>
                  <a:close/>
                  <a:moveTo>
                    <a:pt x="3728" y="4215"/>
                  </a:moveTo>
                  <a:lnTo>
                    <a:pt x="6502" y="6894"/>
                  </a:lnTo>
                  <a:lnTo>
                    <a:pt x="2477" y="6894"/>
                  </a:lnTo>
                  <a:lnTo>
                    <a:pt x="1263" y="4858"/>
                  </a:lnTo>
                  <a:lnTo>
                    <a:pt x="3728" y="4215"/>
                  </a:lnTo>
                  <a:close/>
                  <a:moveTo>
                    <a:pt x="12538" y="7715"/>
                  </a:moveTo>
                  <a:lnTo>
                    <a:pt x="13765" y="9751"/>
                  </a:lnTo>
                  <a:lnTo>
                    <a:pt x="11288" y="10394"/>
                  </a:lnTo>
                  <a:lnTo>
                    <a:pt x="8526" y="7715"/>
                  </a:lnTo>
                  <a:close/>
                  <a:moveTo>
                    <a:pt x="6514" y="7715"/>
                  </a:moveTo>
                  <a:lnTo>
                    <a:pt x="3656" y="10466"/>
                  </a:lnTo>
                  <a:lnTo>
                    <a:pt x="1323" y="9859"/>
                  </a:lnTo>
                  <a:lnTo>
                    <a:pt x="2596" y="7715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45" y="13323"/>
                  </a:lnTo>
                  <a:lnTo>
                    <a:pt x="7930" y="12085"/>
                  </a:lnTo>
                  <a:lnTo>
                    <a:pt x="7930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09" y="8299"/>
                  </a:lnTo>
                  <a:close/>
                  <a:moveTo>
                    <a:pt x="10574" y="0"/>
                  </a:moveTo>
                  <a:lnTo>
                    <a:pt x="9824" y="417"/>
                  </a:lnTo>
                  <a:lnTo>
                    <a:pt x="7419" y="1762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30" y="5084"/>
                  </a:lnTo>
                  <a:lnTo>
                    <a:pt x="1811" y="7406"/>
                  </a:lnTo>
                  <a:lnTo>
                    <a:pt x="477" y="9644"/>
                  </a:lnTo>
                  <a:lnTo>
                    <a:pt x="37" y="10382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40" y="13799"/>
                  </a:lnTo>
                  <a:lnTo>
                    <a:pt x="4466" y="14621"/>
                  </a:lnTo>
                  <a:lnTo>
                    <a:pt x="5216" y="14204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39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6" y="4024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349;p9"/>
            <p:cNvSpPr/>
            <p:nvPr/>
          </p:nvSpPr>
          <p:spPr>
            <a:xfrm>
              <a:off x="3372282" y="4663629"/>
              <a:ext cx="478391" cy="464744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86"/>
                  </a:moveTo>
                  <a:lnTo>
                    <a:pt x="7097" y="2524"/>
                  </a:lnTo>
                  <a:lnTo>
                    <a:pt x="7097" y="6322"/>
                  </a:lnTo>
                  <a:lnTo>
                    <a:pt x="4251" y="3572"/>
                  </a:lnTo>
                  <a:lnTo>
                    <a:pt x="4882" y="1286"/>
                  </a:lnTo>
                  <a:close/>
                  <a:moveTo>
                    <a:pt x="10026" y="1250"/>
                  </a:moveTo>
                  <a:lnTo>
                    <a:pt x="10681" y="3643"/>
                  </a:lnTo>
                  <a:lnTo>
                    <a:pt x="7919" y="6322"/>
                  </a:lnTo>
                  <a:lnTo>
                    <a:pt x="7919" y="2417"/>
                  </a:lnTo>
                  <a:lnTo>
                    <a:pt x="7930" y="2417"/>
                  </a:lnTo>
                  <a:lnTo>
                    <a:pt x="10026" y="1250"/>
                  </a:lnTo>
                  <a:close/>
                  <a:moveTo>
                    <a:pt x="3728" y="4203"/>
                  </a:moveTo>
                  <a:lnTo>
                    <a:pt x="6502" y="6882"/>
                  </a:lnTo>
                  <a:lnTo>
                    <a:pt x="2477" y="6882"/>
                  </a:lnTo>
                  <a:lnTo>
                    <a:pt x="1275" y="4846"/>
                  </a:lnTo>
                  <a:lnTo>
                    <a:pt x="3728" y="4203"/>
                  </a:lnTo>
                  <a:close/>
                  <a:moveTo>
                    <a:pt x="11371" y="4132"/>
                  </a:moveTo>
                  <a:lnTo>
                    <a:pt x="13705" y="4739"/>
                  </a:lnTo>
                  <a:lnTo>
                    <a:pt x="12419" y="6882"/>
                  </a:lnTo>
                  <a:lnTo>
                    <a:pt x="8514" y="6882"/>
                  </a:lnTo>
                  <a:lnTo>
                    <a:pt x="11371" y="4132"/>
                  </a:lnTo>
                  <a:close/>
                  <a:moveTo>
                    <a:pt x="12538" y="7715"/>
                  </a:moveTo>
                  <a:lnTo>
                    <a:pt x="13765" y="9763"/>
                  </a:lnTo>
                  <a:lnTo>
                    <a:pt x="11288" y="10394"/>
                  </a:lnTo>
                  <a:lnTo>
                    <a:pt x="8526" y="7715"/>
                  </a:lnTo>
                  <a:close/>
                  <a:moveTo>
                    <a:pt x="6514" y="7715"/>
                  </a:moveTo>
                  <a:lnTo>
                    <a:pt x="3656" y="10478"/>
                  </a:lnTo>
                  <a:lnTo>
                    <a:pt x="1323" y="9858"/>
                  </a:lnTo>
                  <a:lnTo>
                    <a:pt x="2596" y="7715"/>
                  </a:lnTo>
                  <a:close/>
                  <a:moveTo>
                    <a:pt x="7930" y="8287"/>
                  </a:moveTo>
                  <a:lnTo>
                    <a:pt x="10776" y="11037"/>
                  </a:lnTo>
                  <a:lnTo>
                    <a:pt x="10145" y="13311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09" y="8299"/>
                  </a:lnTo>
                  <a:close/>
                  <a:moveTo>
                    <a:pt x="10574" y="0"/>
                  </a:moveTo>
                  <a:lnTo>
                    <a:pt x="9824" y="405"/>
                  </a:lnTo>
                  <a:lnTo>
                    <a:pt x="7419" y="1750"/>
                  </a:lnTo>
                  <a:lnTo>
                    <a:pt x="5121" y="453"/>
                  </a:lnTo>
                  <a:lnTo>
                    <a:pt x="4359" y="36"/>
                  </a:lnTo>
                  <a:lnTo>
                    <a:pt x="4132" y="857"/>
                  </a:lnTo>
                  <a:lnTo>
                    <a:pt x="3418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30" y="5072"/>
                  </a:lnTo>
                  <a:lnTo>
                    <a:pt x="1811" y="7394"/>
                  </a:lnTo>
                  <a:lnTo>
                    <a:pt x="477" y="9632"/>
                  </a:lnTo>
                  <a:lnTo>
                    <a:pt x="37" y="10370"/>
                  </a:lnTo>
                  <a:lnTo>
                    <a:pt x="894" y="10597"/>
                  </a:lnTo>
                  <a:lnTo>
                    <a:pt x="3549" y="11287"/>
                  </a:lnTo>
                  <a:lnTo>
                    <a:pt x="4240" y="13788"/>
                  </a:lnTo>
                  <a:lnTo>
                    <a:pt x="4466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9" y="14145"/>
                  </a:lnTo>
                  <a:lnTo>
                    <a:pt x="10681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39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6" y="4012"/>
                  </a:lnTo>
                  <a:lnTo>
                    <a:pt x="11490" y="3310"/>
                  </a:lnTo>
                  <a:lnTo>
                    <a:pt x="10800" y="810"/>
                  </a:lnTo>
                  <a:lnTo>
                    <a:pt x="1057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350;p9"/>
            <p:cNvSpPr/>
            <p:nvPr/>
          </p:nvSpPr>
          <p:spPr>
            <a:xfrm>
              <a:off x="1924768" y="3269110"/>
              <a:ext cx="478740" cy="465126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86"/>
                  </a:moveTo>
                  <a:lnTo>
                    <a:pt x="7108" y="2525"/>
                  </a:lnTo>
                  <a:lnTo>
                    <a:pt x="7108" y="6311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37" y="1239"/>
                  </a:moveTo>
                  <a:lnTo>
                    <a:pt x="10692" y="3632"/>
                  </a:lnTo>
                  <a:lnTo>
                    <a:pt x="7918" y="6311"/>
                  </a:lnTo>
                  <a:lnTo>
                    <a:pt x="7918" y="2417"/>
                  </a:lnTo>
                  <a:lnTo>
                    <a:pt x="7942" y="2417"/>
                  </a:lnTo>
                  <a:lnTo>
                    <a:pt x="10037" y="1239"/>
                  </a:lnTo>
                  <a:close/>
                  <a:moveTo>
                    <a:pt x="3739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4" y="4858"/>
                  </a:lnTo>
                  <a:lnTo>
                    <a:pt x="3739" y="4215"/>
                  </a:lnTo>
                  <a:close/>
                  <a:moveTo>
                    <a:pt x="11371" y="4144"/>
                  </a:moveTo>
                  <a:lnTo>
                    <a:pt x="13716" y="4751"/>
                  </a:lnTo>
                  <a:lnTo>
                    <a:pt x="12430" y="6894"/>
                  </a:lnTo>
                  <a:lnTo>
                    <a:pt x="8513" y="6894"/>
                  </a:lnTo>
                  <a:lnTo>
                    <a:pt x="11371" y="4144"/>
                  </a:lnTo>
                  <a:close/>
                  <a:moveTo>
                    <a:pt x="12549" y="7716"/>
                  </a:moveTo>
                  <a:lnTo>
                    <a:pt x="13776" y="9752"/>
                  </a:lnTo>
                  <a:lnTo>
                    <a:pt x="11299" y="10395"/>
                  </a:lnTo>
                  <a:lnTo>
                    <a:pt x="8525" y="7716"/>
                  </a:lnTo>
                  <a:close/>
                  <a:moveTo>
                    <a:pt x="6525" y="7728"/>
                  </a:moveTo>
                  <a:lnTo>
                    <a:pt x="3667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42" y="8299"/>
                  </a:moveTo>
                  <a:lnTo>
                    <a:pt x="10775" y="11049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8" y="8299"/>
                  </a:moveTo>
                  <a:lnTo>
                    <a:pt x="7108" y="12192"/>
                  </a:lnTo>
                  <a:lnTo>
                    <a:pt x="5001" y="13371"/>
                  </a:lnTo>
                  <a:lnTo>
                    <a:pt x="4334" y="10978"/>
                  </a:lnTo>
                  <a:lnTo>
                    <a:pt x="7108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70"/>
                  </a:lnTo>
                  <a:lnTo>
                    <a:pt x="3429" y="3453"/>
                  </a:lnTo>
                  <a:lnTo>
                    <a:pt x="857" y="4132"/>
                  </a:lnTo>
                  <a:lnTo>
                    <a:pt x="0" y="4346"/>
                  </a:lnTo>
                  <a:lnTo>
                    <a:pt x="441" y="5084"/>
                  </a:lnTo>
                  <a:lnTo>
                    <a:pt x="1822" y="7406"/>
                  </a:lnTo>
                  <a:lnTo>
                    <a:pt x="476" y="9644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8" y="13752"/>
                  </a:lnTo>
                  <a:lnTo>
                    <a:pt x="11633" y="11168"/>
                  </a:lnTo>
                  <a:lnTo>
                    <a:pt x="14204" y="10502"/>
                  </a:lnTo>
                  <a:lnTo>
                    <a:pt x="15050" y="10275"/>
                  </a:lnTo>
                  <a:lnTo>
                    <a:pt x="14621" y="9549"/>
                  </a:lnTo>
                  <a:lnTo>
                    <a:pt x="13240" y="7227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351;p9"/>
            <p:cNvSpPr/>
            <p:nvPr/>
          </p:nvSpPr>
          <p:spPr>
            <a:xfrm>
              <a:off x="1442242" y="2804398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39"/>
                  </a:moveTo>
                  <a:lnTo>
                    <a:pt x="10704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50" y="1239"/>
                  </a:lnTo>
                  <a:close/>
                  <a:moveTo>
                    <a:pt x="4894" y="1274"/>
                  </a:moveTo>
                  <a:lnTo>
                    <a:pt x="7109" y="2513"/>
                  </a:lnTo>
                  <a:lnTo>
                    <a:pt x="7109" y="6323"/>
                  </a:lnTo>
                  <a:lnTo>
                    <a:pt x="4263" y="3560"/>
                  </a:lnTo>
                  <a:lnTo>
                    <a:pt x="4894" y="1274"/>
                  </a:lnTo>
                  <a:close/>
                  <a:moveTo>
                    <a:pt x="3763" y="4215"/>
                  </a:moveTo>
                  <a:lnTo>
                    <a:pt x="6525" y="6894"/>
                  </a:lnTo>
                  <a:lnTo>
                    <a:pt x="2513" y="6894"/>
                  </a:lnTo>
                  <a:lnTo>
                    <a:pt x="1287" y="4846"/>
                  </a:lnTo>
                  <a:lnTo>
                    <a:pt x="3763" y="4215"/>
                  </a:lnTo>
                  <a:close/>
                  <a:moveTo>
                    <a:pt x="11395" y="4132"/>
                  </a:moveTo>
                  <a:lnTo>
                    <a:pt x="13729" y="4751"/>
                  </a:lnTo>
                  <a:lnTo>
                    <a:pt x="12455" y="6894"/>
                  </a:lnTo>
                  <a:lnTo>
                    <a:pt x="8537" y="6894"/>
                  </a:lnTo>
                  <a:lnTo>
                    <a:pt x="11395" y="4132"/>
                  </a:lnTo>
                  <a:close/>
                  <a:moveTo>
                    <a:pt x="12550" y="7704"/>
                  </a:moveTo>
                  <a:lnTo>
                    <a:pt x="13776" y="9752"/>
                  </a:lnTo>
                  <a:lnTo>
                    <a:pt x="11300" y="10383"/>
                  </a:lnTo>
                  <a:lnTo>
                    <a:pt x="8537" y="7704"/>
                  </a:lnTo>
                  <a:close/>
                  <a:moveTo>
                    <a:pt x="6525" y="7704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800" y="11038"/>
                  </a:lnTo>
                  <a:lnTo>
                    <a:pt x="10169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1" y="8287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21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6" y="14609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9" y="13752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2" y="9537"/>
                  </a:lnTo>
                  <a:lnTo>
                    <a:pt x="13240" y="7216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502" y="3322"/>
                  </a:lnTo>
                  <a:lnTo>
                    <a:pt x="10812" y="822"/>
                  </a:lnTo>
                  <a:lnTo>
                    <a:pt x="105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352;p9"/>
            <p:cNvSpPr/>
            <p:nvPr/>
          </p:nvSpPr>
          <p:spPr>
            <a:xfrm>
              <a:off x="1442624" y="3269110"/>
              <a:ext cx="478391" cy="465126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26" y="1239"/>
                  </a:moveTo>
                  <a:lnTo>
                    <a:pt x="10680" y="3632"/>
                  </a:lnTo>
                  <a:lnTo>
                    <a:pt x="7918" y="6311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26" y="1239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77" y="6894"/>
                  </a:lnTo>
                  <a:lnTo>
                    <a:pt x="1275" y="4858"/>
                  </a:lnTo>
                  <a:lnTo>
                    <a:pt x="3727" y="4215"/>
                  </a:lnTo>
                  <a:close/>
                  <a:moveTo>
                    <a:pt x="11371" y="4144"/>
                  </a:moveTo>
                  <a:lnTo>
                    <a:pt x="13705" y="4751"/>
                  </a:lnTo>
                  <a:lnTo>
                    <a:pt x="12419" y="6894"/>
                  </a:lnTo>
                  <a:lnTo>
                    <a:pt x="8502" y="6894"/>
                  </a:lnTo>
                  <a:lnTo>
                    <a:pt x="11371" y="4144"/>
                  </a:lnTo>
                  <a:close/>
                  <a:moveTo>
                    <a:pt x="12538" y="7716"/>
                  </a:moveTo>
                  <a:lnTo>
                    <a:pt x="13764" y="9752"/>
                  </a:lnTo>
                  <a:lnTo>
                    <a:pt x="11288" y="10395"/>
                  </a:lnTo>
                  <a:lnTo>
                    <a:pt x="8525" y="7716"/>
                  </a:lnTo>
                  <a:close/>
                  <a:moveTo>
                    <a:pt x="6513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45" y="13323"/>
                  </a:lnTo>
                  <a:lnTo>
                    <a:pt x="7930" y="12085"/>
                  </a:lnTo>
                  <a:lnTo>
                    <a:pt x="7930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36" y="10383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16" y="14205"/>
                  </a:lnTo>
                  <a:lnTo>
                    <a:pt x="7621" y="12859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5038" y="10275"/>
                  </a:lnTo>
                  <a:lnTo>
                    <a:pt x="14610" y="9549"/>
                  </a:lnTo>
                  <a:lnTo>
                    <a:pt x="13228" y="7227"/>
                  </a:lnTo>
                  <a:lnTo>
                    <a:pt x="14562" y="4977"/>
                  </a:lnTo>
                  <a:lnTo>
                    <a:pt x="15002" y="4251"/>
                  </a:lnTo>
                  <a:lnTo>
                    <a:pt x="14145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353;p9"/>
            <p:cNvSpPr/>
            <p:nvPr/>
          </p:nvSpPr>
          <p:spPr>
            <a:xfrm>
              <a:off x="1442624" y="4198916"/>
              <a:ext cx="478391" cy="465094"/>
            </a:xfrm>
            <a:custGeom>
              <a:avLst/>
              <a:gdLst/>
              <a:ahLst/>
              <a:cxnLst/>
              <a:rect l="l" t="t" r="r" b="b"/>
              <a:pathLst>
                <a:path w="15039" h="14621" extrusionOk="0">
                  <a:moveTo>
                    <a:pt x="4882" y="1286"/>
                  </a:moveTo>
                  <a:lnTo>
                    <a:pt x="7097" y="2512"/>
                  </a:lnTo>
                  <a:lnTo>
                    <a:pt x="7097" y="6310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38" y="1238"/>
                  </a:moveTo>
                  <a:lnTo>
                    <a:pt x="10692" y="3632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8" y="1238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25" y="6882"/>
                  </a:lnTo>
                  <a:lnTo>
                    <a:pt x="11383" y="4132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77" y="6894"/>
                  </a:lnTo>
                  <a:lnTo>
                    <a:pt x="1263" y="4858"/>
                  </a:lnTo>
                  <a:lnTo>
                    <a:pt x="3727" y="4215"/>
                  </a:lnTo>
                  <a:close/>
                  <a:moveTo>
                    <a:pt x="12538" y="7715"/>
                  </a:moveTo>
                  <a:lnTo>
                    <a:pt x="13764" y="9751"/>
                  </a:lnTo>
                  <a:lnTo>
                    <a:pt x="11288" y="10394"/>
                  </a:lnTo>
                  <a:lnTo>
                    <a:pt x="8525" y="7715"/>
                  </a:lnTo>
                  <a:close/>
                  <a:moveTo>
                    <a:pt x="6513" y="7715"/>
                  </a:moveTo>
                  <a:lnTo>
                    <a:pt x="3656" y="10466"/>
                  </a:lnTo>
                  <a:lnTo>
                    <a:pt x="1322" y="9859"/>
                  </a:lnTo>
                  <a:lnTo>
                    <a:pt x="2596" y="7715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57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36" y="10382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16" y="14204"/>
                  </a:lnTo>
                  <a:lnTo>
                    <a:pt x="7621" y="12859"/>
                  </a:lnTo>
                  <a:lnTo>
                    <a:pt x="9918" y="14157"/>
                  </a:lnTo>
                  <a:lnTo>
                    <a:pt x="10680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38" y="10275"/>
                  </a:lnTo>
                  <a:lnTo>
                    <a:pt x="14610" y="9549"/>
                  </a:lnTo>
                  <a:lnTo>
                    <a:pt x="13228" y="7227"/>
                  </a:lnTo>
                  <a:lnTo>
                    <a:pt x="14562" y="4977"/>
                  </a:lnTo>
                  <a:lnTo>
                    <a:pt x="15002" y="4251"/>
                  </a:lnTo>
                  <a:lnTo>
                    <a:pt x="14145" y="4024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354;p9"/>
            <p:cNvSpPr/>
            <p:nvPr/>
          </p:nvSpPr>
          <p:spPr>
            <a:xfrm>
              <a:off x="1442624" y="3734204"/>
              <a:ext cx="478391" cy="464744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74"/>
                  </a:moveTo>
                  <a:lnTo>
                    <a:pt x="7097" y="2512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74"/>
                  </a:lnTo>
                  <a:close/>
                  <a:moveTo>
                    <a:pt x="10026" y="1238"/>
                  </a:moveTo>
                  <a:lnTo>
                    <a:pt x="10680" y="3632"/>
                  </a:lnTo>
                  <a:lnTo>
                    <a:pt x="7918" y="6311"/>
                  </a:lnTo>
                  <a:lnTo>
                    <a:pt x="7918" y="2405"/>
                  </a:lnTo>
                  <a:lnTo>
                    <a:pt x="7930" y="2405"/>
                  </a:lnTo>
                  <a:lnTo>
                    <a:pt x="10026" y="1238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77" y="6894"/>
                  </a:lnTo>
                  <a:lnTo>
                    <a:pt x="1275" y="4846"/>
                  </a:lnTo>
                  <a:lnTo>
                    <a:pt x="3727" y="4215"/>
                  </a:lnTo>
                  <a:close/>
                  <a:moveTo>
                    <a:pt x="11371" y="4132"/>
                  </a:moveTo>
                  <a:lnTo>
                    <a:pt x="13705" y="4751"/>
                  </a:lnTo>
                  <a:lnTo>
                    <a:pt x="12419" y="6894"/>
                  </a:lnTo>
                  <a:lnTo>
                    <a:pt x="8502" y="6894"/>
                  </a:lnTo>
                  <a:lnTo>
                    <a:pt x="11371" y="4132"/>
                  </a:lnTo>
                  <a:close/>
                  <a:moveTo>
                    <a:pt x="12538" y="7704"/>
                  </a:moveTo>
                  <a:lnTo>
                    <a:pt x="13764" y="9751"/>
                  </a:lnTo>
                  <a:lnTo>
                    <a:pt x="11288" y="10382"/>
                  </a:lnTo>
                  <a:lnTo>
                    <a:pt x="8525" y="7704"/>
                  </a:lnTo>
                  <a:close/>
                  <a:moveTo>
                    <a:pt x="6513" y="7704"/>
                  </a:moveTo>
                  <a:lnTo>
                    <a:pt x="3656" y="10466"/>
                  </a:lnTo>
                  <a:lnTo>
                    <a:pt x="1322" y="9847"/>
                  </a:lnTo>
                  <a:lnTo>
                    <a:pt x="2596" y="7704"/>
                  </a:lnTo>
                  <a:close/>
                  <a:moveTo>
                    <a:pt x="7930" y="8287"/>
                  </a:moveTo>
                  <a:lnTo>
                    <a:pt x="10776" y="11037"/>
                  </a:lnTo>
                  <a:lnTo>
                    <a:pt x="10145" y="13323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09" y="8287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09" y="8287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36" y="10371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8" y="14157"/>
                  </a:lnTo>
                  <a:lnTo>
                    <a:pt x="10680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38" y="10263"/>
                  </a:lnTo>
                  <a:lnTo>
                    <a:pt x="14610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5002" y="4239"/>
                  </a:lnTo>
                  <a:lnTo>
                    <a:pt x="14145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355;p9"/>
            <p:cNvSpPr/>
            <p:nvPr/>
          </p:nvSpPr>
          <p:spPr>
            <a:xfrm>
              <a:off x="2407262" y="3734204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74"/>
                  </a:moveTo>
                  <a:lnTo>
                    <a:pt x="7097" y="2512"/>
                  </a:lnTo>
                  <a:lnTo>
                    <a:pt x="7097" y="6311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10038" y="1238"/>
                  </a:moveTo>
                  <a:lnTo>
                    <a:pt x="10693" y="3632"/>
                  </a:lnTo>
                  <a:lnTo>
                    <a:pt x="7918" y="6311"/>
                  </a:lnTo>
                  <a:lnTo>
                    <a:pt x="7918" y="2405"/>
                  </a:lnTo>
                  <a:lnTo>
                    <a:pt x="7930" y="2405"/>
                  </a:lnTo>
                  <a:lnTo>
                    <a:pt x="10038" y="1238"/>
                  </a:lnTo>
                  <a:close/>
                  <a:moveTo>
                    <a:pt x="3739" y="4215"/>
                  </a:moveTo>
                  <a:lnTo>
                    <a:pt x="6502" y="6894"/>
                  </a:lnTo>
                  <a:lnTo>
                    <a:pt x="2489" y="6894"/>
                  </a:lnTo>
                  <a:lnTo>
                    <a:pt x="1263" y="4846"/>
                  </a:lnTo>
                  <a:lnTo>
                    <a:pt x="3739" y="4215"/>
                  </a:lnTo>
                  <a:close/>
                  <a:moveTo>
                    <a:pt x="11371" y="4132"/>
                  </a:moveTo>
                  <a:lnTo>
                    <a:pt x="13705" y="4751"/>
                  </a:lnTo>
                  <a:lnTo>
                    <a:pt x="12431" y="6894"/>
                  </a:lnTo>
                  <a:lnTo>
                    <a:pt x="8514" y="6894"/>
                  </a:lnTo>
                  <a:lnTo>
                    <a:pt x="11371" y="4132"/>
                  </a:lnTo>
                  <a:close/>
                  <a:moveTo>
                    <a:pt x="12550" y="7704"/>
                  </a:moveTo>
                  <a:lnTo>
                    <a:pt x="13764" y="9751"/>
                  </a:lnTo>
                  <a:lnTo>
                    <a:pt x="11300" y="10382"/>
                  </a:lnTo>
                  <a:lnTo>
                    <a:pt x="8526" y="7704"/>
                  </a:lnTo>
                  <a:close/>
                  <a:moveTo>
                    <a:pt x="6514" y="7704"/>
                  </a:moveTo>
                  <a:lnTo>
                    <a:pt x="3668" y="10466"/>
                  </a:lnTo>
                  <a:lnTo>
                    <a:pt x="1322" y="9847"/>
                  </a:lnTo>
                  <a:lnTo>
                    <a:pt x="2608" y="7704"/>
                  </a:lnTo>
                  <a:close/>
                  <a:moveTo>
                    <a:pt x="7930" y="8287"/>
                  </a:moveTo>
                  <a:lnTo>
                    <a:pt x="10776" y="11037"/>
                  </a:lnTo>
                  <a:lnTo>
                    <a:pt x="10157" y="13323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21" y="8287"/>
                  </a:moveTo>
                  <a:lnTo>
                    <a:pt x="7121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7" y="10966"/>
                  </a:lnTo>
                  <a:lnTo>
                    <a:pt x="7121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57"/>
                  </a:lnTo>
                  <a:lnTo>
                    <a:pt x="3430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205" y="10490"/>
                  </a:lnTo>
                  <a:lnTo>
                    <a:pt x="15050" y="10263"/>
                  </a:lnTo>
                  <a:lnTo>
                    <a:pt x="14622" y="9537"/>
                  </a:lnTo>
                  <a:lnTo>
                    <a:pt x="13229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356;p9"/>
            <p:cNvSpPr/>
            <p:nvPr/>
          </p:nvSpPr>
          <p:spPr>
            <a:xfrm>
              <a:off x="1924768" y="2339304"/>
              <a:ext cx="478740" cy="465126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86"/>
                  </a:moveTo>
                  <a:lnTo>
                    <a:pt x="7108" y="2525"/>
                  </a:lnTo>
                  <a:lnTo>
                    <a:pt x="7108" y="6311"/>
                  </a:lnTo>
                  <a:lnTo>
                    <a:pt x="4263" y="3561"/>
                  </a:lnTo>
                  <a:lnTo>
                    <a:pt x="4882" y="1286"/>
                  </a:lnTo>
                  <a:close/>
                  <a:moveTo>
                    <a:pt x="10049" y="1251"/>
                  </a:moveTo>
                  <a:lnTo>
                    <a:pt x="10704" y="3656"/>
                  </a:lnTo>
                  <a:lnTo>
                    <a:pt x="7942" y="6335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49" y="1251"/>
                  </a:lnTo>
                  <a:close/>
                  <a:moveTo>
                    <a:pt x="11395" y="4144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95" y="4144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2549" y="7728"/>
                  </a:moveTo>
                  <a:lnTo>
                    <a:pt x="13776" y="9764"/>
                  </a:lnTo>
                  <a:lnTo>
                    <a:pt x="11299" y="10407"/>
                  </a:lnTo>
                  <a:lnTo>
                    <a:pt x="8525" y="7728"/>
                  </a:lnTo>
                  <a:close/>
                  <a:moveTo>
                    <a:pt x="6525" y="7716"/>
                  </a:moveTo>
                  <a:lnTo>
                    <a:pt x="3679" y="10466"/>
                  </a:lnTo>
                  <a:lnTo>
                    <a:pt x="1346" y="9859"/>
                  </a:lnTo>
                  <a:lnTo>
                    <a:pt x="2608" y="7716"/>
                  </a:lnTo>
                  <a:close/>
                  <a:moveTo>
                    <a:pt x="7954" y="8299"/>
                  </a:moveTo>
                  <a:lnTo>
                    <a:pt x="10799" y="11050"/>
                  </a:lnTo>
                  <a:lnTo>
                    <a:pt x="10168" y="13324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0" y="8287"/>
                  </a:moveTo>
                  <a:lnTo>
                    <a:pt x="7120" y="12193"/>
                  </a:lnTo>
                  <a:lnTo>
                    <a:pt x="7108" y="12193"/>
                  </a:lnTo>
                  <a:lnTo>
                    <a:pt x="5001" y="13371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70"/>
                  </a:lnTo>
                  <a:lnTo>
                    <a:pt x="3429" y="3453"/>
                  </a:lnTo>
                  <a:lnTo>
                    <a:pt x="857" y="4132"/>
                  </a:lnTo>
                  <a:lnTo>
                    <a:pt x="0" y="4346"/>
                  </a:lnTo>
                  <a:lnTo>
                    <a:pt x="429" y="5085"/>
                  </a:lnTo>
                  <a:lnTo>
                    <a:pt x="1822" y="7406"/>
                  </a:lnTo>
                  <a:lnTo>
                    <a:pt x="476" y="9645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51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8" y="13752"/>
                  </a:lnTo>
                  <a:lnTo>
                    <a:pt x="11633" y="11169"/>
                  </a:lnTo>
                  <a:lnTo>
                    <a:pt x="14204" y="10502"/>
                  </a:lnTo>
                  <a:lnTo>
                    <a:pt x="15050" y="10276"/>
                  </a:lnTo>
                  <a:lnTo>
                    <a:pt x="14621" y="9549"/>
                  </a:lnTo>
                  <a:lnTo>
                    <a:pt x="13240" y="7228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357;p9"/>
            <p:cNvSpPr/>
            <p:nvPr/>
          </p:nvSpPr>
          <p:spPr>
            <a:xfrm>
              <a:off x="2407262" y="4198916"/>
              <a:ext cx="478772" cy="465094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882" y="1286"/>
                  </a:moveTo>
                  <a:lnTo>
                    <a:pt x="7097" y="2512"/>
                  </a:lnTo>
                  <a:lnTo>
                    <a:pt x="7097" y="6310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38" y="1238"/>
                  </a:moveTo>
                  <a:lnTo>
                    <a:pt x="10693" y="3632"/>
                  </a:lnTo>
                  <a:lnTo>
                    <a:pt x="7918" y="6310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38" y="1238"/>
                  </a:lnTo>
                  <a:close/>
                  <a:moveTo>
                    <a:pt x="11371" y="4132"/>
                  </a:moveTo>
                  <a:lnTo>
                    <a:pt x="13705" y="4739"/>
                  </a:lnTo>
                  <a:lnTo>
                    <a:pt x="12431" y="6882"/>
                  </a:lnTo>
                  <a:lnTo>
                    <a:pt x="8514" y="6882"/>
                  </a:lnTo>
                  <a:lnTo>
                    <a:pt x="11371" y="4132"/>
                  </a:lnTo>
                  <a:close/>
                  <a:moveTo>
                    <a:pt x="3739" y="4215"/>
                  </a:moveTo>
                  <a:lnTo>
                    <a:pt x="6502" y="6894"/>
                  </a:lnTo>
                  <a:lnTo>
                    <a:pt x="2489" y="6894"/>
                  </a:lnTo>
                  <a:lnTo>
                    <a:pt x="1287" y="4858"/>
                  </a:lnTo>
                  <a:lnTo>
                    <a:pt x="3739" y="4215"/>
                  </a:lnTo>
                  <a:close/>
                  <a:moveTo>
                    <a:pt x="12550" y="7715"/>
                  </a:moveTo>
                  <a:lnTo>
                    <a:pt x="13764" y="9751"/>
                  </a:lnTo>
                  <a:lnTo>
                    <a:pt x="11300" y="10394"/>
                  </a:lnTo>
                  <a:lnTo>
                    <a:pt x="8526" y="7715"/>
                  </a:lnTo>
                  <a:close/>
                  <a:moveTo>
                    <a:pt x="6514" y="7715"/>
                  </a:moveTo>
                  <a:lnTo>
                    <a:pt x="3668" y="10466"/>
                  </a:lnTo>
                  <a:lnTo>
                    <a:pt x="1322" y="9859"/>
                  </a:lnTo>
                  <a:lnTo>
                    <a:pt x="2608" y="7715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57" y="13323"/>
                  </a:lnTo>
                  <a:lnTo>
                    <a:pt x="7930" y="12085"/>
                  </a:lnTo>
                  <a:lnTo>
                    <a:pt x="7930" y="8299"/>
                  </a:lnTo>
                  <a:close/>
                  <a:moveTo>
                    <a:pt x="7121" y="8299"/>
                  </a:moveTo>
                  <a:lnTo>
                    <a:pt x="7121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22" y="7406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205" y="10501"/>
                  </a:lnTo>
                  <a:lnTo>
                    <a:pt x="15050" y="10275"/>
                  </a:lnTo>
                  <a:lnTo>
                    <a:pt x="14622" y="9549"/>
                  </a:lnTo>
                  <a:lnTo>
                    <a:pt x="13229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358;p9"/>
            <p:cNvSpPr/>
            <p:nvPr/>
          </p:nvSpPr>
          <p:spPr>
            <a:xfrm>
              <a:off x="2407262" y="4663629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86"/>
                  </a:moveTo>
                  <a:lnTo>
                    <a:pt x="7097" y="2524"/>
                  </a:lnTo>
                  <a:lnTo>
                    <a:pt x="7097" y="6322"/>
                  </a:lnTo>
                  <a:lnTo>
                    <a:pt x="4263" y="3572"/>
                  </a:lnTo>
                  <a:lnTo>
                    <a:pt x="4882" y="1286"/>
                  </a:lnTo>
                  <a:close/>
                  <a:moveTo>
                    <a:pt x="10038" y="1250"/>
                  </a:moveTo>
                  <a:lnTo>
                    <a:pt x="10693" y="3643"/>
                  </a:lnTo>
                  <a:lnTo>
                    <a:pt x="7918" y="6322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38" y="1250"/>
                  </a:lnTo>
                  <a:close/>
                  <a:moveTo>
                    <a:pt x="3739" y="4203"/>
                  </a:moveTo>
                  <a:lnTo>
                    <a:pt x="6502" y="6882"/>
                  </a:lnTo>
                  <a:lnTo>
                    <a:pt x="2489" y="6882"/>
                  </a:lnTo>
                  <a:lnTo>
                    <a:pt x="1263" y="4846"/>
                  </a:lnTo>
                  <a:lnTo>
                    <a:pt x="3739" y="4203"/>
                  </a:lnTo>
                  <a:close/>
                  <a:moveTo>
                    <a:pt x="11383" y="4132"/>
                  </a:moveTo>
                  <a:lnTo>
                    <a:pt x="13729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83" y="4132"/>
                  </a:lnTo>
                  <a:close/>
                  <a:moveTo>
                    <a:pt x="12550" y="7715"/>
                  </a:moveTo>
                  <a:lnTo>
                    <a:pt x="13764" y="9763"/>
                  </a:lnTo>
                  <a:lnTo>
                    <a:pt x="11300" y="10394"/>
                  </a:lnTo>
                  <a:lnTo>
                    <a:pt x="8526" y="7715"/>
                  </a:lnTo>
                  <a:close/>
                  <a:moveTo>
                    <a:pt x="6514" y="7715"/>
                  </a:moveTo>
                  <a:lnTo>
                    <a:pt x="3668" y="10478"/>
                  </a:lnTo>
                  <a:lnTo>
                    <a:pt x="1322" y="9858"/>
                  </a:lnTo>
                  <a:lnTo>
                    <a:pt x="2608" y="7715"/>
                  </a:lnTo>
                  <a:close/>
                  <a:moveTo>
                    <a:pt x="7930" y="8287"/>
                  </a:moveTo>
                  <a:lnTo>
                    <a:pt x="10776" y="11037"/>
                  </a:lnTo>
                  <a:lnTo>
                    <a:pt x="10157" y="13311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21" y="8299"/>
                  </a:moveTo>
                  <a:lnTo>
                    <a:pt x="7121" y="12204"/>
                  </a:lnTo>
                  <a:lnTo>
                    <a:pt x="7097" y="12204"/>
                  </a:lnTo>
                  <a:lnTo>
                    <a:pt x="5001" y="13371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44" y="857"/>
                  </a:lnTo>
                  <a:lnTo>
                    <a:pt x="3430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32"/>
                  </a:lnTo>
                  <a:lnTo>
                    <a:pt x="48" y="10370"/>
                  </a:lnTo>
                  <a:lnTo>
                    <a:pt x="894" y="10597"/>
                  </a:lnTo>
                  <a:lnTo>
                    <a:pt x="3561" y="11287"/>
                  </a:lnTo>
                  <a:lnTo>
                    <a:pt x="4239" y="13788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1" y="14145"/>
                  </a:lnTo>
                  <a:lnTo>
                    <a:pt x="10693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205" y="10489"/>
                  </a:lnTo>
                  <a:lnTo>
                    <a:pt x="15050" y="10263"/>
                  </a:lnTo>
                  <a:lnTo>
                    <a:pt x="14622" y="9537"/>
                  </a:lnTo>
                  <a:lnTo>
                    <a:pt x="13229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2" y="810"/>
                  </a:lnTo>
                  <a:lnTo>
                    <a:pt x="105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359;p9"/>
            <p:cNvSpPr/>
            <p:nvPr/>
          </p:nvSpPr>
          <p:spPr>
            <a:xfrm>
              <a:off x="2407262" y="2804398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39"/>
                  </a:moveTo>
                  <a:lnTo>
                    <a:pt x="10705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54" y="2405"/>
                  </a:lnTo>
                  <a:lnTo>
                    <a:pt x="10050" y="1239"/>
                  </a:lnTo>
                  <a:close/>
                  <a:moveTo>
                    <a:pt x="4882" y="1274"/>
                  </a:moveTo>
                  <a:lnTo>
                    <a:pt x="7097" y="2513"/>
                  </a:lnTo>
                  <a:lnTo>
                    <a:pt x="7097" y="6323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7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12550" y="7704"/>
                  </a:moveTo>
                  <a:lnTo>
                    <a:pt x="13764" y="9752"/>
                  </a:lnTo>
                  <a:lnTo>
                    <a:pt x="11300" y="10383"/>
                  </a:lnTo>
                  <a:lnTo>
                    <a:pt x="8526" y="7704"/>
                  </a:lnTo>
                  <a:close/>
                  <a:moveTo>
                    <a:pt x="6514" y="7704"/>
                  </a:moveTo>
                  <a:lnTo>
                    <a:pt x="3668" y="10478"/>
                  </a:lnTo>
                  <a:lnTo>
                    <a:pt x="1322" y="9871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788" y="11038"/>
                  </a:lnTo>
                  <a:lnTo>
                    <a:pt x="10169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1" y="8287"/>
                  </a:moveTo>
                  <a:lnTo>
                    <a:pt x="7121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7" y="10966"/>
                  </a:lnTo>
                  <a:lnTo>
                    <a:pt x="7121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1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09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22" y="9537"/>
                  </a:lnTo>
                  <a:lnTo>
                    <a:pt x="13229" y="7216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360;p9"/>
            <p:cNvSpPr/>
            <p:nvPr/>
          </p:nvSpPr>
          <p:spPr>
            <a:xfrm>
              <a:off x="1924768" y="2804398"/>
              <a:ext cx="478740" cy="464744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10049" y="1239"/>
                  </a:moveTo>
                  <a:lnTo>
                    <a:pt x="10704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49" y="1239"/>
                  </a:lnTo>
                  <a:close/>
                  <a:moveTo>
                    <a:pt x="4882" y="1274"/>
                  </a:moveTo>
                  <a:lnTo>
                    <a:pt x="7108" y="2513"/>
                  </a:lnTo>
                  <a:lnTo>
                    <a:pt x="7108" y="6323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95" y="4132"/>
                  </a:lnTo>
                  <a:close/>
                  <a:moveTo>
                    <a:pt x="12549" y="7704"/>
                  </a:moveTo>
                  <a:lnTo>
                    <a:pt x="13752" y="9752"/>
                  </a:lnTo>
                  <a:lnTo>
                    <a:pt x="11299" y="10383"/>
                  </a:lnTo>
                  <a:lnTo>
                    <a:pt x="8537" y="7704"/>
                  </a:lnTo>
                  <a:close/>
                  <a:moveTo>
                    <a:pt x="6525" y="7704"/>
                  </a:moveTo>
                  <a:lnTo>
                    <a:pt x="3667" y="10478"/>
                  </a:lnTo>
                  <a:lnTo>
                    <a:pt x="1334" y="9871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799" y="11038"/>
                  </a:lnTo>
                  <a:lnTo>
                    <a:pt x="10168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44" y="858"/>
                  </a:lnTo>
                  <a:lnTo>
                    <a:pt x="3429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8" y="13752"/>
                  </a:lnTo>
                  <a:lnTo>
                    <a:pt x="11633" y="11157"/>
                  </a:lnTo>
                  <a:lnTo>
                    <a:pt x="14204" y="10490"/>
                  </a:lnTo>
                  <a:lnTo>
                    <a:pt x="15050" y="10264"/>
                  </a:lnTo>
                  <a:lnTo>
                    <a:pt x="14621" y="9537"/>
                  </a:lnTo>
                  <a:lnTo>
                    <a:pt x="13240" y="7216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361;p9"/>
            <p:cNvSpPr/>
            <p:nvPr/>
          </p:nvSpPr>
          <p:spPr>
            <a:xfrm>
              <a:off x="1442242" y="1874591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98"/>
                  </a:moveTo>
                  <a:lnTo>
                    <a:pt x="7109" y="2525"/>
                  </a:lnTo>
                  <a:lnTo>
                    <a:pt x="7109" y="6323"/>
                  </a:lnTo>
                  <a:lnTo>
                    <a:pt x="4263" y="3573"/>
                  </a:lnTo>
                  <a:lnTo>
                    <a:pt x="4882" y="1298"/>
                  </a:lnTo>
                  <a:close/>
                  <a:moveTo>
                    <a:pt x="10050" y="1251"/>
                  </a:moveTo>
                  <a:lnTo>
                    <a:pt x="10704" y="3644"/>
                  </a:lnTo>
                  <a:lnTo>
                    <a:pt x="7942" y="6323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50" y="1251"/>
                  </a:lnTo>
                  <a:close/>
                  <a:moveTo>
                    <a:pt x="11395" y="4132"/>
                  </a:moveTo>
                  <a:lnTo>
                    <a:pt x="13729" y="4751"/>
                  </a:lnTo>
                  <a:lnTo>
                    <a:pt x="12455" y="6894"/>
                  </a:lnTo>
                  <a:lnTo>
                    <a:pt x="8537" y="6894"/>
                  </a:lnTo>
                  <a:lnTo>
                    <a:pt x="11395" y="4132"/>
                  </a:lnTo>
                  <a:close/>
                  <a:moveTo>
                    <a:pt x="3739" y="4227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5" y="4870"/>
                  </a:lnTo>
                  <a:lnTo>
                    <a:pt x="3739" y="4227"/>
                  </a:lnTo>
                  <a:close/>
                  <a:moveTo>
                    <a:pt x="12550" y="7728"/>
                  </a:moveTo>
                  <a:lnTo>
                    <a:pt x="13776" y="9764"/>
                  </a:lnTo>
                  <a:lnTo>
                    <a:pt x="11300" y="10407"/>
                  </a:lnTo>
                  <a:lnTo>
                    <a:pt x="8537" y="7728"/>
                  </a:lnTo>
                  <a:close/>
                  <a:moveTo>
                    <a:pt x="6525" y="7728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42" y="8299"/>
                  </a:moveTo>
                  <a:lnTo>
                    <a:pt x="10788" y="11062"/>
                  </a:lnTo>
                  <a:lnTo>
                    <a:pt x="10157" y="13336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21" y="8299"/>
                  </a:moveTo>
                  <a:lnTo>
                    <a:pt x="7121" y="12205"/>
                  </a:lnTo>
                  <a:lnTo>
                    <a:pt x="7109" y="12205"/>
                  </a:lnTo>
                  <a:lnTo>
                    <a:pt x="5013" y="13383"/>
                  </a:lnTo>
                  <a:lnTo>
                    <a:pt x="4358" y="10978"/>
                  </a:lnTo>
                  <a:lnTo>
                    <a:pt x="7121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3"/>
                  </a:lnTo>
                  <a:lnTo>
                    <a:pt x="1822" y="7394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51" y="13800"/>
                  </a:lnTo>
                  <a:lnTo>
                    <a:pt x="4466" y="14610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19" y="13752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2" y="9538"/>
                  </a:lnTo>
                  <a:lnTo>
                    <a:pt x="13240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502" y="3322"/>
                  </a:lnTo>
                  <a:lnTo>
                    <a:pt x="10812" y="822"/>
                  </a:lnTo>
                  <a:lnTo>
                    <a:pt x="105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362;p9"/>
            <p:cNvSpPr/>
            <p:nvPr/>
          </p:nvSpPr>
          <p:spPr>
            <a:xfrm>
              <a:off x="1442624" y="2339304"/>
              <a:ext cx="478391" cy="465126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51" y="3561"/>
                  </a:lnTo>
                  <a:lnTo>
                    <a:pt x="4882" y="1286"/>
                  </a:lnTo>
                  <a:close/>
                  <a:moveTo>
                    <a:pt x="10038" y="1251"/>
                  </a:moveTo>
                  <a:lnTo>
                    <a:pt x="10692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38" y="1251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5" y="6894"/>
                  </a:lnTo>
                  <a:lnTo>
                    <a:pt x="11383" y="4144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2538" y="7728"/>
                  </a:moveTo>
                  <a:lnTo>
                    <a:pt x="13764" y="9764"/>
                  </a:lnTo>
                  <a:lnTo>
                    <a:pt x="11288" y="10407"/>
                  </a:lnTo>
                  <a:lnTo>
                    <a:pt x="8525" y="7728"/>
                  </a:lnTo>
                  <a:close/>
                  <a:moveTo>
                    <a:pt x="6513" y="7716"/>
                  </a:moveTo>
                  <a:lnTo>
                    <a:pt x="3668" y="10466"/>
                  </a:lnTo>
                  <a:lnTo>
                    <a:pt x="1334" y="9859"/>
                  </a:lnTo>
                  <a:lnTo>
                    <a:pt x="2596" y="7716"/>
                  </a:lnTo>
                  <a:close/>
                  <a:moveTo>
                    <a:pt x="7942" y="8299"/>
                  </a:moveTo>
                  <a:lnTo>
                    <a:pt x="10788" y="11050"/>
                  </a:lnTo>
                  <a:lnTo>
                    <a:pt x="10157" y="13324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87"/>
                  </a:moveTo>
                  <a:lnTo>
                    <a:pt x="7109" y="12193"/>
                  </a:lnTo>
                  <a:lnTo>
                    <a:pt x="7097" y="12193"/>
                  </a:lnTo>
                  <a:lnTo>
                    <a:pt x="5001" y="13371"/>
                  </a:lnTo>
                  <a:lnTo>
                    <a:pt x="4346" y="10966"/>
                  </a:lnTo>
                  <a:lnTo>
                    <a:pt x="7109" y="8287"/>
                  </a:lnTo>
                  <a:close/>
                  <a:moveTo>
                    <a:pt x="10573" y="1"/>
                  </a:moveTo>
                  <a:lnTo>
                    <a:pt x="9823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7" y="9645"/>
                  </a:lnTo>
                  <a:lnTo>
                    <a:pt x="36" y="10383"/>
                  </a:lnTo>
                  <a:lnTo>
                    <a:pt x="894" y="10597"/>
                  </a:lnTo>
                  <a:lnTo>
                    <a:pt x="3549" y="11300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16" y="14205"/>
                  </a:lnTo>
                  <a:lnTo>
                    <a:pt x="7621" y="12859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7" y="13752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38" y="10276"/>
                  </a:lnTo>
                  <a:lnTo>
                    <a:pt x="14610" y="9549"/>
                  </a:lnTo>
                  <a:lnTo>
                    <a:pt x="13228" y="7228"/>
                  </a:lnTo>
                  <a:lnTo>
                    <a:pt x="14562" y="4977"/>
                  </a:lnTo>
                  <a:lnTo>
                    <a:pt x="15002" y="4251"/>
                  </a:lnTo>
                  <a:lnTo>
                    <a:pt x="14145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363;p9"/>
            <p:cNvSpPr/>
            <p:nvPr/>
          </p:nvSpPr>
          <p:spPr>
            <a:xfrm>
              <a:off x="1924768" y="3734204"/>
              <a:ext cx="478740" cy="464744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74"/>
                  </a:moveTo>
                  <a:lnTo>
                    <a:pt x="7108" y="2512"/>
                  </a:lnTo>
                  <a:lnTo>
                    <a:pt x="7108" y="6311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10037" y="1238"/>
                  </a:moveTo>
                  <a:lnTo>
                    <a:pt x="10692" y="3632"/>
                  </a:lnTo>
                  <a:lnTo>
                    <a:pt x="7918" y="6311"/>
                  </a:lnTo>
                  <a:lnTo>
                    <a:pt x="7918" y="2405"/>
                  </a:lnTo>
                  <a:lnTo>
                    <a:pt x="7942" y="2405"/>
                  </a:lnTo>
                  <a:lnTo>
                    <a:pt x="10037" y="1238"/>
                  </a:lnTo>
                  <a:close/>
                  <a:moveTo>
                    <a:pt x="3739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86" y="4846"/>
                  </a:lnTo>
                  <a:lnTo>
                    <a:pt x="3739" y="4215"/>
                  </a:lnTo>
                  <a:close/>
                  <a:moveTo>
                    <a:pt x="11371" y="4132"/>
                  </a:moveTo>
                  <a:lnTo>
                    <a:pt x="13716" y="4751"/>
                  </a:lnTo>
                  <a:lnTo>
                    <a:pt x="12430" y="6894"/>
                  </a:lnTo>
                  <a:lnTo>
                    <a:pt x="8513" y="6894"/>
                  </a:lnTo>
                  <a:lnTo>
                    <a:pt x="11371" y="4132"/>
                  </a:lnTo>
                  <a:close/>
                  <a:moveTo>
                    <a:pt x="12549" y="7704"/>
                  </a:moveTo>
                  <a:lnTo>
                    <a:pt x="13776" y="9751"/>
                  </a:lnTo>
                  <a:lnTo>
                    <a:pt x="11299" y="10382"/>
                  </a:lnTo>
                  <a:lnTo>
                    <a:pt x="8525" y="7704"/>
                  </a:lnTo>
                  <a:close/>
                  <a:moveTo>
                    <a:pt x="6525" y="7704"/>
                  </a:moveTo>
                  <a:lnTo>
                    <a:pt x="3667" y="10466"/>
                  </a:lnTo>
                  <a:lnTo>
                    <a:pt x="1334" y="9847"/>
                  </a:lnTo>
                  <a:lnTo>
                    <a:pt x="2608" y="7704"/>
                  </a:lnTo>
                  <a:close/>
                  <a:moveTo>
                    <a:pt x="7942" y="8287"/>
                  </a:moveTo>
                  <a:lnTo>
                    <a:pt x="10775" y="11037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57"/>
                  </a:lnTo>
                  <a:lnTo>
                    <a:pt x="3429" y="3453"/>
                  </a:lnTo>
                  <a:lnTo>
                    <a:pt x="857" y="4120"/>
                  </a:lnTo>
                  <a:lnTo>
                    <a:pt x="0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800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8" y="13752"/>
                  </a:lnTo>
                  <a:lnTo>
                    <a:pt x="11633" y="11156"/>
                  </a:lnTo>
                  <a:lnTo>
                    <a:pt x="14204" y="10490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364;p9"/>
            <p:cNvSpPr/>
            <p:nvPr/>
          </p:nvSpPr>
          <p:spPr>
            <a:xfrm>
              <a:off x="1924768" y="4198916"/>
              <a:ext cx="478740" cy="465094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82" y="1286"/>
                  </a:moveTo>
                  <a:lnTo>
                    <a:pt x="7108" y="2512"/>
                  </a:lnTo>
                  <a:lnTo>
                    <a:pt x="7108" y="6310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37" y="1238"/>
                  </a:moveTo>
                  <a:lnTo>
                    <a:pt x="10692" y="3632"/>
                  </a:lnTo>
                  <a:lnTo>
                    <a:pt x="7918" y="6310"/>
                  </a:lnTo>
                  <a:lnTo>
                    <a:pt x="7918" y="2417"/>
                  </a:lnTo>
                  <a:lnTo>
                    <a:pt x="7942" y="2417"/>
                  </a:lnTo>
                  <a:lnTo>
                    <a:pt x="10037" y="1238"/>
                  </a:lnTo>
                  <a:close/>
                  <a:moveTo>
                    <a:pt x="11371" y="4132"/>
                  </a:moveTo>
                  <a:lnTo>
                    <a:pt x="13716" y="4739"/>
                  </a:lnTo>
                  <a:lnTo>
                    <a:pt x="12430" y="6882"/>
                  </a:lnTo>
                  <a:lnTo>
                    <a:pt x="8513" y="6882"/>
                  </a:lnTo>
                  <a:lnTo>
                    <a:pt x="11371" y="4132"/>
                  </a:lnTo>
                  <a:close/>
                  <a:moveTo>
                    <a:pt x="3739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4" y="4858"/>
                  </a:lnTo>
                  <a:lnTo>
                    <a:pt x="3739" y="4215"/>
                  </a:lnTo>
                  <a:close/>
                  <a:moveTo>
                    <a:pt x="12549" y="7715"/>
                  </a:moveTo>
                  <a:lnTo>
                    <a:pt x="13776" y="9751"/>
                  </a:lnTo>
                  <a:lnTo>
                    <a:pt x="11299" y="10394"/>
                  </a:lnTo>
                  <a:lnTo>
                    <a:pt x="8525" y="7715"/>
                  </a:lnTo>
                  <a:close/>
                  <a:moveTo>
                    <a:pt x="6525" y="7715"/>
                  </a:moveTo>
                  <a:lnTo>
                    <a:pt x="3667" y="10466"/>
                  </a:lnTo>
                  <a:lnTo>
                    <a:pt x="1334" y="9859"/>
                  </a:lnTo>
                  <a:lnTo>
                    <a:pt x="2608" y="7715"/>
                  </a:lnTo>
                  <a:close/>
                  <a:moveTo>
                    <a:pt x="7942" y="8299"/>
                  </a:moveTo>
                  <a:lnTo>
                    <a:pt x="10775" y="11049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69"/>
                  </a:lnTo>
                  <a:lnTo>
                    <a:pt x="3429" y="3453"/>
                  </a:lnTo>
                  <a:lnTo>
                    <a:pt x="857" y="4132"/>
                  </a:lnTo>
                  <a:lnTo>
                    <a:pt x="0" y="4346"/>
                  </a:lnTo>
                  <a:lnTo>
                    <a:pt x="441" y="5084"/>
                  </a:lnTo>
                  <a:lnTo>
                    <a:pt x="1822" y="7406"/>
                  </a:lnTo>
                  <a:lnTo>
                    <a:pt x="476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8" y="13752"/>
                  </a:lnTo>
                  <a:lnTo>
                    <a:pt x="11633" y="11168"/>
                  </a:lnTo>
                  <a:lnTo>
                    <a:pt x="14204" y="10501"/>
                  </a:lnTo>
                  <a:lnTo>
                    <a:pt x="15050" y="10275"/>
                  </a:lnTo>
                  <a:lnTo>
                    <a:pt x="14621" y="9549"/>
                  </a:lnTo>
                  <a:lnTo>
                    <a:pt x="13240" y="7227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65;p9"/>
            <p:cNvSpPr/>
            <p:nvPr/>
          </p:nvSpPr>
          <p:spPr>
            <a:xfrm>
              <a:off x="1924768" y="4663629"/>
              <a:ext cx="478740" cy="464744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86"/>
                  </a:moveTo>
                  <a:lnTo>
                    <a:pt x="7108" y="2524"/>
                  </a:lnTo>
                  <a:lnTo>
                    <a:pt x="7108" y="6322"/>
                  </a:lnTo>
                  <a:lnTo>
                    <a:pt x="4263" y="3572"/>
                  </a:lnTo>
                  <a:lnTo>
                    <a:pt x="4882" y="1286"/>
                  </a:lnTo>
                  <a:close/>
                  <a:moveTo>
                    <a:pt x="10049" y="1250"/>
                  </a:moveTo>
                  <a:lnTo>
                    <a:pt x="10704" y="3643"/>
                  </a:lnTo>
                  <a:lnTo>
                    <a:pt x="7942" y="6322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50"/>
                  </a:lnTo>
                  <a:close/>
                  <a:moveTo>
                    <a:pt x="3739" y="4203"/>
                  </a:moveTo>
                  <a:lnTo>
                    <a:pt x="6513" y="6882"/>
                  </a:lnTo>
                  <a:lnTo>
                    <a:pt x="2489" y="6882"/>
                  </a:lnTo>
                  <a:lnTo>
                    <a:pt x="1274" y="4846"/>
                  </a:lnTo>
                  <a:lnTo>
                    <a:pt x="3739" y="4203"/>
                  </a:lnTo>
                  <a:close/>
                  <a:moveTo>
                    <a:pt x="11395" y="4132"/>
                  </a:moveTo>
                  <a:lnTo>
                    <a:pt x="13728" y="4739"/>
                  </a:lnTo>
                  <a:lnTo>
                    <a:pt x="12442" y="6882"/>
                  </a:lnTo>
                  <a:lnTo>
                    <a:pt x="8525" y="6882"/>
                  </a:lnTo>
                  <a:lnTo>
                    <a:pt x="11395" y="4132"/>
                  </a:lnTo>
                  <a:close/>
                  <a:moveTo>
                    <a:pt x="12549" y="7715"/>
                  </a:moveTo>
                  <a:lnTo>
                    <a:pt x="13776" y="9763"/>
                  </a:lnTo>
                  <a:lnTo>
                    <a:pt x="11299" y="10394"/>
                  </a:lnTo>
                  <a:lnTo>
                    <a:pt x="8525" y="7715"/>
                  </a:lnTo>
                  <a:close/>
                  <a:moveTo>
                    <a:pt x="6525" y="7715"/>
                  </a:moveTo>
                  <a:lnTo>
                    <a:pt x="3667" y="10478"/>
                  </a:lnTo>
                  <a:lnTo>
                    <a:pt x="1334" y="9858"/>
                  </a:lnTo>
                  <a:lnTo>
                    <a:pt x="2608" y="7715"/>
                  </a:lnTo>
                  <a:close/>
                  <a:moveTo>
                    <a:pt x="7954" y="8287"/>
                  </a:moveTo>
                  <a:lnTo>
                    <a:pt x="10799" y="11037"/>
                  </a:lnTo>
                  <a:lnTo>
                    <a:pt x="10168" y="13311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108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70" y="36"/>
                  </a:lnTo>
                  <a:lnTo>
                    <a:pt x="4144" y="857"/>
                  </a:lnTo>
                  <a:lnTo>
                    <a:pt x="3429" y="3441"/>
                  </a:lnTo>
                  <a:lnTo>
                    <a:pt x="857" y="4120"/>
                  </a:lnTo>
                  <a:lnTo>
                    <a:pt x="0" y="4334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6" y="9632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87"/>
                  </a:lnTo>
                  <a:lnTo>
                    <a:pt x="4251" y="13788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92" y="14561"/>
                  </a:lnTo>
                  <a:lnTo>
                    <a:pt x="10918" y="13752"/>
                  </a:lnTo>
                  <a:lnTo>
                    <a:pt x="11633" y="11156"/>
                  </a:lnTo>
                  <a:lnTo>
                    <a:pt x="14204" y="10489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1" y="810"/>
                  </a:lnTo>
                  <a:lnTo>
                    <a:pt x="105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66;p9"/>
            <p:cNvSpPr/>
            <p:nvPr/>
          </p:nvSpPr>
          <p:spPr>
            <a:xfrm>
              <a:off x="1442624" y="4663629"/>
              <a:ext cx="478391" cy="464744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86"/>
                  </a:moveTo>
                  <a:lnTo>
                    <a:pt x="7097" y="2524"/>
                  </a:lnTo>
                  <a:lnTo>
                    <a:pt x="7097" y="6322"/>
                  </a:lnTo>
                  <a:lnTo>
                    <a:pt x="4251" y="3572"/>
                  </a:lnTo>
                  <a:lnTo>
                    <a:pt x="4882" y="1286"/>
                  </a:lnTo>
                  <a:close/>
                  <a:moveTo>
                    <a:pt x="10038" y="1250"/>
                  </a:moveTo>
                  <a:lnTo>
                    <a:pt x="10692" y="3643"/>
                  </a:lnTo>
                  <a:lnTo>
                    <a:pt x="7930" y="6322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8" y="1250"/>
                  </a:lnTo>
                  <a:close/>
                  <a:moveTo>
                    <a:pt x="3727" y="4203"/>
                  </a:moveTo>
                  <a:lnTo>
                    <a:pt x="6501" y="6882"/>
                  </a:lnTo>
                  <a:lnTo>
                    <a:pt x="2477" y="6882"/>
                  </a:lnTo>
                  <a:lnTo>
                    <a:pt x="1263" y="4846"/>
                  </a:lnTo>
                  <a:lnTo>
                    <a:pt x="3727" y="4203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25" y="6882"/>
                  </a:lnTo>
                  <a:lnTo>
                    <a:pt x="11383" y="4132"/>
                  </a:lnTo>
                  <a:close/>
                  <a:moveTo>
                    <a:pt x="12538" y="7715"/>
                  </a:moveTo>
                  <a:lnTo>
                    <a:pt x="13764" y="9763"/>
                  </a:lnTo>
                  <a:lnTo>
                    <a:pt x="11288" y="10394"/>
                  </a:lnTo>
                  <a:lnTo>
                    <a:pt x="8525" y="7715"/>
                  </a:lnTo>
                  <a:close/>
                  <a:moveTo>
                    <a:pt x="6501" y="7715"/>
                  </a:moveTo>
                  <a:lnTo>
                    <a:pt x="3656" y="10478"/>
                  </a:lnTo>
                  <a:lnTo>
                    <a:pt x="1310" y="9858"/>
                  </a:lnTo>
                  <a:lnTo>
                    <a:pt x="2584" y="7715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57" y="13311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05"/>
                  </a:lnTo>
                  <a:lnTo>
                    <a:pt x="7418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32" y="857"/>
                  </a:lnTo>
                  <a:lnTo>
                    <a:pt x="3418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32"/>
                  </a:lnTo>
                  <a:lnTo>
                    <a:pt x="36" y="10370"/>
                  </a:lnTo>
                  <a:lnTo>
                    <a:pt x="894" y="10597"/>
                  </a:lnTo>
                  <a:lnTo>
                    <a:pt x="3549" y="11287"/>
                  </a:lnTo>
                  <a:lnTo>
                    <a:pt x="4239" y="13788"/>
                  </a:lnTo>
                  <a:lnTo>
                    <a:pt x="4465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8" y="14145"/>
                  </a:lnTo>
                  <a:lnTo>
                    <a:pt x="10680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38" y="10263"/>
                  </a:lnTo>
                  <a:lnTo>
                    <a:pt x="14610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5002" y="4239"/>
                  </a:lnTo>
                  <a:lnTo>
                    <a:pt x="14145" y="4012"/>
                  </a:lnTo>
                  <a:lnTo>
                    <a:pt x="11490" y="3310"/>
                  </a:lnTo>
                  <a:lnTo>
                    <a:pt x="10800" y="810"/>
                  </a:lnTo>
                  <a:lnTo>
                    <a:pt x="1057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67;p9"/>
            <p:cNvSpPr/>
            <p:nvPr/>
          </p:nvSpPr>
          <p:spPr>
            <a:xfrm>
              <a:off x="4333167" y="4663629"/>
              <a:ext cx="478740" cy="464744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94" y="1286"/>
                  </a:moveTo>
                  <a:lnTo>
                    <a:pt x="7120" y="2524"/>
                  </a:lnTo>
                  <a:lnTo>
                    <a:pt x="7120" y="6322"/>
                  </a:lnTo>
                  <a:lnTo>
                    <a:pt x="4274" y="3572"/>
                  </a:lnTo>
                  <a:lnTo>
                    <a:pt x="4894" y="1286"/>
                  </a:lnTo>
                  <a:close/>
                  <a:moveTo>
                    <a:pt x="10049" y="1250"/>
                  </a:moveTo>
                  <a:lnTo>
                    <a:pt x="10704" y="3643"/>
                  </a:lnTo>
                  <a:lnTo>
                    <a:pt x="7930" y="6322"/>
                  </a:lnTo>
                  <a:lnTo>
                    <a:pt x="7930" y="2417"/>
                  </a:lnTo>
                  <a:lnTo>
                    <a:pt x="7953" y="2417"/>
                  </a:lnTo>
                  <a:lnTo>
                    <a:pt x="10049" y="1250"/>
                  </a:lnTo>
                  <a:close/>
                  <a:moveTo>
                    <a:pt x="3751" y="4203"/>
                  </a:moveTo>
                  <a:lnTo>
                    <a:pt x="6525" y="6882"/>
                  </a:lnTo>
                  <a:lnTo>
                    <a:pt x="2500" y="6882"/>
                  </a:lnTo>
                  <a:lnTo>
                    <a:pt x="1298" y="4846"/>
                  </a:lnTo>
                  <a:lnTo>
                    <a:pt x="3751" y="4203"/>
                  </a:lnTo>
                  <a:close/>
                  <a:moveTo>
                    <a:pt x="11382" y="4132"/>
                  </a:moveTo>
                  <a:lnTo>
                    <a:pt x="13728" y="4739"/>
                  </a:lnTo>
                  <a:lnTo>
                    <a:pt x="12442" y="6882"/>
                  </a:lnTo>
                  <a:lnTo>
                    <a:pt x="8549" y="6882"/>
                  </a:lnTo>
                  <a:lnTo>
                    <a:pt x="11382" y="4132"/>
                  </a:lnTo>
                  <a:close/>
                  <a:moveTo>
                    <a:pt x="12561" y="7715"/>
                  </a:moveTo>
                  <a:lnTo>
                    <a:pt x="13788" y="9763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25" y="7715"/>
                  </a:moveTo>
                  <a:lnTo>
                    <a:pt x="3667" y="10478"/>
                  </a:lnTo>
                  <a:lnTo>
                    <a:pt x="1322" y="9858"/>
                  </a:lnTo>
                  <a:lnTo>
                    <a:pt x="2608" y="7715"/>
                  </a:lnTo>
                  <a:close/>
                  <a:moveTo>
                    <a:pt x="7953" y="8287"/>
                  </a:moveTo>
                  <a:lnTo>
                    <a:pt x="10787" y="11037"/>
                  </a:lnTo>
                  <a:lnTo>
                    <a:pt x="10168" y="13311"/>
                  </a:lnTo>
                  <a:lnTo>
                    <a:pt x="7953" y="12085"/>
                  </a:lnTo>
                  <a:lnTo>
                    <a:pt x="7953" y="8287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096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76"/>
                  </a:lnTo>
                  <a:lnTo>
                    <a:pt x="4358" y="60"/>
                  </a:lnTo>
                  <a:lnTo>
                    <a:pt x="4143" y="869"/>
                  </a:lnTo>
                  <a:lnTo>
                    <a:pt x="3429" y="3465"/>
                  </a:lnTo>
                  <a:lnTo>
                    <a:pt x="845" y="4132"/>
                  </a:lnTo>
                  <a:lnTo>
                    <a:pt x="0" y="4358"/>
                  </a:lnTo>
                  <a:lnTo>
                    <a:pt x="429" y="5084"/>
                  </a:lnTo>
                  <a:lnTo>
                    <a:pt x="1822" y="7394"/>
                  </a:lnTo>
                  <a:lnTo>
                    <a:pt x="476" y="9632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87"/>
                  </a:lnTo>
                  <a:lnTo>
                    <a:pt x="4239" y="13788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92" y="14561"/>
                  </a:lnTo>
                  <a:lnTo>
                    <a:pt x="10906" y="13752"/>
                  </a:lnTo>
                  <a:lnTo>
                    <a:pt x="11621" y="11156"/>
                  </a:lnTo>
                  <a:lnTo>
                    <a:pt x="14204" y="10489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28" y="7215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1" y="810"/>
                  </a:lnTo>
                  <a:lnTo>
                    <a:pt x="105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68;p9"/>
            <p:cNvSpPr/>
            <p:nvPr/>
          </p:nvSpPr>
          <p:spPr>
            <a:xfrm>
              <a:off x="964647" y="2339304"/>
              <a:ext cx="478772" cy="465126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906" y="1286"/>
                  </a:moveTo>
                  <a:lnTo>
                    <a:pt x="7121" y="2525"/>
                  </a:lnTo>
                  <a:lnTo>
                    <a:pt x="7121" y="6311"/>
                  </a:lnTo>
                  <a:lnTo>
                    <a:pt x="4275" y="3561"/>
                  </a:lnTo>
                  <a:lnTo>
                    <a:pt x="4906" y="1286"/>
                  </a:lnTo>
                  <a:close/>
                  <a:moveTo>
                    <a:pt x="10050" y="1251"/>
                  </a:moveTo>
                  <a:lnTo>
                    <a:pt x="10705" y="3656"/>
                  </a:lnTo>
                  <a:lnTo>
                    <a:pt x="7942" y="6335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50" y="1251"/>
                  </a:lnTo>
                  <a:close/>
                  <a:moveTo>
                    <a:pt x="11395" y="4144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95" y="4144"/>
                  </a:lnTo>
                  <a:close/>
                  <a:moveTo>
                    <a:pt x="3751" y="4227"/>
                  </a:moveTo>
                  <a:lnTo>
                    <a:pt x="6526" y="6906"/>
                  </a:lnTo>
                  <a:lnTo>
                    <a:pt x="2501" y="6906"/>
                  </a:lnTo>
                  <a:lnTo>
                    <a:pt x="1287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2" y="10407"/>
                  </a:lnTo>
                  <a:lnTo>
                    <a:pt x="8550" y="7728"/>
                  </a:lnTo>
                  <a:close/>
                  <a:moveTo>
                    <a:pt x="6526" y="7716"/>
                  </a:moveTo>
                  <a:lnTo>
                    <a:pt x="3680" y="10466"/>
                  </a:lnTo>
                  <a:lnTo>
                    <a:pt x="1346" y="9859"/>
                  </a:lnTo>
                  <a:lnTo>
                    <a:pt x="2608" y="7716"/>
                  </a:lnTo>
                  <a:close/>
                  <a:moveTo>
                    <a:pt x="7954" y="8299"/>
                  </a:moveTo>
                  <a:lnTo>
                    <a:pt x="10800" y="11050"/>
                  </a:lnTo>
                  <a:lnTo>
                    <a:pt x="10169" y="13324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33" y="8287"/>
                  </a:moveTo>
                  <a:lnTo>
                    <a:pt x="7133" y="12193"/>
                  </a:lnTo>
                  <a:lnTo>
                    <a:pt x="7121" y="12193"/>
                  </a:lnTo>
                  <a:lnTo>
                    <a:pt x="5025" y="13371"/>
                  </a:lnTo>
                  <a:lnTo>
                    <a:pt x="4370" y="10966"/>
                  </a:lnTo>
                  <a:lnTo>
                    <a:pt x="7133" y="8287"/>
                  </a:lnTo>
                  <a:close/>
                  <a:moveTo>
                    <a:pt x="10586" y="1"/>
                  </a:moveTo>
                  <a:lnTo>
                    <a:pt x="9824" y="417"/>
                  </a:lnTo>
                  <a:lnTo>
                    <a:pt x="7430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70"/>
                  </a:lnTo>
                  <a:lnTo>
                    <a:pt x="3430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30" y="5085"/>
                  </a:lnTo>
                  <a:lnTo>
                    <a:pt x="1823" y="7406"/>
                  </a:lnTo>
                  <a:lnTo>
                    <a:pt x="477" y="9645"/>
                  </a:lnTo>
                  <a:lnTo>
                    <a:pt x="49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51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33" y="11169"/>
                  </a:lnTo>
                  <a:lnTo>
                    <a:pt x="14205" y="10502"/>
                  </a:lnTo>
                  <a:lnTo>
                    <a:pt x="15050" y="10276"/>
                  </a:lnTo>
                  <a:lnTo>
                    <a:pt x="14622" y="9549"/>
                  </a:lnTo>
                  <a:lnTo>
                    <a:pt x="13241" y="7228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69;p9"/>
            <p:cNvSpPr/>
            <p:nvPr/>
          </p:nvSpPr>
          <p:spPr>
            <a:xfrm>
              <a:off x="965411" y="1874591"/>
              <a:ext cx="478391" cy="464744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98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51" y="3573"/>
                  </a:lnTo>
                  <a:lnTo>
                    <a:pt x="4882" y="1298"/>
                  </a:lnTo>
                  <a:close/>
                  <a:moveTo>
                    <a:pt x="10026" y="1251"/>
                  </a:moveTo>
                  <a:lnTo>
                    <a:pt x="10681" y="3644"/>
                  </a:lnTo>
                  <a:lnTo>
                    <a:pt x="7918" y="6323"/>
                  </a:lnTo>
                  <a:lnTo>
                    <a:pt x="7918" y="2430"/>
                  </a:lnTo>
                  <a:lnTo>
                    <a:pt x="7930" y="2430"/>
                  </a:lnTo>
                  <a:lnTo>
                    <a:pt x="10026" y="1251"/>
                  </a:lnTo>
                  <a:close/>
                  <a:moveTo>
                    <a:pt x="11371" y="4132"/>
                  </a:moveTo>
                  <a:lnTo>
                    <a:pt x="13705" y="4751"/>
                  </a:lnTo>
                  <a:lnTo>
                    <a:pt x="12419" y="6894"/>
                  </a:lnTo>
                  <a:lnTo>
                    <a:pt x="8502" y="6894"/>
                  </a:lnTo>
                  <a:lnTo>
                    <a:pt x="11371" y="4132"/>
                  </a:lnTo>
                  <a:close/>
                  <a:moveTo>
                    <a:pt x="3727" y="4227"/>
                  </a:moveTo>
                  <a:lnTo>
                    <a:pt x="6502" y="6906"/>
                  </a:lnTo>
                  <a:lnTo>
                    <a:pt x="2477" y="6906"/>
                  </a:lnTo>
                  <a:lnTo>
                    <a:pt x="1263" y="4870"/>
                  </a:lnTo>
                  <a:lnTo>
                    <a:pt x="3727" y="4227"/>
                  </a:lnTo>
                  <a:close/>
                  <a:moveTo>
                    <a:pt x="12538" y="7728"/>
                  </a:moveTo>
                  <a:lnTo>
                    <a:pt x="13752" y="9764"/>
                  </a:lnTo>
                  <a:lnTo>
                    <a:pt x="11288" y="10407"/>
                  </a:lnTo>
                  <a:lnTo>
                    <a:pt x="8526" y="7728"/>
                  </a:lnTo>
                  <a:close/>
                  <a:moveTo>
                    <a:pt x="6502" y="7728"/>
                  </a:moveTo>
                  <a:lnTo>
                    <a:pt x="3656" y="10478"/>
                  </a:lnTo>
                  <a:lnTo>
                    <a:pt x="1310" y="9871"/>
                  </a:lnTo>
                  <a:lnTo>
                    <a:pt x="2584" y="7728"/>
                  </a:lnTo>
                  <a:close/>
                  <a:moveTo>
                    <a:pt x="7930" y="8299"/>
                  </a:moveTo>
                  <a:lnTo>
                    <a:pt x="10764" y="11062"/>
                  </a:lnTo>
                  <a:lnTo>
                    <a:pt x="10145" y="13336"/>
                  </a:lnTo>
                  <a:lnTo>
                    <a:pt x="7930" y="12097"/>
                  </a:lnTo>
                  <a:lnTo>
                    <a:pt x="7930" y="8299"/>
                  </a:lnTo>
                  <a:close/>
                  <a:moveTo>
                    <a:pt x="7109" y="8299"/>
                  </a:moveTo>
                  <a:lnTo>
                    <a:pt x="7109" y="12205"/>
                  </a:lnTo>
                  <a:lnTo>
                    <a:pt x="7097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1"/>
                  </a:moveTo>
                  <a:lnTo>
                    <a:pt x="9823" y="417"/>
                  </a:lnTo>
                  <a:lnTo>
                    <a:pt x="7418" y="1751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3"/>
                  </a:lnTo>
                  <a:lnTo>
                    <a:pt x="1810" y="7394"/>
                  </a:lnTo>
                  <a:lnTo>
                    <a:pt x="477" y="9645"/>
                  </a:lnTo>
                  <a:lnTo>
                    <a:pt x="36" y="10371"/>
                  </a:lnTo>
                  <a:lnTo>
                    <a:pt x="894" y="10597"/>
                  </a:lnTo>
                  <a:lnTo>
                    <a:pt x="3549" y="11300"/>
                  </a:lnTo>
                  <a:lnTo>
                    <a:pt x="4239" y="13800"/>
                  </a:lnTo>
                  <a:lnTo>
                    <a:pt x="4466" y="14610"/>
                  </a:lnTo>
                  <a:lnTo>
                    <a:pt x="5216" y="14193"/>
                  </a:lnTo>
                  <a:lnTo>
                    <a:pt x="7609" y="12859"/>
                  </a:lnTo>
                  <a:lnTo>
                    <a:pt x="9919" y="14145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38" y="10264"/>
                  </a:lnTo>
                  <a:lnTo>
                    <a:pt x="14610" y="9538"/>
                  </a:lnTo>
                  <a:lnTo>
                    <a:pt x="13229" y="7216"/>
                  </a:lnTo>
                  <a:lnTo>
                    <a:pt x="14562" y="4966"/>
                  </a:lnTo>
                  <a:lnTo>
                    <a:pt x="15003" y="4239"/>
                  </a:lnTo>
                  <a:lnTo>
                    <a:pt x="14145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70;p9"/>
            <p:cNvSpPr/>
            <p:nvPr/>
          </p:nvSpPr>
          <p:spPr>
            <a:xfrm>
              <a:off x="964647" y="1409497"/>
              <a:ext cx="478772" cy="465126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906" y="1299"/>
                  </a:moveTo>
                  <a:lnTo>
                    <a:pt x="7121" y="2537"/>
                  </a:lnTo>
                  <a:lnTo>
                    <a:pt x="7121" y="6335"/>
                  </a:lnTo>
                  <a:lnTo>
                    <a:pt x="4275" y="3573"/>
                  </a:lnTo>
                  <a:lnTo>
                    <a:pt x="4906" y="1299"/>
                  </a:lnTo>
                  <a:close/>
                  <a:moveTo>
                    <a:pt x="10050" y="1251"/>
                  </a:moveTo>
                  <a:lnTo>
                    <a:pt x="10705" y="3656"/>
                  </a:lnTo>
                  <a:lnTo>
                    <a:pt x="7942" y="6335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50" y="1251"/>
                  </a:lnTo>
                  <a:close/>
                  <a:moveTo>
                    <a:pt x="11395" y="4144"/>
                  </a:moveTo>
                  <a:lnTo>
                    <a:pt x="13729" y="4751"/>
                  </a:lnTo>
                  <a:lnTo>
                    <a:pt x="12443" y="6895"/>
                  </a:lnTo>
                  <a:lnTo>
                    <a:pt x="8526" y="6895"/>
                  </a:lnTo>
                  <a:lnTo>
                    <a:pt x="11395" y="4144"/>
                  </a:lnTo>
                  <a:close/>
                  <a:moveTo>
                    <a:pt x="3751" y="4228"/>
                  </a:moveTo>
                  <a:lnTo>
                    <a:pt x="6526" y="6906"/>
                  </a:lnTo>
                  <a:lnTo>
                    <a:pt x="2501" y="6906"/>
                  </a:lnTo>
                  <a:lnTo>
                    <a:pt x="1287" y="4870"/>
                  </a:lnTo>
                  <a:lnTo>
                    <a:pt x="3751" y="4228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2" y="10407"/>
                  </a:lnTo>
                  <a:lnTo>
                    <a:pt x="8550" y="7728"/>
                  </a:lnTo>
                  <a:close/>
                  <a:moveTo>
                    <a:pt x="6537" y="7728"/>
                  </a:moveTo>
                  <a:lnTo>
                    <a:pt x="3680" y="10478"/>
                  </a:lnTo>
                  <a:lnTo>
                    <a:pt x="1346" y="9871"/>
                  </a:lnTo>
                  <a:lnTo>
                    <a:pt x="2620" y="7728"/>
                  </a:lnTo>
                  <a:close/>
                  <a:moveTo>
                    <a:pt x="7954" y="8311"/>
                  </a:moveTo>
                  <a:lnTo>
                    <a:pt x="10788" y="11062"/>
                  </a:lnTo>
                  <a:lnTo>
                    <a:pt x="10169" y="13336"/>
                  </a:lnTo>
                  <a:lnTo>
                    <a:pt x="7954" y="12109"/>
                  </a:lnTo>
                  <a:lnTo>
                    <a:pt x="7954" y="8311"/>
                  </a:lnTo>
                  <a:close/>
                  <a:moveTo>
                    <a:pt x="7133" y="8311"/>
                  </a:moveTo>
                  <a:lnTo>
                    <a:pt x="7133" y="12205"/>
                  </a:lnTo>
                  <a:lnTo>
                    <a:pt x="7121" y="12205"/>
                  </a:lnTo>
                  <a:lnTo>
                    <a:pt x="5025" y="13383"/>
                  </a:lnTo>
                  <a:lnTo>
                    <a:pt x="4370" y="10990"/>
                  </a:lnTo>
                  <a:lnTo>
                    <a:pt x="7133" y="8311"/>
                  </a:lnTo>
                  <a:close/>
                  <a:moveTo>
                    <a:pt x="10586" y="1"/>
                  </a:moveTo>
                  <a:lnTo>
                    <a:pt x="9824" y="418"/>
                  </a:lnTo>
                  <a:lnTo>
                    <a:pt x="7430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70"/>
                  </a:lnTo>
                  <a:lnTo>
                    <a:pt x="3430" y="3454"/>
                  </a:lnTo>
                  <a:lnTo>
                    <a:pt x="846" y="4132"/>
                  </a:lnTo>
                  <a:lnTo>
                    <a:pt x="1" y="4347"/>
                  </a:lnTo>
                  <a:lnTo>
                    <a:pt x="430" y="5085"/>
                  </a:lnTo>
                  <a:lnTo>
                    <a:pt x="1823" y="7406"/>
                  </a:lnTo>
                  <a:lnTo>
                    <a:pt x="477" y="9645"/>
                  </a:lnTo>
                  <a:lnTo>
                    <a:pt x="49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40" y="13800"/>
                  </a:lnTo>
                  <a:lnTo>
                    <a:pt x="4466" y="14622"/>
                  </a:lnTo>
                  <a:lnTo>
                    <a:pt x="5228" y="14205"/>
                  </a:lnTo>
                  <a:lnTo>
                    <a:pt x="7621" y="12860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3"/>
                  </a:lnTo>
                  <a:lnTo>
                    <a:pt x="11633" y="11169"/>
                  </a:lnTo>
                  <a:lnTo>
                    <a:pt x="14205" y="10502"/>
                  </a:lnTo>
                  <a:lnTo>
                    <a:pt x="15050" y="10276"/>
                  </a:lnTo>
                  <a:lnTo>
                    <a:pt x="14622" y="9550"/>
                  </a:lnTo>
                  <a:lnTo>
                    <a:pt x="13241" y="7228"/>
                  </a:lnTo>
                  <a:lnTo>
                    <a:pt x="14574" y="4978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812" y="822"/>
                  </a:lnTo>
                  <a:lnTo>
                    <a:pt x="105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71;p9"/>
            <p:cNvSpPr/>
            <p:nvPr/>
          </p:nvSpPr>
          <p:spPr>
            <a:xfrm>
              <a:off x="964647" y="3269110"/>
              <a:ext cx="478772" cy="465126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906" y="1286"/>
                  </a:moveTo>
                  <a:lnTo>
                    <a:pt x="7121" y="2525"/>
                  </a:lnTo>
                  <a:lnTo>
                    <a:pt x="7121" y="6311"/>
                  </a:lnTo>
                  <a:lnTo>
                    <a:pt x="4275" y="3560"/>
                  </a:lnTo>
                  <a:lnTo>
                    <a:pt x="4906" y="1286"/>
                  </a:lnTo>
                  <a:close/>
                  <a:moveTo>
                    <a:pt x="10050" y="1239"/>
                  </a:moveTo>
                  <a:lnTo>
                    <a:pt x="10705" y="3632"/>
                  </a:lnTo>
                  <a:lnTo>
                    <a:pt x="7942" y="6311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50" y="1239"/>
                  </a:lnTo>
                  <a:close/>
                  <a:moveTo>
                    <a:pt x="3751" y="4215"/>
                  </a:moveTo>
                  <a:lnTo>
                    <a:pt x="6526" y="6894"/>
                  </a:lnTo>
                  <a:lnTo>
                    <a:pt x="2501" y="6894"/>
                  </a:lnTo>
                  <a:lnTo>
                    <a:pt x="1299" y="4858"/>
                  </a:lnTo>
                  <a:lnTo>
                    <a:pt x="3751" y="4215"/>
                  </a:lnTo>
                  <a:close/>
                  <a:moveTo>
                    <a:pt x="11395" y="4144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95" y="4144"/>
                  </a:lnTo>
                  <a:close/>
                  <a:moveTo>
                    <a:pt x="12562" y="7716"/>
                  </a:moveTo>
                  <a:lnTo>
                    <a:pt x="13788" y="9752"/>
                  </a:lnTo>
                  <a:lnTo>
                    <a:pt x="11312" y="10395"/>
                  </a:lnTo>
                  <a:lnTo>
                    <a:pt x="8550" y="7716"/>
                  </a:lnTo>
                  <a:close/>
                  <a:moveTo>
                    <a:pt x="6526" y="7728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54" y="8299"/>
                  </a:moveTo>
                  <a:lnTo>
                    <a:pt x="10800" y="11049"/>
                  </a:lnTo>
                  <a:lnTo>
                    <a:pt x="10169" y="13323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1" y="8299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70"/>
                  </a:lnTo>
                  <a:lnTo>
                    <a:pt x="3430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41" y="5084"/>
                  </a:lnTo>
                  <a:lnTo>
                    <a:pt x="1823" y="7406"/>
                  </a:lnTo>
                  <a:lnTo>
                    <a:pt x="477" y="9644"/>
                  </a:lnTo>
                  <a:lnTo>
                    <a:pt x="49" y="10383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33" y="11168"/>
                  </a:lnTo>
                  <a:lnTo>
                    <a:pt x="14205" y="10502"/>
                  </a:lnTo>
                  <a:lnTo>
                    <a:pt x="15050" y="10275"/>
                  </a:lnTo>
                  <a:lnTo>
                    <a:pt x="14622" y="9549"/>
                  </a:lnTo>
                  <a:lnTo>
                    <a:pt x="13241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2;p9"/>
            <p:cNvSpPr/>
            <p:nvPr/>
          </p:nvSpPr>
          <p:spPr>
            <a:xfrm>
              <a:off x="482535" y="3269110"/>
              <a:ext cx="478359" cy="465126"/>
            </a:xfrm>
            <a:custGeom>
              <a:avLst/>
              <a:gdLst/>
              <a:ahLst/>
              <a:cxnLst/>
              <a:rect l="l" t="t" r="r" b="b"/>
              <a:pathLst>
                <a:path w="15038" h="14622" extrusionOk="0">
                  <a:moveTo>
                    <a:pt x="4894" y="1286"/>
                  </a:moveTo>
                  <a:lnTo>
                    <a:pt x="7108" y="2525"/>
                  </a:lnTo>
                  <a:lnTo>
                    <a:pt x="7108" y="6311"/>
                  </a:lnTo>
                  <a:lnTo>
                    <a:pt x="4263" y="3560"/>
                  </a:lnTo>
                  <a:lnTo>
                    <a:pt x="4894" y="1286"/>
                  </a:lnTo>
                  <a:close/>
                  <a:moveTo>
                    <a:pt x="10037" y="1239"/>
                  </a:moveTo>
                  <a:lnTo>
                    <a:pt x="10692" y="3632"/>
                  </a:lnTo>
                  <a:lnTo>
                    <a:pt x="7930" y="6311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7" y="1239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4" y="4858"/>
                  </a:lnTo>
                  <a:lnTo>
                    <a:pt x="3751" y="4215"/>
                  </a:lnTo>
                  <a:close/>
                  <a:moveTo>
                    <a:pt x="11383" y="4144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44"/>
                  </a:lnTo>
                  <a:close/>
                  <a:moveTo>
                    <a:pt x="12561" y="7716"/>
                  </a:moveTo>
                  <a:lnTo>
                    <a:pt x="13776" y="9752"/>
                  </a:lnTo>
                  <a:lnTo>
                    <a:pt x="11311" y="10395"/>
                  </a:lnTo>
                  <a:lnTo>
                    <a:pt x="8537" y="7716"/>
                  </a:lnTo>
                  <a:close/>
                  <a:moveTo>
                    <a:pt x="6513" y="7728"/>
                  </a:moveTo>
                  <a:lnTo>
                    <a:pt x="3655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42" y="8299"/>
                  </a:moveTo>
                  <a:lnTo>
                    <a:pt x="10787" y="11049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8" y="8299"/>
                  </a:moveTo>
                  <a:lnTo>
                    <a:pt x="7108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8" y="8299"/>
                  </a:lnTo>
                  <a:close/>
                  <a:moveTo>
                    <a:pt x="10573" y="0"/>
                  </a:moveTo>
                  <a:lnTo>
                    <a:pt x="9811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7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6" y="9644"/>
                  </a:lnTo>
                  <a:lnTo>
                    <a:pt x="36" y="10383"/>
                  </a:lnTo>
                  <a:lnTo>
                    <a:pt x="881" y="10597"/>
                  </a:lnTo>
                  <a:lnTo>
                    <a:pt x="3548" y="11299"/>
                  </a:lnTo>
                  <a:lnTo>
                    <a:pt x="4239" y="13800"/>
                  </a:lnTo>
                  <a:lnTo>
                    <a:pt x="4453" y="14621"/>
                  </a:lnTo>
                  <a:lnTo>
                    <a:pt x="5215" y="14205"/>
                  </a:lnTo>
                  <a:lnTo>
                    <a:pt x="7608" y="12859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2" y="10502"/>
                  </a:lnTo>
                  <a:lnTo>
                    <a:pt x="15038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62" y="4977"/>
                  </a:lnTo>
                  <a:lnTo>
                    <a:pt x="14990" y="4251"/>
                  </a:lnTo>
                  <a:lnTo>
                    <a:pt x="14145" y="4025"/>
                  </a:lnTo>
                  <a:lnTo>
                    <a:pt x="11478" y="3322"/>
                  </a:lnTo>
                  <a:lnTo>
                    <a:pt x="10799" y="822"/>
                  </a:lnTo>
                  <a:lnTo>
                    <a:pt x="1057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73;p9"/>
            <p:cNvSpPr/>
            <p:nvPr/>
          </p:nvSpPr>
          <p:spPr>
            <a:xfrm>
              <a:off x="9" y="2804398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50" y="1239"/>
                  </a:lnTo>
                  <a:close/>
                  <a:moveTo>
                    <a:pt x="4894" y="1274"/>
                  </a:moveTo>
                  <a:lnTo>
                    <a:pt x="7109" y="2513"/>
                  </a:lnTo>
                  <a:lnTo>
                    <a:pt x="7109" y="6323"/>
                  </a:lnTo>
                  <a:lnTo>
                    <a:pt x="4275" y="3560"/>
                  </a:lnTo>
                  <a:lnTo>
                    <a:pt x="4894" y="1274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5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55" y="6894"/>
                  </a:lnTo>
                  <a:lnTo>
                    <a:pt x="8537" y="6894"/>
                  </a:lnTo>
                  <a:lnTo>
                    <a:pt x="11383" y="4132"/>
                  </a:lnTo>
                  <a:close/>
                  <a:moveTo>
                    <a:pt x="12562" y="7704"/>
                  </a:moveTo>
                  <a:lnTo>
                    <a:pt x="13776" y="9752"/>
                  </a:lnTo>
                  <a:lnTo>
                    <a:pt x="11312" y="10383"/>
                  </a:lnTo>
                  <a:lnTo>
                    <a:pt x="8537" y="7704"/>
                  </a:lnTo>
                  <a:close/>
                  <a:moveTo>
                    <a:pt x="6537" y="7704"/>
                  </a:moveTo>
                  <a:lnTo>
                    <a:pt x="3680" y="10478"/>
                  </a:lnTo>
                  <a:lnTo>
                    <a:pt x="1334" y="9871"/>
                  </a:lnTo>
                  <a:lnTo>
                    <a:pt x="2620" y="7704"/>
                  </a:lnTo>
                  <a:close/>
                  <a:moveTo>
                    <a:pt x="7942" y="8287"/>
                  </a:moveTo>
                  <a:lnTo>
                    <a:pt x="10788" y="11038"/>
                  </a:lnTo>
                  <a:lnTo>
                    <a:pt x="10169" y="13324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33" y="8287"/>
                  </a:moveTo>
                  <a:lnTo>
                    <a:pt x="7133" y="12192"/>
                  </a:lnTo>
                  <a:lnTo>
                    <a:pt x="7109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33" y="8287"/>
                  </a:lnTo>
                  <a:close/>
                  <a:moveTo>
                    <a:pt x="10597" y="0"/>
                  </a:moveTo>
                  <a:lnTo>
                    <a:pt x="9835" y="417"/>
                  </a:lnTo>
                  <a:lnTo>
                    <a:pt x="7442" y="1751"/>
                  </a:lnTo>
                  <a:lnTo>
                    <a:pt x="5132" y="453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36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09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33" y="9537"/>
                  </a:lnTo>
                  <a:lnTo>
                    <a:pt x="13240" y="7216"/>
                  </a:lnTo>
                  <a:lnTo>
                    <a:pt x="14586" y="4965"/>
                  </a:lnTo>
                  <a:lnTo>
                    <a:pt x="15014" y="4239"/>
                  </a:lnTo>
                  <a:lnTo>
                    <a:pt x="14169" y="4013"/>
                  </a:lnTo>
                  <a:lnTo>
                    <a:pt x="11502" y="3322"/>
                  </a:lnTo>
                  <a:lnTo>
                    <a:pt x="10823" y="822"/>
                  </a:lnTo>
                  <a:lnTo>
                    <a:pt x="105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74;p9"/>
            <p:cNvSpPr/>
            <p:nvPr/>
          </p:nvSpPr>
          <p:spPr>
            <a:xfrm>
              <a:off x="9" y="944785"/>
              <a:ext cx="478772" cy="465126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94" y="1299"/>
                  </a:moveTo>
                  <a:lnTo>
                    <a:pt x="7109" y="2525"/>
                  </a:lnTo>
                  <a:lnTo>
                    <a:pt x="7109" y="6323"/>
                  </a:lnTo>
                  <a:lnTo>
                    <a:pt x="4275" y="3573"/>
                  </a:lnTo>
                  <a:lnTo>
                    <a:pt x="4894" y="1299"/>
                  </a:lnTo>
                  <a:close/>
                  <a:moveTo>
                    <a:pt x="10050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50" y="1251"/>
                  </a:lnTo>
                  <a:close/>
                  <a:moveTo>
                    <a:pt x="3751" y="4228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1"/>
                  </a:lnTo>
                  <a:lnTo>
                    <a:pt x="3751" y="4228"/>
                  </a:lnTo>
                  <a:close/>
                  <a:moveTo>
                    <a:pt x="11383" y="4156"/>
                  </a:moveTo>
                  <a:lnTo>
                    <a:pt x="13717" y="4763"/>
                  </a:lnTo>
                  <a:lnTo>
                    <a:pt x="12455" y="6906"/>
                  </a:lnTo>
                  <a:lnTo>
                    <a:pt x="8537" y="6906"/>
                  </a:lnTo>
                  <a:lnTo>
                    <a:pt x="11383" y="4156"/>
                  </a:lnTo>
                  <a:close/>
                  <a:moveTo>
                    <a:pt x="12562" y="7728"/>
                  </a:moveTo>
                  <a:lnTo>
                    <a:pt x="13776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37" y="7704"/>
                  </a:moveTo>
                  <a:lnTo>
                    <a:pt x="3680" y="10478"/>
                  </a:lnTo>
                  <a:lnTo>
                    <a:pt x="1334" y="9859"/>
                  </a:lnTo>
                  <a:lnTo>
                    <a:pt x="2620" y="7704"/>
                  </a:lnTo>
                  <a:close/>
                  <a:moveTo>
                    <a:pt x="7942" y="8300"/>
                  </a:moveTo>
                  <a:lnTo>
                    <a:pt x="10788" y="11050"/>
                  </a:lnTo>
                  <a:lnTo>
                    <a:pt x="10169" y="13336"/>
                  </a:lnTo>
                  <a:lnTo>
                    <a:pt x="7942" y="12098"/>
                  </a:lnTo>
                  <a:lnTo>
                    <a:pt x="7942" y="8300"/>
                  </a:lnTo>
                  <a:close/>
                  <a:moveTo>
                    <a:pt x="7133" y="8300"/>
                  </a:moveTo>
                  <a:lnTo>
                    <a:pt x="7133" y="12205"/>
                  </a:lnTo>
                  <a:lnTo>
                    <a:pt x="7109" y="12205"/>
                  </a:lnTo>
                  <a:lnTo>
                    <a:pt x="5013" y="13383"/>
                  </a:lnTo>
                  <a:lnTo>
                    <a:pt x="4358" y="10978"/>
                  </a:lnTo>
                  <a:lnTo>
                    <a:pt x="7133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32" y="858"/>
                  </a:lnTo>
                  <a:lnTo>
                    <a:pt x="3418" y="3454"/>
                  </a:lnTo>
                  <a:lnTo>
                    <a:pt x="846" y="4132"/>
                  </a:lnTo>
                  <a:lnTo>
                    <a:pt x="1" y="4359"/>
                  </a:lnTo>
                  <a:lnTo>
                    <a:pt x="429" y="5085"/>
                  </a:lnTo>
                  <a:lnTo>
                    <a:pt x="1810" y="7407"/>
                  </a:lnTo>
                  <a:lnTo>
                    <a:pt x="477" y="9657"/>
                  </a:lnTo>
                  <a:lnTo>
                    <a:pt x="36" y="10383"/>
                  </a:lnTo>
                  <a:lnTo>
                    <a:pt x="894" y="10609"/>
                  </a:lnTo>
                  <a:lnTo>
                    <a:pt x="3561" y="11312"/>
                  </a:lnTo>
                  <a:lnTo>
                    <a:pt x="4239" y="13812"/>
                  </a:lnTo>
                  <a:lnTo>
                    <a:pt x="4466" y="14622"/>
                  </a:lnTo>
                  <a:lnTo>
                    <a:pt x="5228" y="14205"/>
                  </a:lnTo>
                  <a:lnTo>
                    <a:pt x="7621" y="12872"/>
                  </a:lnTo>
                  <a:lnTo>
                    <a:pt x="9930" y="14169"/>
                  </a:lnTo>
                  <a:lnTo>
                    <a:pt x="10681" y="14586"/>
                  </a:lnTo>
                  <a:lnTo>
                    <a:pt x="10907" y="13764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50" y="10276"/>
                  </a:lnTo>
                  <a:lnTo>
                    <a:pt x="14610" y="9550"/>
                  </a:lnTo>
                  <a:lnTo>
                    <a:pt x="13229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00" y="822"/>
                  </a:lnTo>
                  <a:lnTo>
                    <a:pt x="105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375;p9"/>
            <p:cNvSpPr/>
            <p:nvPr/>
          </p:nvSpPr>
          <p:spPr>
            <a:xfrm>
              <a:off x="9" y="3269110"/>
              <a:ext cx="478772" cy="465126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94" y="1286"/>
                  </a:moveTo>
                  <a:lnTo>
                    <a:pt x="7109" y="2525"/>
                  </a:lnTo>
                  <a:lnTo>
                    <a:pt x="7109" y="6311"/>
                  </a:lnTo>
                  <a:lnTo>
                    <a:pt x="4275" y="3560"/>
                  </a:lnTo>
                  <a:lnTo>
                    <a:pt x="4894" y="1286"/>
                  </a:lnTo>
                  <a:close/>
                  <a:moveTo>
                    <a:pt x="10050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50" y="1239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5" y="4858"/>
                  </a:lnTo>
                  <a:lnTo>
                    <a:pt x="3751" y="4215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55" y="6894"/>
                  </a:lnTo>
                  <a:lnTo>
                    <a:pt x="8537" y="6894"/>
                  </a:lnTo>
                  <a:lnTo>
                    <a:pt x="11383" y="4144"/>
                  </a:lnTo>
                  <a:close/>
                  <a:moveTo>
                    <a:pt x="12562" y="7716"/>
                  </a:moveTo>
                  <a:lnTo>
                    <a:pt x="13776" y="9752"/>
                  </a:lnTo>
                  <a:lnTo>
                    <a:pt x="11312" y="10395"/>
                  </a:lnTo>
                  <a:lnTo>
                    <a:pt x="8537" y="7716"/>
                  </a:lnTo>
                  <a:close/>
                  <a:moveTo>
                    <a:pt x="6501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097" y="8299"/>
                  </a:move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097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36" y="10383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5050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376;p9"/>
            <p:cNvSpPr/>
            <p:nvPr/>
          </p:nvSpPr>
          <p:spPr>
            <a:xfrm>
              <a:off x="9" y="479723"/>
              <a:ext cx="478772" cy="465476"/>
            </a:xfrm>
            <a:custGeom>
              <a:avLst/>
              <a:gdLst/>
              <a:ahLst/>
              <a:cxnLst/>
              <a:rect l="l" t="t" r="r" b="b"/>
              <a:pathLst>
                <a:path w="15051" h="14633" extrusionOk="0">
                  <a:moveTo>
                    <a:pt x="4894" y="1298"/>
                  </a:moveTo>
                  <a:lnTo>
                    <a:pt x="7109" y="2536"/>
                  </a:lnTo>
                  <a:lnTo>
                    <a:pt x="7109" y="6334"/>
                  </a:lnTo>
                  <a:lnTo>
                    <a:pt x="4275" y="3572"/>
                  </a:lnTo>
                  <a:lnTo>
                    <a:pt x="4894" y="1298"/>
                  </a:lnTo>
                  <a:close/>
                  <a:moveTo>
                    <a:pt x="10050" y="1250"/>
                  </a:moveTo>
                  <a:lnTo>
                    <a:pt x="10704" y="3655"/>
                  </a:lnTo>
                  <a:lnTo>
                    <a:pt x="7930" y="6334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50" y="1250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1383" y="4155"/>
                  </a:moveTo>
                  <a:lnTo>
                    <a:pt x="13717" y="4763"/>
                  </a:lnTo>
                  <a:lnTo>
                    <a:pt x="12455" y="6906"/>
                  </a:lnTo>
                  <a:lnTo>
                    <a:pt x="8537" y="6906"/>
                  </a:lnTo>
                  <a:lnTo>
                    <a:pt x="11383" y="4155"/>
                  </a:lnTo>
                  <a:close/>
                  <a:moveTo>
                    <a:pt x="12562" y="7727"/>
                  </a:moveTo>
                  <a:lnTo>
                    <a:pt x="13764" y="9763"/>
                  </a:lnTo>
                  <a:lnTo>
                    <a:pt x="11312" y="10406"/>
                  </a:lnTo>
                  <a:lnTo>
                    <a:pt x="8537" y="7727"/>
                  </a:lnTo>
                  <a:close/>
                  <a:moveTo>
                    <a:pt x="6537" y="7739"/>
                  </a:moveTo>
                  <a:lnTo>
                    <a:pt x="3680" y="10501"/>
                  </a:lnTo>
                  <a:lnTo>
                    <a:pt x="1334" y="9882"/>
                  </a:lnTo>
                  <a:lnTo>
                    <a:pt x="2620" y="7739"/>
                  </a:lnTo>
                  <a:close/>
                  <a:moveTo>
                    <a:pt x="7942" y="8311"/>
                  </a:moveTo>
                  <a:lnTo>
                    <a:pt x="10788" y="11061"/>
                  </a:lnTo>
                  <a:lnTo>
                    <a:pt x="10169" y="13335"/>
                  </a:lnTo>
                  <a:lnTo>
                    <a:pt x="7942" y="12097"/>
                  </a:lnTo>
                  <a:lnTo>
                    <a:pt x="7942" y="8311"/>
                  </a:lnTo>
                  <a:close/>
                  <a:moveTo>
                    <a:pt x="7109" y="8311"/>
                  </a:moveTo>
                  <a:lnTo>
                    <a:pt x="7109" y="12204"/>
                  </a:lnTo>
                  <a:lnTo>
                    <a:pt x="5001" y="13383"/>
                  </a:lnTo>
                  <a:lnTo>
                    <a:pt x="4346" y="10989"/>
                  </a:lnTo>
                  <a:lnTo>
                    <a:pt x="7109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43"/>
                  </a:lnTo>
                  <a:lnTo>
                    <a:pt x="1" y="4370"/>
                  </a:lnTo>
                  <a:lnTo>
                    <a:pt x="429" y="5096"/>
                  </a:lnTo>
                  <a:lnTo>
                    <a:pt x="1810" y="7418"/>
                  </a:lnTo>
                  <a:lnTo>
                    <a:pt x="477" y="9668"/>
                  </a:lnTo>
                  <a:lnTo>
                    <a:pt x="36" y="10394"/>
                  </a:lnTo>
                  <a:lnTo>
                    <a:pt x="894" y="10620"/>
                  </a:lnTo>
                  <a:lnTo>
                    <a:pt x="3561" y="11311"/>
                  </a:lnTo>
                  <a:lnTo>
                    <a:pt x="4239" y="13811"/>
                  </a:lnTo>
                  <a:lnTo>
                    <a:pt x="4466" y="14633"/>
                  </a:lnTo>
                  <a:lnTo>
                    <a:pt x="5228" y="14216"/>
                  </a:lnTo>
                  <a:lnTo>
                    <a:pt x="7621" y="12883"/>
                  </a:lnTo>
                  <a:lnTo>
                    <a:pt x="9930" y="14168"/>
                  </a:lnTo>
                  <a:lnTo>
                    <a:pt x="10681" y="14585"/>
                  </a:lnTo>
                  <a:lnTo>
                    <a:pt x="10907" y="13776"/>
                  </a:lnTo>
                  <a:lnTo>
                    <a:pt x="11621" y="11180"/>
                  </a:lnTo>
                  <a:lnTo>
                    <a:pt x="14193" y="10513"/>
                  </a:lnTo>
                  <a:lnTo>
                    <a:pt x="15050" y="10287"/>
                  </a:lnTo>
                  <a:lnTo>
                    <a:pt x="14610" y="9561"/>
                  </a:lnTo>
                  <a:lnTo>
                    <a:pt x="13229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377;p9"/>
            <p:cNvSpPr/>
            <p:nvPr/>
          </p:nvSpPr>
          <p:spPr>
            <a:xfrm>
              <a:off x="9" y="4198916"/>
              <a:ext cx="478772" cy="465094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894" y="1286"/>
                  </a:moveTo>
                  <a:lnTo>
                    <a:pt x="7109" y="2512"/>
                  </a:lnTo>
                  <a:lnTo>
                    <a:pt x="7109" y="6310"/>
                  </a:lnTo>
                  <a:lnTo>
                    <a:pt x="4275" y="3560"/>
                  </a:lnTo>
                  <a:lnTo>
                    <a:pt x="4894" y="1286"/>
                  </a:lnTo>
                  <a:close/>
                  <a:moveTo>
                    <a:pt x="10050" y="1238"/>
                  </a:moveTo>
                  <a:lnTo>
                    <a:pt x="10704" y="3632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50" y="123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63" y="4858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55" y="6894"/>
                  </a:lnTo>
                  <a:lnTo>
                    <a:pt x="8537" y="6894"/>
                  </a:lnTo>
                  <a:lnTo>
                    <a:pt x="11383" y="4132"/>
                  </a:lnTo>
                  <a:close/>
                  <a:moveTo>
                    <a:pt x="12562" y="7715"/>
                  </a:moveTo>
                  <a:lnTo>
                    <a:pt x="13776" y="9751"/>
                  </a:lnTo>
                  <a:lnTo>
                    <a:pt x="11312" y="10394"/>
                  </a:lnTo>
                  <a:lnTo>
                    <a:pt x="8537" y="7715"/>
                  </a:lnTo>
                  <a:close/>
                  <a:moveTo>
                    <a:pt x="6537" y="7715"/>
                  </a:moveTo>
                  <a:lnTo>
                    <a:pt x="3680" y="10466"/>
                  </a:lnTo>
                  <a:lnTo>
                    <a:pt x="1334" y="9859"/>
                  </a:lnTo>
                  <a:lnTo>
                    <a:pt x="2620" y="7715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33" y="8299"/>
                  </a:moveTo>
                  <a:lnTo>
                    <a:pt x="7133" y="12192"/>
                  </a:lnTo>
                  <a:lnTo>
                    <a:pt x="7109" y="12192"/>
                  </a:lnTo>
                  <a:lnTo>
                    <a:pt x="5013" y="13371"/>
                  </a:lnTo>
                  <a:lnTo>
                    <a:pt x="4358" y="10978"/>
                  </a:lnTo>
                  <a:lnTo>
                    <a:pt x="7133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36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50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378;p9"/>
            <p:cNvSpPr/>
            <p:nvPr/>
          </p:nvSpPr>
          <p:spPr>
            <a:xfrm>
              <a:off x="9" y="3734204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94" y="1274"/>
                  </a:moveTo>
                  <a:lnTo>
                    <a:pt x="7109" y="2512"/>
                  </a:lnTo>
                  <a:lnTo>
                    <a:pt x="7109" y="6311"/>
                  </a:lnTo>
                  <a:lnTo>
                    <a:pt x="4275" y="3560"/>
                  </a:lnTo>
                  <a:lnTo>
                    <a:pt x="4894" y="1274"/>
                  </a:lnTo>
                  <a:close/>
                  <a:moveTo>
                    <a:pt x="10050" y="1238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50" y="123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5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55" y="6894"/>
                  </a:lnTo>
                  <a:lnTo>
                    <a:pt x="8537" y="6894"/>
                  </a:lnTo>
                  <a:lnTo>
                    <a:pt x="11383" y="4132"/>
                  </a:lnTo>
                  <a:close/>
                  <a:moveTo>
                    <a:pt x="12562" y="7704"/>
                  </a:moveTo>
                  <a:lnTo>
                    <a:pt x="13776" y="9751"/>
                  </a:lnTo>
                  <a:lnTo>
                    <a:pt x="11312" y="10382"/>
                  </a:lnTo>
                  <a:lnTo>
                    <a:pt x="8537" y="7704"/>
                  </a:lnTo>
                  <a:close/>
                  <a:moveTo>
                    <a:pt x="6537" y="7704"/>
                  </a:moveTo>
                  <a:lnTo>
                    <a:pt x="3680" y="10466"/>
                  </a:lnTo>
                  <a:lnTo>
                    <a:pt x="1334" y="9847"/>
                  </a:lnTo>
                  <a:lnTo>
                    <a:pt x="2620" y="7704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87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09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36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50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379;p9"/>
            <p:cNvSpPr/>
            <p:nvPr/>
          </p:nvSpPr>
          <p:spPr>
            <a:xfrm>
              <a:off x="482916" y="1874591"/>
              <a:ext cx="478741" cy="464744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98"/>
                  </a:moveTo>
                  <a:lnTo>
                    <a:pt x="7096" y="2525"/>
                  </a:lnTo>
                  <a:lnTo>
                    <a:pt x="7096" y="6323"/>
                  </a:lnTo>
                  <a:lnTo>
                    <a:pt x="4251" y="3573"/>
                  </a:lnTo>
                  <a:lnTo>
                    <a:pt x="4882" y="1298"/>
                  </a:lnTo>
                  <a:close/>
                  <a:moveTo>
                    <a:pt x="10025" y="1251"/>
                  </a:moveTo>
                  <a:lnTo>
                    <a:pt x="10680" y="3644"/>
                  </a:lnTo>
                  <a:lnTo>
                    <a:pt x="7918" y="6323"/>
                  </a:lnTo>
                  <a:lnTo>
                    <a:pt x="7918" y="2430"/>
                  </a:lnTo>
                  <a:lnTo>
                    <a:pt x="7930" y="2430"/>
                  </a:lnTo>
                  <a:lnTo>
                    <a:pt x="10025" y="1251"/>
                  </a:lnTo>
                  <a:close/>
                  <a:moveTo>
                    <a:pt x="11371" y="4132"/>
                  </a:moveTo>
                  <a:lnTo>
                    <a:pt x="13704" y="4751"/>
                  </a:lnTo>
                  <a:lnTo>
                    <a:pt x="12430" y="6894"/>
                  </a:lnTo>
                  <a:lnTo>
                    <a:pt x="8513" y="6894"/>
                  </a:lnTo>
                  <a:lnTo>
                    <a:pt x="11371" y="4132"/>
                  </a:lnTo>
                  <a:close/>
                  <a:moveTo>
                    <a:pt x="3739" y="4227"/>
                  </a:moveTo>
                  <a:lnTo>
                    <a:pt x="6501" y="6906"/>
                  </a:lnTo>
                  <a:lnTo>
                    <a:pt x="2489" y="6906"/>
                  </a:lnTo>
                  <a:lnTo>
                    <a:pt x="1262" y="4870"/>
                  </a:lnTo>
                  <a:lnTo>
                    <a:pt x="3739" y="4227"/>
                  </a:lnTo>
                  <a:close/>
                  <a:moveTo>
                    <a:pt x="12549" y="7728"/>
                  </a:moveTo>
                  <a:lnTo>
                    <a:pt x="13764" y="9764"/>
                  </a:lnTo>
                  <a:lnTo>
                    <a:pt x="11299" y="10407"/>
                  </a:lnTo>
                  <a:lnTo>
                    <a:pt x="8525" y="7728"/>
                  </a:lnTo>
                  <a:close/>
                  <a:moveTo>
                    <a:pt x="6501" y="7728"/>
                  </a:moveTo>
                  <a:lnTo>
                    <a:pt x="3655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30" y="8299"/>
                  </a:moveTo>
                  <a:lnTo>
                    <a:pt x="10775" y="11062"/>
                  </a:lnTo>
                  <a:lnTo>
                    <a:pt x="10144" y="13336"/>
                  </a:lnTo>
                  <a:lnTo>
                    <a:pt x="7930" y="12097"/>
                  </a:lnTo>
                  <a:lnTo>
                    <a:pt x="7930" y="8299"/>
                  </a:lnTo>
                  <a:close/>
                  <a:moveTo>
                    <a:pt x="7108" y="8299"/>
                  </a:moveTo>
                  <a:lnTo>
                    <a:pt x="7108" y="12205"/>
                  </a:lnTo>
                  <a:lnTo>
                    <a:pt x="7096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08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7" y="3453"/>
                  </a:lnTo>
                  <a:lnTo>
                    <a:pt x="845" y="4120"/>
                  </a:lnTo>
                  <a:lnTo>
                    <a:pt x="0" y="4346"/>
                  </a:lnTo>
                  <a:lnTo>
                    <a:pt x="429" y="5073"/>
                  </a:lnTo>
                  <a:lnTo>
                    <a:pt x="1810" y="7394"/>
                  </a:lnTo>
                  <a:lnTo>
                    <a:pt x="476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57"/>
                  </a:lnTo>
                  <a:lnTo>
                    <a:pt x="14192" y="10490"/>
                  </a:lnTo>
                  <a:lnTo>
                    <a:pt x="15050" y="10264"/>
                  </a:lnTo>
                  <a:lnTo>
                    <a:pt x="14609" y="9538"/>
                  </a:lnTo>
                  <a:lnTo>
                    <a:pt x="13228" y="7216"/>
                  </a:lnTo>
                  <a:lnTo>
                    <a:pt x="14573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380;p9"/>
            <p:cNvSpPr/>
            <p:nvPr/>
          </p:nvSpPr>
          <p:spPr>
            <a:xfrm>
              <a:off x="482535" y="944785"/>
              <a:ext cx="478359" cy="464744"/>
            </a:xfrm>
            <a:custGeom>
              <a:avLst/>
              <a:gdLst/>
              <a:ahLst/>
              <a:cxnLst/>
              <a:rect l="l" t="t" r="r" b="b"/>
              <a:pathLst>
                <a:path w="15038" h="14610" extrusionOk="0">
                  <a:moveTo>
                    <a:pt x="4894" y="1299"/>
                  </a:moveTo>
                  <a:lnTo>
                    <a:pt x="7108" y="2525"/>
                  </a:lnTo>
                  <a:lnTo>
                    <a:pt x="7108" y="6323"/>
                  </a:lnTo>
                  <a:lnTo>
                    <a:pt x="4263" y="3573"/>
                  </a:lnTo>
                  <a:lnTo>
                    <a:pt x="4894" y="1299"/>
                  </a:lnTo>
                  <a:close/>
                  <a:moveTo>
                    <a:pt x="10037" y="1251"/>
                  </a:moveTo>
                  <a:lnTo>
                    <a:pt x="10692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37" y="1251"/>
                  </a:lnTo>
                  <a:close/>
                  <a:moveTo>
                    <a:pt x="3751" y="4228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4" y="4871"/>
                  </a:lnTo>
                  <a:lnTo>
                    <a:pt x="3751" y="4228"/>
                  </a:lnTo>
                  <a:close/>
                  <a:moveTo>
                    <a:pt x="11383" y="4156"/>
                  </a:moveTo>
                  <a:lnTo>
                    <a:pt x="13716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83" y="4156"/>
                  </a:lnTo>
                  <a:close/>
                  <a:moveTo>
                    <a:pt x="12561" y="7728"/>
                  </a:moveTo>
                  <a:lnTo>
                    <a:pt x="13776" y="9764"/>
                  </a:lnTo>
                  <a:lnTo>
                    <a:pt x="11311" y="10407"/>
                  </a:lnTo>
                  <a:lnTo>
                    <a:pt x="8537" y="7728"/>
                  </a:lnTo>
                  <a:close/>
                  <a:moveTo>
                    <a:pt x="6513" y="7704"/>
                  </a:moveTo>
                  <a:lnTo>
                    <a:pt x="3667" y="10478"/>
                  </a:lnTo>
                  <a:lnTo>
                    <a:pt x="1334" y="9859"/>
                  </a:lnTo>
                  <a:lnTo>
                    <a:pt x="2620" y="7704"/>
                  </a:lnTo>
                  <a:close/>
                  <a:moveTo>
                    <a:pt x="7942" y="8300"/>
                  </a:moveTo>
                  <a:lnTo>
                    <a:pt x="10787" y="11050"/>
                  </a:lnTo>
                  <a:lnTo>
                    <a:pt x="10156" y="13336"/>
                  </a:lnTo>
                  <a:lnTo>
                    <a:pt x="7942" y="12098"/>
                  </a:lnTo>
                  <a:lnTo>
                    <a:pt x="7942" y="8300"/>
                  </a:lnTo>
                  <a:close/>
                  <a:moveTo>
                    <a:pt x="7120" y="8300"/>
                  </a:moveTo>
                  <a:lnTo>
                    <a:pt x="7120" y="12205"/>
                  </a:lnTo>
                  <a:lnTo>
                    <a:pt x="7108" y="12205"/>
                  </a:lnTo>
                  <a:lnTo>
                    <a:pt x="5013" y="13383"/>
                  </a:lnTo>
                  <a:lnTo>
                    <a:pt x="4358" y="10978"/>
                  </a:lnTo>
                  <a:lnTo>
                    <a:pt x="7120" y="8300"/>
                  </a:lnTo>
                  <a:close/>
                  <a:moveTo>
                    <a:pt x="10573" y="1"/>
                  </a:moveTo>
                  <a:lnTo>
                    <a:pt x="9823" y="418"/>
                  </a:lnTo>
                  <a:lnTo>
                    <a:pt x="7418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32" y="858"/>
                  </a:lnTo>
                  <a:lnTo>
                    <a:pt x="3417" y="3454"/>
                  </a:lnTo>
                  <a:lnTo>
                    <a:pt x="846" y="4120"/>
                  </a:lnTo>
                  <a:lnTo>
                    <a:pt x="0" y="4347"/>
                  </a:lnTo>
                  <a:lnTo>
                    <a:pt x="429" y="5073"/>
                  </a:lnTo>
                  <a:lnTo>
                    <a:pt x="1810" y="7395"/>
                  </a:lnTo>
                  <a:lnTo>
                    <a:pt x="476" y="9645"/>
                  </a:lnTo>
                  <a:lnTo>
                    <a:pt x="36" y="10371"/>
                  </a:lnTo>
                  <a:lnTo>
                    <a:pt x="893" y="10597"/>
                  </a:lnTo>
                  <a:lnTo>
                    <a:pt x="3548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15" y="14193"/>
                  </a:lnTo>
                  <a:lnTo>
                    <a:pt x="7620" y="12860"/>
                  </a:lnTo>
                  <a:lnTo>
                    <a:pt x="9918" y="14145"/>
                  </a:lnTo>
                  <a:lnTo>
                    <a:pt x="10680" y="14574"/>
                  </a:lnTo>
                  <a:lnTo>
                    <a:pt x="10906" y="13753"/>
                  </a:lnTo>
                  <a:lnTo>
                    <a:pt x="11621" y="11157"/>
                  </a:lnTo>
                  <a:lnTo>
                    <a:pt x="14192" y="10490"/>
                  </a:lnTo>
                  <a:lnTo>
                    <a:pt x="15038" y="10264"/>
                  </a:lnTo>
                  <a:lnTo>
                    <a:pt x="14609" y="9538"/>
                  </a:lnTo>
                  <a:lnTo>
                    <a:pt x="13228" y="7216"/>
                  </a:lnTo>
                  <a:lnTo>
                    <a:pt x="14562" y="4966"/>
                  </a:lnTo>
                  <a:lnTo>
                    <a:pt x="15002" y="4239"/>
                  </a:lnTo>
                  <a:lnTo>
                    <a:pt x="14145" y="4013"/>
                  </a:lnTo>
                  <a:lnTo>
                    <a:pt x="11490" y="3323"/>
                  </a:lnTo>
                  <a:lnTo>
                    <a:pt x="10799" y="822"/>
                  </a:lnTo>
                  <a:lnTo>
                    <a:pt x="105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381;p9"/>
            <p:cNvSpPr/>
            <p:nvPr/>
          </p:nvSpPr>
          <p:spPr>
            <a:xfrm>
              <a:off x="482916" y="1409497"/>
              <a:ext cx="478741" cy="465126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99"/>
                  </a:moveTo>
                  <a:lnTo>
                    <a:pt x="7096" y="2537"/>
                  </a:lnTo>
                  <a:lnTo>
                    <a:pt x="7096" y="6335"/>
                  </a:lnTo>
                  <a:lnTo>
                    <a:pt x="4251" y="3573"/>
                  </a:lnTo>
                  <a:lnTo>
                    <a:pt x="4882" y="1299"/>
                  </a:lnTo>
                  <a:close/>
                  <a:moveTo>
                    <a:pt x="10025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30"/>
                  </a:lnTo>
                  <a:lnTo>
                    <a:pt x="10025" y="1251"/>
                  </a:lnTo>
                  <a:close/>
                  <a:moveTo>
                    <a:pt x="11371" y="4144"/>
                  </a:moveTo>
                  <a:lnTo>
                    <a:pt x="13704" y="4751"/>
                  </a:lnTo>
                  <a:lnTo>
                    <a:pt x="12430" y="6895"/>
                  </a:lnTo>
                  <a:lnTo>
                    <a:pt x="8513" y="6895"/>
                  </a:lnTo>
                  <a:lnTo>
                    <a:pt x="11371" y="4144"/>
                  </a:lnTo>
                  <a:close/>
                  <a:moveTo>
                    <a:pt x="3739" y="4228"/>
                  </a:moveTo>
                  <a:lnTo>
                    <a:pt x="6501" y="6906"/>
                  </a:lnTo>
                  <a:lnTo>
                    <a:pt x="2489" y="6906"/>
                  </a:lnTo>
                  <a:lnTo>
                    <a:pt x="1262" y="4870"/>
                  </a:lnTo>
                  <a:lnTo>
                    <a:pt x="3739" y="4228"/>
                  </a:lnTo>
                  <a:close/>
                  <a:moveTo>
                    <a:pt x="12549" y="7728"/>
                  </a:moveTo>
                  <a:lnTo>
                    <a:pt x="13764" y="9764"/>
                  </a:lnTo>
                  <a:lnTo>
                    <a:pt x="11299" y="10407"/>
                  </a:lnTo>
                  <a:lnTo>
                    <a:pt x="8525" y="7728"/>
                  </a:lnTo>
                  <a:close/>
                  <a:moveTo>
                    <a:pt x="6501" y="7728"/>
                  </a:moveTo>
                  <a:lnTo>
                    <a:pt x="3655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30" y="8311"/>
                  </a:moveTo>
                  <a:lnTo>
                    <a:pt x="10775" y="11062"/>
                  </a:lnTo>
                  <a:lnTo>
                    <a:pt x="10144" y="13336"/>
                  </a:lnTo>
                  <a:lnTo>
                    <a:pt x="7930" y="12109"/>
                  </a:lnTo>
                  <a:lnTo>
                    <a:pt x="7930" y="8311"/>
                  </a:lnTo>
                  <a:close/>
                  <a:moveTo>
                    <a:pt x="7108" y="8311"/>
                  </a:moveTo>
                  <a:lnTo>
                    <a:pt x="7108" y="12205"/>
                  </a:lnTo>
                  <a:lnTo>
                    <a:pt x="7096" y="12205"/>
                  </a:lnTo>
                  <a:lnTo>
                    <a:pt x="5001" y="13383"/>
                  </a:lnTo>
                  <a:lnTo>
                    <a:pt x="4346" y="10990"/>
                  </a:lnTo>
                  <a:lnTo>
                    <a:pt x="7108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7" y="3454"/>
                  </a:lnTo>
                  <a:lnTo>
                    <a:pt x="845" y="4132"/>
                  </a:lnTo>
                  <a:lnTo>
                    <a:pt x="0" y="4347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6" y="9645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22"/>
                  </a:lnTo>
                  <a:lnTo>
                    <a:pt x="5227" y="14205"/>
                  </a:lnTo>
                  <a:lnTo>
                    <a:pt x="7620" y="12860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6" y="13753"/>
                  </a:lnTo>
                  <a:lnTo>
                    <a:pt x="11621" y="11169"/>
                  </a:lnTo>
                  <a:lnTo>
                    <a:pt x="14192" y="10502"/>
                  </a:lnTo>
                  <a:lnTo>
                    <a:pt x="15050" y="10276"/>
                  </a:lnTo>
                  <a:lnTo>
                    <a:pt x="14609" y="9550"/>
                  </a:lnTo>
                  <a:lnTo>
                    <a:pt x="13228" y="7228"/>
                  </a:lnTo>
                  <a:lnTo>
                    <a:pt x="14573" y="4978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382;p9"/>
            <p:cNvSpPr/>
            <p:nvPr/>
          </p:nvSpPr>
          <p:spPr>
            <a:xfrm>
              <a:off x="964647" y="3734204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906" y="1274"/>
                  </a:moveTo>
                  <a:lnTo>
                    <a:pt x="7121" y="2512"/>
                  </a:lnTo>
                  <a:lnTo>
                    <a:pt x="7121" y="6311"/>
                  </a:lnTo>
                  <a:lnTo>
                    <a:pt x="4275" y="3560"/>
                  </a:lnTo>
                  <a:lnTo>
                    <a:pt x="4906" y="1274"/>
                  </a:lnTo>
                  <a:close/>
                  <a:moveTo>
                    <a:pt x="10050" y="1238"/>
                  </a:moveTo>
                  <a:lnTo>
                    <a:pt x="10705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50" y="1238"/>
                  </a:lnTo>
                  <a:close/>
                  <a:moveTo>
                    <a:pt x="3751" y="4215"/>
                  </a:moveTo>
                  <a:lnTo>
                    <a:pt x="6526" y="6894"/>
                  </a:lnTo>
                  <a:lnTo>
                    <a:pt x="2501" y="6894"/>
                  </a:lnTo>
                  <a:lnTo>
                    <a:pt x="1287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95" y="4132"/>
                  </a:lnTo>
                  <a:close/>
                  <a:moveTo>
                    <a:pt x="12562" y="7704"/>
                  </a:moveTo>
                  <a:lnTo>
                    <a:pt x="13788" y="9751"/>
                  </a:lnTo>
                  <a:lnTo>
                    <a:pt x="11312" y="10382"/>
                  </a:lnTo>
                  <a:lnTo>
                    <a:pt x="8550" y="7704"/>
                  </a:lnTo>
                  <a:close/>
                  <a:moveTo>
                    <a:pt x="6526" y="7704"/>
                  </a:moveTo>
                  <a:lnTo>
                    <a:pt x="3668" y="10466"/>
                  </a:lnTo>
                  <a:lnTo>
                    <a:pt x="1334" y="9847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800" y="11037"/>
                  </a:lnTo>
                  <a:lnTo>
                    <a:pt x="10169" y="13323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1" y="8287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02" y="13359"/>
                  </a:lnTo>
                  <a:lnTo>
                    <a:pt x="4347" y="10966"/>
                  </a:lnTo>
                  <a:lnTo>
                    <a:pt x="7121" y="8287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50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57"/>
                  </a:lnTo>
                  <a:lnTo>
                    <a:pt x="3430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23" y="7394"/>
                  </a:lnTo>
                  <a:lnTo>
                    <a:pt x="477" y="9644"/>
                  </a:lnTo>
                  <a:lnTo>
                    <a:pt x="49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33" y="11156"/>
                  </a:lnTo>
                  <a:lnTo>
                    <a:pt x="14205" y="10490"/>
                  </a:lnTo>
                  <a:lnTo>
                    <a:pt x="15050" y="10263"/>
                  </a:lnTo>
                  <a:lnTo>
                    <a:pt x="14622" y="9537"/>
                  </a:lnTo>
                  <a:lnTo>
                    <a:pt x="13241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383;p9"/>
            <p:cNvSpPr/>
            <p:nvPr/>
          </p:nvSpPr>
          <p:spPr>
            <a:xfrm>
              <a:off x="482535" y="2339304"/>
              <a:ext cx="478359" cy="465126"/>
            </a:xfrm>
            <a:custGeom>
              <a:avLst/>
              <a:gdLst/>
              <a:ahLst/>
              <a:cxnLst/>
              <a:rect l="l" t="t" r="r" b="b"/>
              <a:pathLst>
                <a:path w="15038" h="14622" extrusionOk="0">
                  <a:moveTo>
                    <a:pt x="4894" y="1286"/>
                  </a:moveTo>
                  <a:lnTo>
                    <a:pt x="7108" y="2525"/>
                  </a:lnTo>
                  <a:lnTo>
                    <a:pt x="7108" y="6311"/>
                  </a:lnTo>
                  <a:lnTo>
                    <a:pt x="4263" y="3561"/>
                  </a:lnTo>
                  <a:lnTo>
                    <a:pt x="4894" y="1286"/>
                  </a:lnTo>
                  <a:close/>
                  <a:moveTo>
                    <a:pt x="10037" y="1251"/>
                  </a:moveTo>
                  <a:lnTo>
                    <a:pt x="10692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37" y="1251"/>
                  </a:lnTo>
                  <a:close/>
                  <a:moveTo>
                    <a:pt x="11383" y="4144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44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4" y="4870"/>
                  </a:lnTo>
                  <a:lnTo>
                    <a:pt x="3751" y="4227"/>
                  </a:lnTo>
                  <a:close/>
                  <a:moveTo>
                    <a:pt x="12561" y="7728"/>
                  </a:moveTo>
                  <a:lnTo>
                    <a:pt x="13776" y="9764"/>
                  </a:lnTo>
                  <a:lnTo>
                    <a:pt x="11311" y="10407"/>
                  </a:lnTo>
                  <a:lnTo>
                    <a:pt x="8537" y="7728"/>
                  </a:lnTo>
                  <a:close/>
                  <a:moveTo>
                    <a:pt x="6513" y="7716"/>
                  </a:moveTo>
                  <a:lnTo>
                    <a:pt x="3667" y="10466"/>
                  </a:lnTo>
                  <a:lnTo>
                    <a:pt x="1334" y="9859"/>
                  </a:lnTo>
                  <a:lnTo>
                    <a:pt x="2596" y="7716"/>
                  </a:lnTo>
                  <a:close/>
                  <a:moveTo>
                    <a:pt x="7942" y="8299"/>
                  </a:moveTo>
                  <a:lnTo>
                    <a:pt x="10787" y="11050"/>
                  </a:lnTo>
                  <a:lnTo>
                    <a:pt x="10156" y="13324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20" y="8287"/>
                  </a:moveTo>
                  <a:lnTo>
                    <a:pt x="7120" y="12193"/>
                  </a:lnTo>
                  <a:lnTo>
                    <a:pt x="7108" y="12193"/>
                  </a:lnTo>
                  <a:lnTo>
                    <a:pt x="5013" y="13371"/>
                  </a:lnTo>
                  <a:lnTo>
                    <a:pt x="4358" y="10966"/>
                  </a:lnTo>
                  <a:lnTo>
                    <a:pt x="7120" y="8287"/>
                  </a:lnTo>
                  <a:close/>
                  <a:moveTo>
                    <a:pt x="10573" y="1"/>
                  </a:moveTo>
                  <a:lnTo>
                    <a:pt x="9811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7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6" y="9645"/>
                  </a:lnTo>
                  <a:lnTo>
                    <a:pt x="36" y="10383"/>
                  </a:lnTo>
                  <a:lnTo>
                    <a:pt x="893" y="10597"/>
                  </a:lnTo>
                  <a:lnTo>
                    <a:pt x="3548" y="11300"/>
                  </a:lnTo>
                  <a:lnTo>
                    <a:pt x="4239" y="13800"/>
                  </a:lnTo>
                  <a:lnTo>
                    <a:pt x="4453" y="14621"/>
                  </a:lnTo>
                  <a:lnTo>
                    <a:pt x="5215" y="14205"/>
                  </a:lnTo>
                  <a:lnTo>
                    <a:pt x="7608" y="12859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69"/>
                  </a:lnTo>
                  <a:lnTo>
                    <a:pt x="14192" y="10502"/>
                  </a:lnTo>
                  <a:lnTo>
                    <a:pt x="15038" y="10276"/>
                  </a:lnTo>
                  <a:lnTo>
                    <a:pt x="14609" y="9549"/>
                  </a:lnTo>
                  <a:lnTo>
                    <a:pt x="13228" y="7228"/>
                  </a:lnTo>
                  <a:lnTo>
                    <a:pt x="14562" y="4977"/>
                  </a:lnTo>
                  <a:lnTo>
                    <a:pt x="14990" y="4251"/>
                  </a:lnTo>
                  <a:lnTo>
                    <a:pt x="14145" y="4025"/>
                  </a:lnTo>
                  <a:lnTo>
                    <a:pt x="11478" y="3322"/>
                  </a:lnTo>
                  <a:lnTo>
                    <a:pt x="10799" y="822"/>
                  </a:lnTo>
                  <a:lnTo>
                    <a:pt x="105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384;p9"/>
            <p:cNvSpPr/>
            <p:nvPr/>
          </p:nvSpPr>
          <p:spPr>
            <a:xfrm>
              <a:off x="964647" y="4198916"/>
              <a:ext cx="478772" cy="465094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906" y="1286"/>
                  </a:moveTo>
                  <a:lnTo>
                    <a:pt x="7121" y="2512"/>
                  </a:lnTo>
                  <a:lnTo>
                    <a:pt x="7121" y="6310"/>
                  </a:lnTo>
                  <a:lnTo>
                    <a:pt x="4275" y="3560"/>
                  </a:lnTo>
                  <a:lnTo>
                    <a:pt x="4906" y="1286"/>
                  </a:lnTo>
                  <a:close/>
                  <a:moveTo>
                    <a:pt x="10050" y="1238"/>
                  </a:moveTo>
                  <a:lnTo>
                    <a:pt x="10705" y="3632"/>
                  </a:lnTo>
                  <a:lnTo>
                    <a:pt x="7942" y="6310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50" y="1238"/>
                  </a:lnTo>
                  <a:close/>
                  <a:moveTo>
                    <a:pt x="11395" y="4132"/>
                  </a:moveTo>
                  <a:lnTo>
                    <a:pt x="13729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95" y="4132"/>
                  </a:lnTo>
                  <a:close/>
                  <a:moveTo>
                    <a:pt x="3751" y="4215"/>
                  </a:moveTo>
                  <a:lnTo>
                    <a:pt x="6526" y="6894"/>
                  </a:lnTo>
                  <a:lnTo>
                    <a:pt x="2501" y="6894"/>
                  </a:lnTo>
                  <a:lnTo>
                    <a:pt x="1299" y="4858"/>
                  </a:lnTo>
                  <a:lnTo>
                    <a:pt x="3751" y="4215"/>
                  </a:lnTo>
                  <a:close/>
                  <a:moveTo>
                    <a:pt x="12562" y="7715"/>
                  </a:moveTo>
                  <a:lnTo>
                    <a:pt x="13788" y="9751"/>
                  </a:lnTo>
                  <a:lnTo>
                    <a:pt x="11312" y="10394"/>
                  </a:lnTo>
                  <a:lnTo>
                    <a:pt x="8550" y="7715"/>
                  </a:lnTo>
                  <a:close/>
                  <a:moveTo>
                    <a:pt x="6537" y="7715"/>
                  </a:moveTo>
                  <a:lnTo>
                    <a:pt x="3680" y="10466"/>
                  </a:lnTo>
                  <a:lnTo>
                    <a:pt x="1346" y="9859"/>
                  </a:lnTo>
                  <a:lnTo>
                    <a:pt x="2620" y="7715"/>
                  </a:lnTo>
                  <a:close/>
                  <a:moveTo>
                    <a:pt x="7954" y="8299"/>
                  </a:moveTo>
                  <a:lnTo>
                    <a:pt x="10800" y="11049"/>
                  </a:lnTo>
                  <a:lnTo>
                    <a:pt x="10169" y="13323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1" y="8299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62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30" y="5084"/>
                  </a:lnTo>
                  <a:lnTo>
                    <a:pt x="1823" y="7406"/>
                  </a:lnTo>
                  <a:lnTo>
                    <a:pt x="477" y="9644"/>
                  </a:lnTo>
                  <a:lnTo>
                    <a:pt x="49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33" y="11168"/>
                  </a:lnTo>
                  <a:lnTo>
                    <a:pt x="14205" y="10501"/>
                  </a:lnTo>
                  <a:lnTo>
                    <a:pt x="15050" y="10275"/>
                  </a:lnTo>
                  <a:lnTo>
                    <a:pt x="14622" y="9549"/>
                  </a:lnTo>
                  <a:lnTo>
                    <a:pt x="13241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385;p9"/>
            <p:cNvSpPr/>
            <p:nvPr/>
          </p:nvSpPr>
          <p:spPr>
            <a:xfrm>
              <a:off x="964647" y="4663629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906" y="1286"/>
                  </a:moveTo>
                  <a:lnTo>
                    <a:pt x="7121" y="2524"/>
                  </a:lnTo>
                  <a:lnTo>
                    <a:pt x="7121" y="6322"/>
                  </a:lnTo>
                  <a:lnTo>
                    <a:pt x="4275" y="3572"/>
                  </a:lnTo>
                  <a:lnTo>
                    <a:pt x="4906" y="1286"/>
                  </a:lnTo>
                  <a:close/>
                  <a:moveTo>
                    <a:pt x="10050" y="1250"/>
                  </a:moveTo>
                  <a:lnTo>
                    <a:pt x="10705" y="3643"/>
                  </a:lnTo>
                  <a:lnTo>
                    <a:pt x="7942" y="6322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50" y="1250"/>
                  </a:lnTo>
                  <a:close/>
                  <a:moveTo>
                    <a:pt x="3751" y="4203"/>
                  </a:moveTo>
                  <a:lnTo>
                    <a:pt x="6526" y="6882"/>
                  </a:lnTo>
                  <a:lnTo>
                    <a:pt x="2501" y="6882"/>
                  </a:lnTo>
                  <a:lnTo>
                    <a:pt x="1287" y="4846"/>
                  </a:lnTo>
                  <a:lnTo>
                    <a:pt x="3751" y="4203"/>
                  </a:lnTo>
                  <a:close/>
                  <a:moveTo>
                    <a:pt x="11395" y="4132"/>
                  </a:moveTo>
                  <a:lnTo>
                    <a:pt x="13729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95" y="4132"/>
                  </a:lnTo>
                  <a:close/>
                  <a:moveTo>
                    <a:pt x="12562" y="7715"/>
                  </a:moveTo>
                  <a:lnTo>
                    <a:pt x="13788" y="9763"/>
                  </a:lnTo>
                  <a:lnTo>
                    <a:pt x="11312" y="10394"/>
                  </a:lnTo>
                  <a:lnTo>
                    <a:pt x="8550" y="7715"/>
                  </a:lnTo>
                  <a:close/>
                  <a:moveTo>
                    <a:pt x="6537" y="7715"/>
                  </a:moveTo>
                  <a:lnTo>
                    <a:pt x="3680" y="10478"/>
                  </a:lnTo>
                  <a:lnTo>
                    <a:pt x="1346" y="9858"/>
                  </a:lnTo>
                  <a:lnTo>
                    <a:pt x="2620" y="7715"/>
                  </a:lnTo>
                  <a:close/>
                  <a:moveTo>
                    <a:pt x="7954" y="8287"/>
                  </a:moveTo>
                  <a:lnTo>
                    <a:pt x="10800" y="11037"/>
                  </a:lnTo>
                  <a:lnTo>
                    <a:pt x="10169" y="13311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33" y="8299"/>
                  </a:moveTo>
                  <a:lnTo>
                    <a:pt x="7133" y="12204"/>
                  </a:lnTo>
                  <a:lnTo>
                    <a:pt x="7121" y="12204"/>
                  </a:lnTo>
                  <a:lnTo>
                    <a:pt x="5025" y="13371"/>
                  </a:lnTo>
                  <a:lnTo>
                    <a:pt x="4370" y="10978"/>
                  </a:lnTo>
                  <a:lnTo>
                    <a:pt x="7133" y="8299"/>
                  </a:lnTo>
                  <a:close/>
                  <a:moveTo>
                    <a:pt x="10586" y="0"/>
                  </a:moveTo>
                  <a:lnTo>
                    <a:pt x="9824" y="405"/>
                  </a:lnTo>
                  <a:lnTo>
                    <a:pt x="7430" y="1750"/>
                  </a:lnTo>
                  <a:lnTo>
                    <a:pt x="5121" y="453"/>
                  </a:lnTo>
                  <a:lnTo>
                    <a:pt x="4359" y="36"/>
                  </a:lnTo>
                  <a:lnTo>
                    <a:pt x="4144" y="857"/>
                  </a:lnTo>
                  <a:lnTo>
                    <a:pt x="3430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30" y="5072"/>
                  </a:lnTo>
                  <a:lnTo>
                    <a:pt x="1823" y="7394"/>
                  </a:lnTo>
                  <a:lnTo>
                    <a:pt x="477" y="9632"/>
                  </a:lnTo>
                  <a:lnTo>
                    <a:pt x="49" y="10370"/>
                  </a:lnTo>
                  <a:lnTo>
                    <a:pt x="894" y="10597"/>
                  </a:lnTo>
                  <a:lnTo>
                    <a:pt x="3561" y="11287"/>
                  </a:lnTo>
                  <a:lnTo>
                    <a:pt x="4251" y="13788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1" y="14145"/>
                  </a:lnTo>
                  <a:lnTo>
                    <a:pt x="10693" y="14561"/>
                  </a:lnTo>
                  <a:lnTo>
                    <a:pt x="10907" y="13752"/>
                  </a:lnTo>
                  <a:lnTo>
                    <a:pt x="11633" y="11156"/>
                  </a:lnTo>
                  <a:lnTo>
                    <a:pt x="14205" y="10489"/>
                  </a:lnTo>
                  <a:lnTo>
                    <a:pt x="15050" y="10263"/>
                  </a:lnTo>
                  <a:lnTo>
                    <a:pt x="14622" y="9537"/>
                  </a:lnTo>
                  <a:lnTo>
                    <a:pt x="13241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2" y="810"/>
                  </a:lnTo>
                  <a:lnTo>
                    <a:pt x="105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386;p9"/>
            <p:cNvSpPr/>
            <p:nvPr/>
          </p:nvSpPr>
          <p:spPr>
            <a:xfrm>
              <a:off x="964647" y="2804398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39"/>
                  </a:moveTo>
                  <a:lnTo>
                    <a:pt x="10705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50" y="1239"/>
                  </a:lnTo>
                  <a:close/>
                  <a:moveTo>
                    <a:pt x="4906" y="1274"/>
                  </a:moveTo>
                  <a:lnTo>
                    <a:pt x="7121" y="2513"/>
                  </a:lnTo>
                  <a:lnTo>
                    <a:pt x="7121" y="6323"/>
                  </a:lnTo>
                  <a:lnTo>
                    <a:pt x="4275" y="3560"/>
                  </a:lnTo>
                  <a:lnTo>
                    <a:pt x="4906" y="1274"/>
                  </a:lnTo>
                  <a:close/>
                  <a:moveTo>
                    <a:pt x="3751" y="4215"/>
                  </a:moveTo>
                  <a:lnTo>
                    <a:pt x="6526" y="6894"/>
                  </a:lnTo>
                  <a:lnTo>
                    <a:pt x="2501" y="6894"/>
                  </a:lnTo>
                  <a:lnTo>
                    <a:pt x="1287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95" y="4132"/>
                  </a:lnTo>
                  <a:close/>
                  <a:moveTo>
                    <a:pt x="12562" y="7704"/>
                  </a:moveTo>
                  <a:lnTo>
                    <a:pt x="13788" y="9752"/>
                  </a:lnTo>
                  <a:lnTo>
                    <a:pt x="11312" y="10383"/>
                  </a:lnTo>
                  <a:lnTo>
                    <a:pt x="8550" y="7704"/>
                  </a:lnTo>
                  <a:close/>
                  <a:moveTo>
                    <a:pt x="6537" y="7704"/>
                  </a:moveTo>
                  <a:lnTo>
                    <a:pt x="3680" y="10478"/>
                  </a:lnTo>
                  <a:lnTo>
                    <a:pt x="1346" y="9871"/>
                  </a:lnTo>
                  <a:lnTo>
                    <a:pt x="2620" y="7704"/>
                  </a:lnTo>
                  <a:close/>
                  <a:moveTo>
                    <a:pt x="7954" y="8287"/>
                  </a:moveTo>
                  <a:lnTo>
                    <a:pt x="10788" y="11038"/>
                  </a:lnTo>
                  <a:lnTo>
                    <a:pt x="10169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33" y="8287"/>
                  </a:moveTo>
                  <a:lnTo>
                    <a:pt x="7133" y="12192"/>
                  </a:lnTo>
                  <a:lnTo>
                    <a:pt x="7121" y="12192"/>
                  </a:lnTo>
                  <a:lnTo>
                    <a:pt x="5025" y="13359"/>
                  </a:lnTo>
                  <a:lnTo>
                    <a:pt x="4370" y="10966"/>
                  </a:lnTo>
                  <a:lnTo>
                    <a:pt x="7133" y="8287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51"/>
                  </a:lnTo>
                  <a:lnTo>
                    <a:pt x="5121" y="453"/>
                  </a:lnTo>
                  <a:lnTo>
                    <a:pt x="4359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23" y="7394"/>
                  </a:lnTo>
                  <a:lnTo>
                    <a:pt x="477" y="9644"/>
                  </a:lnTo>
                  <a:lnTo>
                    <a:pt x="49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6" y="14609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2" y="9537"/>
                  </a:lnTo>
                  <a:lnTo>
                    <a:pt x="13241" y="7216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387;p9"/>
            <p:cNvSpPr/>
            <p:nvPr/>
          </p:nvSpPr>
          <p:spPr>
            <a:xfrm>
              <a:off x="482535" y="2804398"/>
              <a:ext cx="478359" cy="464744"/>
            </a:xfrm>
            <a:custGeom>
              <a:avLst/>
              <a:gdLst/>
              <a:ahLst/>
              <a:cxnLst/>
              <a:rect l="l" t="t" r="r" b="b"/>
              <a:pathLst>
                <a:path w="15038" h="14610" extrusionOk="0">
                  <a:moveTo>
                    <a:pt x="10037" y="1239"/>
                  </a:moveTo>
                  <a:lnTo>
                    <a:pt x="10692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37" y="1239"/>
                  </a:lnTo>
                  <a:close/>
                  <a:moveTo>
                    <a:pt x="4894" y="1274"/>
                  </a:moveTo>
                  <a:lnTo>
                    <a:pt x="7108" y="2513"/>
                  </a:lnTo>
                  <a:lnTo>
                    <a:pt x="7108" y="6323"/>
                  </a:lnTo>
                  <a:lnTo>
                    <a:pt x="4263" y="3560"/>
                  </a:lnTo>
                  <a:lnTo>
                    <a:pt x="4894" y="1274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4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32"/>
                  </a:lnTo>
                  <a:close/>
                  <a:moveTo>
                    <a:pt x="12561" y="7704"/>
                  </a:moveTo>
                  <a:lnTo>
                    <a:pt x="13764" y="9752"/>
                  </a:lnTo>
                  <a:lnTo>
                    <a:pt x="11311" y="10383"/>
                  </a:lnTo>
                  <a:lnTo>
                    <a:pt x="8537" y="7704"/>
                  </a:lnTo>
                  <a:close/>
                  <a:moveTo>
                    <a:pt x="6513" y="7704"/>
                  </a:moveTo>
                  <a:lnTo>
                    <a:pt x="3667" y="10478"/>
                  </a:lnTo>
                  <a:lnTo>
                    <a:pt x="1334" y="9871"/>
                  </a:lnTo>
                  <a:lnTo>
                    <a:pt x="2620" y="7704"/>
                  </a:lnTo>
                  <a:close/>
                  <a:moveTo>
                    <a:pt x="7942" y="8287"/>
                  </a:moveTo>
                  <a:lnTo>
                    <a:pt x="10787" y="11038"/>
                  </a:lnTo>
                  <a:lnTo>
                    <a:pt x="10156" y="13324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20" y="8287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6" y="9644"/>
                  </a:lnTo>
                  <a:lnTo>
                    <a:pt x="36" y="10371"/>
                  </a:lnTo>
                  <a:lnTo>
                    <a:pt x="893" y="10597"/>
                  </a:lnTo>
                  <a:lnTo>
                    <a:pt x="3548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15" y="14193"/>
                  </a:lnTo>
                  <a:lnTo>
                    <a:pt x="7620" y="12859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57"/>
                  </a:lnTo>
                  <a:lnTo>
                    <a:pt x="14192" y="10490"/>
                  </a:lnTo>
                  <a:lnTo>
                    <a:pt x="15038" y="10264"/>
                  </a:lnTo>
                  <a:lnTo>
                    <a:pt x="14609" y="9537"/>
                  </a:lnTo>
                  <a:lnTo>
                    <a:pt x="13228" y="7216"/>
                  </a:lnTo>
                  <a:lnTo>
                    <a:pt x="14562" y="4965"/>
                  </a:lnTo>
                  <a:lnTo>
                    <a:pt x="15002" y="4239"/>
                  </a:lnTo>
                  <a:lnTo>
                    <a:pt x="14145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7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388;p9"/>
            <p:cNvSpPr/>
            <p:nvPr/>
          </p:nvSpPr>
          <p:spPr>
            <a:xfrm>
              <a:off x="9" y="1409497"/>
              <a:ext cx="478772" cy="465508"/>
            </a:xfrm>
            <a:custGeom>
              <a:avLst/>
              <a:gdLst/>
              <a:ahLst/>
              <a:cxnLst/>
              <a:rect l="l" t="t" r="r" b="b"/>
              <a:pathLst>
                <a:path w="15051" h="14634" extrusionOk="0">
                  <a:moveTo>
                    <a:pt x="4894" y="1299"/>
                  </a:moveTo>
                  <a:lnTo>
                    <a:pt x="7109" y="2537"/>
                  </a:lnTo>
                  <a:lnTo>
                    <a:pt x="7109" y="6335"/>
                  </a:lnTo>
                  <a:lnTo>
                    <a:pt x="4275" y="3573"/>
                  </a:lnTo>
                  <a:lnTo>
                    <a:pt x="4894" y="1299"/>
                  </a:lnTo>
                  <a:close/>
                  <a:moveTo>
                    <a:pt x="10050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50" y="1251"/>
                  </a:lnTo>
                  <a:close/>
                  <a:moveTo>
                    <a:pt x="3751" y="4228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8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55" y="6906"/>
                  </a:lnTo>
                  <a:lnTo>
                    <a:pt x="8537" y="6906"/>
                  </a:lnTo>
                  <a:lnTo>
                    <a:pt x="11383" y="4144"/>
                  </a:lnTo>
                  <a:close/>
                  <a:moveTo>
                    <a:pt x="12562" y="7728"/>
                  </a:moveTo>
                  <a:lnTo>
                    <a:pt x="13776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37" y="7728"/>
                  </a:moveTo>
                  <a:lnTo>
                    <a:pt x="3680" y="10478"/>
                  </a:lnTo>
                  <a:lnTo>
                    <a:pt x="1334" y="9871"/>
                  </a:lnTo>
                  <a:lnTo>
                    <a:pt x="2620" y="7728"/>
                  </a:lnTo>
                  <a:close/>
                  <a:moveTo>
                    <a:pt x="7942" y="8311"/>
                  </a:moveTo>
                  <a:lnTo>
                    <a:pt x="10788" y="11062"/>
                  </a:lnTo>
                  <a:lnTo>
                    <a:pt x="10169" y="13336"/>
                  </a:lnTo>
                  <a:lnTo>
                    <a:pt x="7942" y="12109"/>
                  </a:lnTo>
                  <a:lnTo>
                    <a:pt x="7942" y="8311"/>
                  </a:lnTo>
                  <a:close/>
                  <a:moveTo>
                    <a:pt x="7133" y="8311"/>
                  </a:moveTo>
                  <a:lnTo>
                    <a:pt x="7133" y="12205"/>
                  </a:lnTo>
                  <a:lnTo>
                    <a:pt x="7109" y="12205"/>
                  </a:lnTo>
                  <a:lnTo>
                    <a:pt x="5013" y="13383"/>
                  </a:lnTo>
                  <a:lnTo>
                    <a:pt x="4358" y="10990"/>
                  </a:lnTo>
                  <a:lnTo>
                    <a:pt x="7133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4"/>
                  </a:lnTo>
                  <a:lnTo>
                    <a:pt x="846" y="4144"/>
                  </a:lnTo>
                  <a:lnTo>
                    <a:pt x="1" y="4370"/>
                  </a:lnTo>
                  <a:lnTo>
                    <a:pt x="429" y="5097"/>
                  </a:lnTo>
                  <a:lnTo>
                    <a:pt x="1810" y="7418"/>
                  </a:lnTo>
                  <a:lnTo>
                    <a:pt x="477" y="9669"/>
                  </a:lnTo>
                  <a:lnTo>
                    <a:pt x="36" y="10395"/>
                  </a:lnTo>
                  <a:lnTo>
                    <a:pt x="894" y="10621"/>
                  </a:lnTo>
                  <a:lnTo>
                    <a:pt x="3561" y="11312"/>
                  </a:lnTo>
                  <a:lnTo>
                    <a:pt x="4239" y="13812"/>
                  </a:lnTo>
                  <a:lnTo>
                    <a:pt x="4466" y="14634"/>
                  </a:lnTo>
                  <a:lnTo>
                    <a:pt x="5228" y="14217"/>
                  </a:lnTo>
                  <a:lnTo>
                    <a:pt x="7621" y="12883"/>
                  </a:lnTo>
                  <a:lnTo>
                    <a:pt x="9930" y="14169"/>
                  </a:lnTo>
                  <a:lnTo>
                    <a:pt x="10681" y="14586"/>
                  </a:lnTo>
                  <a:lnTo>
                    <a:pt x="10907" y="13776"/>
                  </a:lnTo>
                  <a:lnTo>
                    <a:pt x="11621" y="11181"/>
                  </a:lnTo>
                  <a:lnTo>
                    <a:pt x="14193" y="10514"/>
                  </a:lnTo>
                  <a:lnTo>
                    <a:pt x="15050" y="10288"/>
                  </a:lnTo>
                  <a:lnTo>
                    <a:pt x="14610" y="9562"/>
                  </a:lnTo>
                  <a:lnTo>
                    <a:pt x="13240" y="7228"/>
                  </a:lnTo>
                  <a:lnTo>
                    <a:pt x="14586" y="4978"/>
                  </a:lnTo>
                  <a:lnTo>
                    <a:pt x="15014" y="4251"/>
                  </a:lnTo>
                  <a:lnTo>
                    <a:pt x="14169" y="4025"/>
                  </a:lnTo>
                  <a:lnTo>
                    <a:pt x="11502" y="3323"/>
                  </a:lnTo>
                  <a:lnTo>
                    <a:pt x="10800" y="822"/>
                  </a:lnTo>
                  <a:lnTo>
                    <a:pt x="105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389;p9"/>
            <p:cNvSpPr/>
            <p:nvPr/>
          </p:nvSpPr>
          <p:spPr>
            <a:xfrm>
              <a:off x="9" y="1874591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94" y="1275"/>
                  </a:moveTo>
                  <a:lnTo>
                    <a:pt x="7109" y="2513"/>
                  </a:lnTo>
                  <a:lnTo>
                    <a:pt x="7109" y="6323"/>
                  </a:lnTo>
                  <a:lnTo>
                    <a:pt x="4275" y="3561"/>
                  </a:lnTo>
                  <a:lnTo>
                    <a:pt x="4894" y="1275"/>
                  </a:lnTo>
                  <a:close/>
                  <a:moveTo>
                    <a:pt x="10050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50" y="1251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55" y="6906"/>
                  </a:lnTo>
                  <a:lnTo>
                    <a:pt x="8537" y="6906"/>
                  </a:lnTo>
                  <a:lnTo>
                    <a:pt x="11383" y="4132"/>
                  </a:lnTo>
                  <a:close/>
                  <a:moveTo>
                    <a:pt x="12562" y="7728"/>
                  </a:moveTo>
                  <a:lnTo>
                    <a:pt x="13776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13" y="7728"/>
                  </a:moveTo>
                  <a:lnTo>
                    <a:pt x="3680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42" y="8299"/>
                  </a:moveTo>
                  <a:lnTo>
                    <a:pt x="10788" y="11062"/>
                  </a:lnTo>
                  <a:lnTo>
                    <a:pt x="10169" y="13336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33" y="8299"/>
                  </a:moveTo>
                  <a:lnTo>
                    <a:pt x="7133" y="12205"/>
                  </a:lnTo>
                  <a:lnTo>
                    <a:pt x="7109" y="12205"/>
                  </a:lnTo>
                  <a:lnTo>
                    <a:pt x="5013" y="13383"/>
                  </a:lnTo>
                  <a:lnTo>
                    <a:pt x="4358" y="10978"/>
                  </a:lnTo>
                  <a:lnTo>
                    <a:pt x="7133" y="8299"/>
                  </a:lnTo>
                  <a:close/>
                  <a:moveTo>
                    <a:pt x="10597" y="1"/>
                  </a:moveTo>
                  <a:lnTo>
                    <a:pt x="9835" y="417"/>
                  </a:lnTo>
                  <a:lnTo>
                    <a:pt x="7442" y="1751"/>
                  </a:lnTo>
                  <a:lnTo>
                    <a:pt x="5132" y="465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3"/>
                  </a:lnTo>
                  <a:lnTo>
                    <a:pt x="1810" y="7394"/>
                  </a:lnTo>
                  <a:lnTo>
                    <a:pt x="477" y="9645"/>
                  </a:lnTo>
                  <a:lnTo>
                    <a:pt x="36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6" y="14610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10" y="9538"/>
                  </a:lnTo>
                  <a:lnTo>
                    <a:pt x="13240" y="7216"/>
                  </a:lnTo>
                  <a:lnTo>
                    <a:pt x="14586" y="4966"/>
                  </a:lnTo>
                  <a:lnTo>
                    <a:pt x="15014" y="4239"/>
                  </a:lnTo>
                  <a:lnTo>
                    <a:pt x="14169" y="4013"/>
                  </a:lnTo>
                  <a:lnTo>
                    <a:pt x="11502" y="3322"/>
                  </a:lnTo>
                  <a:lnTo>
                    <a:pt x="10823" y="822"/>
                  </a:lnTo>
                  <a:lnTo>
                    <a:pt x="1059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390;p9"/>
            <p:cNvSpPr/>
            <p:nvPr/>
          </p:nvSpPr>
          <p:spPr>
            <a:xfrm>
              <a:off x="9" y="2339304"/>
              <a:ext cx="478772" cy="465126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94" y="1286"/>
                  </a:moveTo>
                  <a:lnTo>
                    <a:pt x="7109" y="2525"/>
                  </a:lnTo>
                  <a:lnTo>
                    <a:pt x="7109" y="6311"/>
                  </a:lnTo>
                  <a:lnTo>
                    <a:pt x="4275" y="3561"/>
                  </a:lnTo>
                  <a:lnTo>
                    <a:pt x="4894" y="1286"/>
                  </a:lnTo>
                  <a:close/>
                  <a:moveTo>
                    <a:pt x="10050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50" y="1251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55" y="6906"/>
                  </a:lnTo>
                  <a:lnTo>
                    <a:pt x="8537" y="6906"/>
                  </a:lnTo>
                  <a:lnTo>
                    <a:pt x="11383" y="4144"/>
                  </a:lnTo>
                  <a:close/>
                  <a:moveTo>
                    <a:pt x="12562" y="7728"/>
                  </a:moveTo>
                  <a:lnTo>
                    <a:pt x="13776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13" y="7716"/>
                  </a:moveTo>
                  <a:lnTo>
                    <a:pt x="3680" y="10478"/>
                  </a:lnTo>
                  <a:lnTo>
                    <a:pt x="1334" y="9871"/>
                  </a:lnTo>
                  <a:lnTo>
                    <a:pt x="2608" y="7716"/>
                  </a:lnTo>
                  <a:close/>
                  <a:moveTo>
                    <a:pt x="7942" y="8299"/>
                  </a:moveTo>
                  <a:lnTo>
                    <a:pt x="10788" y="11050"/>
                  </a:lnTo>
                  <a:lnTo>
                    <a:pt x="10169" y="13324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33" y="8311"/>
                  </a:moveTo>
                  <a:lnTo>
                    <a:pt x="7133" y="12193"/>
                  </a:lnTo>
                  <a:lnTo>
                    <a:pt x="7109" y="12193"/>
                  </a:lnTo>
                  <a:lnTo>
                    <a:pt x="5013" y="13383"/>
                  </a:lnTo>
                  <a:lnTo>
                    <a:pt x="4358" y="10990"/>
                  </a:lnTo>
                  <a:lnTo>
                    <a:pt x="7133" y="8311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7" y="9645"/>
                  </a:lnTo>
                  <a:lnTo>
                    <a:pt x="36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50" y="10276"/>
                  </a:lnTo>
                  <a:lnTo>
                    <a:pt x="14610" y="9549"/>
                  </a:lnTo>
                  <a:lnTo>
                    <a:pt x="13229" y="7228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391;p9"/>
            <p:cNvSpPr/>
            <p:nvPr/>
          </p:nvSpPr>
          <p:spPr>
            <a:xfrm>
              <a:off x="482535" y="3734204"/>
              <a:ext cx="478359" cy="464744"/>
            </a:xfrm>
            <a:custGeom>
              <a:avLst/>
              <a:gdLst/>
              <a:ahLst/>
              <a:cxnLst/>
              <a:rect l="l" t="t" r="r" b="b"/>
              <a:pathLst>
                <a:path w="15038" h="14610" extrusionOk="0">
                  <a:moveTo>
                    <a:pt x="4894" y="1274"/>
                  </a:moveTo>
                  <a:lnTo>
                    <a:pt x="7108" y="2512"/>
                  </a:lnTo>
                  <a:lnTo>
                    <a:pt x="7108" y="6311"/>
                  </a:lnTo>
                  <a:lnTo>
                    <a:pt x="4263" y="3560"/>
                  </a:lnTo>
                  <a:lnTo>
                    <a:pt x="4894" y="1274"/>
                  </a:lnTo>
                  <a:close/>
                  <a:moveTo>
                    <a:pt x="10037" y="1238"/>
                  </a:moveTo>
                  <a:lnTo>
                    <a:pt x="10692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37" y="123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32"/>
                  </a:lnTo>
                  <a:close/>
                  <a:moveTo>
                    <a:pt x="12561" y="7704"/>
                  </a:moveTo>
                  <a:lnTo>
                    <a:pt x="13776" y="9751"/>
                  </a:lnTo>
                  <a:lnTo>
                    <a:pt x="11311" y="10382"/>
                  </a:lnTo>
                  <a:lnTo>
                    <a:pt x="8537" y="7704"/>
                  </a:lnTo>
                  <a:close/>
                  <a:moveTo>
                    <a:pt x="6513" y="7704"/>
                  </a:moveTo>
                  <a:lnTo>
                    <a:pt x="3655" y="10466"/>
                  </a:lnTo>
                  <a:lnTo>
                    <a:pt x="1322" y="9847"/>
                  </a:lnTo>
                  <a:lnTo>
                    <a:pt x="2596" y="7704"/>
                  </a:lnTo>
                  <a:close/>
                  <a:moveTo>
                    <a:pt x="7942" y="8287"/>
                  </a:moveTo>
                  <a:lnTo>
                    <a:pt x="10787" y="11037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20" y="8287"/>
                  </a:lnTo>
                  <a:close/>
                  <a:moveTo>
                    <a:pt x="10573" y="0"/>
                  </a:moveTo>
                  <a:lnTo>
                    <a:pt x="9811" y="417"/>
                  </a:lnTo>
                  <a:lnTo>
                    <a:pt x="7418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6" y="9644"/>
                  </a:lnTo>
                  <a:lnTo>
                    <a:pt x="36" y="10371"/>
                  </a:lnTo>
                  <a:lnTo>
                    <a:pt x="893" y="10597"/>
                  </a:lnTo>
                  <a:lnTo>
                    <a:pt x="3548" y="11299"/>
                  </a:lnTo>
                  <a:lnTo>
                    <a:pt x="4239" y="13800"/>
                  </a:lnTo>
                  <a:lnTo>
                    <a:pt x="4453" y="14609"/>
                  </a:lnTo>
                  <a:lnTo>
                    <a:pt x="5215" y="14192"/>
                  </a:lnTo>
                  <a:lnTo>
                    <a:pt x="7608" y="12859"/>
                  </a:lnTo>
                  <a:lnTo>
                    <a:pt x="9918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56"/>
                  </a:lnTo>
                  <a:lnTo>
                    <a:pt x="14192" y="10490"/>
                  </a:lnTo>
                  <a:lnTo>
                    <a:pt x="15038" y="10263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4990" y="4239"/>
                  </a:lnTo>
                  <a:lnTo>
                    <a:pt x="14145" y="4013"/>
                  </a:lnTo>
                  <a:lnTo>
                    <a:pt x="11478" y="3322"/>
                  </a:lnTo>
                  <a:lnTo>
                    <a:pt x="10799" y="822"/>
                  </a:lnTo>
                  <a:lnTo>
                    <a:pt x="1057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392;p9"/>
            <p:cNvSpPr/>
            <p:nvPr/>
          </p:nvSpPr>
          <p:spPr>
            <a:xfrm>
              <a:off x="482535" y="4198916"/>
              <a:ext cx="478359" cy="465094"/>
            </a:xfrm>
            <a:custGeom>
              <a:avLst/>
              <a:gdLst/>
              <a:ahLst/>
              <a:cxnLst/>
              <a:rect l="l" t="t" r="r" b="b"/>
              <a:pathLst>
                <a:path w="15038" h="14621" extrusionOk="0">
                  <a:moveTo>
                    <a:pt x="4894" y="1286"/>
                  </a:moveTo>
                  <a:lnTo>
                    <a:pt x="7108" y="2512"/>
                  </a:lnTo>
                  <a:lnTo>
                    <a:pt x="7108" y="6310"/>
                  </a:lnTo>
                  <a:lnTo>
                    <a:pt x="4263" y="3560"/>
                  </a:lnTo>
                  <a:lnTo>
                    <a:pt x="4894" y="1286"/>
                  </a:lnTo>
                  <a:close/>
                  <a:moveTo>
                    <a:pt x="10037" y="1238"/>
                  </a:moveTo>
                  <a:lnTo>
                    <a:pt x="10692" y="3632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7" y="1238"/>
                  </a:lnTo>
                  <a:close/>
                  <a:moveTo>
                    <a:pt x="11383" y="4132"/>
                  </a:moveTo>
                  <a:lnTo>
                    <a:pt x="13716" y="4739"/>
                  </a:lnTo>
                  <a:lnTo>
                    <a:pt x="12442" y="6882"/>
                  </a:lnTo>
                  <a:lnTo>
                    <a:pt x="8525" y="6882"/>
                  </a:lnTo>
                  <a:lnTo>
                    <a:pt x="11383" y="4132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4" y="4858"/>
                  </a:lnTo>
                  <a:lnTo>
                    <a:pt x="3751" y="4215"/>
                  </a:lnTo>
                  <a:close/>
                  <a:moveTo>
                    <a:pt x="12561" y="7715"/>
                  </a:moveTo>
                  <a:lnTo>
                    <a:pt x="13776" y="9751"/>
                  </a:lnTo>
                  <a:lnTo>
                    <a:pt x="11311" y="10394"/>
                  </a:lnTo>
                  <a:lnTo>
                    <a:pt x="8537" y="7715"/>
                  </a:lnTo>
                  <a:close/>
                  <a:moveTo>
                    <a:pt x="6513" y="7715"/>
                  </a:moveTo>
                  <a:lnTo>
                    <a:pt x="3667" y="10466"/>
                  </a:lnTo>
                  <a:lnTo>
                    <a:pt x="1334" y="9859"/>
                  </a:lnTo>
                  <a:lnTo>
                    <a:pt x="2620" y="7715"/>
                  </a:lnTo>
                  <a:close/>
                  <a:moveTo>
                    <a:pt x="7942" y="8299"/>
                  </a:moveTo>
                  <a:lnTo>
                    <a:pt x="10787" y="11049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13" y="13371"/>
                  </a:lnTo>
                  <a:lnTo>
                    <a:pt x="4358" y="10978"/>
                  </a:lnTo>
                  <a:lnTo>
                    <a:pt x="7120" y="8299"/>
                  </a:lnTo>
                  <a:close/>
                  <a:moveTo>
                    <a:pt x="10573" y="0"/>
                  </a:moveTo>
                  <a:lnTo>
                    <a:pt x="9811" y="417"/>
                  </a:lnTo>
                  <a:lnTo>
                    <a:pt x="7418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7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6" y="9644"/>
                  </a:lnTo>
                  <a:lnTo>
                    <a:pt x="36" y="10382"/>
                  </a:lnTo>
                  <a:lnTo>
                    <a:pt x="893" y="10597"/>
                  </a:lnTo>
                  <a:lnTo>
                    <a:pt x="3548" y="11299"/>
                  </a:lnTo>
                  <a:lnTo>
                    <a:pt x="4239" y="13799"/>
                  </a:lnTo>
                  <a:lnTo>
                    <a:pt x="4453" y="14621"/>
                  </a:lnTo>
                  <a:lnTo>
                    <a:pt x="5215" y="14204"/>
                  </a:lnTo>
                  <a:lnTo>
                    <a:pt x="7608" y="12859"/>
                  </a:lnTo>
                  <a:lnTo>
                    <a:pt x="9918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2" y="10501"/>
                  </a:lnTo>
                  <a:lnTo>
                    <a:pt x="15038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62" y="4977"/>
                  </a:lnTo>
                  <a:lnTo>
                    <a:pt x="14990" y="4251"/>
                  </a:lnTo>
                  <a:lnTo>
                    <a:pt x="14145" y="4024"/>
                  </a:lnTo>
                  <a:lnTo>
                    <a:pt x="11478" y="3322"/>
                  </a:lnTo>
                  <a:lnTo>
                    <a:pt x="10799" y="822"/>
                  </a:lnTo>
                  <a:lnTo>
                    <a:pt x="1057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393;p9"/>
            <p:cNvSpPr/>
            <p:nvPr/>
          </p:nvSpPr>
          <p:spPr>
            <a:xfrm>
              <a:off x="482535" y="4663629"/>
              <a:ext cx="478359" cy="464744"/>
            </a:xfrm>
            <a:custGeom>
              <a:avLst/>
              <a:gdLst/>
              <a:ahLst/>
              <a:cxnLst/>
              <a:rect l="l" t="t" r="r" b="b"/>
              <a:pathLst>
                <a:path w="15038" h="14610" extrusionOk="0">
                  <a:moveTo>
                    <a:pt x="4894" y="1286"/>
                  </a:moveTo>
                  <a:lnTo>
                    <a:pt x="7108" y="2524"/>
                  </a:lnTo>
                  <a:lnTo>
                    <a:pt x="7108" y="6322"/>
                  </a:lnTo>
                  <a:lnTo>
                    <a:pt x="4263" y="3572"/>
                  </a:lnTo>
                  <a:lnTo>
                    <a:pt x="4894" y="1286"/>
                  </a:lnTo>
                  <a:close/>
                  <a:moveTo>
                    <a:pt x="10037" y="1250"/>
                  </a:moveTo>
                  <a:lnTo>
                    <a:pt x="10692" y="3643"/>
                  </a:lnTo>
                  <a:lnTo>
                    <a:pt x="7930" y="6322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7" y="1250"/>
                  </a:lnTo>
                  <a:close/>
                  <a:moveTo>
                    <a:pt x="3751" y="4203"/>
                  </a:moveTo>
                  <a:lnTo>
                    <a:pt x="6513" y="6882"/>
                  </a:lnTo>
                  <a:lnTo>
                    <a:pt x="2501" y="6882"/>
                  </a:lnTo>
                  <a:lnTo>
                    <a:pt x="1274" y="4846"/>
                  </a:lnTo>
                  <a:lnTo>
                    <a:pt x="3751" y="4203"/>
                  </a:lnTo>
                  <a:close/>
                  <a:moveTo>
                    <a:pt x="11383" y="4132"/>
                  </a:moveTo>
                  <a:lnTo>
                    <a:pt x="13716" y="4739"/>
                  </a:lnTo>
                  <a:lnTo>
                    <a:pt x="12442" y="6882"/>
                  </a:lnTo>
                  <a:lnTo>
                    <a:pt x="8525" y="6882"/>
                  </a:lnTo>
                  <a:lnTo>
                    <a:pt x="11383" y="4132"/>
                  </a:lnTo>
                  <a:close/>
                  <a:moveTo>
                    <a:pt x="12561" y="7715"/>
                  </a:moveTo>
                  <a:lnTo>
                    <a:pt x="13776" y="9763"/>
                  </a:lnTo>
                  <a:lnTo>
                    <a:pt x="11311" y="10394"/>
                  </a:lnTo>
                  <a:lnTo>
                    <a:pt x="8537" y="7715"/>
                  </a:lnTo>
                  <a:close/>
                  <a:moveTo>
                    <a:pt x="6513" y="7715"/>
                  </a:moveTo>
                  <a:lnTo>
                    <a:pt x="3667" y="10478"/>
                  </a:lnTo>
                  <a:lnTo>
                    <a:pt x="1334" y="9858"/>
                  </a:lnTo>
                  <a:lnTo>
                    <a:pt x="2620" y="7715"/>
                  </a:lnTo>
                  <a:close/>
                  <a:moveTo>
                    <a:pt x="7942" y="8287"/>
                  </a:moveTo>
                  <a:lnTo>
                    <a:pt x="10787" y="11037"/>
                  </a:lnTo>
                  <a:lnTo>
                    <a:pt x="10156" y="13311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108" y="12204"/>
                  </a:lnTo>
                  <a:lnTo>
                    <a:pt x="5013" y="13371"/>
                  </a:lnTo>
                  <a:lnTo>
                    <a:pt x="4358" y="10978"/>
                  </a:lnTo>
                  <a:lnTo>
                    <a:pt x="7120" y="8299"/>
                  </a:lnTo>
                  <a:close/>
                  <a:moveTo>
                    <a:pt x="10573" y="0"/>
                  </a:moveTo>
                  <a:lnTo>
                    <a:pt x="9811" y="405"/>
                  </a:lnTo>
                  <a:lnTo>
                    <a:pt x="7418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32" y="857"/>
                  </a:lnTo>
                  <a:lnTo>
                    <a:pt x="3417" y="3441"/>
                  </a:lnTo>
                  <a:lnTo>
                    <a:pt x="846" y="4120"/>
                  </a:lnTo>
                  <a:lnTo>
                    <a:pt x="0" y="4334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6" y="9632"/>
                  </a:lnTo>
                  <a:lnTo>
                    <a:pt x="36" y="10370"/>
                  </a:lnTo>
                  <a:lnTo>
                    <a:pt x="893" y="10597"/>
                  </a:lnTo>
                  <a:lnTo>
                    <a:pt x="3548" y="11287"/>
                  </a:lnTo>
                  <a:lnTo>
                    <a:pt x="4239" y="13788"/>
                  </a:lnTo>
                  <a:lnTo>
                    <a:pt x="4453" y="14609"/>
                  </a:lnTo>
                  <a:lnTo>
                    <a:pt x="5215" y="14192"/>
                  </a:lnTo>
                  <a:lnTo>
                    <a:pt x="7608" y="12859"/>
                  </a:lnTo>
                  <a:lnTo>
                    <a:pt x="9918" y="14145"/>
                  </a:lnTo>
                  <a:lnTo>
                    <a:pt x="10680" y="14561"/>
                  </a:lnTo>
                  <a:lnTo>
                    <a:pt x="10906" y="13752"/>
                  </a:lnTo>
                  <a:lnTo>
                    <a:pt x="11621" y="11156"/>
                  </a:lnTo>
                  <a:lnTo>
                    <a:pt x="14192" y="10489"/>
                  </a:lnTo>
                  <a:lnTo>
                    <a:pt x="15038" y="10263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4990" y="4239"/>
                  </a:lnTo>
                  <a:lnTo>
                    <a:pt x="14145" y="4012"/>
                  </a:lnTo>
                  <a:lnTo>
                    <a:pt x="11478" y="3310"/>
                  </a:lnTo>
                  <a:lnTo>
                    <a:pt x="10799" y="810"/>
                  </a:lnTo>
                  <a:lnTo>
                    <a:pt x="1057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394;p9"/>
            <p:cNvSpPr/>
            <p:nvPr/>
          </p:nvSpPr>
          <p:spPr>
            <a:xfrm>
              <a:off x="9" y="4663629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94" y="1286"/>
                  </a:moveTo>
                  <a:lnTo>
                    <a:pt x="7109" y="2524"/>
                  </a:lnTo>
                  <a:lnTo>
                    <a:pt x="7109" y="6322"/>
                  </a:lnTo>
                  <a:lnTo>
                    <a:pt x="4275" y="3548"/>
                  </a:lnTo>
                  <a:lnTo>
                    <a:pt x="4894" y="1286"/>
                  </a:lnTo>
                  <a:close/>
                  <a:moveTo>
                    <a:pt x="10050" y="1250"/>
                  </a:moveTo>
                  <a:lnTo>
                    <a:pt x="10704" y="3643"/>
                  </a:lnTo>
                  <a:lnTo>
                    <a:pt x="7930" y="6322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50" y="1250"/>
                  </a:lnTo>
                  <a:close/>
                  <a:moveTo>
                    <a:pt x="3751" y="4203"/>
                  </a:moveTo>
                  <a:lnTo>
                    <a:pt x="6513" y="6882"/>
                  </a:lnTo>
                  <a:lnTo>
                    <a:pt x="2489" y="6882"/>
                  </a:lnTo>
                  <a:lnTo>
                    <a:pt x="1263" y="4846"/>
                  </a:lnTo>
                  <a:lnTo>
                    <a:pt x="3751" y="4203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37" y="6882"/>
                  </a:lnTo>
                  <a:lnTo>
                    <a:pt x="11383" y="4132"/>
                  </a:lnTo>
                  <a:close/>
                  <a:moveTo>
                    <a:pt x="12562" y="7715"/>
                  </a:moveTo>
                  <a:lnTo>
                    <a:pt x="13776" y="9763"/>
                  </a:lnTo>
                  <a:lnTo>
                    <a:pt x="11312" y="10394"/>
                  </a:lnTo>
                  <a:lnTo>
                    <a:pt x="8537" y="7715"/>
                  </a:lnTo>
                  <a:close/>
                  <a:moveTo>
                    <a:pt x="6513" y="7715"/>
                  </a:moveTo>
                  <a:lnTo>
                    <a:pt x="3680" y="10478"/>
                  </a:lnTo>
                  <a:lnTo>
                    <a:pt x="1322" y="9858"/>
                  </a:lnTo>
                  <a:lnTo>
                    <a:pt x="2608" y="7715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69" y="13311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33" y="8299"/>
                  </a:moveTo>
                  <a:lnTo>
                    <a:pt x="7133" y="12204"/>
                  </a:lnTo>
                  <a:lnTo>
                    <a:pt x="7109" y="12204"/>
                  </a:lnTo>
                  <a:lnTo>
                    <a:pt x="5013" y="13371"/>
                  </a:lnTo>
                  <a:lnTo>
                    <a:pt x="4358" y="10978"/>
                  </a:lnTo>
                  <a:lnTo>
                    <a:pt x="7133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76"/>
                  </a:lnTo>
                  <a:lnTo>
                    <a:pt x="4358" y="60"/>
                  </a:lnTo>
                  <a:lnTo>
                    <a:pt x="4132" y="869"/>
                  </a:lnTo>
                  <a:lnTo>
                    <a:pt x="3418" y="3465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32"/>
                  </a:lnTo>
                  <a:lnTo>
                    <a:pt x="36" y="10370"/>
                  </a:lnTo>
                  <a:lnTo>
                    <a:pt x="894" y="10597"/>
                  </a:lnTo>
                  <a:lnTo>
                    <a:pt x="3561" y="11287"/>
                  </a:lnTo>
                  <a:lnTo>
                    <a:pt x="4239" y="13788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81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50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00" y="810"/>
                  </a:lnTo>
                  <a:lnTo>
                    <a:pt x="105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395;p9"/>
            <p:cNvSpPr/>
            <p:nvPr/>
          </p:nvSpPr>
          <p:spPr>
            <a:xfrm>
              <a:off x="1074200" y="2846200"/>
              <a:ext cx="86100" cy="86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" name="Google Shape;339;p9"/>
          <p:cNvGrpSpPr/>
          <p:nvPr userDrawn="1"/>
        </p:nvGrpSpPr>
        <p:grpSpPr>
          <a:xfrm flipV="1">
            <a:off x="-24248" y="-515"/>
            <a:ext cx="5590926" cy="4990565"/>
            <a:chOff x="9" y="479723"/>
            <a:chExt cx="4811899" cy="4649000"/>
          </a:xfrm>
          <a:solidFill>
            <a:srgbClr val="FCFDF8">
              <a:alpha val="15000"/>
            </a:srgbClr>
          </a:solidFill>
        </p:grpSpPr>
        <p:sp>
          <p:nvSpPr>
            <p:cNvPr id="62" name="Google Shape;340;p9"/>
            <p:cNvSpPr/>
            <p:nvPr/>
          </p:nvSpPr>
          <p:spPr>
            <a:xfrm>
              <a:off x="2889788" y="3734204"/>
              <a:ext cx="478740" cy="464744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74"/>
                  </a:moveTo>
                  <a:lnTo>
                    <a:pt x="7096" y="2512"/>
                  </a:lnTo>
                  <a:lnTo>
                    <a:pt x="7096" y="6311"/>
                  </a:lnTo>
                  <a:lnTo>
                    <a:pt x="4251" y="3560"/>
                  </a:lnTo>
                  <a:lnTo>
                    <a:pt x="4882" y="1274"/>
                  </a:lnTo>
                  <a:close/>
                  <a:moveTo>
                    <a:pt x="10025" y="1238"/>
                  </a:moveTo>
                  <a:lnTo>
                    <a:pt x="10680" y="3632"/>
                  </a:lnTo>
                  <a:lnTo>
                    <a:pt x="7918" y="6311"/>
                  </a:lnTo>
                  <a:lnTo>
                    <a:pt x="7918" y="2405"/>
                  </a:lnTo>
                  <a:lnTo>
                    <a:pt x="7930" y="2405"/>
                  </a:lnTo>
                  <a:lnTo>
                    <a:pt x="10025" y="1238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89" y="6894"/>
                  </a:lnTo>
                  <a:lnTo>
                    <a:pt x="1262" y="4846"/>
                  </a:lnTo>
                  <a:lnTo>
                    <a:pt x="3727" y="4215"/>
                  </a:lnTo>
                  <a:close/>
                  <a:moveTo>
                    <a:pt x="11371" y="4132"/>
                  </a:moveTo>
                  <a:lnTo>
                    <a:pt x="13704" y="4751"/>
                  </a:lnTo>
                  <a:lnTo>
                    <a:pt x="12430" y="6894"/>
                  </a:lnTo>
                  <a:lnTo>
                    <a:pt x="8525" y="6894"/>
                  </a:lnTo>
                  <a:lnTo>
                    <a:pt x="11371" y="4132"/>
                  </a:lnTo>
                  <a:close/>
                  <a:moveTo>
                    <a:pt x="12550" y="7704"/>
                  </a:moveTo>
                  <a:lnTo>
                    <a:pt x="13764" y="9751"/>
                  </a:lnTo>
                  <a:lnTo>
                    <a:pt x="11299" y="10382"/>
                  </a:lnTo>
                  <a:lnTo>
                    <a:pt x="8525" y="7704"/>
                  </a:lnTo>
                  <a:close/>
                  <a:moveTo>
                    <a:pt x="6513" y="7704"/>
                  </a:moveTo>
                  <a:lnTo>
                    <a:pt x="3656" y="10466"/>
                  </a:lnTo>
                  <a:lnTo>
                    <a:pt x="1322" y="9847"/>
                  </a:lnTo>
                  <a:lnTo>
                    <a:pt x="2596" y="7704"/>
                  </a:lnTo>
                  <a:close/>
                  <a:moveTo>
                    <a:pt x="7930" y="8287"/>
                  </a:moveTo>
                  <a:lnTo>
                    <a:pt x="10776" y="11037"/>
                  </a:lnTo>
                  <a:lnTo>
                    <a:pt x="10144" y="13323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08" y="8287"/>
                  </a:moveTo>
                  <a:lnTo>
                    <a:pt x="7108" y="12192"/>
                  </a:lnTo>
                  <a:lnTo>
                    <a:pt x="7096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08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50" y="10263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341;p9"/>
            <p:cNvSpPr/>
            <p:nvPr/>
          </p:nvSpPr>
          <p:spPr>
            <a:xfrm>
              <a:off x="2889788" y="3269110"/>
              <a:ext cx="478740" cy="465126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86"/>
                  </a:moveTo>
                  <a:lnTo>
                    <a:pt x="7096" y="2525"/>
                  </a:lnTo>
                  <a:lnTo>
                    <a:pt x="7096" y="6311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25" y="1239"/>
                  </a:moveTo>
                  <a:lnTo>
                    <a:pt x="10680" y="3632"/>
                  </a:lnTo>
                  <a:lnTo>
                    <a:pt x="7918" y="6311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25" y="1239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89" y="6894"/>
                  </a:lnTo>
                  <a:lnTo>
                    <a:pt x="1262" y="4858"/>
                  </a:lnTo>
                  <a:lnTo>
                    <a:pt x="3727" y="4215"/>
                  </a:lnTo>
                  <a:close/>
                  <a:moveTo>
                    <a:pt x="11371" y="4144"/>
                  </a:moveTo>
                  <a:lnTo>
                    <a:pt x="13704" y="4751"/>
                  </a:lnTo>
                  <a:lnTo>
                    <a:pt x="12430" y="6894"/>
                  </a:lnTo>
                  <a:lnTo>
                    <a:pt x="8525" y="6894"/>
                  </a:lnTo>
                  <a:lnTo>
                    <a:pt x="11371" y="4144"/>
                  </a:lnTo>
                  <a:close/>
                  <a:moveTo>
                    <a:pt x="12550" y="7716"/>
                  </a:moveTo>
                  <a:lnTo>
                    <a:pt x="13764" y="9752"/>
                  </a:lnTo>
                  <a:lnTo>
                    <a:pt x="11299" y="10395"/>
                  </a:lnTo>
                  <a:lnTo>
                    <a:pt x="8525" y="7716"/>
                  </a:lnTo>
                  <a:close/>
                  <a:moveTo>
                    <a:pt x="6513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44" y="13323"/>
                  </a:lnTo>
                  <a:lnTo>
                    <a:pt x="7930" y="12085"/>
                  </a:lnTo>
                  <a:lnTo>
                    <a:pt x="7930" y="8299"/>
                  </a:lnTo>
                  <a:close/>
                  <a:moveTo>
                    <a:pt x="7108" y="8299"/>
                  </a:moveTo>
                  <a:lnTo>
                    <a:pt x="7108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8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7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5050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342;p9"/>
            <p:cNvSpPr/>
            <p:nvPr/>
          </p:nvSpPr>
          <p:spPr>
            <a:xfrm>
              <a:off x="2889788" y="4198916"/>
              <a:ext cx="478740" cy="465094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82" y="1286"/>
                  </a:moveTo>
                  <a:lnTo>
                    <a:pt x="7096" y="2512"/>
                  </a:lnTo>
                  <a:lnTo>
                    <a:pt x="7096" y="6310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25" y="1238"/>
                  </a:moveTo>
                  <a:lnTo>
                    <a:pt x="10680" y="3632"/>
                  </a:lnTo>
                  <a:lnTo>
                    <a:pt x="7918" y="6310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25" y="1238"/>
                  </a:lnTo>
                  <a:close/>
                  <a:moveTo>
                    <a:pt x="11371" y="4132"/>
                  </a:moveTo>
                  <a:lnTo>
                    <a:pt x="13704" y="4739"/>
                  </a:lnTo>
                  <a:lnTo>
                    <a:pt x="12430" y="6882"/>
                  </a:lnTo>
                  <a:lnTo>
                    <a:pt x="8525" y="6882"/>
                  </a:lnTo>
                  <a:lnTo>
                    <a:pt x="11371" y="4132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89" y="6894"/>
                  </a:lnTo>
                  <a:lnTo>
                    <a:pt x="1262" y="4858"/>
                  </a:lnTo>
                  <a:lnTo>
                    <a:pt x="3727" y="4215"/>
                  </a:lnTo>
                  <a:close/>
                  <a:moveTo>
                    <a:pt x="12550" y="7715"/>
                  </a:moveTo>
                  <a:lnTo>
                    <a:pt x="13764" y="9751"/>
                  </a:lnTo>
                  <a:lnTo>
                    <a:pt x="11299" y="10394"/>
                  </a:lnTo>
                  <a:lnTo>
                    <a:pt x="8525" y="7715"/>
                  </a:lnTo>
                  <a:close/>
                  <a:moveTo>
                    <a:pt x="6513" y="7715"/>
                  </a:moveTo>
                  <a:lnTo>
                    <a:pt x="3656" y="10466"/>
                  </a:lnTo>
                  <a:lnTo>
                    <a:pt x="1322" y="9859"/>
                  </a:lnTo>
                  <a:lnTo>
                    <a:pt x="2596" y="7715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44" y="13323"/>
                  </a:lnTo>
                  <a:lnTo>
                    <a:pt x="7930" y="12085"/>
                  </a:lnTo>
                  <a:lnTo>
                    <a:pt x="7930" y="8299"/>
                  </a:lnTo>
                  <a:close/>
                  <a:moveTo>
                    <a:pt x="7108" y="8299"/>
                  </a:moveTo>
                  <a:lnTo>
                    <a:pt x="7108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8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7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50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343;p9"/>
            <p:cNvSpPr/>
            <p:nvPr/>
          </p:nvSpPr>
          <p:spPr>
            <a:xfrm>
              <a:off x="2889407" y="4664010"/>
              <a:ext cx="479122" cy="464712"/>
            </a:xfrm>
            <a:custGeom>
              <a:avLst/>
              <a:gdLst/>
              <a:ahLst/>
              <a:cxnLst/>
              <a:rect l="l" t="t" r="r" b="b"/>
              <a:pathLst>
                <a:path w="15062" h="14609" extrusionOk="0">
                  <a:moveTo>
                    <a:pt x="4894" y="1274"/>
                  </a:moveTo>
                  <a:lnTo>
                    <a:pt x="7108" y="2512"/>
                  </a:lnTo>
                  <a:lnTo>
                    <a:pt x="7108" y="6310"/>
                  </a:lnTo>
                  <a:lnTo>
                    <a:pt x="4263" y="3560"/>
                  </a:lnTo>
                  <a:lnTo>
                    <a:pt x="4894" y="1274"/>
                  </a:lnTo>
                  <a:close/>
                  <a:moveTo>
                    <a:pt x="10037" y="1238"/>
                  </a:moveTo>
                  <a:lnTo>
                    <a:pt x="10692" y="3631"/>
                  </a:lnTo>
                  <a:lnTo>
                    <a:pt x="7930" y="6310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37" y="1238"/>
                  </a:lnTo>
                  <a:close/>
                  <a:moveTo>
                    <a:pt x="11395" y="4120"/>
                  </a:moveTo>
                  <a:lnTo>
                    <a:pt x="13728" y="4727"/>
                  </a:lnTo>
                  <a:lnTo>
                    <a:pt x="12454" y="6870"/>
                  </a:lnTo>
                  <a:lnTo>
                    <a:pt x="8537" y="6870"/>
                  </a:lnTo>
                  <a:lnTo>
                    <a:pt x="11395" y="4120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4" y="4846"/>
                  </a:lnTo>
                  <a:lnTo>
                    <a:pt x="3751" y="4215"/>
                  </a:lnTo>
                  <a:close/>
                  <a:moveTo>
                    <a:pt x="12562" y="7703"/>
                  </a:moveTo>
                  <a:lnTo>
                    <a:pt x="13776" y="9751"/>
                  </a:lnTo>
                  <a:lnTo>
                    <a:pt x="11311" y="10382"/>
                  </a:lnTo>
                  <a:lnTo>
                    <a:pt x="8537" y="7703"/>
                  </a:lnTo>
                  <a:close/>
                  <a:moveTo>
                    <a:pt x="6513" y="7703"/>
                  </a:moveTo>
                  <a:lnTo>
                    <a:pt x="3668" y="10466"/>
                  </a:lnTo>
                  <a:lnTo>
                    <a:pt x="1334" y="9846"/>
                  </a:lnTo>
                  <a:lnTo>
                    <a:pt x="2596" y="7703"/>
                  </a:lnTo>
                  <a:close/>
                  <a:moveTo>
                    <a:pt x="7942" y="8275"/>
                  </a:moveTo>
                  <a:lnTo>
                    <a:pt x="10788" y="11025"/>
                  </a:lnTo>
                  <a:lnTo>
                    <a:pt x="10156" y="13299"/>
                  </a:lnTo>
                  <a:lnTo>
                    <a:pt x="7942" y="12073"/>
                  </a:lnTo>
                  <a:lnTo>
                    <a:pt x="7942" y="8275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20" y="8287"/>
                  </a:lnTo>
                  <a:close/>
                  <a:moveTo>
                    <a:pt x="10597" y="0"/>
                  </a:moveTo>
                  <a:lnTo>
                    <a:pt x="9835" y="417"/>
                  </a:lnTo>
                  <a:lnTo>
                    <a:pt x="7442" y="1750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65" y="9644"/>
                  </a:lnTo>
                  <a:lnTo>
                    <a:pt x="60" y="10370"/>
                  </a:lnTo>
                  <a:lnTo>
                    <a:pt x="905" y="10597"/>
                  </a:lnTo>
                  <a:lnTo>
                    <a:pt x="3572" y="11299"/>
                  </a:lnTo>
                  <a:lnTo>
                    <a:pt x="4251" y="13787"/>
                  </a:lnTo>
                  <a:lnTo>
                    <a:pt x="4477" y="14609"/>
                  </a:lnTo>
                  <a:lnTo>
                    <a:pt x="5239" y="14192"/>
                  </a:lnTo>
                  <a:lnTo>
                    <a:pt x="7632" y="12859"/>
                  </a:lnTo>
                  <a:lnTo>
                    <a:pt x="9942" y="14157"/>
                  </a:lnTo>
                  <a:lnTo>
                    <a:pt x="10692" y="14573"/>
                  </a:lnTo>
                  <a:lnTo>
                    <a:pt x="10918" y="13752"/>
                  </a:lnTo>
                  <a:lnTo>
                    <a:pt x="11633" y="11156"/>
                  </a:lnTo>
                  <a:lnTo>
                    <a:pt x="14205" y="10489"/>
                  </a:lnTo>
                  <a:lnTo>
                    <a:pt x="15062" y="10263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86" y="4965"/>
                  </a:lnTo>
                  <a:lnTo>
                    <a:pt x="15014" y="4239"/>
                  </a:lnTo>
                  <a:lnTo>
                    <a:pt x="14169" y="4012"/>
                  </a:lnTo>
                  <a:lnTo>
                    <a:pt x="11502" y="3310"/>
                  </a:lnTo>
                  <a:lnTo>
                    <a:pt x="10811" y="810"/>
                  </a:lnTo>
                  <a:lnTo>
                    <a:pt x="105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344;p9"/>
            <p:cNvSpPr/>
            <p:nvPr/>
          </p:nvSpPr>
          <p:spPr>
            <a:xfrm>
              <a:off x="3850641" y="4663629"/>
              <a:ext cx="478740" cy="464744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86"/>
                  </a:moveTo>
                  <a:lnTo>
                    <a:pt x="7109" y="2524"/>
                  </a:lnTo>
                  <a:lnTo>
                    <a:pt x="7109" y="6322"/>
                  </a:lnTo>
                  <a:lnTo>
                    <a:pt x="4263" y="3572"/>
                  </a:lnTo>
                  <a:lnTo>
                    <a:pt x="4882" y="1286"/>
                  </a:lnTo>
                  <a:close/>
                  <a:moveTo>
                    <a:pt x="10049" y="1250"/>
                  </a:moveTo>
                  <a:lnTo>
                    <a:pt x="10704" y="3643"/>
                  </a:lnTo>
                  <a:lnTo>
                    <a:pt x="7942" y="6322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50"/>
                  </a:lnTo>
                  <a:close/>
                  <a:moveTo>
                    <a:pt x="11395" y="4132"/>
                  </a:moveTo>
                  <a:lnTo>
                    <a:pt x="13728" y="4739"/>
                  </a:lnTo>
                  <a:lnTo>
                    <a:pt x="12443" y="6882"/>
                  </a:lnTo>
                  <a:lnTo>
                    <a:pt x="8537" y="6882"/>
                  </a:lnTo>
                  <a:lnTo>
                    <a:pt x="11395" y="4132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58"/>
                  </a:lnTo>
                  <a:lnTo>
                    <a:pt x="3751" y="4227"/>
                  </a:lnTo>
                  <a:close/>
                  <a:moveTo>
                    <a:pt x="12562" y="7715"/>
                  </a:moveTo>
                  <a:lnTo>
                    <a:pt x="13788" y="9763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25" y="7715"/>
                  </a:moveTo>
                  <a:lnTo>
                    <a:pt x="3668" y="10478"/>
                  </a:lnTo>
                  <a:lnTo>
                    <a:pt x="1322" y="9858"/>
                  </a:lnTo>
                  <a:lnTo>
                    <a:pt x="2608" y="7715"/>
                  </a:lnTo>
                  <a:close/>
                  <a:moveTo>
                    <a:pt x="7954" y="8299"/>
                  </a:moveTo>
                  <a:lnTo>
                    <a:pt x="10799" y="11049"/>
                  </a:lnTo>
                  <a:lnTo>
                    <a:pt x="10168" y="13335"/>
                  </a:lnTo>
                  <a:lnTo>
                    <a:pt x="7954" y="12097"/>
                  </a:lnTo>
                  <a:lnTo>
                    <a:pt x="7954" y="8299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109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44" y="857"/>
                  </a:lnTo>
                  <a:lnTo>
                    <a:pt x="3430" y="3441"/>
                  </a:lnTo>
                  <a:lnTo>
                    <a:pt x="858" y="4120"/>
                  </a:lnTo>
                  <a:lnTo>
                    <a:pt x="1" y="4334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32"/>
                  </a:lnTo>
                  <a:lnTo>
                    <a:pt x="48" y="10370"/>
                  </a:lnTo>
                  <a:lnTo>
                    <a:pt x="893" y="10585"/>
                  </a:lnTo>
                  <a:lnTo>
                    <a:pt x="3560" y="11287"/>
                  </a:lnTo>
                  <a:lnTo>
                    <a:pt x="4251" y="13788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1" y="12847"/>
                  </a:lnTo>
                  <a:lnTo>
                    <a:pt x="9930" y="14145"/>
                  </a:lnTo>
                  <a:lnTo>
                    <a:pt x="10692" y="14561"/>
                  </a:lnTo>
                  <a:lnTo>
                    <a:pt x="10919" y="13740"/>
                  </a:lnTo>
                  <a:lnTo>
                    <a:pt x="11633" y="11156"/>
                  </a:lnTo>
                  <a:lnTo>
                    <a:pt x="14205" y="10489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1" y="810"/>
                  </a:lnTo>
                  <a:lnTo>
                    <a:pt x="105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345;p9"/>
            <p:cNvSpPr/>
            <p:nvPr/>
          </p:nvSpPr>
          <p:spPr>
            <a:xfrm>
              <a:off x="3850641" y="4198535"/>
              <a:ext cx="478740" cy="465126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98"/>
                  </a:moveTo>
                  <a:lnTo>
                    <a:pt x="7109" y="2536"/>
                  </a:lnTo>
                  <a:lnTo>
                    <a:pt x="7109" y="6322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10049" y="1250"/>
                  </a:moveTo>
                  <a:lnTo>
                    <a:pt x="10704" y="3644"/>
                  </a:lnTo>
                  <a:lnTo>
                    <a:pt x="7942" y="6322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49" y="1250"/>
                  </a:lnTo>
                  <a:close/>
                  <a:moveTo>
                    <a:pt x="11395" y="4144"/>
                  </a:moveTo>
                  <a:lnTo>
                    <a:pt x="13728" y="4751"/>
                  </a:lnTo>
                  <a:lnTo>
                    <a:pt x="12443" y="6894"/>
                  </a:lnTo>
                  <a:lnTo>
                    <a:pt x="8537" y="6894"/>
                  </a:lnTo>
                  <a:lnTo>
                    <a:pt x="11395" y="4144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2562" y="7727"/>
                  </a:moveTo>
                  <a:lnTo>
                    <a:pt x="13788" y="9763"/>
                  </a:lnTo>
                  <a:lnTo>
                    <a:pt x="11311" y="10406"/>
                  </a:lnTo>
                  <a:lnTo>
                    <a:pt x="8549" y="7727"/>
                  </a:lnTo>
                  <a:close/>
                  <a:moveTo>
                    <a:pt x="6525" y="7727"/>
                  </a:moveTo>
                  <a:lnTo>
                    <a:pt x="3668" y="10478"/>
                  </a:lnTo>
                  <a:lnTo>
                    <a:pt x="1322" y="9871"/>
                  </a:lnTo>
                  <a:lnTo>
                    <a:pt x="2608" y="7727"/>
                  </a:lnTo>
                  <a:close/>
                  <a:moveTo>
                    <a:pt x="7954" y="8311"/>
                  </a:moveTo>
                  <a:lnTo>
                    <a:pt x="10799" y="11061"/>
                  </a:lnTo>
                  <a:lnTo>
                    <a:pt x="10168" y="13335"/>
                  </a:lnTo>
                  <a:lnTo>
                    <a:pt x="7954" y="12097"/>
                  </a:lnTo>
                  <a:lnTo>
                    <a:pt x="7954" y="8311"/>
                  </a:lnTo>
                  <a:close/>
                  <a:moveTo>
                    <a:pt x="7120" y="8311"/>
                  </a:moveTo>
                  <a:lnTo>
                    <a:pt x="7120" y="12204"/>
                  </a:lnTo>
                  <a:lnTo>
                    <a:pt x="7109" y="12204"/>
                  </a:lnTo>
                  <a:lnTo>
                    <a:pt x="5001" y="13383"/>
                  </a:lnTo>
                  <a:lnTo>
                    <a:pt x="4346" y="10990"/>
                  </a:lnTo>
                  <a:lnTo>
                    <a:pt x="7120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800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9" y="13752"/>
                  </a:lnTo>
                  <a:lnTo>
                    <a:pt x="11633" y="11168"/>
                  </a:lnTo>
                  <a:lnTo>
                    <a:pt x="14205" y="10490"/>
                  </a:lnTo>
                  <a:lnTo>
                    <a:pt x="15050" y="10275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4" y="4977"/>
                  </a:lnTo>
                  <a:lnTo>
                    <a:pt x="15002" y="4239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346;p9"/>
            <p:cNvSpPr/>
            <p:nvPr/>
          </p:nvSpPr>
          <p:spPr>
            <a:xfrm>
              <a:off x="2407262" y="3269110"/>
              <a:ext cx="478772" cy="465126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38" y="1239"/>
                  </a:moveTo>
                  <a:lnTo>
                    <a:pt x="10693" y="3632"/>
                  </a:lnTo>
                  <a:lnTo>
                    <a:pt x="7918" y="6311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38" y="1239"/>
                  </a:lnTo>
                  <a:close/>
                  <a:moveTo>
                    <a:pt x="3739" y="4215"/>
                  </a:moveTo>
                  <a:lnTo>
                    <a:pt x="6502" y="6894"/>
                  </a:lnTo>
                  <a:lnTo>
                    <a:pt x="2489" y="6894"/>
                  </a:lnTo>
                  <a:lnTo>
                    <a:pt x="1287" y="4858"/>
                  </a:lnTo>
                  <a:lnTo>
                    <a:pt x="3739" y="4215"/>
                  </a:lnTo>
                  <a:close/>
                  <a:moveTo>
                    <a:pt x="11371" y="4144"/>
                  </a:moveTo>
                  <a:lnTo>
                    <a:pt x="13705" y="4751"/>
                  </a:lnTo>
                  <a:lnTo>
                    <a:pt x="12431" y="6894"/>
                  </a:lnTo>
                  <a:lnTo>
                    <a:pt x="8514" y="6894"/>
                  </a:lnTo>
                  <a:lnTo>
                    <a:pt x="11371" y="4144"/>
                  </a:lnTo>
                  <a:close/>
                  <a:moveTo>
                    <a:pt x="12550" y="7716"/>
                  </a:moveTo>
                  <a:lnTo>
                    <a:pt x="13764" y="9752"/>
                  </a:lnTo>
                  <a:lnTo>
                    <a:pt x="11300" y="10395"/>
                  </a:lnTo>
                  <a:lnTo>
                    <a:pt x="8526" y="7716"/>
                  </a:lnTo>
                  <a:close/>
                  <a:moveTo>
                    <a:pt x="6514" y="7728"/>
                  </a:moveTo>
                  <a:lnTo>
                    <a:pt x="3668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57" y="13323"/>
                  </a:lnTo>
                  <a:lnTo>
                    <a:pt x="7930" y="12085"/>
                  </a:lnTo>
                  <a:lnTo>
                    <a:pt x="7930" y="8299"/>
                  </a:lnTo>
                  <a:close/>
                  <a:moveTo>
                    <a:pt x="7121" y="8299"/>
                  </a:moveTo>
                  <a:lnTo>
                    <a:pt x="7121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70"/>
                  </a:lnTo>
                  <a:lnTo>
                    <a:pt x="3430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22" y="7406"/>
                  </a:lnTo>
                  <a:lnTo>
                    <a:pt x="477" y="9644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205" y="10502"/>
                  </a:lnTo>
                  <a:lnTo>
                    <a:pt x="15050" y="10275"/>
                  </a:lnTo>
                  <a:lnTo>
                    <a:pt x="14622" y="9549"/>
                  </a:lnTo>
                  <a:lnTo>
                    <a:pt x="13229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347;p9"/>
            <p:cNvSpPr/>
            <p:nvPr/>
          </p:nvSpPr>
          <p:spPr>
            <a:xfrm>
              <a:off x="3372282" y="3734204"/>
              <a:ext cx="478391" cy="464744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74"/>
                  </a:moveTo>
                  <a:lnTo>
                    <a:pt x="7097" y="2512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74"/>
                  </a:lnTo>
                  <a:close/>
                  <a:moveTo>
                    <a:pt x="10026" y="1238"/>
                  </a:moveTo>
                  <a:lnTo>
                    <a:pt x="10681" y="3632"/>
                  </a:lnTo>
                  <a:lnTo>
                    <a:pt x="7919" y="6311"/>
                  </a:lnTo>
                  <a:lnTo>
                    <a:pt x="7919" y="2405"/>
                  </a:lnTo>
                  <a:lnTo>
                    <a:pt x="7930" y="2405"/>
                  </a:lnTo>
                  <a:lnTo>
                    <a:pt x="10026" y="1238"/>
                  </a:lnTo>
                  <a:close/>
                  <a:moveTo>
                    <a:pt x="3728" y="4215"/>
                  </a:moveTo>
                  <a:lnTo>
                    <a:pt x="6502" y="6894"/>
                  </a:lnTo>
                  <a:lnTo>
                    <a:pt x="2477" y="6894"/>
                  </a:lnTo>
                  <a:lnTo>
                    <a:pt x="1263" y="4846"/>
                  </a:lnTo>
                  <a:lnTo>
                    <a:pt x="3728" y="4215"/>
                  </a:lnTo>
                  <a:close/>
                  <a:moveTo>
                    <a:pt x="11371" y="4132"/>
                  </a:moveTo>
                  <a:lnTo>
                    <a:pt x="13705" y="4751"/>
                  </a:lnTo>
                  <a:lnTo>
                    <a:pt x="12419" y="6894"/>
                  </a:lnTo>
                  <a:lnTo>
                    <a:pt x="8514" y="6894"/>
                  </a:lnTo>
                  <a:lnTo>
                    <a:pt x="11371" y="4132"/>
                  </a:lnTo>
                  <a:close/>
                  <a:moveTo>
                    <a:pt x="12538" y="7704"/>
                  </a:moveTo>
                  <a:lnTo>
                    <a:pt x="13765" y="9751"/>
                  </a:lnTo>
                  <a:lnTo>
                    <a:pt x="11288" y="10382"/>
                  </a:lnTo>
                  <a:lnTo>
                    <a:pt x="8526" y="7704"/>
                  </a:lnTo>
                  <a:close/>
                  <a:moveTo>
                    <a:pt x="6514" y="7704"/>
                  </a:moveTo>
                  <a:lnTo>
                    <a:pt x="3656" y="10466"/>
                  </a:lnTo>
                  <a:lnTo>
                    <a:pt x="1323" y="9847"/>
                  </a:lnTo>
                  <a:lnTo>
                    <a:pt x="2596" y="7704"/>
                  </a:lnTo>
                  <a:close/>
                  <a:moveTo>
                    <a:pt x="7930" y="8287"/>
                  </a:moveTo>
                  <a:lnTo>
                    <a:pt x="10776" y="11037"/>
                  </a:lnTo>
                  <a:lnTo>
                    <a:pt x="10145" y="13323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09" y="8287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2" y="13359"/>
                  </a:lnTo>
                  <a:lnTo>
                    <a:pt x="4347" y="10966"/>
                  </a:lnTo>
                  <a:lnTo>
                    <a:pt x="7109" y="8287"/>
                  </a:lnTo>
                  <a:close/>
                  <a:moveTo>
                    <a:pt x="10574" y="0"/>
                  </a:moveTo>
                  <a:lnTo>
                    <a:pt x="9824" y="417"/>
                  </a:lnTo>
                  <a:lnTo>
                    <a:pt x="7419" y="1750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11" y="7394"/>
                  </a:lnTo>
                  <a:lnTo>
                    <a:pt x="477" y="9644"/>
                  </a:lnTo>
                  <a:lnTo>
                    <a:pt x="37" y="10371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40" y="13800"/>
                  </a:lnTo>
                  <a:lnTo>
                    <a:pt x="4466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39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6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348;p9"/>
            <p:cNvSpPr/>
            <p:nvPr/>
          </p:nvSpPr>
          <p:spPr>
            <a:xfrm>
              <a:off x="3372282" y="4198916"/>
              <a:ext cx="478391" cy="465094"/>
            </a:xfrm>
            <a:custGeom>
              <a:avLst/>
              <a:gdLst/>
              <a:ahLst/>
              <a:cxnLst/>
              <a:rect l="l" t="t" r="r" b="b"/>
              <a:pathLst>
                <a:path w="15039" h="14621" extrusionOk="0">
                  <a:moveTo>
                    <a:pt x="4882" y="1286"/>
                  </a:moveTo>
                  <a:lnTo>
                    <a:pt x="7097" y="2512"/>
                  </a:lnTo>
                  <a:lnTo>
                    <a:pt x="7097" y="6310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26" y="1238"/>
                  </a:moveTo>
                  <a:lnTo>
                    <a:pt x="10681" y="3632"/>
                  </a:lnTo>
                  <a:lnTo>
                    <a:pt x="7919" y="6310"/>
                  </a:lnTo>
                  <a:lnTo>
                    <a:pt x="7919" y="2417"/>
                  </a:lnTo>
                  <a:lnTo>
                    <a:pt x="7930" y="2417"/>
                  </a:lnTo>
                  <a:lnTo>
                    <a:pt x="10026" y="1238"/>
                  </a:lnTo>
                  <a:close/>
                  <a:moveTo>
                    <a:pt x="11371" y="4132"/>
                  </a:moveTo>
                  <a:lnTo>
                    <a:pt x="13705" y="4739"/>
                  </a:lnTo>
                  <a:lnTo>
                    <a:pt x="12419" y="6882"/>
                  </a:lnTo>
                  <a:lnTo>
                    <a:pt x="8514" y="6882"/>
                  </a:lnTo>
                  <a:lnTo>
                    <a:pt x="11371" y="4132"/>
                  </a:lnTo>
                  <a:close/>
                  <a:moveTo>
                    <a:pt x="3728" y="4215"/>
                  </a:moveTo>
                  <a:lnTo>
                    <a:pt x="6502" y="6894"/>
                  </a:lnTo>
                  <a:lnTo>
                    <a:pt x="2477" y="6894"/>
                  </a:lnTo>
                  <a:lnTo>
                    <a:pt x="1263" y="4858"/>
                  </a:lnTo>
                  <a:lnTo>
                    <a:pt x="3728" y="4215"/>
                  </a:lnTo>
                  <a:close/>
                  <a:moveTo>
                    <a:pt x="12538" y="7715"/>
                  </a:moveTo>
                  <a:lnTo>
                    <a:pt x="13765" y="9751"/>
                  </a:lnTo>
                  <a:lnTo>
                    <a:pt x="11288" y="10394"/>
                  </a:lnTo>
                  <a:lnTo>
                    <a:pt x="8526" y="7715"/>
                  </a:lnTo>
                  <a:close/>
                  <a:moveTo>
                    <a:pt x="6514" y="7715"/>
                  </a:moveTo>
                  <a:lnTo>
                    <a:pt x="3656" y="10466"/>
                  </a:lnTo>
                  <a:lnTo>
                    <a:pt x="1323" y="9859"/>
                  </a:lnTo>
                  <a:lnTo>
                    <a:pt x="2596" y="7715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45" y="13323"/>
                  </a:lnTo>
                  <a:lnTo>
                    <a:pt x="7930" y="12085"/>
                  </a:lnTo>
                  <a:lnTo>
                    <a:pt x="7930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09" y="8299"/>
                  </a:lnTo>
                  <a:close/>
                  <a:moveTo>
                    <a:pt x="10574" y="0"/>
                  </a:moveTo>
                  <a:lnTo>
                    <a:pt x="9824" y="417"/>
                  </a:lnTo>
                  <a:lnTo>
                    <a:pt x="7419" y="1762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30" y="5084"/>
                  </a:lnTo>
                  <a:lnTo>
                    <a:pt x="1811" y="7406"/>
                  </a:lnTo>
                  <a:lnTo>
                    <a:pt x="477" y="9644"/>
                  </a:lnTo>
                  <a:lnTo>
                    <a:pt x="37" y="10382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40" y="13799"/>
                  </a:lnTo>
                  <a:lnTo>
                    <a:pt x="4466" y="14621"/>
                  </a:lnTo>
                  <a:lnTo>
                    <a:pt x="5216" y="14204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39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6" y="4024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349;p9"/>
            <p:cNvSpPr/>
            <p:nvPr/>
          </p:nvSpPr>
          <p:spPr>
            <a:xfrm>
              <a:off x="3372282" y="4663629"/>
              <a:ext cx="478391" cy="464744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86"/>
                  </a:moveTo>
                  <a:lnTo>
                    <a:pt x="7097" y="2524"/>
                  </a:lnTo>
                  <a:lnTo>
                    <a:pt x="7097" y="6322"/>
                  </a:lnTo>
                  <a:lnTo>
                    <a:pt x="4251" y="3572"/>
                  </a:lnTo>
                  <a:lnTo>
                    <a:pt x="4882" y="1286"/>
                  </a:lnTo>
                  <a:close/>
                  <a:moveTo>
                    <a:pt x="10026" y="1250"/>
                  </a:moveTo>
                  <a:lnTo>
                    <a:pt x="10681" y="3643"/>
                  </a:lnTo>
                  <a:lnTo>
                    <a:pt x="7919" y="6322"/>
                  </a:lnTo>
                  <a:lnTo>
                    <a:pt x="7919" y="2417"/>
                  </a:lnTo>
                  <a:lnTo>
                    <a:pt x="7930" y="2417"/>
                  </a:lnTo>
                  <a:lnTo>
                    <a:pt x="10026" y="1250"/>
                  </a:lnTo>
                  <a:close/>
                  <a:moveTo>
                    <a:pt x="3728" y="4203"/>
                  </a:moveTo>
                  <a:lnTo>
                    <a:pt x="6502" y="6882"/>
                  </a:lnTo>
                  <a:lnTo>
                    <a:pt x="2477" y="6882"/>
                  </a:lnTo>
                  <a:lnTo>
                    <a:pt x="1275" y="4846"/>
                  </a:lnTo>
                  <a:lnTo>
                    <a:pt x="3728" y="4203"/>
                  </a:lnTo>
                  <a:close/>
                  <a:moveTo>
                    <a:pt x="11371" y="4132"/>
                  </a:moveTo>
                  <a:lnTo>
                    <a:pt x="13705" y="4739"/>
                  </a:lnTo>
                  <a:lnTo>
                    <a:pt x="12419" y="6882"/>
                  </a:lnTo>
                  <a:lnTo>
                    <a:pt x="8514" y="6882"/>
                  </a:lnTo>
                  <a:lnTo>
                    <a:pt x="11371" y="4132"/>
                  </a:lnTo>
                  <a:close/>
                  <a:moveTo>
                    <a:pt x="12538" y="7715"/>
                  </a:moveTo>
                  <a:lnTo>
                    <a:pt x="13765" y="9763"/>
                  </a:lnTo>
                  <a:lnTo>
                    <a:pt x="11288" y="10394"/>
                  </a:lnTo>
                  <a:lnTo>
                    <a:pt x="8526" y="7715"/>
                  </a:lnTo>
                  <a:close/>
                  <a:moveTo>
                    <a:pt x="6514" y="7715"/>
                  </a:moveTo>
                  <a:lnTo>
                    <a:pt x="3656" y="10478"/>
                  </a:lnTo>
                  <a:lnTo>
                    <a:pt x="1323" y="9858"/>
                  </a:lnTo>
                  <a:lnTo>
                    <a:pt x="2596" y="7715"/>
                  </a:lnTo>
                  <a:close/>
                  <a:moveTo>
                    <a:pt x="7930" y="8287"/>
                  </a:moveTo>
                  <a:lnTo>
                    <a:pt x="10776" y="11037"/>
                  </a:lnTo>
                  <a:lnTo>
                    <a:pt x="10145" y="13311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09" y="8299"/>
                  </a:lnTo>
                  <a:close/>
                  <a:moveTo>
                    <a:pt x="10574" y="0"/>
                  </a:moveTo>
                  <a:lnTo>
                    <a:pt x="9824" y="405"/>
                  </a:lnTo>
                  <a:lnTo>
                    <a:pt x="7419" y="1750"/>
                  </a:lnTo>
                  <a:lnTo>
                    <a:pt x="5121" y="453"/>
                  </a:lnTo>
                  <a:lnTo>
                    <a:pt x="4359" y="36"/>
                  </a:lnTo>
                  <a:lnTo>
                    <a:pt x="4132" y="857"/>
                  </a:lnTo>
                  <a:lnTo>
                    <a:pt x="3418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30" y="5072"/>
                  </a:lnTo>
                  <a:lnTo>
                    <a:pt x="1811" y="7394"/>
                  </a:lnTo>
                  <a:lnTo>
                    <a:pt x="477" y="9632"/>
                  </a:lnTo>
                  <a:lnTo>
                    <a:pt x="37" y="10370"/>
                  </a:lnTo>
                  <a:lnTo>
                    <a:pt x="894" y="10597"/>
                  </a:lnTo>
                  <a:lnTo>
                    <a:pt x="3549" y="11287"/>
                  </a:lnTo>
                  <a:lnTo>
                    <a:pt x="4240" y="13788"/>
                  </a:lnTo>
                  <a:lnTo>
                    <a:pt x="4466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9" y="14145"/>
                  </a:lnTo>
                  <a:lnTo>
                    <a:pt x="10681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39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6" y="4012"/>
                  </a:lnTo>
                  <a:lnTo>
                    <a:pt x="11490" y="3310"/>
                  </a:lnTo>
                  <a:lnTo>
                    <a:pt x="10800" y="810"/>
                  </a:lnTo>
                  <a:lnTo>
                    <a:pt x="1057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350;p9"/>
            <p:cNvSpPr/>
            <p:nvPr/>
          </p:nvSpPr>
          <p:spPr>
            <a:xfrm>
              <a:off x="1924768" y="3269110"/>
              <a:ext cx="478740" cy="465126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86"/>
                  </a:moveTo>
                  <a:lnTo>
                    <a:pt x="7108" y="2525"/>
                  </a:lnTo>
                  <a:lnTo>
                    <a:pt x="7108" y="6311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37" y="1239"/>
                  </a:moveTo>
                  <a:lnTo>
                    <a:pt x="10692" y="3632"/>
                  </a:lnTo>
                  <a:lnTo>
                    <a:pt x="7918" y="6311"/>
                  </a:lnTo>
                  <a:lnTo>
                    <a:pt x="7918" y="2417"/>
                  </a:lnTo>
                  <a:lnTo>
                    <a:pt x="7942" y="2417"/>
                  </a:lnTo>
                  <a:lnTo>
                    <a:pt x="10037" y="1239"/>
                  </a:lnTo>
                  <a:close/>
                  <a:moveTo>
                    <a:pt x="3739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4" y="4858"/>
                  </a:lnTo>
                  <a:lnTo>
                    <a:pt x="3739" y="4215"/>
                  </a:lnTo>
                  <a:close/>
                  <a:moveTo>
                    <a:pt x="11371" y="4144"/>
                  </a:moveTo>
                  <a:lnTo>
                    <a:pt x="13716" y="4751"/>
                  </a:lnTo>
                  <a:lnTo>
                    <a:pt x="12430" y="6894"/>
                  </a:lnTo>
                  <a:lnTo>
                    <a:pt x="8513" y="6894"/>
                  </a:lnTo>
                  <a:lnTo>
                    <a:pt x="11371" y="4144"/>
                  </a:lnTo>
                  <a:close/>
                  <a:moveTo>
                    <a:pt x="12549" y="7716"/>
                  </a:moveTo>
                  <a:lnTo>
                    <a:pt x="13776" y="9752"/>
                  </a:lnTo>
                  <a:lnTo>
                    <a:pt x="11299" y="10395"/>
                  </a:lnTo>
                  <a:lnTo>
                    <a:pt x="8525" y="7716"/>
                  </a:lnTo>
                  <a:close/>
                  <a:moveTo>
                    <a:pt x="6525" y="7728"/>
                  </a:moveTo>
                  <a:lnTo>
                    <a:pt x="3667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42" y="8299"/>
                  </a:moveTo>
                  <a:lnTo>
                    <a:pt x="10775" y="11049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8" y="8299"/>
                  </a:moveTo>
                  <a:lnTo>
                    <a:pt x="7108" y="12192"/>
                  </a:lnTo>
                  <a:lnTo>
                    <a:pt x="5001" y="13371"/>
                  </a:lnTo>
                  <a:lnTo>
                    <a:pt x="4334" y="10978"/>
                  </a:lnTo>
                  <a:lnTo>
                    <a:pt x="7108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70"/>
                  </a:lnTo>
                  <a:lnTo>
                    <a:pt x="3429" y="3453"/>
                  </a:lnTo>
                  <a:lnTo>
                    <a:pt x="857" y="4132"/>
                  </a:lnTo>
                  <a:lnTo>
                    <a:pt x="0" y="4346"/>
                  </a:lnTo>
                  <a:lnTo>
                    <a:pt x="441" y="5084"/>
                  </a:lnTo>
                  <a:lnTo>
                    <a:pt x="1822" y="7406"/>
                  </a:lnTo>
                  <a:lnTo>
                    <a:pt x="476" y="9644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8" y="13752"/>
                  </a:lnTo>
                  <a:lnTo>
                    <a:pt x="11633" y="11168"/>
                  </a:lnTo>
                  <a:lnTo>
                    <a:pt x="14204" y="10502"/>
                  </a:lnTo>
                  <a:lnTo>
                    <a:pt x="15050" y="10275"/>
                  </a:lnTo>
                  <a:lnTo>
                    <a:pt x="14621" y="9549"/>
                  </a:lnTo>
                  <a:lnTo>
                    <a:pt x="13240" y="7227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351;p9"/>
            <p:cNvSpPr/>
            <p:nvPr/>
          </p:nvSpPr>
          <p:spPr>
            <a:xfrm>
              <a:off x="1442242" y="2804398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39"/>
                  </a:moveTo>
                  <a:lnTo>
                    <a:pt x="10704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50" y="1239"/>
                  </a:lnTo>
                  <a:close/>
                  <a:moveTo>
                    <a:pt x="4894" y="1274"/>
                  </a:moveTo>
                  <a:lnTo>
                    <a:pt x="7109" y="2513"/>
                  </a:lnTo>
                  <a:lnTo>
                    <a:pt x="7109" y="6323"/>
                  </a:lnTo>
                  <a:lnTo>
                    <a:pt x="4263" y="3560"/>
                  </a:lnTo>
                  <a:lnTo>
                    <a:pt x="4894" y="1274"/>
                  </a:lnTo>
                  <a:close/>
                  <a:moveTo>
                    <a:pt x="3763" y="4215"/>
                  </a:moveTo>
                  <a:lnTo>
                    <a:pt x="6525" y="6894"/>
                  </a:lnTo>
                  <a:lnTo>
                    <a:pt x="2513" y="6894"/>
                  </a:lnTo>
                  <a:lnTo>
                    <a:pt x="1287" y="4846"/>
                  </a:lnTo>
                  <a:lnTo>
                    <a:pt x="3763" y="4215"/>
                  </a:lnTo>
                  <a:close/>
                  <a:moveTo>
                    <a:pt x="11395" y="4132"/>
                  </a:moveTo>
                  <a:lnTo>
                    <a:pt x="13729" y="4751"/>
                  </a:lnTo>
                  <a:lnTo>
                    <a:pt x="12455" y="6894"/>
                  </a:lnTo>
                  <a:lnTo>
                    <a:pt x="8537" y="6894"/>
                  </a:lnTo>
                  <a:lnTo>
                    <a:pt x="11395" y="4132"/>
                  </a:lnTo>
                  <a:close/>
                  <a:moveTo>
                    <a:pt x="12550" y="7704"/>
                  </a:moveTo>
                  <a:lnTo>
                    <a:pt x="13776" y="9752"/>
                  </a:lnTo>
                  <a:lnTo>
                    <a:pt x="11300" y="10383"/>
                  </a:lnTo>
                  <a:lnTo>
                    <a:pt x="8537" y="7704"/>
                  </a:lnTo>
                  <a:close/>
                  <a:moveTo>
                    <a:pt x="6525" y="7704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800" y="11038"/>
                  </a:lnTo>
                  <a:lnTo>
                    <a:pt x="10169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1" y="8287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21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6" y="14609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9" y="13752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2" y="9537"/>
                  </a:lnTo>
                  <a:lnTo>
                    <a:pt x="13240" y="7216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502" y="3322"/>
                  </a:lnTo>
                  <a:lnTo>
                    <a:pt x="10812" y="822"/>
                  </a:lnTo>
                  <a:lnTo>
                    <a:pt x="105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352;p9"/>
            <p:cNvSpPr/>
            <p:nvPr/>
          </p:nvSpPr>
          <p:spPr>
            <a:xfrm>
              <a:off x="1442624" y="3269110"/>
              <a:ext cx="478391" cy="465126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26" y="1239"/>
                  </a:moveTo>
                  <a:lnTo>
                    <a:pt x="10680" y="3632"/>
                  </a:lnTo>
                  <a:lnTo>
                    <a:pt x="7918" y="6311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26" y="1239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77" y="6894"/>
                  </a:lnTo>
                  <a:lnTo>
                    <a:pt x="1275" y="4858"/>
                  </a:lnTo>
                  <a:lnTo>
                    <a:pt x="3727" y="4215"/>
                  </a:lnTo>
                  <a:close/>
                  <a:moveTo>
                    <a:pt x="11371" y="4144"/>
                  </a:moveTo>
                  <a:lnTo>
                    <a:pt x="13705" y="4751"/>
                  </a:lnTo>
                  <a:lnTo>
                    <a:pt x="12419" y="6894"/>
                  </a:lnTo>
                  <a:lnTo>
                    <a:pt x="8502" y="6894"/>
                  </a:lnTo>
                  <a:lnTo>
                    <a:pt x="11371" y="4144"/>
                  </a:lnTo>
                  <a:close/>
                  <a:moveTo>
                    <a:pt x="12538" y="7716"/>
                  </a:moveTo>
                  <a:lnTo>
                    <a:pt x="13764" y="9752"/>
                  </a:lnTo>
                  <a:lnTo>
                    <a:pt x="11288" y="10395"/>
                  </a:lnTo>
                  <a:lnTo>
                    <a:pt x="8525" y="7716"/>
                  </a:lnTo>
                  <a:close/>
                  <a:moveTo>
                    <a:pt x="6513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45" y="13323"/>
                  </a:lnTo>
                  <a:lnTo>
                    <a:pt x="7930" y="12085"/>
                  </a:lnTo>
                  <a:lnTo>
                    <a:pt x="7930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36" y="10383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16" y="14205"/>
                  </a:lnTo>
                  <a:lnTo>
                    <a:pt x="7621" y="12859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5038" y="10275"/>
                  </a:lnTo>
                  <a:lnTo>
                    <a:pt x="14610" y="9549"/>
                  </a:lnTo>
                  <a:lnTo>
                    <a:pt x="13228" y="7227"/>
                  </a:lnTo>
                  <a:lnTo>
                    <a:pt x="14562" y="4977"/>
                  </a:lnTo>
                  <a:lnTo>
                    <a:pt x="15002" y="4251"/>
                  </a:lnTo>
                  <a:lnTo>
                    <a:pt x="14145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353;p9"/>
            <p:cNvSpPr/>
            <p:nvPr/>
          </p:nvSpPr>
          <p:spPr>
            <a:xfrm>
              <a:off x="1442624" y="4198916"/>
              <a:ext cx="478391" cy="465094"/>
            </a:xfrm>
            <a:custGeom>
              <a:avLst/>
              <a:gdLst/>
              <a:ahLst/>
              <a:cxnLst/>
              <a:rect l="l" t="t" r="r" b="b"/>
              <a:pathLst>
                <a:path w="15039" h="14621" extrusionOk="0">
                  <a:moveTo>
                    <a:pt x="4882" y="1286"/>
                  </a:moveTo>
                  <a:lnTo>
                    <a:pt x="7097" y="2512"/>
                  </a:lnTo>
                  <a:lnTo>
                    <a:pt x="7097" y="6310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38" y="1238"/>
                  </a:moveTo>
                  <a:lnTo>
                    <a:pt x="10692" y="3632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8" y="1238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25" y="6882"/>
                  </a:lnTo>
                  <a:lnTo>
                    <a:pt x="11383" y="4132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77" y="6894"/>
                  </a:lnTo>
                  <a:lnTo>
                    <a:pt x="1263" y="4858"/>
                  </a:lnTo>
                  <a:lnTo>
                    <a:pt x="3727" y="4215"/>
                  </a:lnTo>
                  <a:close/>
                  <a:moveTo>
                    <a:pt x="12538" y="7715"/>
                  </a:moveTo>
                  <a:lnTo>
                    <a:pt x="13764" y="9751"/>
                  </a:lnTo>
                  <a:lnTo>
                    <a:pt x="11288" y="10394"/>
                  </a:lnTo>
                  <a:lnTo>
                    <a:pt x="8525" y="7715"/>
                  </a:lnTo>
                  <a:close/>
                  <a:moveTo>
                    <a:pt x="6513" y="7715"/>
                  </a:moveTo>
                  <a:lnTo>
                    <a:pt x="3656" y="10466"/>
                  </a:lnTo>
                  <a:lnTo>
                    <a:pt x="1322" y="9859"/>
                  </a:lnTo>
                  <a:lnTo>
                    <a:pt x="2596" y="7715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57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36" y="10382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16" y="14204"/>
                  </a:lnTo>
                  <a:lnTo>
                    <a:pt x="7621" y="12859"/>
                  </a:lnTo>
                  <a:lnTo>
                    <a:pt x="9918" y="14157"/>
                  </a:lnTo>
                  <a:lnTo>
                    <a:pt x="10680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38" y="10275"/>
                  </a:lnTo>
                  <a:lnTo>
                    <a:pt x="14610" y="9549"/>
                  </a:lnTo>
                  <a:lnTo>
                    <a:pt x="13228" y="7227"/>
                  </a:lnTo>
                  <a:lnTo>
                    <a:pt x="14562" y="4977"/>
                  </a:lnTo>
                  <a:lnTo>
                    <a:pt x="15002" y="4251"/>
                  </a:lnTo>
                  <a:lnTo>
                    <a:pt x="14145" y="4024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354;p9"/>
            <p:cNvSpPr/>
            <p:nvPr/>
          </p:nvSpPr>
          <p:spPr>
            <a:xfrm>
              <a:off x="1442624" y="3734204"/>
              <a:ext cx="478391" cy="464744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74"/>
                  </a:moveTo>
                  <a:lnTo>
                    <a:pt x="7097" y="2512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74"/>
                  </a:lnTo>
                  <a:close/>
                  <a:moveTo>
                    <a:pt x="10026" y="1238"/>
                  </a:moveTo>
                  <a:lnTo>
                    <a:pt x="10680" y="3632"/>
                  </a:lnTo>
                  <a:lnTo>
                    <a:pt x="7918" y="6311"/>
                  </a:lnTo>
                  <a:lnTo>
                    <a:pt x="7918" y="2405"/>
                  </a:lnTo>
                  <a:lnTo>
                    <a:pt x="7930" y="2405"/>
                  </a:lnTo>
                  <a:lnTo>
                    <a:pt x="10026" y="1238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77" y="6894"/>
                  </a:lnTo>
                  <a:lnTo>
                    <a:pt x="1275" y="4846"/>
                  </a:lnTo>
                  <a:lnTo>
                    <a:pt x="3727" y="4215"/>
                  </a:lnTo>
                  <a:close/>
                  <a:moveTo>
                    <a:pt x="11371" y="4132"/>
                  </a:moveTo>
                  <a:lnTo>
                    <a:pt x="13705" y="4751"/>
                  </a:lnTo>
                  <a:lnTo>
                    <a:pt x="12419" y="6894"/>
                  </a:lnTo>
                  <a:lnTo>
                    <a:pt x="8502" y="6894"/>
                  </a:lnTo>
                  <a:lnTo>
                    <a:pt x="11371" y="4132"/>
                  </a:lnTo>
                  <a:close/>
                  <a:moveTo>
                    <a:pt x="12538" y="7704"/>
                  </a:moveTo>
                  <a:lnTo>
                    <a:pt x="13764" y="9751"/>
                  </a:lnTo>
                  <a:lnTo>
                    <a:pt x="11288" y="10382"/>
                  </a:lnTo>
                  <a:lnTo>
                    <a:pt x="8525" y="7704"/>
                  </a:lnTo>
                  <a:close/>
                  <a:moveTo>
                    <a:pt x="6513" y="7704"/>
                  </a:moveTo>
                  <a:lnTo>
                    <a:pt x="3656" y="10466"/>
                  </a:lnTo>
                  <a:lnTo>
                    <a:pt x="1322" y="9847"/>
                  </a:lnTo>
                  <a:lnTo>
                    <a:pt x="2596" y="7704"/>
                  </a:lnTo>
                  <a:close/>
                  <a:moveTo>
                    <a:pt x="7930" y="8287"/>
                  </a:moveTo>
                  <a:lnTo>
                    <a:pt x="10776" y="11037"/>
                  </a:lnTo>
                  <a:lnTo>
                    <a:pt x="10145" y="13323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09" y="8287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09" y="8287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36" y="10371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8" y="14157"/>
                  </a:lnTo>
                  <a:lnTo>
                    <a:pt x="10680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38" y="10263"/>
                  </a:lnTo>
                  <a:lnTo>
                    <a:pt x="14610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5002" y="4239"/>
                  </a:lnTo>
                  <a:lnTo>
                    <a:pt x="14145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355;p9"/>
            <p:cNvSpPr/>
            <p:nvPr/>
          </p:nvSpPr>
          <p:spPr>
            <a:xfrm>
              <a:off x="2407262" y="3734204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74"/>
                  </a:moveTo>
                  <a:lnTo>
                    <a:pt x="7097" y="2512"/>
                  </a:lnTo>
                  <a:lnTo>
                    <a:pt x="7097" y="6311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10038" y="1238"/>
                  </a:moveTo>
                  <a:lnTo>
                    <a:pt x="10693" y="3632"/>
                  </a:lnTo>
                  <a:lnTo>
                    <a:pt x="7918" y="6311"/>
                  </a:lnTo>
                  <a:lnTo>
                    <a:pt x="7918" y="2405"/>
                  </a:lnTo>
                  <a:lnTo>
                    <a:pt x="7930" y="2405"/>
                  </a:lnTo>
                  <a:lnTo>
                    <a:pt x="10038" y="1238"/>
                  </a:lnTo>
                  <a:close/>
                  <a:moveTo>
                    <a:pt x="3739" y="4215"/>
                  </a:moveTo>
                  <a:lnTo>
                    <a:pt x="6502" y="6894"/>
                  </a:lnTo>
                  <a:lnTo>
                    <a:pt x="2489" y="6894"/>
                  </a:lnTo>
                  <a:lnTo>
                    <a:pt x="1263" y="4846"/>
                  </a:lnTo>
                  <a:lnTo>
                    <a:pt x="3739" y="4215"/>
                  </a:lnTo>
                  <a:close/>
                  <a:moveTo>
                    <a:pt x="11371" y="4132"/>
                  </a:moveTo>
                  <a:lnTo>
                    <a:pt x="13705" y="4751"/>
                  </a:lnTo>
                  <a:lnTo>
                    <a:pt x="12431" y="6894"/>
                  </a:lnTo>
                  <a:lnTo>
                    <a:pt x="8514" y="6894"/>
                  </a:lnTo>
                  <a:lnTo>
                    <a:pt x="11371" y="4132"/>
                  </a:lnTo>
                  <a:close/>
                  <a:moveTo>
                    <a:pt x="12550" y="7704"/>
                  </a:moveTo>
                  <a:lnTo>
                    <a:pt x="13764" y="9751"/>
                  </a:lnTo>
                  <a:lnTo>
                    <a:pt x="11300" y="10382"/>
                  </a:lnTo>
                  <a:lnTo>
                    <a:pt x="8526" y="7704"/>
                  </a:lnTo>
                  <a:close/>
                  <a:moveTo>
                    <a:pt x="6514" y="7704"/>
                  </a:moveTo>
                  <a:lnTo>
                    <a:pt x="3668" y="10466"/>
                  </a:lnTo>
                  <a:lnTo>
                    <a:pt x="1322" y="9847"/>
                  </a:lnTo>
                  <a:lnTo>
                    <a:pt x="2608" y="7704"/>
                  </a:lnTo>
                  <a:close/>
                  <a:moveTo>
                    <a:pt x="7930" y="8287"/>
                  </a:moveTo>
                  <a:lnTo>
                    <a:pt x="10776" y="11037"/>
                  </a:lnTo>
                  <a:lnTo>
                    <a:pt x="10157" y="13323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21" y="8287"/>
                  </a:moveTo>
                  <a:lnTo>
                    <a:pt x="7121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7" y="10966"/>
                  </a:lnTo>
                  <a:lnTo>
                    <a:pt x="7121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57"/>
                  </a:lnTo>
                  <a:lnTo>
                    <a:pt x="3430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205" y="10490"/>
                  </a:lnTo>
                  <a:lnTo>
                    <a:pt x="15050" y="10263"/>
                  </a:lnTo>
                  <a:lnTo>
                    <a:pt x="14622" y="9537"/>
                  </a:lnTo>
                  <a:lnTo>
                    <a:pt x="13229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356;p9"/>
            <p:cNvSpPr/>
            <p:nvPr/>
          </p:nvSpPr>
          <p:spPr>
            <a:xfrm>
              <a:off x="1924768" y="2339304"/>
              <a:ext cx="478740" cy="465126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86"/>
                  </a:moveTo>
                  <a:lnTo>
                    <a:pt x="7108" y="2525"/>
                  </a:lnTo>
                  <a:lnTo>
                    <a:pt x="7108" y="6311"/>
                  </a:lnTo>
                  <a:lnTo>
                    <a:pt x="4263" y="3561"/>
                  </a:lnTo>
                  <a:lnTo>
                    <a:pt x="4882" y="1286"/>
                  </a:lnTo>
                  <a:close/>
                  <a:moveTo>
                    <a:pt x="10049" y="1251"/>
                  </a:moveTo>
                  <a:lnTo>
                    <a:pt x="10704" y="3656"/>
                  </a:lnTo>
                  <a:lnTo>
                    <a:pt x="7942" y="6335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49" y="1251"/>
                  </a:lnTo>
                  <a:close/>
                  <a:moveTo>
                    <a:pt x="11395" y="4144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95" y="4144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2549" y="7728"/>
                  </a:moveTo>
                  <a:lnTo>
                    <a:pt x="13776" y="9764"/>
                  </a:lnTo>
                  <a:lnTo>
                    <a:pt x="11299" y="10407"/>
                  </a:lnTo>
                  <a:lnTo>
                    <a:pt x="8525" y="7728"/>
                  </a:lnTo>
                  <a:close/>
                  <a:moveTo>
                    <a:pt x="6525" y="7716"/>
                  </a:moveTo>
                  <a:lnTo>
                    <a:pt x="3679" y="10466"/>
                  </a:lnTo>
                  <a:lnTo>
                    <a:pt x="1346" y="9859"/>
                  </a:lnTo>
                  <a:lnTo>
                    <a:pt x="2608" y="7716"/>
                  </a:lnTo>
                  <a:close/>
                  <a:moveTo>
                    <a:pt x="7954" y="8299"/>
                  </a:moveTo>
                  <a:lnTo>
                    <a:pt x="10799" y="11050"/>
                  </a:lnTo>
                  <a:lnTo>
                    <a:pt x="10168" y="13324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0" y="8287"/>
                  </a:moveTo>
                  <a:lnTo>
                    <a:pt x="7120" y="12193"/>
                  </a:lnTo>
                  <a:lnTo>
                    <a:pt x="7108" y="12193"/>
                  </a:lnTo>
                  <a:lnTo>
                    <a:pt x="5001" y="13371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70"/>
                  </a:lnTo>
                  <a:lnTo>
                    <a:pt x="3429" y="3453"/>
                  </a:lnTo>
                  <a:lnTo>
                    <a:pt x="857" y="4132"/>
                  </a:lnTo>
                  <a:lnTo>
                    <a:pt x="0" y="4346"/>
                  </a:lnTo>
                  <a:lnTo>
                    <a:pt x="429" y="5085"/>
                  </a:lnTo>
                  <a:lnTo>
                    <a:pt x="1822" y="7406"/>
                  </a:lnTo>
                  <a:lnTo>
                    <a:pt x="476" y="9645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51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8" y="13752"/>
                  </a:lnTo>
                  <a:lnTo>
                    <a:pt x="11633" y="11169"/>
                  </a:lnTo>
                  <a:lnTo>
                    <a:pt x="14204" y="10502"/>
                  </a:lnTo>
                  <a:lnTo>
                    <a:pt x="15050" y="10276"/>
                  </a:lnTo>
                  <a:lnTo>
                    <a:pt x="14621" y="9549"/>
                  </a:lnTo>
                  <a:lnTo>
                    <a:pt x="13240" y="7228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357;p9"/>
            <p:cNvSpPr/>
            <p:nvPr/>
          </p:nvSpPr>
          <p:spPr>
            <a:xfrm>
              <a:off x="2407262" y="4198916"/>
              <a:ext cx="478772" cy="465094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882" y="1286"/>
                  </a:moveTo>
                  <a:lnTo>
                    <a:pt x="7097" y="2512"/>
                  </a:lnTo>
                  <a:lnTo>
                    <a:pt x="7097" y="6310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38" y="1238"/>
                  </a:moveTo>
                  <a:lnTo>
                    <a:pt x="10693" y="3632"/>
                  </a:lnTo>
                  <a:lnTo>
                    <a:pt x="7918" y="6310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38" y="1238"/>
                  </a:lnTo>
                  <a:close/>
                  <a:moveTo>
                    <a:pt x="11371" y="4132"/>
                  </a:moveTo>
                  <a:lnTo>
                    <a:pt x="13705" y="4739"/>
                  </a:lnTo>
                  <a:lnTo>
                    <a:pt x="12431" y="6882"/>
                  </a:lnTo>
                  <a:lnTo>
                    <a:pt x="8514" y="6882"/>
                  </a:lnTo>
                  <a:lnTo>
                    <a:pt x="11371" y="4132"/>
                  </a:lnTo>
                  <a:close/>
                  <a:moveTo>
                    <a:pt x="3739" y="4215"/>
                  </a:moveTo>
                  <a:lnTo>
                    <a:pt x="6502" y="6894"/>
                  </a:lnTo>
                  <a:lnTo>
                    <a:pt x="2489" y="6894"/>
                  </a:lnTo>
                  <a:lnTo>
                    <a:pt x="1287" y="4858"/>
                  </a:lnTo>
                  <a:lnTo>
                    <a:pt x="3739" y="4215"/>
                  </a:lnTo>
                  <a:close/>
                  <a:moveTo>
                    <a:pt x="12550" y="7715"/>
                  </a:moveTo>
                  <a:lnTo>
                    <a:pt x="13764" y="9751"/>
                  </a:lnTo>
                  <a:lnTo>
                    <a:pt x="11300" y="10394"/>
                  </a:lnTo>
                  <a:lnTo>
                    <a:pt x="8526" y="7715"/>
                  </a:lnTo>
                  <a:close/>
                  <a:moveTo>
                    <a:pt x="6514" y="7715"/>
                  </a:moveTo>
                  <a:lnTo>
                    <a:pt x="3668" y="10466"/>
                  </a:lnTo>
                  <a:lnTo>
                    <a:pt x="1322" y="9859"/>
                  </a:lnTo>
                  <a:lnTo>
                    <a:pt x="2608" y="7715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57" y="13323"/>
                  </a:lnTo>
                  <a:lnTo>
                    <a:pt x="7930" y="12085"/>
                  </a:lnTo>
                  <a:lnTo>
                    <a:pt x="7930" y="8299"/>
                  </a:lnTo>
                  <a:close/>
                  <a:moveTo>
                    <a:pt x="7121" y="8299"/>
                  </a:moveTo>
                  <a:lnTo>
                    <a:pt x="7121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22" y="7406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205" y="10501"/>
                  </a:lnTo>
                  <a:lnTo>
                    <a:pt x="15050" y="10275"/>
                  </a:lnTo>
                  <a:lnTo>
                    <a:pt x="14622" y="9549"/>
                  </a:lnTo>
                  <a:lnTo>
                    <a:pt x="13229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358;p9"/>
            <p:cNvSpPr/>
            <p:nvPr/>
          </p:nvSpPr>
          <p:spPr>
            <a:xfrm>
              <a:off x="2407262" y="4663629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86"/>
                  </a:moveTo>
                  <a:lnTo>
                    <a:pt x="7097" y="2524"/>
                  </a:lnTo>
                  <a:lnTo>
                    <a:pt x="7097" y="6322"/>
                  </a:lnTo>
                  <a:lnTo>
                    <a:pt x="4263" y="3572"/>
                  </a:lnTo>
                  <a:lnTo>
                    <a:pt x="4882" y="1286"/>
                  </a:lnTo>
                  <a:close/>
                  <a:moveTo>
                    <a:pt x="10038" y="1250"/>
                  </a:moveTo>
                  <a:lnTo>
                    <a:pt x="10693" y="3643"/>
                  </a:lnTo>
                  <a:lnTo>
                    <a:pt x="7918" y="6322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38" y="1250"/>
                  </a:lnTo>
                  <a:close/>
                  <a:moveTo>
                    <a:pt x="3739" y="4203"/>
                  </a:moveTo>
                  <a:lnTo>
                    <a:pt x="6502" y="6882"/>
                  </a:lnTo>
                  <a:lnTo>
                    <a:pt x="2489" y="6882"/>
                  </a:lnTo>
                  <a:lnTo>
                    <a:pt x="1263" y="4846"/>
                  </a:lnTo>
                  <a:lnTo>
                    <a:pt x="3739" y="4203"/>
                  </a:lnTo>
                  <a:close/>
                  <a:moveTo>
                    <a:pt x="11383" y="4132"/>
                  </a:moveTo>
                  <a:lnTo>
                    <a:pt x="13729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83" y="4132"/>
                  </a:lnTo>
                  <a:close/>
                  <a:moveTo>
                    <a:pt x="12550" y="7715"/>
                  </a:moveTo>
                  <a:lnTo>
                    <a:pt x="13764" y="9763"/>
                  </a:lnTo>
                  <a:lnTo>
                    <a:pt x="11300" y="10394"/>
                  </a:lnTo>
                  <a:lnTo>
                    <a:pt x="8526" y="7715"/>
                  </a:lnTo>
                  <a:close/>
                  <a:moveTo>
                    <a:pt x="6514" y="7715"/>
                  </a:moveTo>
                  <a:lnTo>
                    <a:pt x="3668" y="10478"/>
                  </a:lnTo>
                  <a:lnTo>
                    <a:pt x="1322" y="9858"/>
                  </a:lnTo>
                  <a:lnTo>
                    <a:pt x="2608" y="7715"/>
                  </a:lnTo>
                  <a:close/>
                  <a:moveTo>
                    <a:pt x="7930" y="8287"/>
                  </a:moveTo>
                  <a:lnTo>
                    <a:pt x="10776" y="11037"/>
                  </a:lnTo>
                  <a:lnTo>
                    <a:pt x="10157" y="13311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21" y="8299"/>
                  </a:moveTo>
                  <a:lnTo>
                    <a:pt x="7121" y="12204"/>
                  </a:lnTo>
                  <a:lnTo>
                    <a:pt x="7097" y="12204"/>
                  </a:lnTo>
                  <a:lnTo>
                    <a:pt x="5001" y="13371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44" y="857"/>
                  </a:lnTo>
                  <a:lnTo>
                    <a:pt x="3430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32"/>
                  </a:lnTo>
                  <a:lnTo>
                    <a:pt x="48" y="10370"/>
                  </a:lnTo>
                  <a:lnTo>
                    <a:pt x="894" y="10597"/>
                  </a:lnTo>
                  <a:lnTo>
                    <a:pt x="3561" y="11287"/>
                  </a:lnTo>
                  <a:lnTo>
                    <a:pt x="4239" y="13788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1" y="14145"/>
                  </a:lnTo>
                  <a:lnTo>
                    <a:pt x="10693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205" y="10489"/>
                  </a:lnTo>
                  <a:lnTo>
                    <a:pt x="15050" y="10263"/>
                  </a:lnTo>
                  <a:lnTo>
                    <a:pt x="14622" y="9537"/>
                  </a:lnTo>
                  <a:lnTo>
                    <a:pt x="13229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2" y="810"/>
                  </a:lnTo>
                  <a:lnTo>
                    <a:pt x="105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359;p9"/>
            <p:cNvSpPr/>
            <p:nvPr/>
          </p:nvSpPr>
          <p:spPr>
            <a:xfrm>
              <a:off x="2407262" y="2804398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39"/>
                  </a:moveTo>
                  <a:lnTo>
                    <a:pt x="10705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54" y="2405"/>
                  </a:lnTo>
                  <a:lnTo>
                    <a:pt x="10050" y="1239"/>
                  </a:lnTo>
                  <a:close/>
                  <a:moveTo>
                    <a:pt x="4882" y="1274"/>
                  </a:moveTo>
                  <a:lnTo>
                    <a:pt x="7097" y="2513"/>
                  </a:lnTo>
                  <a:lnTo>
                    <a:pt x="7097" y="6323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7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12550" y="7704"/>
                  </a:moveTo>
                  <a:lnTo>
                    <a:pt x="13764" y="9752"/>
                  </a:lnTo>
                  <a:lnTo>
                    <a:pt x="11300" y="10383"/>
                  </a:lnTo>
                  <a:lnTo>
                    <a:pt x="8526" y="7704"/>
                  </a:lnTo>
                  <a:close/>
                  <a:moveTo>
                    <a:pt x="6514" y="7704"/>
                  </a:moveTo>
                  <a:lnTo>
                    <a:pt x="3668" y="10478"/>
                  </a:lnTo>
                  <a:lnTo>
                    <a:pt x="1322" y="9871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788" y="11038"/>
                  </a:lnTo>
                  <a:lnTo>
                    <a:pt x="10169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1" y="8287"/>
                  </a:moveTo>
                  <a:lnTo>
                    <a:pt x="7121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7" y="10966"/>
                  </a:lnTo>
                  <a:lnTo>
                    <a:pt x="7121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1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09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22" y="9537"/>
                  </a:lnTo>
                  <a:lnTo>
                    <a:pt x="13229" y="7216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360;p9"/>
            <p:cNvSpPr/>
            <p:nvPr/>
          </p:nvSpPr>
          <p:spPr>
            <a:xfrm>
              <a:off x="1924768" y="2804398"/>
              <a:ext cx="478740" cy="464744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10049" y="1239"/>
                  </a:moveTo>
                  <a:lnTo>
                    <a:pt x="10704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49" y="1239"/>
                  </a:lnTo>
                  <a:close/>
                  <a:moveTo>
                    <a:pt x="4882" y="1274"/>
                  </a:moveTo>
                  <a:lnTo>
                    <a:pt x="7108" y="2513"/>
                  </a:lnTo>
                  <a:lnTo>
                    <a:pt x="7108" y="6323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95" y="4132"/>
                  </a:lnTo>
                  <a:close/>
                  <a:moveTo>
                    <a:pt x="12549" y="7704"/>
                  </a:moveTo>
                  <a:lnTo>
                    <a:pt x="13752" y="9752"/>
                  </a:lnTo>
                  <a:lnTo>
                    <a:pt x="11299" y="10383"/>
                  </a:lnTo>
                  <a:lnTo>
                    <a:pt x="8537" y="7704"/>
                  </a:lnTo>
                  <a:close/>
                  <a:moveTo>
                    <a:pt x="6525" y="7704"/>
                  </a:moveTo>
                  <a:lnTo>
                    <a:pt x="3667" y="10478"/>
                  </a:lnTo>
                  <a:lnTo>
                    <a:pt x="1334" y="9871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799" y="11038"/>
                  </a:lnTo>
                  <a:lnTo>
                    <a:pt x="10168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44" y="858"/>
                  </a:lnTo>
                  <a:lnTo>
                    <a:pt x="3429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8" y="13752"/>
                  </a:lnTo>
                  <a:lnTo>
                    <a:pt x="11633" y="11157"/>
                  </a:lnTo>
                  <a:lnTo>
                    <a:pt x="14204" y="10490"/>
                  </a:lnTo>
                  <a:lnTo>
                    <a:pt x="15050" y="10264"/>
                  </a:lnTo>
                  <a:lnTo>
                    <a:pt x="14621" y="9537"/>
                  </a:lnTo>
                  <a:lnTo>
                    <a:pt x="13240" y="7216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361;p9"/>
            <p:cNvSpPr/>
            <p:nvPr/>
          </p:nvSpPr>
          <p:spPr>
            <a:xfrm>
              <a:off x="1442242" y="1874591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98"/>
                  </a:moveTo>
                  <a:lnTo>
                    <a:pt x="7109" y="2525"/>
                  </a:lnTo>
                  <a:lnTo>
                    <a:pt x="7109" y="6323"/>
                  </a:lnTo>
                  <a:lnTo>
                    <a:pt x="4263" y="3573"/>
                  </a:lnTo>
                  <a:lnTo>
                    <a:pt x="4882" y="1298"/>
                  </a:lnTo>
                  <a:close/>
                  <a:moveTo>
                    <a:pt x="10050" y="1251"/>
                  </a:moveTo>
                  <a:lnTo>
                    <a:pt x="10704" y="3644"/>
                  </a:lnTo>
                  <a:lnTo>
                    <a:pt x="7942" y="6323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50" y="1251"/>
                  </a:lnTo>
                  <a:close/>
                  <a:moveTo>
                    <a:pt x="11395" y="4132"/>
                  </a:moveTo>
                  <a:lnTo>
                    <a:pt x="13729" y="4751"/>
                  </a:lnTo>
                  <a:lnTo>
                    <a:pt x="12455" y="6894"/>
                  </a:lnTo>
                  <a:lnTo>
                    <a:pt x="8537" y="6894"/>
                  </a:lnTo>
                  <a:lnTo>
                    <a:pt x="11395" y="4132"/>
                  </a:lnTo>
                  <a:close/>
                  <a:moveTo>
                    <a:pt x="3739" y="4227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5" y="4870"/>
                  </a:lnTo>
                  <a:lnTo>
                    <a:pt x="3739" y="4227"/>
                  </a:lnTo>
                  <a:close/>
                  <a:moveTo>
                    <a:pt x="12550" y="7728"/>
                  </a:moveTo>
                  <a:lnTo>
                    <a:pt x="13776" y="9764"/>
                  </a:lnTo>
                  <a:lnTo>
                    <a:pt x="11300" y="10407"/>
                  </a:lnTo>
                  <a:lnTo>
                    <a:pt x="8537" y="7728"/>
                  </a:lnTo>
                  <a:close/>
                  <a:moveTo>
                    <a:pt x="6525" y="7728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42" y="8299"/>
                  </a:moveTo>
                  <a:lnTo>
                    <a:pt x="10788" y="11062"/>
                  </a:lnTo>
                  <a:lnTo>
                    <a:pt x="10157" y="13336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21" y="8299"/>
                  </a:moveTo>
                  <a:lnTo>
                    <a:pt x="7121" y="12205"/>
                  </a:lnTo>
                  <a:lnTo>
                    <a:pt x="7109" y="12205"/>
                  </a:lnTo>
                  <a:lnTo>
                    <a:pt x="5013" y="13383"/>
                  </a:lnTo>
                  <a:lnTo>
                    <a:pt x="4358" y="10978"/>
                  </a:lnTo>
                  <a:lnTo>
                    <a:pt x="7121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3"/>
                  </a:lnTo>
                  <a:lnTo>
                    <a:pt x="1822" y="7394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51" y="13800"/>
                  </a:lnTo>
                  <a:lnTo>
                    <a:pt x="4466" y="14610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19" y="13752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2" y="9538"/>
                  </a:lnTo>
                  <a:lnTo>
                    <a:pt x="13240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502" y="3322"/>
                  </a:lnTo>
                  <a:lnTo>
                    <a:pt x="10812" y="822"/>
                  </a:lnTo>
                  <a:lnTo>
                    <a:pt x="105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362;p9"/>
            <p:cNvSpPr/>
            <p:nvPr/>
          </p:nvSpPr>
          <p:spPr>
            <a:xfrm>
              <a:off x="1442624" y="2339304"/>
              <a:ext cx="478391" cy="465126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51" y="3561"/>
                  </a:lnTo>
                  <a:lnTo>
                    <a:pt x="4882" y="1286"/>
                  </a:lnTo>
                  <a:close/>
                  <a:moveTo>
                    <a:pt x="10038" y="1251"/>
                  </a:moveTo>
                  <a:lnTo>
                    <a:pt x="10692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38" y="1251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5" y="6894"/>
                  </a:lnTo>
                  <a:lnTo>
                    <a:pt x="11383" y="4144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2538" y="7728"/>
                  </a:moveTo>
                  <a:lnTo>
                    <a:pt x="13764" y="9764"/>
                  </a:lnTo>
                  <a:lnTo>
                    <a:pt x="11288" y="10407"/>
                  </a:lnTo>
                  <a:lnTo>
                    <a:pt x="8525" y="7728"/>
                  </a:lnTo>
                  <a:close/>
                  <a:moveTo>
                    <a:pt x="6513" y="7716"/>
                  </a:moveTo>
                  <a:lnTo>
                    <a:pt x="3668" y="10466"/>
                  </a:lnTo>
                  <a:lnTo>
                    <a:pt x="1334" y="9859"/>
                  </a:lnTo>
                  <a:lnTo>
                    <a:pt x="2596" y="7716"/>
                  </a:lnTo>
                  <a:close/>
                  <a:moveTo>
                    <a:pt x="7942" y="8299"/>
                  </a:moveTo>
                  <a:lnTo>
                    <a:pt x="10788" y="11050"/>
                  </a:lnTo>
                  <a:lnTo>
                    <a:pt x="10157" y="13324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87"/>
                  </a:moveTo>
                  <a:lnTo>
                    <a:pt x="7109" y="12193"/>
                  </a:lnTo>
                  <a:lnTo>
                    <a:pt x="7097" y="12193"/>
                  </a:lnTo>
                  <a:lnTo>
                    <a:pt x="5001" y="13371"/>
                  </a:lnTo>
                  <a:lnTo>
                    <a:pt x="4346" y="10966"/>
                  </a:lnTo>
                  <a:lnTo>
                    <a:pt x="7109" y="8287"/>
                  </a:lnTo>
                  <a:close/>
                  <a:moveTo>
                    <a:pt x="10573" y="1"/>
                  </a:moveTo>
                  <a:lnTo>
                    <a:pt x="9823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7" y="9645"/>
                  </a:lnTo>
                  <a:lnTo>
                    <a:pt x="36" y="10383"/>
                  </a:lnTo>
                  <a:lnTo>
                    <a:pt x="894" y="10597"/>
                  </a:lnTo>
                  <a:lnTo>
                    <a:pt x="3549" y="11300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16" y="14205"/>
                  </a:lnTo>
                  <a:lnTo>
                    <a:pt x="7621" y="12859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7" y="13752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38" y="10276"/>
                  </a:lnTo>
                  <a:lnTo>
                    <a:pt x="14610" y="9549"/>
                  </a:lnTo>
                  <a:lnTo>
                    <a:pt x="13228" y="7228"/>
                  </a:lnTo>
                  <a:lnTo>
                    <a:pt x="14562" y="4977"/>
                  </a:lnTo>
                  <a:lnTo>
                    <a:pt x="15002" y="4251"/>
                  </a:lnTo>
                  <a:lnTo>
                    <a:pt x="14145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363;p9"/>
            <p:cNvSpPr/>
            <p:nvPr/>
          </p:nvSpPr>
          <p:spPr>
            <a:xfrm>
              <a:off x="1924768" y="3734204"/>
              <a:ext cx="478740" cy="464744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74"/>
                  </a:moveTo>
                  <a:lnTo>
                    <a:pt x="7108" y="2512"/>
                  </a:lnTo>
                  <a:lnTo>
                    <a:pt x="7108" y="6311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10037" y="1238"/>
                  </a:moveTo>
                  <a:lnTo>
                    <a:pt x="10692" y="3632"/>
                  </a:lnTo>
                  <a:lnTo>
                    <a:pt x="7918" y="6311"/>
                  </a:lnTo>
                  <a:lnTo>
                    <a:pt x="7918" y="2405"/>
                  </a:lnTo>
                  <a:lnTo>
                    <a:pt x="7942" y="2405"/>
                  </a:lnTo>
                  <a:lnTo>
                    <a:pt x="10037" y="1238"/>
                  </a:lnTo>
                  <a:close/>
                  <a:moveTo>
                    <a:pt x="3739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86" y="4846"/>
                  </a:lnTo>
                  <a:lnTo>
                    <a:pt x="3739" y="4215"/>
                  </a:lnTo>
                  <a:close/>
                  <a:moveTo>
                    <a:pt x="11371" y="4132"/>
                  </a:moveTo>
                  <a:lnTo>
                    <a:pt x="13716" y="4751"/>
                  </a:lnTo>
                  <a:lnTo>
                    <a:pt x="12430" y="6894"/>
                  </a:lnTo>
                  <a:lnTo>
                    <a:pt x="8513" y="6894"/>
                  </a:lnTo>
                  <a:lnTo>
                    <a:pt x="11371" y="4132"/>
                  </a:lnTo>
                  <a:close/>
                  <a:moveTo>
                    <a:pt x="12549" y="7704"/>
                  </a:moveTo>
                  <a:lnTo>
                    <a:pt x="13776" y="9751"/>
                  </a:lnTo>
                  <a:lnTo>
                    <a:pt x="11299" y="10382"/>
                  </a:lnTo>
                  <a:lnTo>
                    <a:pt x="8525" y="7704"/>
                  </a:lnTo>
                  <a:close/>
                  <a:moveTo>
                    <a:pt x="6525" y="7704"/>
                  </a:moveTo>
                  <a:lnTo>
                    <a:pt x="3667" y="10466"/>
                  </a:lnTo>
                  <a:lnTo>
                    <a:pt x="1334" y="9847"/>
                  </a:lnTo>
                  <a:lnTo>
                    <a:pt x="2608" y="7704"/>
                  </a:lnTo>
                  <a:close/>
                  <a:moveTo>
                    <a:pt x="7942" y="8287"/>
                  </a:moveTo>
                  <a:lnTo>
                    <a:pt x="10775" y="11037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57"/>
                  </a:lnTo>
                  <a:lnTo>
                    <a:pt x="3429" y="3453"/>
                  </a:lnTo>
                  <a:lnTo>
                    <a:pt x="857" y="4120"/>
                  </a:lnTo>
                  <a:lnTo>
                    <a:pt x="0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800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8" y="13752"/>
                  </a:lnTo>
                  <a:lnTo>
                    <a:pt x="11633" y="11156"/>
                  </a:lnTo>
                  <a:lnTo>
                    <a:pt x="14204" y="10490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364;p9"/>
            <p:cNvSpPr/>
            <p:nvPr/>
          </p:nvSpPr>
          <p:spPr>
            <a:xfrm>
              <a:off x="1924768" y="4198916"/>
              <a:ext cx="478740" cy="465094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82" y="1286"/>
                  </a:moveTo>
                  <a:lnTo>
                    <a:pt x="7108" y="2512"/>
                  </a:lnTo>
                  <a:lnTo>
                    <a:pt x="7108" y="6310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37" y="1238"/>
                  </a:moveTo>
                  <a:lnTo>
                    <a:pt x="10692" y="3632"/>
                  </a:lnTo>
                  <a:lnTo>
                    <a:pt x="7918" y="6310"/>
                  </a:lnTo>
                  <a:lnTo>
                    <a:pt x="7918" y="2417"/>
                  </a:lnTo>
                  <a:lnTo>
                    <a:pt x="7942" y="2417"/>
                  </a:lnTo>
                  <a:lnTo>
                    <a:pt x="10037" y="1238"/>
                  </a:lnTo>
                  <a:close/>
                  <a:moveTo>
                    <a:pt x="11371" y="4132"/>
                  </a:moveTo>
                  <a:lnTo>
                    <a:pt x="13716" y="4739"/>
                  </a:lnTo>
                  <a:lnTo>
                    <a:pt x="12430" y="6882"/>
                  </a:lnTo>
                  <a:lnTo>
                    <a:pt x="8513" y="6882"/>
                  </a:lnTo>
                  <a:lnTo>
                    <a:pt x="11371" y="4132"/>
                  </a:lnTo>
                  <a:close/>
                  <a:moveTo>
                    <a:pt x="3739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4" y="4858"/>
                  </a:lnTo>
                  <a:lnTo>
                    <a:pt x="3739" y="4215"/>
                  </a:lnTo>
                  <a:close/>
                  <a:moveTo>
                    <a:pt x="12549" y="7715"/>
                  </a:moveTo>
                  <a:lnTo>
                    <a:pt x="13776" y="9751"/>
                  </a:lnTo>
                  <a:lnTo>
                    <a:pt x="11299" y="10394"/>
                  </a:lnTo>
                  <a:lnTo>
                    <a:pt x="8525" y="7715"/>
                  </a:lnTo>
                  <a:close/>
                  <a:moveTo>
                    <a:pt x="6525" y="7715"/>
                  </a:moveTo>
                  <a:lnTo>
                    <a:pt x="3667" y="10466"/>
                  </a:lnTo>
                  <a:lnTo>
                    <a:pt x="1334" y="9859"/>
                  </a:lnTo>
                  <a:lnTo>
                    <a:pt x="2608" y="7715"/>
                  </a:lnTo>
                  <a:close/>
                  <a:moveTo>
                    <a:pt x="7942" y="8299"/>
                  </a:moveTo>
                  <a:lnTo>
                    <a:pt x="10775" y="11049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69"/>
                  </a:lnTo>
                  <a:lnTo>
                    <a:pt x="3429" y="3453"/>
                  </a:lnTo>
                  <a:lnTo>
                    <a:pt x="857" y="4132"/>
                  </a:lnTo>
                  <a:lnTo>
                    <a:pt x="0" y="4346"/>
                  </a:lnTo>
                  <a:lnTo>
                    <a:pt x="441" y="5084"/>
                  </a:lnTo>
                  <a:lnTo>
                    <a:pt x="1822" y="7406"/>
                  </a:lnTo>
                  <a:lnTo>
                    <a:pt x="476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8" y="13752"/>
                  </a:lnTo>
                  <a:lnTo>
                    <a:pt x="11633" y="11168"/>
                  </a:lnTo>
                  <a:lnTo>
                    <a:pt x="14204" y="10501"/>
                  </a:lnTo>
                  <a:lnTo>
                    <a:pt x="15050" y="10275"/>
                  </a:lnTo>
                  <a:lnTo>
                    <a:pt x="14621" y="9549"/>
                  </a:lnTo>
                  <a:lnTo>
                    <a:pt x="13240" y="7227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365;p9"/>
            <p:cNvSpPr/>
            <p:nvPr/>
          </p:nvSpPr>
          <p:spPr>
            <a:xfrm>
              <a:off x="1924768" y="4663629"/>
              <a:ext cx="478740" cy="464744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86"/>
                  </a:moveTo>
                  <a:lnTo>
                    <a:pt x="7108" y="2524"/>
                  </a:lnTo>
                  <a:lnTo>
                    <a:pt x="7108" y="6322"/>
                  </a:lnTo>
                  <a:lnTo>
                    <a:pt x="4263" y="3572"/>
                  </a:lnTo>
                  <a:lnTo>
                    <a:pt x="4882" y="1286"/>
                  </a:lnTo>
                  <a:close/>
                  <a:moveTo>
                    <a:pt x="10049" y="1250"/>
                  </a:moveTo>
                  <a:lnTo>
                    <a:pt x="10704" y="3643"/>
                  </a:lnTo>
                  <a:lnTo>
                    <a:pt x="7942" y="6322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50"/>
                  </a:lnTo>
                  <a:close/>
                  <a:moveTo>
                    <a:pt x="3739" y="4203"/>
                  </a:moveTo>
                  <a:lnTo>
                    <a:pt x="6513" y="6882"/>
                  </a:lnTo>
                  <a:lnTo>
                    <a:pt x="2489" y="6882"/>
                  </a:lnTo>
                  <a:lnTo>
                    <a:pt x="1274" y="4846"/>
                  </a:lnTo>
                  <a:lnTo>
                    <a:pt x="3739" y="4203"/>
                  </a:lnTo>
                  <a:close/>
                  <a:moveTo>
                    <a:pt x="11395" y="4132"/>
                  </a:moveTo>
                  <a:lnTo>
                    <a:pt x="13728" y="4739"/>
                  </a:lnTo>
                  <a:lnTo>
                    <a:pt x="12442" y="6882"/>
                  </a:lnTo>
                  <a:lnTo>
                    <a:pt x="8525" y="6882"/>
                  </a:lnTo>
                  <a:lnTo>
                    <a:pt x="11395" y="4132"/>
                  </a:lnTo>
                  <a:close/>
                  <a:moveTo>
                    <a:pt x="12549" y="7715"/>
                  </a:moveTo>
                  <a:lnTo>
                    <a:pt x="13776" y="9763"/>
                  </a:lnTo>
                  <a:lnTo>
                    <a:pt x="11299" y="10394"/>
                  </a:lnTo>
                  <a:lnTo>
                    <a:pt x="8525" y="7715"/>
                  </a:lnTo>
                  <a:close/>
                  <a:moveTo>
                    <a:pt x="6525" y="7715"/>
                  </a:moveTo>
                  <a:lnTo>
                    <a:pt x="3667" y="10478"/>
                  </a:lnTo>
                  <a:lnTo>
                    <a:pt x="1334" y="9858"/>
                  </a:lnTo>
                  <a:lnTo>
                    <a:pt x="2608" y="7715"/>
                  </a:lnTo>
                  <a:close/>
                  <a:moveTo>
                    <a:pt x="7954" y="8287"/>
                  </a:moveTo>
                  <a:lnTo>
                    <a:pt x="10799" y="11037"/>
                  </a:lnTo>
                  <a:lnTo>
                    <a:pt x="10168" y="13311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108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70" y="36"/>
                  </a:lnTo>
                  <a:lnTo>
                    <a:pt x="4144" y="857"/>
                  </a:lnTo>
                  <a:lnTo>
                    <a:pt x="3429" y="3441"/>
                  </a:lnTo>
                  <a:lnTo>
                    <a:pt x="857" y="4120"/>
                  </a:lnTo>
                  <a:lnTo>
                    <a:pt x="0" y="4334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6" y="9632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87"/>
                  </a:lnTo>
                  <a:lnTo>
                    <a:pt x="4251" y="13788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92" y="14561"/>
                  </a:lnTo>
                  <a:lnTo>
                    <a:pt x="10918" y="13752"/>
                  </a:lnTo>
                  <a:lnTo>
                    <a:pt x="11633" y="11156"/>
                  </a:lnTo>
                  <a:lnTo>
                    <a:pt x="14204" y="10489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1" y="810"/>
                  </a:lnTo>
                  <a:lnTo>
                    <a:pt x="105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366;p9"/>
            <p:cNvSpPr/>
            <p:nvPr/>
          </p:nvSpPr>
          <p:spPr>
            <a:xfrm>
              <a:off x="1442624" y="4663629"/>
              <a:ext cx="478391" cy="464744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86"/>
                  </a:moveTo>
                  <a:lnTo>
                    <a:pt x="7097" y="2524"/>
                  </a:lnTo>
                  <a:lnTo>
                    <a:pt x="7097" y="6322"/>
                  </a:lnTo>
                  <a:lnTo>
                    <a:pt x="4251" y="3572"/>
                  </a:lnTo>
                  <a:lnTo>
                    <a:pt x="4882" y="1286"/>
                  </a:lnTo>
                  <a:close/>
                  <a:moveTo>
                    <a:pt x="10038" y="1250"/>
                  </a:moveTo>
                  <a:lnTo>
                    <a:pt x="10692" y="3643"/>
                  </a:lnTo>
                  <a:lnTo>
                    <a:pt x="7930" y="6322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8" y="1250"/>
                  </a:lnTo>
                  <a:close/>
                  <a:moveTo>
                    <a:pt x="3727" y="4203"/>
                  </a:moveTo>
                  <a:lnTo>
                    <a:pt x="6501" y="6882"/>
                  </a:lnTo>
                  <a:lnTo>
                    <a:pt x="2477" y="6882"/>
                  </a:lnTo>
                  <a:lnTo>
                    <a:pt x="1263" y="4846"/>
                  </a:lnTo>
                  <a:lnTo>
                    <a:pt x="3727" y="4203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25" y="6882"/>
                  </a:lnTo>
                  <a:lnTo>
                    <a:pt x="11383" y="4132"/>
                  </a:lnTo>
                  <a:close/>
                  <a:moveTo>
                    <a:pt x="12538" y="7715"/>
                  </a:moveTo>
                  <a:lnTo>
                    <a:pt x="13764" y="9763"/>
                  </a:lnTo>
                  <a:lnTo>
                    <a:pt x="11288" y="10394"/>
                  </a:lnTo>
                  <a:lnTo>
                    <a:pt x="8525" y="7715"/>
                  </a:lnTo>
                  <a:close/>
                  <a:moveTo>
                    <a:pt x="6501" y="7715"/>
                  </a:moveTo>
                  <a:lnTo>
                    <a:pt x="3656" y="10478"/>
                  </a:lnTo>
                  <a:lnTo>
                    <a:pt x="1310" y="9858"/>
                  </a:lnTo>
                  <a:lnTo>
                    <a:pt x="2584" y="7715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57" y="13311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05"/>
                  </a:lnTo>
                  <a:lnTo>
                    <a:pt x="7418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32" y="857"/>
                  </a:lnTo>
                  <a:lnTo>
                    <a:pt x="3418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32"/>
                  </a:lnTo>
                  <a:lnTo>
                    <a:pt x="36" y="10370"/>
                  </a:lnTo>
                  <a:lnTo>
                    <a:pt x="894" y="10597"/>
                  </a:lnTo>
                  <a:lnTo>
                    <a:pt x="3549" y="11287"/>
                  </a:lnTo>
                  <a:lnTo>
                    <a:pt x="4239" y="13788"/>
                  </a:lnTo>
                  <a:lnTo>
                    <a:pt x="4465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8" y="14145"/>
                  </a:lnTo>
                  <a:lnTo>
                    <a:pt x="10680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38" y="10263"/>
                  </a:lnTo>
                  <a:lnTo>
                    <a:pt x="14610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5002" y="4239"/>
                  </a:lnTo>
                  <a:lnTo>
                    <a:pt x="14145" y="4012"/>
                  </a:lnTo>
                  <a:lnTo>
                    <a:pt x="11490" y="3310"/>
                  </a:lnTo>
                  <a:lnTo>
                    <a:pt x="10800" y="810"/>
                  </a:lnTo>
                  <a:lnTo>
                    <a:pt x="1057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367;p9"/>
            <p:cNvSpPr/>
            <p:nvPr/>
          </p:nvSpPr>
          <p:spPr>
            <a:xfrm>
              <a:off x="4333167" y="4663629"/>
              <a:ext cx="478740" cy="464744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94" y="1286"/>
                  </a:moveTo>
                  <a:lnTo>
                    <a:pt x="7120" y="2524"/>
                  </a:lnTo>
                  <a:lnTo>
                    <a:pt x="7120" y="6322"/>
                  </a:lnTo>
                  <a:lnTo>
                    <a:pt x="4274" y="3572"/>
                  </a:lnTo>
                  <a:lnTo>
                    <a:pt x="4894" y="1286"/>
                  </a:lnTo>
                  <a:close/>
                  <a:moveTo>
                    <a:pt x="10049" y="1250"/>
                  </a:moveTo>
                  <a:lnTo>
                    <a:pt x="10704" y="3643"/>
                  </a:lnTo>
                  <a:lnTo>
                    <a:pt x="7930" y="6322"/>
                  </a:lnTo>
                  <a:lnTo>
                    <a:pt x="7930" y="2417"/>
                  </a:lnTo>
                  <a:lnTo>
                    <a:pt x="7953" y="2417"/>
                  </a:lnTo>
                  <a:lnTo>
                    <a:pt x="10049" y="1250"/>
                  </a:lnTo>
                  <a:close/>
                  <a:moveTo>
                    <a:pt x="3751" y="4203"/>
                  </a:moveTo>
                  <a:lnTo>
                    <a:pt x="6525" y="6882"/>
                  </a:lnTo>
                  <a:lnTo>
                    <a:pt x="2500" y="6882"/>
                  </a:lnTo>
                  <a:lnTo>
                    <a:pt x="1298" y="4846"/>
                  </a:lnTo>
                  <a:lnTo>
                    <a:pt x="3751" y="4203"/>
                  </a:lnTo>
                  <a:close/>
                  <a:moveTo>
                    <a:pt x="11382" y="4132"/>
                  </a:moveTo>
                  <a:lnTo>
                    <a:pt x="13728" y="4739"/>
                  </a:lnTo>
                  <a:lnTo>
                    <a:pt x="12442" y="6882"/>
                  </a:lnTo>
                  <a:lnTo>
                    <a:pt x="8549" y="6882"/>
                  </a:lnTo>
                  <a:lnTo>
                    <a:pt x="11382" y="4132"/>
                  </a:lnTo>
                  <a:close/>
                  <a:moveTo>
                    <a:pt x="12561" y="7715"/>
                  </a:moveTo>
                  <a:lnTo>
                    <a:pt x="13788" y="9763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25" y="7715"/>
                  </a:moveTo>
                  <a:lnTo>
                    <a:pt x="3667" y="10478"/>
                  </a:lnTo>
                  <a:lnTo>
                    <a:pt x="1322" y="9858"/>
                  </a:lnTo>
                  <a:lnTo>
                    <a:pt x="2608" y="7715"/>
                  </a:lnTo>
                  <a:close/>
                  <a:moveTo>
                    <a:pt x="7953" y="8287"/>
                  </a:moveTo>
                  <a:lnTo>
                    <a:pt x="10787" y="11037"/>
                  </a:lnTo>
                  <a:lnTo>
                    <a:pt x="10168" y="13311"/>
                  </a:lnTo>
                  <a:lnTo>
                    <a:pt x="7953" y="12085"/>
                  </a:lnTo>
                  <a:lnTo>
                    <a:pt x="7953" y="8287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096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76"/>
                  </a:lnTo>
                  <a:lnTo>
                    <a:pt x="4358" y="60"/>
                  </a:lnTo>
                  <a:lnTo>
                    <a:pt x="4143" y="869"/>
                  </a:lnTo>
                  <a:lnTo>
                    <a:pt x="3429" y="3465"/>
                  </a:lnTo>
                  <a:lnTo>
                    <a:pt x="845" y="4132"/>
                  </a:lnTo>
                  <a:lnTo>
                    <a:pt x="0" y="4358"/>
                  </a:lnTo>
                  <a:lnTo>
                    <a:pt x="429" y="5084"/>
                  </a:lnTo>
                  <a:lnTo>
                    <a:pt x="1822" y="7394"/>
                  </a:lnTo>
                  <a:lnTo>
                    <a:pt x="476" y="9632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87"/>
                  </a:lnTo>
                  <a:lnTo>
                    <a:pt x="4239" y="13788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92" y="14561"/>
                  </a:lnTo>
                  <a:lnTo>
                    <a:pt x="10906" y="13752"/>
                  </a:lnTo>
                  <a:lnTo>
                    <a:pt x="11621" y="11156"/>
                  </a:lnTo>
                  <a:lnTo>
                    <a:pt x="14204" y="10489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28" y="7215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1" y="810"/>
                  </a:lnTo>
                  <a:lnTo>
                    <a:pt x="105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368;p9"/>
            <p:cNvSpPr/>
            <p:nvPr/>
          </p:nvSpPr>
          <p:spPr>
            <a:xfrm>
              <a:off x="964647" y="2339304"/>
              <a:ext cx="478772" cy="465126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906" y="1286"/>
                  </a:moveTo>
                  <a:lnTo>
                    <a:pt x="7121" y="2525"/>
                  </a:lnTo>
                  <a:lnTo>
                    <a:pt x="7121" y="6311"/>
                  </a:lnTo>
                  <a:lnTo>
                    <a:pt x="4275" y="3561"/>
                  </a:lnTo>
                  <a:lnTo>
                    <a:pt x="4906" y="1286"/>
                  </a:lnTo>
                  <a:close/>
                  <a:moveTo>
                    <a:pt x="10050" y="1251"/>
                  </a:moveTo>
                  <a:lnTo>
                    <a:pt x="10705" y="3656"/>
                  </a:lnTo>
                  <a:lnTo>
                    <a:pt x="7942" y="6335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50" y="1251"/>
                  </a:lnTo>
                  <a:close/>
                  <a:moveTo>
                    <a:pt x="11395" y="4144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95" y="4144"/>
                  </a:lnTo>
                  <a:close/>
                  <a:moveTo>
                    <a:pt x="3751" y="4227"/>
                  </a:moveTo>
                  <a:lnTo>
                    <a:pt x="6526" y="6906"/>
                  </a:lnTo>
                  <a:lnTo>
                    <a:pt x="2501" y="6906"/>
                  </a:lnTo>
                  <a:lnTo>
                    <a:pt x="1287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2" y="10407"/>
                  </a:lnTo>
                  <a:lnTo>
                    <a:pt x="8550" y="7728"/>
                  </a:lnTo>
                  <a:close/>
                  <a:moveTo>
                    <a:pt x="6526" y="7716"/>
                  </a:moveTo>
                  <a:lnTo>
                    <a:pt x="3680" y="10466"/>
                  </a:lnTo>
                  <a:lnTo>
                    <a:pt x="1346" y="9859"/>
                  </a:lnTo>
                  <a:lnTo>
                    <a:pt x="2608" y="7716"/>
                  </a:lnTo>
                  <a:close/>
                  <a:moveTo>
                    <a:pt x="7954" y="8299"/>
                  </a:moveTo>
                  <a:lnTo>
                    <a:pt x="10800" y="11050"/>
                  </a:lnTo>
                  <a:lnTo>
                    <a:pt x="10169" y="13324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33" y="8287"/>
                  </a:moveTo>
                  <a:lnTo>
                    <a:pt x="7133" y="12193"/>
                  </a:lnTo>
                  <a:lnTo>
                    <a:pt x="7121" y="12193"/>
                  </a:lnTo>
                  <a:lnTo>
                    <a:pt x="5025" y="13371"/>
                  </a:lnTo>
                  <a:lnTo>
                    <a:pt x="4370" y="10966"/>
                  </a:lnTo>
                  <a:lnTo>
                    <a:pt x="7133" y="8287"/>
                  </a:lnTo>
                  <a:close/>
                  <a:moveTo>
                    <a:pt x="10586" y="1"/>
                  </a:moveTo>
                  <a:lnTo>
                    <a:pt x="9824" y="417"/>
                  </a:lnTo>
                  <a:lnTo>
                    <a:pt x="7430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70"/>
                  </a:lnTo>
                  <a:lnTo>
                    <a:pt x="3430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30" y="5085"/>
                  </a:lnTo>
                  <a:lnTo>
                    <a:pt x="1823" y="7406"/>
                  </a:lnTo>
                  <a:lnTo>
                    <a:pt x="477" y="9645"/>
                  </a:lnTo>
                  <a:lnTo>
                    <a:pt x="49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51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33" y="11169"/>
                  </a:lnTo>
                  <a:lnTo>
                    <a:pt x="14205" y="10502"/>
                  </a:lnTo>
                  <a:lnTo>
                    <a:pt x="15050" y="10276"/>
                  </a:lnTo>
                  <a:lnTo>
                    <a:pt x="14622" y="9549"/>
                  </a:lnTo>
                  <a:lnTo>
                    <a:pt x="13241" y="7228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369;p9"/>
            <p:cNvSpPr/>
            <p:nvPr/>
          </p:nvSpPr>
          <p:spPr>
            <a:xfrm>
              <a:off x="965411" y="1874591"/>
              <a:ext cx="478391" cy="464744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98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51" y="3573"/>
                  </a:lnTo>
                  <a:lnTo>
                    <a:pt x="4882" y="1298"/>
                  </a:lnTo>
                  <a:close/>
                  <a:moveTo>
                    <a:pt x="10026" y="1251"/>
                  </a:moveTo>
                  <a:lnTo>
                    <a:pt x="10681" y="3644"/>
                  </a:lnTo>
                  <a:lnTo>
                    <a:pt x="7918" y="6323"/>
                  </a:lnTo>
                  <a:lnTo>
                    <a:pt x="7918" y="2430"/>
                  </a:lnTo>
                  <a:lnTo>
                    <a:pt x="7930" y="2430"/>
                  </a:lnTo>
                  <a:lnTo>
                    <a:pt x="10026" y="1251"/>
                  </a:lnTo>
                  <a:close/>
                  <a:moveTo>
                    <a:pt x="11371" y="4132"/>
                  </a:moveTo>
                  <a:lnTo>
                    <a:pt x="13705" y="4751"/>
                  </a:lnTo>
                  <a:lnTo>
                    <a:pt x="12419" y="6894"/>
                  </a:lnTo>
                  <a:lnTo>
                    <a:pt x="8502" y="6894"/>
                  </a:lnTo>
                  <a:lnTo>
                    <a:pt x="11371" y="4132"/>
                  </a:lnTo>
                  <a:close/>
                  <a:moveTo>
                    <a:pt x="3727" y="4227"/>
                  </a:moveTo>
                  <a:lnTo>
                    <a:pt x="6502" y="6906"/>
                  </a:lnTo>
                  <a:lnTo>
                    <a:pt x="2477" y="6906"/>
                  </a:lnTo>
                  <a:lnTo>
                    <a:pt x="1263" y="4870"/>
                  </a:lnTo>
                  <a:lnTo>
                    <a:pt x="3727" y="4227"/>
                  </a:lnTo>
                  <a:close/>
                  <a:moveTo>
                    <a:pt x="12538" y="7728"/>
                  </a:moveTo>
                  <a:lnTo>
                    <a:pt x="13752" y="9764"/>
                  </a:lnTo>
                  <a:lnTo>
                    <a:pt x="11288" y="10407"/>
                  </a:lnTo>
                  <a:lnTo>
                    <a:pt x="8526" y="7728"/>
                  </a:lnTo>
                  <a:close/>
                  <a:moveTo>
                    <a:pt x="6502" y="7728"/>
                  </a:moveTo>
                  <a:lnTo>
                    <a:pt x="3656" y="10478"/>
                  </a:lnTo>
                  <a:lnTo>
                    <a:pt x="1310" y="9871"/>
                  </a:lnTo>
                  <a:lnTo>
                    <a:pt x="2584" y="7728"/>
                  </a:lnTo>
                  <a:close/>
                  <a:moveTo>
                    <a:pt x="7930" y="8299"/>
                  </a:moveTo>
                  <a:lnTo>
                    <a:pt x="10764" y="11062"/>
                  </a:lnTo>
                  <a:lnTo>
                    <a:pt x="10145" y="13336"/>
                  </a:lnTo>
                  <a:lnTo>
                    <a:pt x="7930" y="12097"/>
                  </a:lnTo>
                  <a:lnTo>
                    <a:pt x="7930" y="8299"/>
                  </a:lnTo>
                  <a:close/>
                  <a:moveTo>
                    <a:pt x="7109" y="8299"/>
                  </a:moveTo>
                  <a:lnTo>
                    <a:pt x="7109" y="12205"/>
                  </a:lnTo>
                  <a:lnTo>
                    <a:pt x="7097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1"/>
                  </a:moveTo>
                  <a:lnTo>
                    <a:pt x="9823" y="417"/>
                  </a:lnTo>
                  <a:lnTo>
                    <a:pt x="7418" y="1751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3"/>
                  </a:lnTo>
                  <a:lnTo>
                    <a:pt x="1810" y="7394"/>
                  </a:lnTo>
                  <a:lnTo>
                    <a:pt x="477" y="9645"/>
                  </a:lnTo>
                  <a:lnTo>
                    <a:pt x="36" y="10371"/>
                  </a:lnTo>
                  <a:lnTo>
                    <a:pt x="894" y="10597"/>
                  </a:lnTo>
                  <a:lnTo>
                    <a:pt x="3549" y="11300"/>
                  </a:lnTo>
                  <a:lnTo>
                    <a:pt x="4239" y="13800"/>
                  </a:lnTo>
                  <a:lnTo>
                    <a:pt x="4466" y="14610"/>
                  </a:lnTo>
                  <a:lnTo>
                    <a:pt x="5216" y="14193"/>
                  </a:lnTo>
                  <a:lnTo>
                    <a:pt x="7609" y="12859"/>
                  </a:lnTo>
                  <a:lnTo>
                    <a:pt x="9919" y="14145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38" y="10264"/>
                  </a:lnTo>
                  <a:lnTo>
                    <a:pt x="14610" y="9538"/>
                  </a:lnTo>
                  <a:lnTo>
                    <a:pt x="13229" y="7216"/>
                  </a:lnTo>
                  <a:lnTo>
                    <a:pt x="14562" y="4966"/>
                  </a:lnTo>
                  <a:lnTo>
                    <a:pt x="15003" y="4239"/>
                  </a:lnTo>
                  <a:lnTo>
                    <a:pt x="14145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370;p9"/>
            <p:cNvSpPr/>
            <p:nvPr/>
          </p:nvSpPr>
          <p:spPr>
            <a:xfrm>
              <a:off x="964647" y="1409497"/>
              <a:ext cx="478772" cy="465126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906" y="1299"/>
                  </a:moveTo>
                  <a:lnTo>
                    <a:pt x="7121" y="2537"/>
                  </a:lnTo>
                  <a:lnTo>
                    <a:pt x="7121" y="6335"/>
                  </a:lnTo>
                  <a:lnTo>
                    <a:pt x="4275" y="3573"/>
                  </a:lnTo>
                  <a:lnTo>
                    <a:pt x="4906" y="1299"/>
                  </a:lnTo>
                  <a:close/>
                  <a:moveTo>
                    <a:pt x="10050" y="1251"/>
                  </a:moveTo>
                  <a:lnTo>
                    <a:pt x="10705" y="3656"/>
                  </a:lnTo>
                  <a:lnTo>
                    <a:pt x="7942" y="6335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50" y="1251"/>
                  </a:lnTo>
                  <a:close/>
                  <a:moveTo>
                    <a:pt x="11395" y="4144"/>
                  </a:moveTo>
                  <a:lnTo>
                    <a:pt x="13729" y="4751"/>
                  </a:lnTo>
                  <a:lnTo>
                    <a:pt x="12443" y="6895"/>
                  </a:lnTo>
                  <a:lnTo>
                    <a:pt x="8526" y="6895"/>
                  </a:lnTo>
                  <a:lnTo>
                    <a:pt x="11395" y="4144"/>
                  </a:lnTo>
                  <a:close/>
                  <a:moveTo>
                    <a:pt x="3751" y="4228"/>
                  </a:moveTo>
                  <a:lnTo>
                    <a:pt x="6526" y="6906"/>
                  </a:lnTo>
                  <a:lnTo>
                    <a:pt x="2501" y="6906"/>
                  </a:lnTo>
                  <a:lnTo>
                    <a:pt x="1287" y="4870"/>
                  </a:lnTo>
                  <a:lnTo>
                    <a:pt x="3751" y="4228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2" y="10407"/>
                  </a:lnTo>
                  <a:lnTo>
                    <a:pt x="8550" y="7728"/>
                  </a:lnTo>
                  <a:close/>
                  <a:moveTo>
                    <a:pt x="6537" y="7728"/>
                  </a:moveTo>
                  <a:lnTo>
                    <a:pt x="3680" y="10478"/>
                  </a:lnTo>
                  <a:lnTo>
                    <a:pt x="1346" y="9871"/>
                  </a:lnTo>
                  <a:lnTo>
                    <a:pt x="2620" y="7728"/>
                  </a:lnTo>
                  <a:close/>
                  <a:moveTo>
                    <a:pt x="7954" y="8311"/>
                  </a:moveTo>
                  <a:lnTo>
                    <a:pt x="10788" y="11062"/>
                  </a:lnTo>
                  <a:lnTo>
                    <a:pt x="10169" y="13336"/>
                  </a:lnTo>
                  <a:lnTo>
                    <a:pt x="7954" y="12109"/>
                  </a:lnTo>
                  <a:lnTo>
                    <a:pt x="7954" y="8311"/>
                  </a:lnTo>
                  <a:close/>
                  <a:moveTo>
                    <a:pt x="7133" y="8311"/>
                  </a:moveTo>
                  <a:lnTo>
                    <a:pt x="7133" y="12205"/>
                  </a:lnTo>
                  <a:lnTo>
                    <a:pt x="7121" y="12205"/>
                  </a:lnTo>
                  <a:lnTo>
                    <a:pt x="5025" y="13383"/>
                  </a:lnTo>
                  <a:lnTo>
                    <a:pt x="4370" y="10990"/>
                  </a:lnTo>
                  <a:lnTo>
                    <a:pt x="7133" y="8311"/>
                  </a:lnTo>
                  <a:close/>
                  <a:moveTo>
                    <a:pt x="10586" y="1"/>
                  </a:moveTo>
                  <a:lnTo>
                    <a:pt x="9824" y="418"/>
                  </a:lnTo>
                  <a:lnTo>
                    <a:pt x="7430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70"/>
                  </a:lnTo>
                  <a:lnTo>
                    <a:pt x="3430" y="3454"/>
                  </a:lnTo>
                  <a:lnTo>
                    <a:pt x="846" y="4132"/>
                  </a:lnTo>
                  <a:lnTo>
                    <a:pt x="1" y="4347"/>
                  </a:lnTo>
                  <a:lnTo>
                    <a:pt x="430" y="5085"/>
                  </a:lnTo>
                  <a:lnTo>
                    <a:pt x="1823" y="7406"/>
                  </a:lnTo>
                  <a:lnTo>
                    <a:pt x="477" y="9645"/>
                  </a:lnTo>
                  <a:lnTo>
                    <a:pt x="49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40" y="13800"/>
                  </a:lnTo>
                  <a:lnTo>
                    <a:pt x="4466" y="14622"/>
                  </a:lnTo>
                  <a:lnTo>
                    <a:pt x="5228" y="14205"/>
                  </a:lnTo>
                  <a:lnTo>
                    <a:pt x="7621" y="12860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3"/>
                  </a:lnTo>
                  <a:lnTo>
                    <a:pt x="11633" y="11169"/>
                  </a:lnTo>
                  <a:lnTo>
                    <a:pt x="14205" y="10502"/>
                  </a:lnTo>
                  <a:lnTo>
                    <a:pt x="15050" y="10276"/>
                  </a:lnTo>
                  <a:lnTo>
                    <a:pt x="14622" y="9550"/>
                  </a:lnTo>
                  <a:lnTo>
                    <a:pt x="13241" y="7228"/>
                  </a:lnTo>
                  <a:lnTo>
                    <a:pt x="14574" y="4978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812" y="822"/>
                  </a:lnTo>
                  <a:lnTo>
                    <a:pt x="105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371;p9"/>
            <p:cNvSpPr/>
            <p:nvPr/>
          </p:nvSpPr>
          <p:spPr>
            <a:xfrm>
              <a:off x="964647" y="3269110"/>
              <a:ext cx="478772" cy="465126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906" y="1286"/>
                  </a:moveTo>
                  <a:lnTo>
                    <a:pt x="7121" y="2525"/>
                  </a:lnTo>
                  <a:lnTo>
                    <a:pt x="7121" y="6311"/>
                  </a:lnTo>
                  <a:lnTo>
                    <a:pt x="4275" y="3560"/>
                  </a:lnTo>
                  <a:lnTo>
                    <a:pt x="4906" y="1286"/>
                  </a:lnTo>
                  <a:close/>
                  <a:moveTo>
                    <a:pt x="10050" y="1239"/>
                  </a:moveTo>
                  <a:lnTo>
                    <a:pt x="10705" y="3632"/>
                  </a:lnTo>
                  <a:lnTo>
                    <a:pt x="7942" y="6311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50" y="1239"/>
                  </a:lnTo>
                  <a:close/>
                  <a:moveTo>
                    <a:pt x="3751" y="4215"/>
                  </a:moveTo>
                  <a:lnTo>
                    <a:pt x="6526" y="6894"/>
                  </a:lnTo>
                  <a:lnTo>
                    <a:pt x="2501" y="6894"/>
                  </a:lnTo>
                  <a:lnTo>
                    <a:pt x="1299" y="4858"/>
                  </a:lnTo>
                  <a:lnTo>
                    <a:pt x="3751" y="4215"/>
                  </a:lnTo>
                  <a:close/>
                  <a:moveTo>
                    <a:pt x="11395" y="4144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95" y="4144"/>
                  </a:lnTo>
                  <a:close/>
                  <a:moveTo>
                    <a:pt x="12562" y="7716"/>
                  </a:moveTo>
                  <a:lnTo>
                    <a:pt x="13788" y="9752"/>
                  </a:lnTo>
                  <a:lnTo>
                    <a:pt x="11312" y="10395"/>
                  </a:lnTo>
                  <a:lnTo>
                    <a:pt x="8550" y="7716"/>
                  </a:lnTo>
                  <a:close/>
                  <a:moveTo>
                    <a:pt x="6526" y="7728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54" y="8299"/>
                  </a:moveTo>
                  <a:lnTo>
                    <a:pt x="10800" y="11049"/>
                  </a:lnTo>
                  <a:lnTo>
                    <a:pt x="10169" y="13323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1" y="8299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70"/>
                  </a:lnTo>
                  <a:lnTo>
                    <a:pt x="3430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41" y="5084"/>
                  </a:lnTo>
                  <a:lnTo>
                    <a:pt x="1823" y="7406"/>
                  </a:lnTo>
                  <a:lnTo>
                    <a:pt x="477" y="9644"/>
                  </a:lnTo>
                  <a:lnTo>
                    <a:pt x="49" y="10383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33" y="11168"/>
                  </a:lnTo>
                  <a:lnTo>
                    <a:pt x="14205" y="10502"/>
                  </a:lnTo>
                  <a:lnTo>
                    <a:pt x="15050" y="10275"/>
                  </a:lnTo>
                  <a:lnTo>
                    <a:pt x="14622" y="9549"/>
                  </a:lnTo>
                  <a:lnTo>
                    <a:pt x="13241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372;p9"/>
            <p:cNvSpPr/>
            <p:nvPr/>
          </p:nvSpPr>
          <p:spPr>
            <a:xfrm>
              <a:off x="482535" y="3269110"/>
              <a:ext cx="478359" cy="465126"/>
            </a:xfrm>
            <a:custGeom>
              <a:avLst/>
              <a:gdLst/>
              <a:ahLst/>
              <a:cxnLst/>
              <a:rect l="l" t="t" r="r" b="b"/>
              <a:pathLst>
                <a:path w="15038" h="14622" extrusionOk="0">
                  <a:moveTo>
                    <a:pt x="4894" y="1286"/>
                  </a:moveTo>
                  <a:lnTo>
                    <a:pt x="7108" y="2525"/>
                  </a:lnTo>
                  <a:lnTo>
                    <a:pt x="7108" y="6311"/>
                  </a:lnTo>
                  <a:lnTo>
                    <a:pt x="4263" y="3560"/>
                  </a:lnTo>
                  <a:lnTo>
                    <a:pt x="4894" y="1286"/>
                  </a:lnTo>
                  <a:close/>
                  <a:moveTo>
                    <a:pt x="10037" y="1239"/>
                  </a:moveTo>
                  <a:lnTo>
                    <a:pt x="10692" y="3632"/>
                  </a:lnTo>
                  <a:lnTo>
                    <a:pt x="7930" y="6311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7" y="1239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4" y="4858"/>
                  </a:lnTo>
                  <a:lnTo>
                    <a:pt x="3751" y="4215"/>
                  </a:lnTo>
                  <a:close/>
                  <a:moveTo>
                    <a:pt x="11383" y="4144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44"/>
                  </a:lnTo>
                  <a:close/>
                  <a:moveTo>
                    <a:pt x="12561" y="7716"/>
                  </a:moveTo>
                  <a:lnTo>
                    <a:pt x="13776" y="9752"/>
                  </a:lnTo>
                  <a:lnTo>
                    <a:pt x="11311" y="10395"/>
                  </a:lnTo>
                  <a:lnTo>
                    <a:pt x="8537" y="7716"/>
                  </a:lnTo>
                  <a:close/>
                  <a:moveTo>
                    <a:pt x="6513" y="7728"/>
                  </a:moveTo>
                  <a:lnTo>
                    <a:pt x="3655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42" y="8299"/>
                  </a:moveTo>
                  <a:lnTo>
                    <a:pt x="10787" y="11049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8" y="8299"/>
                  </a:moveTo>
                  <a:lnTo>
                    <a:pt x="7108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8" y="8299"/>
                  </a:lnTo>
                  <a:close/>
                  <a:moveTo>
                    <a:pt x="10573" y="0"/>
                  </a:moveTo>
                  <a:lnTo>
                    <a:pt x="9811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7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6" y="9644"/>
                  </a:lnTo>
                  <a:lnTo>
                    <a:pt x="36" y="10383"/>
                  </a:lnTo>
                  <a:lnTo>
                    <a:pt x="881" y="10597"/>
                  </a:lnTo>
                  <a:lnTo>
                    <a:pt x="3548" y="11299"/>
                  </a:lnTo>
                  <a:lnTo>
                    <a:pt x="4239" y="13800"/>
                  </a:lnTo>
                  <a:lnTo>
                    <a:pt x="4453" y="14621"/>
                  </a:lnTo>
                  <a:lnTo>
                    <a:pt x="5215" y="14205"/>
                  </a:lnTo>
                  <a:lnTo>
                    <a:pt x="7608" y="12859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2" y="10502"/>
                  </a:lnTo>
                  <a:lnTo>
                    <a:pt x="15038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62" y="4977"/>
                  </a:lnTo>
                  <a:lnTo>
                    <a:pt x="14990" y="4251"/>
                  </a:lnTo>
                  <a:lnTo>
                    <a:pt x="14145" y="4025"/>
                  </a:lnTo>
                  <a:lnTo>
                    <a:pt x="11478" y="3322"/>
                  </a:lnTo>
                  <a:lnTo>
                    <a:pt x="10799" y="822"/>
                  </a:lnTo>
                  <a:lnTo>
                    <a:pt x="1057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373;p9"/>
            <p:cNvSpPr/>
            <p:nvPr/>
          </p:nvSpPr>
          <p:spPr>
            <a:xfrm>
              <a:off x="9" y="2804398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50" y="1239"/>
                  </a:lnTo>
                  <a:close/>
                  <a:moveTo>
                    <a:pt x="4894" y="1274"/>
                  </a:moveTo>
                  <a:lnTo>
                    <a:pt x="7109" y="2513"/>
                  </a:lnTo>
                  <a:lnTo>
                    <a:pt x="7109" y="6323"/>
                  </a:lnTo>
                  <a:lnTo>
                    <a:pt x="4275" y="3560"/>
                  </a:lnTo>
                  <a:lnTo>
                    <a:pt x="4894" y="1274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5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55" y="6894"/>
                  </a:lnTo>
                  <a:lnTo>
                    <a:pt x="8537" y="6894"/>
                  </a:lnTo>
                  <a:lnTo>
                    <a:pt x="11383" y="4132"/>
                  </a:lnTo>
                  <a:close/>
                  <a:moveTo>
                    <a:pt x="12562" y="7704"/>
                  </a:moveTo>
                  <a:lnTo>
                    <a:pt x="13776" y="9752"/>
                  </a:lnTo>
                  <a:lnTo>
                    <a:pt x="11312" y="10383"/>
                  </a:lnTo>
                  <a:lnTo>
                    <a:pt x="8537" y="7704"/>
                  </a:lnTo>
                  <a:close/>
                  <a:moveTo>
                    <a:pt x="6537" y="7704"/>
                  </a:moveTo>
                  <a:lnTo>
                    <a:pt x="3680" y="10478"/>
                  </a:lnTo>
                  <a:lnTo>
                    <a:pt x="1334" y="9871"/>
                  </a:lnTo>
                  <a:lnTo>
                    <a:pt x="2620" y="7704"/>
                  </a:lnTo>
                  <a:close/>
                  <a:moveTo>
                    <a:pt x="7942" y="8287"/>
                  </a:moveTo>
                  <a:lnTo>
                    <a:pt x="10788" y="11038"/>
                  </a:lnTo>
                  <a:lnTo>
                    <a:pt x="10169" y="13324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33" y="8287"/>
                  </a:moveTo>
                  <a:lnTo>
                    <a:pt x="7133" y="12192"/>
                  </a:lnTo>
                  <a:lnTo>
                    <a:pt x="7109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33" y="8287"/>
                  </a:lnTo>
                  <a:close/>
                  <a:moveTo>
                    <a:pt x="10597" y="0"/>
                  </a:moveTo>
                  <a:lnTo>
                    <a:pt x="9835" y="417"/>
                  </a:lnTo>
                  <a:lnTo>
                    <a:pt x="7442" y="1751"/>
                  </a:lnTo>
                  <a:lnTo>
                    <a:pt x="5132" y="453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36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09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33" y="9537"/>
                  </a:lnTo>
                  <a:lnTo>
                    <a:pt x="13240" y="7216"/>
                  </a:lnTo>
                  <a:lnTo>
                    <a:pt x="14586" y="4965"/>
                  </a:lnTo>
                  <a:lnTo>
                    <a:pt x="15014" y="4239"/>
                  </a:lnTo>
                  <a:lnTo>
                    <a:pt x="14169" y="4013"/>
                  </a:lnTo>
                  <a:lnTo>
                    <a:pt x="11502" y="3322"/>
                  </a:lnTo>
                  <a:lnTo>
                    <a:pt x="10823" y="822"/>
                  </a:lnTo>
                  <a:lnTo>
                    <a:pt x="105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374;p9"/>
            <p:cNvSpPr/>
            <p:nvPr/>
          </p:nvSpPr>
          <p:spPr>
            <a:xfrm>
              <a:off x="9" y="944785"/>
              <a:ext cx="478772" cy="465126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94" y="1299"/>
                  </a:moveTo>
                  <a:lnTo>
                    <a:pt x="7109" y="2525"/>
                  </a:lnTo>
                  <a:lnTo>
                    <a:pt x="7109" y="6323"/>
                  </a:lnTo>
                  <a:lnTo>
                    <a:pt x="4275" y="3573"/>
                  </a:lnTo>
                  <a:lnTo>
                    <a:pt x="4894" y="1299"/>
                  </a:lnTo>
                  <a:close/>
                  <a:moveTo>
                    <a:pt x="10050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50" y="1251"/>
                  </a:lnTo>
                  <a:close/>
                  <a:moveTo>
                    <a:pt x="3751" y="4228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1"/>
                  </a:lnTo>
                  <a:lnTo>
                    <a:pt x="3751" y="4228"/>
                  </a:lnTo>
                  <a:close/>
                  <a:moveTo>
                    <a:pt x="11383" y="4156"/>
                  </a:moveTo>
                  <a:lnTo>
                    <a:pt x="13717" y="4763"/>
                  </a:lnTo>
                  <a:lnTo>
                    <a:pt x="12455" y="6906"/>
                  </a:lnTo>
                  <a:lnTo>
                    <a:pt x="8537" y="6906"/>
                  </a:lnTo>
                  <a:lnTo>
                    <a:pt x="11383" y="4156"/>
                  </a:lnTo>
                  <a:close/>
                  <a:moveTo>
                    <a:pt x="12562" y="7728"/>
                  </a:moveTo>
                  <a:lnTo>
                    <a:pt x="13776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37" y="7704"/>
                  </a:moveTo>
                  <a:lnTo>
                    <a:pt x="3680" y="10478"/>
                  </a:lnTo>
                  <a:lnTo>
                    <a:pt x="1334" y="9859"/>
                  </a:lnTo>
                  <a:lnTo>
                    <a:pt x="2620" y="7704"/>
                  </a:lnTo>
                  <a:close/>
                  <a:moveTo>
                    <a:pt x="7942" y="8300"/>
                  </a:moveTo>
                  <a:lnTo>
                    <a:pt x="10788" y="11050"/>
                  </a:lnTo>
                  <a:lnTo>
                    <a:pt x="10169" y="13336"/>
                  </a:lnTo>
                  <a:lnTo>
                    <a:pt x="7942" y="12098"/>
                  </a:lnTo>
                  <a:lnTo>
                    <a:pt x="7942" y="8300"/>
                  </a:lnTo>
                  <a:close/>
                  <a:moveTo>
                    <a:pt x="7133" y="8300"/>
                  </a:moveTo>
                  <a:lnTo>
                    <a:pt x="7133" y="12205"/>
                  </a:lnTo>
                  <a:lnTo>
                    <a:pt x="7109" y="12205"/>
                  </a:lnTo>
                  <a:lnTo>
                    <a:pt x="5013" y="13383"/>
                  </a:lnTo>
                  <a:lnTo>
                    <a:pt x="4358" y="10978"/>
                  </a:lnTo>
                  <a:lnTo>
                    <a:pt x="7133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32" y="858"/>
                  </a:lnTo>
                  <a:lnTo>
                    <a:pt x="3418" y="3454"/>
                  </a:lnTo>
                  <a:lnTo>
                    <a:pt x="846" y="4132"/>
                  </a:lnTo>
                  <a:lnTo>
                    <a:pt x="1" y="4359"/>
                  </a:lnTo>
                  <a:lnTo>
                    <a:pt x="429" y="5085"/>
                  </a:lnTo>
                  <a:lnTo>
                    <a:pt x="1810" y="7407"/>
                  </a:lnTo>
                  <a:lnTo>
                    <a:pt x="477" y="9657"/>
                  </a:lnTo>
                  <a:lnTo>
                    <a:pt x="36" y="10383"/>
                  </a:lnTo>
                  <a:lnTo>
                    <a:pt x="894" y="10609"/>
                  </a:lnTo>
                  <a:lnTo>
                    <a:pt x="3561" y="11312"/>
                  </a:lnTo>
                  <a:lnTo>
                    <a:pt x="4239" y="13812"/>
                  </a:lnTo>
                  <a:lnTo>
                    <a:pt x="4466" y="14622"/>
                  </a:lnTo>
                  <a:lnTo>
                    <a:pt x="5228" y="14205"/>
                  </a:lnTo>
                  <a:lnTo>
                    <a:pt x="7621" y="12872"/>
                  </a:lnTo>
                  <a:lnTo>
                    <a:pt x="9930" y="14169"/>
                  </a:lnTo>
                  <a:lnTo>
                    <a:pt x="10681" y="14586"/>
                  </a:lnTo>
                  <a:lnTo>
                    <a:pt x="10907" y="13764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50" y="10276"/>
                  </a:lnTo>
                  <a:lnTo>
                    <a:pt x="14610" y="9550"/>
                  </a:lnTo>
                  <a:lnTo>
                    <a:pt x="13229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00" y="822"/>
                  </a:lnTo>
                  <a:lnTo>
                    <a:pt x="105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375;p9"/>
            <p:cNvSpPr/>
            <p:nvPr/>
          </p:nvSpPr>
          <p:spPr>
            <a:xfrm>
              <a:off x="9" y="3269110"/>
              <a:ext cx="478772" cy="465126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94" y="1286"/>
                  </a:moveTo>
                  <a:lnTo>
                    <a:pt x="7109" y="2525"/>
                  </a:lnTo>
                  <a:lnTo>
                    <a:pt x="7109" y="6311"/>
                  </a:lnTo>
                  <a:lnTo>
                    <a:pt x="4275" y="3560"/>
                  </a:lnTo>
                  <a:lnTo>
                    <a:pt x="4894" y="1286"/>
                  </a:lnTo>
                  <a:close/>
                  <a:moveTo>
                    <a:pt x="10050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50" y="1239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5" y="4858"/>
                  </a:lnTo>
                  <a:lnTo>
                    <a:pt x="3751" y="4215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55" y="6894"/>
                  </a:lnTo>
                  <a:lnTo>
                    <a:pt x="8537" y="6894"/>
                  </a:lnTo>
                  <a:lnTo>
                    <a:pt x="11383" y="4144"/>
                  </a:lnTo>
                  <a:close/>
                  <a:moveTo>
                    <a:pt x="12562" y="7716"/>
                  </a:moveTo>
                  <a:lnTo>
                    <a:pt x="13776" y="9752"/>
                  </a:lnTo>
                  <a:lnTo>
                    <a:pt x="11312" y="10395"/>
                  </a:lnTo>
                  <a:lnTo>
                    <a:pt x="8537" y="7716"/>
                  </a:lnTo>
                  <a:close/>
                  <a:moveTo>
                    <a:pt x="6501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097" y="8299"/>
                  </a:move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097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36" y="10383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5050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376;p9"/>
            <p:cNvSpPr/>
            <p:nvPr/>
          </p:nvSpPr>
          <p:spPr>
            <a:xfrm>
              <a:off x="9" y="479723"/>
              <a:ext cx="478772" cy="465476"/>
            </a:xfrm>
            <a:custGeom>
              <a:avLst/>
              <a:gdLst/>
              <a:ahLst/>
              <a:cxnLst/>
              <a:rect l="l" t="t" r="r" b="b"/>
              <a:pathLst>
                <a:path w="15051" h="14633" extrusionOk="0">
                  <a:moveTo>
                    <a:pt x="4894" y="1298"/>
                  </a:moveTo>
                  <a:lnTo>
                    <a:pt x="7109" y="2536"/>
                  </a:lnTo>
                  <a:lnTo>
                    <a:pt x="7109" y="6334"/>
                  </a:lnTo>
                  <a:lnTo>
                    <a:pt x="4275" y="3572"/>
                  </a:lnTo>
                  <a:lnTo>
                    <a:pt x="4894" y="1298"/>
                  </a:lnTo>
                  <a:close/>
                  <a:moveTo>
                    <a:pt x="10050" y="1250"/>
                  </a:moveTo>
                  <a:lnTo>
                    <a:pt x="10704" y="3655"/>
                  </a:lnTo>
                  <a:lnTo>
                    <a:pt x="7930" y="6334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50" y="1250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1383" y="4155"/>
                  </a:moveTo>
                  <a:lnTo>
                    <a:pt x="13717" y="4763"/>
                  </a:lnTo>
                  <a:lnTo>
                    <a:pt x="12455" y="6906"/>
                  </a:lnTo>
                  <a:lnTo>
                    <a:pt x="8537" y="6906"/>
                  </a:lnTo>
                  <a:lnTo>
                    <a:pt x="11383" y="4155"/>
                  </a:lnTo>
                  <a:close/>
                  <a:moveTo>
                    <a:pt x="12562" y="7727"/>
                  </a:moveTo>
                  <a:lnTo>
                    <a:pt x="13764" y="9763"/>
                  </a:lnTo>
                  <a:lnTo>
                    <a:pt x="11312" y="10406"/>
                  </a:lnTo>
                  <a:lnTo>
                    <a:pt x="8537" y="7727"/>
                  </a:lnTo>
                  <a:close/>
                  <a:moveTo>
                    <a:pt x="6537" y="7739"/>
                  </a:moveTo>
                  <a:lnTo>
                    <a:pt x="3680" y="10501"/>
                  </a:lnTo>
                  <a:lnTo>
                    <a:pt x="1334" y="9882"/>
                  </a:lnTo>
                  <a:lnTo>
                    <a:pt x="2620" y="7739"/>
                  </a:lnTo>
                  <a:close/>
                  <a:moveTo>
                    <a:pt x="7942" y="8311"/>
                  </a:moveTo>
                  <a:lnTo>
                    <a:pt x="10788" y="11061"/>
                  </a:lnTo>
                  <a:lnTo>
                    <a:pt x="10169" y="13335"/>
                  </a:lnTo>
                  <a:lnTo>
                    <a:pt x="7942" y="12097"/>
                  </a:lnTo>
                  <a:lnTo>
                    <a:pt x="7942" y="8311"/>
                  </a:lnTo>
                  <a:close/>
                  <a:moveTo>
                    <a:pt x="7109" y="8311"/>
                  </a:moveTo>
                  <a:lnTo>
                    <a:pt x="7109" y="12204"/>
                  </a:lnTo>
                  <a:lnTo>
                    <a:pt x="5001" y="13383"/>
                  </a:lnTo>
                  <a:lnTo>
                    <a:pt x="4346" y="10989"/>
                  </a:lnTo>
                  <a:lnTo>
                    <a:pt x="7109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43"/>
                  </a:lnTo>
                  <a:lnTo>
                    <a:pt x="1" y="4370"/>
                  </a:lnTo>
                  <a:lnTo>
                    <a:pt x="429" y="5096"/>
                  </a:lnTo>
                  <a:lnTo>
                    <a:pt x="1810" y="7418"/>
                  </a:lnTo>
                  <a:lnTo>
                    <a:pt x="477" y="9668"/>
                  </a:lnTo>
                  <a:lnTo>
                    <a:pt x="36" y="10394"/>
                  </a:lnTo>
                  <a:lnTo>
                    <a:pt x="894" y="10620"/>
                  </a:lnTo>
                  <a:lnTo>
                    <a:pt x="3561" y="11311"/>
                  </a:lnTo>
                  <a:lnTo>
                    <a:pt x="4239" y="13811"/>
                  </a:lnTo>
                  <a:lnTo>
                    <a:pt x="4466" y="14633"/>
                  </a:lnTo>
                  <a:lnTo>
                    <a:pt x="5228" y="14216"/>
                  </a:lnTo>
                  <a:lnTo>
                    <a:pt x="7621" y="12883"/>
                  </a:lnTo>
                  <a:lnTo>
                    <a:pt x="9930" y="14168"/>
                  </a:lnTo>
                  <a:lnTo>
                    <a:pt x="10681" y="14585"/>
                  </a:lnTo>
                  <a:lnTo>
                    <a:pt x="10907" y="13776"/>
                  </a:lnTo>
                  <a:lnTo>
                    <a:pt x="11621" y="11180"/>
                  </a:lnTo>
                  <a:lnTo>
                    <a:pt x="14193" y="10513"/>
                  </a:lnTo>
                  <a:lnTo>
                    <a:pt x="15050" y="10287"/>
                  </a:lnTo>
                  <a:lnTo>
                    <a:pt x="14610" y="9561"/>
                  </a:lnTo>
                  <a:lnTo>
                    <a:pt x="13229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377;p9"/>
            <p:cNvSpPr/>
            <p:nvPr/>
          </p:nvSpPr>
          <p:spPr>
            <a:xfrm>
              <a:off x="9" y="4198916"/>
              <a:ext cx="478772" cy="465094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894" y="1286"/>
                  </a:moveTo>
                  <a:lnTo>
                    <a:pt x="7109" y="2512"/>
                  </a:lnTo>
                  <a:lnTo>
                    <a:pt x="7109" y="6310"/>
                  </a:lnTo>
                  <a:lnTo>
                    <a:pt x="4275" y="3560"/>
                  </a:lnTo>
                  <a:lnTo>
                    <a:pt x="4894" y="1286"/>
                  </a:lnTo>
                  <a:close/>
                  <a:moveTo>
                    <a:pt x="10050" y="1238"/>
                  </a:moveTo>
                  <a:lnTo>
                    <a:pt x="10704" y="3632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50" y="123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63" y="4858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55" y="6894"/>
                  </a:lnTo>
                  <a:lnTo>
                    <a:pt x="8537" y="6894"/>
                  </a:lnTo>
                  <a:lnTo>
                    <a:pt x="11383" y="4132"/>
                  </a:lnTo>
                  <a:close/>
                  <a:moveTo>
                    <a:pt x="12562" y="7715"/>
                  </a:moveTo>
                  <a:lnTo>
                    <a:pt x="13776" y="9751"/>
                  </a:lnTo>
                  <a:lnTo>
                    <a:pt x="11312" y="10394"/>
                  </a:lnTo>
                  <a:lnTo>
                    <a:pt x="8537" y="7715"/>
                  </a:lnTo>
                  <a:close/>
                  <a:moveTo>
                    <a:pt x="6537" y="7715"/>
                  </a:moveTo>
                  <a:lnTo>
                    <a:pt x="3680" y="10466"/>
                  </a:lnTo>
                  <a:lnTo>
                    <a:pt x="1334" y="9859"/>
                  </a:lnTo>
                  <a:lnTo>
                    <a:pt x="2620" y="7715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33" y="8299"/>
                  </a:moveTo>
                  <a:lnTo>
                    <a:pt x="7133" y="12192"/>
                  </a:lnTo>
                  <a:lnTo>
                    <a:pt x="7109" y="12192"/>
                  </a:lnTo>
                  <a:lnTo>
                    <a:pt x="5013" y="13371"/>
                  </a:lnTo>
                  <a:lnTo>
                    <a:pt x="4358" y="10978"/>
                  </a:lnTo>
                  <a:lnTo>
                    <a:pt x="7133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36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50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378;p9"/>
            <p:cNvSpPr/>
            <p:nvPr/>
          </p:nvSpPr>
          <p:spPr>
            <a:xfrm>
              <a:off x="9" y="3734204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94" y="1274"/>
                  </a:moveTo>
                  <a:lnTo>
                    <a:pt x="7109" y="2512"/>
                  </a:lnTo>
                  <a:lnTo>
                    <a:pt x="7109" y="6311"/>
                  </a:lnTo>
                  <a:lnTo>
                    <a:pt x="4275" y="3560"/>
                  </a:lnTo>
                  <a:lnTo>
                    <a:pt x="4894" y="1274"/>
                  </a:lnTo>
                  <a:close/>
                  <a:moveTo>
                    <a:pt x="10050" y="1238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50" y="123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5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55" y="6894"/>
                  </a:lnTo>
                  <a:lnTo>
                    <a:pt x="8537" y="6894"/>
                  </a:lnTo>
                  <a:lnTo>
                    <a:pt x="11383" y="4132"/>
                  </a:lnTo>
                  <a:close/>
                  <a:moveTo>
                    <a:pt x="12562" y="7704"/>
                  </a:moveTo>
                  <a:lnTo>
                    <a:pt x="13776" y="9751"/>
                  </a:lnTo>
                  <a:lnTo>
                    <a:pt x="11312" y="10382"/>
                  </a:lnTo>
                  <a:lnTo>
                    <a:pt x="8537" y="7704"/>
                  </a:lnTo>
                  <a:close/>
                  <a:moveTo>
                    <a:pt x="6537" y="7704"/>
                  </a:moveTo>
                  <a:lnTo>
                    <a:pt x="3680" y="10466"/>
                  </a:lnTo>
                  <a:lnTo>
                    <a:pt x="1334" y="9847"/>
                  </a:lnTo>
                  <a:lnTo>
                    <a:pt x="2620" y="7704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87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09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36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50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379;p9"/>
            <p:cNvSpPr/>
            <p:nvPr/>
          </p:nvSpPr>
          <p:spPr>
            <a:xfrm>
              <a:off x="482916" y="1874591"/>
              <a:ext cx="478741" cy="464744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98"/>
                  </a:moveTo>
                  <a:lnTo>
                    <a:pt x="7096" y="2525"/>
                  </a:lnTo>
                  <a:lnTo>
                    <a:pt x="7096" y="6323"/>
                  </a:lnTo>
                  <a:lnTo>
                    <a:pt x="4251" y="3573"/>
                  </a:lnTo>
                  <a:lnTo>
                    <a:pt x="4882" y="1298"/>
                  </a:lnTo>
                  <a:close/>
                  <a:moveTo>
                    <a:pt x="10025" y="1251"/>
                  </a:moveTo>
                  <a:lnTo>
                    <a:pt x="10680" y="3644"/>
                  </a:lnTo>
                  <a:lnTo>
                    <a:pt x="7918" y="6323"/>
                  </a:lnTo>
                  <a:lnTo>
                    <a:pt x="7918" y="2430"/>
                  </a:lnTo>
                  <a:lnTo>
                    <a:pt x="7930" y="2430"/>
                  </a:lnTo>
                  <a:lnTo>
                    <a:pt x="10025" y="1251"/>
                  </a:lnTo>
                  <a:close/>
                  <a:moveTo>
                    <a:pt x="11371" y="4132"/>
                  </a:moveTo>
                  <a:lnTo>
                    <a:pt x="13704" y="4751"/>
                  </a:lnTo>
                  <a:lnTo>
                    <a:pt x="12430" y="6894"/>
                  </a:lnTo>
                  <a:lnTo>
                    <a:pt x="8513" y="6894"/>
                  </a:lnTo>
                  <a:lnTo>
                    <a:pt x="11371" y="4132"/>
                  </a:lnTo>
                  <a:close/>
                  <a:moveTo>
                    <a:pt x="3739" y="4227"/>
                  </a:moveTo>
                  <a:lnTo>
                    <a:pt x="6501" y="6906"/>
                  </a:lnTo>
                  <a:lnTo>
                    <a:pt x="2489" y="6906"/>
                  </a:lnTo>
                  <a:lnTo>
                    <a:pt x="1262" y="4870"/>
                  </a:lnTo>
                  <a:lnTo>
                    <a:pt x="3739" y="4227"/>
                  </a:lnTo>
                  <a:close/>
                  <a:moveTo>
                    <a:pt x="12549" y="7728"/>
                  </a:moveTo>
                  <a:lnTo>
                    <a:pt x="13764" y="9764"/>
                  </a:lnTo>
                  <a:lnTo>
                    <a:pt x="11299" y="10407"/>
                  </a:lnTo>
                  <a:lnTo>
                    <a:pt x="8525" y="7728"/>
                  </a:lnTo>
                  <a:close/>
                  <a:moveTo>
                    <a:pt x="6501" y="7728"/>
                  </a:moveTo>
                  <a:lnTo>
                    <a:pt x="3655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30" y="8299"/>
                  </a:moveTo>
                  <a:lnTo>
                    <a:pt x="10775" y="11062"/>
                  </a:lnTo>
                  <a:lnTo>
                    <a:pt x="10144" y="13336"/>
                  </a:lnTo>
                  <a:lnTo>
                    <a:pt x="7930" y="12097"/>
                  </a:lnTo>
                  <a:lnTo>
                    <a:pt x="7930" y="8299"/>
                  </a:lnTo>
                  <a:close/>
                  <a:moveTo>
                    <a:pt x="7108" y="8299"/>
                  </a:moveTo>
                  <a:lnTo>
                    <a:pt x="7108" y="12205"/>
                  </a:lnTo>
                  <a:lnTo>
                    <a:pt x="7096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08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7" y="3453"/>
                  </a:lnTo>
                  <a:lnTo>
                    <a:pt x="845" y="4120"/>
                  </a:lnTo>
                  <a:lnTo>
                    <a:pt x="0" y="4346"/>
                  </a:lnTo>
                  <a:lnTo>
                    <a:pt x="429" y="5073"/>
                  </a:lnTo>
                  <a:lnTo>
                    <a:pt x="1810" y="7394"/>
                  </a:lnTo>
                  <a:lnTo>
                    <a:pt x="476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57"/>
                  </a:lnTo>
                  <a:lnTo>
                    <a:pt x="14192" y="10490"/>
                  </a:lnTo>
                  <a:lnTo>
                    <a:pt x="15050" y="10264"/>
                  </a:lnTo>
                  <a:lnTo>
                    <a:pt x="14609" y="9538"/>
                  </a:lnTo>
                  <a:lnTo>
                    <a:pt x="13228" y="7216"/>
                  </a:lnTo>
                  <a:lnTo>
                    <a:pt x="14573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380;p9"/>
            <p:cNvSpPr/>
            <p:nvPr/>
          </p:nvSpPr>
          <p:spPr>
            <a:xfrm>
              <a:off x="482535" y="944785"/>
              <a:ext cx="478359" cy="464744"/>
            </a:xfrm>
            <a:custGeom>
              <a:avLst/>
              <a:gdLst/>
              <a:ahLst/>
              <a:cxnLst/>
              <a:rect l="l" t="t" r="r" b="b"/>
              <a:pathLst>
                <a:path w="15038" h="14610" extrusionOk="0">
                  <a:moveTo>
                    <a:pt x="4894" y="1299"/>
                  </a:moveTo>
                  <a:lnTo>
                    <a:pt x="7108" y="2525"/>
                  </a:lnTo>
                  <a:lnTo>
                    <a:pt x="7108" y="6323"/>
                  </a:lnTo>
                  <a:lnTo>
                    <a:pt x="4263" y="3573"/>
                  </a:lnTo>
                  <a:lnTo>
                    <a:pt x="4894" y="1299"/>
                  </a:lnTo>
                  <a:close/>
                  <a:moveTo>
                    <a:pt x="10037" y="1251"/>
                  </a:moveTo>
                  <a:lnTo>
                    <a:pt x="10692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37" y="1251"/>
                  </a:lnTo>
                  <a:close/>
                  <a:moveTo>
                    <a:pt x="3751" y="4228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4" y="4871"/>
                  </a:lnTo>
                  <a:lnTo>
                    <a:pt x="3751" y="4228"/>
                  </a:lnTo>
                  <a:close/>
                  <a:moveTo>
                    <a:pt x="11383" y="4156"/>
                  </a:moveTo>
                  <a:lnTo>
                    <a:pt x="13716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83" y="4156"/>
                  </a:lnTo>
                  <a:close/>
                  <a:moveTo>
                    <a:pt x="12561" y="7728"/>
                  </a:moveTo>
                  <a:lnTo>
                    <a:pt x="13776" y="9764"/>
                  </a:lnTo>
                  <a:lnTo>
                    <a:pt x="11311" y="10407"/>
                  </a:lnTo>
                  <a:lnTo>
                    <a:pt x="8537" y="7728"/>
                  </a:lnTo>
                  <a:close/>
                  <a:moveTo>
                    <a:pt x="6513" y="7704"/>
                  </a:moveTo>
                  <a:lnTo>
                    <a:pt x="3667" y="10478"/>
                  </a:lnTo>
                  <a:lnTo>
                    <a:pt x="1334" y="9859"/>
                  </a:lnTo>
                  <a:lnTo>
                    <a:pt x="2620" y="7704"/>
                  </a:lnTo>
                  <a:close/>
                  <a:moveTo>
                    <a:pt x="7942" y="8300"/>
                  </a:moveTo>
                  <a:lnTo>
                    <a:pt x="10787" y="11050"/>
                  </a:lnTo>
                  <a:lnTo>
                    <a:pt x="10156" y="13336"/>
                  </a:lnTo>
                  <a:lnTo>
                    <a:pt x="7942" y="12098"/>
                  </a:lnTo>
                  <a:lnTo>
                    <a:pt x="7942" y="8300"/>
                  </a:lnTo>
                  <a:close/>
                  <a:moveTo>
                    <a:pt x="7120" y="8300"/>
                  </a:moveTo>
                  <a:lnTo>
                    <a:pt x="7120" y="12205"/>
                  </a:lnTo>
                  <a:lnTo>
                    <a:pt x="7108" y="12205"/>
                  </a:lnTo>
                  <a:lnTo>
                    <a:pt x="5013" y="13383"/>
                  </a:lnTo>
                  <a:lnTo>
                    <a:pt x="4358" y="10978"/>
                  </a:lnTo>
                  <a:lnTo>
                    <a:pt x="7120" y="8300"/>
                  </a:lnTo>
                  <a:close/>
                  <a:moveTo>
                    <a:pt x="10573" y="1"/>
                  </a:moveTo>
                  <a:lnTo>
                    <a:pt x="9823" y="418"/>
                  </a:lnTo>
                  <a:lnTo>
                    <a:pt x="7418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32" y="858"/>
                  </a:lnTo>
                  <a:lnTo>
                    <a:pt x="3417" y="3454"/>
                  </a:lnTo>
                  <a:lnTo>
                    <a:pt x="846" y="4120"/>
                  </a:lnTo>
                  <a:lnTo>
                    <a:pt x="0" y="4347"/>
                  </a:lnTo>
                  <a:lnTo>
                    <a:pt x="429" y="5073"/>
                  </a:lnTo>
                  <a:lnTo>
                    <a:pt x="1810" y="7395"/>
                  </a:lnTo>
                  <a:lnTo>
                    <a:pt x="476" y="9645"/>
                  </a:lnTo>
                  <a:lnTo>
                    <a:pt x="36" y="10371"/>
                  </a:lnTo>
                  <a:lnTo>
                    <a:pt x="893" y="10597"/>
                  </a:lnTo>
                  <a:lnTo>
                    <a:pt x="3548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15" y="14193"/>
                  </a:lnTo>
                  <a:lnTo>
                    <a:pt x="7620" y="12860"/>
                  </a:lnTo>
                  <a:lnTo>
                    <a:pt x="9918" y="14145"/>
                  </a:lnTo>
                  <a:lnTo>
                    <a:pt x="10680" y="14574"/>
                  </a:lnTo>
                  <a:lnTo>
                    <a:pt x="10906" y="13753"/>
                  </a:lnTo>
                  <a:lnTo>
                    <a:pt x="11621" y="11157"/>
                  </a:lnTo>
                  <a:lnTo>
                    <a:pt x="14192" y="10490"/>
                  </a:lnTo>
                  <a:lnTo>
                    <a:pt x="15038" y="10264"/>
                  </a:lnTo>
                  <a:lnTo>
                    <a:pt x="14609" y="9538"/>
                  </a:lnTo>
                  <a:lnTo>
                    <a:pt x="13228" y="7216"/>
                  </a:lnTo>
                  <a:lnTo>
                    <a:pt x="14562" y="4966"/>
                  </a:lnTo>
                  <a:lnTo>
                    <a:pt x="15002" y="4239"/>
                  </a:lnTo>
                  <a:lnTo>
                    <a:pt x="14145" y="4013"/>
                  </a:lnTo>
                  <a:lnTo>
                    <a:pt x="11490" y="3323"/>
                  </a:lnTo>
                  <a:lnTo>
                    <a:pt x="10799" y="822"/>
                  </a:lnTo>
                  <a:lnTo>
                    <a:pt x="105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381;p9"/>
            <p:cNvSpPr/>
            <p:nvPr/>
          </p:nvSpPr>
          <p:spPr>
            <a:xfrm>
              <a:off x="482916" y="1409497"/>
              <a:ext cx="478741" cy="465126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99"/>
                  </a:moveTo>
                  <a:lnTo>
                    <a:pt x="7096" y="2537"/>
                  </a:lnTo>
                  <a:lnTo>
                    <a:pt x="7096" y="6335"/>
                  </a:lnTo>
                  <a:lnTo>
                    <a:pt x="4251" y="3573"/>
                  </a:lnTo>
                  <a:lnTo>
                    <a:pt x="4882" y="1299"/>
                  </a:lnTo>
                  <a:close/>
                  <a:moveTo>
                    <a:pt x="10025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30"/>
                  </a:lnTo>
                  <a:lnTo>
                    <a:pt x="10025" y="1251"/>
                  </a:lnTo>
                  <a:close/>
                  <a:moveTo>
                    <a:pt x="11371" y="4144"/>
                  </a:moveTo>
                  <a:lnTo>
                    <a:pt x="13704" y="4751"/>
                  </a:lnTo>
                  <a:lnTo>
                    <a:pt x="12430" y="6895"/>
                  </a:lnTo>
                  <a:lnTo>
                    <a:pt x="8513" y="6895"/>
                  </a:lnTo>
                  <a:lnTo>
                    <a:pt x="11371" y="4144"/>
                  </a:lnTo>
                  <a:close/>
                  <a:moveTo>
                    <a:pt x="3739" y="4228"/>
                  </a:moveTo>
                  <a:lnTo>
                    <a:pt x="6501" y="6906"/>
                  </a:lnTo>
                  <a:lnTo>
                    <a:pt x="2489" y="6906"/>
                  </a:lnTo>
                  <a:lnTo>
                    <a:pt x="1262" y="4870"/>
                  </a:lnTo>
                  <a:lnTo>
                    <a:pt x="3739" y="4228"/>
                  </a:lnTo>
                  <a:close/>
                  <a:moveTo>
                    <a:pt x="12549" y="7728"/>
                  </a:moveTo>
                  <a:lnTo>
                    <a:pt x="13764" y="9764"/>
                  </a:lnTo>
                  <a:lnTo>
                    <a:pt x="11299" y="10407"/>
                  </a:lnTo>
                  <a:lnTo>
                    <a:pt x="8525" y="7728"/>
                  </a:lnTo>
                  <a:close/>
                  <a:moveTo>
                    <a:pt x="6501" y="7728"/>
                  </a:moveTo>
                  <a:lnTo>
                    <a:pt x="3655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30" y="8311"/>
                  </a:moveTo>
                  <a:lnTo>
                    <a:pt x="10775" y="11062"/>
                  </a:lnTo>
                  <a:lnTo>
                    <a:pt x="10144" y="13336"/>
                  </a:lnTo>
                  <a:lnTo>
                    <a:pt x="7930" y="12109"/>
                  </a:lnTo>
                  <a:lnTo>
                    <a:pt x="7930" y="8311"/>
                  </a:lnTo>
                  <a:close/>
                  <a:moveTo>
                    <a:pt x="7108" y="8311"/>
                  </a:moveTo>
                  <a:lnTo>
                    <a:pt x="7108" y="12205"/>
                  </a:lnTo>
                  <a:lnTo>
                    <a:pt x="7096" y="12205"/>
                  </a:lnTo>
                  <a:lnTo>
                    <a:pt x="5001" y="13383"/>
                  </a:lnTo>
                  <a:lnTo>
                    <a:pt x="4346" y="10990"/>
                  </a:lnTo>
                  <a:lnTo>
                    <a:pt x="7108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7" y="3454"/>
                  </a:lnTo>
                  <a:lnTo>
                    <a:pt x="845" y="4132"/>
                  </a:lnTo>
                  <a:lnTo>
                    <a:pt x="0" y="4347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6" y="9645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22"/>
                  </a:lnTo>
                  <a:lnTo>
                    <a:pt x="5227" y="14205"/>
                  </a:lnTo>
                  <a:lnTo>
                    <a:pt x="7620" y="12860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6" y="13753"/>
                  </a:lnTo>
                  <a:lnTo>
                    <a:pt x="11621" y="11169"/>
                  </a:lnTo>
                  <a:lnTo>
                    <a:pt x="14192" y="10502"/>
                  </a:lnTo>
                  <a:lnTo>
                    <a:pt x="15050" y="10276"/>
                  </a:lnTo>
                  <a:lnTo>
                    <a:pt x="14609" y="9550"/>
                  </a:lnTo>
                  <a:lnTo>
                    <a:pt x="13228" y="7228"/>
                  </a:lnTo>
                  <a:lnTo>
                    <a:pt x="14573" y="4978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382;p9"/>
            <p:cNvSpPr/>
            <p:nvPr/>
          </p:nvSpPr>
          <p:spPr>
            <a:xfrm>
              <a:off x="964647" y="3734204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906" y="1274"/>
                  </a:moveTo>
                  <a:lnTo>
                    <a:pt x="7121" y="2512"/>
                  </a:lnTo>
                  <a:lnTo>
                    <a:pt x="7121" y="6311"/>
                  </a:lnTo>
                  <a:lnTo>
                    <a:pt x="4275" y="3560"/>
                  </a:lnTo>
                  <a:lnTo>
                    <a:pt x="4906" y="1274"/>
                  </a:lnTo>
                  <a:close/>
                  <a:moveTo>
                    <a:pt x="10050" y="1238"/>
                  </a:moveTo>
                  <a:lnTo>
                    <a:pt x="10705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50" y="1238"/>
                  </a:lnTo>
                  <a:close/>
                  <a:moveTo>
                    <a:pt x="3751" y="4215"/>
                  </a:moveTo>
                  <a:lnTo>
                    <a:pt x="6526" y="6894"/>
                  </a:lnTo>
                  <a:lnTo>
                    <a:pt x="2501" y="6894"/>
                  </a:lnTo>
                  <a:lnTo>
                    <a:pt x="1287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95" y="4132"/>
                  </a:lnTo>
                  <a:close/>
                  <a:moveTo>
                    <a:pt x="12562" y="7704"/>
                  </a:moveTo>
                  <a:lnTo>
                    <a:pt x="13788" y="9751"/>
                  </a:lnTo>
                  <a:lnTo>
                    <a:pt x="11312" y="10382"/>
                  </a:lnTo>
                  <a:lnTo>
                    <a:pt x="8550" y="7704"/>
                  </a:lnTo>
                  <a:close/>
                  <a:moveTo>
                    <a:pt x="6526" y="7704"/>
                  </a:moveTo>
                  <a:lnTo>
                    <a:pt x="3668" y="10466"/>
                  </a:lnTo>
                  <a:lnTo>
                    <a:pt x="1334" y="9847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800" y="11037"/>
                  </a:lnTo>
                  <a:lnTo>
                    <a:pt x="10169" y="13323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1" y="8287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02" y="13359"/>
                  </a:lnTo>
                  <a:lnTo>
                    <a:pt x="4347" y="10966"/>
                  </a:lnTo>
                  <a:lnTo>
                    <a:pt x="7121" y="8287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50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57"/>
                  </a:lnTo>
                  <a:lnTo>
                    <a:pt x="3430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23" y="7394"/>
                  </a:lnTo>
                  <a:lnTo>
                    <a:pt x="477" y="9644"/>
                  </a:lnTo>
                  <a:lnTo>
                    <a:pt x="49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33" y="11156"/>
                  </a:lnTo>
                  <a:lnTo>
                    <a:pt x="14205" y="10490"/>
                  </a:lnTo>
                  <a:lnTo>
                    <a:pt x="15050" y="10263"/>
                  </a:lnTo>
                  <a:lnTo>
                    <a:pt x="14622" y="9537"/>
                  </a:lnTo>
                  <a:lnTo>
                    <a:pt x="13241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383;p9"/>
            <p:cNvSpPr/>
            <p:nvPr/>
          </p:nvSpPr>
          <p:spPr>
            <a:xfrm>
              <a:off x="482535" y="2339304"/>
              <a:ext cx="478359" cy="465126"/>
            </a:xfrm>
            <a:custGeom>
              <a:avLst/>
              <a:gdLst/>
              <a:ahLst/>
              <a:cxnLst/>
              <a:rect l="l" t="t" r="r" b="b"/>
              <a:pathLst>
                <a:path w="15038" h="14622" extrusionOk="0">
                  <a:moveTo>
                    <a:pt x="4894" y="1286"/>
                  </a:moveTo>
                  <a:lnTo>
                    <a:pt x="7108" y="2525"/>
                  </a:lnTo>
                  <a:lnTo>
                    <a:pt x="7108" y="6311"/>
                  </a:lnTo>
                  <a:lnTo>
                    <a:pt x="4263" y="3561"/>
                  </a:lnTo>
                  <a:lnTo>
                    <a:pt x="4894" y="1286"/>
                  </a:lnTo>
                  <a:close/>
                  <a:moveTo>
                    <a:pt x="10037" y="1251"/>
                  </a:moveTo>
                  <a:lnTo>
                    <a:pt x="10692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37" y="1251"/>
                  </a:lnTo>
                  <a:close/>
                  <a:moveTo>
                    <a:pt x="11383" y="4144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44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4" y="4870"/>
                  </a:lnTo>
                  <a:lnTo>
                    <a:pt x="3751" y="4227"/>
                  </a:lnTo>
                  <a:close/>
                  <a:moveTo>
                    <a:pt x="12561" y="7728"/>
                  </a:moveTo>
                  <a:lnTo>
                    <a:pt x="13776" y="9764"/>
                  </a:lnTo>
                  <a:lnTo>
                    <a:pt x="11311" y="10407"/>
                  </a:lnTo>
                  <a:lnTo>
                    <a:pt x="8537" y="7728"/>
                  </a:lnTo>
                  <a:close/>
                  <a:moveTo>
                    <a:pt x="6513" y="7716"/>
                  </a:moveTo>
                  <a:lnTo>
                    <a:pt x="3667" y="10466"/>
                  </a:lnTo>
                  <a:lnTo>
                    <a:pt x="1334" y="9859"/>
                  </a:lnTo>
                  <a:lnTo>
                    <a:pt x="2596" y="7716"/>
                  </a:lnTo>
                  <a:close/>
                  <a:moveTo>
                    <a:pt x="7942" y="8299"/>
                  </a:moveTo>
                  <a:lnTo>
                    <a:pt x="10787" y="11050"/>
                  </a:lnTo>
                  <a:lnTo>
                    <a:pt x="10156" y="13324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20" y="8287"/>
                  </a:moveTo>
                  <a:lnTo>
                    <a:pt x="7120" y="12193"/>
                  </a:lnTo>
                  <a:lnTo>
                    <a:pt x="7108" y="12193"/>
                  </a:lnTo>
                  <a:lnTo>
                    <a:pt x="5013" y="13371"/>
                  </a:lnTo>
                  <a:lnTo>
                    <a:pt x="4358" y="10966"/>
                  </a:lnTo>
                  <a:lnTo>
                    <a:pt x="7120" y="8287"/>
                  </a:lnTo>
                  <a:close/>
                  <a:moveTo>
                    <a:pt x="10573" y="1"/>
                  </a:moveTo>
                  <a:lnTo>
                    <a:pt x="9811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7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6" y="9645"/>
                  </a:lnTo>
                  <a:lnTo>
                    <a:pt x="36" y="10383"/>
                  </a:lnTo>
                  <a:lnTo>
                    <a:pt x="893" y="10597"/>
                  </a:lnTo>
                  <a:lnTo>
                    <a:pt x="3548" y="11300"/>
                  </a:lnTo>
                  <a:lnTo>
                    <a:pt x="4239" y="13800"/>
                  </a:lnTo>
                  <a:lnTo>
                    <a:pt x="4453" y="14621"/>
                  </a:lnTo>
                  <a:lnTo>
                    <a:pt x="5215" y="14205"/>
                  </a:lnTo>
                  <a:lnTo>
                    <a:pt x="7608" y="12859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69"/>
                  </a:lnTo>
                  <a:lnTo>
                    <a:pt x="14192" y="10502"/>
                  </a:lnTo>
                  <a:lnTo>
                    <a:pt x="15038" y="10276"/>
                  </a:lnTo>
                  <a:lnTo>
                    <a:pt x="14609" y="9549"/>
                  </a:lnTo>
                  <a:lnTo>
                    <a:pt x="13228" y="7228"/>
                  </a:lnTo>
                  <a:lnTo>
                    <a:pt x="14562" y="4977"/>
                  </a:lnTo>
                  <a:lnTo>
                    <a:pt x="14990" y="4251"/>
                  </a:lnTo>
                  <a:lnTo>
                    <a:pt x="14145" y="4025"/>
                  </a:lnTo>
                  <a:lnTo>
                    <a:pt x="11478" y="3322"/>
                  </a:lnTo>
                  <a:lnTo>
                    <a:pt x="10799" y="822"/>
                  </a:lnTo>
                  <a:lnTo>
                    <a:pt x="105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384;p9"/>
            <p:cNvSpPr/>
            <p:nvPr/>
          </p:nvSpPr>
          <p:spPr>
            <a:xfrm>
              <a:off x="964647" y="4198916"/>
              <a:ext cx="478772" cy="465094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906" y="1286"/>
                  </a:moveTo>
                  <a:lnTo>
                    <a:pt x="7121" y="2512"/>
                  </a:lnTo>
                  <a:lnTo>
                    <a:pt x="7121" y="6310"/>
                  </a:lnTo>
                  <a:lnTo>
                    <a:pt x="4275" y="3560"/>
                  </a:lnTo>
                  <a:lnTo>
                    <a:pt x="4906" y="1286"/>
                  </a:lnTo>
                  <a:close/>
                  <a:moveTo>
                    <a:pt x="10050" y="1238"/>
                  </a:moveTo>
                  <a:lnTo>
                    <a:pt x="10705" y="3632"/>
                  </a:lnTo>
                  <a:lnTo>
                    <a:pt x="7942" y="6310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50" y="1238"/>
                  </a:lnTo>
                  <a:close/>
                  <a:moveTo>
                    <a:pt x="11395" y="4132"/>
                  </a:moveTo>
                  <a:lnTo>
                    <a:pt x="13729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95" y="4132"/>
                  </a:lnTo>
                  <a:close/>
                  <a:moveTo>
                    <a:pt x="3751" y="4215"/>
                  </a:moveTo>
                  <a:lnTo>
                    <a:pt x="6526" y="6894"/>
                  </a:lnTo>
                  <a:lnTo>
                    <a:pt x="2501" y="6894"/>
                  </a:lnTo>
                  <a:lnTo>
                    <a:pt x="1299" y="4858"/>
                  </a:lnTo>
                  <a:lnTo>
                    <a:pt x="3751" y="4215"/>
                  </a:lnTo>
                  <a:close/>
                  <a:moveTo>
                    <a:pt x="12562" y="7715"/>
                  </a:moveTo>
                  <a:lnTo>
                    <a:pt x="13788" y="9751"/>
                  </a:lnTo>
                  <a:lnTo>
                    <a:pt x="11312" y="10394"/>
                  </a:lnTo>
                  <a:lnTo>
                    <a:pt x="8550" y="7715"/>
                  </a:lnTo>
                  <a:close/>
                  <a:moveTo>
                    <a:pt x="6537" y="7715"/>
                  </a:moveTo>
                  <a:lnTo>
                    <a:pt x="3680" y="10466"/>
                  </a:lnTo>
                  <a:lnTo>
                    <a:pt x="1346" y="9859"/>
                  </a:lnTo>
                  <a:lnTo>
                    <a:pt x="2620" y="7715"/>
                  </a:lnTo>
                  <a:close/>
                  <a:moveTo>
                    <a:pt x="7954" y="8299"/>
                  </a:moveTo>
                  <a:lnTo>
                    <a:pt x="10800" y="11049"/>
                  </a:lnTo>
                  <a:lnTo>
                    <a:pt x="10169" y="13323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1" y="8299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62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30" y="5084"/>
                  </a:lnTo>
                  <a:lnTo>
                    <a:pt x="1823" y="7406"/>
                  </a:lnTo>
                  <a:lnTo>
                    <a:pt x="477" y="9644"/>
                  </a:lnTo>
                  <a:lnTo>
                    <a:pt x="49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33" y="11168"/>
                  </a:lnTo>
                  <a:lnTo>
                    <a:pt x="14205" y="10501"/>
                  </a:lnTo>
                  <a:lnTo>
                    <a:pt x="15050" y="10275"/>
                  </a:lnTo>
                  <a:lnTo>
                    <a:pt x="14622" y="9549"/>
                  </a:lnTo>
                  <a:lnTo>
                    <a:pt x="13241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385;p9"/>
            <p:cNvSpPr/>
            <p:nvPr/>
          </p:nvSpPr>
          <p:spPr>
            <a:xfrm>
              <a:off x="964647" y="4663629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906" y="1286"/>
                  </a:moveTo>
                  <a:lnTo>
                    <a:pt x="7121" y="2524"/>
                  </a:lnTo>
                  <a:lnTo>
                    <a:pt x="7121" y="6322"/>
                  </a:lnTo>
                  <a:lnTo>
                    <a:pt x="4275" y="3572"/>
                  </a:lnTo>
                  <a:lnTo>
                    <a:pt x="4906" y="1286"/>
                  </a:lnTo>
                  <a:close/>
                  <a:moveTo>
                    <a:pt x="10050" y="1250"/>
                  </a:moveTo>
                  <a:lnTo>
                    <a:pt x="10705" y="3643"/>
                  </a:lnTo>
                  <a:lnTo>
                    <a:pt x="7942" y="6322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50" y="1250"/>
                  </a:lnTo>
                  <a:close/>
                  <a:moveTo>
                    <a:pt x="3751" y="4203"/>
                  </a:moveTo>
                  <a:lnTo>
                    <a:pt x="6526" y="6882"/>
                  </a:lnTo>
                  <a:lnTo>
                    <a:pt x="2501" y="6882"/>
                  </a:lnTo>
                  <a:lnTo>
                    <a:pt x="1287" y="4846"/>
                  </a:lnTo>
                  <a:lnTo>
                    <a:pt x="3751" y="4203"/>
                  </a:lnTo>
                  <a:close/>
                  <a:moveTo>
                    <a:pt x="11395" y="4132"/>
                  </a:moveTo>
                  <a:lnTo>
                    <a:pt x="13729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95" y="4132"/>
                  </a:lnTo>
                  <a:close/>
                  <a:moveTo>
                    <a:pt x="12562" y="7715"/>
                  </a:moveTo>
                  <a:lnTo>
                    <a:pt x="13788" y="9763"/>
                  </a:lnTo>
                  <a:lnTo>
                    <a:pt x="11312" y="10394"/>
                  </a:lnTo>
                  <a:lnTo>
                    <a:pt x="8550" y="7715"/>
                  </a:lnTo>
                  <a:close/>
                  <a:moveTo>
                    <a:pt x="6537" y="7715"/>
                  </a:moveTo>
                  <a:lnTo>
                    <a:pt x="3680" y="10478"/>
                  </a:lnTo>
                  <a:lnTo>
                    <a:pt x="1346" y="9858"/>
                  </a:lnTo>
                  <a:lnTo>
                    <a:pt x="2620" y="7715"/>
                  </a:lnTo>
                  <a:close/>
                  <a:moveTo>
                    <a:pt x="7954" y="8287"/>
                  </a:moveTo>
                  <a:lnTo>
                    <a:pt x="10800" y="11037"/>
                  </a:lnTo>
                  <a:lnTo>
                    <a:pt x="10169" y="13311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33" y="8299"/>
                  </a:moveTo>
                  <a:lnTo>
                    <a:pt x="7133" y="12204"/>
                  </a:lnTo>
                  <a:lnTo>
                    <a:pt x="7121" y="12204"/>
                  </a:lnTo>
                  <a:lnTo>
                    <a:pt x="5025" y="13371"/>
                  </a:lnTo>
                  <a:lnTo>
                    <a:pt x="4370" y="10978"/>
                  </a:lnTo>
                  <a:lnTo>
                    <a:pt x="7133" y="8299"/>
                  </a:lnTo>
                  <a:close/>
                  <a:moveTo>
                    <a:pt x="10586" y="0"/>
                  </a:moveTo>
                  <a:lnTo>
                    <a:pt x="9824" y="405"/>
                  </a:lnTo>
                  <a:lnTo>
                    <a:pt x="7430" y="1750"/>
                  </a:lnTo>
                  <a:lnTo>
                    <a:pt x="5121" y="453"/>
                  </a:lnTo>
                  <a:lnTo>
                    <a:pt x="4359" y="36"/>
                  </a:lnTo>
                  <a:lnTo>
                    <a:pt x="4144" y="857"/>
                  </a:lnTo>
                  <a:lnTo>
                    <a:pt x="3430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30" y="5072"/>
                  </a:lnTo>
                  <a:lnTo>
                    <a:pt x="1823" y="7394"/>
                  </a:lnTo>
                  <a:lnTo>
                    <a:pt x="477" y="9632"/>
                  </a:lnTo>
                  <a:lnTo>
                    <a:pt x="49" y="10370"/>
                  </a:lnTo>
                  <a:lnTo>
                    <a:pt x="894" y="10597"/>
                  </a:lnTo>
                  <a:lnTo>
                    <a:pt x="3561" y="11287"/>
                  </a:lnTo>
                  <a:lnTo>
                    <a:pt x="4251" y="13788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1" y="14145"/>
                  </a:lnTo>
                  <a:lnTo>
                    <a:pt x="10693" y="14561"/>
                  </a:lnTo>
                  <a:lnTo>
                    <a:pt x="10907" y="13752"/>
                  </a:lnTo>
                  <a:lnTo>
                    <a:pt x="11633" y="11156"/>
                  </a:lnTo>
                  <a:lnTo>
                    <a:pt x="14205" y="10489"/>
                  </a:lnTo>
                  <a:lnTo>
                    <a:pt x="15050" y="10263"/>
                  </a:lnTo>
                  <a:lnTo>
                    <a:pt x="14622" y="9537"/>
                  </a:lnTo>
                  <a:lnTo>
                    <a:pt x="13241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2" y="810"/>
                  </a:lnTo>
                  <a:lnTo>
                    <a:pt x="105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386;p9"/>
            <p:cNvSpPr/>
            <p:nvPr/>
          </p:nvSpPr>
          <p:spPr>
            <a:xfrm>
              <a:off x="964647" y="2804398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39"/>
                  </a:moveTo>
                  <a:lnTo>
                    <a:pt x="10705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50" y="1239"/>
                  </a:lnTo>
                  <a:close/>
                  <a:moveTo>
                    <a:pt x="4906" y="1274"/>
                  </a:moveTo>
                  <a:lnTo>
                    <a:pt x="7121" y="2513"/>
                  </a:lnTo>
                  <a:lnTo>
                    <a:pt x="7121" y="6323"/>
                  </a:lnTo>
                  <a:lnTo>
                    <a:pt x="4275" y="3560"/>
                  </a:lnTo>
                  <a:lnTo>
                    <a:pt x="4906" y="1274"/>
                  </a:lnTo>
                  <a:close/>
                  <a:moveTo>
                    <a:pt x="3751" y="4215"/>
                  </a:moveTo>
                  <a:lnTo>
                    <a:pt x="6526" y="6894"/>
                  </a:lnTo>
                  <a:lnTo>
                    <a:pt x="2501" y="6894"/>
                  </a:lnTo>
                  <a:lnTo>
                    <a:pt x="1287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95" y="4132"/>
                  </a:lnTo>
                  <a:close/>
                  <a:moveTo>
                    <a:pt x="12562" y="7704"/>
                  </a:moveTo>
                  <a:lnTo>
                    <a:pt x="13788" y="9752"/>
                  </a:lnTo>
                  <a:lnTo>
                    <a:pt x="11312" y="10383"/>
                  </a:lnTo>
                  <a:lnTo>
                    <a:pt x="8550" y="7704"/>
                  </a:lnTo>
                  <a:close/>
                  <a:moveTo>
                    <a:pt x="6537" y="7704"/>
                  </a:moveTo>
                  <a:lnTo>
                    <a:pt x="3680" y="10478"/>
                  </a:lnTo>
                  <a:lnTo>
                    <a:pt x="1346" y="9871"/>
                  </a:lnTo>
                  <a:lnTo>
                    <a:pt x="2620" y="7704"/>
                  </a:lnTo>
                  <a:close/>
                  <a:moveTo>
                    <a:pt x="7954" y="8287"/>
                  </a:moveTo>
                  <a:lnTo>
                    <a:pt x="10788" y="11038"/>
                  </a:lnTo>
                  <a:lnTo>
                    <a:pt x="10169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33" y="8287"/>
                  </a:moveTo>
                  <a:lnTo>
                    <a:pt x="7133" y="12192"/>
                  </a:lnTo>
                  <a:lnTo>
                    <a:pt x="7121" y="12192"/>
                  </a:lnTo>
                  <a:lnTo>
                    <a:pt x="5025" y="13359"/>
                  </a:lnTo>
                  <a:lnTo>
                    <a:pt x="4370" y="10966"/>
                  </a:lnTo>
                  <a:lnTo>
                    <a:pt x="7133" y="8287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51"/>
                  </a:lnTo>
                  <a:lnTo>
                    <a:pt x="5121" y="453"/>
                  </a:lnTo>
                  <a:lnTo>
                    <a:pt x="4359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23" y="7394"/>
                  </a:lnTo>
                  <a:lnTo>
                    <a:pt x="477" y="9644"/>
                  </a:lnTo>
                  <a:lnTo>
                    <a:pt x="49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6" y="14609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2" y="9537"/>
                  </a:lnTo>
                  <a:lnTo>
                    <a:pt x="13241" y="7216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387;p9"/>
            <p:cNvSpPr/>
            <p:nvPr/>
          </p:nvSpPr>
          <p:spPr>
            <a:xfrm>
              <a:off x="482535" y="2804398"/>
              <a:ext cx="478359" cy="464744"/>
            </a:xfrm>
            <a:custGeom>
              <a:avLst/>
              <a:gdLst/>
              <a:ahLst/>
              <a:cxnLst/>
              <a:rect l="l" t="t" r="r" b="b"/>
              <a:pathLst>
                <a:path w="15038" h="14610" extrusionOk="0">
                  <a:moveTo>
                    <a:pt x="10037" y="1239"/>
                  </a:moveTo>
                  <a:lnTo>
                    <a:pt x="10692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37" y="1239"/>
                  </a:lnTo>
                  <a:close/>
                  <a:moveTo>
                    <a:pt x="4894" y="1274"/>
                  </a:moveTo>
                  <a:lnTo>
                    <a:pt x="7108" y="2513"/>
                  </a:lnTo>
                  <a:lnTo>
                    <a:pt x="7108" y="6323"/>
                  </a:lnTo>
                  <a:lnTo>
                    <a:pt x="4263" y="3560"/>
                  </a:lnTo>
                  <a:lnTo>
                    <a:pt x="4894" y="1274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4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32"/>
                  </a:lnTo>
                  <a:close/>
                  <a:moveTo>
                    <a:pt x="12561" y="7704"/>
                  </a:moveTo>
                  <a:lnTo>
                    <a:pt x="13764" y="9752"/>
                  </a:lnTo>
                  <a:lnTo>
                    <a:pt x="11311" y="10383"/>
                  </a:lnTo>
                  <a:lnTo>
                    <a:pt x="8537" y="7704"/>
                  </a:lnTo>
                  <a:close/>
                  <a:moveTo>
                    <a:pt x="6513" y="7704"/>
                  </a:moveTo>
                  <a:lnTo>
                    <a:pt x="3667" y="10478"/>
                  </a:lnTo>
                  <a:lnTo>
                    <a:pt x="1334" y="9871"/>
                  </a:lnTo>
                  <a:lnTo>
                    <a:pt x="2620" y="7704"/>
                  </a:lnTo>
                  <a:close/>
                  <a:moveTo>
                    <a:pt x="7942" y="8287"/>
                  </a:moveTo>
                  <a:lnTo>
                    <a:pt x="10787" y="11038"/>
                  </a:lnTo>
                  <a:lnTo>
                    <a:pt x="10156" y="13324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20" y="8287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6" y="9644"/>
                  </a:lnTo>
                  <a:lnTo>
                    <a:pt x="36" y="10371"/>
                  </a:lnTo>
                  <a:lnTo>
                    <a:pt x="893" y="10597"/>
                  </a:lnTo>
                  <a:lnTo>
                    <a:pt x="3548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15" y="14193"/>
                  </a:lnTo>
                  <a:lnTo>
                    <a:pt x="7620" y="12859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57"/>
                  </a:lnTo>
                  <a:lnTo>
                    <a:pt x="14192" y="10490"/>
                  </a:lnTo>
                  <a:lnTo>
                    <a:pt x="15038" y="10264"/>
                  </a:lnTo>
                  <a:lnTo>
                    <a:pt x="14609" y="9537"/>
                  </a:lnTo>
                  <a:lnTo>
                    <a:pt x="13228" y="7216"/>
                  </a:lnTo>
                  <a:lnTo>
                    <a:pt x="14562" y="4965"/>
                  </a:lnTo>
                  <a:lnTo>
                    <a:pt x="15002" y="4239"/>
                  </a:lnTo>
                  <a:lnTo>
                    <a:pt x="14145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7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388;p9"/>
            <p:cNvSpPr/>
            <p:nvPr/>
          </p:nvSpPr>
          <p:spPr>
            <a:xfrm>
              <a:off x="9" y="1409497"/>
              <a:ext cx="478772" cy="465508"/>
            </a:xfrm>
            <a:custGeom>
              <a:avLst/>
              <a:gdLst/>
              <a:ahLst/>
              <a:cxnLst/>
              <a:rect l="l" t="t" r="r" b="b"/>
              <a:pathLst>
                <a:path w="15051" h="14634" extrusionOk="0">
                  <a:moveTo>
                    <a:pt x="4894" y="1299"/>
                  </a:moveTo>
                  <a:lnTo>
                    <a:pt x="7109" y="2537"/>
                  </a:lnTo>
                  <a:lnTo>
                    <a:pt x="7109" y="6335"/>
                  </a:lnTo>
                  <a:lnTo>
                    <a:pt x="4275" y="3573"/>
                  </a:lnTo>
                  <a:lnTo>
                    <a:pt x="4894" y="1299"/>
                  </a:lnTo>
                  <a:close/>
                  <a:moveTo>
                    <a:pt x="10050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50" y="1251"/>
                  </a:lnTo>
                  <a:close/>
                  <a:moveTo>
                    <a:pt x="3751" y="4228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8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55" y="6906"/>
                  </a:lnTo>
                  <a:lnTo>
                    <a:pt x="8537" y="6906"/>
                  </a:lnTo>
                  <a:lnTo>
                    <a:pt x="11383" y="4144"/>
                  </a:lnTo>
                  <a:close/>
                  <a:moveTo>
                    <a:pt x="12562" y="7728"/>
                  </a:moveTo>
                  <a:lnTo>
                    <a:pt x="13776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37" y="7728"/>
                  </a:moveTo>
                  <a:lnTo>
                    <a:pt x="3680" y="10478"/>
                  </a:lnTo>
                  <a:lnTo>
                    <a:pt x="1334" y="9871"/>
                  </a:lnTo>
                  <a:lnTo>
                    <a:pt x="2620" y="7728"/>
                  </a:lnTo>
                  <a:close/>
                  <a:moveTo>
                    <a:pt x="7942" y="8311"/>
                  </a:moveTo>
                  <a:lnTo>
                    <a:pt x="10788" y="11062"/>
                  </a:lnTo>
                  <a:lnTo>
                    <a:pt x="10169" y="13336"/>
                  </a:lnTo>
                  <a:lnTo>
                    <a:pt x="7942" y="12109"/>
                  </a:lnTo>
                  <a:lnTo>
                    <a:pt x="7942" y="8311"/>
                  </a:lnTo>
                  <a:close/>
                  <a:moveTo>
                    <a:pt x="7133" y="8311"/>
                  </a:moveTo>
                  <a:lnTo>
                    <a:pt x="7133" y="12205"/>
                  </a:lnTo>
                  <a:lnTo>
                    <a:pt x="7109" y="12205"/>
                  </a:lnTo>
                  <a:lnTo>
                    <a:pt x="5013" y="13383"/>
                  </a:lnTo>
                  <a:lnTo>
                    <a:pt x="4358" y="10990"/>
                  </a:lnTo>
                  <a:lnTo>
                    <a:pt x="7133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4"/>
                  </a:lnTo>
                  <a:lnTo>
                    <a:pt x="846" y="4144"/>
                  </a:lnTo>
                  <a:lnTo>
                    <a:pt x="1" y="4370"/>
                  </a:lnTo>
                  <a:lnTo>
                    <a:pt x="429" y="5097"/>
                  </a:lnTo>
                  <a:lnTo>
                    <a:pt x="1810" y="7418"/>
                  </a:lnTo>
                  <a:lnTo>
                    <a:pt x="477" y="9669"/>
                  </a:lnTo>
                  <a:lnTo>
                    <a:pt x="36" y="10395"/>
                  </a:lnTo>
                  <a:lnTo>
                    <a:pt x="894" y="10621"/>
                  </a:lnTo>
                  <a:lnTo>
                    <a:pt x="3561" y="11312"/>
                  </a:lnTo>
                  <a:lnTo>
                    <a:pt x="4239" y="13812"/>
                  </a:lnTo>
                  <a:lnTo>
                    <a:pt x="4466" y="14634"/>
                  </a:lnTo>
                  <a:lnTo>
                    <a:pt x="5228" y="14217"/>
                  </a:lnTo>
                  <a:lnTo>
                    <a:pt x="7621" y="12883"/>
                  </a:lnTo>
                  <a:lnTo>
                    <a:pt x="9930" y="14169"/>
                  </a:lnTo>
                  <a:lnTo>
                    <a:pt x="10681" y="14586"/>
                  </a:lnTo>
                  <a:lnTo>
                    <a:pt x="10907" y="13776"/>
                  </a:lnTo>
                  <a:lnTo>
                    <a:pt x="11621" y="11181"/>
                  </a:lnTo>
                  <a:lnTo>
                    <a:pt x="14193" y="10514"/>
                  </a:lnTo>
                  <a:lnTo>
                    <a:pt x="15050" y="10288"/>
                  </a:lnTo>
                  <a:lnTo>
                    <a:pt x="14610" y="9562"/>
                  </a:lnTo>
                  <a:lnTo>
                    <a:pt x="13240" y="7228"/>
                  </a:lnTo>
                  <a:lnTo>
                    <a:pt x="14586" y="4978"/>
                  </a:lnTo>
                  <a:lnTo>
                    <a:pt x="15014" y="4251"/>
                  </a:lnTo>
                  <a:lnTo>
                    <a:pt x="14169" y="4025"/>
                  </a:lnTo>
                  <a:lnTo>
                    <a:pt x="11502" y="3323"/>
                  </a:lnTo>
                  <a:lnTo>
                    <a:pt x="10800" y="822"/>
                  </a:lnTo>
                  <a:lnTo>
                    <a:pt x="105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389;p9"/>
            <p:cNvSpPr/>
            <p:nvPr/>
          </p:nvSpPr>
          <p:spPr>
            <a:xfrm>
              <a:off x="9" y="1874591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94" y="1275"/>
                  </a:moveTo>
                  <a:lnTo>
                    <a:pt x="7109" y="2513"/>
                  </a:lnTo>
                  <a:lnTo>
                    <a:pt x="7109" y="6323"/>
                  </a:lnTo>
                  <a:lnTo>
                    <a:pt x="4275" y="3561"/>
                  </a:lnTo>
                  <a:lnTo>
                    <a:pt x="4894" y="1275"/>
                  </a:lnTo>
                  <a:close/>
                  <a:moveTo>
                    <a:pt x="10050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50" y="1251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55" y="6906"/>
                  </a:lnTo>
                  <a:lnTo>
                    <a:pt x="8537" y="6906"/>
                  </a:lnTo>
                  <a:lnTo>
                    <a:pt x="11383" y="4132"/>
                  </a:lnTo>
                  <a:close/>
                  <a:moveTo>
                    <a:pt x="12562" y="7728"/>
                  </a:moveTo>
                  <a:lnTo>
                    <a:pt x="13776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13" y="7728"/>
                  </a:moveTo>
                  <a:lnTo>
                    <a:pt x="3680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42" y="8299"/>
                  </a:moveTo>
                  <a:lnTo>
                    <a:pt x="10788" y="11062"/>
                  </a:lnTo>
                  <a:lnTo>
                    <a:pt x="10169" y="13336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33" y="8299"/>
                  </a:moveTo>
                  <a:lnTo>
                    <a:pt x="7133" y="12205"/>
                  </a:lnTo>
                  <a:lnTo>
                    <a:pt x="7109" y="12205"/>
                  </a:lnTo>
                  <a:lnTo>
                    <a:pt x="5013" y="13383"/>
                  </a:lnTo>
                  <a:lnTo>
                    <a:pt x="4358" y="10978"/>
                  </a:lnTo>
                  <a:lnTo>
                    <a:pt x="7133" y="8299"/>
                  </a:lnTo>
                  <a:close/>
                  <a:moveTo>
                    <a:pt x="10597" y="1"/>
                  </a:moveTo>
                  <a:lnTo>
                    <a:pt x="9835" y="417"/>
                  </a:lnTo>
                  <a:lnTo>
                    <a:pt x="7442" y="1751"/>
                  </a:lnTo>
                  <a:lnTo>
                    <a:pt x="5132" y="465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3"/>
                  </a:lnTo>
                  <a:lnTo>
                    <a:pt x="1810" y="7394"/>
                  </a:lnTo>
                  <a:lnTo>
                    <a:pt x="477" y="9645"/>
                  </a:lnTo>
                  <a:lnTo>
                    <a:pt x="36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6" y="14610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10" y="9538"/>
                  </a:lnTo>
                  <a:lnTo>
                    <a:pt x="13240" y="7216"/>
                  </a:lnTo>
                  <a:lnTo>
                    <a:pt x="14586" y="4966"/>
                  </a:lnTo>
                  <a:lnTo>
                    <a:pt x="15014" y="4239"/>
                  </a:lnTo>
                  <a:lnTo>
                    <a:pt x="14169" y="4013"/>
                  </a:lnTo>
                  <a:lnTo>
                    <a:pt x="11502" y="3322"/>
                  </a:lnTo>
                  <a:lnTo>
                    <a:pt x="10823" y="822"/>
                  </a:lnTo>
                  <a:lnTo>
                    <a:pt x="1059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390;p9"/>
            <p:cNvSpPr/>
            <p:nvPr/>
          </p:nvSpPr>
          <p:spPr>
            <a:xfrm>
              <a:off x="9" y="2339304"/>
              <a:ext cx="478772" cy="465126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94" y="1286"/>
                  </a:moveTo>
                  <a:lnTo>
                    <a:pt x="7109" y="2525"/>
                  </a:lnTo>
                  <a:lnTo>
                    <a:pt x="7109" y="6311"/>
                  </a:lnTo>
                  <a:lnTo>
                    <a:pt x="4275" y="3561"/>
                  </a:lnTo>
                  <a:lnTo>
                    <a:pt x="4894" y="1286"/>
                  </a:lnTo>
                  <a:close/>
                  <a:moveTo>
                    <a:pt x="10050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50" y="1251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55" y="6906"/>
                  </a:lnTo>
                  <a:lnTo>
                    <a:pt x="8537" y="6906"/>
                  </a:lnTo>
                  <a:lnTo>
                    <a:pt x="11383" y="4144"/>
                  </a:lnTo>
                  <a:close/>
                  <a:moveTo>
                    <a:pt x="12562" y="7728"/>
                  </a:moveTo>
                  <a:lnTo>
                    <a:pt x="13776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13" y="7716"/>
                  </a:moveTo>
                  <a:lnTo>
                    <a:pt x="3680" y="10478"/>
                  </a:lnTo>
                  <a:lnTo>
                    <a:pt x="1334" y="9871"/>
                  </a:lnTo>
                  <a:lnTo>
                    <a:pt x="2608" y="7716"/>
                  </a:lnTo>
                  <a:close/>
                  <a:moveTo>
                    <a:pt x="7942" y="8299"/>
                  </a:moveTo>
                  <a:lnTo>
                    <a:pt x="10788" y="11050"/>
                  </a:lnTo>
                  <a:lnTo>
                    <a:pt x="10169" y="13324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33" y="8311"/>
                  </a:moveTo>
                  <a:lnTo>
                    <a:pt x="7133" y="12193"/>
                  </a:lnTo>
                  <a:lnTo>
                    <a:pt x="7109" y="12193"/>
                  </a:lnTo>
                  <a:lnTo>
                    <a:pt x="5013" y="13383"/>
                  </a:lnTo>
                  <a:lnTo>
                    <a:pt x="4358" y="10990"/>
                  </a:lnTo>
                  <a:lnTo>
                    <a:pt x="7133" y="8311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7" y="9645"/>
                  </a:lnTo>
                  <a:lnTo>
                    <a:pt x="36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50" y="10276"/>
                  </a:lnTo>
                  <a:lnTo>
                    <a:pt x="14610" y="9549"/>
                  </a:lnTo>
                  <a:lnTo>
                    <a:pt x="13229" y="7228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391;p9"/>
            <p:cNvSpPr/>
            <p:nvPr/>
          </p:nvSpPr>
          <p:spPr>
            <a:xfrm>
              <a:off x="482535" y="3734204"/>
              <a:ext cx="478359" cy="464744"/>
            </a:xfrm>
            <a:custGeom>
              <a:avLst/>
              <a:gdLst/>
              <a:ahLst/>
              <a:cxnLst/>
              <a:rect l="l" t="t" r="r" b="b"/>
              <a:pathLst>
                <a:path w="15038" h="14610" extrusionOk="0">
                  <a:moveTo>
                    <a:pt x="4894" y="1274"/>
                  </a:moveTo>
                  <a:lnTo>
                    <a:pt x="7108" y="2512"/>
                  </a:lnTo>
                  <a:lnTo>
                    <a:pt x="7108" y="6311"/>
                  </a:lnTo>
                  <a:lnTo>
                    <a:pt x="4263" y="3560"/>
                  </a:lnTo>
                  <a:lnTo>
                    <a:pt x="4894" y="1274"/>
                  </a:lnTo>
                  <a:close/>
                  <a:moveTo>
                    <a:pt x="10037" y="1238"/>
                  </a:moveTo>
                  <a:lnTo>
                    <a:pt x="10692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37" y="123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32"/>
                  </a:lnTo>
                  <a:close/>
                  <a:moveTo>
                    <a:pt x="12561" y="7704"/>
                  </a:moveTo>
                  <a:lnTo>
                    <a:pt x="13776" y="9751"/>
                  </a:lnTo>
                  <a:lnTo>
                    <a:pt x="11311" y="10382"/>
                  </a:lnTo>
                  <a:lnTo>
                    <a:pt x="8537" y="7704"/>
                  </a:lnTo>
                  <a:close/>
                  <a:moveTo>
                    <a:pt x="6513" y="7704"/>
                  </a:moveTo>
                  <a:lnTo>
                    <a:pt x="3655" y="10466"/>
                  </a:lnTo>
                  <a:lnTo>
                    <a:pt x="1322" y="9847"/>
                  </a:lnTo>
                  <a:lnTo>
                    <a:pt x="2596" y="7704"/>
                  </a:lnTo>
                  <a:close/>
                  <a:moveTo>
                    <a:pt x="7942" y="8287"/>
                  </a:moveTo>
                  <a:lnTo>
                    <a:pt x="10787" y="11037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20" y="8287"/>
                  </a:lnTo>
                  <a:close/>
                  <a:moveTo>
                    <a:pt x="10573" y="0"/>
                  </a:moveTo>
                  <a:lnTo>
                    <a:pt x="9811" y="417"/>
                  </a:lnTo>
                  <a:lnTo>
                    <a:pt x="7418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6" y="9644"/>
                  </a:lnTo>
                  <a:lnTo>
                    <a:pt x="36" y="10371"/>
                  </a:lnTo>
                  <a:lnTo>
                    <a:pt x="893" y="10597"/>
                  </a:lnTo>
                  <a:lnTo>
                    <a:pt x="3548" y="11299"/>
                  </a:lnTo>
                  <a:lnTo>
                    <a:pt x="4239" y="13800"/>
                  </a:lnTo>
                  <a:lnTo>
                    <a:pt x="4453" y="14609"/>
                  </a:lnTo>
                  <a:lnTo>
                    <a:pt x="5215" y="14192"/>
                  </a:lnTo>
                  <a:lnTo>
                    <a:pt x="7608" y="12859"/>
                  </a:lnTo>
                  <a:lnTo>
                    <a:pt x="9918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56"/>
                  </a:lnTo>
                  <a:lnTo>
                    <a:pt x="14192" y="10490"/>
                  </a:lnTo>
                  <a:lnTo>
                    <a:pt x="15038" y="10263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4990" y="4239"/>
                  </a:lnTo>
                  <a:lnTo>
                    <a:pt x="14145" y="4013"/>
                  </a:lnTo>
                  <a:lnTo>
                    <a:pt x="11478" y="3322"/>
                  </a:lnTo>
                  <a:lnTo>
                    <a:pt x="10799" y="822"/>
                  </a:lnTo>
                  <a:lnTo>
                    <a:pt x="1057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392;p9"/>
            <p:cNvSpPr/>
            <p:nvPr/>
          </p:nvSpPr>
          <p:spPr>
            <a:xfrm>
              <a:off x="482535" y="4198916"/>
              <a:ext cx="478359" cy="465094"/>
            </a:xfrm>
            <a:custGeom>
              <a:avLst/>
              <a:gdLst/>
              <a:ahLst/>
              <a:cxnLst/>
              <a:rect l="l" t="t" r="r" b="b"/>
              <a:pathLst>
                <a:path w="15038" h="14621" extrusionOk="0">
                  <a:moveTo>
                    <a:pt x="4894" y="1286"/>
                  </a:moveTo>
                  <a:lnTo>
                    <a:pt x="7108" y="2512"/>
                  </a:lnTo>
                  <a:lnTo>
                    <a:pt x="7108" y="6310"/>
                  </a:lnTo>
                  <a:lnTo>
                    <a:pt x="4263" y="3560"/>
                  </a:lnTo>
                  <a:lnTo>
                    <a:pt x="4894" y="1286"/>
                  </a:lnTo>
                  <a:close/>
                  <a:moveTo>
                    <a:pt x="10037" y="1238"/>
                  </a:moveTo>
                  <a:lnTo>
                    <a:pt x="10692" y="3632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7" y="1238"/>
                  </a:lnTo>
                  <a:close/>
                  <a:moveTo>
                    <a:pt x="11383" y="4132"/>
                  </a:moveTo>
                  <a:lnTo>
                    <a:pt x="13716" y="4739"/>
                  </a:lnTo>
                  <a:lnTo>
                    <a:pt x="12442" y="6882"/>
                  </a:lnTo>
                  <a:lnTo>
                    <a:pt x="8525" y="6882"/>
                  </a:lnTo>
                  <a:lnTo>
                    <a:pt x="11383" y="4132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4" y="4858"/>
                  </a:lnTo>
                  <a:lnTo>
                    <a:pt x="3751" y="4215"/>
                  </a:lnTo>
                  <a:close/>
                  <a:moveTo>
                    <a:pt x="12561" y="7715"/>
                  </a:moveTo>
                  <a:lnTo>
                    <a:pt x="13776" y="9751"/>
                  </a:lnTo>
                  <a:lnTo>
                    <a:pt x="11311" y="10394"/>
                  </a:lnTo>
                  <a:lnTo>
                    <a:pt x="8537" y="7715"/>
                  </a:lnTo>
                  <a:close/>
                  <a:moveTo>
                    <a:pt x="6513" y="7715"/>
                  </a:moveTo>
                  <a:lnTo>
                    <a:pt x="3667" y="10466"/>
                  </a:lnTo>
                  <a:lnTo>
                    <a:pt x="1334" y="9859"/>
                  </a:lnTo>
                  <a:lnTo>
                    <a:pt x="2620" y="7715"/>
                  </a:lnTo>
                  <a:close/>
                  <a:moveTo>
                    <a:pt x="7942" y="8299"/>
                  </a:moveTo>
                  <a:lnTo>
                    <a:pt x="10787" y="11049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13" y="13371"/>
                  </a:lnTo>
                  <a:lnTo>
                    <a:pt x="4358" y="10978"/>
                  </a:lnTo>
                  <a:lnTo>
                    <a:pt x="7120" y="8299"/>
                  </a:lnTo>
                  <a:close/>
                  <a:moveTo>
                    <a:pt x="10573" y="0"/>
                  </a:moveTo>
                  <a:lnTo>
                    <a:pt x="9811" y="417"/>
                  </a:lnTo>
                  <a:lnTo>
                    <a:pt x="7418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7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6" y="9644"/>
                  </a:lnTo>
                  <a:lnTo>
                    <a:pt x="36" y="10382"/>
                  </a:lnTo>
                  <a:lnTo>
                    <a:pt x="893" y="10597"/>
                  </a:lnTo>
                  <a:lnTo>
                    <a:pt x="3548" y="11299"/>
                  </a:lnTo>
                  <a:lnTo>
                    <a:pt x="4239" y="13799"/>
                  </a:lnTo>
                  <a:lnTo>
                    <a:pt x="4453" y="14621"/>
                  </a:lnTo>
                  <a:lnTo>
                    <a:pt x="5215" y="14204"/>
                  </a:lnTo>
                  <a:lnTo>
                    <a:pt x="7608" y="12859"/>
                  </a:lnTo>
                  <a:lnTo>
                    <a:pt x="9918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2" y="10501"/>
                  </a:lnTo>
                  <a:lnTo>
                    <a:pt x="15038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62" y="4977"/>
                  </a:lnTo>
                  <a:lnTo>
                    <a:pt x="14990" y="4251"/>
                  </a:lnTo>
                  <a:lnTo>
                    <a:pt x="14145" y="4024"/>
                  </a:lnTo>
                  <a:lnTo>
                    <a:pt x="11478" y="3322"/>
                  </a:lnTo>
                  <a:lnTo>
                    <a:pt x="10799" y="822"/>
                  </a:lnTo>
                  <a:lnTo>
                    <a:pt x="1057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393;p9"/>
            <p:cNvSpPr/>
            <p:nvPr/>
          </p:nvSpPr>
          <p:spPr>
            <a:xfrm>
              <a:off x="482535" y="4663629"/>
              <a:ext cx="478359" cy="464744"/>
            </a:xfrm>
            <a:custGeom>
              <a:avLst/>
              <a:gdLst/>
              <a:ahLst/>
              <a:cxnLst/>
              <a:rect l="l" t="t" r="r" b="b"/>
              <a:pathLst>
                <a:path w="15038" h="14610" extrusionOk="0">
                  <a:moveTo>
                    <a:pt x="4894" y="1286"/>
                  </a:moveTo>
                  <a:lnTo>
                    <a:pt x="7108" y="2524"/>
                  </a:lnTo>
                  <a:lnTo>
                    <a:pt x="7108" y="6322"/>
                  </a:lnTo>
                  <a:lnTo>
                    <a:pt x="4263" y="3572"/>
                  </a:lnTo>
                  <a:lnTo>
                    <a:pt x="4894" y="1286"/>
                  </a:lnTo>
                  <a:close/>
                  <a:moveTo>
                    <a:pt x="10037" y="1250"/>
                  </a:moveTo>
                  <a:lnTo>
                    <a:pt x="10692" y="3643"/>
                  </a:lnTo>
                  <a:lnTo>
                    <a:pt x="7930" y="6322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7" y="1250"/>
                  </a:lnTo>
                  <a:close/>
                  <a:moveTo>
                    <a:pt x="3751" y="4203"/>
                  </a:moveTo>
                  <a:lnTo>
                    <a:pt x="6513" y="6882"/>
                  </a:lnTo>
                  <a:lnTo>
                    <a:pt x="2501" y="6882"/>
                  </a:lnTo>
                  <a:lnTo>
                    <a:pt x="1274" y="4846"/>
                  </a:lnTo>
                  <a:lnTo>
                    <a:pt x="3751" y="4203"/>
                  </a:lnTo>
                  <a:close/>
                  <a:moveTo>
                    <a:pt x="11383" y="4132"/>
                  </a:moveTo>
                  <a:lnTo>
                    <a:pt x="13716" y="4739"/>
                  </a:lnTo>
                  <a:lnTo>
                    <a:pt x="12442" y="6882"/>
                  </a:lnTo>
                  <a:lnTo>
                    <a:pt x="8525" y="6882"/>
                  </a:lnTo>
                  <a:lnTo>
                    <a:pt x="11383" y="4132"/>
                  </a:lnTo>
                  <a:close/>
                  <a:moveTo>
                    <a:pt x="12561" y="7715"/>
                  </a:moveTo>
                  <a:lnTo>
                    <a:pt x="13776" y="9763"/>
                  </a:lnTo>
                  <a:lnTo>
                    <a:pt x="11311" y="10394"/>
                  </a:lnTo>
                  <a:lnTo>
                    <a:pt x="8537" y="7715"/>
                  </a:lnTo>
                  <a:close/>
                  <a:moveTo>
                    <a:pt x="6513" y="7715"/>
                  </a:moveTo>
                  <a:lnTo>
                    <a:pt x="3667" y="10478"/>
                  </a:lnTo>
                  <a:lnTo>
                    <a:pt x="1334" y="9858"/>
                  </a:lnTo>
                  <a:lnTo>
                    <a:pt x="2620" y="7715"/>
                  </a:lnTo>
                  <a:close/>
                  <a:moveTo>
                    <a:pt x="7942" y="8287"/>
                  </a:moveTo>
                  <a:lnTo>
                    <a:pt x="10787" y="11037"/>
                  </a:lnTo>
                  <a:lnTo>
                    <a:pt x="10156" y="13311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108" y="12204"/>
                  </a:lnTo>
                  <a:lnTo>
                    <a:pt x="5013" y="13371"/>
                  </a:lnTo>
                  <a:lnTo>
                    <a:pt x="4358" y="10978"/>
                  </a:lnTo>
                  <a:lnTo>
                    <a:pt x="7120" y="8299"/>
                  </a:lnTo>
                  <a:close/>
                  <a:moveTo>
                    <a:pt x="10573" y="0"/>
                  </a:moveTo>
                  <a:lnTo>
                    <a:pt x="9811" y="405"/>
                  </a:lnTo>
                  <a:lnTo>
                    <a:pt x="7418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32" y="857"/>
                  </a:lnTo>
                  <a:lnTo>
                    <a:pt x="3417" y="3441"/>
                  </a:lnTo>
                  <a:lnTo>
                    <a:pt x="846" y="4120"/>
                  </a:lnTo>
                  <a:lnTo>
                    <a:pt x="0" y="4334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6" y="9632"/>
                  </a:lnTo>
                  <a:lnTo>
                    <a:pt x="36" y="10370"/>
                  </a:lnTo>
                  <a:lnTo>
                    <a:pt x="893" y="10597"/>
                  </a:lnTo>
                  <a:lnTo>
                    <a:pt x="3548" y="11287"/>
                  </a:lnTo>
                  <a:lnTo>
                    <a:pt x="4239" y="13788"/>
                  </a:lnTo>
                  <a:lnTo>
                    <a:pt x="4453" y="14609"/>
                  </a:lnTo>
                  <a:lnTo>
                    <a:pt x="5215" y="14192"/>
                  </a:lnTo>
                  <a:lnTo>
                    <a:pt x="7608" y="12859"/>
                  </a:lnTo>
                  <a:lnTo>
                    <a:pt x="9918" y="14145"/>
                  </a:lnTo>
                  <a:lnTo>
                    <a:pt x="10680" y="14561"/>
                  </a:lnTo>
                  <a:lnTo>
                    <a:pt x="10906" y="13752"/>
                  </a:lnTo>
                  <a:lnTo>
                    <a:pt x="11621" y="11156"/>
                  </a:lnTo>
                  <a:lnTo>
                    <a:pt x="14192" y="10489"/>
                  </a:lnTo>
                  <a:lnTo>
                    <a:pt x="15038" y="10263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4990" y="4239"/>
                  </a:lnTo>
                  <a:lnTo>
                    <a:pt x="14145" y="4012"/>
                  </a:lnTo>
                  <a:lnTo>
                    <a:pt x="11478" y="3310"/>
                  </a:lnTo>
                  <a:lnTo>
                    <a:pt x="10799" y="810"/>
                  </a:lnTo>
                  <a:lnTo>
                    <a:pt x="1057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394;p9"/>
            <p:cNvSpPr/>
            <p:nvPr/>
          </p:nvSpPr>
          <p:spPr>
            <a:xfrm>
              <a:off x="9" y="4663629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94" y="1286"/>
                  </a:moveTo>
                  <a:lnTo>
                    <a:pt x="7109" y="2524"/>
                  </a:lnTo>
                  <a:lnTo>
                    <a:pt x="7109" y="6322"/>
                  </a:lnTo>
                  <a:lnTo>
                    <a:pt x="4275" y="3548"/>
                  </a:lnTo>
                  <a:lnTo>
                    <a:pt x="4894" y="1286"/>
                  </a:lnTo>
                  <a:close/>
                  <a:moveTo>
                    <a:pt x="10050" y="1250"/>
                  </a:moveTo>
                  <a:lnTo>
                    <a:pt x="10704" y="3643"/>
                  </a:lnTo>
                  <a:lnTo>
                    <a:pt x="7930" y="6322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50" y="1250"/>
                  </a:lnTo>
                  <a:close/>
                  <a:moveTo>
                    <a:pt x="3751" y="4203"/>
                  </a:moveTo>
                  <a:lnTo>
                    <a:pt x="6513" y="6882"/>
                  </a:lnTo>
                  <a:lnTo>
                    <a:pt x="2489" y="6882"/>
                  </a:lnTo>
                  <a:lnTo>
                    <a:pt x="1263" y="4846"/>
                  </a:lnTo>
                  <a:lnTo>
                    <a:pt x="3751" y="4203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37" y="6882"/>
                  </a:lnTo>
                  <a:lnTo>
                    <a:pt x="11383" y="4132"/>
                  </a:lnTo>
                  <a:close/>
                  <a:moveTo>
                    <a:pt x="12562" y="7715"/>
                  </a:moveTo>
                  <a:lnTo>
                    <a:pt x="13776" y="9763"/>
                  </a:lnTo>
                  <a:lnTo>
                    <a:pt x="11312" y="10394"/>
                  </a:lnTo>
                  <a:lnTo>
                    <a:pt x="8537" y="7715"/>
                  </a:lnTo>
                  <a:close/>
                  <a:moveTo>
                    <a:pt x="6513" y="7715"/>
                  </a:moveTo>
                  <a:lnTo>
                    <a:pt x="3680" y="10478"/>
                  </a:lnTo>
                  <a:lnTo>
                    <a:pt x="1322" y="9858"/>
                  </a:lnTo>
                  <a:lnTo>
                    <a:pt x="2608" y="7715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69" y="13311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33" y="8299"/>
                  </a:moveTo>
                  <a:lnTo>
                    <a:pt x="7133" y="12204"/>
                  </a:lnTo>
                  <a:lnTo>
                    <a:pt x="7109" y="12204"/>
                  </a:lnTo>
                  <a:lnTo>
                    <a:pt x="5013" y="13371"/>
                  </a:lnTo>
                  <a:lnTo>
                    <a:pt x="4358" y="10978"/>
                  </a:lnTo>
                  <a:lnTo>
                    <a:pt x="7133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76"/>
                  </a:lnTo>
                  <a:lnTo>
                    <a:pt x="4358" y="60"/>
                  </a:lnTo>
                  <a:lnTo>
                    <a:pt x="4132" y="869"/>
                  </a:lnTo>
                  <a:lnTo>
                    <a:pt x="3418" y="3465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32"/>
                  </a:lnTo>
                  <a:lnTo>
                    <a:pt x="36" y="10370"/>
                  </a:lnTo>
                  <a:lnTo>
                    <a:pt x="894" y="10597"/>
                  </a:lnTo>
                  <a:lnTo>
                    <a:pt x="3561" y="11287"/>
                  </a:lnTo>
                  <a:lnTo>
                    <a:pt x="4239" y="13788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81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50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00" y="810"/>
                  </a:lnTo>
                  <a:lnTo>
                    <a:pt x="105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395;p9"/>
            <p:cNvSpPr/>
            <p:nvPr/>
          </p:nvSpPr>
          <p:spPr>
            <a:xfrm>
              <a:off x="1074200" y="2846200"/>
              <a:ext cx="86100" cy="86100"/>
            </a:xfrm>
            <a:prstGeom prst="star4">
              <a:avLst>
                <a:gd name="adj" fmla="val 22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96334250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2" y="228603"/>
            <a:ext cx="11595100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81517" y="1679578"/>
            <a:ext cx="11631083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cs typeface="Arial" pitchFamily="34" charset="0"/>
              </a:endParaRPr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338141"/>
            <a:ext cx="109728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5520" y="6249991"/>
            <a:ext cx="5048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 sz="75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a-I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233" y="6249991"/>
            <a:ext cx="5048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 fontAlgn="auto">
              <a:spcBef>
                <a:spcPts val="0"/>
              </a:spcBef>
              <a:spcAft>
                <a:spcPts val="0"/>
              </a:spcAft>
              <a:defRPr sz="75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73E87"/>
                </a:solidFill>
              </a:rPr>
              <a:t>@Dr_shahidi</a:t>
            </a:r>
            <a:endParaRPr lang="fa-I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300" y="6249991"/>
            <a:ext cx="1549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 fontAlgn="auto">
              <a:spcBef>
                <a:spcPts val="0"/>
              </a:spcBef>
              <a:spcAft>
                <a:spcPts val="0"/>
              </a:spcAft>
              <a:defRPr sz="75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83B8A2-7173-4230-A623-77D1FC6E7CB2}" type="slidenum">
              <a:rPr lang="fa-IR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fa-IR">
              <a:solidFill>
                <a:srgbClr val="073E87"/>
              </a:solidFill>
            </a:endParaRPr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62052" y="2674941"/>
            <a:ext cx="9878483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693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sldNum="0" hd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33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3300">
          <a:solidFill>
            <a:srgbClr val="FFFFFF"/>
          </a:solidFill>
          <a:latin typeface="Candara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3300">
          <a:solidFill>
            <a:srgbClr val="FFFFFF"/>
          </a:solidFill>
          <a:latin typeface="Candara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3300">
          <a:solidFill>
            <a:srgbClr val="FFFFFF"/>
          </a:solidFill>
          <a:latin typeface="Candara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3300">
          <a:solidFill>
            <a:srgbClr val="FFFFFF"/>
          </a:solidFill>
          <a:latin typeface="Candara" pitchFamily="34" charset="0"/>
          <a:cs typeface="Arial" pitchFamily="34" charset="0"/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04788" indent="-204788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432197" indent="-204788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50" kern="1200">
          <a:solidFill>
            <a:schemeClr val="tx2"/>
          </a:solidFill>
          <a:latin typeface="+mn-lt"/>
          <a:ea typeface="+mn-ea"/>
          <a:cs typeface="+mn-cs"/>
        </a:defRPr>
      </a:lvl2pPr>
      <a:lvl3pPr marL="641747" indent="-17145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857250" indent="-17145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096566" indent="-17145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337310" indent="-171450" algn="r" defTabSz="685800" rtl="1" eaLnBrk="1" latinLnBrk="0" hangingPunct="1">
        <a:spcBef>
          <a:spcPts val="288"/>
        </a:spcBef>
        <a:buClr>
          <a:schemeClr val="accent1"/>
        </a:buClr>
        <a:buFont typeface="Symbol" pitchFamily="18" charset="2"/>
        <a:buChar char="*"/>
        <a:defRPr sz="1050" kern="1200">
          <a:solidFill>
            <a:schemeClr val="tx2"/>
          </a:solidFill>
          <a:latin typeface="+mn-lt"/>
          <a:ea typeface="+mn-ea"/>
          <a:cs typeface="+mn-cs"/>
        </a:defRPr>
      </a:lvl6pPr>
      <a:lvl7pPr marL="1577340" indent="-171450" algn="r" defTabSz="685800" rtl="1" eaLnBrk="1" latinLnBrk="0" hangingPunct="1">
        <a:spcBef>
          <a:spcPts val="288"/>
        </a:spcBef>
        <a:buClr>
          <a:schemeClr val="accent1"/>
        </a:buClr>
        <a:buFont typeface="Symbol" pitchFamily="18" charset="2"/>
        <a:buChar char="*"/>
        <a:defRPr sz="1050" kern="1200">
          <a:solidFill>
            <a:schemeClr val="tx2"/>
          </a:solidFill>
          <a:latin typeface="+mn-lt"/>
          <a:ea typeface="+mn-ea"/>
          <a:cs typeface="+mn-cs"/>
        </a:defRPr>
      </a:lvl7pPr>
      <a:lvl8pPr marL="1817370" indent="-171450" algn="r" defTabSz="685800" rtl="1" eaLnBrk="1" latinLnBrk="0" hangingPunct="1">
        <a:spcBef>
          <a:spcPts val="288"/>
        </a:spcBef>
        <a:buClr>
          <a:schemeClr val="accent1"/>
        </a:buClr>
        <a:buFont typeface="Symbol" pitchFamily="18" charset="2"/>
        <a:buChar char="*"/>
        <a:defRPr sz="1050" kern="120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171450" algn="r" defTabSz="685800" rtl="1" eaLnBrk="1" latinLnBrk="0" hangingPunct="1">
        <a:spcBef>
          <a:spcPts val="288"/>
        </a:spcBef>
        <a:buClr>
          <a:schemeClr val="accent1"/>
        </a:buClr>
        <a:buFont typeface="Symbol" pitchFamily="18" charset="2"/>
        <a:buChar char="*"/>
        <a:defRPr sz="105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web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ebp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97;p10"/>
          <p:cNvSpPr/>
          <p:nvPr/>
        </p:nvSpPr>
        <p:spPr>
          <a:xfrm>
            <a:off x="5807242" y="4794526"/>
            <a:ext cx="5006139" cy="577516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>
            <a:outerShdw blurRad="185738" dist="9525" dir="5400000" algn="bl" rotWithShape="0">
              <a:srgbClr val="845D41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>
              <a:lnSpc>
                <a:spcPct val="170000"/>
              </a:lnSpc>
              <a:spcAft>
                <a:spcPts val="1600"/>
              </a:spcAft>
              <a:buClrTx/>
              <a:defRPr/>
            </a:pPr>
            <a:r>
              <a:rPr lang="fa-IR" sz="2400" b="1" kern="1200" dirty="0">
                <a:solidFill>
                  <a:srgbClr val="0A181C"/>
                </a:solidFill>
                <a:latin typeface="Franklin Gothic Book"/>
                <a:cs typeface="B Titr" panose="00000700000000000000" pitchFamily="2" charset="-78"/>
              </a:rPr>
              <a:t>حجت </a:t>
            </a:r>
            <a:r>
              <a:rPr lang="fa-IR" sz="2400" b="1" kern="1200" dirty="0" err="1">
                <a:solidFill>
                  <a:srgbClr val="0A181C"/>
                </a:solidFill>
                <a:latin typeface="Franklin Gothic Book"/>
                <a:cs typeface="B Titr" panose="00000700000000000000" pitchFamily="2" charset="-78"/>
              </a:rPr>
              <a:t>الاسلام</a:t>
            </a:r>
            <a:r>
              <a:rPr lang="fa-IR" sz="2400" b="1" kern="1200" dirty="0">
                <a:solidFill>
                  <a:srgbClr val="0A181C"/>
                </a:solidFill>
                <a:latin typeface="Franklin Gothic Book"/>
                <a:cs typeface="B Titr" panose="00000700000000000000" pitchFamily="2" charset="-78"/>
              </a:rPr>
              <a:t> مسعود شهیدی</a:t>
            </a:r>
          </a:p>
        </p:txBody>
      </p:sp>
      <p:sp>
        <p:nvSpPr>
          <p:cNvPr id="19" name="TextBox 18"/>
          <p:cNvSpPr txBox="1"/>
          <p:nvPr/>
        </p:nvSpPr>
        <p:spPr>
          <a:xfrm flipH="1">
            <a:off x="4313831" y="3190244"/>
            <a:ext cx="77392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rtl="1">
              <a:lnSpc>
                <a:spcPct val="150000"/>
              </a:lnSpc>
              <a:buClrTx/>
              <a:defRPr/>
            </a:pPr>
            <a:r>
              <a:rPr lang="fa-IR" sz="3200" kern="1200" dirty="0">
                <a:solidFill>
                  <a:srgbClr val="141212"/>
                </a:solidFill>
                <a:latin typeface="Franklin Gothic Book"/>
                <a:ea typeface="+mn-ea"/>
                <a:cs typeface="B Titr" panose="00000700000000000000" pitchFamily="2" charset="-78"/>
              </a:rPr>
              <a:t>تصویر سازی مثبت </a:t>
            </a:r>
            <a:r>
              <a:rPr lang="fa-IR" sz="3200" kern="1200" dirty="0" err="1">
                <a:solidFill>
                  <a:srgbClr val="141212"/>
                </a:solidFill>
                <a:latin typeface="Franklin Gothic Book"/>
                <a:ea typeface="+mn-ea"/>
                <a:cs typeface="B Titr" panose="00000700000000000000" pitchFamily="2" charset="-78"/>
              </a:rPr>
              <a:t>وجذاب</a:t>
            </a:r>
            <a:r>
              <a:rPr lang="fa-IR" sz="3200" kern="1200" dirty="0">
                <a:solidFill>
                  <a:srgbClr val="141212"/>
                </a:solidFill>
                <a:latin typeface="Franklin Gothic Book"/>
                <a:ea typeface="+mn-ea"/>
                <a:cs typeface="B Titr" panose="00000700000000000000" pitchFamily="2" charset="-78"/>
              </a:rPr>
              <a:t> از اربعین در ذهن کودکان</a:t>
            </a:r>
            <a:endParaRPr lang="fa-IR" sz="2400" kern="1200" dirty="0">
              <a:solidFill>
                <a:srgbClr val="141212"/>
              </a:solidFill>
              <a:latin typeface="Franklin Gothic Book"/>
              <a:ea typeface="+mn-ea"/>
              <a:cs typeface="B Titr" panose="00000700000000000000" pitchFamily="2" charset="-78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242" y="349918"/>
            <a:ext cx="5006140" cy="26645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9">
            <a:extLst>
              <a:ext uri="{FF2B5EF4-FFF2-40B4-BE49-F238E27FC236}">
                <a16:creationId xmlns:a16="http://schemas.microsoft.com/office/drawing/2014/main" id="{C4969D1E-FA27-9CA9-BC22-F03FF9260117}"/>
              </a:ext>
            </a:extLst>
          </p:cNvPr>
          <p:cNvSpPr>
            <a:spLocks/>
          </p:cNvSpPr>
          <p:nvPr/>
        </p:nvSpPr>
        <p:spPr bwMode="auto">
          <a:xfrm>
            <a:off x="10762796" y="2714969"/>
            <a:ext cx="570515" cy="577162"/>
          </a:xfrm>
          <a:custGeom>
            <a:avLst/>
            <a:gdLst>
              <a:gd name="T0" fmla="*/ 256 w 256"/>
              <a:gd name="T1" fmla="*/ 216 h 256"/>
              <a:gd name="T2" fmla="*/ 216 w 256"/>
              <a:gd name="T3" fmla="*/ 256 h 256"/>
              <a:gd name="T4" fmla="*/ 40 w 256"/>
              <a:gd name="T5" fmla="*/ 256 h 256"/>
              <a:gd name="T6" fmla="*/ 0 w 256"/>
              <a:gd name="T7" fmla="*/ 216 h 256"/>
              <a:gd name="T8" fmla="*/ 0 w 256"/>
              <a:gd name="T9" fmla="*/ 40 h 256"/>
              <a:gd name="T10" fmla="*/ 40 w 256"/>
              <a:gd name="T11" fmla="*/ 0 h 256"/>
              <a:gd name="T12" fmla="*/ 216 w 256"/>
              <a:gd name="T13" fmla="*/ 0 h 256"/>
              <a:gd name="T14" fmla="*/ 256 w 256"/>
              <a:gd name="T15" fmla="*/ 40 h 256"/>
              <a:gd name="T16" fmla="*/ 256 w 256"/>
              <a:gd name="T17" fmla="*/ 216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6" h="256">
                <a:moveTo>
                  <a:pt x="256" y="216"/>
                </a:moveTo>
                <a:cubicBezTo>
                  <a:pt x="256" y="238"/>
                  <a:pt x="238" y="256"/>
                  <a:pt x="216" y="256"/>
                </a:cubicBezTo>
                <a:cubicBezTo>
                  <a:pt x="40" y="256"/>
                  <a:pt x="40" y="256"/>
                  <a:pt x="40" y="256"/>
                </a:cubicBezTo>
                <a:cubicBezTo>
                  <a:pt x="18" y="256"/>
                  <a:pt x="0" y="238"/>
                  <a:pt x="0" y="216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18"/>
                  <a:pt x="18" y="0"/>
                  <a:pt x="40" y="0"/>
                </a:cubicBezTo>
                <a:cubicBezTo>
                  <a:pt x="216" y="0"/>
                  <a:pt x="216" y="0"/>
                  <a:pt x="216" y="0"/>
                </a:cubicBezTo>
                <a:cubicBezTo>
                  <a:pt x="238" y="0"/>
                  <a:pt x="256" y="18"/>
                  <a:pt x="256" y="40"/>
                </a:cubicBezTo>
                <a:lnTo>
                  <a:pt x="256" y="216"/>
                </a:lnTo>
                <a:close/>
              </a:path>
            </a:pathLst>
          </a:custGeom>
          <a:solidFill>
            <a:srgbClr val="E9B77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898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 pitchFamily="34" charset="0"/>
                <a:ea typeface="+mn-ea"/>
                <a:cs typeface="B Titr" panose="00000700000000000000" pitchFamily="2" charset="-78"/>
                <a:sym typeface="Arial"/>
              </a:rPr>
              <a:t>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 panose="020F0302020204030204" pitchFamily="34" charset="0"/>
              <a:ea typeface="+mn-ea"/>
              <a:cs typeface="B Titr" panose="00000700000000000000" pitchFamily="2" charset="-78"/>
              <a:sym typeface="Arial"/>
            </a:endParaRPr>
          </a:p>
        </p:txBody>
      </p:sp>
      <p:sp>
        <p:nvSpPr>
          <p:cNvPr id="3" name="Freeform 20">
            <a:extLst>
              <a:ext uri="{FF2B5EF4-FFF2-40B4-BE49-F238E27FC236}">
                <a16:creationId xmlns:a16="http://schemas.microsoft.com/office/drawing/2014/main" id="{EB0B2CAA-4CAE-4386-B849-D422A39ADE92}"/>
              </a:ext>
            </a:extLst>
          </p:cNvPr>
          <p:cNvSpPr>
            <a:spLocks/>
          </p:cNvSpPr>
          <p:nvPr/>
        </p:nvSpPr>
        <p:spPr bwMode="auto">
          <a:xfrm>
            <a:off x="10762796" y="1867992"/>
            <a:ext cx="570515" cy="577160"/>
          </a:xfrm>
          <a:custGeom>
            <a:avLst/>
            <a:gdLst>
              <a:gd name="T0" fmla="*/ 256 w 256"/>
              <a:gd name="T1" fmla="*/ 216 h 256"/>
              <a:gd name="T2" fmla="*/ 216 w 256"/>
              <a:gd name="T3" fmla="*/ 256 h 256"/>
              <a:gd name="T4" fmla="*/ 40 w 256"/>
              <a:gd name="T5" fmla="*/ 256 h 256"/>
              <a:gd name="T6" fmla="*/ 0 w 256"/>
              <a:gd name="T7" fmla="*/ 216 h 256"/>
              <a:gd name="T8" fmla="*/ 0 w 256"/>
              <a:gd name="T9" fmla="*/ 40 h 256"/>
              <a:gd name="T10" fmla="*/ 40 w 256"/>
              <a:gd name="T11" fmla="*/ 0 h 256"/>
              <a:gd name="T12" fmla="*/ 216 w 256"/>
              <a:gd name="T13" fmla="*/ 0 h 256"/>
              <a:gd name="T14" fmla="*/ 256 w 256"/>
              <a:gd name="T15" fmla="*/ 40 h 256"/>
              <a:gd name="T16" fmla="*/ 256 w 256"/>
              <a:gd name="T17" fmla="*/ 216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6" h="256">
                <a:moveTo>
                  <a:pt x="256" y="216"/>
                </a:moveTo>
                <a:cubicBezTo>
                  <a:pt x="256" y="238"/>
                  <a:pt x="238" y="256"/>
                  <a:pt x="216" y="256"/>
                </a:cubicBezTo>
                <a:cubicBezTo>
                  <a:pt x="40" y="256"/>
                  <a:pt x="40" y="256"/>
                  <a:pt x="40" y="256"/>
                </a:cubicBezTo>
                <a:cubicBezTo>
                  <a:pt x="18" y="256"/>
                  <a:pt x="0" y="238"/>
                  <a:pt x="0" y="216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18"/>
                  <a:pt x="18" y="0"/>
                  <a:pt x="40" y="0"/>
                </a:cubicBezTo>
                <a:cubicBezTo>
                  <a:pt x="216" y="0"/>
                  <a:pt x="216" y="0"/>
                  <a:pt x="216" y="0"/>
                </a:cubicBezTo>
                <a:cubicBezTo>
                  <a:pt x="238" y="0"/>
                  <a:pt x="256" y="18"/>
                  <a:pt x="256" y="40"/>
                </a:cubicBezTo>
                <a:lnTo>
                  <a:pt x="256" y="216"/>
                </a:lnTo>
                <a:close/>
              </a:path>
            </a:pathLst>
          </a:custGeom>
          <a:solidFill>
            <a:srgbClr val="53B2B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898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 pitchFamily="34" charset="0"/>
                <a:ea typeface="+mn-ea"/>
                <a:cs typeface="B Titr" panose="00000700000000000000" pitchFamily="2" charset="-78"/>
                <a:sym typeface="Arial"/>
              </a:rPr>
              <a:t>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 panose="020F0302020204030204" pitchFamily="34" charset="0"/>
              <a:ea typeface="+mn-ea"/>
              <a:cs typeface="B Titr" panose="00000700000000000000" pitchFamily="2" charset="-78"/>
              <a:sym typeface="Arial"/>
            </a:endParaRPr>
          </a:p>
        </p:txBody>
      </p:sp>
      <p:sp>
        <p:nvSpPr>
          <p:cNvPr id="4" name="Freeform 21">
            <a:extLst>
              <a:ext uri="{FF2B5EF4-FFF2-40B4-BE49-F238E27FC236}">
                <a16:creationId xmlns:a16="http://schemas.microsoft.com/office/drawing/2014/main" id="{9E0D51E8-2AEB-3A0D-60B4-6E85ADEE56AE}"/>
              </a:ext>
            </a:extLst>
          </p:cNvPr>
          <p:cNvSpPr>
            <a:spLocks/>
          </p:cNvSpPr>
          <p:nvPr/>
        </p:nvSpPr>
        <p:spPr bwMode="auto">
          <a:xfrm>
            <a:off x="10762795" y="3561948"/>
            <a:ext cx="570515" cy="577162"/>
          </a:xfrm>
          <a:custGeom>
            <a:avLst/>
            <a:gdLst>
              <a:gd name="T0" fmla="*/ 256 w 256"/>
              <a:gd name="T1" fmla="*/ 216 h 256"/>
              <a:gd name="T2" fmla="*/ 216 w 256"/>
              <a:gd name="T3" fmla="*/ 256 h 256"/>
              <a:gd name="T4" fmla="*/ 40 w 256"/>
              <a:gd name="T5" fmla="*/ 256 h 256"/>
              <a:gd name="T6" fmla="*/ 0 w 256"/>
              <a:gd name="T7" fmla="*/ 216 h 256"/>
              <a:gd name="T8" fmla="*/ 0 w 256"/>
              <a:gd name="T9" fmla="*/ 40 h 256"/>
              <a:gd name="T10" fmla="*/ 40 w 256"/>
              <a:gd name="T11" fmla="*/ 0 h 256"/>
              <a:gd name="T12" fmla="*/ 216 w 256"/>
              <a:gd name="T13" fmla="*/ 0 h 256"/>
              <a:gd name="T14" fmla="*/ 256 w 256"/>
              <a:gd name="T15" fmla="*/ 40 h 256"/>
              <a:gd name="T16" fmla="*/ 256 w 256"/>
              <a:gd name="T17" fmla="*/ 216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6" h="256">
                <a:moveTo>
                  <a:pt x="256" y="216"/>
                </a:moveTo>
                <a:cubicBezTo>
                  <a:pt x="256" y="238"/>
                  <a:pt x="238" y="256"/>
                  <a:pt x="216" y="256"/>
                </a:cubicBezTo>
                <a:cubicBezTo>
                  <a:pt x="40" y="256"/>
                  <a:pt x="40" y="256"/>
                  <a:pt x="40" y="256"/>
                </a:cubicBezTo>
                <a:cubicBezTo>
                  <a:pt x="18" y="256"/>
                  <a:pt x="0" y="238"/>
                  <a:pt x="0" y="216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18"/>
                  <a:pt x="18" y="0"/>
                  <a:pt x="40" y="0"/>
                </a:cubicBezTo>
                <a:cubicBezTo>
                  <a:pt x="216" y="0"/>
                  <a:pt x="216" y="0"/>
                  <a:pt x="216" y="0"/>
                </a:cubicBezTo>
                <a:cubicBezTo>
                  <a:pt x="238" y="0"/>
                  <a:pt x="256" y="18"/>
                  <a:pt x="256" y="40"/>
                </a:cubicBezTo>
                <a:lnTo>
                  <a:pt x="256" y="216"/>
                </a:lnTo>
                <a:close/>
              </a:path>
            </a:pathLst>
          </a:custGeom>
          <a:solidFill>
            <a:srgbClr val="CABEC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898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B Titr" panose="00000700000000000000" pitchFamily="2" charset="-78"/>
                <a:sym typeface="Arial"/>
              </a:rPr>
              <a:t>3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B Titr" panose="00000700000000000000" pitchFamily="2" charset="-78"/>
              <a:sym typeface="Arial"/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897CC3AD-302D-1F9B-6CB9-827D46C51DE4}"/>
              </a:ext>
            </a:extLst>
          </p:cNvPr>
          <p:cNvSpPr txBox="1">
            <a:spLocks/>
          </p:cNvSpPr>
          <p:nvPr/>
        </p:nvSpPr>
        <p:spPr>
          <a:xfrm>
            <a:off x="5355308" y="3538381"/>
            <a:ext cx="5248789" cy="6367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lnSpc>
                <a:spcPct val="120000"/>
              </a:lnSpc>
              <a:buClrTx/>
              <a:defRPr/>
            </a:pPr>
            <a:r>
              <a:rPr lang="fa-IR" sz="2400" dirty="0">
                <a:cs typeface="B Koodak" panose="00000700000000000000" pitchFamily="2" charset="-78"/>
              </a:rPr>
              <a:t> برگزاری جشن یا گردهمایی</a:t>
            </a:r>
            <a:endParaRPr kumimoji="0" lang="id-ID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/>
              <a:cs typeface="B Koodak" panose="00000700000000000000" pitchFamily="2" charset="-78"/>
              <a:sym typeface="Arial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95B303A-5373-1F19-FE22-FA4A75DE39D5}"/>
              </a:ext>
            </a:extLst>
          </p:cNvPr>
          <p:cNvSpPr txBox="1">
            <a:spLocks/>
          </p:cNvSpPr>
          <p:nvPr/>
        </p:nvSpPr>
        <p:spPr>
          <a:xfrm>
            <a:off x="4780345" y="2685197"/>
            <a:ext cx="5857914" cy="6367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rgbClr val="272A35"/>
                </a:solidFill>
                <a:effectLst/>
                <a:uLnTx/>
                <a:uFillTx/>
                <a:latin typeface="Arial"/>
                <a:ea typeface="+mn-ea"/>
                <a:cs typeface="B Koodak" panose="00000700000000000000" pitchFamily="2" charset="-78"/>
                <a:sym typeface="Arial"/>
              </a:rPr>
              <a:t>اشتراک تجربیات</a:t>
            </a:r>
            <a:endParaRPr kumimoji="0" lang="id-ID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/>
              <a:ea typeface="+mn-ea"/>
              <a:cs typeface="B Koodak" panose="00000700000000000000" pitchFamily="2" charset="-78"/>
              <a:sym typeface="Arial"/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34DAF323-6968-2379-90A3-D2F19205C3FC}"/>
              </a:ext>
            </a:extLst>
          </p:cNvPr>
          <p:cNvSpPr txBox="1">
            <a:spLocks/>
          </p:cNvSpPr>
          <p:nvPr/>
        </p:nvSpPr>
        <p:spPr>
          <a:xfrm>
            <a:off x="5059573" y="1849694"/>
            <a:ext cx="5578686" cy="6367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a-IR" sz="2400" dirty="0">
                <a:solidFill>
                  <a:srgbClr val="272A35"/>
                </a:solidFill>
                <a:latin typeface="Arial"/>
                <a:cs typeface="B Koodak" panose="00000700000000000000" pitchFamily="2" charset="-78"/>
              </a:rPr>
              <a:t>فعالیت های فرهنگی مستمر</a:t>
            </a: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rgbClr val="272A35"/>
                </a:solidFill>
                <a:effectLst/>
                <a:uLnTx/>
                <a:uFillTx/>
                <a:latin typeface="Arial"/>
                <a:ea typeface="+mn-ea"/>
                <a:cs typeface="B Koodak" panose="00000700000000000000" pitchFamily="2" charset="-78"/>
                <a:sym typeface="Arial"/>
              </a:rPr>
              <a:t> </a:t>
            </a:r>
            <a:endParaRPr kumimoji="0" lang="id-ID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/>
              <a:ea typeface="+mn-ea"/>
              <a:cs typeface="B Koodak" panose="00000700000000000000" pitchFamily="2" charset="-78"/>
              <a:sym typeface="Arial"/>
            </a:endParaRPr>
          </a:p>
        </p:txBody>
      </p:sp>
      <p:sp>
        <p:nvSpPr>
          <p:cNvPr id="8" name="Freeform 21">
            <a:extLst>
              <a:ext uri="{FF2B5EF4-FFF2-40B4-BE49-F238E27FC236}">
                <a16:creationId xmlns:a16="http://schemas.microsoft.com/office/drawing/2014/main" id="{8C3A7552-57CE-C4F8-A5C8-C4435D26CB5B}"/>
              </a:ext>
            </a:extLst>
          </p:cNvPr>
          <p:cNvSpPr>
            <a:spLocks/>
          </p:cNvSpPr>
          <p:nvPr/>
        </p:nvSpPr>
        <p:spPr bwMode="auto">
          <a:xfrm>
            <a:off x="10762795" y="4408927"/>
            <a:ext cx="570515" cy="577162"/>
          </a:xfrm>
          <a:custGeom>
            <a:avLst/>
            <a:gdLst>
              <a:gd name="T0" fmla="*/ 256 w 256"/>
              <a:gd name="T1" fmla="*/ 216 h 256"/>
              <a:gd name="T2" fmla="*/ 216 w 256"/>
              <a:gd name="T3" fmla="*/ 256 h 256"/>
              <a:gd name="T4" fmla="*/ 40 w 256"/>
              <a:gd name="T5" fmla="*/ 256 h 256"/>
              <a:gd name="T6" fmla="*/ 0 w 256"/>
              <a:gd name="T7" fmla="*/ 216 h 256"/>
              <a:gd name="T8" fmla="*/ 0 w 256"/>
              <a:gd name="T9" fmla="*/ 40 h 256"/>
              <a:gd name="T10" fmla="*/ 40 w 256"/>
              <a:gd name="T11" fmla="*/ 0 h 256"/>
              <a:gd name="T12" fmla="*/ 216 w 256"/>
              <a:gd name="T13" fmla="*/ 0 h 256"/>
              <a:gd name="T14" fmla="*/ 256 w 256"/>
              <a:gd name="T15" fmla="*/ 40 h 256"/>
              <a:gd name="T16" fmla="*/ 256 w 256"/>
              <a:gd name="T17" fmla="*/ 216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6" h="256">
                <a:moveTo>
                  <a:pt x="256" y="216"/>
                </a:moveTo>
                <a:cubicBezTo>
                  <a:pt x="256" y="238"/>
                  <a:pt x="238" y="256"/>
                  <a:pt x="216" y="256"/>
                </a:cubicBezTo>
                <a:cubicBezTo>
                  <a:pt x="40" y="256"/>
                  <a:pt x="40" y="256"/>
                  <a:pt x="40" y="256"/>
                </a:cubicBezTo>
                <a:cubicBezTo>
                  <a:pt x="18" y="256"/>
                  <a:pt x="0" y="238"/>
                  <a:pt x="0" y="216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18"/>
                  <a:pt x="18" y="0"/>
                  <a:pt x="40" y="0"/>
                </a:cubicBezTo>
                <a:cubicBezTo>
                  <a:pt x="216" y="0"/>
                  <a:pt x="216" y="0"/>
                  <a:pt x="216" y="0"/>
                </a:cubicBezTo>
                <a:cubicBezTo>
                  <a:pt x="238" y="0"/>
                  <a:pt x="256" y="18"/>
                  <a:pt x="256" y="40"/>
                </a:cubicBezTo>
                <a:lnTo>
                  <a:pt x="256" y="21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898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B Titr" panose="00000700000000000000" pitchFamily="2" charset="-78"/>
                <a:sym typeface="Arial"/>
              </a:rPr>
              <a:t>4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B Titr" panose="00000700000000000000" pitchFamily="2" charset="-78"/>
              <a:sym typeface="Arial"/>
            </a:endParaRP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F2E848CE-824A-B266-4BEB-D70E8158AC78}"/>
              </a:ext>
            </a:extLst>
          </p:cNvPr>
          <p:cNvSpPr txBox="1">
            <a:spLocks/>
          </p:cNvSpPr>
          <p:nvPr/>
        </p:nvSpPr>
        <p:spPr>
          <a:xfrm>
            <a:off x="3692343" y="4408927"/>
            <a:ext cx="6911754" cy="6367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a-IR" sz="2400" dirty="0">
                <a:solidFill>
                  <a:srgbClr val="272A35"/>
                </a:solidFill>
                <a:latin typeface="Arial"/>
                <a:cs typeface="B Koodak" panose="00000700000000000000" pitchFamily="2" charset="-78"/>
              </a:rPr>
              <a:t>برگزاری کارگاه های هنری</a:t>
            </a:r>
            <a:endParaRPr kumimoji="0" lang="id-ID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/>
              <a:ea typeface="+mn-ea"/>
              <a:cs typeface="B Koodak" panose="00000700000000000000" pitchFamily="2" charset="-78"/>
              <a:sym typeface="Arial"/>
            </a:endParaRPr>
          </a:p>
        </p:txBody>
      </p:sp>
      <p:sp>
        <p:nvSpPr>
          <p:cNvPr id="10" name="Freeform 21">
            <a:extLst>
              <a:ext uri="{FF2B5EF4-FFF2-40B4-BE49-F238E27FC236}">
                <a16:creationId xmlns:a16="http://schemas.microsoft.com/office/drawing/2014/main" id="{F889C017-22D3-64BB-6325-7FBB27768457}"/>
              </a:ext>
            </a:extLst>
          </p:cNvPr>
          <p:cNvSpPr>
            <a:spLocks/>
          </p:cNvSpPr>
          <p:nvPr/>
        </p:nvSpPr>
        <p:spPr bwMode="auto">
          <a:xfrm>
            <a:off x="10810789" y="5255906"/>
            <a:ext cx="570515" cy="577162"/>
          </a:xfrm>
          <a:custGeom>
            <a:avLst/>
            <a:gdLst>
              <a:gd name="T0" fmla="*/ 256 w 256"/>
              <a:gd name="T1" fmla="*/ 216 h 256"/>
              <a:gd name="T2" fmla="*/ 216 w 256"/>
              <a:gd name="T3" fmla="*/ 256 h 256"/>
              <a:gd name="T4" fmla="*/ 40 w 256"/>
              <a:gd name="T5" fmla="*/ 256 h 256"/>
              <a:gd name="T6" fmla="*/ 0 w 256"/>
              <a:gd name="T7" fmla="*/ 216 h 256"/>
              <a:gd name="T8" fmla="*/ 0 w 256"/>
              <a:gd name="T9" fmla="*/ 40 h 256"/>
              <a:gd name="T10" fmla="*/ 40 w 256"/>
              <a:gd name="T11" fmla="*/ 0 h 256"/>
              <a:gd name="T12" fmla="*/ 216 w 256"/>
              <a:gd name="T13" fmla="*/ 0 h 256"/>
              <a:gd name="T14" fmla="*/ 256 w 256"/>
              <a:gd name="T15" fmla="*/ 40 h 256"/>
              <a:gd name="T16" fmla="*/ 256 w 256"/>
              <a:gd name="T17" fmla="*/ 216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6" h="256">
                <a:moveTo>
                  <a:pt x="256" y="216"/>
                </a:moveTo>
                <a:cubicBezTo>
                  <a:pt x="256" y="238"/>
                  <a:pt x="238" y="256"/>
                  <a:pt x="216" y="256"/>
                </a:cubicBezTo>
                <a:cubicBezTo>
                  <a:pt x="40" y="256"/>
                  <a:pt x="40" y="256"/>
                  <a:pt x="40" y="256"/>
                </a:cubicBezTo>
                <a:cubicBezTo>
                  <a:pt x="18" y="256"/>
                  <a:pt x="0" y="238"/>
                  <a:pt x="0" y="216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18"/>
                  <a:pt x="18" y="0"/>
                  <a:pt x="40" y="0"/>
                </a:cubicBezTo>
                <a:cubicBezTo>
                  <a:pt x="216" y="0"/>
                  <a:pt x="216" y="0"/>
                  <a:pt x="216" y="0"/>
                </a:cubicBezTo>
                <a:cubicBezTo>
                  <a:pt x="238" y="0"/>
                  <a:pt x="256" y="18"/>
                  <a:pt x="256" y="40"/>
                </a:cubicBezTo>
                <a:lnTo>
                  <a:pt x="256" y="21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898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B Titr" panose="00000700000000000000" pitchFamily="2" charset="-78"/>
                <a:sym typeface="Arial"/>
              </a:rPr>
              <a:t>5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B Titr" panose="00000700000000000000" pitchFamily="2" charset="-78"/>
              <a:sym typeface="Arial"/>
            </a:endParaRP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A32E16CE-CB0A-BF51-390B-5A297E049236}"/>
              </a:ext>
            </a:extLst>
          </p:cNvPr>
          <p:cNvSpPr txBox="1">
            <a:spLocks/>
          </p:cNvSpPr>
          <p:nvPr/>
        </p:nvSpPr>
        <p:spPr>
          <a:xfrm>
            <a:off x="3726505" y="5232602"/>
            <a:ext cx="6911754" cy="6367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lnSpc>
                <a:spcPct val="120000"/>
              </a:lnSpc>
              <a:buClrTx/>
              <a:defRPr/>
            </a:pPr>
            <a:r>
              <a:rPr lang="fa-IR" sz="2400" dirty="0">
                <a:cs typeface="B Koodak" panose="00000700000000000000" pitchFamily="2" charset="-78"/>
              </a:rPr>
              <a:t>تدوین یک کتاب خاطرات گروهی</a:t>
            </a:r>
            <a:endParaRPr kumimoji="0" lang="id-ID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/>
              <a:cs typeface="B Koodak" panose="00000700000000000000" pitchFamily="2" charset="-78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333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7" grpId="0"/>
      <p:bldP spid="8" grpId="0" animBg="1"/>
      <p:bldP spid="9" grpId="0"/>
      <p:bldP spid="10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365;p36"/>
          <p:cNvSpPr txBox="1">
            <a:spLocks/>
          </p:cNvSpPr>
          <p:nvPr/>
        </p:nvSpPr>
        <p:spPr>
          <a:xfrm>
            <a:off x="1299709" y="2711457"/>
            <a:ext cx="6143625" cy="2381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inos"/>
              <a:buNone/>
              <a:defRPr sz="2400" b="1" i="0" u="none" strike="noStrike" cap="none">
                <a:solidFill>
                  <a:schemeClr val="accent1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inos"/>
              <a:buNone/>
              <a:defRPr sz="2400" b="1" i="0" u="none" strike="noStrike" cap="none">
                <a:solidFill>
                  <a:schemeClr val="accent1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inos"/>
              <a:buNone/>
              <a:defRPr sz="2400" b="1" i="0" u="none" strike="noStrike" cap="none">
                <a:solidFill>
                  <a:schemeClr val="accent1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inos"/>
              <a:buNone/>
              <a:defRPr sz="2400" b="1" i="0" u="none" strike="noStrike" cap="none">
                <a:solidFill>
                  <a:schemeClr val="accent1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inos"/>
              <a:buNone/>
              <a:defRPr sz="2400" b="1" i="0" u="none" strike="noStrike" cap="none">
                <a:solidFill>
                  <a:schemeClr val="accent1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inos"/>
              <a:buNone/>
              <a:defRPr sz="2400" b="1" i="0" u="none" strike="noStrike" cap="none">
                <a:solidFill>
                  <a:schemeClr val="accent1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inos"/>
              <a:buNone/>
              <a:defRPr sz="2400" b="1" i="0" u="none" strike="noStrike" cap="none">
                <a:solidFill>
                  <a:schemeClr val="accent1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inos"/>
              <a:buNone/>
              <a:defRPr sz="2400" b="1" i="0" u="none" strike="noStrike" cap="none">
                <a:solidFill>
                  <a:schemeClr val="accent1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inos"/>
              <a:buNone/>
              <a:defRPr sz="2400" b="1" i="0" u="none" strike="noStrike" cap="none">
                <a:solidFill>
                  <a:schemeClr val="accent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algn="ctr" rtl="1">
              <a:lnSpc>
                <a:spcPct val="150000"/>
              </a:lnSpc>
            </a:pPr>
            <a:r>
              <a:rPr lang="fa-IR" sz="6000" dirty="0">
                <a:solidFill>
                  <a:srgbClr val="141212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از صبر و حوصله شما بسیار سپاسگزارم</a:t>
            </a:r>
          </a:p>
          <a:p>
            <a:pPr algn="ctr" rtl="1">
              <a:lnSpc>
                <a:spcPct val="150000"/>
              </a:lnSpc>
            </a:pPr>
            <a:r>
              <a:rPr lang="fa-IR" sz="6000" dirty="0">
                <a:solidFill>
                  <a:srgbClr val="141212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مسعود </a:t>
            </a:r>
            <a:r>
              <a:rPr lang="fa-IR" sz="6000" dirty="0" err="1">
                <a:solidFill>
                  <a:srgbClr val="141212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شهیدی</a:t>
            </a:r>
            <a:endParaRPr lang="fa-IR" sz="6000" dirty="0">
              <a:solidFill>
                <a:srgbClr val="141212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3912807" y="2642198"/>
            <a:ext cx="436638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rtl="1">
              <a:lnSpc>
                <a:spcPct val="150000"/>
              </a:lnSpc>
              <a:buClrTx/>
              <a:defRPr/>
            </a:pPr>
            <a:r>
              <a:rPr lang="fa-IR" sz="4800" b="1" kern="1200" dirty="0" err="1">
                <a:solidFill>
                  <a:srgbClr val="141212"/>
                </a:solidFill>
                <a:latin typeface="IranNastaliq" panose="02020505000000020003" pitchFamily="18" charset="0"/>
                <a:ea typeface="+mn-ea"/>
                <a:cs typeface="IranNastaliq" panose="02020505000000020003" pitchFamily="18" charset="0"/>
              </a:rPr>
              <a:t>تکنیک‌های</a:t>
            </a:r>
            <a:r>
              <a:rPr lang="fa-IR" sz="4800" b="1" kern="1200" dirty="0">
                <a:solidFill>
                  <a:srgbClr val="141212"/>
                </a:solidFill>
                <a:latin typeface="IranNastaliq" panose="02020505000000020003" pitchFamily="18" charset="0"/>
                <a:ea typeface="+mn-ea"/>
                <a:cs typeface="IranNastaliq" panose="02020505000000020003" pitchFamily="18" charset="0"/>
              </a:rPr>
              <a:t> تصویرسازی و </a:t>
            </a:r>
            <a:r>
              <a:rPr lang="fa-IR" sz="4800" b="1" kern="1200" dirty="0" err="1">
                <a:solidFill>
                  <a:srgbClr val="141212"/>
                </a:solidFill>
                <a:latin typeface="IranNastaliq" panose="02020505000000020003" pitchFamily="18" charset="0"/>
                <a:ea typeface="+mn-ea"/>
                <a:cs typeface="IranNastaliq" panose="02020505000000020003" pitchFamily="18" charset="0"/>
              </a:rPr>
              <a:t>داستان‌سرایی</a:t>
            </a:r>
            <a:r>
              <a:rPr lang="fa-IR" sz="4800" b="1" kern="1200" dirty="0">
                <a:solidFill>
                  <a:srgbClr val="141212"/>
                </a:solidFill>
                <a:latin typeface="IranNastaliq" panose="02020505000000020003" pitchFamily="18" charset="0"/>
                <a:ea typeface="+mn-ea"/>
                <a:cs typeface="IranNastaliq" panose="02020505000000020003" pitchFamily="18" charset="0"/>
              </a:rPr>
              <a:t> برای ایجاد تصاویری مثبت و </a:t>
            </a:r>
            <a:r>
              <a:rPr lang="fa-IR" sz="4800" b="1" kern="1200" dirty="0" err="1">
                <a:solidFill>
                  <a:srgbClr val="141212"/>
                </a:solidFill>
                <a:latin typeface="IranNastaliq" panose="02020505000000020003" pitchFamily="18" charset="0"/>
                <a:ea typeface="+mn-ea"/>
                <a:cs typeface="IranNastaliq" panose="02020505000000020003" pitchFamily="18" charset="0"/>
              </a:rPr>
              <a:t>خاطره‌انگیز</a:t>
            </a:r>
            <a:r>
              <a:rPr lang="fa-IR" sz="4800" b="1" kern="1200" dirty="0">
                <a:solidFill>
                  <a:srgbClr val="141212"/>
                </a:solidFill>
                <a:latin typeface="IranNastaliq" panose="02020505000000020003" pitchFamily="18" charset="0"/>
                <a:ea typeface="+mn-ea"/>
                <a:cs typeface="IranNastaliq" panose="02020505000000020003" pitchFamily="18" charset="0"/>
              </a:rPr>
              <a:t> از </a:t>
            </a:r>
            <a:r>
              <a:rPr lang="fa-IR" sz="4800" b="1" kern="1200" dirty="0" err="1">
                <a:solidFill>
                  <a:srgbClr val="141212"/>
                </a:solidFill>
                <a:latin typeface="IranNastaliq" panose="02020505000000020003" pitchFamily="18" charset="0"/>
                <a:ea typeface="+mn-ea"/>
                <a:cs typeface="IranNastaliq" panose="02020505000000020003" pitchFamily="18" charset="0"/>
              </a:rPr>
              <a:t>پیاده‌روی</a:t>
            </a:r>
            <a:r>
              <a:rPr lang="fa-IR" sz="4800" b="1" kern="1200" dirty="0">
                <a:solidFill>
                  <a:srgbClr val="141212"/>
                </a:solidFill>
                <a:latin typeface="IranNastaliq" panose="02020505000000020003" pitchFamily="18" charset="0"/>
                <a:ea typeface="+mn-ea"/>
                <a:cs typeface="IranNastaliq" panose="02020505000000020003" pitchFamily="18" charset="0"/>
              </a:rPr>
              <a:t> اربعین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343422" y="-471053"/>
            <a:ext cx="9505156" cy="3113251"/>
            <a:chOff x="1343422" y="-471053"/>
            <a:chExt cx="9505156" cy="3113251"/>
          </a:xfrm>
        </p:grpSpPr>
        <p:grpSp>
          <p:nvGrpSpPr>
            <p:cNvPr id="23" name="Group 22"/>
            <p:cNvGrpSpPr/>
            <p:nvPr/>
          </p:nvGrpSpPr>
          <p:grpSpPr>
            <a:xfrm>
              <a:off x="1343422" y="0"/>
              <a:ext cx="9505156" cy="2642198"/>
              <a:chOff x="671477" y="0"/>
              <a:chExt cx="9505156" cy="2642198"/>
            </a:xfrm>
          </p:grpSpPr>
          <p:grpSp>
            <p:nvGrpSpPr>
              <p:cNvPr id="32" name="Google Shape;1360;p33"/>
              <p:cNvGrpSpPr/>
              <p:nvPr/>
            </p:nvGrpSpPr>
            <p:grpSpPr>
              <a:xfrm>
                <a:off x="671477" y="0"/>
                <a:ext cx="636071" cy="2642198"/>
                <a:chOff x="3846700" y="-166175"/>
                <a:chExt cx="454448" cy="1887747"/>
              </a:xfrm>
            </p:grpSpPr>
            <p:sp>
              <p:nvSpPr>
                <p:cNvPr id="37" name="Google Shape;1361;p33"/>
                <p:cNvSpPr/>
                <p:nvPr/>
              </p:nvSpPr>
              <p:spPr>
                <a:xfrm>
                  <a:off x="4049360" y="-166175"/>
                  <a:ext cx="49138" cy="8553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" h="15979" extrusionOk="0">
                      <a:moveTo>
                        <a:pt x="453" y="0"/>
                      </a:moveTo>
                      <a:cubicBezTo>
                        <a:pt x="274" y="0"/>
                        <a:pt x="131" y="143"/>
                        <a:pt x="131" y="322"/>
                      </a:cubicBezTo>
                      <a:cubicBezTo>
                        <a:pt x="131" y="488"/>
                        <a:pt x="251" y="619"/>
                        <a:pt x="417" y="655"/>
                      </a:cubicBezTo>
                      <a:cubicBezTo>
                        <a:pt x="251" y="679"/>
                        <a:pt x="131" y="822"/>
                        <a:pt x="131" y="977"/>
                      </a:cubicBezTo>
                      <a:cubicBezTo>
                        <a:pt x="131" y="1143"/>
                        <a:pt x="251" y="1274"/>
                        <a:pt x="417" y="1310"/>
                      </a:cubicBezTo>
                      <a:cubicBezTo>
                        <a:pt x="251" y="1334"/>
                        <a:pt x="131" y="1477"/>
                        <a:pt x="131" y="1631"/>
                      </a:cubicBezTo>
                      <a:cubicBezTo>
                        <a:pt x="131" y="1798"/>
                        <a:pt x="251" y="1929"/>
                        <a:pt x="417" y="1965"/>
                      </a:cubicBezTo>
                      <a:cubicBezTo>
                        <a:pt x="251" y="1989"/>
                        <a:pt x="131" y="2132"/>
                        <a:pt x="131" y="2286"/>
                      </a:cubicBezTo>
                      <a:cubicBezTo>
                        <a:pt x="131" y="2453"/>
                        <a:pt x="251" y="2584"/>
                        <a:pt x="417" y="2620"/>
                      </a:cubicBezTo>
                      <a:cubicBezTo>
                        <a:pt x="251" y="2643"/>
                        <a:pt x="131" y="2786"/>
                        <a:pt x="131" y="2941"/>
                      </a:cubicBezTo>
                      <a:cubicBezTo>
                        <a:pt x="131" y="3108"/>
                        <a:pt x="251" y="3239"/>
                        <a:pt x="417" y="3275"/>
                      </a:cubicBezTo>
                      <a:cubicBezTo>
                        <a:pt x="251" y="3298"/>
                        <a:pt x="131" y="3441"/>
                        <a:pt x="131" y="3596"/>
                      </a:cubicBezTo>
                      <a:cubicBezTo>
                        <a:pt x="131" y="3763"/>
                        <a:pt x="251" y="3894"/>
                        <a:pt x="417" y="3929"/>
                      </a:cubicBezTo>
                      <a:cubicBezTo>
                        <a:pt x="251" y="3953"/>
                        <a:pt x="131" y="4096"/>
                        <a:pt x="131" y="4251"/>
                      </a:cubicBezTo>
                      <a:cubicBezTo>
                        <a:pt x="131" y="4418"/>
                        <a:pt x="251" y="4548"/>
                        <a:pt x="417" y="4584"/>
                      </a:cubicBezTo>
                      <a:cubicBezTo>
                        <a:pt x="251" y="4608"/>
                        <a:pt x="131" y="4751"/>
                        <a:pt x="131" y="4906"/>
                      </a:cubicBezTo>
                      <a:cubicBezTo>
                        <a:pt x="131" y="5072"/>
                        <a:pt x="251" y="5203"/>
                        <a:pt x="417" y="5239"/>
                      </a:cubicBezTo>
                      <a:cubicBezTo>
                        <a:pt x="251" y="5263"/>
                        <a:pt x="131" y="5406"/>
                        <a:pt x="131" y="5561"/>
                      </a:cubicBezTo>
                      <a:cubicBezTo>
                        <a:pt x="131" y="5727"/>
                        <a:pt x="251" y="5858"/>
                        <a:pt x="417" y="5894"/>
                      </a:cubicBezTo>
                      <a:cubicBezTo>
                        <a:pt x="251" y="5918"/>
                        <a:pt x="131" y="6061"/>
                        <a:pt x="131" y="6215"/>
                      </a:cubicBezTo>
                      <a:cubicBezTo>
                        <a:pt x="131" y="6382"/>
                        <a:pt x="251" y="6513"/>
                        <a:pt x="417" y="6549"/>
                      </a:cubicBezTo>
                      <a:cubicBezTo>
                        <a:pt x="251" y="6573"/>
                        <a:pt x="131" y="6715"/>
                        <a:pt x="131" y="6870"/>
                      </a:cubicBezTo>
                      <a:cubicBezTo>
                        <a:pt x="131" y="7037"/>
                        <a:pt x="251" y="7168"/>
                        <a:pt x="417" y="7204"/>
                      </a:cubicBezTo>
                      <a:cubicBezTo>
                        <a:pt x="251" y="7227"/>
                        <a:pt x="131" y="7370"/>
                        <a:pt x="131" y="7525"/>
                      </a:cubicBezTo>
                      <a:cubicBezTo>
                        <a:pt x="131" y="7692"/>
                        <a:pt x="251" y="7823"/>
                        <a:pt x="417" y="7858"/>
                      </a:cubicBezTo>
                      <a:cubicBezTo>
                        <a:pt x="251" y="7882"/>
                        <a:pt x="131" y="8025"/>
                        <a:pt x="131" y="8180"/>
                      </a:cubicBezTo>
                      <a:cubicBezTo>
                        <a:pt x="131" y="8347"/>
                        <a:pt x="251" y="8478"/>
                        <a:pt x="417" y="8513"/>
                      </a:cubicBezTo>
                      <a:cubicBezTo>
                        <a:pt x="251" y="8537"/>
                        <a:pt x="131" y="8680"/>
                        <a:pt x="131" y="8835"/>
                      </a:cubicBezTo>
                      <a:cubicBezTo>
                        <a:pt x="131" y="9001"/>
                        <a:pt x="251" y="9132"/>
                        <a:pt x="417" y="9168"/>
                      </a:cubicBezTo>
                      <a:cubicBezTo>
                        <a:pt x="251" y="9192"/>
                        <a:pt x="131" y="9335"/>
                        <a:pt x="131" y="9490"/>
                      </a:cubicBezTo>
                      <a:cubicBezTo>
                        <a:pt x="131" y="9656"/>
                        <a:pt x="251" y="9787"/>
                        <a:pt x="417" y="9823"/>
                      </a:cubicBezTo>
                      <a:cubicBezTo>
                        <a:pt x="251" y="9847"/>
                        <a:pt x="131" y="9990"/>
                        <a:pt x="131" y="10144"/>
                      </a:cubicBezTo>
                      <a:cubicBezTo>
                        <a:pt x="131" y="10311"/>
                        <a:pt x="251" y="10442"/>
                        <a:pt x="417" y="10478"/>
                      </a:cubicBezTo>
                      <a:cubicBezTo>
                        <a:pt x="251" y="10502"/>
                        <a:pt x="131" y="10644"/>
                        <a:pt x="131" y="10799"/>
                      </a:cubicBezTo>
                      <a:cubicBezTo>
                        <a:pt x="131" y="10966"/>
                        <a:pt x="251" y="11097"/>
                        <a:pt x="417" y="11133"/>
                      </a:cubicBezTo>
                      <a:cubicBezTo>
                        <a:pt x="251" y="11156"/>
                        <a:pt x="131" y="11299"/>
                        <a:pt x="131" y="11454"/>
                      </a:cubicBezTo>
                      <a:cubicBezTo>
                        <a:pt x="131" y="11621"/>
                        <a:pt x="251" y="11752"/>
                        <a:pt x="417" y="11787"/>
                      </a:cubicBezTo>
                      <a:cubicBezTo>
                        <a:pt x="251" y="11811"/>
                        <a:pt x="131" y="11954"/>
                        <a:pt x="131" y="12109"/>
                      </a:cubicBezTo>
                      <a:cubicBezTo>
                        <a:pt x="131" y="12276"/>
                        <a:pt x="251" y="12407"/>
                        <a:pt x="417" y="12442"/>
                      </a:cubicBezTo>
                      <a:cubicBezTo>
                        <a:pt x="251" y="12466"/>
                        <a:pt x="131" y="12609"/>
                        <a:pt x="131" y="12764"/>
                      </a:cubicBezTo>
                      <a:cubicBezTo>
                        <a:pt x="131" y="12930"/>
                        <a:pt x="251" y="13061"/>
                        <a:pt x="417" y="13097"/>
                      </a:cubicBezTo>
                      <a:cubicBezTo>
                        <a:pt x="251" y="13121"/>
                        <a:pt x="131" y="13264"/>
                        <a:pt x="131" y="13419"/>
                      </a:cubicBezTo>
                      <a:cubicBezTo>
                        <a:pt x="131" y="13585"/>
                        <a:pt x="251" y="13716"/>
                        <a:pt x="417" y="13752"/>
                      </a:cubicBezTo>
                      <a:cubicBezTo>
                        <a:pt x="251" y="13776"/>
                        <a:pt x="131" y="13919"/>
                        <a:pt x="131" y="14073"/>
                      </a:cubicBezTo>
                      <a:cubicBezTo>
                        <a:pt x="131" y="14240"/>
                        <a:pt x="251" y="14371"/>
                        <a:pt x="417" y="14407"/>
                      </a:cubicBezTo>
                      <a:cubicBezTo>
                        <a:pt x="251" y="14431"/>
                        <a:pt x="131" y="14574"/>
                        <a:pt x="131" y="14728"/>
                      </a:cubicBezTo>
                      <a:cubicBezTo>
                        <a:pt x="131" y="14895"/>
                        <a:pt x="251" y="15026"/>
                        <a:pt x="417" y="15062"/>
                      </a:cubicBezTo>
                      <a:cubicBezTo>
                        <a:pt x="191" y="15086"/>
                        <a:pt x="0" y="15288"/>
                        <a:pt x="0" y="15526"/>
                      </a:cubicBezTo>
                      <a:cubicBezTo>
                        <a:pt x="0" y="15776"/>
                        <a:pt x="203" y="15978"/>
                        <a:pt x="453" y="15978"/>
                      </a:cubicBezTo>
                      <a:cubicBezTo>
                        <a:pt x="715" y="15978"/>
                        <a:pt x="917" y="15776"/>
                        <a:pt x="917" y="15526"/>
                      </a:cubicBezTo>
                      <a:cubicBezTo>
                        <a:pt x="917" y="15288"/>
                        <a:pt x="727" y="15086"/>
                        <a:pt x="501" y="15062"/>
                      </a:cubicBezTo>
                      <a:cubicBezTo>
                        <a:pt x="667" y="15026"/>
                        <a:pt x="786" y="14895"/>
                        <a:pt x="786" y="14728"/>
                      </a:cubicBezTo>
                      <a:cubicBezTo>
                        <a:pt x="786" y="14574"/>
                        <a:pt x="667" y="14431"/>
                        <a:pt x="501" y="14407"/>
                      </a:cubicBezTo>
                      <a:cubicBezTo>
                        <a:pt x="667" y="14371"/>
                        <a:pt x="786" y="14240"/>
                        <a:pt x="786" y="14073"/>
                      </a:cubicBezTo>
                      <a:cubicBezTo>
                        <a:pt x="786" y="13919"/>
                        <a:pt x="667" y="13776"/>
                        <a:pt x="501" y="13752"/>
                      </a:cubicBezTo>
                      <a:cubicBezTo>
                        <a:pt x="667" y="13716"/>
                        <a:pt x="786" y="13585"/>
                        <a:pt x="786" y="13419"/>
                      </a:cubicBezTo>
                      <a:cubicBezTo>
                        <a:pt x="786" y="13264"/>
                        <a:pt x="667" y="13121"/>
                        <a:pt x="501" y="13097"/>
                      </a:cubicBezTo>
                      <a:cubicBezTo>
                        <a:pt x="667" y="13061"/>
                        <a:pt x="786" y="12930"/>
                        <a:pt x="786" y="12764"/>
                      </a:cubicBezTo>
                      <a:cubicBezTo>
                        <a:pt x="786" y="12609"/>
                        <a:pt x="667" y="12466"/>
                        <a:pt x="501" y="12442"/>
                      </a:cubicBezTo>
                      <a:cubicBezTo>
                        <a:pt x="667" y="12407"/>
                        <a:pt x="786" y="12276"/>
                        <a:pt x="786" y="12109"/>
                      </a:cubicBezTo>
                      <a:cubicBezTo>
                        <a:pt x="786" y="11954"/>
                        <a:pt x="667" y="11811"/>
                        <a:pt x="501" y="11787"/>
                      </a:cubicBezTo>
                      <a:cubicBezTo>
                        <a:pt x="667" y="11752"/>
                        <a:pt x="786" y="11621"/>
                        <a:pt x="786" y="11454"/>
                      </a:cubicBezTo>
                      <a:cubicBezTo>
                        <a:pt x="786" y="11299"/>
                        <a:pt x="667" y="11156"/>
                        <a:pt x="501" y="11133"/>
                      </a:cubicBezTo>
                      <a:cubicBezTo>
                        <a:pt x="667" y="11097"/>
                        <a:pt x="786" y="10966"/>
                        <a:pt x="786" y="10799"/>
                      </a:cubicBezTo>
                      <a:cubicBezTo>
                        <a:pt x="786" y="10644"/>
                        <a:pt x="667" y="10502"/>
                        <a:pt x="501" y="10478"/>
                      </a:cubicBezTo>
                      <a:cubicBezTo>
                        <a:pt x="667" y="10442"/>
                        <a:pt x="786" y="10311"/>
                        <a:pt x="786" y="10144"/>
                      </a:cubicBezTo>
                      <a:cubicBezTo>
                        <a:pt x="786" y="9990"/>
                        <a:pt x="667" y="9847"/>
                        <a:pt x="501" y="9823"/>
                      </a:cubicBezTo>
                      <a:cubicBezTo>
                        <a:pt x="667" y="9787"/>
                        <a:pt x="786" y="9656"/>
                        <a:pt x="786" y="9490"/>
                      </a:cubicBezTo>
                      <a:cubicBezTo>
                        <a:pt x="786" y="9335"/>
                        <a:pt x="667" y="9192"/>
                        <a:pt x="501" y="9168"/>
                      </a:cubicBezTo>
                      <a:cubicBezTo>
                        <a:pt x="667" y="9132"/>
                        <a:pt x="786" y="9001"/>
                        <a:pt x="786" y="8835"/>
                      </a:cubicBezTo>
                      <a:cubicBezTo>
                        <a:pt x="786" y="8680"/>
                        <a:pt x="667" y="8537"/>
                        <a:pt x="501" y="8513"/>
                      </a:cubicBezTo>
                      <a:cubicBezTo>
                        <a:pt x="667" y="8478"/>
                        <a:pt x="786" y="8347"/>
                        <a:pt x="786" y="8180"/>
                      </a:cubicBezTo>
                      <a:cubicBezTo>
                        <a:pt x="786" y="8025"/>
                        <a:pt x="667" y="7882"/>
                        <a:pt x="501" y="7858"/>
                      </a:cubicBezTo>
                      <a:cubicBezTo>
                        <a:pt x="667" y="7823"/>
                        <a:pt x="786" y="7692"/>
                        <a:pt x="786" y="7525"/>
                      </a:cubicBezTo>
                      <a:cubicBezTo>
                        <a:pt x="786" y="7370"/>
                        <a:pt x="667" y="7227"/>
                        <a:pt x="501" y="7204"/>
                      </a:cubicBezTo>
                      <a:cubicBezTo>
                        <a:pt x="667" y="7168"/>
                        <a:pt x="786" y="7037"/>
                        <a:pt x="786" y="6870"/>
                      </a:cubicBezTo>
                      <a:cubicBezTo>
                        <a:pt x="786" y="6715"/>
                        <a:pt x="667" y="6573"/>
                        <a:pt x="501" y="6549"/>
                      </a:cubicBezTo>
                      <a:cubicBezTo>
                        <a:pt x="667" y="6513"/>
                        <a:pt x="786" y="6382"/>
                        <a:pt x="786" y="6215"/>
                      </a:cubicBezTo>
                      <a:cubicBezTo>
                        <a:pt x="786" y="6061"/>
                        <a:pt x="667" y="5918"/>
                        <a:pt x="501" y="5894"/>
                      </a:cubicBezTo>
                      <a:cubicBezTo>
                        <a:pt x="667" y="5858"/>
                        <a:pt x="786" y="5727"/>
                        <a:pt x="786" y="5561"/>
                      </a:cubicBezTo>
                      <a:cubicBezTo>
                        <a:pt x="786" y="5406"/>
                        <a:pt x="667" y="5263"/>
                        <a:pt x="501" y="5239"/>
                      </a:cubicBezTo>
                      <a:cubicBezTo>
                        <a:pt x="667" y="5203"/>
                        <a:pt x="786" y="5072"/>
                        <a:pt x="786" y="4906"/>
                      </a:cubicBezTo>
                      <a:cubicBezTo>
                        <a:pt x="786" y="4751"/>
                        <a:pt x="667" y="4608"/>
                        <a:pt x="501" y="4584"/>
                      </a:cubicBezTo>
                      <a:cubicBezTo>
                        <a:pt x="667" y="4548"/>
                        <a:pt x="786" y="4418"/>
                        <a:pt x="786" y="4251"/>
                      </a:cubicBezTo>
                      <a:cubicBezTo>
                        <a:pt x="786" y="4096"/>
                        <a:pt x="667" y="3953"/>
                        <a:pt x="501" y="3929"/>
                      </a:cubicBezTo>
                      <a:cubicBezTo>
                        <a:pt x="667" y="3894"/>
                        <a:pt x="786" y="3763"/>
                        <a:pt x="786" y="3596"/>
                      </a:cubicBezTo>
                      <a:cubicBezTo>
                        <a:pt x="786" y="3441"/>
                        <a:pt x="667" y="3298"/>
                        <a:pt x="501" y="3275"/>
                      </a:cubicBezTo>
                      <a:cubicBezTo>
                        <a:pt x="667" y="3239"/>
                        <a:pt x="786" y="3108"/>
                        <a:pt x="786" y="2941"/>
                      </a:cubicBezTo>
                      <a:cubicBezTo>
                        <a:pt x="786" y="2786"/>
                        <a:pt x="667" y="2643"/>
                        <a:pt x="501" y="2620"/>
                      </a:cubicBezTo>
                      <a:cubicBezTo>
                        <a:pt x="667" y="2584"/>
                        <a:pt x="786" y="2453"/>
                        <a:pt x="786" y="2286"/>
                      </a:cubicBezTo>
                      <a:cubicBezTo>
                        <a:pt x="786" y="2132"/>
                        <a:pt x="667" y="1989"/>
                        <a:pt x="501" y="1965"/>
                      </a:cubicBezTo>
                      <a:cubicBezTo>
                        <a:pt x="667" y="1929"/>
                        <a:pt x="786" y="1798"/>
                        <a:pt x="786" y="1631"/>
                      </a:cubicBezTo>
                      <a:cubicBezTo>
                        <a:pt x="786" y="1477"/>
                        <a:pt x="667" y="1334"/>
                        <a:pt x="501" y="1310"/>
                      </a:cubicBezTo>
                      <a:cubicBezTo>
                        <a:pt x="667" y="1274"/>
                        <a:pt x="786" y="1143"/>
                        <a:pt x="786" y="977"/>
                      </a:cubicBezTo>
                      <a:cubicBezTo>
                        <a:pt x="786" y="822"/>
                        <a:pt x="667" y="679"/>
                        <a:pt x="501" y="655"/>
                      </a:cubicBezTo>
                      <a:cubicBezTo>
                        <a:pt x="667" y="619"/>
                        <a:pt x="786" y="488"/>
                        <a:pt x="786" y="322"/>
                      </a:cubicBezTo>
                      <a:cubicBezTo>
                        <a:pt x="786" y="143"/>
                        <a:pt x="632" y="0"/>
                        <a:pt x="45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solidFill>
                    <a:srgbClr val="93764F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" name="Google Shape;1362;p33"/>
                <p:cNvSpPr/>
                <p:nvPr/>
              </p:nvSpPr>
              <p:spPr>
                <a:xfrm>
                  <a:off x="3897494" y="1002725"/>
                  <a:ext cx="352800" cy="423300"/>
                </a:xfrm>
                <a:prstGeom prst="rect">
                  <a:avLst/>
                </a:prstGeom>
                <a:gradFill>
                  <a:gsLst>
                    <a:gs pos="0">
                      <a:srgbClr val="E69138"/>
                    </a:gs>
                    <a:gs pos="100000">
                      <a:srgbClr val="F3D893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1363;p33"/>
                <p:cNvSpPr/>
                <p:nvPr/>
              </p:nvSpPr>
              <p:spPr>
                <a:xfrm>
                  <a:off x="3846700" y="689722"/>
                  <a:ext cx="454448" cy="103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90" h="19277" extrusionOk="0">
                      <a:moveTo>
                        <a:pt x="1834" y="6418"/>
                      </a:moveTo>
                      <a:cubicBezTo>
                        <a:pt x="1834" y="6418"/>
                        <a:pt x="2477" y="6811"/>
                        <a:pt x="2572" y="7466"/>
                      </a:cubicBezTo>
                      <a:cubicBezTo>
                        <a:pt x="2596" y="7573"/>
                        <a:pt x="2608" y="7668"/>
                        <a:pt x="2608" y="7763"/>
                      </a:cubicBezTo>
                      <a:lnTo>
                        <a:pt x="2608" y="13609"/>
                      </a:lnTo>
                      <a:lnTo>
                        <a:pt x="1060" y="13609"/>
                      </a:lnTo>
                      <a:lnTo>
                        <a:pt x="1060" y="7763"/>
                      </a:lnTo>
                      <a:cubicBezTo>
                        <a:pt x="1060" y="7668"/>
                        <a:pt x="1072" y="7573"/>
                        <a:pt x="1084" y="7466"/>
                      </a:cubicBezTo>
                      <a:cubicBezTo>
                        <a:pt x="1191" y="6823"/>
                        <a:pt x="1834" y="6418"/>
                        <a:pt x="1834" y="6418"/>
                      </a:cubicBezTo>
                      <a:close/>
                      <a:moveTo>
                        <a:pt x="4239" y="6418"/>
                      </a:moveTo>
                      <a:cubicBezTo>
                        <a:pt x="4239" y="6418"/>
                        <a:pt x="5370" y="7001"/>
                        <a:pt x="5572" y="7966"/>
                      </a:cubicBezTo>
                      <a:cubicBezTo>
                        <a:pt x="5596" y="8132"/>
                        <a:pt x="5608" y="8287"/>
                        <a:pt x="5632" y="8418"/>
                      </a:cubicBezTo>
                      <a:lnTo>
                        <a:pt x="5632" y="13609"/>
                      </a:lnTo>
                      <a:lnTo>
                        <a:pt x="2858" y="13609"/>
                      </a:lnTo>
                      <a:lnTo>
                        <a:pt x="2858" y="8418"/>
                      </a:lnTo>
                      <a:cubicBezTo>
                        <a:pt x="2858" y="8287"/>
                        <a:pt x="2870" y="8132"/>
                        <a:pt x="2917" y="7966"/>
                      </a:cubicBezTo>
                      <a:cubicBezTo>
                        <a:pt x="3108" y="7001"/>
                        <a:pt x="4239" y="6418"/>
                        <a:pt x="4239" y="6418"/>
                      </a:cubicBezTo>
                      <a:close/>
                      <a:moveTo>
                        <a:pt x="6656" y="6418"/>
                      </a:moveTo>
                      <a:cubicBezTo>
                        <a:pt x="6656" y="6418"/>
                        <a:pt x="7299" y="6811"/>
                        <a:pt x="7394" y="7466"/>
                      </a:cubicBezTo>
                      <a:cubicBezTo>
                        <a:pt x="7418" y="7573"/>
                        <a:pt x="7430" y="7668"/>
                        <a:pt x="7430" y="7763"/>
                      </a:cubicBezTo>
                      <a:lnTo>
                        <a:pt x="7430" y="13609"/>
                      </a:lnTo>
                      <a:lnTo>
                        <a:pt x="5882" y="13609"/>
                      </a:lnTo>
                      <a:lnTo>
                        <a:pt x="5882" y="7763"/>
                      </a:lnTo>
                      <a:cubicBezTo>
                        <a:pt x="5882" y="7668"/>
                        <a:pt x="5894" y="7573"/>
                        <a:pt x="5906" y="7466"/>
                      </a:cubicBezTo>
                      <a:cubicBezTo>
                        <a:pt x="6013" y="6823"/>
                        <a:pt x="6656" y="6418"/>
                        <a:pt x="6656" y="6418"/>
                      </a:cubicBezTo>
                      <a:close/>
                      <a:moveTo>
                        <a:pt x="4239" y="0"/>
                      </a:moveTo>
                      <a:cubicBezTo>
                        <a:pt x="3941" y="0"/>
                        <a:pt x="3703" y="155"/>
                        <a:pt x="3703" y="369"/>
                      </a:cubicBezTo>
                      <a:cubicBezTo>
                        <a:pt x="3703" y="477"/>
                        <a:pt x="3786" y="572"/>
                        <a:pt x="3882" y="655"/>
                      </a:cubicBezTo>
                      <a:cubicBezTo>
                        <a:pt x="3822" y="727"/>
                        <a:pt x="3751" y="786"/>
                        <a:pt x="3667" y="858"/>
                      </a:cubicBezTo>
                      <a:cubicBezTo>
                        <a:pt x="2977" y="1393"/>
                        <a:pt x="1893" y="1632"/>
                        <a:pt x="1893" y="2334"/>
                      </a:cubicBezTo>
                      <a:cubicBezTo>
                        <a:pt x="1893" y="2524"/>
                        <a:pt x="1953" y="2667"/>
                        <a:pt x="2060" y="2763"/>
                      </a:cubicBezTo>
                      <a:cubicBezTo>
                        <a:pt x="1024" y="3322"/>
                        <a:pt x="0" y="3798"/>
                        <a:pt x="0" y="4727"/>
                      </a:cubicBezTo>
                      <a:cubicBezTo>
                        <a:pt x="0" y="5239"/>
                        <a:pt x="238" y="5537"/>
                        <a:pt x="524" y="5692"/>
                      </a:cubicBezTo>
                      <a:cubicBezTo>
                        <a:pt x="429" y="5739"/>
                        <a:pt x="369" y="5834"/>
                        <a:pt x="369" y="5930"/>
                      </a:cubicBezTo>
                      <a:cubicBezTo>
                        <a:pt x="369" y="6084"/>
                        <a:pt x="488" y="6204"/>
                        <a:pt x="643" y="6204"/>
                      </a:cubicBezTo>
                      <a:lnTo>
                        <a:pt x="774" y="6204"/>
                      </a:lnTo>
                      <a:lnTo>
                        <a:pt x="774" y="13835"/>
                      </a:lnTo>
                      <a:lnTo>
                        <a:pt x="643" y="13835"/>
                      </a:lnTo>
                      <a:cubicBezTo>
                        <a:pt x="488" y="13835"/>
                        <a:pt x="369" y="13954"/>
                        <a:pt x="369" y="14097"/>
                      </a:cubicBezTo>
                      <a:cubicBezTo>
                        <a:pt x="369" y="14205"/>
                        <a:pt x="429" y="14300"/>
                        <a:pt x="524" y="14335"/>
                      </a:cubicBezTo>
                      <a:cubicBezTo>
                        <a:pt x="238" y="14502"/>
                        <a:pt x="0" y="14800"/>
                        <a:pt x="0" y="15312"/>
                      </a:cubicBezTo>
                      <a:cubicBezTo>
                        <a:pt x="0" y="16586"/>
                        <a:pt x="1953" y="17014"/>
                        <a:pt x="3191" y="17967"/>
                      </a:cubicBezTo>
                      <a:cubicBezTo>
                        <a:pt x="3989" y="18598"/>
                        <a:pt x="4239" y="19277"/>
                        <a:pt x="4239" y="19277"/>
                      </a:cubicBezTo>
                      <a:cubicBezTo>
                        <a:pt x="4239" y="19277"/>
                        <a:pt x="4501" y="18598"/>
                        <a:pt x="5299" y="17967"/>
                      </a:cubicBezTo>
                      <a:cubicBezTo>
                        <a:pt x="6537" y="17002"/>
                        <a:pt x="8489" y="16574"/>
                        <a:pt x="8489" y="15312"/>
                      </a:cubicBezTo>
                      <a:cubicBezTo>
                        <a:pt x="8489" y="14800"/>
                        <a:pt x="8251" y="14502"/>
                        <a:pt x="7966" y="14335"/>
                      </a:cubicBezTo>
                      <a:cubicBezTo>
                        <a:pt x="8049" y="14300"/>
                        <a:pt x="8108" y="14205"/>
                        <a:pt x="8108" y="14097"/>
                      </a:cubicBezTo>
                      <a:cubicBezTo>
                        <a:pt x="8108" y="13954"/>
                        <a:pt x="7989" y="13835"/>
                        <a:pt x="7847" y="13835"/>
                      </a:cubicBezTo>
                      <a:lnTo>
                        <a:pt x="7716" y="13835"/>
                      </a:lnTo>
                      <a:lnTo>
                        <a:pt x="7716" y="6204"/>
                      </a:lnTo>
                      <a:lnTo>
                        <a:pt x="7847" y="6204"/>
                      </a:lnTo>
                      <a:cubicBezTo>
                        <a:pt x="7989" y="6204"/>
                        <a:pt x="8108" y="6084"/>
                        <a:pt x="8108" y="5930"/>
                      </a:cubicBezTo>
                      <a:cubicBezTo>
                        <a:pt x="8108" y="5834"/>
                        <a:pt x="8049" y="5739"/>
                        <a:pt x="7966" y="5692"/>
                      </a:cubicBezTo>
                      <a:cubicBezTo>
                        <a:pt x="8228" y="5513"/>
                        <a:pt x="8489" y="5239"/>
                        <a:pt x="8489" y="4727"/>
                      </a:cubicBezTo>
                      <a:cubicBezTo>
                        <a:pt x="8489" y="3798"/>
                        <a:pt x="7477" y="3334"/>
                        <a:pt x="6430" y="2763"/>
                      </a:cubicBezTo>
                      <a:cubicBezTo>
                        <a:pt x="6525" y="2655"/>
                        <a:pt x="6596" y="2524"/>
                        <a:pt x="6596" y="2334"/>
                      </a:cubicBezTo>
                      <a:cubicBezTo>
                        <a:pt x="6596" y="1620"/>
                        <a:pt x="5513" y="1381"/>
                        <a:pt x="4822" y="858"/>
                      </a:cubicBezTo>
                      <a:cubicBezTo>
                        <a:pt x="4739" y="786"/>
                        <a:pt x="4656" y="727"/>
                        <a:pt x="4596" y="655"/>
                      </a:cubicBezTo>
                      <a:cubicBezTo>
                        <a:pt x="4703" y="572"/>
                        <a:pt x="4775" y="489"/>
                        <a:pt x="4775" y="369"/>
                      </a:cubicBezTo>
                      <a:cubicBezTo>
                        <a:pt x="4775" y="155"/>
                        <a:pt x="4537" y="0"/>
                        <a:pt x="4239" y="0"/>
                      </a:cubicBezTo>
                      <a:close/>
                    </a:path>
                  </a:pathLst>
                </a:custGeom>
                <a:gradFill>
                  <a:gsLst>
                    <a:gs pos="100000">
                      <a:srgbClr val="93764F"/>
                    </a:gs>
                    <a:gs pos="0">
                      <a:srgbClr val="845D41"/>
                    </a:gs>
                  </a:gsLst>
                  <a:lin ang="5400000" scaled="1"/>
                </a:gradFill>
                <a:ln>
                  <a:noFill/>
                </a:ln>
                <a:effectLst>
                  <a:outerShdw blurRad="257175" dist="47625" dir="5400000" algn="bl" rotWithShape="0">
                    <a:srgbClr val="CEA37C">
                      <a:alpha val="8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3" name="Google Shape;1364;p33"/>
              <p:cNvGrpSpPr/>
              <p:nvPr/>
            </p:nvGrpSpPr>
            <p:grpSpPr>
              <a:xfrm>
                <a:off x="9540562" y="0"/>
                <a:ext cx="636071" cy="2642198"/>
                <a:chOff x="3846700" y="-166175"/>
                <a:chExt cx="454448" cy="1887747"/>
              </a:xfrm>
            </p:grpSpPr>
            <p:sp>
              <p:nvSpPr>
                <p:cNvPr id="34" name="Google Shape;1365;p33"/>
                <p:cNvSpPr/>
                <p:nvPr/>
              </p:nvSpPr>
              <p:spPr>
                <a:xfrm>
                  <a:off x="4049360" y="-166175"/>
                  <a:ext cx="49138" cy="8553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" h="15979" extrusionOk="0">
                      <a:moveTo>
                        <a:pt x="453" y="0"/>
                      </a:moveTo>
                      <a:cubicBezTo>
                        <a:pt x="274" y="0"/>
                        <a:pt x="131" y="143"/>
                        <a:pt x="131" y="322"/>
                      </a:cubicBezTo>
                      <a:cubicBezTo>
                        <a:pt x="131" y="488"/>
                        <a:pt x="251" y="619"/>
                        <a:pt x="417" y="655"/>
                      </a:cubicBezTo>
                      <a:cubicBezTo>
                        <a:pt x="251" y="679"/>
                        <a:pt x="131" y="822"/>
                        <a:pt x="131" y="977"/>
                      </a:cubicBezTo>
                      <a:cubicBezTo>
                        <a:pt x="131" y="1143"/>
                        <a:pt x="251" y="1274"/>
                        <a:pt x="417" y="1310"/>
                      </a:cubicBezTo>
                      <a:cubicBezTo>
                        <a:pt x="251" y="1334"/>
                        <a:pt x="131" y="1477"/>
                        <a:pt x="131" y="1631"/>
                      </a:cubicBezTo>
                      <a:cubicBezTo>
                        <a:pt x="131" y="1798"/>
                        <a:pt x="251" y="1929"/>
                        <a:pt x="417" y="1965"/>
                      </a:cubicBezTo>
                      <a:cubicBezTo>
                        <a:pt x="251" y="1989"/>
                        <a:pt x="131" y="2132"/>
                        <a:pt x="131" y="2286"/>
                      </a:cubicBezTo>
                      <a:cubicBezTo>
                        <a:pt x="131" y="2453"/>
                        <a:pt x="251" y="2584"/>
                        <a:pt x="417" y="2620"/>
                      </a:cubicBezTo>
                      <a:cubicBezTo>
                        <a:pt x="251" y="2643"/>
                        <a:pt x="131" y="2786"/>
                        <a:pt x="131" y="2941"/>
                      </a:cubicBezTo>
                      <a:cubicBezTo>
                        <a:pt x="131" y="3108"/>
                        <a:pt x="251" y="3239"/>
                        <a:pt x="417" y="3275"/>
                      </a:cubicBezTo>
                      <a:cubicBezTo>
                        <a:pt x="251" y="3298"/>
                        <a:pt x="131" y="3441"/>
                        <a:pt x="131" y="3596"/>
                      </a:cubicBezTo>
                      <a:cubicBezTo>
                        <a:pt x="131" y="3763"/>
                        <a:pt x="251" y="3894"/>
                        <a:pt x="417" y="3929"/>
                      </a:cubicBezTo>
                      <a:cubicBezTo>
                        <a:pt x="251" y="3953"/>
                        <a:pt x="131" y="4096"/>
                        <a:pt x="131" y="4251"/>
                      </a:cubicBezTo>
                      <a:cubicBezTo>
                        <a:pt x="131" y="4418"/>
                        <a:pt x="251" y="4548"/>
                        <a:pt x="417" y="4584"/>
                      </a:cubicBezTo>
                      <a:cubicBezTo>
                        <a:pt x="251" y="4608"/>
                        <a:pt x="131" y="4751"/>
                        <a:pt x="131" y="4906"/>
                      </a:cubicBezTo>
                      <a:cubicBezTo>
                        <a:pt x="131" y="5072"/>
                        <a:pt x="251" y="5203"/>
                        <a:pt x="417" y="5239"/>
                      </a:cubicBezTo>
                      <a:cubicBezTo>
                        <a:pt x="251" y="5263"/>
                        <a:pt x="131" y="5406"/>
                        <a:pt x="131" y="5561"/>
                      </a:cubicBezTo>
                      <a:cubicBezTo>
                        <a:pt x="131" y="5727"/>
                        <a:pt x="251" y="5858"/>
                        <a:pt x="417" y="5894"/>
                      </a:cubicBezTo>
                      <a:cubicBezTo>
                        <a:pt x="251" y="5918"/>
                        <a:pt x="131" y="6061"/>
                        <a:pt x="131" y="6215"/>
                      </a:cubicBezTo>
                      <a:cubicBezTo>
                        <a:pt x="131" y="6382"/>
                        <a:pt x="251" y="6513"/>
                        <a:pt x="417" y="6549"/>
                      </a:cubicBezTo>
                      <a:cubicBezTo>
                        <a:pt x="251" y="6573"/>
                        <a:pt x="131" y="6715"/>
                        <a:pt x="131" y="6870"/>
                      </a:cubicBezTo>
                      <a:cubicBezTo>
                        <a:pt x="131" y="7037"/>
                        <a:pt x="251" y="7168"/>
                        <a:pt x="417" y="7204"/>
                      </a:cubicBezTo>
                      <a:cubicBezTo>
                        <a:pt x="251" y="7227"/>
                        <a:pt x="131" y="7370"/>
                        <a:pt x="131" y="7525"/>
                      </a:cubicBezTo>
                      <a:cubicBezTo>
                        <a:pt x="131" y="7692"/>
                        <a:pt x="251" y="7823"/>
                        <a:pt x="417" y="7858"/>
                      </a:cubicBezTo>
                      <a:cubicBezTo>
                        <a:pt x="251" y="7882"/>
                        <a:pt x="131" y="8025"/>
                        <a:pt x="131" y="8180"/>
                      </a:cubicBezTo>
                      <a:cubicBezTo>
                        <a:pt x="131" y="8347"/>
                        <a:pt x="251" y="8478"/>
                        <a:pt x="417" y="8513"/>
                      </a:cubicBezTo>
                      <a:cubicBezTo>
                        <a:pt x="251" y="8537"/>
                        <a:pt x="131" y="8680"/>
                        <a:pt x="131" y="8835"/>
                      </a:cubicBezTo>
                      <a:cubicBezTo>
                        <a:pt x="131" y="9001"/>
                        <a:pt x="251" y="9132"/>
                        <a:pt x="417" y="9168"/>
                      </a:cubicBezTo>
                      <a:cubicBezTo>
                        <a:pt x="251" y="9192"/>
                        <a:pt x="131" y="9335"/>
                        <a:pt x="131" y="9490"/>
                      </a:cubicBezTo>
                      <a:cubicBezTo>
                        <a:pt x="131" y="9656"/>
                        <a:pt x="251" y="9787"/>
                        <a:pt x="417" y="9823"/>
                      </a:cubicBezTo>
                      <a:cubicBezTo>
                        <a:pt x="251" y="9847"/>
                        <a:pt x="131" y="9990"/>
                        <a:pt x="131" y="10144"/>
                      </a:cubicBezTo>
                      <a:cubicBezTo>
                        <a:pt x="131" y="10311"/>
                        <a:pt x="251" y="10442"/>
                        <a:pt x="417" y="10478"/>
                      </a:cubicBezTo>
                      <a:cubicBezTo>
                        <a:pt x="251" y="10502"/>
                        <a:pt x="131" y="10644"/>
                        <a:pt x="131" y="10799"/>
                      </a:cubicBezTo>
                      <a:cubicBezTo>
                        <a:pt x="131" y="10966"/>
                        <a:pt x="251" y="11097"/>
                        <a:pt x="417" y="11133"/>
                      </a:cubicBezTo>
                      <a:cubicBezTo>
                        <a:pt x="251" y="11156"/>
                        <a:pt x="131" y="11299"/>
                        <a:pt x="131" y="11454"/>
                      </a:cubicBezTo>
                      <a:cubicBezTo>
                        <a:pt x="131" y="11621"/>
                        <a:pt x="251" y="11752"/>
                        <a:pt x="417" y="11787"/>
                      </a:cubicBezTo>
                      <a:cubicBezTo>
                        <a:pt x="251" y="11811"/>
                        <a:pt x="131" y="11954"/>
                        <a:pt x="131" y="12109"/>
                      </a:cubicBezTo>
                      <a:cubicBezTo>
                        <a:pt x="131" y="12276"/>
                        <a:pt x="251" y="12407"/>
                        <a:pt x="417" y="12442"/>
                      </a:cubicBezTo>
                      <a:cubicBezTo>
                        <a:pt x="251" y="12466"/>
                        <a:pt x="131" y="12609"/>
                        <a:pt x="131" y="12764"/>
                      </a:cubicBezTo>
                      <a:cubicBezTo>
                        <a:pt x="131" y="12930"/>
                        <a:pt x="251" y="13061"/>
                        <a:pt x="417" y="13097"/>
                      </a:cubicBezTo>
                      <a:cubicBezTo>
                        <a:pt x="251" y="13121"/>
                        <a:pt x="131" y="13264"/>
                        <a:pt x="131" y="13419"/>
                      </a:cubicBezTo>
                      <a:cubicBezTo>
                        <a:pt x="131" y="13585"/>
                        <a:pt x="251" y="13716"/>
                        <a:pt x="417" y="13752"/>
                      </a:cubicBezTo>
                      <a:cubicBezTo>
                        <a:pt x="251" y="13776"/>
                        <a:pt x="131" y="13919"/>
                        <a:pt x="131" y="14073"/>
                      </a:cubicBezTo>
                      <a:cubicBezTo>
                        <a:pt x="131" y="14240"/>
                        <a:pt x="251" y="14371"/>
                        <a:pt x="417" y="14407"/>
                      </a:cubicBezTo>
                      <a:cubicBezTo>
                        <a:pt x="251" y="14431"/>
                        <a:pt x="131" y="14574"/>
                        <a:pt x="131" y="14728"/>
                      </a:cubicBezTo>
                      <a:cubicBezTo>
                        <a:pt x="131" y="14895"/>
                        <a:pt x="251" y="15026"/>
                        <a:pt x="417" y="15062"/>
                      </a:cubicBezTo>
                      <a:cubicBezTo>
                        <a:pt x="191" y="15086"/>
                        <a:pt x="0" y="15288"/>
                        <a:pt x="0" y="15526"/>
                      </a:cubicBezTo>
                      <a:cubicBezTo>
                        <a:pt x="0" y="15776"/>
                        <a:pt x="203" y="15978"/>
                        <a:pt x="453" y="15978"/>
                      </a:cubicBezTo>
                      <a:cubicBezTo>
                        <a:pt x="715" y="15978"/>
                        <a:pt x="917" y="15776"/>
                        <a:pt x="917" y="15526"/>
                      </a:cubicBezTo>
                      <a:cubicBezTo>
                        <a:pt x="917" y="15288"/>
                        <a:pt x="727" y="15086"/>
                        <a:pt x="501" y="15062"/>
                      </a:cubicBezTo>
                      <a:cubicBezTo>
                        <a:pt x="667" y="15026"/>
                        <a:pt x="786" y="14895"/>
                        <a:pt x="786" y="14728"/>
                      </a:cubicBezTo>
                      <a:cubicBezTo>
                        <a:pt x="786" y="14574"/>
                        <a:pt x="667" y="14431"/>
                        <a:pt x="501" y="14407"/>
                      </a:cubicBezTo>
                      <a:cubicBezTo>
                        <a:pt x="667" y="14371"/>
                        <a:pt x="786" y="14240"/>
                        <a:pt x="786" y="14073"/>
                      </a:cubicBezTo>
                      <a:cubicBezTo>
                        <a:pt x="786" y="13919"/>
                        <a:pt x="667" y="13776"/>
                        <a:pt x="501" y="13752"/>
                      </a:cubicBezTo>
                      <a:cubicBezTo>
                        <a:pt x="667" y="13716"/>
                        <a:pt x="786" y="13585"/>
                        <a:pt x="786" y="13419"/>
                      </a:cubicBezTo>
                      <a:cubicBezTo>
                        <a:pt x="786" y="13264"/>
                        <a:pt x="667" y="13121"/>
                        <a:pt x="501" y="13097"/>
                      </a:cubicBezTo>
                      <a:cubicBezTo>
                        <a:pt x="667" y="13061"/>
                        <a:pt x="786" y="12930"/>
                        <a:pt x="786" y="12764"/>
                      </a:cubicBezTo>
                      <a:cubicBezTo>
                        <a:pt x="786" y="12609"/>
                        <a:pt x="667" y="12466"/>
                        <a:pt x="501" y="12442"/>
                      </a:cubicBezTo>
                      <a:cubicBezTo>
                        <a:pt x="667" y="12407"/>
                        <a:pt x="786" y="12276"/>
                        <a:pt x="786" y="12109"/>
                      </a:cubicBezTo>
                      <a:cubicBezTo>
                        <a:pt x="786" y="11954"/>
                        <a:pt x="667" y="11811"/>
                        <a:pt x="501" y="11787"/>
                      </a:cubicBezTo>
                      <a:cubicBezTo>
                        <a:pt x="667" y="11752"/>
                        <a:pt x="786" y="11621"/>
                        <a:pt x="786" y="11454"/>
                      </a:cubicBezTo>
                      <a:cubicBezTo>
                        <a:pt x="786" y="11299"/>
                        <a:pt x="667" y="11156"/>
                        <a:pt x="501" y="11133"/>
                      </a:cubicBezTo>
                      <a:cubicBezTo>
                        <a:pt x="667" y="11097"/>
                        <a:pt x="786" y="10966"/>
                        <a:pt x="786" y="10799"/>
                      </a:cubicBezTo>
                      <a:cubicBezTo>
                        <a:pt x="786" y="10644"/>
                        <a:pt x="667" y="10502"/>
                        <a:pt x="501" y="10478"/>
                      </a:cubicBezTo>
                      <a:cubicBezTo>
                        <a:pt x="667" y="10442"/>
                        <a:pt x="786" y="10311"/>
                        <a:pt x="786" y="10144"/>
                      </a:cubicBezTo>
                      <a:cubicBezTo>
                        <a:pt x="786" y="9990"/>
                        <a:pt x="667" y="9847"/>
                        <a:pt x="501" y="9823"/>
                      </a:cubicBezTo>
                      <a:cubicBezTo>
                        <a:pt x="667" y="9787"/>
                        <a:pt x="786" y="9656"/>
                        <a:pt x="786" y="9490"/>
                      </a:cubicBezTo>
                      <a:cubicBezTo>
                        <a:pt x="786" y="9335"/>
                        <a:pt x="667" y="9192"/>
                        <a:pt x="501" y="9168"/>
                      </a:cubicBezTo>
                      <a:cubicBezTo>
                        <a:pt x="667" y="9132"/>
                        <a:pt x="786" y="9001"/>
                        <a:pt x="786" y="8835"/>
                      </a:cubicBezTo>
                      <a:cubicBezTo>
                        <a:pt x="786" y="8680"/>
                        <a:pt x="667" y="8537"/>
                        <a:pt x="501" y="8513"/>
                      </a:cubicBezTo>
                      <a:cubicBezTo>
                        <a:pt x="667" y="8478"/>
                        <a:pt x="786" y="8347"/>
                        <a:pt x="786" y="8180"/>
                      </a:cubicBezTo>
                      <a:cubicBezTo>
                        <a:pt x="786" y="8025"/>
                        <a:pt x="667" y="7882"/>
                        <a:pt x="501" y="7858"/>
                      </a:cubicBezTo>
                      <a:cubicBezTo>
                        <a:pt x="667" y="7823"/>
                        <a:pt x="786" y="7692"/>
                        <a:pt x="786" y="7525"/>
                      </a:cubicBezTo>
                      <a:cubicBezTo>
                        <a:pt x="786" y="7370"/>
                        <a:pt x="667" y="7227"/>
                        <a:pt x="501" y="7204"/>
                      </a:cubicBezTo>
                      <a:cubicBezTo>
                        <a:pt x="667" y="7168"/>
                        <a:pt x="786" y="7037"/>
                        <a:pt x="786" y="6870"/>
                      </a:cubicBezTo>
                      <a:cubicBezTo>
                        <a:pt x="786" y="6715"/>
                        <a:pt x="667" y="6573"/>
                        <a:pt x="501" y="6549"/>
                      </a:cubicBezTo>
                      <a:cubicBezTo>
                        <a:pt x="667" y="6513"/>
                        <a:pt x="786" y="6382"/>
                        <a:pt x="786" y="6215"/>
                      </a:cubicBezTo>
                      <a:cubicBezTo>
                        <a:pt x="786" y="6061"/>
                        <a:pt x="667" y="5918"/>
                        <a:pt x="501" y="5894"/>
                      </a:cubicBezTo>
                      <a:cubicBezTo>
                        <a:pt x="667" y="5858"/>
                        <a:pt x="786" y="5727"/>
                        <a:pt x="786" y="5561"/>
                      </a:cubicBezTo>
                      <a:cubicBezTo>
                        <a:pt x="786" y="5406"/>
                        <a:pt x="667" y="5263"/>
                        <a:pt x="501" y="5239"/>
                      </a:cubicBezTo>
                      <a:cubicBezTo>
                        <a:pt x="667" y="5203"/>
                        <a:pt x="786" y="5072"/>
                        <a:pt x="786" y="4906"/>
                      </a:cubicBezTo>
                      <a:cubicBezTo>
                        <a:pt x="786" y="4751"/>
                        <a:pt x="667" y="4608"/>
                        <a:pt x="501" y="4584"/>
                      </a:cubicBezTo>
                      <a:cubicBezTo>
                        <a:pt x="667" y="4548"/>
                        <a:pt x="786" y="4418"/>
                        <a:pt x="786" y="4251"/>
                      </a:cubicBezTo>
                      <a:cubicBezTo>
                        <a:pt x="786" y="4096"/>
                        <a:pt x="667" y="3953"/>
                        <a:pt x="501" y="3929"/>
                      </a:cubicBezTo>
                      <a:cubicBezTo>
                        <a:pt x="667" y="3894"/>
                        <a:pt x="786" y="3763"/>
                        <a:pt x="786" y="3596"/>
                      </a:cubicBezTo>
                      <a:cubicBezTo>
                        <a:pt x="786" y="3441"/>
                        <a:pt x="667" y="3298"/>
                        <a:pt x="501" y="3275"/>
                      </a:cubicBezTo>
                      <a:cubicBezTo>
                        <a:pt x="667" y="3239"/>
                        <a:pt x="786" y="3108"/>
                        <a:pt x="786" y="2941"/>
                      </a:cubicBezTo>
                      <a:cubicBezTo>
                        <a:pt x="786" y="2786"/>
                        <a:pt x="667" y="2643"/>
                        <a:pt x="501" y="2620"/>
                      </a:cubicBezTo>
                      <a:cubicBezTo>
                        <a:pt x="667" y="2584"/>
                        <a:pt x="786" y="2453"/>
                        <a:pt x="786" y="2286"/>
                      </a:cubicBezTo>
                      <a:cubicBezTo>
                        <a:pt x="786" y="2132"/>
                        <a:pt x="667" y="1989"/>
                        <a:pt x="501" y="1965"/>
                      </a:cubicBezTo>
                      <a:cubicBezTo>
                        <a:pt x="667" y="1929"/>
                        <a:pt x="786" y="1798"/>
                        <a:pt x="786" y="1631"/>
                      </a:cubicBezTo>
                      <a:cubicBezTo>
                        <a:pt x="786" y="1477"/>
                        <a:pt x="667" y="1334"/>
                        <a:pt x="501" y="1310"/>
                      </a:cubicBezTo>
                      <a:cubicBezTo>
                        <a:pt x="667" y="1274"/>
                        <a:pt x="786" y="1143"/>
                        <a:pt x="786" y="977"/>
                      </a:cubicBezTo>
                      <a:cubicBezTo>
                        <a:pt x="786" y="822"/>
                        <a:pt x="667" y="679"/>
                        <a:pt x="501" y="655"/>
                      </a:cubicBezTo>
                      <a:cubicBezTo>
                        <a:pt x="667" y="619"/>
                        <a:pt x="786" y="488"/>
                        <a:pt x="786" y="322"/>
                      </a:cubicBezTo>
                      <a:cubicBezTo>
                        <a:pt x="786" y="143"/>
                        <a:pt x="632" y="0"/>
                        <a:pt x="45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solidFill>
                    <a:srgbClr val="93764F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1366;p33"/>
                <p:cNvSpPr/>
                <p:nvPr/>
              </p:nvSpPr>
              <p:spPr>
                <a:xfrm>
                  <a:off x="3897494" y="1002725"/>
                  <a:ext cx="352800" cy="423300"/>
                </a:xfrm>
                <a:prstGeom prst="rect">
                  <a:avLst/>
                </a:prstGeom>
                <a:gradFill>
                  <a:gsLst>
                    <a:gs pos="0">
                      <a:srgbClr val="E69138"/>
                    </a:gs>
                    <a:gs pos="100000">
                      <a:srgbClr val="F3D893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1367;p33"/>
                <p:cNvSpPr/>
                <p:nvPr/>
              </p:nvSpPr>
              <p:spPr>
                <a:xfrm>
                  <a:off x="3846700" y="689722"/>
                  <a:ext cx="454448" cy="103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90" h="19277" extrusionOk="0">
                      <a:moveTo>
                        <a:pt x="1834" y="6418"/>
                      </a:moveTo>
                      <a:cubicBezTo>
                        <a:pt x="1834" y="6418"/>
                        <a:pt x="2477" y="6811"/>
                        <a:pt x="2572" y="7466"/>
                      </a:cubicBezTo>
                      <a:cubicBezTo>
                        <a:pt x="2596" y="7573"/>
                        <a:pt x="2608" y="7668"/>
                        <a:pt x="2608" y="7763"/>
                      </a:cubicBezTo>
                      <a:lnTo>
                        <a:pt x="2608" y="13609"/>
                      </a:lnTo>
                      <a:lnTo>
                        <a:pt x="1060" y="13609"/>
                      </a:lnTo>
                      <a:lnTo>
                        <a:pt x="1060" y="7763"/>
                      </a:lnTo>
                      <a:cubicBezTo>
                        <a:pt x="1060" y="7668"/>
                        <a:pt x="1072" y="7573"/>
                        <a:pt x="1084" y="7466"/>
                      </a:cubicBezTo>
                      <a:cubicBezTo>
                        <a:pt x="1191" y="6823"/>
                        <a:pt x="1834" y="6418"/>
                        <a:pt x="1834" y="6418"/>
                      </a:cubicBezTo>
                      <a:close/>
                      <a:moveTo>
                        <a:pt x="4239" y="6418"/>
                      </a:moveTo>
                      <a:cubicBezTo>
                        <a:pt x="4239" y="6418"/>
                        <a:pt x="5370" y="7001"/>
                        <a:pt x="5572" y="7966"/>
                      </a:cubicBezTo>
                      <a:cubicBezTo>
                        <a:pt x="5596" y="8132"/>
                        <a:pt x="5608" y="8287"/>
                        <a:pt x="5632" y="8418"/>
                      </a:cubicBezTo>
                      <a:lnTo>
                        <a:pt x="5632" y="13609"/>
                      </a:lnTo>
                      <a:lnTo>
                        <a:pt x="2858" y="13609"/>
                      </a:lnTo>
                      <a:lnTo>
                        <a:pt x="2858" y="8418"/>
                      </a:lnTo>
                      <a:cubicBezTo>
                        <a:pt x="2858" y="8287"/>
                        <a:pt x="2870" y="8132"/>
                        <a:pt x="2917" y="7966"/>
                      </a:cubicBezTo>
                      <a:cubicBezTo>
                        <a:pt x="3108" y="7001"/>
                        <a:pt x="4239" y="6418"/>
                        <a:pt x="4239" y="6418"/>
                      </a:cubicBezTo>
                      <a:close/>
                      <a:moveTo>
                        <a:pt x="6656" y="6418"/>
                      </a:moveTo>
                      <a:cubicBezTo>
                        <a:pt x="6656" y="6418"/>
                        <a:pt x="7299" y="6811"/>
                        <a:pt x="7394" y="7466"/>
                      </a:cubicBezTo>
                      <a:cubicBezTo>
                        <a:pt x="7418" y="7573"/>
                        <a:pt x="7430" y="7668"/>
                        <a:pt x="7430" y="7763"/>
                      </a:cubicBezTo>
                      <a:lnTo>
                        <a:pt x="7430" y="13609"/>
                      </a:lnTo>
                      <a:lnTo>
                        <a:pt x="5882" y="13609"/>
                      </a:lnTo>
                      <a:lnTo>
                        <a:pt x="5882" y="7763"/>
                      </a:lnTo>
                      <a:cubicBezTo>
                        <a:pt x="5882" y="7668"/>
                        <a:pt x="5894" y="7573"/>
                        <a:pt x="5906" y="7466"/>
                      </a:cubicBezTo>
                      <a:cubicBezTo>
                        <a:pt x="6013" y="6823"/>
                        <a:pt x="6656" y="6418"/>
                        <a:pt x="6656" y="6418"/>
                      </a:cubicBezTo>
                      <a:close/>
                      <a:moveTo>
                        <a:pt x="4239" y="0"/>
                      </a:moveTo>
                      <a:cubicBezTo>
                        <a:pt x="3941" y="0"/>
                        <a:pt x="3703" y="155"/>
                        <a:pt x="3703" y="369"/>
                      </a:cubicBezTo>
                      <a:cubicBezTo>
                        <a:pt x="3703" y="477"/>
                        <a:pt x="3786" y="572"/>
                        <a:pt x="3882" y="655"/>
                      </a:cubicBezTo>
                      <a:cubicBezTo>
                        <a:pt x="3822" y="727"/>
                        <a:pt x="3751" y="786"/>
                        <a:pt x="3667" y="858"/>
                      </a:cubicBezTo>
                      <a:cubicBezTo>
                        <a:pt x="2977" y="1393"/>
                        <a:pt x="1893" y="1632"/>
                        <a:pt x="1893" y="2334"/>
                      </a:cubicBezTo>
                      <a:cubicBezTo>
                        <a:pt x="1893" y="2524"/>
                        <a:pt x="1953" y="2667"/>
                        <a:pt x="2060" y="2763"/>
                      </a:cubicBezTo>
                      <a:cubicBezTo>
                        <a:pt x="1024" y="3322"/>
                        <a:pt x="0" y="3798"/>
                        <a:pt x="0" y="4727"/>
                      </a:cubicBezTo>
                      <a:cubicBezTo>
                        <a:pt x="0" y="5239"/>
                        <a:pt x="238" y="5537"/>
                        <a:pt x="524" y="5692"/>
                      </a:cubicBezTo>
                      <a:cubicBezTo>
                        <a:pt x="429" y="5739"/>
                        <a:pt x="369" y="5834"/>
                        <a:pt x="369" y="5930"/>
                      </a:cubicBezTo>
                      <a:cubicBezTo>
                        <a:pt x="369" y="6084"/>
                        <a:pt x="488" y="6204"/>
                        <a:pt x="643" y="6204"/>
                      </a:cubicBezTo>
                      <a:lnTo>
                        <a:pt x="774" y="6204"/>
                      </a:lnTo>
                      <a:lnTo>
                        <a:pt x="774" y="13835"/>
                      </a:lnTo>
                      <a:lnTo>
                        <a:pt x="643" y="13835"/>
                      </a:lnTo>
                      <a:cubicBezTo>
                        <a:pt x="488" y="13835"/>
                        <a:pt x="369" y="13954"/>
                        <a:pt x="369" y="14097"/>
                      </a:cubicBezTo>
                      <a:cubicBezTo>
                        <a:pt x="369" y="14205"/>
                        <a:pt x="429" y="14300"/>
                        <a:pt x="524" y="14335"/>
                      </a:cubicBezTo>
                      <a:cubicBezTo>
                        <a:pt x="238" y="14502"/>
                        <a:pt x="0" y="14800"/>
                        <a:pt x="0" y="15312"/>
                      </a:cubicBezTo>
                      <a:cubicBezTo>
                        <a:pt x="0" y="16586"/>
                        <a:pt x="1953" y="17014"/>
                        <a:pt x="3191" y="17967"/>
                      </a:cubicBezTo>
                      <a:cubicBezTo>
                        <a:pt x="3989" y="18598"/>
                        <a:pt x="4239" y="19277"/>
                        <a:pt x="4239" y="19277"/>
                      </a:cubicBezTo>
                      <a:cubicBezTo>
                        <a:pt x="4239" y="19277"/>
                        <a:pt x="4501" y="18598"/>
                        <a:pt x="5299" y="17967"/>
                      </a:cubicBezTo>
                      <a:cubicBezTo>
                        <a:pt x="6537" y="17002"/>
                        <a:pt x="8489" y="16574"/>
                        <a:pt x="8489" y="15312"/>
                      </a:cubicBezTo>
                      <a:cubicBezTo>
                        <a:pt x="8489" y="14800"/>
                        <a:pt x="8251" y="14502"/>
                        <a:pt x="7966" y="14335"/>
                      </a:cubicBezTo>
                      <a:cubicBezTo>
                        <a:pt x="8049" y="14300"/>
                        <a:pt x="8108" y="14205"/>
                        <a:pt x="8108" y="14097"/>
                      </a:cubicBezTo>
                      <a:cubicBezTo>
                        <a:pt x="8108" y="13954"/>
                        <a:pt x="7989" y="13835"/>
                        <a:pt x="7847" y="13835"/>
                      </a:cubicBezTo>
                      <a:lnTo>
                        <a:pt x="7716" y="13835"/>
                      </a:lnTo>
                      <a:lnTo>
                        <a:pt x="7716" y="6204"/>
                      </a:lnTo>
                      <a:lnTo>
                        <a:pt x="7847" y="6204"/>
                      </a:lnTo>
                      <a:cubicBezTo>
                        <a:pt x="7989" y="6204"/>
                        <a:pt x="8108" y="6084"/>
                        <a:pt x="8108" y="5930"/>
                      </a:cubicBezTo>
                      <a:cubicBezTo>
                        <a:pt x="8108" y="5834"/>
                        <a:pt x="8049" y="5739"/>
                        <a:pt x="7966" y="5692"/>
                      </a:cubicBezTo>
                      <a:cubicBezTo>
                        <a:pt x="8228" y="5513"/>
                        <a:pt x="8489" y="5239"/>
                        <a:pt x="8489" y="4727"/>
                      </a:cubicBezTo>
                      <a:cubicBezTo>
                        <a:pt x="8489" y="3798"/>
                        <a:pt x="7477" y="3334"/>
                        <a:pt x="6430" y="2763"/>
                      </a:cubicBezTo>
                      <a:cubicBezTo>
                        <a:pt x="6525" y="2655"/>
                        <a:pt x="6596" y="2524"/>
                        <a:pt x="6596" y="2334"/>
                      </a:cubicBezTo>
                      <a:cubicBezTo>
                        <a:pt x="6596" y="1620"/>
                        <a:pt x="5513" y="1381"/>
                        <a:pt x="4822" y="858"/>
                      </a:cubicBezTo>
                      <a:cubicBezTo>
                        <a:pt x="4739" y="786"/>
                        <a:pt x="4656" y="727"/>
                        <a:pt x="4596" y="655"/>
                      </a:cubicBezTo>
                      <a:cubicBezTo>
                        <a:pt x="4703" y="572"/>
                        <a:pt x="4775" y="489"/>
                        <a:pt x="4775" y="369"/>
                      </a:cubicBezTo>
                      <a:cubicBezTo>
                        <a:pt x="4775" y="155"/>
                        <a:pt x="4537" y="0"/>
                        <a:pt x="4239" y="0"/>
                      </a:cubicBezTo>
                      <a:close/>
                    </a:path>
                  </a:pathLst>
                </a:custGeom>
                <a:gradFill>
                  <a:gsLst>
                    <a:gs pos="100000">
                      <a:srgbClr val="93764F"/>
                    </a:gs>
                    <a:gs pos="0">
                      <a:srgbClr val="845D41"/>
                    </a:gs>
                  </a:gsLst>
                  <a:lin ang="5400000" scaled="1"/>
                </a:gradFill>
                <a:ln>
                  <a:noFill/>
                </a:ln>
                <a:effectLst>
                  <a:outerShdw blurRad="257175" dist="47625" dir="5400000" algn="bl" rotWithShape="0">
                    <a:srgbClr val="CEA37C">
                      <a:alpha val="8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4" name="Google Shape;1360;p33"/>
            <p:cNvGrpSpPr/>
            <p:nvPr/>
          </p:nvGrpSpPr>
          <p:grpSpPr>
            <a:xfrm>
              <a:off x="2210185" y="-471053"/>
              <a:ext cx="595559" cy="2473912"/>
              <a:chOff x="3846700" y="-166175"/>
              <a:chExt cx="454448" cy="1887747"/>
            </a:xfrm>
          </p:grpSpPr>
          <p:sp>
            <p:nvSpPr>
              <p:cNvPr id="29" name="Google Shape;1361;p33"/>
              <p:cNvSpPr/>
              <p:nvPr/>
            </p:nvSpPr>
            <p:spPr>
              <a:xfrm>
                <a:off x="4049360" y="-166175"/>
                <a:ext cx="49138" cy="855316"/>
              </a:xfrm>
              <a:custGeom>
                <a:avLst/>
                <a:gdLst/>
                <a:ahLst/>
                <a:cxnLst/>
                <a:rect l="l" t="t" r="r" b="b"/>
                <a:pathLst>
                  <a:path w="918" h="15979" extrusionOk="0">
                    <a:moveTo>
                      <a:pt x="453" y="0"/>
                    </a:moveTo>
                    <a:cubicBezTo>
                      <a:pt x="274" y="0"/>
                      <a:pt x="131" y="143"/>
                      <a:pt x="131" y="322"/>
                    </a:cubicBezTo>
                    <a:cubicBezTo>
                      <a:pt x="131" y="488"/>
                      <a:pt x="251" y="619"/>
                      <a:pt x="417" y="655"/>
                    </a:cubicBezTo>
                    <a:cubicBezTo>
                      <a:pt x="251" y="679"/>
                      <a:pt x="131" y="822"/>
                      <a:pt x="131" y="977"/>
                    </a:cubicBezTo>
                    <a:cubicBezTo>
                      <a:pt x="131" y="1143"/>
                      <a:pt x="251" y="1274"/>
                      <a:pt x="417" y="1310"/>
                    </a:cubicBezTo>
                    <a:cubicBezTo>
                      <a:pt x="251" y="1334"/>
                      <a:pt x="131" y="1477"/>
                      <a:pt x="131" y="1631"/>
                    </a:cubicBezTo>
                    <a:cubicBezTo>
                      <a:pt x="131" y="1798"/>
                      <a:pt x="251" y="1929"/>
                      <a:pt x="417" y="1965"/>
                    </a:cubicBezTo>
                    <a:cubicBezTo>
                      <a:pt x="251" y="1989"/>
                      <a:pt x="131" y="2132"/>
                      <a:pt x="131" y="2286"/>
                    </a:cubicBezTo>
                    <a:cubicBezTo>
                      <a:pt x="131" y="2453"/>
                      <a:pt x="251" y="2584"/>
                      <a:pt x="417" y="2620"/>
                    </a:cubicBezTo>
                    <a:cubicBezTo>
                      <a:pt x="251" y="2643"/>
                      <a:pt x="131" y="2786"/>
                      <a:pt x="131" y="2941"/>
                    </a:cubicBezTo>
                    <a:cubicBezTo>
                      <a:pt x="131" y="3108"/>
                      <a:pt x="251" y="3239"/>
                      <a:pt x="417" y="3275"/>
                    </a:cubicBezTo>
                    <a:cubicBezTo>
                      <a:pt x="251" y="3298"/>
                      <a:pt x="131" y="3441"/>
                      <a:pt x="131" y="3596"/>
                    </a:cubicBezTo>
                    <a:cubicBezTo>
                      <a:pt x="131" y="3763"/>
                      <a:pt x="251" y="3894"/>
                      <a:pt x="417" y="3929"/>
                    </a:cubicBezTo>
                    <a:cubicBezTo>
                      <a:pt x="251" y="3953"/>
                      <a:pt x="131" y="4096"/>
                      <a:pt x="131" y="4251"/>
                    </a:cubicBezTo>
                    <a:cubicBezTo>
                      <a:pt x="131" y="4418"/>
                      <a:pt x="251" y="4548"/>
                      <a:pt x="417" y="4584"/>
                    </a:cubicBezTo>
                    <a:cubicBezTo>
                      <a:pt x="251" y="4608"/>
                      <a:pt x="131" y="4751"/>
                      <a:pt x="131" y="4906"/>
                    </a:cubicBezTo>
                    <a:cubicBezTo>
                      <a:pt x="131" y="5072"/>
                      <a:pt x="251" y="5203"/>
                      <a:pt x="417" y="5239"/>
                    </a:cubicBezTo>
                    <a:cubicBezTo>
                      <a:pt x="251" y="5263"/>
                      <a:pt x="131" y="5406"/>
                      <a:pt x="131" y="5561"/>
                    </a:cubicBezTo>
                    <a:cubicBezTo>
                      <a:pt x="131" y="5727"/>
                      <a:pt x="251" y="5858"/>
                      <a:pt x="417" y="5894"/>
                    </a:cubicBezTo>
                    <a:cubicBezTo>
                      <a:pt x="251" y="5918"/>
                      <a:pt x="131" y="6061"/>
                      <a:pt x="131" y="6215"/>
                    </a:cubicBezTo>
                    <a:cubicBezTo>
                      <a:pt x="131" y="6382"/>
                      <a:pt x="251" y="6513"/>
                      <a:pt x="417" y="6549"/>
                    </a:cubicBezTo>
                    <a:cubicBezTo>
                      <a:pt x="251" y="6573"/>
                      <a:pt x="131" y="6715"/>
                      <a:pt x="131" y="6870"/>
                    </a:cubicBezTo>
                    <a:cubicBezTo>
                      <a:pt x="131" y="7037"/>
                      <a:pt x="251" y="7168"/>
                      <a:pt x="417" y="7204"/>
                    </a:cubicBezTo>
                    <a:cubicBezTo>
                      <a:pt x="251" y="7227"/>
                      <a:pt x="131" y="7370"/>
                      <a:pt x="131" y="7525"/>
                    </a:cubicBezTo>
                    <a:cubicBezTo>
                      <a:pt x="131" y="7692"/>
                      <a:pt x="251" y="7823"/>
                      <a:pt x="417" y="7858"/>
                    </a:cubicBezTo>
                    <a:cubicBezTo>
                      <a:pt x="251" y="7882"/>
                      <a:pt x="131" y="8025"/>
                      <a:pt x="131" y="8180"/>
                    </a:cubicBezTo>
                    <a:cubicBezTo>
                      <a:pt x="131" y="8347"/>
                      <a:pt x="251" y="8478"/>
                      <a:pt x="417" y="8513"/>
                    </a:cubicBezTo>
                    <a:cubicBezTo>
                      <a:pt x="251" y="8537"/>
                      <a:pt x="131" y="8680"/>
                      <a:pt x="131" y="8835"/>
                    </a:cubicBezTo>
                    <a:cubicBezTo>
                      <a:pt x="131" y="9001"/>
                      <a:pt x="251" y="9132"/>
                      <a:pt x="417" y="9168"/>
                    </a:cubicBezTo>
                    <a:cubicBezTo>
                      <a:pt x="251" y="9192"/>
                      <a:pt x="131" y="9335"/>
                      <a:pt x="131" y="9490"/>
                    </a:cubicBezTo>
                    <a:cubicBezTo>
                      <a:pt x="131" y="9656"/>
                      <a:pt x="251" y="9787"/>
                      <a:pt x="417" y="9823"/>
                    </a:cubicBezTo>
                    <a:cubicBezTo>
                      <a:pt x="251" y="9847"/>
                      <a:pt x="131" y="9990"/>
                      <a:pt x="131" y="10144"/>
                    </a:cubicBezTo>
                    <a:cubicBezTo>
                      <a:pt x="131" y="10311"/>
                      <a:pt x="251" y="10442"/>
                      <a:pt x="417" y="10478"/>
                    </a:cubicBezTo>
                    <a:cubicBezTo>
                      <a:pt x="251" y="10502"/>
                      <a:pt x="131" y="10644"/>
                      <a:pt x="131" y="10799"/>
                    </a:cubicBezTo>
                    <a:cubicBezTo>
                      <a:pt x="131" y="10966"/>
                      <a:pt x="251" y="11097"/>
                      <a:pt x="417" y="11133"/>
                    </a:cubicBezTo>
                    <a:cubicBezTo>
                      <a:pt x="251" y="11156"/>
                      <a:pt x="131" y="11299"/>
                      <a:pt x="131" y="11454"/>
                    </a:cubicBezTo>
                    <a:cubicBezTo>
                      <a:pt x="131" y="11621"/>
                      <a:pt x="251" y="11752"/>
                      <a:pt x="417" y="11787"/>
                    </a:cubicBezTo>
                    <a:cubicBezTo>
                      <a:pt x="251" y="11811"/>
                      <a:pt x="131" y="11954"/>
                      <a:pt x="131" y="12109"/>
                    </a:cubicBezTo>
                    <a:cubicBezTo>
                      <a:pt x="131" y="12276"/>
                      <a:pt x="251" y="12407"/>
                      <a:pt x="417" y="12442"/>
                    </a:cubicBezTo>
                    <a:cubicBezTo>
                      <a:pt x="251" y="12466"/>
                      <a:pt x="131" y="12609"/>
                      <a:pt x="131" y="12764"/>
                    </a:cubicBezTo>
                    <a:cubicBezTo>
                      <a:pt x="131" y="12930"/>
                      <a:pt x="251" y="13061"/>
                      <a:pt x="417" y="13097"/>
                    </a:cubicBezTo>
                    <a:cubicBezTo>
                      <a:pt x="251" y="13121"/>
                      <a:pt x="131" y="13264"/>
                      <a:pt x="131" y="13419"/>
                    </a:cubicBezTo>
                    <a:cubicBezTo>
                      <a:pt x="131" y="13585"/>
                      <a:pt x="251" y="13716"/>
                      <a:pt x="417" y="13752"/>
                    </a:cubicBezTo>
                    <a:cubicBezTo>
                      <a:pt x="251" y="13776"/>
                      <a:pt x="131" y="13919"/>
                      <a:pt x="131" y="14073"/>
                    </a:cubicBezTo>
                    <a:cubicBezTo>
                      <a:pt x="131" y="14240"/>
                      <a:pt x="251" y="14371"/>
                      <a:pt x="417" y="14407"/>
                    </a:cubicBezTo>
                    <a:cubicBezTo>
                      <a:pt x="251" y="14431"/>
                      <a:pt x="131" y="14574"/>
                      <a:pt x="131" y="14728"/>
                    </a:cubicBezTo>
                    <a:cubicBezTo>
                      <a:pt x="131" y="14895"/>
                      <a:pt x="251" y="15026"/>
                      <a:pt x="417" y="15062"/>
                    </a:cubicBezTo>
                    <a:cubicBezTo>
                      <a:pt x="191" y="15086"/>
                      <a:pt x="0" y="15288"/>
                      <a:pt x="0" y="15526"/>
                    </a:cubicBezTo>
                    <a:cubicBezTo>
                      <a:pt x="0" y="15776"/>
                      <a:pt x="203" y="15978"/>
                      <a:pt x="453" y="15978"/>
                    </a:cubicBezTo>
                    <a:cubicBezTo>
                      <a:pt x="715" y="15978"/>
                      <a:pt x="917" y="15776"/>
                      <a:pt x="917" y="15526"/>
                    </a:cubicBezTo>
                    <a:cubicBezTo>
                      <a:pt x="917" y="15288"/>
                      <a:pt x="727" y="15086"/>
                      <a:pt x="501" y="15062"/>
                    </a:cubicBezTo>
                    <a:cubicBezTo>
                      <a:pt x="667" y="15026"/>
                      <a:pt x="786" y="14895"/>
                      <a:pt x="786" y="14728"/>
                    </a:cubicBezTo>
                    <a:cubicBezTo>
                      <a:pt x="786" y="14574"/>
                      <a:pt x="667" y="14431"/>
                      <a:pt x="501" y="14407"/>
                    </a:cubicBezTo>
                    <a:cubicBezTo>
                      <a:pt x="667" y="14371"/>
                      <a:pt x="786" y="14240"/>
                      <a:pt x="786" y="14073"/>
                    </a:cubicBezTo>
                    <a:cubicBezTo>
                      <a:pt x="786" y="13919"/>
                      <a:pt x="667" y="13776"/>
                      <a:pt x="501" y="13752"/>
                    </a:cubicBezTo>
                    <a:cubicBezTo>
                      <a:pt x="667" y="13716"/>
                      <a:pt x="786" y="13585"/>
                      <a:pt x="786" y="13419"/>
                    </a:cubicBezTo>
                    <a:cubicBezTo>
                      <a:pt x="786" y="13264"/>
                      <a:pt x="667" y="13121"/>
                      <a:pt x="501" y="13097"/>
                    </a:cubicBezTo>
                    <a:cubicBezTo>
                      <a:pt x="667" y="13061"/>
                      <a:pt x="786" y="12930"/>
                      <a:pt x="786" y="12764"/>
                    </a:cubicBezTo>
                    <a:cubicBezTo>
                      <a:pt x="786" y="12609"/>
                      <a:pt x="667" y="12466"/>
                      <a:pt x="501" y="12442"/>
                    </a:cubicBezTo>
                    <a:cubicBezTo>
                      <a:pt x="667" y="12407"/>
                      <a:pt x="786" y="12276"/>
                      <a:pt x="786" y="12109"/>
                    </a:cubicBezTo>
                    <a:cubicBezTo>
                      <a:pt x="786" y="11954"/>
                      <a:pt x="667" y="11811"/>
                      <a:pt x="501" y="11787"/>
                    </a:cubicBezTo>
                    <a:cubicBezTo>
                      <a:pt x="667" y="11752"/>
                      <a:pt x="786" y="11621"/>
                      <a:pt x="786" y="11454"/>
                    </a:cubicBezTo>
                    <a:cubicBezTo>
                      <a:pt x="786" y="11299"/>
                      <a:pt x="667" y="11156"/>
                      <a:pt x="501" y="11133"/>
                    </a:cubicBezTo>
                    <a:cubicBezTo>
                      <a:pt x="667" y="11097"/>
                      <a:pt x="786" y="10966"/>
                      <a:pt x="786" y="10799"/>
                    </a:cubicBezTo>
                    <a:cubicBezTo>
                      <a:pt x="786" y="10644"/>
                      <a:pt x="667" y="10502"/>
                      <a:pt x="501" y="10478"/>
                    </a:cubicBezTo>
                    <a:cubicBezTo>
                      <a:pt x="667" y="10442"/>
                      <a:pt x="786" y="10311"/>
                      <a:pt x="786" y="10144"/>
                    </a:cubicBezTo>
                    <a:cubicBezTo>
                      <a:pt x="786" y="9990"/>
                      <a:pt x="667" y="9847"/>
                      <a:pt x="501" y="9823"/>
                    </a:cubicBezTo>
                    <a:cubicBezTo>
                      <a:pt x="667" y="9787"/>
                      <a:pt x="786" y="9656"/>
                      <a:pt x="786" y="9490"/>
                    </a:cubicBezTo>
                    <a:cubicBezTo>
                      <a:pt x="786" y="9335"/>
                      <a:pt x="667" y="9192"/>
                      <a:pt x="501" y="9168"/>
                    </a:cubicBezTo>
                    <a:cubicBezTo>
                      <a:pt x="667" y="9132"/>
                      <a:pt x="786" y="9001"/>
                      <a:pt x="786" y="8835"/>
                    </a:cubicBezTo>
                    <a:cubicBezTo>
                      <a:pt x="786" y="8680"/>
                      <a:pt x="667" y="8537"/>
                      <a:pt x="501" y="8513"/>
                    </a:cubicBezTo>
                    <a:cubicBezTo>
                      <a:pt x="667" y="8478"/>
                      <a:pt x="786" y="8347"/>
                      <a:pt x="786" y="8180"/>
                    </a:cubicBezTo>
                    <a:cubicBezTo>
                      <a:pt x="786" y="8025"/>
                      <a:pt x="667" y="7882"/>
                      <a:pt x="501" y="7858"/>
                    </a:cubicBezTo>
                    <a:cubicBezTo>
                      <a:pt x="667" y="7823"/>
                      <a:pt x="786" y="7692"/>
                      <a:pt x="786" y="7525"/>
                    </a:cubicBezTo>
                    <a:cubicBezTo>
                      <a:pt x="786" y="7370"/>
                      <a:pt x="667" y="7227"/>
                      <a:pt x="501" y="7204"/>
                    </a:cubicBezTo>
                    <a:cubicBezTo>
                      <a:pt x="667" y="7168"/>
                      <a:pt x="786" y="7037"/>
                      <a:pt x="786" y="6870"/>
                    </a:cubicBezTo>
                    <a:cubicBezTo>
                      <a:pt x="786" y="6715"/>
                      <a:pt x="667" y="6573"/>
                      <a:pt x="501" y="6549"/>
                    </a:cubicBezTo>
                    <a:cubicBezTo>
                      <a:pt x="667" y="6513"/>
                      <a:pt x="786" y="6382"/>
                      <a:pt x="786" y="6215"/>
                    </a:cubicBezTo>
                    <a:cubicBezTo>
                      <a:pt x="786" y="6061"/>
                      <a:pt x="667" y="5918"/>
                      <a:pt x="501" y="5894"/>
                    </a:cubicBezTo>
                    <a:cubicBezTo>
                      <a:pt x="667" y="5858"/>
                      <a:pt x="786" y="5727"/>
                      <a:pt x="786" y="5561"/>
                    </a:cubicBezTo>
                    <a:cubicBezTo>
                      <a:pt x="786" y="5406"/>
                      <a:pt x="667" y="5263"/>
                      <a:pt x="501" y="5239"/>
                    </a:cubicBezTo>
                    <a:cubicBezTo>
                      <a:pt x="667" y="5203"/>
                      <a:pt x="786" y="5072"/>
                      <a:pt x="786" y="4906"/>
                    </a:cubicBezTo>
                    <a:cubicBezTo>
                      <a:pt x="786" y="4751"/>
                      <a:pt x="667" y="4608"/>
                      <a:pt x="501" y="4584"/>
                    </a:cubicBezTo>
                    <a:cubicBezTo>
                      <a:pt x="667" y="4548"/>
                      <a:pt x="786" y="4418"/>
                      <a:pt x="786" y="4251"/>
                    </a:cubicBezTo>
                    <a:cubicBezTo>
                      <a:pt x="786" y="4096"/>
                      <a:pt x="667" y="3953"/>
                      <a:pt x="501" y="3929"/>
                    </a:cubicBezTo>
                    <a:cubicBezTo>
                      <a:pt x="667" y="3894"/>
                      <a:pt x="786" y="3763"/>
                      <a:pt x="786" y="3596"/>
                    </a:cubicBezTo>
                    <a:cubicBezTo>
                      <a:pt x="786" y="3441"/>
                      <a:pt x="667" y="3298"/>
                      <a:pt x="501" y="3275"/>
                    </a:cubicBezTo>
                    <a:cubicBezTo>
                      <a:pt x="667" y="3239"/>
                      <a:pt x="786" y="3108"/>
                      <a:pt x="786" y="2941"/>
                    </a:cubicBezTo>
                    <a:cubicBezTo>
                      <a:pt x="786" y="2786"/>
                      <a:pt x="667" y="2643"/>
                      <a:pt x="501" y="2620"/>
                    </a:cubicBezTo>
                    <a:cubicBezTo>
                      <a:pt x="667" y="2584"/>
                      <a:pt x="786" y="2453"/>
                      <a:pt x="786" y="2286"/>
                    </a:cubicBezTo>
                    <a:cubicBezTo>
                      <a:pt x="786" y="2132"/>
                      <a:pt x="667" y="1989"/>
                      <a:pt x="501" y="1965"/>
                    </a:cubicBezTo>
                    <a:cubicBezTo>
                      <a:pt x="667" y="1929"/>
                      <a:pt x="786" y="1798"/>
                      <a:pt x="786" y="1631"/>
                    </a:cubicBezTo>
                    <a:cubicBezTo>
                      <a:pt x="786" y="1477"/>
                      <a:pt x="667" y="1334"/>
                      <a:pt x="501" y="1310"/>
                    </a:cubicBezTo>
                    <a:cubicBezTo>
                      <a:pt x="667" y="1274"/>
                      <a:pt x="786" y="1143"/>
                      <a:pt x="786" y="977"/>
                    </a:cubicBezTo>
                    <a:cubicBezTo>
                      <a:pt x="786" y="822"/>
                      <a:pt x="667" y="679"/>
                      <a:pt x="501" y="655"/>
                    </a:cubicBezTo>
                    <a:cubicBezTo>
                      <a:pt x="667" y="619"/>
                      <a:pt x="786" y="488"/>
                      <a:pt x="786" y="322"/>
                    </a:cubicBezTo>
                    <a:cubicBezTo>
                      <a:pt x="786" y="143"/>
                      <a:pt x="632" y="0"/>
                      <a:pt x="4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solidFill>
                  <a:srgbClr val="93764F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362;p33"/>
              <p:cNvSpPr/>
              <p:nvPr/>
            </p:nvSpPr>
            <p:spPr>
              <a:xfrm>
                <a:off x="3897494" y="1002725"/>
                <a:ext cx="352800" cy="423300"/>
              </a:xfrm>
              <a:prstGeom prst="rect">
                <a:avLst/>
              </a:prstGeom>
              <a:gradFill>
                <a:gsLst>
                  <a:gs pos="0">
                    <a:srgbClr val="E69138"/>
                  </a:gs>
                  <a:gs pos="100000">
                    <a:srgbClr val="F3D89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363;p33"/>
              <p:cNvSpPr/>
              <p:nvPr/>
            </p:nvSpPr>
            <p:spPr>
              <a:xfrm>
                <a:off x="3846700" y="689722"/>
                <a:ext cx="454448" cy="1031850"/>
              </a:xfrm>
              <a:custGeom>
                <a:avLst/>
                <a:gdLst/>
                <a:ahLst/>
                <a:cxnLst/>
                <a:rect l="l" t="t" r="r" b="b"/>
                <a:pathLst>
                  <a:path w="8490" h="19277" extrusionOk="0">
                    <a:moveTo>
                      <a:pt x="1834" y="6418"/>
                    </a:moveTo>
                    <a:cubicBezTo>
                      <a:pt x="1834" y="6418"/>
                      <a:pt x="2477" y="6811"/>
                      <a:pt x="2572" y="7466"/>
                    </a:cubicBezTo>
                    <a:cubicBezTo>
                      <a:pt x="2596" y="7573"/>
                      <a:pt x="2608" y="7668"/>
                      <a:pt x="2608" y="7763"/>
                    </a:cubicBezTo>
                    <a:lnTo>
                      <a:pt x="2608" y="13609"/>
                    </a:lnTo>
                    <a:lnTo>
                      <a:pt x="1060" y="13609"/>
                    </a:lnTo>
                    <a:lnTo>
                      <a:pt x="1060" y="7763"/>
                    </a:lnTo>
                    <a:cubicBezTo>
                      <a:pt x="1060" y="7668"/>
                      <a:pt x="1072" y="7573"/>
                      <a:pt x="1084" y="7466"/>
                    </a:cubicBezTo>
                    <a:cubicBezTo>
                      <a:pt x="1191" y="6823"/>
                      <a:pt x="1834" y="6418"/>
                      <a:pt x="1834" y="6418"/>
                    </a:cubicBezTo>
                    <a:close/>
                    <a:moveTo>
                      <a:pt x="4239" y="6418"/>
                    </a:moveTo>
                    <a:cubicBezTo>
                      <a:pt x="4239" y="6418"/>
                      <a:pt x="5370" y="7001"/>
                      <a:pt x="5572" y="7966"/>
                    </a:cubicBezTo>
                    <a:cubicBezTo>
                      <a:pt x="5596" y="8132"/>
                      <a:pt x="5608" y="8287"/>
                      <a:pt x="5632" y="8418"/>
                    </a:cubicBezTo>
                    <a:lnTo>
                      <a:pt x="5632" y="13609"/>
                    </a:lnTo>
                    <a:lnTo>
                      <a:pt x="2858" y="13609"/>
                    </a:lnTo>
                    <a:lnTo>
                      <a:pt x="2858" y="8418"/>
                    </a:lnTo>
                    <a:cubicBezTo>
                      <a:pt x="2858" y="8287"/>
                      <a:pt x="2870" y="8132"/>
                      <a:pt x="2917" y="7966"/>
                    </a:cubicBezTo>
                    <a:cubicBezTo>
                      <a:pt x="3108" y="7001"/>
                      <a:pt x="4239" y="6418"/>
                      <a:pt x="4239" y="6418"/>
                    </a:cubicBezTo>
                    <a:close/>
                    <a:moveTo>
                      <a:pt x="6656" y="6418"/>
                    </a:moveTo>
                    <a:cubicBezTo>
                      <a:pt x="6656" y="6418"/>
                      <a:pt x="7299" y="6811"/>
                      <a:pt x="7394" y="7466"/>
                    </a:cubicBezTo>
                    <a:cubicBezTo>
                      <a:pt x="7418" y="7573"/>
                      <a:pt x="7430" y="7668"/>
                      <a:pt x="7430" y="7763"/>
                    </a:cubicBezTo>
                    <a:lnTo>
                      <a:pt x="7430" y="13609"/>
                    </a:lnTo>
                    <a:lnTo>
                      <a:pt x="5882" y="13609"/>
                    </a:lnTo>
                    <a:lnTo>
                      <a:pt x="5882" y="7763"/>
                    </a:lnTo>
                    <a:cubicBezTo>
                      <a:pt x="5882" y="7668"/>
                      <a:pt x="5894" y="7573"/>
                      <a:pt x="5906" y="7466"/>
                    </a:cubicBezTo>
                    <a:cubicBezTo>
                      <a:pt x="6013" y="6823"/>
                      <a:pt x="6656" y="6418"/>
                      <a:pt x="6656" y="6418"/>
                    </a:cubicBezTo>
                    <a:close/>
                    <a:moveTo>
                      <a:pt x="4239" y="0"/>
                    </a:moveTo>
                    <a:cubicBezTo>
                      <a:pt x="3941" y="0"/>
                      <a:pt x="3703" y="155"/>
                      <a:pt x="3703" y="369"/>
                    </a:cubicBezTo>
                    <a:cubicBezTo>
                      <a:pt x="3703" y="477"/>
                      <a:pt x="3786" y="572"/>
                      <a:pt x="3882" y="655"/>
                    </a:cubicBezTo>
                    <a:cubicBezTo>
                      <a:pt x="3822" y="727"/>
                      <a:pt x="3751" y="786"/>
                      <a:pt x="3667" y="858"/>
                    </a:cubicBezTo>
                    <a:cubicBezTo>
                      <a:pt x="2977" y="1393"/>
                      <a:pt x="1893" y="1632"/>
                      <a:pt x="1893" y="2334"/>
                    </a:cubicBezTo>
                    <a:cubicBezTo>
                      <a:pt x="1893" y="2524"/>
                      <a:pt x="1953" y="2667"/>
                      <a:pt x="2060" y="2763"/>
                    </a:cubicBezTo>
                    <a:cubicBezTo>
                      <a:pt x="1024" y="3322"/>
                      <a:pt x="0" y="3798"/>
                      <a:pt x="0" y="4727"/>
                    </a:cubicBezTo>
                    <a:cubicBezTo>
                      <a:pt x="0" y="5239"/>
                      <a:pt x="238" y="5537"/>
                      <a:pt x="524" y="5692"/>
                    </a:cubicBezTo>
                    <a:cubicBezTo>
                      <a:pt x="429" y="5739"/>
                      <a:pt x="369" y="5834"/>
                      <a:pt x="369" y="5930"/>
                    </a:cubicBezTo>
                    <a:cubicBezTo>
                      <a:pt x="369" y="6084"/>
                      <a:pt x="488" y="6204"/>
                      <a:pt x="643" y="6204"/>
                    </a:cubicBezTo>
                    <a:lnTo>
                      <a:pt x="774" y="6204"/>
                    </a:lnTo>
                    <a:lnTo>
                      <a:pt x="774" y="13835"/>
                    </a:lnTo>
                    <a:lnTo>
                      <a:pt x="643" y="13835"/>
                    </a:lnTo>
                    <a:cubicBezTo>
                      <a:pt x="488" y="13835"/>
                      <a:pt x="369" y="13954"/>
                      <a:pt x="369" y="14097"/>
                    </a:cubicBezTo>
                    <a:cubicBezTo>
                      <a:pt x="369" y="14205"/>
                      <a:pt x="429" y="14300"/>
                      <a:pt x="524" y="14335"/>
                    </a:cubicBezTo>
                    <a:cubicBezTo>
                      <a:pt x="238" y="14502"/>
                      <a:pt x="0" y="14800"/>
                      <a:pt x="0" y="15312"/>
                    </a:cubicBezTo>
                    <a:cubicBezTo>
                      <a:pt x="0" y="16586"/>
                      <a:pt x="1953" y="17014"/>
                      <a:pt x="3191" y="17967"/>
                    </a:cubicBezTo>
                    <a:cubicBezTo>
                      <a:pt x="3989" y="18598"/>
                      <a:pt x="4239" y="19277"/>
                      <a:pt x="4239" y="19277"/>
                    </a:cubicBezTo>
                    <a:cubicBezTo>
                      <a:pt x="4239" y="19277"/>
                      <a:pt x="4501" y="18598"/>
                      <a:pt x="5299" y="17967"/>
                    </a:cubicBezTo>
                    <a:cubicBezTo>
                      <a:pt x="6537" y="17002"/>
                      <a:pt x="8489" y="16574"/>
                      <a:pt x="8489" y="15312"/>
                    </a:cubicBezTo>
                    <a:cubicBezTo>
                      <a:pt x="8489" y="14800"/>
                      <a:pt x="8251" y="14502"/>
                      <a:pt x="7966" y="14335"/>
                    </a:cubicBezTo>
                    <a:cubicBezTo>
                      <a:pt x="8049" y="14300"/>
                      <a:pt x="8108" y="14205"/>
                      <a:pt x="8108" y="14097"/>
                    </a:cubicBezTo>
                    <a:cubicBezTo>
                      <a:pt x="8108" y="13954"/>
                      <a:pt x="7989" y="13835"/>
                      <a:pt x="7847" y="13835"/>
                    </a:cubicBezTo>
                    <a:lnTo>
                      <a:pt x="7716" y="13835"/>
                    </a:lnTo>
                    <a:lnTo>
                      <a:pt x="7716" y="6204"/>
                    </a:lnTo>
                    <a:lnTo>
                      <a:pt x="7847" y="6204"/>
                    </a:lnTo>
                    <a:cubicBezTo>
                      <a:pt x="7989" y="6204"/>
                      <a:pt x="8108" y="6084"/>
                      <a:pt x="8108" y="5930"/>
                    </a:cubicBezTo>
                    <a:cubicBezTo>
                      <a:pt x="8108" y="5834"/>
                      <a:pt x="8049" y="5739"/>
                      <a:pt x="7966" y="5692"/>
                    </a:cubicBezTo>
                    <a:cubicBezTo>
                      <a:pt x="8228" y="5513"/>
                      <a:pt x="8489" y="5239"/>
                      <a:pt x="8489" y="4727"/>
                    </a:cubicBezTo>
                    <a:cubicBezTo>
                      <a:pt x="8489" y="3798"/>
                      <a:pt x="7477" y="3334"/>
                      <a:pt x="6430" y="2763"/>
                    </a:cubicBezTo>
                    <a:cubicBezTo>
                      <a:pt x="6525" y="2655"/>
                      <a:pt x="6596" y="2524"/>
                      <a:pt x="6596" y="2334"/>
                    </a:cubicBezTo>
                    <a:cubicBezTo>
                      <a:pt x="6596" y="1620"/>
                      <a:pt x="5513" y="1381"/>
                      <a:pt x="4822" y="858"/>
                    </a:cubicBezTo>
                    <a:cubicBezTo>
                      <a:pt x="4739" y="786"/>
                      <a:pt x="4656" y="727"/>
                      <a:pt x="4596" y="655"/>
                    </a:cubicBezTo>
                    <a:cubicBezTo>
                      <a:pt x="4703" y="572"/>
                      <a:pt x="4775" y="489"/>
                      <a:pt x="4775" y="369"/>
                    </a:cubicBezTo>
                    <a:cubicBezTo>
                      <a:pt x="4775" y="155"/>
                      <a:pt x="4537" y="0"/>
                      <a:pt x="4239" y="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93764F"/>
                  </a:gs>
                  <a:gs pos="0">
                    <a:srgbClr val="845D41"/>
                  </a:gs>
                </a:gsLst>
                <a:lin ang="5400000" scaled="1"/>
              </a:gradFill>
              <a:ln>
                <a:noFill/>
              </a:ln>
              <a:effectLst>
                <a:outerShdw blurRad="257175" dist="47625" dir="5400000" algn="bl" rotWithShape="0">
                  <a:srgbClr val="CEA37C">
                    <a:alpha val="8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" name="Google Shape;1364;p33"/>
            <p:cNvGrpSpPr/>
            <p:nvPr/>
          </p:nvGrpSpPr>
          <p:grpSpPr>
            <a:xfrm>
              <a:off x="9358552" y="-471053"/>
              <a:ext cx="595559" cy="2473912"/>
              <a:chOff x="3846700" y="-166175"/>
              <a:chExt cx="454448" cy="1887747"/>
            </a:xfrm>
          </p:grpSpPr>
          <p:sp>
            <p:nvSpPr>
              <p:cNvPr id="26" name="Google Shape;1365;p33"/>
              <p:cNvSpPr/>
              <p:nvPr/>
            </p:nvSpPr>
            <p:spPr>
              <a:xfrm>
                <a:off x="4049360" y="-166175"/>
                <a:ext cx="49138" cy="855316"/>
              </a:xfrm>
              <a:custGeom>
                <a:avLst/>
                <a:gdLst/>
                <a:ahLst/>
                <a:cxnLst/>
                <a:rect l="l" t="t" r="r" b="b"/>
                <a:pathLst>
                  <a:path w="918" h="15979" extrusionOk="0">
                    <a:moveTo>
                      <a:pt x="453" y="0"/>
                    </a:moveTo>
                    <a:cubicBezTo>
                      <a:pt x="274" y="0"/>
                      <a:pt x="131" y="143"/>
                      <a:pt x="131" y="322"/>
                    </a:cubicBezTo>
                    <a:cubicBezTo>
                      <a:pt x="131" y="488"/>
                      <a:pt x="251" y="619"/>
                      <a:pt x="417" y="655"/>
                    </a:cubicBezTo>
                    <a:cubicBezTo>
                      <a:pt x="251" y="679"/>
                      <a:pt x="131" y="822"/>
                      <a:pt x="131" y="977"/>
                    </a:cubicBezTo>
                    <a:cubicBezTo>
                      <a:pt x="131" y="1143"/>
                      <a:pt x="251" y="1274"/>
                      <a:pt x="417" y="1310"/>
                    </a:cubicBezTo>
                    <a:cubicBezTo>
                      <a:pt x="251" y="1334"/>
                      <a:pt x="131" y="1477"/>
                      <a:pt x="131" y="1631"/>
                    </a:cubicBezTo>
                    <a:cubicBezTo>
                      <a:pt x="131" y="1798"/>
                      <a:pt x="251" y="1929"/>
                      <a:pt x="417" y="1965"/>
                    </a:cubicBezTo>
                    <a:cubicBezTo>
                      <a:pt x="251" y="1989"/>
                      <a:pt x="131" y="2132"/>
                      <a:pt x="131" y="2286"/>
                    </a:cubicBezTo>
                    <a:cubicBezTo>
                      <a:pt x="131" y="2453"/>
                      <a:pt x="251" y="2584"/>
                      <a:pt x="417" y="2620"/>
                    </a:cubicBezTo>
                    <a:cubicBezTo>
                      <a:pt x="251" y="2643"/>
                      <a:pt x="131" y="2786"/>
                      <a:pt x="131" y="2941"/>
                    </a:cubicBezTo>
                    <a:cubicBezTo>
                      <a:pt x="131" y="3108"/>
                      <a:pt x="251" y="3239"/>
                      <a:pt x="417" y="3275"/>
                    </a:cubicBezTo>
                    <a:cubicBezTo>
                      <a:pt x="251" y="3298"/>
                      <a:pt x="131" y="3441"/>
                      <a:pt x="131" y="3596"/>
                    </a:cubicBezTo>
                    <a:cubicBezTo>
                      <a:pt x="131" y="3763"/>
                      <a:pt x="251" y="3894"/>
                      <a:pt x="417" y="3929"/>
                    </a:cubicBezTo>
                    <a:cubicBezTo>
                      <a:pt x="251" y="3953"/>
                      <a:pt x="131" y="4096"/>
                      <a:pt x="131" y="4251"/>
                    </a:cubicBezTo>
                    <a:cubicBezTo>
                      <a:pt x="131" y="4418"/>
                      <a:pt x="251" y="4548"/>
                      <a:pt x="417" y="4584"/>
                    </a:cubicBezTo>
                    <a:cubicBezTo>
                      <a:pt x="251" y="4608"/>
                      <a:pt x="131" y="4751"/>
                      <a:pt x="131" y="4906"/>
                    </a:cubicBezTo>
                    <a:cubicBezTo>
                      <a:pt x="131" y="5072"/>
                      <a:pt x="251" y="5203"/>
                      <a:pt x="417" y="5239"/>
                    </a:cubicBezTo>
                    <a:cubicBezTo>
                      <a:pt x="251" y="5263"/>
                      <a:pt x="131" y="5406"/>
                      <a:pt x="131" y="5561"/>
                    </a:cubicBezTo>
                    <a:cubicBezTo>
                      <a:pt x="131" y="5727"/>
                      <a:pt x="251" y="5858"/>
                      <a:pt x="417" y="5894"/>
                    </a:cubicBezTo>
                    <a:cubicBezTo>
                      <a:pt x="251" y="5918"/>
                      <a:pt x="131" y="6061"/>
                      <a:pt x="131" y="6215"/>
                    </a:cubicBezTo>
                    <a:cubicBezTo>
                      <a:pt x="131" y="6382"/>
                      <a:pt x="251" y="6513"/>
                      <a:pt x="417" y="6549"/>
                    </a:cubicBezTo>
                    <a:cubicBezTo>
                      <a:pt x="251" y="6573"/>
                      <a:pt x="131" y="6715"/>
                      <a:pt x="131" y="6870"/>
                    </a:cubicBezTo>
                    <a:cubicBezTo>
                      <a:pt x="131" y="7037"/>
                      <a:pt x="251" y="7168"/>
                      <a:pt x="417" y="7204"/>
                    </a:cubicBezTo>
                    <a:cubicBezTo>
                      <a:pt x="251" y="7227"/>
                      <a:pt x="131" y="7370"/>
                      <a:pt x="131" y="7525"/>
                    </a:cubicBezTo>
                    <a:cubicBezTo>
                      <a:pt x="131" y="7692"/>
                      <a:pt x="251" y="7823"/>
                      <a:pt x="417" y="7858"/>
                    </a:cubicBezTo>
                    <a:cubicBezTo>
                      <a:pt x="251" y="7882"/>
                      <a:pt x="131" y="8025"/>
                      <a:pt x="131" y="8180"/>
                    </a:cubicBezTo>
                    <a:cubicBezTo>
                      <a:pt x="131" y="8347"/>
                      <a:pt x="251" y="8478"/>
                      <a:pt x="417" y="8513"/>
                    </a:cubicBezTo>
                    <a:cubicBezTo>
                      <a:pt x="251" y="8537"/>
                      <a:pt x="131" y="8680"/>
                      <a:pt x="131" y="8835"/>
                    </a:cubicBezTo>
                    <a:cubicBezTo>
                      <a:pt x="131" y="9001"/>
                      <a:pt x="251" y="9132"/>
                      <a:pt x="417" y="9168"/>
                    </a:cubicBezTo>
                    <a:cubicBezTo>
                      <a:pt x="251" y="9192"/>
                      <a:pt x="131" y="9335"/>
                      <a:pt x="131" y="9490"/>
                    </a:cubicBezTo>
                    <a:cubicBezTo>
                      <a:pt x="131" y="9656"/>
                      <a:pt x="251" y="9787"/>
                      <a:pt x="417" y="9823"/>
                    </a:cubicBezTo>
                    <a:cubicBezTo>
                      <a:pt x="251" y="9847"/>
                      <a:pt x="131" y="9990"/>
                      <a:pt x="131" y="10144"/>
                    </a:cubicBezTo>
                    <a:cubicBezTo>
                      <a:pt x="131" y="10311"/>
                      <a:pt x="251" y="10442"/>
                      <a:pt x="417" y="10478"/>
                    </a:cubicBezTo>
                    <a:cubicBezTo>
                      <a:pt x="251" y="10502"/>
                      <a:pt x="131" y="10644"/>
                      <a:pt x="131" y="10799"/>
                    </a:cubicBezTo>
                    <a:cubicBezTo>
                      <a:pt x="131" y="10966"/>
                      <a:pt x="251" y="11097"/>
                      <a:pt x="417" y="11133"/>
                    </a:cubicBezTo>
                    <a:cubicBezTo>
                      <a:pt x="251" y="11156"/>
                      <a:pt x="131" y="11299"/>
                      <a:pt x="131" y="11454"/>
                    </a:cubicBezTo>
                    <a:cubicBezTo>
                      <a:pt x="131" y="11621"/>
                      <a:pt x="251" y="11752"/>
                      <a:pt x="417" y="11787"/>
                    </a:cubicBezTo>
                    <a:cubicBezTo>
                      <a:pt x="251" y="11811"/>
                      <a:pt x="131" y="11954"/>
                      <a:pt x="131" y="12109"/>
                    </a:cubicBezTo>
                    <a:cubicBezTo>
                      <a:pt x="131" y="12276"/>
                      <a:pt x="251" y="12407"/>
                      <a:pt x="417" y="12442"/>
                    </a:cubicBezTo>
                    <a:cubicBezTo>
                      <a:pt x="251" y="12466"/>
                      <a:pt x="131" y="12609"/>
                      <a:pt x="131" y="12764"/>
                    </a:cubicBezTo>
                    <a:cubicBezTo>
                      <a:pt x="131" y="12930"/>
                      <a:pt x="251" y="13061"/>
                      <a:pt x="417" y="13097"/>
                    </a:cubicBezTo>
                    <a:cubicBezTo>
                      <a:pt x="251" y="13121"/>
                      <a:pt x="131" y="13264"/>
                      <a:pt x="131" y="13419"/>
                    </a:cubicBezTo>
                    <a:cubicBezTo>
                      <a:pt x="131" y="13585"/>
                      <a:pt x="251" y="13716"/>
                      <a:pt x="417" y="13752"/>
                    </a:cubicBezTo>
                    <a:cubicBezTo>
                      <a:pt x="251" y="13776"/>
                      <a:pt x="131" y="13919"/>
                      <a:pt x="131" y="14073"/>
                    </a:cubicBezTo>
                    <a:cubicBezTo>
                      <a:pt x="131" y="14240"/>
                      <a:pt x="251" y="14371"/>
                      <a:pt x="417" y="14407"/>
                    </a:cubicBezTo>
                    <a:cubicBezTo>
                      <a:pt x="251" y="14431"/>
                      <a:pt x="131" y="14574"/>
                      <a:pt x="131" y="14728"/>
                    </a:cubicBezTo>
                    <a:cubicBezTo>
                      <a:pt x="131" y="14895"/>
                      <a:pt x="251" y="15026"/>
                      <a:pt x="417" y="15062"/>
                    </a:cubicBezTo>
                    <a:cubicBezTo>
                      <a:pt x="191" y="15086"/>
                      <a:pt x="0" y="15288"/>
                      <a:pt x="0" y="15526"/>
                    </a:cubicBezTo>
                    <a:cubicBezTo>
                      <a:pt x="0" y="15776"/>
                      <a:pt x="203" y="15978"/>
                      <a:pt x="453" y="15978"/>
                    </a:cubicBezTo>
                    <a:cubicBezTo>
                      <a:pt x="715" y="15978"/>
                      <a:pt x="917" y="15776"/>
                      <a:pt x="917" y="15526"/>
                    </a:cubicBezTo>
                    <a:cubicBezTo>
                      <a:pt x="917" y="15288"/>
                      <a:pt x="727" y="15086"/>
                      <a:pt x="501" y="15062"/>
                    </a:cubicBezTo>
                    <a:cubicBezTo>
                      <a:pt x="667" y="15026"/>
                      <a:pt x="786" y="14895"/>
                      <a:pt x="786" y="14728"/>
                    </a:cubicBezTo>
                    <a:cubicBezTo>
                      <a:pt x="786" y="14574"/>
                      <a:pt x="667" y="14431"/>
                      <a:pt x="501" y="14407"/>
                    </a:cubicBezTo>
                    <a:cubicBezTo>
                      <a:pt x="667" y="14371"/>
                      <a:pt x="786" y="14240"/>
                      <a:pt x="786" y="14073"/>
                    </a:cubicBezTo>
                    <a:cubicBezTo>
                      <a:pt x="786" y="13919"/>
                      <a:pt x="667" y="13776"/>
                      <a:pt x="501" y="13752"/>
                    </a:cubicBezTo>
                    <a:cubicBezTo>
                      <a:pt x="667" y="13716"/>
                      <a:pt x="786" y="13585"/>
                      <a:pt x="786" y="13419"/>
                    </a:cubicBezTo>
                    <a:cubicBezTo>
                      <a:pt x="786" y="13264"/>
                      <a:pt x="667" y="13121"/>
                      <a:pt x="501" y="13097"/>
                    </a:cubicBezTo>
                    <a:cubicBezTo>
                      <a:pt x="667" y="13061"/>
                      <a:pt x="786" y="12930"/>
                      <a:pt x="786" y="12764"/>
                    </a:cubicBezTo>
                    <a:cubicBezTo>
                      <a:pt x="786" y="12609"/>
                      <a:pt x="667" y="12466"/>
                      <a:pt x="501" y="12442"/>
                    </a:cubicBezTo>
                    <a:cubicBezTo>
                      <a:pt x="667" y="12407"/>
                      <a:pt x="786" y="12276"/>
                      <a:pt x="786" y="12109"/>
                    </a:cubicBezTo>
                    <a:cubicBezTo>
                      <a:pt x="786" y="11954"/>
                      <a:pt x="667" y="11811"/>
                      <a:pt x="501" y="11787"/>
                    </a:cubicBezTo>
                    <a:cubicBezTo>
                      <a:pt x="667" y="11752"/>
                      <a:pt x="786" y="11621"/>
                      <a:pt x="786" y="11454"/>
                    </a:cubicBezTo>
                    <a:cubicBezTo>
                      <a:pt x="786" y="11299"/>
                      <a:pt x="667" y="11156"/>
                      <a:pt x="501" y="11133"/>
                    </a:cubicBezTo>
                    <a:cubicBezTo>
                      <a:pt x="667" y="11097"/>
                      <a:pt x="786" y="10966"/>
                      <a:pt x="786" y="10799"/>
                    </a:cubicBezTo>
                    <a:cubicBezTo>
                      <a:pt x="786" y="10644"/>
                      <a:pt x="667" y="10502"/>
                      <a:pt x="501" y="10478"/>
                    </a:cubicBezTo>
                    <a:cubicBezTo>
                      <a:pt x="667" y="10442"/>
                      <a:pt x="786" y="10311"/>
                      <a:pt x="786" y="10144"/>
                    </a:cubicBezTo>
                    <a:cubicBezTo>
                      <a:pt x="786" y="9990"/>
                      <a:pt x="667" y="9847"/>
                      <a:pt x="501" y="9823"/>
                    </a:cubicBezTo>
                    <a:cubicBezTo>
                      <a:pt x="667" y="9787"/>
                      <a:pt x="786" y="9656"/>
                      <a:pt x="786" y="9490"/>
                    </a:cubicBezTo>
                    <a:cubicBezTo>
                      <a:pt x="786" y="9335"/>
                      <a:pt x="667" y="9192"/>
                      <a:pt x="501" y="9168"/>
                    </a:cubicBezTo>
                    <a:cubicBezTo>
                      <a:pt x="667" y="9132"/>
                      <a:pt x="786" y="9001"/>
                      <a:pt x="786" y="8835"/>
                    </a:cubicBezTo>
                    <a:cubicBezTo>
                      <a:pt x="786" y="8680"/>
                      <a:pt x="667" y="8537"/>
                      <a:pt x="501" y="8513"/>
                    </a:cubicBezTo>
                    <a:cubicBezTo>
                      <a:pt x="667" y="8478"/>
                      <a:pt x="786" y="8347"/>
                      <a:pt x="786" y="8180"/>
                    </a:cubicBezTo>
                    <a:cubicBezTo>
                      <a:pt x="786" y="8025"/>
                      <a:pt x="667" y="7882"/>
                      <a:pt x="501" y="7858"/>
                    </a:cubicBezTo>
                    <a:cubicBezTo>
                      <a:pt x="667" y="7823"/>
                      <a:pt x="786" y="7692"/>
                      <a:pt x="786" y="7525"/>
                    </a:cubicBezTo>
                    <a:cubicBezTo>
                      <a:pt x="786" y="7370"/>
                      <a:pt x="667" y="7227"/>
                      <a:pt x="501" y="7204"/>
                    </a:cubicBezTo>
                    <a:cubicBezTo>
                      <a:pt x="667" y="7168"/>
                      <a:pt x="786" y="7037"/>
                      <a:pt x="786" y="6870"/>
                    </a:cubicBezTo>
                    <a:cubicBezTo>
                      <a:pt x="786" y="6715"/>
                      <a:pt x="667" y="6573"/>
                      <a:pt x="501" y="6549"/>
                    </a:cubicBezTo>
                    <a:cubicBezTo>
                      <a:pt x="667" y="6513"/>
                      <a:pt x="786" y="6382"/>
                      <a:pt x="786" y="6215"/>
                    </a:cubicBezTo>
                    <a:cubicBezTo>
                      <a:pt x="786" y="6061"/>
                      <a:pt x="667" y="5918"/>
                      <a:pt x="501" y="5894"/>
                    </a:cubicBezTo>
                    <a:cubicBezTo>
                      <a:pt x="667" y="5858"/>
                      <a:pt x="786" y="5727"/>
                      <a:pt x="786" y="5561"/>
                    </a:cubicBezTo>
                    <a:cubicBezTo>
                      <a:pt x="786" y="5406"/>
                      <a:pt x="667" y="5263"/>
                      <a:pt x="501" y="5239"/>
                    </a:cubicBezTo>
                    <a:cubicBezTo>
                      <a:pt x="667" y="5203"/>
                      <a:pt x="786" y="5072"/>
                      <a:pt x="786" y="4906"/>
                    </a:cubicBezTo>
                    <a:cubicBezTo>
                      <a:pt x="786" y="4751"/>
                      <a:pt x="667" y="4608"/>
                      <a:pt x="501" y="4584"/>
                    </a:cubicBezTo>
                    <a:cubicBezTo>
                      <a:pt x="667" y="4548"/>
                      <a:pt x="786" y="4418"/>
                      <a:pt x="786" y="4251"/>
                    </a:cubicBezTo>
                    <a:cubicBezTo>
                      <a:pt x="786" y="4096"/>
                      <a:pt x="667" y="3953"/>
                      <a:pt x="501" y="3929"/>
                    </a:cubicBezTo>
                    <a:cubicBezTo>
                      <a:pt x="667" y="3894"/>
                      <a:pt x="786" y="3763"/>
                      <a:pt x="786" y="3596"/>
                    </a:cubicBezTo>
                    <a:cubicBezTo>
                      <a:pt x="786" y="3441"/>
                      <a:pt x="667" y="3298"/>
                      <a:pt x="501" y="3275"/>
                    </a:cubicBezTo>
                    <a:cubicBezTo>
                      <a:pt x="667" y="3239"/>
                      <a:pt x="786" y="3108"/>
                      <a:pt x="786" y="2941"/>
                    </a:cubicBezTo>
                    <a:cubicBezTo>
                      <a:pt x="786" y="2786"/>
                      <a:pt x="667" y="2643"/>
                      <a:pt x="501" y="2620"/>
                    </a:cubicBezTo>
                    <a:cubicBezTo>
                      <a:pt x="667" y="2584"/>
                      <a:pt x="786" y="2453"/>
                      <a:pt x="786" y="2286"/>
                    </a:cubicBezTo>
                    <a:cubicBezTo>
                      <a:pt x="786" y="2132"/>
                      <a:pt x="667" y="1989"/>
                      <a:pt x="501" y="1965"/>
                    </a:cubicBezTo>
                    <a:cubicBezTo>
                      <a:pt x="667" y="1929"/>
                      <a:pt x="786" y="1798"/>
                      <a:pt x="786" y="1631"/>
                    </a:cubicBezTo>
                    <a:cubicBezTo>
                      <a:pt x="786" y="1477"/>
                      <a:pt x="667" y="1334"/>
                      <a:pt x="501" y="1310"/>
                    </a:cubicBezTo>
                    <a:cubicBezTo>
                      <a:pt x="667" y="1274"/>
                      <a:pt x="786" y="1143"/>
                      <a:pt x="786" y="977"/>
                    </a:cubicBezTo>
                    <a:cubicBezTo>
                      <a:pt x="786" y="822"/>
                      <a:pt x="667" y="679"/>
                      <a:pt x="501" y="655"/>
                    </a:cubicBezTo>
                    <a:cubicBezTo>
                      <a:pt x="667" y="619"/>
                      <a:pt x="786" y="488"/>
                      <a:pt x="786" y="322"/>
                    </a:cubicBezTo>
                    <a:cubicBezTo>
                      <a:pt x="786" y="143"/>
                      <a:pt x="632" y="0"/>
                      <a:pt x="4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solidFill>
                  <a:srgbClr val="93764F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366;p33"/>
              <p:cNvSpPr/>
              <p:nvPr/>
            </p:nvSpPr>
            <p:spPr>
              <a:xfrm>
                <a:off x="3897494" y="1002725"/>
                <a:ext cx="352800" cy="423300"/>
              </a:xfrm>
              <a:prstGeom prst="rect">
                <a:avLst/>
              </a:prstGeom>
              <a:gradFill>
                <a:gsLst>
                  <a:gs pos="0">
                    <a:srgbClr val="E69138"/>
                  </a:gs>
                  <a:gs pos="100000">
                    <a:srgbClr val="F3D89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367;p33"/>
              <p:cNvSpPr/>
              <p:nvPr/>
            </p:nvSpPr>
            <p:spPr>
              <a:xfrm>
                <a:off x="3846700" y="689722"/>
                <a:ext cx="454448" cy="1031850"/>
              </a:xfrm>
              <a:custGeom>
                <a:avLst/>
                <a:gdLst/>
                <a:ahLst/>
                <a:cxnLst/>
                <a:rect l="l" t="t" r="r" b="b"/>
                <a:pathLst>
                  <a:path w="8490" h="19277" extrusionOk="0">
                    <a:moveTo>
                      <a:pt x="1834" y="6418"/>
                    </a:moveTo>
                    <a:cubicBezTo>
                      <a:pt x="1834" y="6418"/>
                      <a:pt x="2477" y="6811"/>
                      <a:pt x="2572" y="7466"/>
                    </a:cubicBezTo>
                    <a:cubicBezTo>
                      <a:pt x="2596" y="7573"/>
                      <a:pt x="2608" y="7668"/>
                      <a:pt x="2608" y="7763"/>
                    </a:cubicBezTo>
                    <a:lnTo>
                      <a:pt x="2608" y="13609"/>
                    </a:lnTo>
                    <a:lnTo>
                      <a:pt x="1060" y="13609"/>
                    </a:lnTo>
                    <a:lnTo>
                      <a:pt x="1060" y="7763"/>
                    </a:lnTo>
                    <a:cubicBezTo>
                      <a:pt x="1060" y="7668"/>
                      <a:pt x="1072" y="7573"/>
                      <a:pt x="1084" y="7466"/>
                    </a:cubicBezTo>
                    <a:cubicBezTo>
                      <a:pt x="1191" y="6823"/>
                      <a:pt x="1834" y="6418"/>
                      <a:pt x="1834" y="6418"/>
                    </a:cubicBezTo>
                    <a:close/>
                    <a:moveTo>
                      <a:pt x="4239" y="6418"/>
                    </a:moveTo>
                    <a:cubicBezTo>
                      <a:pt x="4239" y="6418"/>
                      <a:pt x="5370" y="7001"/>
                      <a:pt x="5572" y="7966"/>
                    </a:cubicBezTo>
                    <a:cubicBezTo>
                      <a:pt x="5596" y="8132"/>
                      <a:pt x="5608" y="8287"/>
                      <a:pt x="5632" y="8418"/>
                    </a:cubicBezTo>
                    <a:lnTo>
                      <a:pt x="5632" y="13609"/>
                    </a:lnTo>
                    <a:lnTo>
                      <a:pt x="2858" y="13609"/>
                    </a:lnTo>
                    <a:lnTo>
                      <a:pt x="2858" y="8418"/>
                    </a:lnTo>
                    <a:cubicBezTo>
                      <a:pt x="2858" y="8287"/>
                      <a:pt x="2870" y="8132"/>
                      <a:pt x="2917" y="7966"/>
                    </a:cubicBezTo>
                    <a:cubicBezTo>
                      <a:pt x="3108" y="7001"/>
                      <a:pt x="4239" y="6418"/>
                      <a:pt x="4239" y="6418"/>
                    </a:cubicBezTo>
                    <a:close/>
                    <a:moveTo>
                      <a:pt x="6656" y="6418"/>
                    </a:moveTo>
                    <a:cubicBezTo>
                      <a:pt x="6656" y="6418"/>
                      <a:pt x="7299" y="6811"/>
                      <a:pt x="7394" y="7466"/>
                    </a:cubicBezTo>
                    <a:cubicBezTo>
                      <a:pt x="7418" y="7573"/>
                      <a:pt x="7430" y="7668"/>
                      <a:pt x="7430" y="7763"/>
                    </a:cubicBezTo>
                    <a:lnTo>
                      <a:pt x="7430" y="13609"/>
                    </a:lnTo>
                    <a:lnTo>
                      <a:pt x="5882" y="13609"/>
                    </a:lnTo>
                    <a:lnTo>
                      <a:pt x="5882" y="7763"/>
                    </a:lnTo>
                    <a:cubicBezTo>
                      <a:pt x="5882" y="7668"/>
                      <a:pt x="5894" y="7573"/>
                      <a:pt x="5906" y="7466"/>
                    </a:cubicBezTo>
                    <a:cubicBezTo>
                      <a:pt x="6013" y="6823"/>
                      <a:pt x="6656" y="6418"/>
                      <a:pt x="6656" y="6418"/>
                    </a:cubicBezTo>
                    <a:close/>
                    <a:moveTo>
                      <a:pt x="4239" y="0"/>
                    </a:moveTo>
                    <a:cubicBezTo>
                      <a:pt x="3941" y="0"/>
                      <a:pt x="3703" y="155"/>
                      <a:pt x="3703" y="369"/>
                    </a:cubicBezTo>
                    <a:cubicBezTo>
                      <a:pt x="3703" y="477"/>
                      <a:pt x="3786" y="572"/>
                      <a:pt x="3882" y="655"/>
                    </a:cubicBezTo>
                    <a:cubicBezTo>
                      <a:pt x="3822" y="727"/>
                      <a:pt x="3751" y="786"/>
                      <a:pt x="3667" y="858"/>
                    </a:cubicBezTo>
                    <a:cubicBezTo>
                      <a:pt x="2977" y="1393"/>
                      <a:pt x="1893" y="1632"/>
                      <a:pt x="1893" y="2334"/>
                    </a:cubicBezTo>
                    <a:cubicBezTo>
                      <a:pt x="1893" y="2524"/>
                      <a:pt x="1953" y="2667"/>
                      <a:pt x="2060" y="2763"/>
                    </a:cubicBezTo>
                    <a:cubicBezTo>
                      <a:pt x="1024" y="3322"/>
                      <a:pt x="0" y="3798"/>
                      <a:pt x="0" y="4727"/>
                    </a:cubicBezTo>
                    <a:cubicBezTo>
                      <a:pt x="0" y="5239"/>
                      <a:pt x="238" y="5537"/>
                      <a:pt x="524" y="5692"/>
                    </a:cubicBezTo>
                    <a:cubicBezTo>
                      <a:pt x="429" y="5739"/>
                      <a:pt x="369" y="5834"/>
                      <a:pt x="369" y="5930"/>
                    </a:cubicBezTo>
                    <a:cubicBezTo>
                      <a:pt x="369" y="6084"/>
                      <a:pt x="488" y="6204"/>
                      <a:pt x="643" y="6204"/>
                    </a:cubicBezTo>
                    <a:lnTo>
                      <a:pt x="774" y="6204"/>
                    </a:lnTo>
                    <a:lnTo>
                      <a:pt x="774" y="13835"/>
                    </a:lnTo>
                    <a:lnTo>
                      <a:pt x="643" y="13835"/>
                    </a:lnTo>
                    <a:cubicBezTo>
                      <a:pt x="488" y="13835"/>
                      <a:pt x="369" y="13954"/>
                      <a:pt x="369" y="14097"/>
                    </a:cubicBezTo>
                    <a:cubicBezTo>
                      <a:pt x="369" y="14205"/>
                      <a:pt x="429" y="14300"/>
                      <a:pt x="524" y="14335"/>
                    </a:cubicBezTo>
                    <a:cubicBezTo>
                      <a:pt x="238" y="14502"/>
                      <a:pt x="0" y="14800"/>
                      <a:pt x="0" y="15312"/>
                    </a:cubicBezTo>
                    <a:cubicBezTo>
                      <a:pt x="0" y="16586"/>
                      <a:pt x="1953" y="17014"/>
                      <a:pt x="3191" y="17967"/>
                    </a:cubicBezTo>
                    <a:cubicBezTo>
                      <a:pt x="3989" y="18598"/>
                      <a:pt x="4239" y="19277"/>
                      <a:pt x="4239" y="19277"/>
                    </a:cubicBezTo>
                    <a:cubicBezTo>
                      <a:pt x="4239" y="19277"/>
                      <a:pt x="4501" y="18598"/>
                      <a:pt x="5299" y="17967"/>
                    </a:cubicBezTo>
                    <a:cubicBezTo>
                      <a:pt x="6537" y="17002"/>
                      <a:pt x="8489" y="16574"/>
                      <a:pt x="8489" y="15312"/>
                    </a:cubicBezTo>
                    <a:cubicBezTo>
                      <a:pt x="8489" y="14800"/>
                      <a:pt x="8251" y="14502"/>
                      <a:pt x="7966" y="14335"/>
                    </a:cubicBezTo>
                    <a:cubicBezTo>
                      <a:pt x="8049" y="14300"/>
                      <a:pt x="8108" y="14205"/>
                      <a:pt x="8108" y="14097"/>
                    </a:cubicBezTo>
                    <a:cubicBezTo>
                      <a:pt x="8108" y="13954"/>
                      <a:pt x="7989" y="13835"/>
                      <a:pt x="7847" y="13835"/>
                    </a:cubicBezTo>
                    <a:lnTo>
                      <a:pt x="7716" y="13835"/>
                    </a:lnTo>
                    <a:lnTo>
                      <a:pt x="7716" y="6204"/>
                    </a:lnTo>
                    <a:lnTo>
                      <a:pt x="7847" y="6204"/>
                    </a:lnTo>
                    <a:cubicBezTo>
                      <a:pt x="7989" y="6204"/>
                      <a:pt x="8108" y="6084"/>
                      <a:pt x="8108" y="5930"/>
                    </a:cubicBezTo>
                    <a:cubicBezTo>
                      <a:pt x="8108" y="5834"/>
                      <a:pt x="8049" y="5739"/>
                      <a:pt x="7966" y="5692"/>
                    </a:cubicBezTo>
                    <a:cubicBezTo>
                      <a:pt x="8228" y="5513"/>
                      <a:pt x="8489" y="5239"/>
                      <a:pt x="8489" y="4727"/>
                    </a:cubicBezTo>
                    <a:cubicBezTo>
                      <a:pt x="8489" y="3798"/>
                      <a:pt x="7477" y="3334"/>
                      <a:pt x="6430" y="2763"/>
                    </a:cubicBezTo>
                    <a:cubicBezTo>
                      <a:pt x="6525" y="2655"/>
                      <a:pt x="6596" y="2524"/>
                      <a:pt x="6596" y="2334"/>
                    </a:cubicBezTo>
                    <a:cubicBezTo>
                      <a:pt x="6596" y="1620"/>
                      <a:pt x="5513" y="1381"/>
                      <a:pt x="4822" y="858"/>
                    </a:cubicBezTo>
                    <a:cubicBezTo>
                      <a:pt x="4739" y="786"/>
                      <a:pt x="4656" y="727"/>
                      <a:pt x="4596" y="655"/>
                    </a:cubicBezTo>
                    <a:cubicBezTo>
                      <a:pt x="4703" y="572"/>
                      <a:pt x="4775" y="489"/>
                      <a:pt x="4775" y="369"/>
                    </a:cubicBezTo>
                    <a:cubicBezTo>
                      <a:pt x="4775" y="155"/>
                      <a:pt x="4537" y="0"/>
                      <a:pt x="4239" y="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93764F"/>
                  </a:gs>
                  <a:gs pos="0">
                    <a:srgbClr val="845D41"/>
                  </a:gs>
                </a:gsLst>
                <a:lin ang="5400000" scaled="1"/>
              </a:gradFill>
              <a:ln>
                <a:noFill/>
              </a:ln>
              <a:effectLst>
                <a:outerShdw blurRad="257175" dist="47625" dir="5400000" algn="bl" rotWithShape="0">
                  <a:srgbClr val="CEA37C">
                    <a:alpha val="8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5866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7306" y="0"/>
            <a:ext cx="13924343" cy="68580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17675" y="620688"/>
            <a:ext cx="6534726" cy="2346908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rgbClr val="31B6FD"/>
              </a:buClr>
              <a:buNone/>
              <a:defRPr/>
            </a:pPr>
            <a:r>
              <a:rPr lang="fa-IR" sz="2400" dirty="0">
                <a:solidFill>
                  <a:srgbClr val="FFFF00"/>
                </a:solidFill>
                <a:cs typeface="B Jadid" pitchFamily="2" charset="-78"/>
              </a:rPr>
              <a:t>		</a:t>
            </a:r>
          </a:p>
          <a:p>
            <a:pPr marL="0" indent="0" algn="ctr" eaLnBrk="1" fontAlgn="auto" hangingPunct="1">
              <a:spcAft>
                <a:spcPts val="0"/>
              </a:spcAft>
              <a:buClr>
                <a:srgbClr val="31B6FD"/>
              </a:buClr>
              <a:buNone/>
              <a:defRPr/>
            </a:pPr>
            <a:r>
              <a:rPr lang="fa-IR" sz="2400" dirty="0">
                <a:solidFill>
                  <a:srgbClr val="FFFF00"/>
                </a:solidFill>
                <a:cs typeface="B Jadid" pitchFamily="2" charset="-78"/>
              </a:rPr>
              <a:t>		</a:t>
            </a:r>
            <a:r>
              <a:rPr lang="fa-IR" sz="2400" dirty="0">
                <a:solidFill>
                  <a:srgbClr val="FF0000"/>
                </a:solidFill>
                <a:cs typeface="B Jadid" pitchFamily="2" charset="-78"/>
              </a:rPr>
              <a:t>قال رسول الله </a:t>
            </a:r>
            <a:r>
              <a:rPr lang="fa-IR" sz="1050" dirty="0">
                <a:solidFill>
                  <a:srgbClr val="FF0000"/>
                </a:solidFill>
                <a:cs typeface="B Jadid" pitchFamily="2" charset="-78"/>
              </a:rPr>
              <a:t>صلی الله علیه وآله</a:t>
            </a:r>
            <a:r>
              <a:rPr lang="fa-IR" sz="2400" dirty="0">
                <a:solidFill>
                  <a:srgbClr val="FF0000"/>
                </a:solidFill>
                <a:cs typeface="B Jadid" pitchFamily="2" charset="-78"/>
              </a:rPr>
              <a:t>:</a:t>
            </a:r>
          </a:p>
          <a:p>
            <a:pPr marL="0" indent="0" algn="ctr" eaLnBrk="1" fontAlgn="auto" hangingPunct="1">
              <a:spcAft>
                <a:spcPts val="0"/>
              </a:spcAft>
              <a:buClr>
                <a:srgbClr val="31B6FD"/>
              </a:buClr>
              <a:buNone/>
              <a:defRPr/>
            </a:pPr>
            <a:endParaRPr lang="fa-IR" sz="2400" dirty="0">
              <a:solidFill>
                <a:srgbClr val="FF0000"/>
              </a:solidFill>
              <a:cs typeface="B Koodak Outline" pitchFamily="2" charset="-78"/>
            </a:endParaRPr>
          </a:p>
          <a:p>
            <a:pPr marL="0" indent="0" algn="ctr" eaLnBrk="1" fontAlgn="auto" hangingPunct="1">
              <a:spcAft>
                <a:spcPts val="0"/>
              </a:spcAft>
              <a:buClr>
                <a:srgbClr val="31B6FD"/>
              </a:buClr>
              <a:buNone/>
              <a:defRPr/>
            </a:pPr>
            <a:r>
              <a:rPr lang="fa-IR" sz="4000" dirty="0" err="1">
                <a:solidFill>
                  <a:schemeClr val="tx1"/>
                </a:solidFill>
                <a:cs typeface="B Koodak Outline" pitchFamily="2" charset="-78"/>
              </a:rPr>
              <a:t>کُلُّ</a:t>
            </a:r>
            <a:r>
              <a:rPr lang="fa-IR" sz="4000" dirty="0">
                <a:solidFill>
                  <a:schemeClr val="tx1"/>
                </a:solidFill>
                <a:cs typeface="B Koodak Outline" pitchFamily="2" charset="-78"/>
              </a:rPr>
              <a:t> </a:t>
            </a:r>
            <a:r>
              <a:rPr lang="fa-IR" sz="4000" dirty="0" err="1">
                <a:solidFill>
                  <a:schemeClr val="tx1"/>
                </a:solidFill>
                <a:cs typeface="B Koodak Outline" pitchFamily="2" charset="-78"/>
              </a:rPr>
              <a:t>مُولُودٍ</a:t>
            </a:r>
            <a:r>
              <a:rPr lang="en-US" sz="4000" dirty="0">
                <a:solidFill>
                  <a:schemeClr val="tx1"/>
                </a:solidFill>
                <a:cs typeface="B Koodak Outline" pitchFamily="2" charset="-78"/>
              </a:rPr>
              <a:t> </a:t>
            </a:r>
            <a:r>
              <a:rPr lang="fa-IR" sz="4000" dirty="0">
                <a:solidFill>
                  <a:schemeClr val="tx1"/>
                </a:solidFill>
                <a:cs typeface="B Koodak Outline" pitchFamily="2" charset="-78"/>
              </a:rPr>
              <a:t>یُولَدُ</a:t>
            </a:r>
            <a:r>
              <a:rPr lang="en-US" sz="4000" dirty="0">
                <a:solidFill>
                  <a:schemeClr val="tx1"/>
                </a:solidFill>
                <a:cs typeface="B Koodak Outline" pitchFamily="2" charset="-78"/>
              </a:rPr>
              <a:t> </a:t>
            </a:r>
            <a:r>
              <a:rPr lang="fa-IR" sz="4000" dirty="0">
                <a:solidFill>
                  <a:schemeClr val="tx1"/>
                </a:solidFill>
                <a:cs typeface="B Koodak Outline" pitchFamily="2" charset="-78"/>
              </a:rPr>
              <a:t>عَلَی</a:t>
            </a:r>
            <a:r>
              <a:rPr lang="en-US" sz="4000" dirty="0">
                <a:solidFill>
                  <a:schemeClr val="tx1"/>
                </a:solidFill>
                <a:cs typeface="B Koodak Outline" pitchFamily="2" charset="-78"/>
              </a:rPr>
              <a:t> </a:t>
            </a:r>
            <a:r>
              <a:rPr lang="fa-IR" sz="4000" dirty="0">
                <a:solidFill>
                  <a:schemeClr val="tx1"/>
                </a:solidFill>
                <a:cs typeface="B Koodak Outline" pitchFamily="2" charset="-78"/>
              </a:rPr>
              <a:t>الفِطرَه واِنَّمَا اَبَواهُ یُهوِّدَانِه‌وَیُنَصِّرَانِه ویُمَجِّسَانِه.</a:t>
            </a:r>
            <a:endParaRPr lang="fa-IR" sz="2400" dirty="0">
              <a:solidFill>
                <a:schemeClr val="tx1"/>
              </a:solidFill>
              <a:cs typeface="B Koodak Outline" pitchFamily="2" charset="-78"/>
            </a:endParaRPr>
          </a:p>
          <a:p>
            <a:pPr marL="0" indent="0" algn="ctr" eaLnBrk="1" fontAlgn="auto" hangingPunct="1">
              <a:spcAft>
                <a:spcPts val="0"/>
              </a:spcAft>
              <a:buClr>
                <a:srgbClr val="31B6FD"/>
              </a:buClr>
              <a:buNone/>
              <a:defRPr/>
            </a:pPr>
            <a:endParaRPr lang="en-US" sz="2400" dirty="0">
              <a:solidFill>
                <a:srgbClr val="FF0000"/>
              </a:solidFill>
              <a:cs typeface="B Koodak Outline" pitchFamily="2" charset="-78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31504" y="3429001"/>
            <a:ext cx="7200800" cy="2469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31B6FD"/>
              </a:buClr>
              <a:defRPr/>
            </a:pPr>
            <a:endParaRPr lang="en-US" sz="2400" kern="1200" dirty="0">
              <a:solidFill>
                <a:prstClr val="black"/>
              </a:solidFill>
              <a:latin typeface="Candara"/>
              <a:ea typeface="+mn-ea"/>
              <a:cs typeface="B Titr" panose="00000700000000000000" pitchFamily="2" charset="-78"/>
            </a:endParaRPr>
          </a:p>
          <a:p>
            <a:pPr algn="ctr" rtl="1">
              <a:lnSpc>
                <a:spcPct val="150000"/>
              </a:lnSpc>
              <a:buClr>
                <a:srgbClr val="31B6FD"/>
              </a:buClr>
              <a:defRPr/>
            </a:pPr>
            <a:r>
              <a:rPr lang="fa-IR" sz="2400" kern="1200" dirty="0">
                <a:solidFill>
                  <a:prstClr val="black"/>
                </a:solidFill>
                <a:latin typeface="Candara"/>
                <a:ea typeface="+mn-ea"/>
                <a:cs typeface="B Titr" panose="00000700000000000000" pitchFamily="2" charset="-78"/>
              </a:rPr>
              <a:t>هرمولودی برفطرت(الهی)زاده می شودو</a:t>
            </a:r>
            <a:r>
              <a:rPr lang="en-US" sz="2400" kern="1200" dirty="0">
                <a:solidFill>
                  <a:prstClr val="black"/>
                </a:solidFill>
                <a:latin typeface="Candara"/>
                <a:ea typeface="+mn-ea"/>
                <a:cs typeface="B Titr" panose="00000700000000000000" pitchFamily="2" charset="-78"/>
              </a:rPr>
              <a:t> </a:t>
            </a:r>
            <a:r>
              <a:rPr lang="fa-IR" sz="2400" kern="1200" dirty="0">
                <a:solidFill>
                  <a:prstClr val="black"/>
                </a:solidFill>
                <a:latin typeface="Candara"/>
                <a:ea typeface="+mn-ea"/>
                <a:cs typeface="B Titr" panose="00000700000000000000" pitchFamily="2" charset="-78"/>
              </a:rPr>
              <a:t>این پدرومادر اویندکه اورا یهودی،نصرانی ومجوسی می کنند.</a:t>
            </a:r>
          </a:p>
          <a:p>
            <a:pPr algn="ctr">
              <a:buClr>
                <a:srgbClr val="31B6FD"/>
              </a:buClr>
              <a:defRPr/>
            </a:pPr>
            <a:endParaRPr lang="fa-IR" sz="1200" kern="1200" dirty="0">
              <a:solidFill>
                <a:prstClr val="black"/>
              </a:solidFill>
              <a:latin typeface="Candara"/>
              <a:ea typeface="+mn-ea"/>
              <a:cs typeface="B Titr" panose="00000700000000000000" pitchFamily="2" charset="-78"/>
            </a:endParaRPr>
          </a:p>
          <a:p>
            <a:pPr algn="ctr">
              <a:buClr>
                <a:srgbClr val="31B6FD"/>
              </a:buClr>
              <a:defRPr/>
            </a:pPr>
            <a:endParaRPr lang="fa-IR" sz="1200" kern="1200" dirty="0">
              <a:solidFill>
                <a:prstClr val="black"/>
              </a:solidFill>
              <a:latin typeface="Candara"/>
              <a:ea typeface="+mn-ea"/>
              <a:cs typeface="B Titr" panose="00000700000000000000" pitchFamily="2" charset="-78"/>
            </a:endParaRPr>
          </a:p>
          <a:p>
            <a:pPr algn="ctr">
              <a:buClr>
                <a:srgbClr val="31B6FD"/>
              </a:buClr>
              <a:defRPr/>
            </a:pPr>
            <a:r>
              <a:rPr lang="fa-IR" sz="1050" kern="1200" dirty="0">
                <a:solidFill>
                  <a:prstClr val="black"/>
                </a:solidFill>
                <a:latin typeface="Candara"/>
                <a:ea typeface="+mn-ea"/>
                <a:cs typeface="B Titr" panose="00000700000000000000" pitchFamily="2" charset="-78"/>
              </a:rPr>
              <a:t>ابن فهد،عده الداعی،ص332</a:t>
            </a:r>
          </a:p>
          <a:p>
            <a:pPr>
              <a:buClrTx/>
              <a:defRPr/>
            </a:pPr>
            <a:endParaRPr lang="en-US" sz="2400" kern="1200" dirty="0">
              <a:solidFill>
                <a:prstClr val="black"/>
              </a:solidFill>
              <a:latin typeface="Candara"/>
              <a:ea typeface="+mn-ea"/>
              <a:cs typeface="B Titr" panose="00000700000000000000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49902" y="5504874"/>
            <a:ext cx="3786188" cy="273844"/>
          </a:xfrm>
        </p:spPr>
        <p:txBody>
          <a:bodyPr/>
          <a:lstStyle/>
          <a:p>
            <a:pPr algn="ctr">
              <a:buClrTx/>
              <a:defRPr/>
            </a:pPr>
            <a:r>
              <a:rPr lang="en-US" sz="1200" kern="1200">
                <a:solidFill>
                  <a:srgbClr val="073E87"/>
                </a:solidFill>
                <a:latin typeface="Candara"/>
                <a:ea typeface="+mn-ea"/>
              </a:rPr>
              <a:t>@Dr_shahidi</a:t>
            </a:r>
            <a:endParaRPr lang="fa-IR" sz="1200" kern="1200" dirty="0">
              <a:solidFill>
                <a:srgbClr val="073E87"/>
              </a:solidFill>
              <a:latin typeface="Candara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DC7D72-9A8F-2848-833B-160268217C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287" y="5165960"/>
            <a:ext cx="1739032" cy="173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8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92597" y="851693"/>
            <a:ext cx="7315200" cy="5154613"/>
          </a:xfrm>
          <a:prstGeom prst="rect">
            <a:avLst/>
          </a:prstGeom>
        </p:spPr>
        <p:txBody>
          <a:bodyPr/>
          <a:lstStyle/>
          <a:p>
            <a:pPr algn="justLow" rtl="1"/>
            <a:endParaRPr lang="fa-IR" dirty="0">
              <a:ea typeface="Times New Roman"/>
              <a:cs typeface="B Lotus" pitchFamily="2" charset="-78"/>
            </a:endParaRPr>
          </a:p>
          <a:p>
            <a:pPr algn="justLow" rtl="1"/>
            <a:endParaRPr lang="fa-IR" dirty="0">
              <a:ea typeface="Times New Roman"/>
              <a:cs typeface="B Lotus" pitchFamily="2" charset="-78"/>
            </a:endParaRPr>
          </a:p>
          <a:p>
            <a:pPr marL="0" indent="0" algn="justLow" rtl="1">
              <a:buNone/>
            </a:pPr>
            <a:r>
              <a:rPr lang="ar-SA" sz="2800" dirty="0">
                <a:ea typeface="Times New Roman"/>
                <a:cs typeface="B Lotus" pitchFamily="2" charset="-78"/>
              </a:rPr>
              <a:t>الكافي عن يونس بن رباط عن الإمام الصادق </a:t>
            </a:r>
            <a:r>
              <a:rPr lang="ar-SA" sz="1600" dirty="0">
                <a:ea typeface="Times New Roman"/>
                <a:cs typeface="B Lotus" pitchFamily="2" charset="-78"/>
              </a:rPr>
              <a:t>عليه السل</a:t>
            </a:r>
            <a:r>
              <a:rPr lang="fa-IR" sz="1600" dirty="0">
                <a:ea typeface="Times New Roman"/>
                <a:cs typeface="B Lotus" pitchFamily="2" charset="-78"/>
              </a:rPr>
              <a:t>ام </a:t>
            </a:r>
            <a:r>
              <a:rPr lang="ar-SA" sz="2800" dirty="0">
                <a:ea typeface="Times New Roman"/>
                <a:cs typeface="B Lotus" pitchFamily="2" charset="-78"/>
              </a:rPr>
              <a:t>قالَ رَسولُ اللّه </a:t>
            </a:r>
            <a:r>
              <a:rPr lang="ar-SA" sz="1600" dirty="0">
                <a:ea typeface="Times New Roman"/>
                <a:cs typeface="B Lotus" pitchFamily="2" charset="-78"/>
              </a:rPr>
              <a:t>صلى الله عليه و آله </a:t>
            </a:r>
            <a:r>
              <a:rPr lang="ar-SA" sz="2800" dirty="0">
                <a:ea typeface="Times New Roman"/>
                <a:cs typeface="B Lotus" pitchFamily="2" charset="-78"/>
              </a:rPr>
              <a:t>: رَحِمَ اللّه ُ مَن أعانَ وَلَدَهُ عَلى بِرِّهِ. قالَ : قُلتُ : كَيفَ يُعينُهُ عَلى بِرِّهِ؟ قالَ : </a:t>
            </a:r>
            <a:endParaRPr lang="fa-IR" sz="2800" dirty="0">
              <a:ea typeface="Times New Roman"/>
              <a:cs typeface="B Lotus" pitchFamily="2" charset="-78"/>
            </a:endParaRPr>
          </a:p>
          <a:p>
            <a:pPr marL="0" indent="0" algn="justLow" rtl="1">
              <a:buNone/>
            </a:pPr>
            <a:r>
              <a:rPr lang="ar-SA" sz="2800" dirty="0">
                <a:solidFill>
                  <a:srgbClr val="FF0000"/>
                </a:solidFill>
                <a:ea typeface="Times New Roman"/>
                <a:cs typeface="B Lotus" pitchFamily="2" charset="-78"/>
              </a:rPr>
              <a:t>يَقبَلُ مَيسورَهُ، ويَتَجاوَزُ عَن مَعسورِهِ</a:t>
            </a:r>
            <a:r>
              <a:rPr lang="fa-IR" sz="2800" dirty="0">
                <a:solidFill>
                  <a:srgbClr val="FF0000"/>
                </a:solidFill>
                <a:ea typeface="Times New Roman"/>
                <a:cs typeface="B Lotus" pitchFamily="2" charset="-78"/>
              </a:rPr>
              <a:t>...</a:t>
            </a:r>
          </a:p>
          <a:p>
            <a:pPr marL="0" indent="0" algn="justLow" rtl="1">
              <a:buNone/>
            </a:pPr>
            <a:r>
              <a:rPr lang="ar-SA" sz="2800" dirty="0">
                <a:ea typeface="Times New Roman"/>
                <a:cs typeface="B Lotus" pitchFamily="2" charset="-78"/>
              </a:rPr>
              <a:t>پيامبرخدا فرمود: خدا رحمت كند كسى را كه فرزندش را ب</a:t>
            </a:r>
            <a:r>
              <a:rPr lang="fa-IR" sz="2800" dirty="0">
                <a:ea typeface="Times New Roman"/>
                <a:cs typeface="B Lotus" pitchFamily="2" charset="-78"/>
              </a:rPr>
              <a:t>ر </a:t>
            </a:r>
            <a:r>
              <a:rPr lang="fa-IR" sz="2800" dirty="0" err="1">
                <a:ea typeface="Times New Roman"/>
                <a:cs typeface="B Lotus" pitchFamily="2" charset="-78"/>
              </a:rPr>
              <a:t>نیکوشدن</a:t>
            </a:r>
            <a:r>
              <a:rPr lang="fa-IR" sz="2800" dirty="0">
                <a:ea typeface="Times New Roman"/>
                <a:cs typeface="B Lotus" pitchFamily="2" charset="-78"/>
              </a:rPr>
              <a:t>{خوب تربیت شدن}کمک </a:t>
            </a:r>
            <a:r>
              <a:rPr lang="ar-SA" sz="2800" dirty="0">
                <a:ea typeface="Times New Roman"/>
                <a:cs typeface="B Lotus" pitchFamily="2" charset="-78"/>
              </a:rPr>
              <a:t>كند. [كسى]</a:t>
            </a:r>
            <a:r>
              <a:rPr lang="fa-IR" sz="2800" dirty="0">
                <a:ea typeface="Times New Roman"/>
                <a:cs typeface="B Lotus" pitchFamily="2" charset="-78"/>
              </a:rPr>
              <a:t> </a:t>
            </a:r>
            <a:r>
              <a:rPr lang="ar-SA" sz="2800" dirty="0">
                <a:ea typeface="Times New Roman"/>
                <a:cs typeface="B Lotus" pitchFamily="2" charset="-78"/>
              </a:rPr>
              <a:t>پرسيد : چگونه او را يارى كند؟ فرمود: </a:t>
            </a:r>
            <a:endParaRPr lang="fa-IR" sz="2800" dirty="0">
              <a:ea typeface="Times New Roman"/>
              <a:cs typeface="B Lotus" pitchFamily="2" charset="-78"/>
            </a:endParaRPr>
          </a:p>
          <a:p>
            <a:pPr marL="0" indent="0" algn="justLow" rtl="1">
              <a:buNone/>
            </a:pPr>
            <a:r>
              <a:rPr lang="ar-SA" sz="2800" b="1" i="1" dirty="0">
                <a:solidFill>
                  <a:srgbClr val="FF0000"/>
                </a:solidFill>
                <a:ea typeface="Times New Roman"/>
                <a:cs typeface="B Lotus" pitchFamily="2" charset="-78"/>
              </a:rPr>
              <a:t>«آنچه را در توانش بوده ، بپذيرد و از آنچه در توانش نيست ، بگذرد</a:t>
            </a:r>
            <a:r>
              <a:rPr lang="fa-IR" sz="2800" b="1" i="1" dirty="0">
                <a:solidFill>
                  <a:srgbClr val="FF0000"/>
                </a:solidFill>
                <a:ea typeface="Times New Roman"/>
                <a:cs typeface="B Lotus" pitchFamily="2" charset="-78"/>
              </a:rPr>
              <a:t>...»</a:t>
            </a:r>
            <a:r>
              <a:rPr lang="fa-IR" sz="3200" b="1" i="1" dirty="0">
                <a:solidFill>
                  <a:srgbClr val="FF0000"/>
                </a:solidFill>
                <a:ea typeface="Times New Roman"/>
                <a:cs typeface="B Lotus" pitchFamily="2" charset="-78"/>
              </a:rPr>
              <a:t>	</a:t>
            </a:r>
          </a:p>
          <a:p>
            <a:pPr marL="0" indent="0" algn="justLow" rtl="1">
              <a:buNone/>
            </a:pPr>
            <a:endParaRPr lang="en-US" sz="2800" dirty="0">
              <a:cs typeface="B Lotus" pitchFamily="2" charset="-78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F5E01EE-3D41-1C75-B277-E9EC3F1A977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81200" y="379413"/>
            <a:ext cx="8229600" cy="1252537"/>
          </a:xfrm>
          <a:prstGeom prst="rect">
            <a:avLst/>
          </a:prstGeom>
        </p:spPr>
        <p:txBody>
          <a:bodyPr/>
          <a:lstStyle/>
          <a:p>
            <a:r>
              <a:rPr lang="fa-IR" sz="4000" dirty="0">
                <a:solidFill>
                  <a:srgbClr val="FF0000"/>
                </a:solidFill>
                <a:latin typeface="Calibri" panose="020F0502020204030204"/>
                <a:ea typeface="+mn-ea"/>
                <a:cs typeface="B Titr" panose="00000700000000000000" pitchFamily="2" charset="-78"/>
              </a:rPr>
              <a:t>تربیت در نگاه پیامبر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4CE502-04F7-297F-38A7-4E014DCED2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696" y="5073584"/>
            <a:ext cx="1405002" cy="140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284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26"/>
          <p:cNvSpPr>
            <a:spLocks noGrp="1"/>
          </p:cNvSpPr>
          <p:nvPr>
            <p:ph type="sldNum" sz="quarter" idx="4294967295"/>
          </p:nvPr>
        </p:nvSpPr>
        <p:spPr>
          <a:xfrm>
            <a:off x="11639550" y="6078538"/>
            <a:ext cx="552450" cy="369887"/>
          </a:xfrm>
          <a:prstGeom prst="rect">
            <a:avLst/>
          </a:prstGeom>
        </p:spPr>
        <p:txBody>
          <a:bodyPr/>
          <a:lstStyle/>
          <a:p>
            <a:fld id="{56D9366A-D398-414C-8713-36170E392563}" type="slidenum">
              <a:rPr lang="fa-IR" smtClean="0"/>
              <a:pPr/>
              <a:t>5</a:t>
            </a:fld>
            <a:endParaRPr lang="fa-IR" dirty="0"/>
          </a:p>
        </p:txBody>
      </p:sp>
      <p:sp>
        <p:nvSpPr>
          <p:cNvPr id="19" name="Rounded Rectangle 18"/>
          <p:cNvSpPr/>
          <p:nvPr/>
        </p:nvSpPr>
        <p:spPr>
          <a:xfrm>
            <a:off x="845523" y="664066"/>
            <a:ext cx="5857914" cy="1702628"/>
          </a:xfrm>
          <a:prstGeom prst="roundRect">
            <a:avLst/>
          </a:prstGeom>
          <a:solidFill>
            <a:srgbClr val="F6E3B4"/>
          </a:solidFill>
          <a:ln w="25400" cap="flat" cmpd="sng" algn="ctr">
            <a:noFill/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6132922" y="3623280"/>
            <a:ext cx="570515" cy="577162"/>
          </a:xfrm>
          <a:custGeom>
            <a:avLst/>
            <a:gdLst>
              <a:gd name="T0" fmla="*/ 256 w 256"/>
              <a:gd name="T1" fmla="*/ 216 h 256"/>
              <a:gd name="T2" fmla="*/ 216 w 256"/>
              <a:gd name="T3" fmla="*/ 256 h 256"/>
              <a:gd name="T4" fmla="*/ 40 w 256"/>
              <a:gd name="T5" fmla="*/ 256 h 256"/>
              <a:gd name="T6" fmla="*/ 0 w 256"/>
              <a:gd name="T7" fmla="*/ 216 h 256"/>
              <a:gd name="T8" fmla="*/ 0 w 256"/>
              <a:gd name="T9" fmla="*/ 40 h 256"/>
              <a:gd name="T10" fmla="*/ 40 w 256"/>
              <a:gd name="T11" fmla="*/ 0 h 256"/>
              <a:gd name="T12" fmla="*/ 216 w 256"/>
              <a:gd name="T13" fmla="*/ 0 h 256"/>
              <a:gd name="T14" fmla="*/ 256 w 256"/>
              <a:gd name="T15" fmla="*/ 40 h 256"/>
              <a:gd name="T16" fmla="*/ 256 w 256"/>
              <a:gd name="T17" fmla="*/ 216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6" h="256">
                <a:moveTo>
                  <a:pt x="256" y="216"/>
                </a:moveTo>
                <a:cubicBezTo>
                  <a:pt x="256" y="238"/>
                  <a:pt x="238" y="256"/>
                  <a:pt x="216" y="256"/>
                </a:cubicBezTo>
                <a:cubicBezTo>
                  <a:pt x="40" y="256"/>
                  <a:pt x="40" y="256"/>
                  <a:pt x="40" y="256"/>
                </a:cubicBezTo>
                <a:cubicBezTo>
                  <a:pt x="18" y="256"/>
                  <a:pt x="0" y="238"/>
                  <a:pt x="0" y="216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18"/>
                  <a:pt x="18" y="0"/>
                  <a:pt x="40" y="0"/>
                </a:cubicBezTo>
                <a:cubicBezTo>
                  <a:pt x="216" y="0"/>
                  <a:pt x="216" y="0"/>
                  <a:pt x="216" y="0"/>
                </a:cubicBezTo>
                <a:cubicBezTo>
                  <a:pt x="238" y="0"/>
                  <a:pt x="256" y="18"/>
                  <a:pt x="256" y="40"/>
                </a:cubicBezTo>
                <a:lnTo>
                  <a:pt x="256" y="216"/>
                </a:lnTo>
                <a:close/>
              </a:path>
            </a:pathLst>
          </a:custGeom>
          <a:solidFill>
            <a:srgbClr val="E9B77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buClrTx/>
              <a:buFontTx/>
              <a:buNone/>
              <a:defRPr/>
            </a:pPr>
            <a:r>
              <a:rPr lang="fa-IR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B Titr" panose="00000700000000000000" pitchFamily="2" charset="-78"/>
              </a:rPr>
              <a:t>2</a:t>
            </a:r>
            <a:endParaRPr 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6132922" y="2799302"/>
            <a:ext cx="570515" cy="577160"/>
          </a:xfrm>
          <a:custGeom>
            <a:avLst/>
            <a:gdLst>
              <a:gd name="T0" fmla="*/ 256 w 256"/>
              <a:gd name="T1" fmla="*/ 216 h 256"/>
              <a:gd name="T2" fmla="*/ 216 w 256"/>
              <a:gd name="T3" fmla="*/ 256 h 256"/>
              <a:gd name="T4" fmla="*/ 40 w 256"/>
              <a:gd name="T5" fmla="*/ 256 h 256"/>
              <a:gd name="T6" fmla="*/ 0 w 256"/>
              <a:gd name="T7" fmla="*/ 216 h 256"/>
              <a:gd name="T8" fmla="*/ 0 w 256"/>
              <a:gd name="T9" fmla="*/ 40 h 256"/>
              <a:gd name="T10" fmla="*/ 40 w 256"/>
              <a:gd name="T11" fmla="*/ 0 h 256"/>
              <a:gd name="T12" fmla="*/ 216 w 256"/>
              <a:gd name="T13" fmla="*/ 0 h 256"/>
              <a:gd name="T14" fmla="*/ 256 w 256"/>
              <a:gd name="T15" fmla="*/ 40 h 256"/>
              <a:gd name="T16" fmla="*/ 256 w 256"/>
              <a:gd name="T17" fmla="*/ 216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6" h="256">
                <a:moveTo>
                  <a:pt x="256" y="216"/>
                </a:moveTo>
                <a:cubicBezTo>
                  <a:pt x="256" y="238"/>
                  <a:pt x="238" y="256"/>
                  <a:pt x="216" y="256"/>
                </a:cubicBezTo>
                <a:cubicBezTo>
                  <a:pt x="40" y="256"/>
                  <a:pt x="40" y="256"/>
                  <a:pt x="40" y="256"/>
                </a:cubicBezTo>
                <a:cubicBezTo>
                  <a:pt x="18" y="256"/>
                  <a:pt x="0" y="238"/>
                  <a:pt x="0" y="216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18"/>
                  <a:pt x="18" y="0"/>
                  <a:pt x="40" y="0"/>
                </a:cubicBezTo>
                <a:cubicBezTo>
                  <a:pt x="216" y="0"/>
                  <a:pt x="216" y="0"/>
                  <a:pt x="216" y="0"/>
                </a:cubicBezTo>
                <a:cubicBezTo>
                  <a:pt x="238" y="0"/>
                  <a:pt x="256" y="18"/>
                  <a:pt x="256" y="40"/>
                </a:cubicBezTo>
                <a:lnTo>
                  <a:pt x="256" y="216"/>
                </a:lnTo>
                <a:close/>
              </a:path>
            </a:pathLst>
          </a:custGeom>
          <a:solidFill>
            <a:srgbClr val="53B2B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buClrTx/>
              <a:buFontTx/>
              <a:buNone/>
              <a:defRPr/>
            </a:pPr>
            <a:r>
              <a:rPr lang="fa-IR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B Titr" panose="00000700000000000000" pitchFamily="2" charset="-78"/>
              </a:rPr>
              <a:t>1</a:t>
            </a:r>
            <a:endParaRPr 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6132921" y="4354471"/>
            <a:ext cx="570515" cy="577162"/>
          </a:xfrm>
          <a:custGeom>
            <a:avLst/>
            <a:gdLst>
              <a:gd name="T0" fmla="*/ 256 w 256"/>
              <a:gd name="T1" fmla="*/ 216 h 256"/>
              <a:gd name="T2" fmla="*/ 216 w 256"/>
              <a:gd name="T3" fmla="*/ 256 h 256"/>
              <a:gd name="T4" fmla="*/ 40 w 256"/>
              <a:gd name="T5" fmla="*/ 256 h 256"/>
              <a:gd name="T6" fmla="*/ 0 w 256"/>
              <a:gd name="T7" fmla="*/ 216 h 256"/>
              <a:gd name="T8" fmla="*/ 0 w 256"/>
              <a:gd name="T9" fmla="*/ 40 h 256"/>
              <a:gd name="T10" fmla="*/ 40 w 256"/>
              <a:gd name="T11" fmla="*/ 0 h 256"/>
              <a:gd name="T12" fmla="*/ 216 w 256"/>
              <a:gd name="T13" fmla="*/ 0 h 256"/>
              <a:gd name="T14" fmla="*/ 256 w 256"/>
              <a:gd name="T15" fmla="*/ 40 h 256"/>
              <a:gd name="T16" fmla="*/ 256 w 256"/>
              <a:gd name="T17" fmla="*/ 216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6" h="256">
                <a:moveTo>
                  <a:pt x="256" y="216"/>
                </a:moveTo>
                <a:cubicBezTo>
                  <a:pt x="256" y="238"/>
                  <a:pt x="238" y="256"/>
                  <a:pt x="216" y="256"/>
                </a:cubicBezTo>
                <a:cubicBezTo>
                  <a:pt x="40" y="256"/>
                  <a:pt x="40" y="256"/>
                  <a:pt x="40" y="256"/>
                </a:cubicBezTo>
                <a:cubicBezTo>
                  <a:pt x="18" y="256"/>
                  <a:pt x="0" y="238"/>
                  <a:pt x="0" y="216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18"/>
                  <a:pt x="18" y="0"/>
                  <a:pt x="40" y="0"/>
                </a:cubicBezTo>
                <a:cubicBezTo>
                  <a:pt x="216" y="0"/>
                  <a:pt x="216" y="0"/>
                  <a:pt x="216" y="0"/>
                </a:cubicBezTo>
                <a:cubicBezTo>
                  <a:pt x="238" y="0"/>
                  <a:pt x="256" y="18"/>
                  <a:pt x="256" y="40"/>
                </a:cubicBezTo>
                <a:lnTo>
                  <a:pt x="256" y="216"/>
                </a:lnTo>
                <a:close/>
              </a:path>
            </a:pathLst>
          </a:custGeom>
          <a:solidFill>
            <a:srgbClr val="CABEC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buClrTx/>
              <a:buFontTx/>
              <a:buNone/>
              <a:defRPr/>
            </a:pPr>
            <a:r>
              <a:rPr lang="fa-IR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B Titr" panose="00000700000000000000" pitchFamily="2" charset="-78"/>
              </a:rPr>
              <a:t>3</a:t>
            </a:r>
            <a:endParaRPr lang="en-US" dirty="0">
              <a:solidFill>
                <a:sysClr val="windowText" lastClr="000000"/>
              </a:solidFill>
              <a:latin typeface="Calibri Light" panose="020F03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23" name="Text Placeholder 5"/>
          <p:cNvSpPr txBox="1">
            <a:spLocks/>
          </p:cNvSpPr>
          <p:nvPr/>
        </p:nvSpPr>
        <p:spPr>
          <a:xfrm>
            <a:off x="609125" y="2892847"/>
            <a:ext cx="5248789" cy="6367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lnSpc>
                <a:spcPct val="120000"/>
              </a:lnSpc>
              <a:buClrTx/>
              <a:defRPr/>
            </a:pPr>
            <a:r>
              <a:rPr lang="fa-IR" sz="2400" dirty="0">
                <a:cs typeface="B Koodak" panose="00000700000000000000" pitchFamily="2" charset="-78"/>
              </a:rPr>
              <a:t>تکنیک </a:t>
            </a:r>
            <a:r>
              <a:rPr lang="fa-IR" sz="2400" dirty="0" err="1">
                <a:cs typeface="B Koodak" panose="00000700000000000000" pitchFamily="2" charset="-78"/>
              </a:rPr>
              <a:t>قصه‌گویی</a:t>
            </a:r>
            <a:r>
              <a:rPr lang="fa-IR" sz="2400" dirty="0">
                <a:cs typeface="B Koodak" panose="00000700000000000000" pitchFamily="2" charset="-78"/>
              </a:rPr>
              <a:t> تعاملی</a:t>
            </a:r>
            <a:endParaRPr kumimoji="0" lang="id-ID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/>
              <a:cs typeface="B Koodak" panose="00000700000000000000" pitchFamily="2" charset="-78"/>
            </a:endParaRPr>
          </a:p>
        </p:txBody>
      </p:sp>
      <p:sp>
        <p:nvSpPr>
          <p:cNvPr id="24" name="Text Placeholder 5"/>
          <p:cNvSpPr txBox="1">
            <a:spLocks/>
          </p:cNvSpPr>
          <p:nvPr/>
        </p:nvSpPr>
        <p:spPr>
          <a:xfrm>
            <a:off x="0" y="3639274"/>
            <a:ext cx="5857914" cy="6367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lnSpc>
                <a:spcPct val="120000"/>
              </a:lnSpc>
              <a:buClrTx/>
              <a:defRPr/>
            </a:pPr>
            <a:r>
              <a:rPr lang="fa-IR" sz="2400" dirty="0" err="1">
                <a:cs typeface="B Koodak" panose="00000700000000000000" pitchFamily="2" charset="-78"/>
              </a:rPr>
              <a:t>بازی‌های</a:t>
            </a:r>
            <a:r>
              <a:rPr lang="fa-IR" sz="2400" dirty="0">
                <a:cs typeface="B Koodak" panose="00000700000000000000" pitchFamily="2" charset="-78"/>
              </a:rPr>
              <a:t> </a:t>
            </a:r>
            <a:r>
              <a:rPr lang="fa-IR" sz="2400" dirty="0" err="1">
                <a:cs typeface="B Koodak" panose="00000700000000000000" pitchFamily="2" charset="-78"/>
              </a:rPr>
              <a:t>آماده‌سازی</a:t>
            </a:r>
            <a:endParaRPr kumimoji="0" lang="id-ID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/>
              <a:cs typeface="B Koodak" panose="00000700000000000000" pitchFamily="2" charset="-78"/>
            </a:endParaRPr>
          </a:p>
        </p:txBody>
      </p:sp>
      <p:sp>
        <p:nvSpPr>
          <p:cNvPr id="25" name="Text Placeholder 5"/>
          <p:cNvSpPr txBox="1">
            <a:spLocks/>
          </p:cNvSpPr>
          <p:nvPr/>
        </p:nvSpPr>
        <p:spPr>
          <a:xfrm>
            <a:off x="232673" y="4424737"/>
            <a:ext cx="5578686" cy="6367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lnSpc>
                <a:spcPct val="120000"/>
              </a:lnSpc>
              <a:buClrTx/>
              <a:defRPr/>
            </a:pPr>
            <a:r>
              <a:rPr lang="fa-IR" sz="2400" dirty="0" err="1">
                <a:cs typeface="B Koodak" panose="00000700000000000000" pitchFamily="2" charset="-78"/>
              </a:rPr>
              <a:t>کاردستی‌های</a:t>
            </a:r>
            <a:r>
              <a:rPr lang="fa-IR" sz="2400" dirty="0">
                <a:cs typeface="B Koodak" panose="00000700000000000000" pitchFamily="2" charset="-78"/>
              </a:rPr>
              <a:t> معنوی</a:t>
            </a:r>
            <a:endParaRPr kumimoji="0" lang="id-ID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/>
              <a:cs typeface="B Koodak" panose="00000700000000000000" pitchFamily="2" charset="-7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90171" y="804413"/>
            <a:ext cx="5312337" cy="1180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8987" rtl="1">
              <a:lnSpc>
                <a:spcPct val="130000"/>
              </a:lnSpc>
              <a:buClrTx/>
              <a:buFontTx/>
              <a:buNone/>
              <a:defRPr/>
            </a:pPr>
            <a:r>
              <a:rPr lang="fa-IR" sz="2800" b="1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ea typeface="+mn-ea"/>
                <a:cs typeface="B Titr" panose="00000700000000000000" pitchFamily="2" charset="-78"/>
              </a:rPr>
              <a:t>برای کودکان (۴ تا ۱۲ سال) </a:t>
            </a:r>
          </a:p>
          <a:p>
            <a:pPr algn="ctr" defTabSz="1218987" rtl="1">
              <a:lnSpc>
                <a:spcPct val="130000"/>
              </a:lnSpc>
              <a:buClrTx/>
              <a:buFontTx/>
              <a:buNone/>
              <a:defRPr/>
            </a:pPr>
            <a:r>
              <a:rPr lang="fa-IR" sz="2800" b="1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ea typeface="+mn-ea"/>
                <a:cs typeface="B Titr" panose="00000700000000000000" pitchFamily="2" charset="-78"/>
              </a:rPr>
              <a:t>قبل سفر اربعین</a:t>
            </a:r>
            <a:endParaRPr lang="fa-IR" sz="3200" b="1" kern="1200" dirty="0">
              <a:solidFill>
                <a:prstClr val="black">
                  <a:lumMod val="95000"/>
                  <a:lumOff val="5000"/>
                </a:prstClr>
              </a:solidFill>
              <a:latin typeface="Karbalaei" pitchFamily="2" charset="-78"/>
              <a:ea typeface="+mn-ea"/>
              <a:cs typeface="Karbalaei" pitchFamily="2" charset="-78"/>
            </a:endParaRPr>
          </a:p>
        </p:txBody>
      </p:sp>
      <p:sp>
        <p:nvSpPr>
          <p:cNvPr id="15" name="Freeform 21">
            <a:extLst>
              <a:ext uri="{FF2B5EF4-FFF2-40B4-BE49-F238E27FC236}">
                <a16:creationId xmlns:a16="http://schemas.microsoft.com/office/drawing/2014/main" id="{4FA4A688-47BE-AB0C-87C4-F569721EA874}"/>
              </a:ext>
            </a:extLst>
          </p:cNvPr>
          <p:cNvSpPr>
            <a:spLocks/>
          </p:cNvSpPr>
          <p:nvPr/>
        </p:nvSpPr>
        <p:spPr bwMode="auto">
          <a:xfrm>
            <a:off x="6132921" y="5156465"/>
            <a:ext cx="570515" cy="577162"/>
          </a:xfrm>
          <a:custGeom>
            <a:avLst/>
            <a:gdLst>
              <a:gd name="T0" fmla="*/ 256 w 256"/>
              <a:gd name="T1" fmla="*/ 216 h 256"/>
              <a:gd name="T2" fmla="*/ 216 w 256"/>
              <a:gd name="T3" fmla="*/ 256 h 256"/>
              <a:gd name="T4" fmla="*/ 40 w 256"/>
              <a:gd name="T5" fmla="*/ 256 h 256"/>
              <a:gd name="T6" fmla="*/ 0 w 256"/>
              <a:gd name="T7" fmla="*/ 216 h 256"/>
              <a:gd name="T8" fmla="*/ 0 w 256"/>
              <a:gd name="T9" fmla="*/ 40 h 256"/>
              <a:gd name="T10" fmla="*/ 40 w 256"/>
              <a:gd name="T11" fmla="*/ 0 h 256"/>
              <a:gd name="T12" fmla="*/ 216 w 256"/>
              <a:gd name="T13" fmla="*/ 0 h 256"/>
              <a:gd name="T14" fmla="*/ 256 w 256"/>
              <a:gd name="T15" fmla="*/ 40 h 256"/>
              <a:gd name="T16" fmla="*/ 256 w 256"/>
              <a:gd name="T17" fmla="*/ 216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6" h="256">
                <a:moveTo>
                  <a:pt x="256" y="216"/>
                </a:moveTo>
                <a:cubicBezTo>
                  <a:pt x="256" y="238"/>
                  <a:pt x="238" y="256"/>
                  <a:pt x="216" y="256"/>
                </a:cubicBezTo>
                <a:cubicBezTo>
                  <a:pt x="40" y="256"/>
                  <a:pt x="40" y="256"/>
                  <a:pt x="40" y="256"/>
                </a:cubicBezTo>
                <a:cubicBezTo>
                  <a:pt x="18" y="256"/>
                  <a:pt x="0" y="238"/>
                  <a:pt x="0" y="216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18"/>
                  <a:pt x="18" y="0"/>
                  <a:pt x="40" y="0"/>
                </a:cubicBezTo>
                <a:cubicBezTo>
                  <a:pt x="216" y="0"/>
                  <a:pt x="216" y="0"/>
                  <a:pt x="216" y="0"/>
                </a:cubicBezTo>
                <a:cubicBezTo>
                  <a:pt x="238" y="0"/>
                  <a:pt x="256" y="18"/>
                  <a:pt x="256" y="40"/>
                </a:cubicBezTo>
                <a:lnTo>
                  <a:pt x="256" y="21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buClrTx/>
              <a:buFontTx/>
              <a:buNone/>
              <a:defRPr/>
            </a:pPr>
            <a:r>
              <a:rPr lang="fa-IR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B Titr" panose="00000700000000000000" pitchFamily="2" charset="-78"/>
              </a:rPr>
              <a:t>4</a:t>
            </a:r>
            <a:endParaRPr lang="en-US" dirty="0">
              <a:solidFill>
                <a:sysClr val="windowText" lastClr="000000"/>
              </a:solidFill>
              <a:latin typeface="Calibri Light" panose="020F03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57B8EF8E-2352-EA89-17AC-7823F0A1C783}"/>
              </a:ext>
            </a:extLst>
          </p:cNvPr>
          <p:cNvSpPr txBox="1">
            <a:spLocks/>
          </p:cNvSpPr>
          <p:nvPr/>
        </p:nvSpPr>
        <p:spPr>
          <a:xfrm>
            <a:off x="-1100395" y="5096922"/>
            <a:ext cx="6911754" cy="6367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lnSpc>
                <a:spcPct val="120000"/>
              </a:lnSpc>
              <a:buClrTx/>
              <a:defRPr/>
            </a:pPr>
            <a:r>
              <a:rPr lang="fa-IR" sz="2400" dirty="0">
                <a:cs typeface="B Koodak" panose="00000700000000000000" pitchFamily="2" charset="-78"/>
              </a:rPr>
              <a:t>تکنیک </a:t>
            </a:r>
            <a:r>
              <a:rPr lang="fa-IR" sz="2400" dirty="0" err="1">
                <a:cs typeface="B Koodak" panose="00000700000000000000" pitchFamily="2" charset="-78"/>
              </a:rPr>
              <a:t>قصه‌گویی</a:t>
            </a:r>
            <a:r>
              <a:rPr lang="fa-IR" sz="2400" dirty="0">
                <a:cs typeface="B Koodak" panose="00000700000000000000" pitchFamily="2" charset="-78"/>
              </a:rPr>
              <a:t> تصویری</a:t>
            </a:r>
            <a:endParaRPr kumimoji="0" lang="id-ID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/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2353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15" grpId="0" animBg="1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A1E399-C2BD-9D50-66FC-B60D2BF9D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9B1CD08C-E15F-E012-FA32-32ADAD22B16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39550" y="6078538"/>
            <a:ext cx="552450" cy="3698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56D9366A-D398-414C-8713-36170E392563}" type="slidenum">
              <a:rPr kumimoji="0" lang="fa-IR" sz="1867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fa-IR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C0A45922-AE71-9185-7BFF-CFD40ACE781D}"/>
              </a:ext>
            </a:extLst>
          </p:cNvPr>
          <p:cNvSpPr/>
          <p:nvPr/>
        </p:nvSpPr>
        <p:spPr>
          <a:xfrm>
            <a:off x="458654" y="72905"/>
            <a:ext cx="5857914" cy="1702628"/>
          </a:xfrm>
          <a:prstGeom prst="roundRect">
            <a:avLst/>
          </a:prstGeom>
          <a:solidFill>
            <a:srgbClr val="F6E3B4"/>
          </a:solidFill>
          <a:ln w="25400" cap="flat" cmpd="sng" algn="ctr">
            <a:noFill/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2419946C-F038-411A-04D6-90FFB67876EF}"/>
              </a:ext>
            </a:extLst>
          </p:cNvPr>
          <p:cNvSpPr>
            <a:spLocks/>
          </p:cNvSpPr>
          <p:nvPr/>
        </p:nvSpPr>
        <p:spPr bwMode="auto">
          <a:xfrm>
            <a:off x="6162238" y="2730068"/>
            <a:ext cx="570515" cy="577162"/>
          </a:xfrm>
          <a:custGeom>
            <a:avLst/>
            <a:gdLst>
              <a:gd name="T0" fmla="*/ 256 w 256"/>
              <a:gd name="T1" fmla="*/ 216 h 256"/>
              <a:gd name="T2" fmla="*/ 216 w 256"/>
              <a:gd name="T3" fmla="*/ 256 h 256"/>
              <a:gd name="T4" fmla="*/ 40 w 256"/>
              <a:gd name="T5" fmla="*/ 256 h 256"/>
              <a:gd name="T6" fmla="*/ 0 w 256"/>
              <a:gd name="T7" fmla="*/ 216 h 256"/>
              <a:gd name="T8" fmla="*/ 0 w 256"/>
              <a:gd name="T9" fmla="*/ 40 h 256"/>
              <a:gd name="T10" fmla="*/ 40 w 256"/>
              <a:gd name="T11" fmla="*/ 0 h 256"/>
              <a:gd name="T12" fmla="*/ 216 w 256"/>
              <a:gd name="T13" fmla="*/ 0 h 256"/>
              <a:gd name="T14" fmla="*/ 256 w 256"/>
              <a:gd name="T15" fmla="*/ 40 h 256"/>
              <a:gd name="T16" fmla="*/ 256 w 256"/>
              <a:gd name="T17" fmla="*/ 216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6" h="256">
                <a:moveTo>
                  <a:pt x="256" y="216"/>
                </a:moveTo>
                <a:cubicBezTo>
                  <a:pt x="256" y="238"/>
                  <a:pt x="238" y="256"/>
                  <a:pt x="216" y="256"/>
                </a:cubicBezTo>
                <a:cubicBezTo>
                  <a:pt x="40" y="256"/>
                  <a:pt x="40" y="256"/>
                  <a:pt x="40" y="256"/>
                </a:cubicBezTo>
                <a:cubicBezTo>
                  <a:pt x="18" y="256"/>
                  <a:pt x="0" y="238"/>
                  <a:pt x="0" y="216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18"/>
                  <a:pt x="18" y="0"/>
                  <a:pt x="40" y="0"/>
                </a:cubicBezTo>
                <a:cubicBezTo>
                  <a:pt x="216" y="0"/>
                  <a:pt x="216" y="0"/>
                  <a:pt x="216" y="0"/>
                </a:cubicBezTo>
                <a:cubicBezTo>
                  <a:pt x="238" y="0"/>
                  <a:pt x="256" y="18"/>
                  <a:pt x="256" y="40"/>
                </a:cubicBezTo>
                <a:lnTo>
                  <a:pt x="256" y="216"/>
                </a:lnTo>
                <a:close/>
              </a:path>
            </a:pathLst>
          </a:custGeom>
          <a:solidFill>
            <a:srgbClr val="E9B77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898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 pitchFamily="34" charset="0"/>
                <a:ea typeface="+mn-ea"/>
                <a:cs typeface="B Titr" panose="00000700000000000000" pitchFamily="2" charset="-78"/>
                <a:sym typeface="Arial"/>
              </a:rPr>
              <a:t>6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 panose="020F0302020204030204" pitchFamily="34" charset="0"/>
              <a:ea typeface="+mn-ea"/>
              <a:cs typeface="B Titr" panose="00000700000000000000" pitchFamily="2" charset="-78"/>
              <a:sym typeface="Arial"/>
            </a:endParaRP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AFF3E69E-B967-48CC-D913-672EB476B913}"/>
              </a:ext>
            </a:extLst>
          </p:cNvPr>
          <p:cNvSpPr>
            <a:spLocks/>
          </p:cNvSpPr>
          <p:nvPr/>
        </p:nvSpPr>
        <p:spPr bwMode="auto">
          <a:xfrm>
            <a:off x="6162239" y="2000365"/>
            <a:ext cx="570515" cy="577160"/>
          </a:xfrm>
          <a:custGeom>
            <a:avLst/>
            <a:gdLst>
              <a:gd name="T0" fmla="*/ 256 w 256"/>
              <a:gd name="T1" fmla="*/ 216 h 256"/>
              <a:gd name="T2" fmla="*/ 216 w 256"/>
              <a:gd name="T3" fmla="*/ 256 h 256"/>
              <a:gd name="T4" fmla="*/ 40 w 256"/>
              <a:gd name="T5" fmla="*/ 256 h 256"/>
              <a:gd name="T6" fmla="*/ 0 w 256"/>
              <a:gd name="T7" fmla="*/ 216 h 256"/>
              <a:gd name="T8" fmla="*/ 0 w 256"/>
              <a:gd name="T9" fmla="*/ 40 h 256"/>
              <a:gd name="T10" fmla="*/ 40 w 256"/>
              <a:gd name="T11" fmla="*/ 0 h 256"/>
              <a:gd name="T12" fmla="*/ 216 w 256"/>
              <a:gd name="T13" fmla="*/ 0 h 256"/>
              <a:gd name="T14" fmla="*/ 256 w 256"/>
              <a:gd name="T15" fmla="*/ 40 h 256"/>
              <a:gd name="T16" fmla="*/ 256 w 256"/>
              <a:gd name="T17" fmla="*/ 216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6" h="256">
                <a:moveTo>
                  <a:pt x="256" y="216"/>
                </a:moveTo>
                <a:cubicBezTo>
                  <a:pt x="256" y="238"/>
                  <a:pt x="238" y="256"/>
                  <a:pt x="216" y="256"/>
                </a:cubicBezTo>
                <a:cubicBezTo>
                  <a:pt x="40" y="256"/>
                  <a:pt x="40" y="256"/>
                  <a:pt x="40" y="256"/>
                </a:cubicBezTo>
                <a:cubicBezTo>
                  <a:pt x="18" y="256"/>
                  <a:pt x="0" y="238"/>
                  <a:pt x="0" y="216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18"/>
                  <a:pt x="18" y="0"/>
                  <a:pt x="40" y="0"/>
                </a:cubicBezTo>
                <a:cubicBezTo>
                  <a:pt x="216" y="0"/>
                  <a:pt x="216" y="0"/>
                  <a:pt x="216" y="0"/>
                </a:cubicBezTo>
                <a:cubicBezTo>
                  <a:pt x="238" y="0"/>
                  <a:pt x="256" y="18"/>
                  <a:pt x="256" y="40"/>
                </a:cubicBezTo>
                <a:lnTo>
                  <a:pt x="256" y="216"/>
                </a:lnTo>
                <a:close/>
              </a:path>
            </a:pathLst>
          </a:custGeom>
          <a:solidFill>
            <a:srgbClr val="53B2B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898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 pitchFamily="34" charset="0"/>
                <a:ea typeface="+mn-ea"/>
                <a:cs typeface="B Titr" panose="00000700000000000000" pitchFamily="2" charset="-78"/>
                <a:sym typeface="Arial"/>
              </a:rPr>
              <a:t>5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 panose="020F0302020204030204" pitchFamily="34" charset="0"/>
              <a:ea typeface="+mn-ea"/>
              <a:cs typeface="B Titr" panose="00000700000000000000" pitchFamily="2" charset="-78"/>
              <a:sym typeface="Arial"/>
            </a:endParaRPr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146ACF99-5FE6-4DEB-8248-1D73139ACD66}"/>
              </a:ext>
            </a:extLst>
          </p:cNvPr>
          <p:cNvSpPr>
            <a:spLocks/>
          </p:cNvSpPr>
          <p:nvPr/>
        </p:nvSpPr>
        <p:spPr bwMode="auto">
          <a:xfrm>
            <a:off x="6166745" y="3436300"/>
            <a:ext cx="570515" cy="577162"/>
          </a:xfrm>
          <a:custGeom>
            <a:avLst/>
            <a:gdLst>
              <a:gd name="T0" fmla="*/ 256 w 256"/>
              <a:gd name="T1" fmla="*/ 216 h 256"/>
              <a:gd name="T2" fmla="*/ 216 w 256"/>
              <a:gd name="T3" fmla="*/ 256 h 256"/>
              <a:gd name="T4" fmla="*/ 40 w 256"/>
              <a:gd name="T5" fmla="*/ 256 h 256"/>
              <a:gd name="T6" fmla="*/ 0 w 256"/>
              <a:gd name="T7" fmla="*/ 216 h 256"/>
              <a:gd name="T8" fmla="*/ 0 w 256"/>
              <a:gd name="T9" fmla="*/ 40 h 256"/>
              <a:gd name="T10" fmla="*/ 40 w 256"/>
              <a:gd name="T11" fmla="*/ 0 h 256"/>
              <a:gd name="T12" fmla="*/ 216 w 256"/>
              <a:gd name="T13" fmla="*/ 0 h 256"/>
              <a:gd name="T14" fmla="*/ 256 w 256"/>
              <a:gd name="T15" fmla="*/ 40 h 256"/>
              <a:gd name="T16" fmla="*/ 256 w 256"/>
              <a:gd name="T17" fmla="*/ 216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6" h="256">
                <a:moveTo>
                  <a:pt x="256" y="216"/>
                </a:moveTo>
                <a:cubicBezTo>
                  <a:pt x="256" y="238"/>
                  <a:pt x="238" y="256"/>
                  <a:pt x="216" y="256"/>
                </a:cubicBezTo>
                <a:cubicBezTo>
                  <a:pt x="40" y="256"/>
                  <a:pt x="40" y="256"/>
                  <a:pt x="40" y="256"/>
                </a:cubicBezTo>
                <a:cubicBezTo>
                  <a:pt x="18" y="256"/>
                  <a:pt x="0" y="238"/>
                  <a:pt x="0" y="216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18"/>
                  <a:pt x="18" y="0"/>
                  <a:pt x="40" y="0"/>
                </a:cubicBezTo>
                <a:cubicBezTo>
                  <a:pt x="216" y="0"/>
                  <a:pt x="216" y="0"/>
                  <a:pt x="216" y="0"/>
                </a:cubicBezTo>
                <a:cubicBezTo>
                  <a:pt x="238" y="0"/>
                  <a:pt x="256" y="18"/>
                  <a:pt x="256" y="40"/>
                </a:cubicBezTo>
                <a:lnTo>
                  <a:pt x="256" y="216"/>
                </a:lnTo>
                <a:close/>
              </a:path>
            </a:pathLst>
          </a:custGeom>
          <a:solidFill>
            <a:srgbClr val="CABEC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898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B Titr" panose="00000700000000000000" pitchFamily="2" charset="-78"/>
                <a:sym typeface="Arial"/>
              </a:rPr>
              <a:t>7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B Titr" panose="00000700000000000000" pitchFamily="2" charset="-78"/>
              <a:sym typeface="Arial"/>
            </a:endParaRP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64E185CA-2180-DA74-D814-131CFBA653E3}"/>
              </a:ext>
            </a:extLst>
          </p:cNvPr>
          <p:cNvSpPr txBox="1">
            <a:spLocks/>
          </p:cNvSpPr>
          <p:nvPr/>
        </p:nvSpPr>
        <p:spPr>
          <a:xfrm>
            <a:off x="794990" y="1979777"/>
            <a:ext cx="5248789" cy="6367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rgbClr val="272A35"/>
                </a:solidFill>
                <a:effectLst/>
                <a:uLnTx/>
                <a:uFillTx/>
                <a:latin typeface="Arial"/>
                <a:ea typeface="+mn-ea"/>
                <a:cs typeface="B Koodak" panose="00000700000000000000" pitchFamily="2" charset="-78"/>
                <a:sym typeface="Arial"/>
              </a:rPr>
              <a:t>تکنیک </a:t>
            </a:r>
            <a:r>
              <a:rPr kumimoji="0" lang="fa-I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72A35"/>
                </a:solidFill>
                <a:effectLst/>
                <a:uLnTx/>
                <a:uFillTx/>
                <a:latin typeface="Arial"/>
                <a:ea typeface="+mn-ea"/>
                <a:cs typeface="B Koodak" panose="00000700000000000000" pitchFamily="2" charset="-78"/>
                <a:sym typeface="Arial"/>
              </a:rPr>
              <a:t>قصه‌گویی</a:t>
            </a: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rgbClr val="272A35"/>
                </a:solidFill>
                <a:effectLst/>
                <a:uLnTx/>
                <a:uFillTx/>
                <a:latin typeface="Arial"/>
                <a:ea typeface="+mn-ea"/>
                <a:cs typeface="B Koodak" panose="00000700000000000000" pitchFamily="2" charset="-78"/>
                <a:sym typeface="Arial"/>
              </a:rPr>
              <a:t> تصویری</a:t>
            </a:r>
            <a:endParaRPr kumimoji="0" lang="id-ID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/>
              <a:ea typeface="+mn-ea"/>
              <a:cs typeface="B Koodak" panose="00000700000000000000" pitchFamily="2" charset="-78"/>
              <a:sym typeface="Arial"/>
            </a:endParaRP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11D11BBE-4FD7-002A-6828-DE9FC2EC7565}"/>
              </a:ext>
            </a:extLst>
          </p:cNvPr>
          <p:cNvSpPr txBox="1">
            <a:spLocks/>
          </p:cNvSpPr>
          <p:nvPr/>
        </p:nvSpPr>
        <p:spPr>
          <a:xfrm>
            <a:off x="2100839" y="2688409"/>
            <a:ext cx="5857914" cy="6367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rtl="1">
              <a:lnSpc>
                <a:spcPct val="120000"/>
              </a:lnSpc>
              <a:buClrTx/>
              <a:defRPr/>
            </a:pPr>
            <a:r>
              <a:rPr lang="fa-IR" sz="2400" dirty="0">
                <a:cs typeface="B Koodak" panose="00000700000000000000" pitchFamily="2" charset="-78"/>
              </a:rPr>
              <a:t>بازیهای </a:t>
            </a:r>
            <a:r>
              <a:rPr lang="fa-IR" sz="2400" dirty="0" err="1">
                <a:cs typeface="B Koodak" panose="00000700000000000000" pitchFamily="2" charset="-78"/>
              </a:rPr>
              <a:t>نقش‌آفرینی</a:t>
            </a:r>
            <a:r>
              <a:rPr lang="fa-IR" sz="2400" dirty="0">
                <a:cs typeface="B Koodak" panose="00000700000000000000" pitchFamily="2" charset="-78"/>
              </a:rPr>
              <a:t> </a:t>
            </a:r>
            <a:r>
              <a:rPr lang="en-US" sz="2400" dirty="0">
                <a:cs typeface="B Koodak" panose="00000700000000000000" pitchFamily="2" charset="-78"/>
              </a:rPr>
              <a:t>Role Playing</a:t>
            </a:r>
            <a:endParaRPr kumimoji="0" lang="id-ID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/>
              <a:cs typeface="B Koodak" panose="00000700000000000000" pitchFamily="2" charset="-78"/>
              <a:sym typeface="Arial"/>
            </a:endParaRP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DE90CE30-0D0A-44AD-414E-14B4F442FDB1}"/>
              </a:ext>
            </a:extLst>
          </p:cNvPr>
          <p:cNvSpPr txBox="1">
            <a:spLocks/>
          </p:cNvSpPr>
          <p:nvPr/>
        </p:nvSpPr>
        <p:spPr>
          <a:xfrm>
            <a:off x="465093" y="3377939"/>
            <a:ext cx="5578686" cy="6367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lnSpc>
                <a:spcPct val="120000"/>
              </a:lnSpc>
              <a:buClrTx/>
              <a:defRPr/>
            </a:pPr>
            <a:r>
              <a:rPr lang="fa-IR" sz="2400" dirty="0" err="1">
                <a:cs typeface="B Koodak" panose="00000700000000000000" pitchFamily="2" charset="-78"/>
              </a:rPr>
              <a:t>فعالیت‌هایی</a:t>
            </a:r>
            <a:r>
              <a:rPr lang="fa-IR" sz="2400" dirty="0">
                <a:cs typeface="B Koodak" panose="00000700000000000000" pitchFamily="2" charset="-78"/>
              </a:rPr>
              <a:t> مثل </a:t>
            </a:r>
            <a:r>
              <a:rPr lang="fa-IR" sz="2400" dirty="0" err="1">
                <a:cs typeface="B Koodak" panose="00000700000000000000" pitchFamily="2" charset="-78"/>
              </a:rPr>
              <a:t>سرودخوانی</a:t>
            </a:r>
            <a:endParaRPr kumimoji="0" lang="id-ID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/>
              <a:cs typeface="B Koodak" panose="00000700000000000000" pitchFamily="2" charset="-78"/>
              <a:sym typeface="Arial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03BB169-31BB-948C-A4E2-7E086032AAFF}"/>
              </a:ext>
            </a:extLst>
          </p:cNvPr>
          <p:cNvSpPr/>
          <p:nvPr/>
        </p:nvSpPr>
        <p:spPr>
          <a:xfrm>
            <a:off x="731442" y="334057"/>
            <a:ext cx="5312337" cy="1180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8987" rtl="1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  <a:sym typeface="Arial"/>
              </a:rPr>
              <a:t>برای کودکان (۴ تا ۱۲ سال) </a:t>
            </a:r>
          </a:p>
          <a:p>
            <a:pPr marL="0" marR="0" lvl="0" indent="0" algn="ctr" defTabSz="1218987" rtl="1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  <a:sym typeface="Arial"/>
              </a:rPr>
              <a:t>قبل سفر اربعین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Karbalaei" pitchFamily="2" charset="-78"/>
              <a:ea typeface="+mn-ea"/>
              <a:cs typeface="Karbalaei" pitchFamily="2" charset="-78"/>
              <a:sym typeface="Arial"/>
            </a:endParaRPr>
          </a:p>
        </p:txBody>
      </p:sp>
      <p:sp>
        <p:nvSpPr>
          <p:cNvPr id="15" name="Freeform 21">
            <a:extLst>
              <a:ext uri="{FF2B5EF4-FFF2-40B4-BE49-F238E27FC236}">
                <a16:creationId xmlns:a16="http://schemas.microsoft.com/office/drawing/2014/main" id="{6D62BF19-330C-9EEF-B285-A5435EE72E0B}"/>
              </a:ext>
            </a:extLst>
          </p:cNvPr>
          <p:cNvSpPr>
            <a:spLocks/>
          </p:cNvSpPr>
          <p:nvPr/>
        </p:nvSpPr>
        <p:spPr bwMode="auto">
          <a:xfrm>
            <a:off x="6162238" y="4211973"/>
            <a:ext cx="570515" cy="577162"/>
          </a:xfrm>
          <a:custGeom>
            <a:avLst/>
            <a:gdLst>
              <a:gd name="T0" fmla="*/ 256 w 256"/>
              <a:gd name="T1" fmla="*/ 216 h 256"/>
              <a:gd name="T2" fmla="*/ 216 w 256"/>
              <a:gd name="T3" fmla="*/ 256 h 256"/>
              <a:gd name="T4" fmla="*/ 40 w 256"/>
              <a:gd name="T5" fmla="*/ 256 h 256"/>
              <a:gd name="T6" fmla="*/ 0 w 256"/>
              <a:gd name="T7" fmla="*/ 216 h 256"/>
              <a:gd name="T8" fmla="*/ 0 w 256"/>
              <a:gd name="T9" fmla="*/ 40 h 256"/>
              <a:gd name="T10" fmla="*/ 40 w 256"/>
              <a:gd name="T11" fmla="*/ 0 h 256"/>
              <a:gd name="T12" fmla="*/ 216 w 256"/>
              <a:gd name="T13" fmla="*/ 0 h 256"/>
              <a:gd name="T14" fmla="*/ 256 w 256"/>
              <a:gd name="T15" fmla="*/ 40 h 256"/>
              <a:gd name="T16" fmla="*/ 256 w 256"/>
              <a:gd name="T17" fmla="*/ 216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6" h="256">
                <a:moveTo>
                  <a:pt x="256" y="216"/>
                </a:moveTo>
                <a:cubicBezTo>
                  <a:pt x="256" y="238"/>
                  <a:pt x="238" y="256"/>
                  <a:pt x="216" y="256"/>
                </a:cubicBezTo>
                <a:cubicBezTo>
                  <a:pt x="40" y="256"/>
                  <a:pt x="40" y="256"/>
                  <a:pt x="40" y="256"/>
                </a:cubicBezTo>
                <a:cubicBezTo>
                  <a:pt x="18" y="256"/>
                  <a:pt x="0" y="238"/>
                  <a:pt x="0" y="216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18"/>
                  <a:pt x="18" y="0"/>
                  <a:pt x="40" y="0"/>
                </a:cubicBezTo>
                <a:cubicBezTo>
                  <a:pt x="216" y="0"/>
                  <a:pt x="216" y="0"/>
                  <a:pt x="216" y="0"/>
                </a:cubicBezTo>
                <a:cubicBezTo>
                  <a:pt x="238" y="0"/>
                  <a:pt x="256" y="18"/>
                  <a:pt x="256" y="40"/>
                </a:cubicBezTo>
                <a:lnTo>
                  <a:pt x="256" y="21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898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B Titr" panose="00000700000000000000" pitchFamily="2" charset="-78"/>
                <a:sym typeface="Arial"/>
              </a:rPr>
              <a:t>8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B Titr" panose="00000700000000000000" pitchFamily="2" charset="-78"/>
              <a:sym typeface="Arial"/>
            </a:endParaRP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E9E77A98-BEDC-3F26-787D-2C019146E0DA}"/>
              </a:ext>
            </a:extLst>
          </p:cNvPr>
          <p:cNvSpPr txBox="1">
            <a:spLocks/>
          </p:cNvSpPr>
          <p:nvPr/>
        </p:nvSpPr>
        <p:spPr>
          <a:xfrm>
            <a:off x="-881991" y="4144527"/>
            <a:ext cx="6911754" cy="6367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lnSpc>
                <a:spcPct val="120000"/>
              </a:lnSpc>
              <a:buClrTx/>
              <a:defRPr/>
            </a:pPr>
            <a:r>
              <a:rPr lang="fa-IR" sz="2400" dirty="0">
                <a:cs typeface="B Koodak" panose="00000700000000000000" pitchFamily="2" charset="-78"/>
              </a:rPr>
              <a:t>هنرهای تجسمی</a:t>
            </a:r>
            <a:endParaRPr kumimoji="0" lang="id-ID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/>
              <a:cs typeface="B Koodak" panose="00000700000000000000" pitchFamily="2" charset="-78"/>
              <a:sym typeface="Arial"/>
            </a:endParaRPr>
          </a:p>
        </p:txBody>
      </p:sp>
      <p:sp>
        <p:nvSpPr>
          <p:cNvPr id="2" name="Freeform 21">
            <a:extLst>
              <a:ext uri="{FF2B5EF4-FFF2-40B4-BE49-F238E27FC236}">
                <a16:creationId xmlns:a16="http://schemas.microsoft.com/office/drawing/2014/main" id="{95A0428B-4454-2581-CD2D-618FC88D6259}"/>
              </a:ext>
            </a:extLst>
          </p:cNvPr>
          <p:cNvSpPr>
            <a:spLocks/>
          </p:cNvSpPr>
          <p:nvPr/>
        </p:nvSpPr>
        <p:spPr bwMode="auto">
          <a:xfrm>
            <a:off x="6162237" y="4987646"/>
            <a:ext cx="570515" cy="577162"/>
          </a:xfrm>
          <a:custGeom>
            <a:avLst/>
            <a:gdLst>
              <a:gd name="T0" fmla="*/ 256 w 256"/>
              <a:gd name="T1" fmla="*/ 216 h 256"/>
              <a:gd name="T2" fmla="*/ 216 w 256"/>
              <a:gd name="T3" fmla="*/ 256 h 256"/>
              <a:gd name="T4" fmla="*/ 40 w 256"/>
              <a:gd name="T5" fmla="*/ 256 h 256"/>
              <a:gd name="T6" fmla="*/ 0 w 256"/>
              <a:gd name="T7" fmla="*/ 216 h 256"/>
              <a:gd name="T8" fmla="*/ 0 w 256"/>
              <a:gd name="T9" fmla="*/ 40 h 256"/>
              <a:gd name="T10" fmla="*/ 40 w 256"/>
              <a:gd name="T11" fmla="*/ 0 h 256"/>
              <a:gd name="T12" fmla="*/ 216 w 256"/>
              <a:gd name="T13" fmla="*/ 0 h 256"/>
              <a:gd name="T14" fmla="*/ 256 w 256"/>
              <a:gd name="T15" fmla="*/ 40 h 256"/>
              <a:gd name="T16" fmla="*/ 256 w 256"/>
              <a:gd name="T17" fmla="*/ 216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6" h="256">
                <a:moveTo>
                  <a:pt x="256" y="216"/>
                </a:moveTo>
                <a:cubicBezTo>
                  <a:pt x="256" y="238"/>
                  <a:pt x="238" y="256"/>
                  <a:pt x="216" y="256"/>
                </a:cubicBezTo>
                <a:cubicBezTo>
                  <a:pt x="40" y="256"/>
                  <a:pt x="40" y="256"/>
                  <a:pt x="40" y="256"/>
                </a:cubicBezTo>
                <a:cubicBezTo>
                  <a:pt x="18" y="256"/>
                  <a:pt x="0" y="238"/>
                  <a:pt x="0" y="216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18"/>
                  <a:pt x="18" y="0"/>
                  <a:pt x="40" y="0"/>
                </a:cubicBezTo>
                <a:cubicBezTo>
                  <a:pt x="216" y="0"/>
                  <a:pt x="216" y="0"/>
                  <a:pt x="216" y="0"/>
                </a:cubicBezTo>
                <a:cubicBezTo>
                  <a:pt x="238" y="0"/>
                  <a:pt x="256" y="18"/>
                  <a:pt x="256" y="40"/>
                </a:cubicBezTo>
                <a:lnTo>
                  <a:pt x="256" y="216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898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B Titr" panose="00000700000000000000" pitchFamily="2" charset="-78"/>
                <a:sym typeface="Arial"/>
              </a:rPr>
              <a:t>9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B Titr" panose="00000700000000000000" pitchFamily="2" charset="-78"/>
              <a:sym typeface="Arial"/>
            </a:endParaRP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121A670C-8460-D82F-C93E-A598FA3E5EFF}"/>
              </a:ext>
            </a:extLst>
          </p:cNvPr>
          <p:cNvSpPr txBox="1">
            <a:spLocks/>
          </p:cNvSpPr>
          <p:nvPr/>
        </p:nvSpPr>
        <p:spPr>
          <a:xfrm>
            <a:off x="-881991" y="4957874"/>
            <a:ext cx="6911754" cy="6367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lnSpc>
                <a:spcPct val="120000"/>
              </a:lnSpc>
              <a:buClrTx/>
              <a:defRPr/>
            </a:pPr>
            <a:r>
              <a:rPr lang="fa-IR" sz="2400" dirty="0">
                <a:cs typeface="B Koodak" panose="00000700000000000000" pitchFamily="2" charset="-78"/>
              </a:rPr>
              <a:t>پروژه های گروهی</a:t>
            </a:r>
            <a:endParaRPr kumimoji="0" lang="id-ID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/>
              <a:cs typeface="B Koodak" panose="00000700000000000000" pitchFamily="2" charset="-78"/>
              <a:sym typeface="Arial"/>
            </a:endParaRPr>
          </a:p>
        </p:txBody>
      </p:sp>
      <p:sp>
        <p:nvSpPr>
          <p:cNvPr id="4" name="Freeform 21">
            <a:extLst>
              <a:ext uri="{FF2B5EF4-FFF2-40B4-BE49-F238E27FC236}">
                <a16:creationId xmlns:a16="http://schemas.microsoft.com/office/drawing/2014/main" id="{5BF85931-8F2A-5DE4-9B9C-AD774BD3D16C}"/>
              </a:ext>
            </a:extLst>
          </p:cNvPr>
          <p:cNvSpPr>
            <a:spLocks/>
          </p:cNvSpPr>
          <p:nvPr/>
        </p:nvSpPr>
        <p:spPr bwMode="auto">
          <a:xfrm>
            <a:off x="6162236" y="5695556"/>
            <a:ext cx="570515" cy="577162"/>
          </a:xfrm>
          <a:custGeom>
            <a:avLst/>
            <a:gdLst>
              <a:gd name="T0" fmla="*/ 256 w 256"/>
              <a:gd name="T1" fmla="*/ 216 h 256"/>
              <a:gd name="T2" fmla="*/ 216 w 256"/>
              <a:gd name="T3" fmla="*/ 256 h 256"/>
              <a:gd name="T4" fmla="*/ 40 w 256"/>
              <a:gd name="T5" fmla="*/ 256 h 256"/>
              <a:gd name="T6" fmla="*/ 0 w 256"/>
              <a:gd name="T7" fmla="*/ 216 h 256"/>
              <a:gd name="T8" fmla="*/ 0 w 256"/>
              <a:gd name="T9" fmla="*/ 40 h 256"/>
              <a:gd name="T10" fmla="*/ 40 w 256"/>
              <a:gd name="T11" fmla="*/ 0 h 256"/>
              <a:gd name="T12" fmla="*/ 216 w 256"/>
              <a:gd name="T13" fmla="*/ 0 h 256"/>
              <a:gd name="T14" fmla="*/ 256 w 256"/>
              <a:gd name="T15" fmla="*/ 40 h 256"/>
              <a:gd name="T16" fmla="*/ 256 w 256"/>
              <a:gd name="T17" fmla="*/ 216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6" h="256">
                <a:moveTo>
                  <a:pt x="256" y="216"/>
                </a:moveTo>
                <a:cubicBezTo>
                  <a:pt x="256" y="238"/>
                  <a:pt x="238" y="256"/>
                  <a:pt x="216" y="256"/>
                </a:cubicBezTo>
                <a:cubicBezTo>
                  <a:pt x="40" y="256"/>
                  <a:pt x="40" y="256"/>
                  <a:pt x="40" y="256"/>
                </a:cubicBezTo>
                <a:cubicBezTo>
                  <a:pt x="18" y="256"/>
                  <a:pt x="0" y="238"/>
                  <a:pt x="0" y="216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18"/>
                  <a:pt x="18" y="0"/>
                  <a:pt x="40" y="0"/>
                </a:cubicBezTo>
                <a:cubicBezTo>
                  <a:pt x="216" y="0"/>
                  <a:pt x="216" y="0"/>
                  <a:pt x="216" y="0"/>
                </a:cubicBezTo>
                <a:cubicBezTo>
                  <a:pt x="238" y="0"/>
                  <a:pt x="256" y="18"/>
                  <a:pt x="256" y="40"/>
                </a:cubicBezTo>
                <a:lnTo>
                  <a:pt x="256" y="2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898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B Titr" panose="00000700000000000000" pitchFamily="2" charset="-78"/>
                <a:sym typeface="Arial"/>
              </a:rPr>
              <a:t>10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B Titr" panose="00000700000000000000" pitchFamily="2" charset="-78"/>
              <a:sym typeface="Arial"/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832E9BC3-A3F5-245B-0D59-E5D84BCFBB6C}"/>
              </a:ext>
            </a:extLst>
          </p:cNvPr>
          <p:cNvSpPr txBox="1">
            <a:spLocks/>
          </p:cNvSpPr>
          <p:nvPr/>
        </p:nvSpPr>
        <p:spPr>
          <a:xfrm>
            <a:off x="-867975" y="5705463"/>
            <a:ext cx="6911754" cy="6367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lnSpc>
                <a:spcPct val="120000"/>
              </a:lnSpc>
              <a:buClrTx/>
              <a:defRPr/>
            </a:pPr>
            <a:r>
              <a:rPr lang="fa-IR" sz="2400" dirty="0">
                <a:cs typeface="B Koodak" panose="00000700000000000000" pitchFamily="2" charset="-78"/>
              </a:rPr>
              <a:t>استفاده از رسانه های دیجیتال</a:t>
            </a:r>
            <a:endParaRPr kumimoji="0" lang="id-ID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/>
              <a:cs typeface="B Koodak" panose="00000700000000000000" pitchFamily="2" charset="-78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401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15" grpId="0" animBg="1"/>
      <p:bldP spid="28" grpId="0"/>
      <p:bldP spid="2" grpId="0" animBg="1"/>
      <p:bldP spid="3" grpId="0"/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3898953" y="1201324"/>
            <a:ext cx="4366385" cy="2812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rtl="1">
              <a:lnSpc>
                <a:spcPct val="150000"/>
              </a:lnSpc>
              <a:spcAft>
                <a:spcPts val="2400"/>
              </a:spcAft>
              <a:buClrTx/>
              <a:defRPr/>
            </a:pPr>
            <a:r>
              <a:rPr lang="fa-IR" sz="4400" kern="1200" dirty="0">
                <a:solidFill>
                  <a:srgbClr val="EBEBEB"/>
                </a:solidFill>
                <a:latin typeface="Franklin Gothic Book"/>
                <a:ea typeface="+mn-ea"/>
                <a:cs typeface="B Titr" panose="00000700000000000000" pitchFamily="2" charset="-78"/>
              </a:rPr>
              <a:t>.</a:t>
            </a:r>
          </a:p>
          <a:p>
            <a:pPr algn="ctr" defTabSz="1219170" rtl="1">
              <a:lnSpc>
                <a:spcPct val="150000"/>
              </a:lnSpc>
              <a:spcAft>
                <a:spcPts val="2400"/>
              </a:spcAft>
              <a:buClrTx/>
              <a:defRPr/>
            </a:pPr>
            <a:r>
              <a:rPr lang="fa-IR" sz="6600" b="1" kern="1200" dirty="0">
                <a:solidFill>
                  <a:srgbClr val="141212"/>
                </a:solidFill>
                <a:latin typeface="IranNastaliq" panose="02020505000000020003" pitchFamily="18" charset="0"/>
                <a:ea typeface="+mn-ea"/>
                <a:cs typeface="IranNastaliq" panose="02020505000000020003" pitchFamily="18" charset="0"/>
              </a:rPr>
              <a:t>برنامه </a:t>
            </a:r>
            <a:r>
              <a:rPr lang="fa-IR" sz="6600" b="1" kern="1200" dirty="0" err="1">
                <a:solidFill>
                  <a:srgbClr val="141212"/>
                </a:solidFill>
                <a:latin typeface="IranNastaliq" panose="02020505000000020003" pitchFamily="18" charset="0"/>
                <a:ea typeface="+mn-ea"/>
                <a:cs typeface="IranNastaliq" panose="02020505000000020003" pitchFamily="18" charset="0"/>
              </a:rPr>
              <a:t>هایی</a:t>
            </a:r>
            <a:r>
              <a:rPr lang="fa-IR" sz="6600" b="1" kern="1200" dirty="0">
                <a:solidFill>
                  <a:srgbClr val="141212"/>
                </a:solidFill>
                <a:latin typeface="IranNastaliq" panose="02020505000000020003" pitchFamily="18" charset="0"/>
                <a:ea typeface="+mn-ea"/>
                <a:cs typeface="IranNastaliq" panose="02020505000000020003" pitchFamily="18" charset="0"/>
              </a:rPr>
              <a:t> برای حین سفر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343422" y="-471053"/>
            <a:ext cx="9505156" cy="3113251"/>
            <a:chOff x="1343422" y="-471053"/>
            <a:chExt cx="9505156" cy="3113251"/>
          </a:xfrm>
        </p:grpSpPr>
        <p:grpSp>
          <p:nvGrpSpPr>
            <p:cNvPr id="6" name="Group 5"/>
            <p:cNvGrpSpPr/>
            <p:nvPr/>
          </p:nvGrpSpPr>
          <p:grpSpPr>
            <a:xfrm>
              <a:off x="1343422" y="0"/>
              <a:ext cx="9505156" cy="2642198"/>
              <a:chOff x="671477" y="0"/>
              <a:chExt cx="9505156" cy="2642198"/>
            </a:xfrm>
          </p:grpSpPr>
          <p:grpSp>
            <p:nvGrpSpPr>
              <p:cNvPr id="15" name="Google Shape;1360;p33"/>
              <p:cNvGrpSpPr/>
              <p:nvPr/>
            </p:nvGrpSpPr>
            <p:grpSpPr>
              <a:xfrm>
                <a:off x="671477" y="0"/>
                <a:ext cx="636071" cy="2642198"/>
                <a:chOff x="3846700" y="-166175"/>
                <a:chExt cx="454448" cy="1887747"/>
              </a:xfrm>
            </p:grpSpPr>
            <p:sp>
              <p:nvSpPr>
                <p:cNvPr id="20" name="Google Shape;1361;p33"/>
                <p:cNvSpPr/>
                <p:nvPr/>
              </p:nvSpPr>
              <p:spPr>
                <a:xfrm>
                  <a:off x="4049360" y="-166175"/>
                  <a:ext cx="49138" cy="8553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" h="15979" extrusionOk="0">
                      <a:moveTo>
                        <a:pt x="453" y="0"/>
                      </a:moveTo>
                      <a:cubicBezTo>
                        <a:pt x="274" y="0"/>
                        <a:pt x="131" y="143"/>
                        <a:pt x="131" y="322"/>
                      </a:cubicBezTo>
                      <a:cubicBezTo>
                        <a:pt x="131" y="488"/>
                        <a:pt x="251" y="619"/>
                        <a:pt x="417" y="655"/>
                      </a:cubicBezTo>
                      <a:cubicBezTo>
                        <a:pt x="251" y="679"/>
                        <a:pt x="131" y="822"/>
                        <a:pt x="131" y="977"/>
                      </a:cubicBezTo>
                      <a:cubicBezTo>
                        <a:pt x="131" y="1143"/>
                        <a:pt x="251" y="1274"/>
                        <a:pt x="417" y="1310"/>
                      </a:cubicBezTo>
                      <a:cubicBezTo>
                        <a:pt x="251" y="1334"/>
                        <a:pt x="131" y="1477"/>
                        <a:pt x="131" y="1631"/>
                      </a:cubicBezTo>
                      <a:cubicBezTo>
                        <a:pt x="131" y="1798"/>
                        <a:pt x="251" y="1929"/>
                        <a:pt x="417" y="1965"/>
                      </a:cubicBezTo>
                      <a:cubicBezTo>
                        <a:pt x="251" y="1989"/>
                        <a:pt x="131" y="2132"/>
                        <a:pt x="131" y="2286"/>
                      </a:cubicBezTo>
                      <a:cubicBezTo>
                        <a:pt x="131" y="2453"/>
                        <a:pt x="251" y="2584"/>
                        <a:pt x="417" y="2620"/>
                      </a:cubicBezTo>
                      <a:cubicBezTo>
                        <a:pt x="251" y="2643"/>
                        <a:pt x="131" y="2786"/>
                        <a:pt x="131" y="2941"/>
                      </a:cubicBezTo>
                      <a:cubicBezTo>
                        <a:pt x="131" y="3108"/>
                        <a:pt x="251" y="3239"/>
                        <a:pt x="417" y="3275"/>
                      </a:cubicBezTo>
                      <a:cubicBezTo>
                        <a:pt x="251" y="3298"/>
                        <a:pt x="131" y="3441"/>
                        <a:pt x="131" y="3596"/>
                      </a:cubicBezTo>
                      <a:cubicBezTo>
                        <a:pt x="131" y="3763"/>
                        <a:pt x="251" y="3894"/>
                        <a:pt x="417" y="3929"/>
                      </a:cubicBezTo>
                      <a:cubicBezTo>
                        <a:pt x="251" y="3953"/>
                        <a:pt x="131" y="4096"/>
                        <a:pt x="131" y="4251"/>
                      </a:cubicBezTo>
                      <a:cubicBezTo>
                        <a:pt x="131" y="4418"/>
                        <a:pt x="251" y="4548"/>
                        <a:pt x="417" y="4584"/>
                      </a:cubicBezTo>
                      <a:cubicBezTo>
                        <a:pt x="251" y="4608"/>
                        <a:pt x="131" y="4751"/>
                        <a:pt x="131" y="4906"/>
                      </a:cubicBezTo>
                      <a:cubicBezTo>
                        <a:pt x="131" y="5072"/>
                        <a:pt x="251" y="5203"/>
                        <a:pt x="417" y="5239"/>
                      </a:cubicBezTo>
                      <a:cubicBezTo>
                        <a:pt x="251" y="5263"/>
                        <a:pt x="131" y="5406"/>
                        <a:pt x="131" y="5561"/>
                      </a:cubicBezTo>
                      <a:cubicBezTo>
                        <a:pt x="131" y="5727"/>
                        <a:pt x="251" y="5858"/>
                        <a:pt x="417" y="5894"/>
                      </a:cubicBezTo>
                      <a:cubicBezTo>
                        <a:pt x="251" y="5918"/>
                        <a:pt x="131" y="6061"/>
                        <a:pt x="131" y="6215"/>
                      </a:cubicBezTo>
                      <a:cubicBezTo>
                        <a:pt x="131" y="6382"/>
                        <a:pt x="251" y="6513"/>
                        <a:pt x="417" y="6549"/>
                      </a:cubicBezTo>
                      <a:cubicBezTo>
                        <a:pt x="251" y="6573"/>
                        <a:pt x="131" y="6715"/>
                        <a:pt x="131" y="6870"/>
                      </a:cubicBezTo>
                      <a:cubicBezTo>
                        <a:pt x="131" y="7037"/>
                        <a:pt x="251" y="7168"/>
                        <a:pt x="417" y="7204"/>
                      </a:cubicBezTo>
                      <a:cubicBezTo>
                        <a:pt x="251" y="7227"/>
                        <a:pt x="131" y="7370"/>
                        <a:pt x="131" y="7525"/>
                      </a:cubicBezTo>
                      <a:cubicBezTo>
                        <a:pt x="131" y="7692"/>
                        <a:pt x="251" y="7823"/>
                        <a:pt x="417" y="7858"/>
                      </a:cubicBezTo>
                      <a:cubicBezTo>
                        <a:pt x="251" y="7882"/>
                        <a:pt x="131" y="8025"/>
                        <a:pt x="131" y="8180"/>
                      </a:cubicBezTo>
                      <a:cubicBezTo>
                        <a:pt x="131" y="8347"/>
                        <a:pt x="251" y="8478"/>
                        <a:pt x="417" y="8513"/>
                      </a:cubicBezTo>
                      <a:cubicBezTo>
                        <a:pt x="251" y="8537"/>
                        <a:pt x="131" y="8680"/>
                        <a:pt x="131" y="8835"/>
                      </a:cubicBezTo>
                      <a:cubicBezTo>
                        <a:pt x="131" y="9001"/>
                        <a:pt x="251" y="9132"/>
                        <a:pt x="417" y="9168"/>
                      </a:cubicBezTo>
                      <a:cubicBezTo>
                        <a:pt x="251" y="9192"/>
                        <a:pt x="131" y="9335"/>
                        <a:pt x="131" y="9490"/>
                      </a:cubicBezTo>
                      <a:cubicBezTo>
                        <a:pt x="131" y="9656"/>
                        <a:pt x="251" y="9787"/>
                        <a:pt x="417" y="9823"/>
                      </a:cubicBezTo>
                      <a:cubicBezTo>
                        <a:pt x="251" y="9847"/>
                        <a:pt x="131" y="9990"/>
                        <a:pt x="131" y="10144"/>
                      </a:cubicBezTo>
                      <a:cubicBezTo>
                        <a:pt x="131" y="10311"/>
                        <a:pt x="251" y="10442"/>
                        <a:pt x="417" y="10478"/>
                      </a:cubicBezTo>
                      <a:cubicBezTo>
                        <a:pt x="251" y="10502"/>
                        <a:pt x="131" y="10644"/>
                        <a:pt x="131" y="10799"/>
                      </a:cubicBezTo>
                      <a:cubicBezTo>
                        <a:pt x="131" y="10966"/>
                        <a:pt x="251" y="11097"/>
                        <a:pt x="417" y="11133"/>
                      </a:cubicBezTo>
                      <a:cubicBezTo>
                        <a:pt x="251" y="11156"/>
                        <a:pt x="131" y="11299"/>
                        <a:pt x="131" y="11454"/>
                      </a:cubicBezTo>
                      <a:cubicBezTo>
                        <a:pt x="131" y="11621"/>
                        <a:pt x="251" y="11752"/>
                        <a:pt x="417" y="11787"/>
                      </a:cubicBezTo>
                      <a:cubicBezTo>
                        <a:pt x="251" y="11811"/>
                        <a:pt x="131" y="11954"/>
                        <a:pt x="131" y="12109"/>
                      </a:cubicBezTo>
                      <a:cubicBezTo>
                        <a:pt x="131" y="12276"/>
                        <a:pt x="251" y="12407"/>
                        <a:pt x="417" y="12442"/>
                      </a:cubicBezTo>
                      <a:cubicBezTo>
                        <a:pt x="251" y="12466"/>
                        <a:pt x="131" y="12609"/>
                        <a:pt x="131" y="12764"/>
                      </a:cubicBezTo>
                      <a:cubicBezTo>
                        <a:pt x="131" y="12930"/>
                        <a:pt x="251" y="13061"/>
                        <a:pt x="417" y="13097"/>
                      </a:cubicBezTo>
                      <a:cubicBezTo>
                        <a:pt x="251" y="13121"/>
                        <a:pt x="131" y="13264"/>
                        <a:pt x="131" y="13419"/>
                      </a:cubicBezTo>
                      <a:cubicBezTo>
                        <a:pt x="131" y="13585"/>
                        <a:pt x="251" y="13716"/>
                        <a:pt x="417" y="13752"/>
                      </a:cubicBezTo>
                      <a:cubicBezTo>
                        <a:pt x="251" y="13776"/>
                        <a:pt x="131" y="13919"/>
                        <a:pt x="131" y="14073"/>
                      </a:cubicBezTo>
                      <a:cubicBezTo>
                        <a:pt x="131" y="14240"/>
                        <a:pt x="251" y="14371"/>
                        <a:pt x="417" y="14407"/>
                      </a:cubicBezTo>
                      <a:cubicBezTo>
                        <a:pt x="251" y="14431"/>
                        <a:pt x="131" y="14574"/>
                        <a:pt x="131" y="14728"/>
                      </a:cubicBezTo>
                      <a:cubicBezTo>
                        <a:pt x="131" y="14895"/>
                        <a:pt x="251" y="15026"/>
                        <a:pt x="417" y="15062"/>
                      </a:cubicBezTo>
                      <a:cubicBezTo>
                        <a:pt x="191" y="15086"/>
                        <a:pt x="0" y="15288"/>
                        <a:pt x="0" y="15526"/>
                      </a:cubicBezTo>
                      <a:cubicBezTo>
                        <a:pt x="0" y="15776"/>
                        <a:pt x="203" y="15978"/>
                        <a:pt x="453" y="15978"/>
                      </a:cubicBezTo>
                      <a:cubicBezTo>
                        <a:pt x="715" y="15978"/>
                        <a:pt x="917" y="15776"/>
                        <a:pt x="917" y="15526"/>
                      </a:cubicBezTo>
                      <a:cubicBezTo>
                        <a:pt x="917" y="15288"/>
                        <a:pt x="727" y="15086"/>
                        <a:pt x="501" y="15062"/>
                      </a:cubicBezTo>
                      <a:cubicBezTo>
                        <a:pt x="667" y="15026"/>
                        <a:pt x="786" y="14895"/>
                        <a:pt x="786" y="14728"/>
                      </a:cubicBezTo>
                      <a:cubicBezTo>
                        <a:pt x="786" y="14574"/>
                        <a:pt x="667" y="14431"/>
                        <a:pt x="501" y="14407"/>
                      </a:cubicBezTo>
                      <a:cubicBezTo>
                        <a:pt x="667" y="14371"/>
                        <a:pt x="786" y="14240"/>
                        <a:pt x="786" y="14073"/>
                      </a:cubicBezTo>
                      <a:cubicBezTo>
                        <a:pt x="786" y="13919"/>
                        <a:pt x="667" y="13776"/>
                        <a:pt x="501" y="13752"/>
                      </a:cubicBezTo>
                      <a:cubicBezTo>
                        <a:pt x="667" y="13716"/>
                        <a:pt x="786" y="13585"/>
                        <a:pt x="786" y="13419"/>
                      </a:cubicBezTo>
                      <a:cubicBezTo>
                        <a:pt x="786" y="13264"/>
                        <a:pt x="667" y="13121"/>
                        <a:pt x="501" y="13097"/>
                      </a:cubicBezTo>
                      <a:cubicBezTo>
                        <a:pt x="667" y="13061"/>
                        <a:pt x="786" y="12930"/>
                        <a:pt x="786" y="12764"/>
                      </a:cubicBezTo>
                      <a:cubicBezTo>
                        <a:pt x="786" y="12609"/>
                        <a:pt x="667" y="12466"/>
                        <a:pt x="501" y="12442"/>
                      </a:cubicBezTo>
                      <a:cubicBezTo>
                        <a:pt x="667" y="12407"/>
                        <a:pt x="786" y="12276"/>
                        <a:pt x="786" y="12109"/>
                      </a:cubicBezTo>
                      <a:cubicBezTo>
                        <a:pt x="786" y="11954"/>
                        <a:pt x="667" y="11811"/>
                        <a:pt x="501" y="11787"/>
                      </a:cubicBezTo>
                      <a:cubicBezTo>
                        <a:pt x="667" y="11752"/>
                        <a:pt x="786" y="11621"/>
                        <a:pt x="786" y="11454"/>
                      </a:cubicBezTo>
                      <a:cubicBezTo>
                        <a:pt x="786" y="11299"/>
                        <a:pt x="667" y="11156"/>
                        <a:pt x="501" y="11133"/>
                      </a:cubicBezTo>
                      <a:cubicBezTo>
                        <a:pt x="667" y="11097"/>
                        <a:pt x="786" y="10966"/>
                        <a:pt x="786" y="10799"/>
                      </a:cubicBezTo>
                      <a:cubicBezTo>
                        <a:pt x="786" y="10644"/>
                        <a:pt x="667" y="10502"/>
                        <a:pt x="501" y="10478"/>
                      </a:cubicBezTo>
                      <a:cubicBezTo>
                        <a:pt x="667" y="10442"/>
                        <a:pt x="786" y="10311"/>
                        <a:pt x="786" y="10144"/>
                      </a:cubicBezTo>
                      <a:cubicBezTo>
                        <a:pt x="786" y="9990"/>
                        <a:pt x="667" y="9847"/>
                        <a:pt x="501" y="9823"/>
                      </a:cubicBezTo>
                      <a:cubicBezTo>
                        <a:pt x="667" y="9787"/>
                        <a:pt x="786" y="9656"/>
                        <a:pt x="786" y="9490"/>
                      </a:cubicBezTo>
                      <a:cubicBezTo>
                        <a:pt x="786" y="9335"/>
                        <a:pt x="667" y="9192"/>
                        <a:pt x="501" y="9168"/>
                      </a:cubicBezTo>
                      <a:cubicBezTo>
                        <a:pt x="667" y="9132"/>
                        <a:pt x="786" y="9001"/>
                        <a:pt x="786" y="8835"/>
                      </a:cubicBezTo>
                      <a:cubicBezTo>
                        <a:pt x="786" y="8680"/>
                        <a:pt x="667" y="8537"/>
                        <a:pt x="501" y="8513"/>
                      </a:cubicBezTo>
                      <a:cubicBezTo>
                        <a:pt x="667" y="8478"/>
                        <a:pt x="786" y="8347"/>
                        <a:pt x="786" y="8180"/>
                      </a:cubicBezTo>
                      <a:cubicBezTo>
                        <a:pt x="786" y="8025"/>
                        <a:pt x="667" y="7882"/>
                        <a:pt x="501" y="7858"/>
                      </a:cubicBezTo>
                      <a:cubicBezTo>
                        <a:pt x="667" y="7823"/>
                        <a:pt x="786" y="7692"/>
                        <a:pt x="786" y="7525"/>
                      </a:cubicBezTo>
                      <a:cubicBezTo>
                        <a:pt x="786" y="7370"/>
                        <a:pt x="667" y="7227"/>
                        <a:pt x="501" y="7204"/>
                      </a:cubicBezTo>
                      <a:cubicBezTo>
                        <a:pt x="667" y="7168"/>
                        <a:pt x="786" y="7037"/>
                        <a:pt x="786" y="6870"/>
                      </a:cubicBezTo>
                      <a:cubicBezTo>
                        <a:pt x="786" y="6715"/>
                        <a:pt x="667" y="6573"/>
                        <a:pt x="501" y="6549"/>
                      </a:cubicBezTo>
                      <a:cubicBezTo>
                        <a:pt x="667" y="6513"/>
                        <a:pt x="786" y="6382"/>
                        <a:pt x="786" y="6215"/>
                      </a:cubicBezTo>
                      <a:cubicBezTo>
                        <a:pt x="786" y="6061"/>
                        <a:pt x="667" y="5918"/>
                        <a:pt x="501" y="5894"/>
                      </a:cubicBezTo>
                      <a:cubicBezTo>
                        <a:pt x="667" y="5858"/>
                        <a:pt x="786" y="5727"/>
                        <a:pt x="786" y="5561"/>
                      </a:cubicBezTo>
                      <a:cubicBezTo>
                        <a:pt x="786" y="5406"/>
                        <a:pt x="667" y="5263"/>
                        <a:pt x="501" y="5239"/>
                      </a:cubicBezTo>
                      <a:cubicBezTo>
                        <a:pt x="667" y="5203"/>
                        <a:pt x="786" y="5072"/>
                        <a:pt x="786" y="4906"/>
                      </a:cubicBezTo>
                      <a:cubicBezTo>
                        <a:pt x="786" y="4751"/>
                        <a:pt x="667" y="4608"/>
                        <a:pt x="501" y="4584"/>
                      </a:cubicBezTo>
                      <a:cubicBezTo>
                        <a:pt x="667" y="4548"/>
                        <a:pt x="786" y="4418"/>
                        <a:pt x="786" y="4251"/>
                      </a:cubicBezTo>
                      <a:cubicBezTo>
                        <a:pt x="786" y="4096"/>
                        <a:pt x="667" y="3953"/>
                        <a:pt x="501" y="3929"/>
                      </a:cubicBezTo>
                      <a:cubicBezTo>
                        <a:pt x="667" y="3894"/>
                        <a:pt x="786" y="3763"/>
                        <a:pt x="786" y="3596"/>
                      </a:cubicBezTo>
                      <a:cubicBezTo>
                        <a:pt x="786" y="3441"/>
                        <a:pt x="667" y="3298"/>
                        <a:pt x="501" y="3275"/>
                      </a:cubicBezTo>
                      <a:cubicBezTo>
                        <a:pt x="667" y="3239"/>
                        <a:pt x="786" y="3108"/>
                        <a:pt x="786" y="2941"/>
                      </a:cubicBezTo>
                      <a:cubicBezTo>
                        <a:pt x="786" y="2786"/>
                        <a:pt x="667" y="2643"/>
                        <a:pt x="501" y="2620"/>
                      </a:cubicBezTo>
                      <a:cubicBezTo>
                        <a:pt x="667" y="2584"/>
                        <a:pt x="786" y="2453"/>
                        <a:pt x="786" y="2286"/>
                      </a:cubicBezTo>
                      <a:cubicBezTo>
                        <a:pt x="786" y="2132"/>
                        <a:pt x="667" y="1989"/>
                        <a:pt x="501" y="1965"/>
                      </a:cubicBezTo>
                      <a:cubicBezTo>
                        <a:pt x="667" y="1929"/>
                        <a:pt x="786" y="1798"/>
                        <a:pt x="786" y="1631"/>
                      </a:cubicBezTo>
                      <a:cubicBezTo>
                        <a:pt x="786" y="1477"/>
                        <a:pt x="667" y="1334"/>
                        <a:pt x="501" y="1310"/>
                      </a:cubicBezTo>
                      <a:cubicBezTo>
                        <a:pt x="667" y="1274"/>
                        <a:pt x="786" y="1143"/>
                        <a:pt x="786" y="977"/>
                      </a:cubicBezTo>
                      <a:cubicBezTo>
                        <a:pt x="786" y="822"/>
                        <a:pt x="667" y="679"/>
                        <a:pt x="501" y="655"/>
                      </a:cubicBezTo>
                      <a:cubicBezTo>
                        <a:pt x="667" y="619"/>
                        <a:pt x="786" y="488"/>
                        <a:pt x="786" y="322"/>
                      </a:cubicBezTo>
                      <a:cubicBezTo>
                        <a:pt x="786" y="143"/>
                        <a:pt x="632" y="0"/>
                        <a:pt x="45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solidFill>
                    <a:srgbClr val="93764F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1362;p33"/>
                <p:cNvSpPr/>
                <p:nvPr/>
              </p:nvSpPr>
              <p:spPr>
                <a:xfrm>
                  <a:off x="3897494" y="1002725"/>
                  <a:ext cx="352800" cy="423300"/>
                </a:xfrm>
                <a:prstGeom prst="rect">
                  <a:avLst/>
                </a:prstGeom>
                <a:gradFill>
                  <a:gsLst>
                    <a:gs pos="0">
                      <a:srgbClr val="E69138"/>
                    </a:gs>
                    <a:gs pos="100000">
                      <a:srgbClr val="F3D893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1363;p33"/>
                <p:cNvSpPr/>
                <p:nvPr/>
              </p:nvSpPr>
              <p:spPr>
                <a:xfrm>
                  <a:off x="3846700" y="689722"/>
                  <a:ext cx="454448" cy="103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90" h="19277" extrusionOk="0">
                      <a:moveTo>
                        <a:pt x="1834" y="6418"/>
                      </a:moveTo>
                      <a:cubicBezTo>
                        <a:pt x="1834" y="6418"/>
                        <a:pt x="2477" y="6811"/>
                        <a:pt x="2572" y="7466"/>
                      </a:cubicBezTo>
                      <a:cubicBezTo>
                        <a:pt x="2596" y="7573"/>
                        <a:pt x="2608" y="7668"/>
                        <a:pt x="2608" y="7763"/>
                      </a:cubicBezTo>
                      <a:lnTo>
                        <a:pt x="2608" y="13609"/>
                      </a:lnTo>
                      <a:lnTo>
                        <a:pt x="1060" y="13609"/>
                      </a:lnTo>
                      <a:lnTo>
                        <a:pt x="1060" y="7763"/>
                      </a:lnTo>
                      <a:cubicBezTo>
                        <a:pt x="1060" y="7668"/>
                        <a:pt x="1072" y="7573"/>
                        <a:pt x="1084" y="7466"/>
                      </a:cubicBezTo>
                      <a:cubicBezTo>
                        <a:pt x="1191" y="6823"/>
                        <a:pt x="1834" y="6418"/>
                        <a:pt x="1834" y="6418"/>
                      </a:cubicBezTo>
                      <a:close/>
                      <a:moveTo>
                        <a:pt x="4239" y="6418"/>
                      </a:moveTo>
                      <a:cubicBezTo>
                        <a:pt x="4239" y="6418"/>
                        <a:pt x="5370" y="7001"/>
                        <a:pt x="5572" y="7966"/>
                      </a:cubicBezTo>
                      <a:cubicBezTo>
                        <a:pt x="5596" y="8132"/>
                        <a:pt x="5608" y="8287"/>
                        <a:pt x="5632" y="8418"/>
                      </a:cubicBezTo>
                      <a:lnTo>
                        <a:pt x="5632" y="13609"/>
                      </a:lnTo>
                      <a:lnTo>
                        <a:pt x="2858" y="13609"/>
                      </a:lnTo>
                      <a:lnTo>
                        <a:pt x="2858" y="8418"/>
                      </a:lnTo>
                      <a:cubicBezTo>
                        <a:pt x="2858" y="8287"/>
                        <a:pt x="2870" y="8132"/>
                        <a:pt x="2917" y="7966"/>
                      </a:cubicBezTo>
                      <a:cubicBezTo>
                        <a:pt x="3108" y="7001"/>
                        <a:pt x="4239" y="6418"/>
                        <a:pt x="4239" y="6418"/>
                      </a:cubicBezTo>
                      <a:close/>
                      <a:moveTo>
                        <a:pt x="6656" y="6418"/>
                      </a:moveTo>
                      <a:cubicBezTo>
                        <a:pt x="6656" y="6418"/>
                        <a:pt x="7299" y="6811"/>
                        <a:pt x="7394" y="7466"/>
                      </a:cubicBezTo>
                      <a:cubicBezTo>
                        <a:pt x="7418" y="7573"/>
                        <a:pt x="7430" y="7668"/>
                        <a:pt x="7430" y="7763"/>
                      </a:cubicBezTo>
                      <a:lnTo>
                        <a:pt x="7430" y="13609"/>
                      </a:lnTo>
                      <a:lnTo>
                        <a:pt x="5882" y="13609"/>
                      </a:lnTo>
                      <a:lnTo>
                        <a:pt x="5882" y="7763"/>
                      </a:lnTo>
                      <a:cubicBezTo>
                        <a:pt x="5882" y="7668"/>
                        <a:pt x="5894" y="7573"/>
                        <a:pt x="5906" y="7466"/>
                      </a:cubicBezTo>
                      <a:cubicBezTo>
                        <a:pt x="6013" y="6823"/>
                        <a:pt x="6656" y="6418"/>
                        <a:pt x="6656" y="6418"/>
                      </a:cubicBezTo>
                      <a:close/>
                      <a:moveTo>
                        <a:pt x="4239" y="0"/>
                      </a:moveTo>
                      <a:cubicBezTo>
                        <a:pt x="3941" y="0"/>
                        <a:pt x="3703" y="155"/>
                        <a:pt x="3703" y="369"/>
                      </a:cubicBezTo>
                      <a:cubicBezTo>
                        <a:pt x="3703" y="477"/>
                        <a:pt x="3786" y="572"/>
                        <a:pt x="3882" y="655"/>
                      </a:cubicBezTo>
                      <a:cubicBezTo>
                        <a:pt x="3822" y="727"/>
                        <a:pt x="3751" y="786"/>
                        <a:pt x="3667" y="858"/>
                      </a:cubicBezTo>
                      <a:cubicBezTo>
                        <a:pt x="2977" y="1393"/>
                        <a:pt x="1893" y="1632"/>
                        <a:pt x="1893" y="2334"/>
                      </a:cubicBezTo>
                      <a:cubicBezTo>
                        <a:pt x="1893" y="2524"/>
                        <a:pt x="1953" y="2667"/>
                        <a:pt x="2060" y="2763"/>
                      </a:cubicBezTo>
                      <a:cubicBezTo>
                        <a:pt x="1024" y="3322"/>
                        <a:pt x="0" y="3798"/>
                        <a:pt x="0" y="4727"/>
                      </a:cubicBezTo>
                      <a:cubicBezTo>
                        <a:pt x="0" y="5239"/>
                        <a:pt x="238" y="5537"/>
                        <a:pt x="524" y="5692"/>
                      </a:cubicBezTo>
                      <a:cubicBezTo>
                        <a:pt x="429" y="5739"/>
                        <a:pt x="369" y="5834"/>
                        <a:pt x="369" y="5930"/>
                      </a:cubicBezTo>
                      <a:cubicBezTo>
                        <a:pt x="369" y="6084"/>
                        <a:pt x="488" y="6204"/>
                        <a:pt x="643" y="6204"/>
                      </a:cubicBezTo>
                      <a:lnTo>
                        <a:pt x="774" y="6204"/>
                      </a:lnTo>
                      <a:lnTo>
                        <a:pt x="774" y="13835"/>
                      </a:lnTo>
                      <a:lnTo>
                        <a:pt x="643" y="13835"/>
                      </a:lnTo>
                      <a:cubicBezTo>
                        <a:pt x="488" y="13835"/>
                        <a:pt x="369" y="13954"/>
                        <a:pt x="369" y="14097"/>
                      </a:cubicBezTo>
                      <a:cubicBezTo>
                        <a:pt x="369" y="14205"/>
                        <a:pt x="429" y="14300"/>
                        <a:pt x="524" y="14335"/>
                      </a:cubicBezTo>
                      <a:cubicBezTo>
                        <a:pt x="238" y="14502"/>
                        <a:pt x="0" y="14800"/>
                        <a:pt x="0" y="15312"/>
                      </a:cubicBezTo>
                      <a:cubicBezTo>
                        <a:pt x="0" y="16586"/>
                        <a:pt x="1953" y="17014"/>
                        <a:pt x="3191" y="17967"/>
                      </a:cubicBezTo>
                      <a:cubicBezTo>
                        <a:pt x="3989" y="18598"/>
                        <a:pt x="4239" y="19277"/>
                        <a:pt x="4239" y="19277"/>
                      </a:cubicBezTo>
                      <a:cubicBezTo>
                        <a:pt x="4239" y="19277"/>
                        <a:pt x="4501" y="18598"/>
                        <a:pt x="5299" y="17967"/>
                      </a:cubicBezTo>
                      <a:cubicBezTo>
                        <a:pt x="6537" y="17002"/>
                        <a:pt x="8489" y="16574"/>
                        <a:pt x="8489" y="15312"/>
                      </a:cubicBezTo>
                      <a:cubicBezTo>
                        <a:pt x="8489" y="14800"/>
                        <a:pt x="8251" y="14502"/>
                        <a:pt x="7966" y="14335"/>
                      </a:cubicBezTo>
                      <a:cubicBezTo>
                        <a:pt x="8049" y="14300"/>
                        <a:pt x="8108" y="14205"/>
                        <a:pt x="8108" y="14097"/>
                      </a:cubicBezTo>
                      <a:cubicBezTo>
                        <a:pt x="8108" y="13954"/>
                        <a:pt x="7989" y="13835"/>
                        <a:pt x="7847" y="13835"/>
                      </a:cubicBezTo>
                      <a:lnTo>
                        <a:pt x="7716" y="13835"/>
                      </a:lnTo>
                      <a:lnTo>
                        <a:pt x="7716" y="6204"/>
                      </a:lnTo>
                      <a:lnTo>
                        <a:pt x="7847" y="6204"/>
                      </a:lnTo>
                      <a:cubicBezTo>
                        <a:pt x="7989" y="6204"/>
                        <a:pt x="8108" y="6084"/>
                        <a:pt x="8108" y="5930"/>
                      </a:cubicBezTo>
                      <a:cubicBezTo>
                        <a:pt x="8108" y="5834"/>
                        <a:pt x="8049" y="5739"/>
                        <a:pt x="7966" y="5692"/>
                      </a:cubicBezTo>
                      <a:cubicBezTo>
                        <a:pt x="8228" y="5513"/>
                        <a:pt x="8489" y="5239"/>
                        <a:pt x="8489" y="4727"/>
                      </a:cubicBezTo>
                      <a:cubicBezTo>
                        <a:pt x="8489" y="3798"/>
                        <a:pt x="7477" y="3334"/>
                        <a:pt x="6430" y="2763"/>
                      </a:cubicBezTo>
                      <a:cubicBezTo>
                        <a:pt x="6525" y="2655"/>
                        <a:pt x="6596" y="2524"/>
                        <a:pt x="6596" y="2334"/>
                      </a:cubicBezTo>
                      <a:cubicBezTo>
                        <a:pt x="6596" y="1620"/>
                        <a:pt x="5513" y="1381"/>
                        <a:pt x="4822" y="858"/>
                      </a:cubicBezTo>
                      <a:cubicBezTo>
                        <a:pt x="4739" y="786"/>
                        <a:pt x="4656" y="727"/>
                        <a:pt x="4596" y="655"/>
                      </a:cubicBezTo>
                      <a:cubicBezTo>
                        <a:pt x="4703" y="572"/>
                        <a:pt x="4775" y="489"/>
                        <a:pt x="4775" y="369"/>
                      </a:cubicBezTo>
                      <a:cubicBezTo>
                        <a:pt x="4775" y="155"/>
                        <a:pt x="4537" y="0"/>
                        <a:pt x="4239" y="0"/>
                      </a:cubicBezTo>
                      <a:close/>
                    </a:path>
                  </a:pathLst>
                </a:custGeom>
                <a:gradFill>
                  <a:gsLst>
                    <a:gs pos="100000">
                      <a:srgbClr val="93764F"/>
                    </a:gs>
                    <a:gs pos="0">
                      <a:srgbClr val="845D41"/>
                    </a:gs>
                  </a:gsLst>
                  <a:lin ang="5400000" scaled="1"/>
                </a:gradFill>
                <a:ln>
                  <a:noFill/>
                </a:ln>
                <a:effectLst>
                  <a:outerShdw blurRad="257175" dist="47625" dir="5400000" algn="bl" rotWithShape="0">
                    <a:srgbClr val="CEA37C">
                      <a:alpha val="8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" name="Google Shape;1364;p33"/>
              <p:cNvGrpSpPr/>
              <p:nvPr/>
            </p:nvGrpSpPr>
            <p:grpSpPr>
              <a:xfrm>
                <a:off x="9540562" y="0"/>
                <a:ext cx="636071" cy="2642198"/>
                <a:chOff x="3846700" y="-166175"/>
                <a:chExt cx="454448" cy="1887747"/>
              </a:xfrm>
            </p:grpSpPr>
            <p:sp>
              <p:nvSpPr>
                <p:cNvPr id="17" name="Google Shape;1365;p33"/>
                <p:cNvSpPr/>
                <p:nvPr/>
              </p:nvSpPr>
              <p:spPr>
                <a:xfrm>
                  <a:off x="4049360" y="-166175"/>
                  <a:ext cx="49138" cy="8553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" h="15979" extrusionOk="0">
                      <a:moveTo>
                        <a:pt x="453" y="0"/>
                      </a:moveTo>
                      <a:cubicBezTo>
                        <a:pt x="274" y="0"/>
                        <a:pt x="131" y="143"/>
                        <a:pt x="131" y="322"/>
                      </a:cubicBezTo>
                      <a:cubicBezTo>
                        <a:pt x="131" y="488"/>
                        <a:pt x="251" y="619"/>
                        <a:pt x="417" y="655"/>
                      </a:cubicBezTo>
                      <a:cubicBezTo>
                        <a:pt x="251" y="679"/>
                        <a:pt x="131" y="822"/>
                        <a:pt x="131" y="977"/>
                      </a:cubicBezTo>
                      <a:cubicBezTo>
                        <a:pt x="131" y="1143"/>
                        <a:pt x="251" y="1274"/>
                        <a:pt x="417" y="1310"/>
                      </a:cubicBezTo>
                      <a:cubicBezTo>
                        <a:pt x="251" y="1334"/>
                        <a:pt x="131" y="1477"/>
                        <a:pt x="131" y="1631"/>
                      </a:cubicBezTo>
                      <a:cubicBezTo>
                        <a:pt x="131" y="1798"/>
                        <a:pt x="251" y="1929"/>
                        <a:pt x="417" y="1965"/>
                      </a:cubicBezTo>
                      <a:cubicBezTo>
                        <a:pt x="251" y="1989"/>
                        <a:pt x="131" y="2132"/>
                        <a:pt x="131" y="2286"/>
                      </a:cubicBezTo>
                      <a:cubicBezTo>
                        <a:pt x="131" y="2453"/>
                        <a:pt x="251" y="2584"/>
                        <a:pt x="417" y="2620"/>
                      </a:cubicBezTo>
                      <a:cubicBezTo>
                        <a:pt x="251" y="2643"/>
                        <a:pt x="131" y="2786"/>
                        <a:pt x="131" y="2941"/>
                      </a:cubicBezTo>
                      <a:cubicBezTo>
                        <a:pt x="131" y="3108"/>
                        <a:pt x="251" y="3239"/>
                        <a:pt x="417" y="3275"/>
                      </a:cubicBezTo>
                      <a:cubicBezTo>
                        <a:pt x="251" y="3298"/>
                        <a:pt x="131" y="3441"/>
                        <a:pt x="131" y="3596"/>
                      </a:cubicBezTo>
                      <a:cubicBezTo>
                        <a:pt x="131" y="3763"/>
                        <a:pt x="251" y="3894"/>
                        <a:pt x="417" y="3929"/>
                      </a:cubicBezTo>
                      <a:cubicBezTo>
                        <a:pt x="251" y="3953"/>
                        <a:pt x="131" y="4096"/>
                        <a:pt x="131" y="4251"/>
                      </a:cubicBezTo>
                      <a:cubicBezTo>
                        <a:pt x="131" y="4418"/>
                        <a:pt x="251" y="4548"/>
                        <a:pt x="417" y="4584"/>
                      </a:cubicBezTo>
                      <a:cubicBezTo>
                        <a:pt x="251" y="4608"/>
                        <a:pt x="131" y="4751"/>
                        <a:pt x="131" y="4906"/>
                      </a:cubicBezTo>
                      <a:cubicBezTo>
                        <a:pt x="131" y="5072"/>
                        <a:pt x="251" y="5203"/>
                        <a:pt x="417" y="5239"/>
                      </a:cubicBezTo>
                      <a:cubicBezTo>
                        <a:pt x="251" y="5263"/>
                        <a:pt x="131" y="5406"/>
                        <a:pt x="131" y="5561"/>
                      </a:cubicBezTo>
                      <a:cubicBezTo>
                        <a:pt x="131" y="5727"/>
                        <a:pt x="251" y="5858"/>
                        <a:pt x="417" y="5894"/>
                      </a:cubicBezTo>
                      <a:cubicBezTo>
                        <a:pt x="251" y="5918"/>
                        <a:pt x="131" y="6061"/>
                        <a:pt x="131" y="6215"/>
                      </a:cubicBezTo>
                      <a:cubicBezTo>
                        <a:pt x="131" y="6382"/>
                        <a:pt x="251" y="6513"/>
                        <a:pt x="417" y="6549"/>
                      </a:cubicBezTo>
                      <a:cubicBezTo>
                        <a:pt x="251" y="6573"/>
                        <a:pt x="131" y="6715"/>
                        <a:pt x="131" y="6870"/>
                      </a:cubicBezTo>
                      <a:cubicBezTo>
                        <a:pt x="131" y="7037"/>
                        <a:pt x="251" y="7168"/>
                        <a:pt x="417" y="7204"/>
                      </a:cubicBezTo>
                      <a:cubicBezTo>
                        <a:pt x="251" y="7227"/>
                        <a:pt x="131" y="7370"/>
                        <a:pt x="131" y="7525"/>
                      </a:cubicBezTo>
                      <a:cubicBezTo>
                        <a:pt x="131" y="7692"/>
                        <a:pt x="251" y="7823"/>
                        <a:pt x="417" y="7858"/>
                      </a:cubicBezTo>
                      <a:cubicBezTo>
                        <a:pt x="251" y="7882"/>
                        <a:pt x="131" y="8025"/>
                        <a:pt x="131" y="8180"/>
                      </a:cubicBezTo>
                      <a:cubicBezTo>
                        <a:pt x="131" y="8347"/>
                        <a:pt x="251" y="8478"/>
                        <a:pt x="417" y="8513"/>
                      </a:cubicBezTo>
                      <a:cubicBezTo>
                        <a:pt x="251" y="8537"/>
                        <a:pt x="131" y="8680"/>
                        <a:pt x="131" y="8835"/>
                      </a:cubicBezTo>
                      <a:cubicBezTo>
                        <a:pt x="131" y="9001"/>
                        <a:pt x="251" y="9132"/>
                        <a:pt x="417" y="9168"/>
                      </a:cubicBezTo>
                      <a:cubicBezTo>
                        <a:pt x="251" y="9192"/>
                        <a:pt x="131" y="9335"/>
                        <a:pt x="131" y="9490"/>
                      </a:cubicBezTo>
                      <a:cubicBezTo>
                        <a:pt x="131" y="9656"/>
                        <a:pt x="251" y="9787"/>
                        <a:pt x="417" y="9823"/>
                      </a:cubicBezTo>
                      <a:cubicBezTo>
                        <a:pt x="251" y="9847"/>
                        <a:pt x="131" y="9990"/>
                        <a:pt x="131" y="10144"/>
                      </a:cubicBezTo>
                      <a:cubicBezTo>
                        <a:pt x="131" y="10311"/>
                        <a:pt x="251" y="10442"/>
                        <a:pt x="417" y="10478"/>
                      </a:cubicBezTo>
                      <a:cubicBezTo>
                        <a:pt x="251" y="10502"/>
                        <a:pt x="131" y="10644"/>
                        <a:pt x="131" y="10799"/>
                      </a:cubicBezTo>
                      <a:cubicBezTo>
                        <a:pt x="131" y="10966"/>
                        <a:pt x="251" y="11097"/>
                        <a:pt x="417" y="11133"/>
                      </a:cubicBezTo>
                      <a:cubicBezTo>
                        <a:pt x="251" y="11156"/>
                        <a:pt x="131" y="11299"/>
                        <a:pt x="131" y="11454"/>
                      </a:cubicBezTo>
                      <a:cubicBezTo>
                        <a:pt x="131" y="11621"/>
                        <a:pt x="251" y="11752"/>
                        <a:pt x="417" y="11787"/>
                      </a:cubicBezTo>
                      <a:cubicBezTo>
                        <a:pt x="251" y="11811"/>
                        <a:pt x="131" y="11954"/>
                        <a:pt x="131" y="12109"/>
                      </a:cubicBezTo>
                      <a:cubicBezTo>
                        <a:pt x="131" y="12276"/>
                        <a:pt x="251" y="12407"/>
                        <a:pt x="417" y="12442"/>
                      </a:cubicBezTo>
                      <a:cubicBezTo>
                        <a:pt x="251" y="12466"/>
                        <a:pt x="131" y="12609"/>
                        <a:pt x="131" y="12764"/>
                      </a:cubicBezTo>
                      <a:cubicBezTo>
                        <a:pt x="131" y="12930"/>
                        <a:pt x="251" y="13061"/>
                        <a:pt x="417" y="13097"/>
                      </a:cubicBezTo>
                      <a:cubicBezTo>
                        <a:pt x="251" y="13121"/>
                        <a:pt x="131" y="13264"/>
                        <a:pt x="131" y="13419"/>
                      </a:cubicBezTo>
                      <a:cubicBezTo>
                        <a:pt x="131" y="13585"/>
                        <a:pt x="251" y="13716"/>
                        <a:pt x="417" y="13752"/>
                      </a:cubicBezTo>
                      <a:cubicBezTo>
                        <a:pt x="251" y="13776"/>
                        <a:pt x="131" y="13919"/>
                        <a:pt x="131" y="14073"/>
                      </a:cubicBezTo>
                      <a:cubicBezTo>
                        <a:pt x="131" y="14240"/>
                        <a:pt x="251" y="14371"/>
                        <a:pt x="417" y="14407"/>
                      </a:cubicBezTo>
                      <a:cubicBezTo>
                        <a:pt x="251" y="14431"/>
                        <a:pt x="131" y="14574"/>
                        <a:pt x="131" y="14728"/>
                      </a:cubicBezTo>
                      <a:cubicBezTo>
                        <a:pt x="131" y="14895"/>
                        <a:pt x="251" y="15026"/>
                        <a:pt x="417" y="15062"/>
                      </a:cubicBezTo>
                      <a:cubicBezTo>
                        <a:pt x="191" y="15086"/>
                        <a:pt x="0" y="15288"/>
                        <a:pt x="0" y="15526"/>
                      </a:cubicBezTo>
                      <a:cubicBezTo>
                        <a:pt x="0" y="15776"/>
                        <a:pt x="203" y="15978"/>
                        <a:pt x="453" y="15978"/>
                      </a:cubicBezTo>
                      <a:cubicBezTo>
                        <a:pt x="715" y="15978"/>
                        <a:pt x="917" y="15776"/>
                        <a:pt x="917" y="15526"/>
                      </a:cubicBezTo>
                      <a:cubicBezTo>
                        <a:pt x="917" y="15288"/>
                        <a:pt x="727" y="15086"/>
                        <a:pt x="501" y="15062"/>
                      </a:cubicBezTo>
                      <a:cubicBezTo>
                        <a:pt x="667" y="15026"/>
                        <a:pt x="786" y="14895"/>
                        <a:pt x="786" y="14728"/>
                      </a:cubicBezTo>
                      <a:cubicBezTo>
                        <a:pt x="786" y="14574"/>
                        <a:pt x="667" y="14431"/>
                        <a:pt x="501" y="14407"/>
                      </a:cubicBezTo>
                      <a:cubicBezTo>
                        <a:pt x="667" y="14371"/>
                        <a:pt x="786" y="14240"/>
                        <a:pt x="786" y="14073"/>
                      </a:cubicBezTo>
                      <a:cubicBezTo>
                        <a:pt x="786" y="13919"/>
                        <a:pt x="667" y="13776"/>
                        <a:pt x="501" y="13752"/>
                      </a:cubicBezTo>
                      <a:cubicBezTo>
                        <a:pt x="667" y="13716"/>
                        <a:pt x="786" y="13585"/>
                        <a:pt x="786" y="13419"/>
                      </a:cubicBezTo>
                      <a:cubicBezTo>
                        <a:pt x="786" y="13264"/>
                        <a:pt x="667" y="13121"/>
                        <a:pt x="501" y="13097"/>
                      </a:cubicBezTo>
                      <a:cubicBezTo>
                        <a:pt x="667" y="13061"/>
                        <a:pt x="786" y="12930"/>
                        <a:pt x="786" y="12764"/>
                      </a:cubicBezTo>
                      <a:cubicBezTo>
                        <a:pt x="786" y="12609"/>
                        <a:pt x="667" y="12466"/>
                        <a:pt x="501" y="12442"/>
                      </a:cubicBezTo>
                      <a:cubicBezTo>
                        <a:pt x="667" y="12407"/>
                        <a:pt x="786" y="12276"/>
                        <a:pt x="786" y="12109"/>
                      </a:cubicBezTo>
                      <a:cubicBezTo>
                        <a:pt x="786" y="11954"/>
                        <a:pt x="667" y="11811"/>
                        <a:pt x="501" y="11787"/>
                      </a:cubicBezTo>
                      <a:cubicBezTo>
                        <a:pt x="667" y="11752"/>
                        <a:pt x="786" y="11621"/>
                        <a:pt x="786" y="11454"/>
                      </a:cubicBezTo>
                      <a:cubicBezTo>
                        <a:pt x="786" y="11299"/>
                        <a:pt x="667" y="11156"/>
                        <a:pt x="501" y="11133"/>
                      </a:cubicBezTo>
                      <a:cubicBezTo>
                        <a:pt x="667" y="11097"/>
                        <a:pt x="786" y="10966"/>
                        <a:pt x="786" y="10799"/>
                      </a:cubicBezTo>
                      <a:cubicBezTo>
                        <a:pt x="786" y="10644"/>
                        <a:pt x="667" y="10502"/>
                        <a:pt x="501" y="10478"/>
                      </a:cubicBezTo>
                      <a:cubicBezTo>
                        <a:pt x="667" y="10442"/>
                        <a:pt x="786" y="10311"/>
                        <a:pt x="786" y="10144"/>
                      </a:cubicBezTo>
                      <a:cubicBezTo>
                        <a:pt x="786" y="9990"/>
                        <a:pt x="667" y="9847"/>
                        <a:pt x="501" y="9823"/>
                      </a:cubicBezTo>
                      <a:cubicBezTo>
                        <a:pt x="667" y="9787"/>
                        <a:pt x="786" y="9656"/>
                        <a:pt x="786" y="9490"/>
                      </a:cubicBezTo>
                      <a:cubicBezTo>
                        <a:pt x="786" y="9335"/>
                        <a:pt x="667" y="9192"/>
                        <a:pt x="501" y="9168"/>
                      </a:cubicBezTo>
                      <a:cubicBezTo>
                        <a:pt x="667" y="9132"/>
                        <a:pt x="786" y="9001"/>
                        <a:pt x="786" y="8835"/>
                      </a:cubicBezTo>
                      <a:cubicBezTo>
                        <a:pt x="786" y="8680"/>
                        <a:pt x="667" y="8537"/>
                        <a:pt x="501" y="8513"/>
                      </a:cubicBezTo>
                      <a:cubicBezTo>
                        <a:pt x="667" y="8478"/>
                        <a:pt x="786" y="8347"/>
                        <a:pt x="786" y="8180"/>
                      </a:cubicBezTo>
                      <a:cubicBezTo>
                        <a:pt x="786" y="8025"/>
                        <a:pt x="667" y="7882"/>
                        <a:pt x="501" y="7858"/>
                      </a:cubicBezTo>
                      <a:cubicBezTo>
                        <a:pt x="667" y="7823"/>
                        <a:pt x="786" y="7692"/>
                        <a:pt x="786" y="7525"/>
                      </a:cubicBezTo>
                      <a:cubicBezTo>
                        <a:pt x="786" y="7370"/>
                        <a:pt x="667" y="7227"/>
                        <a:pt x="501" y="7204"/>
                      </a:cubicBezTo>
                      <a:cubicBezTo>
                        <a:pt x="667" y="7168"/>
                        <a:pt x="786" y="7037"/>
                        <a:pt x="786" y="6870"/>
                      </a:cubicBezTo>
                      <a:cubicBezTo>
                        <a:pt x="786" y="6715"/>
                        <a:pt x="667" y="6573"/>
                        <a:pt x="501" y="6549"/>
                      </a:cubicBezTo>
                      <a:cubicBezTo>
                        <a:pt x="667" y="6513"/>
                        <a:pt x="786" y="6382"/>
                        <a:pt x="786" y="6215"/>
                      </a:cubicBezTo>
                      <a:cubicBezTo>
                        <a:pt x="786" y="6061"/>
                        <a:pt x="667" y="5918"/>
                        <a:pt x="501" y="5894"/>
                      </a:cubicBezTo>
                      <a:cubicBezTo>
                        <a:pt x="667" y="5858"/>
                        <a:pt x="786" y="5727"/>
                        <a:pt x="786" y="5561"/>
                      </a:cubicBezTo>
                      <a:cubicBezTo>
                        <a:pt x="786" y="5406"/>
                        <a:pt x="667" y="5263"/>
                        <a:pt x="501" y="5239"/>
                      </a:cubicBezTo>
                      <a:cubicBezTo>
                        <a:pt x="667" y="5203"/>
                        <a:pt x="786" y="5072"/>
                        <a:pt x="786" y="4906"/>
                      </a:cubicBezTo>
                      <a:cubicBezTo>
                        <a:pt x="786" y="4751"/>
                        <a:pt x="667" y="4608"/>
                        <a:pt x="501" y="4584"/>
                      </a:cubicBezTo>
                      <a:cubicBezTo>
                        <a:pt x="667" y="4548"/>
                        <a:pt x="786" y="4418"/>
                        <a:pt x="786" y="4251"/>
                      </a:cubicBezTo>
                      <a:cubicBezTo>
                        <a:pt x="786" y="4096"/>
                        <a:pt x="667" y="3953"/>
                        <a:pt x="501" y="3929"/>
                      </a:cubicBezTo>
                      <a:cubicBezTo>
                        <a:pt x="667" y="3894"/>
                        <a:pt x="786" y="3763"/>
                        <a:pt x="786" y="3596"/>
                      </a:cubicBezTo>
                      <a:cubicBezTo>
                        <a:pt x="786" y="3441"/>
                        <a:pt x="667" y="3298"/>
                        <a:pt x="501" y="3275"/>
                      </a:cubicBezTo>
                      <a:cubicBezTo>
                        <a:pt x="667" y="3239"/>
                        <a:pt x="786" y="3108"/>
                        <a:pt x="786" y="2941"/>
                      </a:cubicBezTo>
                      <a:cubicBezTo>
                        <a:pt x="786" y="2786"/>
                        <a:pt x="667" y="2643"/>
                        <a:pt x="501" y="2620"/>
                      </a:cubicBezTo>
                      <a:cubicBezTo>
                        <a:pt x="667" y="2584"/>
                        <a:pt x="786" y="2453"/>
                        <a:pt x="786" y="2286"/>
                      </a:cubicBezTo>
                      <a:cubicBezTo>
                        <a:pt x="786" y="2132"/>
                        <a:pt x="667" y="1989"/>
                        <a:pt x="501" y="1965"/>
                      </a:cubicBezTo>
                      <a:cubicBezTo>
                        <a:pt x="667" y="1929"/>
                        <a:pt x="786" y="1798"/>
                        <a:pt x="786" y="1631"/>
                      </a:cubicBezTo>
                      <a:cubicBezTo>
                        <a:pt x="786" y="1477"/>
                        <a:pt x="667" y="1334"/>
                        <a:pt x="501" y="1310"/>
                      </a:cubicBezTo>
                      <a:cubicBezTo>
                        <a:pt x="667" y="1274"/>
                        <a:pt x="786" y="1143"/>
                        <a:pt x="786" y="977"/>
                      </a:cubicBezTo>
                      <a:cubicBezTo>
                        <a:pt x="786" y="822"/>
                        <a:pt x="667" y="679"/>
                        <a:pt x="501" y="655"/>
                      </a:cubicBezTo>
                      <a:cubicBezTo>
                        <a:pt x="667" y="619"/>
                        <a:pt x="786" y="488"/>
                        <a:pt x="786" y="322"/>
                      </a:cubicBezTo>
                      <a:cubicBezTo>
                        <a:pt x="786" y="143"/>
                        <a:pt x="632" y="0"/>
                        <a:pt x="45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solidFill>
                    <a:srgbClr val="93764F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1366;p33"/>
                <p:cNvSpPr/>
                <p:nvPr/>
              </p:nvSpPr>
              <p:spPr>
                <a:xfrm>
                  <a:off x="3897494" y="1002725"/>
                  <a:ext cx="352800" cy="423300"/>
                </a:xfrm>
                <a:prstGeom prst="rect">
                  <a:avLst/>
                </a:prstGeom>
                <a:gradFill>
                  <a:gsLst>
                    <a:gs pos="0">
                      <a:srgbClr val="E69138"/>
                    </a:gs>
                    <a:gs pos="100000">
                      <a:srgbClr val="F3D893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1367;p33"/>
                <p:cNvSpPr/>
                <p:nvPr/>
              </p:nvSpPr>
              <p:spPr>
                <a:xfrm>
                  <a:off x="3846700" y="689722"/>
                  <a:ext cx="454448" cy="103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90" h="19277" extrusionOk="0">
                      <a:moveTo>
                        <a:pt x="1834" y="6418"/>
                      </a:moveTo>
                      <a:cubicBezTo>
                        <a:pt x="1834" y="6418"/>
                        <a:pt x="2477" y="6811"/>
                        <a:pt x="2572" y="7466"/>
                      </a:cubicBezTo>
                      <a:cubicBezTo>
                        <a:pt x="2596" y="7573"/>
                        <a:pt x="2608" y="7668"/>
                        <a:pt x="2608" y="7763"/>
                      </a:cubicBezTo>
                      <a:lnTo>
                        <a:pt x="2608" y="13609"/>
                      </a:lnTo>
                      <a:lnTo>
                        <a:pt x="1060" y="13609"/>
                      </a:lnTo>
                      <a:lnTo>
                        <a:pt x="1060" y="7763"/>
                      </a:lnTo>
                      <a:cubicBezTo>
                        <a:pt x="1060" y="7668"/>
                        <a:pt x="1072" y="7573"/>
                        <a:pt x="1084" y="7466"/>
                      </a:cubicBezTo>
                      <a:cubicBezTo>
                        <a:pt x="1191" y="6823"/>
                        <a:pt x="1834" y="6418"/>
                        <a:pt x="1834" y="6418"/>
                      </a:cubicBezTo>
                      <a:close/>
                      <a:moveTo>
                        <a:pt x="4239" y="6418"/>
                      </a:moveTo>
                      <a:cubicBezTo>
                        <a:pt x="4239" y="6418"/>
                        <a:pt x="5370" y="7001"/>
                        <a:pt x="5572" y="7966"/>
                      </a:cubicBezTo>
                      <a:cubicBezTo>
                        <a:pt x="5596" y="8132"/>
                        <a:pt x="5608" y="8287"/>
                        <a:pt x="5632" y="8418"/>
                      </a:cubicBezTo>
                      <a:lnTo>
                        <a:pt x="5632" y="13609"/>
                      </a:lnTo>
                      <a:lnTo>
                        <a:pt x="2858" y="13609"/>
                      </a:lnTo>
                      <a:lnTo>
                        <a:pt x="2858" y="8418"/>
                      </a:lnTo>
                      <a:cubicBezTo>
                        <a:pt x="2858" y="8287"/>
                        <a:pt x="2870" y="8132"/>
                        <a:pt x="2917" y="7966"/>
                      </a:cubicBezTo>
                      <a:cubicBezTo>
                        <a:pt x="3108" y="7001"/>
                        <a:pt x="4239" y="6418"/>
                        <a:pt x="4239" y="6418"/>
                      </a:cubicBezTo>
                      <a:close/>
                      <a:moveTo>
                        <a:pt x="6656" y="6418"/>
                      </a:moveTo>
                      <a:cubicBezTo>
                        <a:pt x="6656" y="6418"/>
                        <a:pt x="7299" y="6811"/>
                        <a:pt x="7394" y="7466"/>
                      </a:cubicBezTo>
                      <a:cubicBezTo>
                        <a:pt x="7418" y="7573"/>
                        <a:pt x="7430" y="7668"/>
                        <a:pt x="7430" y="7763"/>
                      </a:cubicBezTo>
                      <a:lnTo>
                        <a:pt x="7430" y="13609"/>
                      </a:lnTo>
                      <a:lnTo>
                        <a:pt x="5882" y="13609"/>
                      </a:lnTo>
                      <a:lnTo>
                        <a:pt x="5882" y="7763"/>
                      </a:lnTo>
                      <a:cubicBezTo>
                        <a:pt x="5882" y="7668"/>
                        <a:pt x="5894" y="7573"/>
                        <a:pt x="5906" y="7466"/>
                      </a:cubicBezTo>
                      <a:cubicBezTo>
                        <a:pt x="6013" y="6823"/>
                        <a:pt x="6656" y="6418"/>
                        <a:pt x="6656" y="6418"/>
                      </a:cubicBezTo>
                      <a:close/>
                      <a:moveTo>
                        <a:pt x="4239" y="0"/>
                      </a:moveTo>
                      <a:cubicBezTo>
                        <a:pt x="3941" y="0"/>
                        <a:pt x="3703" y="155"/>
                        <a:pt x="3703" y="369"/>
                      </a:cubicBezTo>
                      <a:cubicBezTo>
                        <a:pt x="3703" y="477"/>
                        <a:pt x="3786" y="572"/>
                        <a:pt x="3882" y="655"/>
                      </a:cubicBezTo>
                      <a:cubicBezTo>
                        <a:pt x="3822" y="727"/>
                        <a:pt x="3751" y="786"/>
                        <a:pt x="3667" y="858"/>
                      </a:cubicBezTo>
                      <a:cubicBezTo>
                        <a:pt x="2977" y="1393"/>
                        <a:pt x="1893" y="1632"/>
                        <a:pt x="1893" y="2334"/>
                      </a:cubicBezTo>
                      <a:cubicBezTo>
                        <a:pt x="1893" y="2524"/>
                        <a:pt x="1953" y="2667"/>
                        <a:pt x="2060" y="2763"/>
                      </a:cubicBezTo>
                      <a:cubicBezTo>
                        <a:pt x="1024" y="3322"/>
                        <a:pt x="0" y="3798"/>
                        <a:pt x="0" y="4727"/>
                      </a:cubicBezTo>
                      <a:cubicBezTo>
                        <a:pt x="0" y="5239"/>
                        <a:pt x="238" y="5537"/>
                        <a:pt x="524" y="5692"/>
                      </a:cubicBezTo>
                      <a:cubicBezTo>
                        <a:pt x="429" y="5739"/>
                        <a:pt x="369" y="5834"/>
                        <a:pt x="369" y="5930"/>
                      </a:cubicBezTo>
                      <a:cubicBezTo>
                        <a:pt x="369" y="6084"/>
                        <a:pt x="488" y="6204"/>
                        <a:pt x="643" y="6204"/>
                      </a:cubicBezTo>
                      <a:lnTo>
                        <a:pt x="774" y="6204"/>
                      </a:lnTo>
                      <a:lnTo>
                        <a:pt x="774" y="13835"/>
                      </a:lnTo>
                      <a:lnTo>
                        <a:pt x="643" y="13835"/>
                      </a:lnTo>
                      <a:cubicBezTo>
                        <a:pt x="488" y="13835"/>
                        <a:pt x="369" y="13954"/>
                        <a:pt x="369" y="14097"/>
                      </a:cubicBezTo>
                      <a:cubicBezTo>
                        <a:pt x="369" y="14205"/>
                        <a:pt x="429" y="14300"/>
                        <a:pt x="524" y="14335"/>
                      </a:cubicBezTo>
                      <a:cubicBezTo>
                        <a:pt x="238" y="14502"/>
                        <a:pt x="0" y="14800"/>
                        <a:pt x="0" y="15312"/>
                      </a:cubicBezTo>
                      <a:cubicBezTo>
                        <a:pt x="0" y="16586"/>
                        <a:pt x="1953" y="17014"/>
                        <a:pt x="3191" y="17967"/>
                      </a:cubicBezTo>
                      <a:cubicBezTo>
                        <a:pt x="3989" y="18598"/>
                        <a:pt x="4239" y="19277"/>
                        <a:pt x="4239" y="19277"/>
                      </a:cubicBezTo>
                      <a:cubicBezTo>
                        <a:pt x="4239" y="19277"/>
                        <a:pt x="4501" y="18598"/>
                        <a:pt x="5299" y="17967"/>
                      </a:cubicBezTo>
                      <a:cubicBezTo>
                        <a:pt x="6537" y="17002"/>
                        <a:pt x="8489" y="16574"/>
                        <a:pt x="8489" y="15312"/>
                      </a:cubicBezTo>
                      <a:cubicBezTo>
                        <a:pt x="8489" y="14800"/>
                        <a:pt x="8251" y="14502"/>
                        <a:pt x="7966" y="14335"/>
                      </a:cubicBezTo>
                      <a:cubicBezTo>
                        <a:pt x="8049" y="14300"/>
                        <a:pt x="8108" y="14205"/>
                        <a:pt x="8108" y="14097"/>
                      </a:cubicBezTo>
                      <a:cubicBezTo>
                        <a:pt x="8108" y="13954"/>
                        <a:pt x="7989" y="13835"/>
                        <a:pt x="7847" y="13835"/>
                      </a:cubicBezTo>
                      <a:lnTo>
                        <a:pt x="7716" y="13835"/>
                      </a:lnTo>
                      <a:lnTo>
                        <a:pt x="7716" y="6204"/>
                      </a:lnTo>
                      <a:lnTo>
                        <a:pt x="7847" y="6204"/>
                      </a:lnTo>
                      <a:cubicBezTo>
                        <a:pt x="7989" y="6204"/>
                        <a:pt x="8108" y="6084"/>
                        <a:pt x="8108" y="5930"/>
                      </a:cubicBezTo>
                      <a:cubicBezTo>
                        <a:pt x="8108" y="5834"/>
                        <a:pt x="8049" y="5739"/>
                        <a:pt x="7966" y="5692"/>
                      </a:cubicBezTo>
                      <a:cubicBezTo>
                        <a:pt x="8228" y="5513"/>
                        <a:pt x="8489" y="5239"/>
                        <a:pt x="8489" y="4727"/>
                      </a:cubicBezTo>
                      <a:cubicBezTo>
                        <a:pt x="8489" y="3798"/>
                        <a:pt x="7477" y="3334"/>
                        <a:pt x="6430" y="2763"/>
                      </a:cubicBezTo>
                      <a:cubicBezTo>
                        <a:pt x="6525" y="2655"/>
                        <a:pt x="6596" y="2524"/>
                        <a:pt x="6596" y="2334"/>
                      </a:cubicBezTo>
                      <a:cubicBezTo>
                        <a:pt x="6596" y="1620"/>
                        <a:pt x="5513" y="1381"/>
                        <a:pt x="4822" y="858"/>
                      </a:cubicBezTo>
                      <a:cubicBezTo>
                        <a:pt x="4739" y="786"/>
                        <a:pt x="4656" y="727"/>
                        <a:pt x="4596" y="655"/>
                      </a:cubicBezTo>
                      <a:cubicBezTo>
                        <a:pt x="4703" y="572"/>
                        <a:pt x="4775" y="489"/>
                        <a:pt x="4775" y="369"/>
                      </a:cubicBezTo>
                      <a:cubicBezTo>
                        <a:pt x="4775" y="155"/>
                        <a:pt x="4537" y="0"/>
                        <a:pt x="4239" y="0"/>
                      </a:cubicBezTo>
                      <a:close/>
                    </a:path>
                  </a:pathLst>
                </a:custGeom>
                <a:gradFill>
                  <a:gsLst>
                    <a:gs pos="100000">
                      <a:srgbClr val="93764F"/>
                    </a:gs>
                    <a:gs pos="0">
                      <a:srgbClr val="845D41"/>
                    </a:gs>
                  </a:gsLst>
                  <a:lin ang="5400000" scaled="1"/>
                </a:gradFill>
                <a:ln>
                  <a:noFill/>
                </a:ln>
                <a:effectLst>
                  <a:outerShdw blurRad="257175" dist="47625" dir="5400000" algn="bl" rotWithShape="0">
                    <a:srgbClr val="CEA37C">
                      <a:alpha val="8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7" name="Google Shape;1360;p33"/>
            <p:cNvGrpSpPr/>
            <p:nvPr/>
          </p:nvGrpSpPr>
          <p:grpSpPr>
            <a:xfrm>
              <a:off x="2210185" y="-471053"/>
              <a:ext cx="595559" cy="2473912"/>
              <a:chOff x="3846700" y="-166175"/>
              <a:chExt cx="454448" cy="1887747"/>
            </a:xfrm>
          </p:grpSpPr>
          <p:sp>
            <p:nvSpPr>
              <p:cNvPr id="12" name="Google Shape;1361;p33"/>
              <p:cNvSpPr/>
              <p:nvPr/>
            </p:nvSpPr>
            <p:spPr>
              <a:xfrm>
                <a:off x="4049360" y="-166175"/>
                <a:ext cx="49138" cy="855316"/>
              </a:xfrm>
              <a:custGeom>
                <a:avLst/>
                <a:gdLst/>
                <a:ahLst/>
                <a:cxnLst/>
                <a:rect l="l" t="t" r="r" b="b"/>
                <a:pathLst>
                  <a:path w="918" h="15979" extrusionOk="0">
                    <a:moveTo>
                      <a:pt x="453" y="0"/>
                    </a:moveTo>
                    <a:cubicBezTo>
                      <a:pt x="274" y="0"/>
                      <a:pt x="131" y="143"/>
                      <a:pt x="131" y="322"/>
                    </a:cubicBezTo>
                    <a:cubicBezTo>
                      <a:pt x="131" y="488"/>
                      <a:pt x="251" y="619"/>
                      <a:pt x="417" y="655"/>
                    </a:cubicBezTo>
                    <a:cubicBezTo>
                      <a:pt x="251" y="679"/>
                      <a:pt x="131" y="822"/>
                      <a:pt x="131" y="977"/>
                    </a:cubicBezTo>
                    <a:cubicBezTo>
                      <a:pt x="131" y="1143"/>
                      <a:pt x="251" y="1274"/>
                      <a:pt x="417" y="1310"/>
                    </a:cubicBezTo>
                    <a:cubicBezTo>
                      <a:pt x="251" y="1334"/>
                      <a:pt x="131" y="1477"/>
                      <a:pt x="131" y="1631"/>
                    </a:cubicBezTo>
                    <a:cubicBezTo>
                      <a:pt x="131" y="1798"/>
                      <a:pt x="251" y="1929"/>
                      <a:pt x="417" y="1965"/>
                    </a:cubicBezTo>
                    <a:cubicBezTo>
                      <a:pt x="251" y="1989"/>
                      <a:pt x="131" y="2132"/>
                      <a:pt x="131" y="2286"/>
                    </a:cubicBezTo>
                    <a:cubicBezTo>
                      <a:pt x="131" y="2453"/>
                      <a:pt x="251" y="2584"/>
                      <a:pt x="417" y="2620"/>
                    </a:cubicBezTo>
                    <a:cubicBezTo>
                      <a:pt x="251" y="2643"/>
                      <a:pt x="131" y="2786"/>
                      <a:pt x="131" y="2941"/>
                    </a:cubicBezTo>
                    <a:cubicBezTo>
                      <a:pt x="131" y="3108"/>
                      <a:pt x="251" y="3239"/>
                      <a:pt x="417" y="3275"/>
                    </a:cubicBezTo>
                    <a:cubicBezTo>
                      <a:pt x="251" y="3298"/>
                      <a:pt x="131" y="3441"/>
                      <a:pt x="131" y="3596"/>
                    </a:cubicBezTo>
                    <a:cubicBezTo>
                      <a:pt x="131" y="3763"/>
                      <a:pt x="251" y="3894"/>
                      <a:pt x="417" y="3929"/>
                    </a:cubicBezTo>
                    <a:cubicBezTo>
                      <a:pt x="251" y="3953"/>
                      <a:pt x="131" y="4096"/>
                      <a:pt x="131" y="4251"/>
                    </a:cubicBezTo>
                    <a:cubicBezTo>
                      <a:pt x="131" y="4418"/>
                      <a:pt x="251" y="4548"/>
                      <a:pt x="417" y="4584"/>
                    </a:cubicBezTo>
                    <a:cubicBezTo>
                      <a:pt x="251" y="4608"/>
                      <a:pt x="131" y="4751"/>
                      <a:pt x="131" y="4906"/>
                    </a:cubicBezTo>
                    <a:cubicBezTo>
                      <a:pt x="131" y="5072"/>
                      <a:pt x="251" y="5203"/>
                      <a:pt x="417" y="5239"/>
                    </a:cubicBezTo>
                    <a:cubicBezTo>
                      <a:pt x="251" y="5263"/>
                      <a:pt x="131" y="5406"/>
                      <a:pt x="131" y="5561"/>
                    </a:cubicBezTo>
                    <a:cubicBezTo>
                      <a:pt x="131" y="5727"/>
                      <a:pt x="251" y="5858"/>
                      <a:pt x="417" y="5894"/>
                    </a:cubicBezTo>
                    <a:cubicBezTo>
                      <a:pt x="251" y="5918"/>
                      <a:pt x="131" y="6061"/>
                      <a:pt x="131" y="6215"/>
                    </a:cubicBezTo>
                    <a:cubicBezTo>
                      <a:pt x="131" y="6382"/>
                      <a:pt x="251" y="6513"/>
                      <a:pt x="417" y="6549"/>
                    </a:cubicBezTo>
                    <a:cubicBezTo>
                      <a:pt x="251" y="6573"/>
                      <a:pt x="131" y="6715"/>
                      <a:pt x="131" y="6870"/>
                    </a:cubicBezTo>
                    <a:cubicBezTo>
                      <a:pt x="131" y="7037"/>
                      <a:pt x="251" y="7168"/>
                      <a:pt x="417" y="7204"/>
                    </a:cubicBezTo>
                    <a:cubicBezTo>
                      <a:pt x="251" y="7227"/>
                      <a:pt x="131" y="7370"/>
                      <a:pt x="131" y="7525"/>
                    </a:cubicBezTo>
                    <a:cubicBezTo>
                      <a:pt x="131" y="7692"/>
                      <a:pt x="251" y="7823"/>
                      <a:pt x="417" y="7858"/>
                    </a:cubicBezTo>
                    <a:cubicBezTo>
                      <a:pt x="251" y="7882"/>
                      <a:pt x="131" y="8025"/>
                      <a:pt x="131" y="8180"/>
                    </a:cubicBezTo>
                    <a:cubicBezTo>
                      <a:pt x="131" y="8347"/>
                      <a:pt x="251" y="8478"/>
                      <a:pt x="417" y="8513"/>
                    </a:cubicBezTo>
                    <a:cubicBezTo>
                      <a:pt x="251" y="8537"/>
                      <a:pt x="131" y="8680"/>
                      <a:pt x="131" y="8835"/>
                    </a:cubicBezTo>
                    <a:cubicBezTo>
                      <a:pt x="131" y="9001"/>
                      <a:pt x="251" y="9132"/>
                      <a:pt x="417" y="9168"/>
                    </a:cubicBezTo>
                    <a:cubicBezTo>
                      <a:pt x="251" y="9192"/>
                      <a:pt x="131" y="9335"/>
                      <a:pt x="131" y="9490"/>
                    </a:cubicBezTo>
                    <a:cubicBezTo>
                      <a:pt x="131" y="9656"/>
                      <a:pt x="251" y="9787"/>
                      <a:pt x="417" y="9823"/>
                    </a:cubicBezTo>
                    <a:cubicBezTo>
                      <a:pt x="251" y="9847"/>
                      <a:pt x="131" y="9990"/>
                      <a:pt x="131" y="10144"/>
                    </a:cubicBezTo>
                    <a:cubicBezTo>
                      <a:pt x="131" y="10311"/>
                      <a:pt x="251" y="10442"/>
                      <a:pt x="417" y="10478"/>
                    </a:cubicBezTo>
                    <a:cubicBezTo>
                      <a:pt x="251" y="10502"/>
                      <a:pt x="131" y="10644"/>
                      <a:pt x="131" y="10799"/>
                    </a:cubicBezTo>
                    <a:cubicBezTo>
                      <a:pt x="131" y="10966"/>
                      <a:pt x="251" y="11097"/>
                      <a:pt x="417" y="11133"/>
                    </a:cubicBezTo>
                    <a:cubicBezTo>
                      <a:pt x="251" y="11156"/>
                      <a:pt x="131" y="11299"/>
                      <a:pt x="131" y="11454"/>
                    </a:cubicBezTo>
                    <a:cubicBezTo>
                      <a:pt x="131" y="11621"/>
                      <a:pt x="251" y="11752"/>
                      <a:pt x="417" y="11787"/>
                    </a:cubicBezTo>
                    <a:cubicBezTo>
                      <a:pt x="251" y="11811"/>
                      <a:pt x="131" y="11954"/>
                      <a:pt x="131" y="12109"/>
                    </a:cubicBezTo>
                    <a:cubicBezTo>
                      <a:pt x="131" y="12276"/>
                      <a:pt x="251" y="12407"/>
                      <a:pt x="417" y="12442"/>
                    </a:cubicBezTo>
                    <a:cubicBezTo>
                      <a:pt x="251" y="12466"/>
                      <a:pt x="131" y="12609"/>
                      <a:pt x="131" y="12764"/>
                    </a:cubicBezTo>
                    <a:cubicBezTo>
                      <a:pt x="131" y="12930"/>
                      <a:pt x="251" y="13061"/>
                      <a:pt x="417" y="13097"/>
                    </a:cubicBezTo>
                    <a:cubicBezTo>
                      <a:pt x="251" y="13121"/>
                      <a:pt x="131" y="13264"/>
                      <a:pt x="131" y="13419"/>
                    </a:cubicBezTo>
                    <a:cubicBezTo>
                      <a:pt x="131" y="13585"/>
                      <a:pt x="251" y="13716"/>
                      <a:pt x="417" y="13752"/>
                    </a:cubicBezTo>
                    <a:cubicBezTo>
                      <a:pt x="251" y="13776"/>
                      <a:pt x="131" y="13919"/>
                      <a:pt x="131" y="14073"/>
                    </a:cubicBezTo>
                    <a:cubicBezTo>
                      <a:pt x="131" y="14240"/>
                      <a:pt x="251" y="14371"/>
                      <a:pt x="417" y="14407"/>
                    </a:cubicBezTo>
                    <a:cubicBezTo>
                      <a:pt x="251" y="14431"/>
                      <a:pt x="131" y="14574"/>
                      <a:pt x="131" y="14728"/>
                    </a:cubicBezTo>
                    <a:cubicBezTo>
                      <a:pt x="131" y="14895"/>
                      <a:pt x="251" y="15026"/>
                      <a:pt x="417" y="15062"/>
                    </a:cubicBezTo>
                    <a:cubicBezTo>
                      <a:pt x="191" y="15086"/>
                      <a:pt x="0" y="15288"/>
                      <a:pt x="0" y="15526"/>
                    </a:cubicBezTo>
                    <a:cubicBezTo>
                      <a:pt x="0" y="15776"/>
                      <a:pt x="203" y="15978"/>
                      <a:pt x="453" y="15978"/>
                    </a:cubicBezTo>
                    <a:cubicBezTo>
                      <a:pt x="715" y="15978"/>
                      <a:pt x="917" y="15776"/>
                      <a:pt x="917" y="15526"/>
                    </a:cubicBezTo>
                    <a:cubicBezTo>
                      <a:pt x="917" y="15288"/>
                      <a:pt x="727" y="15086"/>
                      <a:pt x="501" y="15062"/>
                    </a:cubicBezTo>
                    <a:cubicBezTo>
                      <a:pt x="667" y="15026"/>
                      <a:pt x="786" y="14895"/>
                      <a:pt x="786" y="14728"/>
                    </a:cubicBezTo>
                    <a:cubicBezTo>
                      <a:pt x="786" y="14574"/>
                      <a:pt x="667" y="14431"/>
                      <a:pt x="501" y="14407"/>
                    </a:cubicBezTo>
                    <a:cubicBezTo>
                      <a:pt x="667" y="14371"/>
                      <a:pt x="786" y="14240"/>
                      <a:pt x="786" y="14073"/>
                    </a:cubicBezTo>
                    <a:cubicBezTo>
                      <a:pt x="786" y="13919"/>
                      <a:pt x="667" y="13776"/>
                      <a:pt x="501" y="13752"/>
                    </a:cubicBezTo>
                    <a:cubicBezTo>
                      <a:pt x="667" y="13716"/>
                      <a:pt x="786" y="13585"/>
                      <a:pt x="786" y="13419"/>
                    </a:cubicBezTo>
                    <a:cubicBezTo>
                      <a:pt x="786" y="13264"/>
                      <a:pt x="667" y="13121"/>
                      <a:pt x="501" y="13097"/>
                    </a:cubicBezTo>
                    <a:cubicBezTo>
                      <a:pt x="667" y="13061"/>
                      <a:pt x="786" y="12930"/>
                      <a:pt x="786" y="12764"/>
                    </a:cubicBezTo>
                    <a:cubicBezTo>
                      <a:pt x="786" y="12609"/>
                      <a:pt x="667" y="12466"/>
                      <a:pt x="501" y="12442"/>
                    </a:cubicBezTo>
                    <a:cubicBezTo>
                      <a:pt x="667" y="12407"/>
                      <a:pt x="786" y="12276"/>
                      <a:pt x="786" y="12109"/>
                    </a:cubicBezTo>
                    <a:cubicBezTo>
                      <a:pt x="786" y="11954"/>
                      <a:pt x="667" y="11811"/>
                      <a:pt x="501" y="11787"/>
                    </a:cubicBezTo>
                    <a:cubicBezTo>
                      <a:pt x="667" y="11752"/>
                      <a:pt x="786" y="11621"/>
                      <a:pt x="786" y="11454"/>
                    </a:cubicBezTo>
                    <a:cubicBezTo>
                      <a:pt x="786" y="11299"/>
                      <a:pt x="667" y="11156"/>
                      <a:pt x="501" y="11133"/>
                    </a:cubicBezTo>
                    <a:cubicBezTo>
                      <a:pt x="667" y="11097"/>
                      <a:pt x="786" y="10966"/>
                      <a:pt x="786" y="10799"/>
                    </a:cubicBezTo>
                    <a:cubicBezTo>
                      <a:pt x="786" y="10644"/>
                      <a:pt x="667" y="10502"/>
                      <a:pt x="501" y="10478"/>
                    </a:cubicBezTo>
                    <a:cubicBezTo>
                      <a:pt x="667" y="10442"/>
                      <a:pt x="786" y="10311"/>
                      <a:pt x="786" y="10144"/>
                    </a:cubicBezTo>
                    <a:cubicBezTo>
                      <a:pt x="786" y="9990"/>
                      <a:pt x="667" y="9847"/>
                      <a:pt x="501" y="9823"/>
                    </a:cubicBezTo>
                    <a:cubicBezTo>
                      <a:pt x="667" y="9787"/>
                      <a:pt x="786" y="9656"/>
                      <a:pt x="786" y="9490"/>
                    </a:cubicBezTo>
                    <a:cubicBezTo>
                      <a:pt x="786" y="9335"/>
                      <a:pt x="667" y="9192"/>
                      <a:pt x="501" y="9168"/>
                    </a:cubicBezTo>
                    <a:cubicBezTo>
                      <a:pt x="667" y="9132"/>
                      <a:pt x="786" y="9001"/>
                      <a:pt x="786" y="8835"/>
                    </a:cubicBezTo>
                    <a:cubicBezTo>
                      <a:pt x="786" y="8680"/>
                      <a:pt x="667" y="8537"/>
                      <a:pt x="501" y="8513"/>
                    </a:cubicBezTo>
                    <a:cubicBezTo>
                      <a:pt x="667" y="8478"/>
                      <a:pt x="786" y="8347"/>
                      <a:pt x="786" y="8180"/>
                    </a:cubicBezTo>
                    <a:cubicBezTo>
                      <a:pt x="786" y="8025"/>
                      <a:pt x="667" y="7882"/>
                      <a:pt x="501" y="7858"/>
                    </a:cubicBezTo>
                    <a:cubicBezTo>
                      <a:pt x="667" y="7823"/>
                      <a:pt x="786" y="7692"/>
                      <a:pt x="786" y="7525"/>
                    </a:cubicBezTo>
                    <a:cubicBezTo>
                      <a:pt x="786" y="7370"/>
                      <a:pt x="667" y="7227"/>
                      <a:pt x="501" y="7204"/>
                    </a:cubicBezTo>
                    <a:cubicBezTo>
                      <a:pt x="667" y="7168"/>
                      <a:pt x="786" y="7037"/>
                      <a:pt x="786" y="6870"/>
                    </a:cubicBezTo>
                    <a:cubicBezTo>
                      <a:pt x="786" y="6715"/>
                      <a:pt x="667" y="6573"/>
                      <a:pt x="501" y="6549"/>
                    </a:cubicBezTo>
                    <a:cubicBezTo>
                      <a:pt x="667" y="6513"/>
                      <a:pt x="786" y="6382"/>
                      <a:pt x="786" y="6215"/>
                    </a:cubicBezTo>
                    <a:cubicBezTo>
                      <a:pt x="786" y="6061"/>
                      <a:pt x="667" y="5918"/>
                      <a:pt x="501" y="5894"/>
                    </a:cubicBezTo>
                    <a:cubicBezTo>
                      <a:pt x="667" y="5858"/>
                      <a:pt x="786" y="5727"/>
                      <a:pt x="786" y="5561"/>
                    </a:cubicBezTo>
                    <a:cubicBezTo>
                      <a:pt x="786" y="5406"/>
                      <a:pt x="667" y="5263"/>
                      <a:pt x="501" y="5239"/>
                    </a:cubicBezTo>
                    <a:cubicBezTo>
                      <a:pt x="667" y="5203"/>
                      <a:pt x="786" y="5072"/>
                      <a:pt x="786" y="4906"/>
                    </a:cubicBezTo>
                    <a:cubicBezTo>
                      <a:pt x="786" y="4751"/>
                      <a:pt x="667" y="4608"/>
                      <a:pt x="501" y="4584"/>
                    </a:cubicBezTo>
                    <a:cubicBezTo>
                      <a:pt x="667" y="4548"/>
                      <a:pt x="786" y="4418"/>
                      <a:pt x="786" y="4251"/>
                    </a:cubicBezTo>
                    <a:cubicBezTo>
                      <a:pt x="786" y="4096"/>
                      <a:pt x="667" y="3953"/>
                      <a:pt x="501" y="3929"/>
                    </a:cubicBezTo>
                    <a:cubicBezTo>
                      <a:pt x="667" y="3894"/>
                      <a:pt x="786" y="3763"/>
                      <a:pt x="786" y="3596"/>
                    </a:cubicBezTo>
                    <a:cubicBezTo>
                      <a:pt x="786" y="3441"/>
                      <a:pt x="667" y="3298"/>
                      <a:pt x="501" y="3275"/>
                    </a:cubicBezTo>
                    <a:cubicBezTo>
                      <a:pt x="667" y="3239"/>
                      <a:pt x="786" y="3108"/>
                      <a:pt x="786" y="2941"/>
                    </a:cubicBezTo>
                    <a:cubicBezTo>
                      <a:pt x="786" y="2786"/>
                      <a:pt x="667" y="2643"/>
                      <a:pt x="501" y="2620"/>
                    </a:cubicBezTo>
                    <a:cubicBezTo>
                      <a:pt x="667" y="2584"/>
                      <a:pt x="786" y="2453"/>
                      <a:pt x="786" y="2286"/>
                    </a:cubicBezTo>
                    <a:cubicBezTo>
                      <a:pt x="786" y="2132"/>
                      <a:pt x="667" y="1989"/>
                      <a:pt x="501" y="1965"/>
                    </a:cubicBezTo>
                    <a:cubicBezTo>
                      <a:pt x="667" y="1929"/>
                      <a:pt x="786" y="1798"/>
                      <a:pt x="786" y="1631"/>
                    </a:cubicBezTo>
                    <a:cubicBezTo>
                      <a:pt x="786" y="1477"/>
                      <a:pt x="667" y="1334"/>
                      <a:pt x="501" y="1310"/>
                    </a:cubicBezTo>
                    <a:cubicBezTo>
                      <a:pt x="667" y="1274"/>
                      <a:pt x="786" y="1143"/>
                      <a:pt x="786" y="977"/>
                    </a:cubicBezTo>
                    <a:cubicBezTo>
                      <a:pt x="786" y="822"/>
                      <a:pt x="667" y="679"/>
                      <a:pt x="501" y="655"/>
                    </a:cubicBezTo>
                    <a:cubicBezTo>
                      <a:pt x="667" y="619"/>
                      <a:pt x="786" y="488"/>
                      <a:pt x="786" y="322"/>
                    </a:cubicBezTo>
                    <a:cubicBezTo>
                      <a:pt x="786" y="143"/>
                      <a:pt x="632" y="0"/>
                      <a:pt x="4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solidFill>
                  <a:srgbClr val="93764F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62;p33"/>
              <p:cNvSpPr/>
              <p:nvPr/>
            </p:nvSpPr>
            <p:spPr>
              <a:xfrm>
                <a:off x="3897494" y="1002725"/>
                <a:ext cx="352800" cy="423300"/>
              </a:xfrm>
              <a:prstGeom prst="rect">
                <a:avLst/>
              </a:prstGeom>
              <a:gradFill>
                <a:gsLst>
                  <a:gs pos="0">
                    <a:srgbClr val="E69138"/>
                  </a:gs>
                  <a:gs pos="100000">
                    <a:srgbClr val="F3D89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363;p33"/>
              <p:cNvSpPr/>
              <p:nvPr/>
            </p:nvSpPr>
            <p:spPr>
              <a:xfrm>
                <a:off x="3846700" y="689722"/>
                <a:ext cx="454448" cy="1031850"/>
              </a:xfrm>
              <a:custGeom>
                <a:avLst/>
                <a:gdLst/>
                <a:ahLst/>
                <a:cxnLst/>
                <a:rect l="l" t="t" r="r" b="b"/>
                <a:pathLst>
                  <a:path w="8490" h="19277" extrusionOk="0">
                    <a:moveTo>
                      <a:pt x="1834" y="6418"/>
                    </a:moveTo>
                    <a:cubicBezTo>
                      <a:pt x="1834" y="6418"/>
                      <a:pt x="2477" y="6811"/>
                      <a:pt x="2572" y="7466"/>
                    </a:cubicBezTo>
                    <a:cubicBezTo>
                      <a:pt x="2596" y="7573"/>
                      <a:pt x="2608" y="7668"/>
                      <a:pt x="2608" y="7763"/>
                    </a:cubicBezTo>
                    <a:lnTo>
                      <a:pt x="2608" y="13609"/>
                    </a:lnTo>
                    <a:lnTo>
                      <a:pt x="1060" y="13609"/>
                    </a:lnTo>
                    <a:lnTo>
                      <a:pt x="1060" y="7763"/>
                    </a:lnTo>
                    <a:cubicBezTo>
                      <a:pt x="1060" y="7668"/>
                      <a:pt x="1072" y="7573"/>
                      <a:pt x="1084" y="7466"/>
                    </a:cubicBezTo>
                    <a:cubicBezTo>
                      <a:pt x="1191" y="6823"/>
                      <a:pt x="1834" y="6418"/>
                      <a:pt x="1834" y="6418"/>
                    </a:cubicBezTo>
                    <a:close/>
                    <a:moveTo>
                      <a:pt x="4239" y="6418"/>
                    </a:moveTo>
                    <a:cubicBezTo>
                      <a:pt x="4239" y="6418"/>
                      <a:pt x="5370" y="7001"/>
                      <a:pt x="5572" y="7966"/>
                    </a:cubicBezTo>
                    <a:cubicBezTo>
                      <a:pt x="5596" y="8132"/>
                      <a:pt x="5608" y="8287"/>
                      <a:pt x="5632" y="8418"/>
                    </a:cubicBezTo>
                    <a:lnTo>
                      <a:pt x="5632" y="13609"/>
                    </a:lnTo>
                    <a:lnTo>
                      <a:pt x="2858" y="13609"/>
                    </a:lnTo>
                    <a:lnTo>
                      <a:pt x="2858" y="8418"/>
                    </a:lnTo>
                    <a:cubicBezTo>
                      <a:pt x="2858" y="8287"/>
                      <a:pt x="2870" y="8132"/>
                      <a:pt x="2917" y="7966"/>
                    </a:cubicBezTo>
                    <a:cubicBezTo>
                      <a:pt x="3108" y="7001"/>
                      <a:pt x="4239" y="6418"/>
                      <a:pt x="4239" y="6418"/>
                    </a:cubicBezTo>
                    <a:close/>
                    <a:moveTo>
                      <a:pt x="6656" y="6418"/>
                    </a:moveTo>
                    <a:cubicBezTo>
                      <a:pt x="6656" y="6418"/>
                      <a:pt x="7299" y="6811"/>
                      <a:pt x="7394" y="7466"/>
                    </a:cubicBezTo>
                    <a:cubicBezTo>
                      <a:pt x="7418" y="7573"/>
                      <a:pt x="7430" y="7668"/>
                      <a:pt x="7430" y="7763"/>
                    </a:cubicBezTo>
                    <a:lnTo>
                      <a:pt x="7430" y="13609"/>
                    </a:lnTo>
                    <a:lnTo>
                      <a:pt x="5882" y="13609"/>
                    </a:lnTo>
                    <a:lnTo>
                      <a:pt x="5882" y="7763"/>
                    </a:lnTo>
                    <a:cubicBezTo>
                      <a:pt x="5882" y="7668"/>
                      <a:pt x="5894" y="7573"/>
                      <a:pt x="5906" y="7466"/>
                    </a:cubicBezTo>
                    <a:cubicBezTo>
                      <a:pt x="6013" y="6823"/>
                      <a:pt x="6656" y="6418"/>
                      <a:pt x="6656" y="6418"/>
                    </a:cubicBezTo>
                    <a:close/>
                    <a:moveTo>
                      <a:pt x="4239" y="0"/>
                    </a:moveTo>
                    <a:cubicBezTo>
                      <a:pt x="3941" y="0"/>
                      <a:pt x="3703" y="155"/>
                      <a:pt x="3703" y="369"/>
                    </a:cubicBezTo>
                    <a:cubicBezTo>
                      <a:pt x="3703" y="477"/>
                      <a:pt x="3786" y="572"/>
                      <a:pt x="3882" y="655"/>
                    </a:cubicBezTo>
                    <a:cubicBezTo>
                      <a:pt x="3822" y="727"/>
                      <a:pt x="3751" y="786"/>
                      <a:pt x="3667" y="858"/>
                    </a:cubicBezTo>
                    <a:cubicBezTo>
                      <a:pt x="2977" y="1393"/>
                      <a:pt x="1893" y="1632"/>
                      <a:pt x="1893" y="2334"/>
                    </a:cubicBezTo>
                    <a:cubicBezTo>
                      <a:pt x="1893" y="2524"/>
                      <a:pt x="1953" y="2667"/>
                      <a:pt x="2060" y="2763"/>
                    </a:cubicBezTo>
                    <a:cubicBezTo>
                      <a:pt x="1024" y="3322"/>
                      <a:pt x="0" y="3798"/>
                      <a:pt x="0" y="4727"/>
                    </a:cubicBezTo>
                    <a:cubicBezTo>
                      <a:pt x="0" y="5239"/>
                      <a:pt x="238" y="5537"/>
                      <a:pt x="524" y="5692"/>
                    </a:cubicBezTo>
                    <a:cubicBezTo>
                      <a:pt x="429" y="5739"/>
                      <a:pt x="369" y="5834"/>
                      <a:pt x="369" y="5930"/>
                    </a:cubicBezTo>
                    <a:cubicBezTo>
                      <a:pt x="369" y="6084"/>
                      <a:pt x="488" y="6204"/>
                      <a:pt x="643" y="6204"/>
                    </a:cubicBezTo>
                    <a:lnTo>
                      <a:pt x="774" y="6204"/>
                    </a:lnTo>
                    <a:lnTo>
                      <a:pt x="774" y="13835"/>
                    </a:lnTo>
                    <a:lnTo>
                      <a:pt x="643" y="13835"/>
                    </a:lnTo>
                    <a:cubicBezTo>
                      <a:pt x="488" y="13835"/>
                      <a:pt x="369" y="13954"/>
                      <a:pt x="369" y="14097"/>
                    </a:cubicBezTo>
                    <a:cubicBezTo>
                      <a:pt x="369" y="14205"/>
                      <a:pt x="429" y="14300"/>
                      <a:pt x="524" y="14335"/>
                    </a:cubicBezTo>
                    <a:cubicBezTo>
                      <a:pt x="238" y="14502"/>
                      <a:pt x="0" y="14800"/>
                      <a:pt x="0" y="15312"/>
                    </a:cubicBezTo>
                    <a:cubicBezTo>
                      <a:pt x="0" y="16586"/>
                      <a:pt x="1953" y="17014"/>
                      <a:pt x="3191" y="17967"/>
                    </a:cubicBezTo>
                    <a:cubicBezTo>
                      <a:pt x="3989" y="18598"/>
                      <a:pt x="4239" y="19277"/>
                      <a:pt x="4239" y="19277"/>
                    </a:cubicBezTo>
                    <a:cubicBezTo>
                      <a:pt x="4239" y="19277"/>
                      <a:pt x="4501" y="18598"/>
                      <a:pt x="5299" y="17967"/>
                    </a:cubicBezTo>
                    <a:cubicBezTo>
                      <a:pt x="6537" y="17002"/>
                      <a:pt x="8489" y="16574"/>
                      <a:pt x="8489" y="15312"/>
                    </a:cubicBezTo>
                    <a:cubicBezTo>
                      <a:pt x="8489" y="14800"/>
                      <a:pt x="8251" y="14502"/>
                      <a:pt x="7966" y="14335"/>
                    </a:cubicBezTo>
                    <a:cubicBezTo>
                      <a:pt x="8049" y="14300"/>
                      <a:pt x="8108" y="14205"/>
                      <a:pt x="8108" y="14097"/>
                    </a:cubicBezTo>
                    <a:cubicBezTo>
                      <a:pt x="8108" y="13954"/>
                      <a:pt x="7989" y="13835"/>
                      <a:pt x="7847" y="13835"/>
                    </a:cubicBezTo>
                    <a:lnTo>
                      <a:pt x="7716" y="13835"/>
                    </a:lnTo>
                    <a:lnTo>
                      <a:pt x="7716" y="6204"/>
                    </a:lnTo>
                    <a:lnTo>
                      <a:pt x="7847" y="6204"/>
                    </a:lnTo>
                    <a:cubicBezTo>
                      <a:pt x="7989" y="6204"/>
                      <a:pt x="8108" y="6084"/>
                      <a:pt x="8108" y="5930"/>
                    </a:cubicBezTo>
                    <a:cubicBezTo>
                      <a:pt x="8108" y="5834"/>
                      <a:pt x="8049" y="5739"/>
                      <a:pt x="7966" y="5692"/>
                    </a:cubicBezTo>
                    <a:cubicBezTo>
                      <a:pt x="8228" y="5513"/>
                      <a:pt x="8489" y="5239"/>
                      <a:pt x="8489" y="4727"/>
                    </a:cubicBezTo>
                    <a:cubicBezTo>
                      <a:pt x="8489" y="3798"/>
                      <a:pt x="7477" y="3334"/>
                      <a:pt x="6430" y="2763"/>
                    </a:cubicBezTo>
                    <a:cubicBezTo>
                      <a:pt x="6525" y="2655"/>
                      <a:pt x="6596" y="2524"/>
                      <a:pt x="6596" y="2334"/>
                    </a:cubicBezTo>
                    <a:cubicBezTo>
                      <a:pt x="6596" y="1620"/>
                      <a:pt x="5513" y="1381"/>
                      <a:pt x="4822" y="858"/>
                    </a:cubicBezTo>
                    <a:cubicBezTo>
                      <a:pt x="4739" y="786"/>
                      <a:pt x="4656" y="727"/>
                      <a:pt x="4596" y="655"/>
                    </a:cubicBezTo>
                    <a:cubicBezTo>
                      <a:pt x="4703" y="572"/>
                      <a:pt x="4775" y="489"/>
                      <a:pt x="4775" y="369"/>
                    </a:cubicBezTo>
                    <a:cubicBezTo>
                      <a:pt x="4775" y="155"/>
                      <a:pt x="4537" y="0"/>
                      <a:pt x="4239" y="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93764F"/>
                  </a:gs>
                  <a:gs pos="0">
                    <a:srgbClr val="845D41"/>
                  </a:gs>
                </a:gsLst>
                <a:lin ang="5400000" scaled="1"/>
              </a:gradFill>
              <a:ln>
                <a:noFill/>
              </a:ln>
              <a:effectLst>
                <a:outerShdw blurRad="257175" dist="47625" dir="5400000" algn="bl" rotWithShape="0">
                  <a:srgbClr val="CEA37C">
                    <a:alpha val="8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" name="Google Shape;1364;p33"/>
            <p:cNvGrpSpPr/>
            <p:nvPr/>
          </p:nvGrpSpPr>
          <p:grpSpPr>
            <a:xfrm>
              <a:off x="9358552" y="-471053"/>
              <a:ext cx="595559" cy="2473912"/>
              <a:chOff x="3846700" y="-166175"/>
              <a:chExt cx="454448" cy="1887747"/>
            </a:xfrm>
          </p:grpSpPr>
          <p:sp>
            <p:nvSpPr>
              <p:cNvPr id="9" name="Google Shape;1365;p33"/>
              <p:cNvSpPr/>
              <p:nvPr/>
            </p:nvSpPr>
            <p:spPr>
              <a:xfrm>
                <a:off x="4049360" y="-166175"/>
                <a:ext cx="49138" cy="855316"/>
              </a:xfrm>
              <a:custGeom>
                <a:avLst/>
                <a:gdLst/>
                <a:ahLst/>
                <a:cxnLst/>
                <a:rect l="l" t="t" r="r" b="b"/>
                <a:pathLst>
                  <a:path w="918" h="15979" extrusionOk="0">
                    <a:moveTo>
                      <a:pt x="453" y="0"/>
                    </a:moveTo>
                    <a:cubicBezTo>
                      <a:pt x="274" y="0"/>
                      <a:pt x="131" y="143"/>
                      <a:pt x="131" y="322"/>
                    </a:cubicBezTo>
                    <a:cubicBezTo>
                      <a:pt x="131" y="488"/>
                      <a:pt x="251" y="619"/>
                      <a:pt x="417" y="655"/>
                    </a:cubicBezTo>
                    <a:cubicBezTo>
                      <a:pt x="251" y="679"/>
                      <a:pt x="131" y="822"/>
                      <a:pt x="131" y="977"/>
                    </a:cubicBezTo>
                    <a:cubicBezTo>
                      <a:pt x="131" y="1143"/>
                      <a:pt x="251" y="1274"/>
                      <a:pt x="417" y="1310"/>
                    </a:cubicBezTo>
                    <a:cubicBezTo>
                      <a:pt x="251" y="1334"/>
                      <a:pt x="131" y="1477"/>
                      <a:pt x="131" y="1631"/>
                    </a:cubicBezTo>
                    <a:cubicBezTo>
                      <a:pt x="131" y="1798"/>
                      <a:pt x="251" y="1929"/>
                      <a:pt x="417" y="1965"/>
                    </a:cubicBezTo>
                    <a:cubicBezTo>
                      <a:pt x="251" y="1989"/>
                      <a:pt x="131" y="2132"/>
                      <a:pt x="131" y="2286"/>
                    </a:cubicBezTo>
                    <a:cubicBezTo>
                      <a:pt x="131" y="2453"/>
                      <a:pt x="251" y="2584"/>
                      <a:pt x="417" y="2620"/>
                    </a:cubicBezTo>
                    <a:cubicBezTo>
                      <a:pt x="251" y="2643"/>
                      <a:pt x="131" y="2786"/>
                      <a:pt x="131" y="2941"/>
                    </a:cubicBezTo>
                    <a:cubicBezTo>
                      <a:pt x="131" y="3108"/>
                      <a:pt x="251" y="3239"/>
                      <a:pt x="417" y="3275"/>
                    </a:cubicBezTo>
                    <a:cubicBezTo>
                      <a:pt x="251" y="3298"/>
                      <a:pt x="131" y="3441"/>
                      <a:pt x="131" y="3596"/>
                    </a:cubicBezTo>
                    <a:cubicBezTo>
                      <a:pt x="131" y="3763"/>
                      <a:pt x="251" y="3894"/>
                      <a:pt x="417" y="3929"/>
                    </a:cubicBezTo>
                    <a:cubicBezTo>
                      <a:pt x="251" y="3953"/>
                      <a:pt x="131" y="4096"/>
                      <a:pt x="131" y="4251"/>
                    </a:cubicBezTo>
                    <a:cubicBezTo>
                      <a:pt x="131" y="4418"/>
                      <a:pt x="251" y="4548"/>
                      <a:pt x="417" y="4584"/>
                    </a:cubicBezTo>
                    <a:cubicBezTo>
                      <a:pt x="251" y="4608"/>
                      <a:pt x="131" y="4751"/>
                      <a:pt x="131" y="4906"/>
                    </a:cubicBezTo>
                    <a:cubicBezTo>
                      <a:pt x="131" y="5072"/>
                      <a:pt x="251" y="5203"/>
                      <a:pt x="417" y="5239"/>
                    </a:cubicBezTo>
                    <a:cubicBezTo>
                      <a:pt x="251" y="5263"/>
                      <a:pt x="131" y="5406"/>
                      <a:pt x="131" y="5561"/>
                    </a:cubicBezTo>
                    <a:cubicBezTo>
                      <a:pt x="131" y="5727"/>
                      <a:pt x="251" y="5858"/>
                      <a:pt x="417" y="5894"/>
                    </a:cubicBezTo>
                    <a:cubicBezTo>
                      <a:pt x="251" y="5918"/>
                      <a:pt x="131" y="6061"/>
                      <a:pt x="131" y="6215"/>
                    </a:cubicBezTo>
                    <a:cubicBezTo>
                      <a:pt x="131" y="6382"/>
                      <a:pt x="251" y="6513"/>
                      <a:pt x="417" y="6549"/>
                    </a:cubicBezTo>
                    <a:cubicBezTo>
                      <a:pt x="251" y="6573"/>
                      <a:pt x="131" y="6715"/>
                      <a:pt x="131" y="6870"/>
                    </a:cubicBezTo>
                    <a:cubicBezTo>
                      <a:pt x="131" y="7037"/>
                      <a:pt x="251" y="7168"/>
                      <a:pt x="417" y="7204"/>
                    </a:cubicBezTo>
                    <a:cubicBezTo>
                      <a:pt x="251" y="7227"/>
                      <a:pt x="131" y="7370"/>
                      <a:pt x="131" y="7525"/>
                    </a:cubicBezTo>
                    <a:cubicBezTo>
                      <a:pt x="131" y="7692"/>
                      <a:pt x="251" y="7823"/>
                      <a:pt x="417" y="7858"/>
                    </a:cubicBezTo>
                    <a:cubicBezTo>
                      <a:pt x="251" y="7882"/>
                      <a:pt x="131" y="8025"/>
                      <a:pt x="131" y="8180"/>
                    </a:cubicBezTo>
                    <a:cubicBezTo>
                      <a:pt x="131" y="8347"/>
                      <a:pt x="251" y="8478"/>
                      <a:pt x="417" y="8513"/>
                    </a:cubicBezTo>
                    <a:cubicBezTo>
                      <a:pt x="251" y="8537"/>
                      <a:pt x="131" y="8680"/>
                      <a:pt x="131" y="8835"/>
                    </a:cubicBezTo>
                    <a:cubicBezTo>
                      <a:pt x="131" y="9001"/>
                      <a:pt x="251" y="9132"/>
                      <a:pt x="417" y="9168"/>
                    </a:cubicBezTo>
                    <a:cubicBezTo>
                      <a:pt x="251" y="9192"/>
                      <a:pt x="131" y="9335"/>
                      <a:pt x="131" y="9490"/>
                    </a:cubicBezTo>
                    <a:cubicBezTo>
                      <a:pt x="131" y="9656"/>
                      <a:pt x="251" y="9787"/>
                      <a:pt x="417" y="9823"/>
                    </a:cubicBezTo>
                    <a:cubicBezTo>
                      <a:pt x="251" y="9847"/>
                      <a:pt x="131" y="9990"/>
                      <a:pt x="131" y="10144"/>
                    </a:cubicBezTo>
                    <a:cubicBezTo>
                      <a:pt x="131" y="10311"/>
                      <a:pt x="251" y="10442"/>
                      <a:pt x="417" y="10478"/>
                    </a:cubicBezTo>
                    <a:cubicBezTo>
                      <a:pt x="251" y="10502"/>
                      <a:pt x="131" y="10644"/>
                      <a:pt x="131" y="10799"/>
                    </a:cubicBezTo>
                    <a:cubicBezTo>
                      <a:pt x="131" y="10966"/>
                      <a:pt x="251" y="11097"/>
                      <a:pt x="417" y="11133"/>
                    </a:cubicBezTo>
                    <a:cubicBezTo>
                      <a:pt x="251" y="11156"/>
                      <a:pt x="131" y="11299"/>
                      <a:pt x="131" y="11454"/>
                    </a:cubicBezTo>
                    <a:cubicBezTo>
                      <a:pt x="131" y="11621"/>
                      <a:pt x="251" y="11752"/>
                      <a:pt x="417" y="11787"/>
                    </a:cubicBezTo>
                    <a:cubicBezTo>
                      <a:pt x="251" y="11811"/>
                      <a:pt x="131" y="11954"/>
                      <a:pt x="131" y="12109"/>
                    </a:cubicBezTo>
                    <a:cubicBezTo>
                      <a:pt x="131" y="12276"/>
                      <a:pt x="251" y="12407"/>
                      <a:pt x="417" y="12442"/>
                    </a:cubicBezTo>
                    <a:cubicBezTo>
                      <a:pt x="251" y="12466"/>
                      <a:pt x="131" y="12609"/>
                      <a:pt x="131" y="12764"/>
                    </a:cubicBezTo>
                    <a:cubicBezTo>
                      <a:pt x="131" y="12930"/>
                      <a:pt x="251" y="13061"/>
                      <a:pt x="417" y="13097"/>
                    </a:cubicBezTo>
                    <a:cubicBezTo>
                      <a:pt x="251" y="13121"/>
                      <a:pt x="131" y="13264"/>
                      <a:pt x="131" y="13419"/>
                    </a:cubicBezTo>
                    <a:cubicBezTo>
                      <a:pt x="131" y="13585"/>
                      <a:pt x="251" y="13716"/>
                      <a:pt x="417" y="13752"/>
                    </a:cubicBezTo>
                    <a:cubicBezTo>
                      <a:pt x="251" y="13776"/>
                      <a:pt x="131" y="13919"/>
                      <a:pt x="131" y="14073"/>
                    </a:cubicBezTo>
                    <a:cubicBezTo>
                      <a:pt x="131" y="14240"/>
                      <a:pt x="251" y="14371"/>
                      <a:pt x="417" y="14407"/>
                    </a:cubicBezTo>
                    <a:cubicBezTo>
                      <a:pt x="251" y="14431"/>
                      <a:pt x="131" y="14574"/>
                      <a:pt x="131" y="14728"/>
                    </a:cubicBezTo>
                    <a:cubicBezTo>
                      <a:pt x="131" y="14895"/>
                      <a:pt x="251" y="15026"/>
                      <a:pt x="417" y="15062"/>
                    </a:cubicBezTo>
                    <a:cubicBezTo>
                      <a:pt x="191" y="15086"/>
                      <a:pt x="0" y="15288"/>
                      <a:pt x="0" y="15526"/>
                    </a:cubicBezTo>
                    <a:cubicBezTo>
                      <a:pt x="0" y="15776"/>
                      <a:pt x="203" y="15978"/>
                      <a:pt x="453" y="15978"/>
                    </a:cubicBezTo>
                    <a:cubicBezTo>
                      <a:pt x="715" y="15978"/>
                      <a:pt x="917" y="15776"/>
                      <a:pt x="917" y="15526"/>
                    </a:cubicBezTo>
                    <a:cubicBezTo>
                      <a:pt x="917" y="15288"/>
                      <a:pt x="727" y="15086"/>
                      <a:pt x="501" y="15062"/>
                    </a:cubicBezTo>
                    <a:cubicBezTo>
                      <a:pt x="667" y="15026"/>
                      <a:pt x="786" y="14895"/>
                      <a:pt x="786" y="14728"/>
                    </a:cubicBezTo>
                    <a:cubicBezTo>
                      <a:pt x="786" y="14574"/>
                      <a:pt x="667" y="14431"/>
                      <a:pt x="501" y="14407"/>
                    </a:cubicBezTo>
                    <a:cubicBezTo>
                      <a:pt x="667" y="14371"/>
                      <a:pt x="786" y="14240"/>
                      <a:pt x="786" y="14073"/>
                    </a:cubicBezTo>
                    <a:cubicBezTo>
                      <a:pt x="786" y="13919"/>
                      <a:pt x="667" y="13776"/>
                      <a:pt x="501" y="13752"/>
                    </a:cubicBezTo>
                    <a:cubicBezTo>
                      <a:pt x="667" y="13716"/>
                      <a:pt x="786" y="13585"/>
                      <a:pt x="786" y="13419"/>
                    </a:cubicBezTo>
                    <a:cubicBezTo>
                      <a:pt x="786" y="13264"/>
                      <a:pt x="667" y="13121"/>
                      <a:pt x="501" y="13097"/>
                    </a:cubicBezTo>
                    <a:cubicBezTo>
                      <a:pt x="667" y="13061"/>
                      <a:pt x="786" y="12930"/>
                      <a:pt x="786" y="12764"/>
                    </a:cubicBezTo>
                    <a:cubicBezTo>
                      <a:pt x="786" y="12609"/>
                      <a:pt x="667" y="12466"/>
                      <a:pt x="501" y="12442"/>
                    </a:cubicBezTo>
                    <a:cubicBezTo>
                      <a:pt x="667" y="12407"/>
                      <a:pt x="786" y="12276"/>
                      <a:pt x="786" y="12109"/>
                    </a:cubicBezTo>
                    <a:cubicBezTo>
                      <a:pt x="786" y="11954"/>
                      <a:pt x="667" y="11811"/>
                      <a:pt x="501" y="11787"/>
                    </a:cubicBezTo>
                    <a:cubicBezTo>
                      <a:pt x="667" y="11752"/>
                      <a:pt x="786" y="11621"/>
                      <a:pt x="786" y="11454"/>
                    </a:cubicBezTo>
                    <a:cubicBezTo>
                      <a:pt x="786" y="11299"/>
                      <a:pt x="667" y="11156"/>
                      <a:pt x="501" y="11133"/>
                    </a:cubicBezTo>
                    <a:cubicBezTo>
                      <a:pt x="667" y="11097"/>
                      <a:pt x="786" y="10966"/>
                      <a:pt x="786" y="10799"/>
                    </a:cubicBezTo>
                    <a:cubicBezTo>
                      <a:pt x="786" y="10644"/>
                      <a:pt x="667" y="10502"/>
                      <a:pt x="501" y="10478"/>
                    </a:cubicBezTo>
                    <a:cubicBezTo>
                      <a:pt x="667" y="10442"/>
                      <a:pt x="786" y="10311"/>
                      <a:pt x="786" y="10144"/>
                    </a:cubicBezTo>
                    <a:cubicBezTo>
                      <a:pt x="786" y="9990"/>
                      <a:pt x="667" y="9847"/>
                      <a:pt x="501" y="9823"/>
                    </a:cubicBezTo>
                    <a:cubicBezTo>
                      <a:pt x="667" y="9787"/>
                      <a:pt x="786" y="9656"/>
                      <a:pt x="786" y="9490"/>
                    </a:cubicBezTo>
                    <a:cubicBezTo>
                      <a:pt x="786" y="9335"/>
                      <a:pt x="667" y="9192"/>
                      <a:pt x="501" y="9168"/>
                    </a:cubicBezTo>
                    <a:cubicBezTo>
                      <a:pt x="667" y="9132"/>
                      <a:pt x="786" y="9001"/>
                      <a:pt x="786" y="8835"/>
                    </a:cubicBezTo>
                    <a:cubicBezTo>
                      <a:pt x="786" y="8680"/>
                      <a:pt x="667" y="8537"/>
                      <a:pt x="501" y="8513"/>
                    </a:cubicBezTo>
                    <a:cubicBezTo>
                      <a:pt x="667" y="8478"/>
                      <a:pt x="786" y="8347"/>
                      <a:pt x="786" y="8180"/>
                    </a:cubicBezTo>
                    <a:cubicBezTo>
                      <a:pt x="786" y="8025"/>
                      <a:pt x="667" y="7882"/>
                      <a:pt x="501" y="7858"/>
                    </a:cubicBezTo>
                    <a:cubicBezTo>
                      <a:pt x="667" y="7823"/>
                      <a:pt x="786" y="7692"/>
                      <a:pt x="786" y="7525"/>
                    </a:cubicBezTo>
                    <a:cubicBezTo>
                      <a:pt x="786" y="7370"/>
                      <a:pt x="667" y="7227"/>
                      <a:pt x="501" y="7204"/>
                    </a:cubicBezTo>
                    <a:cubicBezTo>
                      <a:pt x="667" y="7168"/>
                      <a:pt x="786" y="7037"/>
                      <a:pt x="786" y="6870"/>
                    </a:cubicBezTo>
                    <a:cubicBezTo>
                      <a:pt x="786" y="6715"/>
                      <a:pt x="667" y="6573"/>
                      <a:pt x="501" y="6549"/>
                    </a:cubicBezTo>
                    <a:cubicBezTo>
                      <a:pt x="667" y="6513"/>
                      <a:pt x="786" y="6382"/>
                      <a:pt x="786" y="6215"/>
                    </a:cubicBezTo>
                    <a:cubicBezTo>
                      <a:pt x="786" y="6061"/>
                      <a:pt x="667" y="5918"/>
                      <a:pt x="501" y="5894"/>
                    </a:cubicBezTo>
                    <a:cubicBezTo>
                      <a:pt x="667" y="5858"/>
                      <a:pt x="786" y="5727"/>
                      <a:pt x="786" y="5561"/>
                    </a:cubicBezTo>
                    <a:cubicBezTo>
                      <a:pt x="786" y="5406"/>
                      <a:pt x="667" y="5263"/>
                      <a:pt x="501" y="5239"/>
                    </a:cubicBezTo>
                    <a:cubicBezTo>
                      <a:pt x="667" y="5203"/>
                      <a:pt x="786" y="5072"/>
                      <a:pt x="786" y="4906"/>
                    </a:cubicBezTo>
                    <a:cubicBezTo>
                      <a:pt x="786" y="4751"/>
                      <a:pt x="667" y="4608"/>
                      <a:pt x="501" y="4584"/>
                    </a:cubicBezTo>
                    <a:cubicBezTo>
                      <a:pt x="667" y="4548"/>
                      <a:pt x="786" y="4418"/>
                      <a:pt x="786" y="4251"/>
                    </a:cubicBezTo>
                    <a:cubicBezTo>
                      <a:pt x="786" y="4096"/>
                      <a:pt x="667" y="3953"/>
                      <a:pt x="501" y="3929"/>
                    </a:cubicBezTo>
                    <a:cubicBezTo>
                      <a:pt x="667" y="3894"/>
                      <a:pt x="786" y="3763"/>
                      <a:pt x="786" y="3596"/>
                    </a:cubicBezTo>
                    <a:cubicBezTo>
                      <a:pt x="786" y="3441"/>
                      <a:pt x="667" y="3298"/>
                      <a:pt x="501" y="3275"/>
                    </a:cubicBezTo>
                    <a:cubicBezTo>
                      <a:pt x="667" y="3239"/>
                      <a:pt x="786" y="3108"/>
                      <a:pt x="786" y="2941"/>
                    </a:cubicBezTo>
                    <a:cubicBezTo>
                      <a:pt x="786" y="2786"/>
                      <a:pt x="667" y="2643"/>
                      <a:pt x="501" y="2620"/>
                    </a:cubicBezTo>
                    <a:cubicBezTo>
                      <a:pt x="667" y="2584"/>
                      <a:pt x="786" y="2453"/>
                      <a:pt x="786" y="2286"/>
                    </a:cubicBezTo>
                    <a:cubicBezTo>
                      <a:pt x="786" y="2132"/>
                      <a:pt x="667" y="1989"/>
                      <a:pt x="501" y="1965"/>
                    </a:cubicBezTo>
                    <a:cubicBezTo>
                      <a:pt x="667" y="1929"/>
                      <a:pt x="786" y="1798"/>
                      <a:pt x="786" y="1631"/>
                    </a:cubicBezTo>
                    <a:cubicBezTo>
                      <a:pt x="786" y="1477"/>
                      <a:pt x="667" y="1334"/>
                      <a:pt x="501" y="1310"/>
                    </a:cubicBezTo>
                    <a:cubicBezTo>
                      <a:pt x="667" y="1274"/>
                      <a:pt x="786" y="1143"/>
                      <a:pt x="786" y="977"/>
                    </a:cubicBezTo>
                    <a:cubicBezTo>
                      <a:pt x="786" y="822"/>
                      <a:pt x="667" y="679"/>
                      <a:pt x="501" y="655"/>
                    </a:cubicBezTo>
                    <a:cubicBezTo>
                      <a:pt x="667" y="619"/>
                      <a:pt x="786" y="488"/>
                      <a:pt x="786" y="322"/>
                    </a:cubicBezTo>
                    <a:cubicBezTo>
                      <a:pt x="786" y="143"/>
                      <a:pt x="632" y="0"/>
                      <a:pt x="4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solidFill>
                  <a:srgbClr val="93764F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366;p33"/>
              <p:cNvSpPr/>
              <p:nvPr/>
            </p:nvSpPr>
            <p:spPr>
              <a:xfrm>
                <a:off x="3897494" y="1002725"/>
                <a:ext cx="352800" cy="423300"/>
              </a:xfrm>
              <a:prstGeom prst="rect">
                <a:avLst/>
              </a:prstGeom>
              <a:gradFill>
                <a:gsLst>
                  <a:gs pos="0">
                    <a:srgbClr val="E69138"/>
                  </a:gs>
                  <a:gs pos="100000">
                    <a:srgbClr val="F3D89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367;p33"/>
              <p:cNvSpPr/>
              <p:nvPr/>
            </p:nvSpPr>
            <p:spPr>
              <a:xfrm>
                <a:off x="3846700" y="689722"/>
                <a:ext cx="454448" cy="1031850"/>
              </a:xfrm>
              <a:custGeom>
                <a:avLst/>
                <a:gdLst/>
                <a:ahLst/>
                <a:cxnLst/>
                <a:rect l="l" t="t" r="r" b="b"/>
                <a:pathLst>
                  <a:path w="8490" h="19277" extrusionOk="0">
                    <a:moveTo>
                      <a:pt x="1834" y="6418"/>
                    </a:moveTo>
                    <a:cubicBezTo>
                      <a:pt x="1834" y="6418"/>
                      <a:pt x="2477" y="6811"/>
                      <a:pt x="2572" y="7466"/>
                    </a:cubicBezTo>
                    <a:cubicBezTo>
                      <a:pt x="2596" y="7573"/>
                      <a:pt x="2608" y="7668"/>
                      <a:pt x="2608" y="7763"/>
                    </a:cubicBezTo>
                    <a:lnTo>
                      <a:pt x="2608" y="13609"/>
                    </a:lnTo>
                    <a:lnTo>
                      <a:pt x="1060" y="13609"/>
                    </a:lnTo>
                    <a:lnTo>
                      <a:pt x="1060" y="7763"/>
                    </a:lnTo>
                    <a:cubicBezTo>
                      <a:pt x="1060" y="7668"/>
                      <a:pt x="1072" y="7573"/>
                      <a:pt x="1084" y="7466"/>
                    </a:cubicBezTo>
                    <a:cubicBezTo>
                      <a:pt x="1191" y="6823"/>
                      <a:pt x="1834" y="6418"/>
                      <a:pt x="1834" y="6418"/>
                    </a:cubicBezTo>
                    <a:close/>
                    <a:moveTo>
                      <a:pt x="4239" y="6418"/>
                    </a:moveTo>
                    <a:cubicBezTo>
                      <a:pt x="4239" y="6418"/>
                      <a:pt x="5370" y="7001"/>
                      <a:pt x="5572" y="7966"/>
                    </a:cubicBezTo>
                    <a:cubicBezTo>
                      <a:pt x="5596" y="8132"/>
                      <a:pt x="5608" y="8287"/>
                      <a:pt x="5632" y="8418"/>
                    </a:cubicBezTo>
                    <a:lnTo>
                      <a:pt x="5632" y="13609"/>
                    </a:lnTo>
                    <a:lnTo>
                      <a:pt x="2858" y="13609"/>
                    </a:lnTo>
                    <a:lnTo>
                      <a:pt x="2858" y="8418"/>
                    </a:lnTo>
                    <a:cubicBezTo>
                      <a:pt x="2858" y="8287"/>
                      <a:pt x="2870" y="8132"/>
                      <a:pt x="2917" y="7966"/>
                    </a:cubicBezTo>
                    <a:cubicBezTo>
                      <a:pt x="3108" y="7001"/>
                      <a:pt x="4239" y="6418"/>
                      <a:pt x="4239" y="6418"/>
                    </a:cubicBezTo>
                    <a:close/>
                    <a:moveTo>
                      <a:pt x="6656" y="6418"/>
                    </a:moveTo>
                    <a:cubicBezTo>
                      <a:pt x="6656" y="6418"/>
                      <a:pt x="7299" y="6811"/>
                      <a:pt x="7394" y="7466"/>
                    </a:cubicBezTo>
                    <a:cubicBezTo>
                      <a:pt x="7418" y="7573"/>
                      <a:pt x="7430" y="7668"/>
                      <a:pt x="7430" y="7763"/>
                    </a:cubicBezTo>
                    <a:lnTo>
                      <a:pt x="7430" y="13609"/>
                    </a:lnTo>
                    <a:lnTo>
                      <a:pt x="5882" y="13609"/>
                    </a:lnTo>
                    <a:lnTo>
                      <a:pt x="5882" y="7763"/>
                    </a:lnTo>
                    <a:cubicBezTo>
                      <a:pt x="5882" y="7668"/>
                      <a:pt x="5894" y="7573"/>
                      <a:pt x="5906" y="7466"/>
                    </a:cubicBezTo>
                    <a:cubicBezTo>
                      <a:pt x="6013" y="6823"/>
                      <a:pt x="6656" y="6418"/>
                      <a:pt x="6656" y="6418"/>
                    </a:cubicBezTo>
                    <a:close/>
                    <a:moveTo>
                      <a:pt x="4239" y="0"/>
                    </a:moveTo>
                    <a:cubicBezTo>
                      <a:pt x="3941" y="0"/>
                      <a:pt x="3703" y="155"/>
                      <a:pt x="3703" y="369"/>
                    </a:cubicBezTo>
                    <a:cubicBezTo>
                      <a:pt x="3703" y="477"/>
                      <a:pt x="3786" y="572"/>
                      <a:pt x="3882" y="655"/>
                    </a:cubicBezTo>
                    <a:cubicBezTo>
                      <a:pt x="3822" y="727"/>
                      <a:pt x="3751" y="786"/>
                      <a:pt x="3667" y="858"/>
                    </a:cubicBezTo>
                    <a:cubicBezTo>
                      <a:pt x="2977" y="1393"/>
                      <a:pt x="1893" y="1632"/>
                      <a:pt x="1893" y="2334"/>
                    </a:cubicBezTo>
                    <a:cubicBezTo>
                      <a:pt x="1893" y="2524"/>
                      <a:pt x="1953" y="2667"/>
                      <a:pt x="2060" y="2763"/>
                    </a:cubicBezTo>
                    <a:cubicBezTo>
                      <a:pt x="1024" y="3322"/>
                      <a:pt x="0" y="3798"/>
                      <a:pt x="0" y="4727"/>
                    </a:cubicBezTo>
                    <a:cubicBezTo>
                      <a:pt x="0" y="5239"/>
                      <a:pt x="238" y="5537"/>
                      <a:pt x="524" y="5692"/>
                    </a:cubicBezTo>
                    <a:cubicBezTo>
                      <a:pt x="429" y="5739"/>
                      <a:pt x="369" y="5834"/>
                      <a:pt x="369" y="5930"/>
                    </a:cubicBezTo>
                    <a:cubicBezTo>
                      <a:pt x="369" y="6084"/>
                      <a:pt x="488" y="6204"/>
                      <a:pt x="643" y="6204"/>
                    </a:cubicBezTo>
                    <a:lnTo>
                      <a:pt x="774" y="6204"/>
                    </a:lnTo>
                    <a:lnTo>
                      <a:pt x="774" y="13835"/>
                    </a:lnTo>
                    <a:lnTo>
                      <a:pt x="643" y="13835"/>
                    </a:lnTo>
                    <a:cubicBezTo>
                      <a:pt x="488" y="13835"/>
                      <a:pt x="369" y="13954"/>
                      <a:pt x="369" y="14097"/>
                    </a:cubicBezTo>
                    <a:cubicBezTo>
                      <a:pt x="369" y="14205"/>
                      <a:pt x="429" y="14300"/>
                      <a:pt x="524" y="14335"/>
                    </a:cubicBezTo>
                    <a:cubicBezTo>
                      <a:pt x="238" y="14502"/>
                      <a:pt x="0" y="14800"/>
                      <a:pt x="0" y="15312"/>
                    </a:cubicBezTo>
                    <a:cubicBezTo>
                      <a:pt x="0" y="16586"/>
                      <a:pt x="1953" y="17014"/>
                      <a:pt x="3191" y="17967"/>
                    </a:cubicBezTo>
                    <a:cubicBezTo>
                      <a:pt x="3989" y="18598"/>
                      <a:pt x="4239" y="19277"/>
                      <a:pt x="4239" y="19277"/>
                    </a:cubicBezTo>
                    <a:cubicBezTo>
                      <a:pt x="4239" y="19277"/>
                      <a:pt x="4501" y="18598"/>
                      <a:pt x="5299" y="17967"/>
                    </a:cubicBezTo>
                    <a:cubicBezTo>
                      <a:pt x="6537" y="17002"/>
                      <a:pt x="8489" y="16574"/>
                      <a:pt x="8489" y="15312"/>
                    </a:cubicBezTo>
                    <a:cubicBezTo>
                      <a:pt x="8489" y="14800"/>
                      <a:pt x="8251" y="14502"/>
                      <a:pt x="7966" y="14335"/>
                    </a:cubicBezTo>
                    <a:cubicBezTo>
                      <a:pt x="8049" y="14300"/>
                      <a:pt x="8108" y="14205"/>
                      <a:pt x="8108" y="14097"/>
                    </a:cubicBezTo>
                    <a:cubicBezTo>
                      <a:pt x="8108" y="13954"/>
                      <a:pt x="7989" y="13835"/>
                      <a:pt x="7847" y="13835"/>
                    </a:cubicBezTo>
                    <a:lnTo>
                      <a:pt x="7716" y="13835"/>
                    </a:lnTo>
                    <a:lnTo>
                      <a:pt x="7716" y="6204"/>
                    </a:lnTo>
                    <a:lnTo>
                      <a:pt x="7847" y="6204"/>
                    </a:lnTo>
                    <a:cubicBezTo>
                      <a:pt x="7989" y="6204"/>
                      <a:pt x="8108" y="6084"/>
                      <a:pt x="8108" y="5930"/>
                    </a:cubicBezTo>
                    <a:cubicBezTo>
                      <a:pt x="8108" y="5834"/>
                      <a:pt x="8049" y="5739"/>
                      <a:pt x="7966" y="5692"/>
                    </a:cubicBezTo>
                    <a:cubicBezTo>
                      <a:pt x="8228" y="5513"/>
                      <a:pt x="8489" y="5239"/>
                      <a:pt x="8489" y="4727"/>
                    </a:cubicBezTo>
                    <a:cubicBezTo>
                      <a:pt x="8489" y="3798"/>
                      <a:pt x="7477" y="3334"/>
                      <a:pt x="6430" y="2763"/>
                    </a:cubicBezTo>
                    <a:cubicBezTo>
                      <a:pt x="6525" y="2655"/>
                      <a:pt x="6596" y="2524"/>
                      <a:pt x="6596" y="2334"/>
                    </a:cubicBezTo>
                    <a:cubicBezTo>
                      <a:pt x="6596" y="1620"/>
                      <a:pt x="5513" y="1381"/>
                      <a:pt x="4822" y="858"/>
                    </a:cubicBezTo>
                    <a:cubicBezTo>
                      <a:pt x="4739" y="786"/>
                      <a:pt x="4656" y="727"/>
                      <a:pt x="4596" y="655"/>
                    </a:cubicBezTo>
                    <a:cubicBezTo>
                      <a:pt x="4703" y="572"/>
                      <a:pt x="4775" y="489"/>
                      <a:pt x="4775" y="369"/>
                    </a:cubicBezTo>
                    <a:cubicBezTo>
                      <a:pt x="4775" y="155"/>
                      <a:pt x="4537" y="0"/>
                      <a:pt x="4239" y="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93764F"/>
                  </a:gs>
                  <a:gs pos="0">
                    <a:srgbClr val="845D41"/>
                  </a:gs>
                </a:gsLst>
                <a:lin ang="5400000" scaled="1"/>
              </a:gradFill>
              <a:ln>
                <a:noFill/>
              </a:ln>
              <a:effectLst>
                <a:outerShdw blurRad="257175" dist="47625" dir="5400000" algn="bl" rotWithShape="0">
                  <a:srgbClr val="CEA37C">
                    <a:alpha val="8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6050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B547E3-7873-0181-19D5-DA2E441C99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DD269862-5DFF-8DEF-19A1-60D9902A2F7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39550" y="6078538"/>
            <a:ext cx="552450" cy="3698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56D9366A-D398-414C-8713-36170E392563}" type="slidenum">
              <a:rPr kumimoji="0" lang="fa-IR" sz="1867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lang="fa-IR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873A524D-7BB5-2BDF-F957-EA8663AAB922}"/>
              </a:ext>
            </a:extLst>
          </p:cNvPr>
          <p:cNvSpPr>
            <a:spLocks/>
          </p:cNvSpPr>
          <p:nvPr/>
        </p:nvSpPr>
        <p:spPr bwMode="auto">
          <a:xfrm>
            <a:off x="7811251" y="3698817"/>
            <a:ext cx="570515" cy="577162"/>
          </a:xfrm>
          <a:custGeom>
            <a:avLst/>
            <a:gdLst>
              <a:gd name="T0" fmla="*/ 256 w 256"/>
              <a:gd name="T1" fmla="*/ 216 h 256"/>
              <a:gd name="T2" fmla="*/ 216 w 256"/>
              <a:gd name="T3" fmla="*/ 256 h 256"/>
              <a:gd name="T4" fmla="*/ 40 w 256"/>
              <a:gd name="T5" fmla="*/ 256 h 256"/>
              <a:gd name="T6" fmla="*/ 0 w 256"/>
              <a:gd name="T7" fmla="*/ 216 h 256"/>
              <a:gd name="T8" fmla="*/ 0 w 256"/>
              <a:gd name="T9" fmla="*/ 40 h 256"/>
              <a:gd name="T10" fmla="*/ 40 w 256"/>
              <a:gd name="T11" fmla="*/ 0 h 256"/>
              <a:gd name="T12" fmla="*/ 216 w 256"/>
              <a:gd name="T13" fmla="*/ 0 h 256"/>
              <a:gd name="T14" fmla="*/ 256 w 256"/>
              <a:gd name="T15" fmla="*/ 40 h 256"/>
              <a:gd name="T16" fmla="*/ 256 w 256"/>
              <a:gd name="T17" fmla="*/ 216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6" h="256">
                <a:moveTo>
                  <a:pt x="256" y="216"/>
                </a:moveTo>
                <a:cubicBezTo>
                  <a:pt x="256" y="238"/>
                  <a:pt x="238" y="256"/>
                  <a:pt x="216" y="256"/>
                </a:cubicBezTo>
                <a:cubicBezTo>
                  <a:pt x="40" y="256"/>
                  <a:pt x="40" y="256"/>
                  <a:pt x="40" y="256"/>
                </a:cubicBezTo>
                <a:cubicBezTo>
                  <a:pt x="18" y="256"/>
                  <a:pt x="0" y="238"/>
                  <a:pt x="0" y="216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18"/>
                  <a:pt x="18" y="0"/>
                  <a:pt x="40" y="0"/>
                </a:cubicBezTo>
                <a:cubicBezTo>
                  <a:pt x="216" y="0"/>
                  <a:pt x="216" y="0"/>
                  <a:pt x="216" y="0"/>
                </a:cubicBezTo>
                <a:cubicBezTo>
                  <a:pt x="238" y="0"/>
                  <a:pt x="256" y="18"/>
                  <a:pt x="256" y="40"/>
                </a:cubicBezTo>
                <a:lnTo>
                  <a:pt x="256" y="216"/>
                </a:lnTo>
                <a:close/>
              </a:path>
            </a:pathLst>
          </a:custGeom>
          <a:solidFill>
            <a:srgbClr val="E9B77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898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 pitchFamily="34" charset="0"/>
                <a:ea typeface="+mn-ea"/>
                <a:cs typeface="B Titr" panose="00000700000000000000" pitchFamily="2" charset="-78"/>
                <a:sym typeface="Arial"/>
              </a:rPr>
              <a:t>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 panose="020F0302020204030204" pitchFamily="34" charset="0"/>
              <a:ea typeface="+mn-ea"/>
              <a:cs typeface="B Titr" panose="00000700000000000000" pitchFamily="2" charset="-78"/>
              <a:sym typeface="Arial"/>
            </a:endParaRP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0483827B-6F27-6E88-5204-AC55E58DFB78}"/>
              </a:ext>
            </a:extLst>
          </p:cNvPr>
          <p:cNvSpPr>
            <a:spLocks/>
          </p:cNvSpPr>
          <p:nvPr/>
        </p:nvSpPr>
        <p:spPr bwMode="auto">
          <a:xfrm>
            <a:off x="7811251" y="2851840"/>
            <a:ext cx="570515" cy="577160"/>
          </a:xfrm>
          <a:custGeom>
            <a:avLst/>
            <a:gdLst>
              <a:gd name="T0" fmla="*/ 256 w 256"/>
              <a:gd name="T1" fmla="*/ 216 h 256"/>
              <a:gd name="T2" fmla="*/ 216 w 256"/>
              <a:gd name="T3" fmla="*/ 256 h 256"/>
              <a:gd name="T4" fmla="*/ 40 w 256"/>
              <a:gd name="T5" fmla="*/ 256 h 256"/>
              <a:gd name="T6" fmla="*/ 0 w 256"/>
              <a:gd name="T7" fmla="*/ 216 h 256"/>
              <a:gd name="T8" fmla="*/ 0 w 256"/>
              <a:gd name="T9" fmla="*/ 40 h 256"/>
              <a:gd name="T10" fmla="*/ 40 w 256"/>
              <a:gd name="T11" fmla="*/ 0 h 256"/>
              <a:gd name="T12" fmla="*/ 216 w 256"/>
              <a:gd name="T13" fmla="*/ 0 h 256"/>
              <a:gd name="T14" fmla="*/ 256 w 256"/>
              <a:gd name="T15" fmla="*/ 40 h 256"/>
              <a:gd name="T16" fmla="*/ 256 w 256"/>
              <a:gd name="T17" fmla="*/ 216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6" h="256">
                <a:moveTo>
                  <a:pt x="256" y="216"/>
                </a:moveTo>
                <a:cubicBezTo>
                  <a:pt x="256" y="238"/>
                  <a:pt x="238" y="256"/>
                  <a:pt x="216" y="256"/>
                </a:cubicBezTo>
                <a:cubicBezTo>
                  <a:pt x="40" y="256"/>
                  <a:pt x="40" y="256"/>
                  <a:pt x="40" y="256"/>
                </a:cubicBezTo>
                <a:cubicBezTo>
                  <a:pt x="18" y="256"/>
                  <a:pt x="0" y="238"/>
                  <a:pt x="0" y="216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18"/>
                  <a:pt x="18" y="0"/>
                  <a:pt x="40" y="0"/>
                </a:cubicBezTo>
                <a:cubicBezTo>
                  <a:pt x="216" y="0"/>
                  <a:pt x="216" y="0"/>
                  <a:pt x="216" y="0"/>
                </a:cubicBezTo>
                <a:cubicBezTo>
                  <a:pt x="238" y="0"/>
                  <a:pt x="256" y="18"/>
                  <a:pt x="256" y="40"/>
                </a:cubicBezTo>
                <a:lnTo>
                  <a:pt x="256" y="216"/>
                </a:lnTo>
                <a:close/>
              </a:path>
            </a:pathLst>
          </a:custGeom>
          <a:solidFill>
            <a:srgbClr val="53B2B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898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 pitchFamily="34" charset="0"/>
                <a:ea typeface="+mn-ea"/>
                <a:cs typeface="B Titr" panose="00000700000000000000" pitchFamily="2" charset="-78"/>
                <a:sym typeface="Arial"/>
              </a:rPr>
              <a:t>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 panose="020F0302020204030204" pitchFamily="34" charset="0"/>
              <a:ea typeface="+mn-ea"/>
              <a:cs typeface="B Titr" panose="00000700000000000000" pitchFamily="2" charset="-78"/>
              <a:sym typeface="Arial"/>
            </a:endParaRPr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E2CDF8DD-55AD-8AF0-9268-F0F135D03D65}"/>
              </a:ext>
            </a:extLst>
          </p:cNvPr>
          <p:cNvSpPr>
            <a:spLocks/>
          </p:cNvSpPr>
          <p:nvPr/>
        </p:nvSpPr>
        <p:spPr bwMode="auto">
          <a:xfrm>
            <a:off x="7811250" y="4545796"/>
            <a:ext cx="570515" cy="577162"/>
          </a:xfrm>
          <a:custGeom>
            <a:avLst/>
            <a:gdLst>
              <a:gd name="T0" fmla="*/ 256 w 256"/>
              <a:gd name="T1" fmla="*/ 216 h 256"/>
              <a:gd name="T2" fmla="*/ 216 w 256"/>
              <a:gd name="T3" fmla="*/ 256 h 256"/>
              <a:gd name="T4" fmla="*/ 40 w 256"/>
              <a:gd name="T5" fmla="*/ 256 h 256"/>
              <a:gd name="T6" fmla="*/ 0 w 256"/>
              <a:gd name="T7" fmla="*/ 216 h 256"/>
              <a:gd name="T8" fmla="*/ 0 w 256"/>
              <a:gd name="T9" fmla="*/ 40 h 256"/>
              <a:gd name="T10" fmla="*/ 40 w 256"/>
              <a:gd name="T11" fmla="*/ 0 h 256"/>
              <a:gd name="T12" fmla="*/ 216 w 256"/>
              <a:gd name="T13" fmla="*/ 0 h 256"/>
              <a:gd name="T14" fmla="*/ 256 w 256"/>
              <a:gd name="T15" fmla="*/ 40 h 256"/>
              <a:gd name="T16" fmla="*/ 256 w 256"/>
              <a:gd name="T17" fmla="*/ 216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6" h="256">
                <a:moveTo>
                  <a:pt x="256" y="216"/>
                </a:moveTo>
                <a:cubicBezTo>
                  <a:pt x="256" y="238"/>
                  <a:pt x="238" y="256"/>
                  <a:pt x="216" y="256"/>
                </a:cubicBezTo>
                <a:cubicBezTo>
                  <a:pt x="40" y="256"/>
                  <a:pt x="40" y="256"/>
                  <a:pt x="40" y="256"/>
                </a:cubicBezTo>
                <a:cubicBezTo>
                  <a:pt x="18" y="256"/>
                  <a:pt x="0" y="238"/>
                  <a:pt x="0" y="216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18"/>
                  <a:pt x="18" y="0"/>
                  <a:pt x="40" y="0"/>
                </a:cubicBezTo>
                <a:cubicBezTo>
                  <a:pt x="216" y="0"/>
                  <a:pt x="216" y="0"/>
                  <a:pt x="216" y="0"/>
                </a:cubicBezTo>
                <a:cubicBezTo>
                  <a:pt x="238" y="0"/>
                  <a:pt x="256" y="18"/>
                  <a:pt x="256" y="40"/>
                </a:cubicBezTo>
                <a:lnTo>
                  <a:pt x="256" y="216"/>
                </a:lnTo>
                <a:close/>
              </a:path>
            </a:pathLst>
          </a:custGeom>
          <a:solidFill>
            <a:srgbClr val="CABEC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898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B Titr" panose="00000700000000000000" pitchFamily="2" charset="-78"/>
                <a:sym typeface="Arial"/>
              </a:rPr>
              <a:t>3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B Titr" panose="00000700000000000000" pitchFamily="2" charset="-78"/>
              <a:sym typeface="Arial"/>
            </a:endParaRP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291C3B41-7800-41B5-CC99-9EEF31DB068D}"/>
              </a:ext>
            </a:extLst>
          </p:cNvPr>
          <p:cNvSpPr txBox="1">
            <a:spLocks/>
          </p:cNvSpPr>
          <p:nvPr/>
        </p:nvSpPr>
        <p:spPr>
          <a:xfrm>
            <a:off x="2437925" y="2845548"/>
            <a:ext cx="5248789" cy="6367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rgbClr val="272A35"/>
                </a:solidFill>
                <a:effectLst/>
                <a:uLnTx/>
                <a:uFillTx/>
                <a:latin typeface="Arial"/>
                <a:ea typeface="+mn-ea"/>
                <a:cs typeface="B Koodak" panose="00000700000000000000" pitchFamily="2" charset="-78"/>
                <a:sym typeface="Arial"/>
              </a:rPr>
              <a:t>بازی های در مسیر پیاده روی</a:t>
            </a:r>
            <a:endParaRPr kumimoji="0" lang="id-ID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/>
              <a:ea typeface="+mn-ea"/>
              <a:cs typeface="B Koodak" panose="00000700000000000000" pitchFamily="2" charset="-78"/>
              <a:sym typeface="Arial"/>
            </a:endParaRP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5F93F7F8-4FED-D091-2592-87264FFDE4AF}"/>
              </a:ext>
            </a:extLst>
          </p:cNvPr>
          <p:cNvSpPr txBox="1">
            <a:spLocks/>
          </p:cNvSpPr>
          <p:nvPr/>
        </p:nvSpPr>
        <p:spPr>
          <a:xfrm>
            <a:off x="1828800" y="3669045"/>
            <a:ext cx="5857914" cy="6367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rgbClr val="272A35"/>
                </a:solidFill>
                <a:effectLst/>
                <a:uLnTx/>
                <a:uFillTx/>
                <a:latin typeface="Arial"/>
                <a:ea typeface="+mn-ea"/>
                <a:cs typeface="B Koodak" panose="00000700000000000000" pitchFamily="2" charset="-78"/>
                <a:sym typeface="Arial"/>
              </a:rPr>
              <a:t>ایستگاه های فرهنگی ویژه کودکان</a:t>
            </a:r>
            <a:endParaRPr kumimoji="0" lang="id-ID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/>
              <a:ea typeface="+mn-ea"/>
              <a:cs typeface="B Koodak" panose="00000700000000000000" pitchFamily="2" charset="-78"/>
              <a:sym typeface="Arial"/>
            </a:endParaRP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93A694BE-DB6D-D749-2BC4-A645A9C5D48A}"/>
              </a:ext>
            </a:extLst>
          </p:cNvPr>
          <p:cNvSpPr txBox="1">
            <a:spLocks/>
          </p:cNvSpPr>
          <p:nvPr/>
        </p:nvSpPr>
        <p:spPr>
          <a:xfrm>
            <a:off x="2108028" y="4492542"/>
            <a:ext cx="5578686" cy="6367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rgbClr val="272A35"/>
                </a:solidFill>
                <a:effectLst/>
                <a:uLnTx/>
                <a:uFillTx/>
                <a:latin typeface="Arial"/>
                <a:ea typeface="+mn-ea"/>
                <a:cs typeface="B Koodak" panose="00000700000000000000" pitchFamily="2" charset="-78"/>
                <a:sym typeface="Arial"/>
              </a:rPr>
              <a:t>هنرهای نمایشی مثل پرده خوانی و...</a:t>
            </a:r>
            <a:endParaRPr kumimoji="0" lang="id-ID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/>
              <a:ea typeface="+mn-ea"/>
              <a:cs typeface="B Koodak" panose="00000700000000000000" pitchFamily="2" charset="-78"/>
              <a:sym typeface="Arial"/>
            </a:endParaRPr>
          </a:p>
        </p:txBody>
      </p:sp>
      <p:sp>
        <p:nvSpPr>
          <p:cNvPr id="15" name="Freeform 21">
            <a:extLst>
              <a:ext uri="{FF2B5EF4-FFF2-40B4-BE49-F238E27FC236}">
                <a16:creationId xmlns:a16="http://schemas.microsoft.com/office/drawing/2014/main" id="{551FF13D-B727-BEE8-6A07-726EFF36DB50}"/>
              </a:ext>
            </a:extLst>
          </p:cNvPr>
          <p:cNvSpPr>
            <a:spLocks/>
          </p:cNvSpPr>
          <p:nvPr/>
        </p:nvSpPr>
        <p:spPr bwMode="auto">
          <a:xfrm>
            <a:off x="7811250" y="5392775"/>
            <a:ext cx="570515" cy="577162"/>
          </a:xfrm>
          <a:custGeom>
            <a:avLst/>
            <a:gdLst>
              <a:gd name="T0" fmla="*/ 256 w 256"/>
              <a:gd name="T1" fmla="*/ 216 h 256"/>
              <a:gd name="T2" fmla="*/ 216 w 256"/>
              <a:gd name="T3" fmla="*/ 256 h 256"/>
              <a:gd name="T4" fmla="*/ 40 w 256"/>
              <a:gd name="T5" fmla="*/ 256 h 256"/>
              <a:gd name="T6" fmla="*/ 0 w 256"/>
              <a:gd name="T7" fmla="*/ 216 h 256"/>
              <a:gd name="T8" fmla="*/ 0 w 256"/>
              <a:gd name="T9" fmla="*/ 40 h 256"/>
              <a:gd name="T10" fmla="*/ 40 w 256"/>
              <a:gd name="T11" fmla="*/ 0 h 256"/>
              <a:gd name="T12" fmla="*/ 216 w 256"/>
              <a:gd name="T13" fmla="*/ 0 h 256"/>
              <a:gd name="T14" fmla="*/ 256 w 256"/>
              <a:gd name="T15" fmla="*/ 40 h 256"/>
              <a:gd name="T16" fmla="*/ 256 w 256"/>
              <a:gd name="T17" fmla="*/ 216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6" h="256">
                <a:moveTo>
                  <a:pt x="256" y="216"/>
                </a:moveTo>
                <a:cubicBezTo>
                  <a:pt x="256" y="238"/>
                  <a:pt x="238" y="256"/>
                  <a:pt x="216" y="256"/>
                </a:cubicBezTo>
                <a:cubicBezTo>
                  <a:pt x="40" y="256"/>
                  <a:pt x="40" y="256"/>
                  <a:pt x="40" y="256"/>
                </a:cubicBezTo>
                <a:cubicBezTo>
                  <a:pt x="18" y="256"/>
                  <a:pt x="0" y="238"/>
                  <a:pt x="0" y="216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18"/>
                  <a:pt x="18" y="0"/>
                  <a:pt x="40" y="0"/>
                </a:cubicBezTo>
                <a:cubicBezTo>
                  <a:pt x="216" y="0"/>
                  <a:pt x="216" y="0"/>
                  <a:pt x="216" y="0"/>
                </a:cubicBezTo>
                <a:cubicBezTo>
                  <a:pt x="238" y="0"/>
                  <a:pt x="256" y="18"/>
                  <a:pt x="256" y="40"/>
                </a:cubicBezTo>
                <a:lnTo>
                  <a:pt x="256" y="21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898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B Titr" panose="00000700000000000000" pitchFamily="2" charset="-78"/>
                <a:sym typeface="Arial"/>
              </a:rPr>
              <a:t>4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B Titr" panose="00000700000000000000" pitchFamily="2" charset="-78"/>
              <a:sym typeface="Arial"/>
            </a:endParaRP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C1FACEFA-2037-FE67-61A4-7FDD7E79DCF3}"/>
              </a:ext>
            </a:extLst>
          </p:cNvPr>
          <p:cNvSpPr txBox="1">
            <a:spLocks/>
          </p:cNvSpPr>
          <p:nvPr/>
        </p:nvSpPr>
        <p:spPr>
          <a:xfrm>
            <a:off x="740798" y="5392775"/>
            <a:ext cx="6911754" cy="6367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rgbClr val="272A35"/>
                </a:solidFill>
                <a:effectLst/>
                <a:uLnTx/>
                <a:uFillTx/>
                <a:latin typeface="Arial"/>
                <a:ea typeface="+mn-ea"/>
                <a:cs typeface="B Koodak" panose="00000700000000000000" pitchFamily="2" charset="-78"/>
                <a:sym typeface="Arial"/>
              </a:rPr>
              <a:t>سفرنامه </a:t>
            </a:r>
            <a:r>
              <a:rPr kumimoji="0" lang="fa-I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72A35"/>
                </a:solidFill>
                <a:effectLst/>
                <a:uLnTx/>
                <a:uFillTx/>
                <a:latin typeface="Arial"/>
                <a:ea typeface="+mn-ea"/>
                <a:cs typeface="B Koodak" panose="00000700000000000000" pitchFamily="2" charset="-78"/>
                <a:sym typeface="Arial"/>
              </a:rPr>
              <a:t>نویسی</a:t>
            </a: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rgbClr val="272A35"/>
                </a:solidFill>
                <a:effectLst/>
                <a:uLnTx/>
                <a:uFillTx/>
                <a:latin typeface="Arial"/>
                <a:ea typeface="+mn-ea"/>
                <a:cs typeface="B Koodak" panose="00000700000000000000" pitchFamily="2" charset="-78"/>
                <a:sym typeface="Arial"/>
              </a:rPr>
              <a:t> و داستان نگاری</a:t>
            </a:r>
            <a:endParaRPr kumimoji="0" lang="id-ID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/>
              <a:ea typeface="+mn-ea"/>
              <a:cs typeface="B Koodak" panose="00000700000000000000" pitchFamily="2" charset="-78"/>
              <a:sym typeface="Arial"/>
            </a:endParaRPr>
          </a:p>
        </p:txBody>
      </p:sp>
      <p:sp>
        <p:nvSpPr>
          <p:cNvPr id="2" name="Freeform 21">
            <a:extLst>
              <a:ext uri="{FF2B5EF4-FFF2-40B4-BE49-F238E27FC236}">
                <a16:creationId xmlns:a16="http://schemas.microsoft.com/office/drawing/2014/main" id="{5418E686-C0EE-0590-E094-E2238B168D55}"/>
              </a:ext>
            </a:extLst>
          </p:cNvPr>
          <p:cNvSpPr>
            <a:spLocks/>
          </p:cNvSpPr>
          <p:nvPr/>
        </p:nvSpPr>
        <p:spPr bwMode="auto">
          <a:xfrm>
            <a:off x="7893969" y="6159844"/>
            <a:ext cx="570515" cy="577162"/>
          </a:xfrm>
          <a:custGeom>
            <a:avLst/>
            <a:gdLst>
              <a:gd name="T0" fmla="*/ 256 w 256"/>
              <a:gd name="T1" fmla="*/ 216 h 256"/>
              <a:gd name="T2" fmla="*/ 216 w 256"/>
              <a:gd name="T3" fmla="*/ 256 h 256"/>
              <a:gd name="T4" fmla="*/ 40 w 256"/>
              <a:gd name="T5" fmla="*/ 256 h 256"/>
              <a:gd name="T6" fmla="*/ 0 w 256"/>
              <a:gd name="T7" fmla="*/ 216 h 256"/>
              <a:gd name="T8" fmla="*/ 0 w 256"/>
              <a:gd name="T9" fmla="*/ 40 h 256"/>
              <a:gd name="T10" fmla="*/ 40 w 256"/>
              <a:gd name="T11" fmla="*/ 0 h 256"/>
              <a:gd name="T12" fmla="*/ 216 w 256"/>
              <a:gd name="T13" fmla="*/ 0 h 256"/>
              <a:gd name="T14" fmla="*/ 256 w 256"/>
              <a:gd name="T15" fmla="*/ 40 h 256"/>
              <a:gd name="T16" fmla="*/ 256 w 256"/>
              <a:gd name="T17" fmla="*/ 216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6" h="256">
                <a:moveTo>
                  <a:pt x="256" y="216"/>
                </a:moveTo>
                <a:cubicBezTo>
                  <a:pt x="256" y="238"/>
                  <a:pt x="238" y="256"/>
                  <a:pt x="216" y="256"/>
                </a:cubicBezTo>
                <a:cubicBezTo>
                  <a:pt x="40" y="256"/>
                  <a:pt x="40" y="256"/>
                  <a:pt x="40" y="256"/>
                </a:cubicBezTo>
                <a:cubicBezTo>
                  <a:pt x="18" y="256"/>
                  <a:pt x="0" y="238"/>
                  <a:pt x="0" y="216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18"/>
                  <a:pt x="18" y="0"/>
                  <a:pt x="40" y="0"/>
                </a:cubicBezTo>
                <a:cubicBezTo>
                  <a:pt x="216" y="0"/>
                  <a:pt x="216" y="0"/>
                  <a:pt x="216" y="0"/>
                </a:cubicBezTo>
                <a:cubicBezTo>
                  <a:pt x="238" y="0"/>
                  <a:pt x="256" y="18"/>
                  <a:pt x="256" y="40"/>
                </a:cubicBezTo>
                <a:lnTo>
                  <a:pt x="256" y="21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898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B Titr" panose="00000700000000000000" pitchFamily="2" charset="-78"/>
                <a:sym typeface="Arial"/>
              </a:rPr>
              <a:t>5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B Titr" panose="00000700000000000000" pitchFamily="2" charset="-78"/>
              <a:sym typeface="Arial"/>
            </a:endParaRP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D591AB4E-232B-2D3D-FEB1-CDB586D3CDA7}"/>
              </a:ext>
            </a:extLst>
          </p:cNvPr>
          <p:cNvSpPr txBox="1">
            <a:spLocks/>
          </p:cNvSpPr>
          <p:nvPr/>
        </p:nvSpPr>
        <p:spPr>
          <a:xfrm>
            <a:off x="774960" y="6159844"/>
            <a:ext cx="6911754" cy="6367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72A35"/>
                </a:solidFill>
                <a:effectLst/>
                <a:uLnTx/>
                <a:uFillTx/>
                <a:latin typeface="Arial"/>
                <a:ea typeface="+mn-ea"/>
                <a:cs typeface="B Koodak" panose="00000700000000000000" pitchFamily="2" charset="-78"/>
                <a:sym typeface="Arial"/>
              </a:rPr>
              <a:t>مستندسازی</a:t>
            </a: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rgbClr val="272A35"/>
                </a:solidFill>
                <a:effectLst/>
                <a:uLnTx/>
                <a:uFillTx/>
                <a:latin typeface="Arial"/>
                <a:ea typeface="+mn-ea"/>
                <a:cs typeface="B Koodak" panose="00000700000000000000" pitchFamily="2" charset="-78"/>
                <a:sym typeface="Arial"/>
              </a:rPr>
              <a:t> و ضبط صوتی یا تصویری</a:t>
            </a:r>
            <a:endParaRPr kumimoji="0" lang="id-ID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/>
              <a:ea typeface="+mn-ea"/>
              <a:cs typeface="B Koodak" panose="00000700000000000000" pitchFamily="2" charset="-78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42BD9A-A53F-3FCC-11B7-9C8C35D54ADB}"/>
              </a:ext>
            </a:extLst>
          </p:cNvPr>
          <p:cNvSpPr txBox="1"/>
          <p:nvPr/>
        </p:nvSpPr>
        <p:spPr>
          <a:xfrm flipH="1">
            <a:off x="4015380" y="-85195"/>
            <a:ext cx="4366385" cy="2812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rtl="1">
              <a:lnSpc>
                <a:spcPct val="150000"/>
              </a:lnSpc>
              <a:spcAft>
                <a:spcPts val="2400"/>
              </a:spcAft>
              <a:buClrTx/>
              <a:defRPr/>
            </a:pPr>
            <a:r>
              <a:rPr lang="fa-IR" sz="4400" kern="1200" dirty="0">
                <a:solidFill>
                  <a:srgbClr val="EBEBEB"/>
                </a:solidFill>
                <a:latin typeface="Franklin Gothic Book"/>
                <a:ea typeface="+mn-ea"/>
                <a:cs typeface="B Titr" panose="00000700000000000000" pitchFamily="2" charset="-78"/>
              </a:rPr>
              <a:t>.</a:t>
            </a:r>
          </a:p>
          <a:p>
            <a:pPr algn="ctr" defTabSz="1219170" rtl="1">
              <a:lnSpc>
                <a:spcPct val="150000"/>
              </a:lnSpc>
              <a:spcAft>
                <a:spcPts val="2400"/>
              </a:spcAft>
              <a:buClrTx/>
              <a:defRPr/>
            </a:pPr>
            <a:r>
              <a:rPr lang="fa-IR" sz="6600" b="1" kern="1200" dirty="0">
                <a:solidFill>
                  <a:srgbClr val="141212"/>
                </a:solidFill>
                <a:latin typeface="IranNastaliq" panose="02020505000000020003" pitchFamily="18" charset="0"/>
                <a:ea typeface="+mn-ea"/>
                <a:cs typeface="IranNastaliq" panose="02020505000000020003" pitchFamily="18" charset="0"/>
              </a:rPr>
              <a:t>برنامه </a:t>
            </a:r>
            <a:r>
              <a:rPr lang="fa-IR" sz="6600" b="1" kern="1200" dirty="0" err="1">
                <a:solidFill>
                  <a:srgbClr val="141212"/>
                </a:solidFill>
                <a:latin typeface="IranNastaliq" panose="02020505000000020003" pitchFamily="18" charset="0"/>
                <a:ea typeface="+mn-ea"/>
                <a:cs typeface="IranNastaliq" panose="02020505000000020003" pitchFamily="18" charset="0"/>
              </a:rPr>
              <a:t>هایی</a:t>
            </a:r>
            <a:r>
              <a:rPr lang="fa-IR" sz="6600" b="1" kern="1200" dirty="0">
                <a:solidFill>
                  <a:srgbClr val="141212"/>
                </a:solidFill>
                <a:latin typeface="IranNastaliq" panose="02020505000000020003" pitchFamily="18" charset="0"/>
                <a:ea typeface="+mn-ea"/>
                <a:cs typeface="IranNastaliq" panose="02020505000000020003" pitchFamily="18" charset="0"/>
              </a:rPr>
              <a:t> برای حین سفر </a:t>
            </a:r>
          </a:p>
        </p:txBody>
      </p:sp>
    </p:spTree>
    <p:extLst>
      <p:ext uri="{BB962C8B-B14F-4D97-AF65-F5344CB8AC3E}">
        <p14:creationId xmlns:p14="http://schemas.microsoft.com/office/powerpoint/2010/main" val="306927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/>
      <p:bldP spid="24" grpId="0"/>
      <p:bldP spid="25" grpId="0"/>
      <p:bldP spid="15" grpId="0" animBg="1"/>
      <p:bldP spid="28" grpId="0"/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5413132" y="1528386"/>
            <a:ext cx="4366385" cy="261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rtl="1">
              <a:buClrTx/>
              <a:defRPr/>
            </a:pPr>
            <a:r>
              <a:rPr lang="fa-IR" sz="6900" b="1" kern="1200" dirty="0">
                <a:solidFill>
                  <a:srgbClr val="EBEBEB"/>
                </a:solidFill>
                <a:latin typeface="IranNastaliq" panose="02020505000000020003" pitchFamily="18" charset="0"/>
                <a:ea typeface="+mn-ea"/>
                <a:cs typeface="IranNastaliq" panose="02020505000000020003" pitchFamily="18" charset="0"/>
              </a:rPr>
              <a:t>.</a:t>
            </a:r>
          </a:p>
          <a:p>
            <a:pPr algn="ctr" defTabSz="1219170" rtl="1">
              <a:lnSpc>
                <a:spcPct val="150000"/>
              </a:lnSpc>
              <a:spcAft>
                <a:spcPts val="1800"/>
              </a:spcAft>
              <a:buClrTx/>
              <a:defRPr/>
            </a:pPr>
            <a:r>
              <a:rPr lang="fa-IR" sz="6900" b="1" kern="1200" dirty="0">
                <a:solidFill>
                  <a:srgbClr val="141212"/>
                </a:solidFill>
                <a:latin typeface="IranNastaliq" panose="02020505000000020003" pitchFamily="18" charset="0"/>
                <a:ea typeface="+mn-ea"/>
                <a:cs typeface="IranNastaliq" panose="02020505000000020003" pitchFamily="18" charset="0"/>
              </a:rPr>
              <a:t>برنامه </a:t>
            </a:r>
            <a:r>
              <a:rPr lang="fa-IR" sz="6900" b="1" kern="1200" dirty="0" err="1">
                <a:solidFill>
                  <a:srgbClr val="141212"/>
                </a:solidFill>
                <a:latin typeface="IranNastaliq" panose="02020505000000020003" pitchFamily="18" charset="0"/>
                <a:ea typeface="+mn-ea"/>
                <a:cs typeface="IranNastaliq" panose="02020505000000020003" pitchFamily="18" charset="0"/>
              </a:rPr>
              <a:t>هایی</a:t>
            </a:r>
            <a:r>
              <a:rPr lang="fa-IR" sz="6900" b="1" kern="1200" dirty="0">
                <a:solidFill>
                  <a:srgbClr val="141212"/>
                </a:solidFill>
                <a:latin typeface="IranNastaliq" panose="02020505000000020003" pitchFamily="18" charset="0"/>
                <a:ea typeface="+mn-ea"/>
                <a:cs typeface="IranNastaliq" panose="02020505000000020003" pitchFamily="18" charset="0"/>
              </a:rPr>
              <a:t> برای بعد سفر 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343422" y="-471053"/>
            <a:ext cx="9505156" cy="3113251"/>
            <a:chOff x="1343422" y="-471053"/>
            <a:chExt cx="9505156" cy="3113251"/>
          </a:xfrm>
        </p:grpSpPr>
        <p:grpSp>
          <p:nvGrpSpPr>
            <p:cNvPr id="5" name="Group 4"/>
            <p:cNvGrpSpPr/>
            <p:nvPr/>
          </p:nvGrpSpPr>
          <p:grpSpPr>
            <a:xfrm>
              <a:off x="1343422" y="0"/>
              <a:ext cx="9505156" cy="2642198"/>
              <a:chOff x="671477" y="0"/>
              <a:chExt cx="9505156" cy="2642198"/>
            </a:xfrm>
          </p:grpSpPr>
          <p:grpSp>
            <p:nvGrpSpPr>
              <p:cNvPr id="14" name="Google Shape;1360;p33"/>
              <p:cNvGrpSpPr/>
              <p:nvPr/>
            </p:nvGrpSpPr>
            <p:grpSpPr>
              <a:xfrm>
                <a:off x="671477" y="0"/>
                <a:ext cx="636071" cy="2642198"/>
                <a:chOff x="3846700" y="-166175"/>
                <a:chExt cx="454448" cy="1887747"/>
              </a:xfrm>
            </p:grpSpPr>
            <p:sp>
              <p:nvSpPr>
                <p:cNvPr id="19" name="Google Shape;1361;p33"/>
                <p:cNvSpPr/>
                <p:nvPr/>
              </p:nvSpPr>
              <p:spPr>
                <a:xfrm>
                  <a:off x="4049360" y="-166175"/>
                  <a:ext cx="49138" cy="8553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" h="15979" extrusionOk="0">
                      <a:moveTo>
                        <a:pt x="453" y="0"/>
                      </a:moveTo>
                      <a:cubicBezTo>
                        <a:pt x="274" y="0"/>
                        <a:pt x="131" y="143"/>
                        <a:pt x="131" y="322"/>
                      </a:cubicBezTo>
                      <a:cubicBezTo>
                        <a:pt x="131" y="488"/>
                        <a:pt x="251" y="619"/>
                        <a:pt x="417" y="655"/>
                      </a:cubicBezTo>
                      <a:cubicBezTo>
                        <a:pt x="251" y="679"/>
                        <a:pt x="131" y="822"/>
                        <a:pt x="131" y="977"/>
                      </a:cubicBezTo>
                      <a:cubicBezTo>
                        <a:pt x="131" y="1143"/>
                        <a:pt x="251" y="1274"/>
                        <a:pt x="417" y="1310"/>
                      </a:cubicBezTo>
                      <a:cubicBezTo>
                        <a:pt x="251" y="1334"/>
                        <a:pt x="131" y="1477"/>
                        <a:pt x="131" y="1631"/>
                      </a:cubicBezTo>
                      <a:cubicBezTo>
                        <a:pt x="131" y="1798"/>
                        <a:pt x="251" y="1929"/>
                        <a:pt x="417" y="1965"/>
                      </a:cubicBezTo>
                      <a:cubicBezTo>
                        <a:pt x="251" y="1989"/>
                        <a:pt x="131" y="2132"/>
                        <a:pt x="131" y="2286"/>
                      </a:cubicBezTo>
                      <a:cubicBezTo>
                        <a:pt x="131" y="2453"/>
                        <a:pt x="251" y="2584"/>
                        <a:pt x="417" y="2620"/>
                      </a:cubicBezTo>
                      <a:cubicBezTo>
                        <a:pt x="251" y="2643"/>
                        <a:pt x="131" y="2786"/>
                        <a:pt x="131" y="2941"/>
                      </a:cubicBezTo>
                      <a:cubicBezTo>
                        <a:pt x="131" y="3108"/>
                        <a:pt x="251" y="3239"/>
                        <a:pt x="417" y="3275"/>
                      </a:cubicBezTo>
                      <a:cubicBezTo>
                        <a:pt x="251" y="3298"/>
                        <a:pt x="131" y="3441"/>
                        <a:pt x="131" y="3596"/>
                      </a:cubicBezTo>
                      <a:cubicBezTo>
                        <a:pt x="131" y="3763"/>
                        <a:pt x="251" y="3894"/>
                        <a:pt x="417" y="3929"/>
                      </a:cubicBezTo>
                      <a:cubicBezTo>
                        <a:pt x="251" y="3953"/>
                        <a:pt x="131" y="4096"/>
                        <a:pt x="131" y="4251"/>
                      </a:cubicBezTo>
                      <a:cubicBezTo>
                        <a:pt x="131" y="4418"/>
                        <a:pt x="251" y="4548"/>
                        <a:pt x="417" y="4584"/>
                      </a:cubicBezTo>
                      <a:cubicBezTo>
                        <a:pt x="251" y="4608"/>
                        <a:pt x="131" y="4751"/>
                        <a:pt x="131" y="4906"/>
                      </a:cubicBezTo>
                      <a:cubicBezTo>
                        <a:pt x="131" y="5072"/>
                        <a:pt x="251" y="5203"/>
                        <a:pt x="417" y="5239"/>
                      </a:cubicBezTo>
                      <a:cubicBezTo>
                        <a:pt x="251" y="5263"/>
                        <a:pt x="131" y="5406"/>
                        <a:pt x="131" y="5561"/>
                      </a:cubicBezTo>
                      <a:cubicBezTo>
                        <a:pt x="131" y="5727"/>
                        <a:pt x="251" y="5858"/>
                        <a:pt x="417" y="5894"/>
                      </a:cubicBezTo>
                      <a:cubicBezTo>
                        <a:pt x="251" y="5918"/>
                        <a:pt x="131" y="6061"/>
                        <a:pt x="131" y="6215"/>
                      </a:cubicBezTo>
                      <a:cubicBezTo>
                        <a:pt x="131" y="6382"/>
                        <a:pt x="251" y="6513"/>
                        <a:pt x="417" y="6549"/>
                      </a:cubicBezTo>
                      <a:cubicBezTo>
                        <a:pt x="251" y="6573"/>
                        <a:pt x="131" y="6715"/>
                        <a:pt x="131" y="6870"/>
                      </a:cubicBezTo>
                      <a:cubicBezTo>
                        <a:pt x="131" y="7037"/>
                        <a:pt x="251" y="7168"/>
                        <a:pt x="417" y="7204"/>
                      </a:cubicBezTo>
                      <a:cubicBezTo>
                        <a:pt x="251" y="7227"/>
                        <a:pt x="131" y="7370"/>
                        <a:pt x="131" y="7525"/>
                      </a:cubicBezTo>
                      <a:cubicBezTo>
                        <a:pt x="131" y="7692"/>
                        <a:pt x="251" y="7823"/>
                        <a:pt x="417" y="7858"/>
                      </a:cubicBezTo>
                      <a:cubicBezTo>
                        <a:pt x="251" y="7882"/>
                        <a:pt x="131" y="8025"/>
                        <a:pt x="131" y="8180"/>
                      </a:cubicBezTo>
                      <a:cubicBezTo>
                        <a:pt x="131" y="8347"/>
                        <a:pt x="251" y="8478"/>
                        <a:pt x="417" y="8513"/>
                      </a:cubicBezTo>
                      <a:cubicBezTo>
                        <a:pt x="251" y="8537"/>
                        <a:pt x="131" y="8680"/>
                        <a:pt x="131" y="8835"/>
                      </a:cubicBezTo>
                      <a:cubicBezTo>
                        <a:pt x="131" y="9001"/>
                        <a:pt x="251" y="9132"/>
                        <a:pt x="417" y="9168"/>
                      </a:cubicBezTo>
                      <a:cubicBezTo>
                        <a:pt x="251" y="9192"/>
                        <a:pt x="131" y="9335"/>
                        <a:pt x="131" y="9490"/>
                      </a:cubicBezTo>
                      <a:cubicBezTo>
                        <a:pt x="131" y="9656"/>
                        <a:pt x="251" y="9787"/>
                        <a:pt x="417" y="9823"/>
                      </a:cubicBezTo>
                      <a:cubicBezTo>
                        <a:pt x="251" y="9847"/>
                        <a:pt x="131" y="9990"/>
                        <a:pt x="131" y="10144"/>
                      </a:cubicBezTo>
                      <a:cubicBezTo>
                        <a:pt x="131" y="10311"/>
                        <a:pt x="251" y="10442"/>
                        <a:pt x="417" y="10478"/>
                      </a:cubicBezTo>
                      <a:cubicBezTo>
                        <a:pt x="251" y="10502"/>
                        <a:pt x="131" y="10644"/>
                        <a:pt x="131" y="10799"/>
                      </a:cubicBezTo>
                      <a:cubicBezTo>
                        <a:pt x="131" y="10966"/>
                        <a:pt x="251" y="11097"/>
                        <a:pt x="417" y="11133"/>
                      </a:cubicBezTo>
                      <a:cubicBezTo>
                        <a:pt x="251" y="11156"/>
                        <a:pt x="131" y="11299"/>
                        <a:pt x="131" y="11454"/>
                      </a:cubicBezTo>
                      <a:cubicBezTo>
                        <a:pt x="131" y="11621"/>
                        <a:pt x="251" y="11752"/>
                        <a:pt x="417" y="11787"/>
                      </a:cubicBezTo>
                      <a:cubicBezTo>
                        <a:pt x="251" y="11811"/>
                        <a:pt x="131" y="11954"/>
                        <a:pt x="131" y="12109"/>
                      </a:cubicBezTo>
                      <a:cubicBezTo>
                        <a:pt x="131" y="12276"/>
                        <a:pt x="251" y="12407"/>
                        <a:pt x="417" y="12442"/>
                      </a:cubicBezTo>
                      <a:cubicBezTo>
                        <a:pt x="251" y="12466"/>
                        <a:pt x="131" y="12609"/>
                        <a:pt x="131" y="12764"/>
                      </a:cubicBezTo>
                      <a:cubicBezTo>
                        <a:pt x="131" y="12930"/>
                        <a:pt x="251" y="13061"/>
                        <a:pt x="417" y="13097"/>
                      </a:cubicBezTo>
                      <a:cubicBezTo>
                        <a:pt x="251" y="13121"/>
                        <a:pt x="131" y="13264"/>
                        <a:pt x="131" y="13419"/>
                      </a:cubicBezTo>
                      <a:cubicBezTo>
                        <a:pt x="131" y="13585"/>
                        <a:pt x="251" y="13716"/>
                        <a:pt x="417" y="13752"/>
                      </a:cubicBezTo>
                      <a:cubicBezTo>
                        <a:pt x="251" y="13776"/>
                        <a:pt x="131" y="13919"/>
                        <a:pt x="131" y="14073"/>
                      </a:cubicBezTo>
                      <a:cubicBezTo>
                        <a:pt x="131" y="14240"/>
                        <a:pt x="251" y="14371"/>
                        <a:pt x="417" y="14407"/>
                      </a:cubicBezTo>
                      <a:cubicBezTo>
                        <a:pt x="251" y="14431"/>
                        <a:pt x="131" y="14574"/>
                        <a:pt x="131" y="14728"/>
                      </a:cubicBezTo>
                      <a:cubicBezTo>
                        <a:pt x="131" y="14895"/>
                        <a:pt x="251" y="15026"/>
                        <a:pt x="417" y="15062"/>
                      </a:cubicBezTo>
                      <a:cubicBezTo>
                        <a:pt x="191" y="15086"/>
                        <a:pt x="0" y="15288"/>
                        <a:pt x="0" y="15526"/>
                      </a:cubicBezTo>
                      <a:cubicBezTo>
                        <a:pt x="0" y="15776"/>
                        <a:pt x="203" y="15978"/>
                        <a:pt x="453" y="15978"/>
                      </a:cubicBezTo>
                      <a:cubicBezTo>
                        <a:pt x="715" y="15978"/>
                        <a:pt x="917" y="15776"/>
                        <a:pt x="917" y="15526"/>
                      </a:cubicBezTo>
                      <a:cubicBezTo>
                        <a:pt x="917" y="15288"/>
                        <a:pt x="727" y="15086"/>
                        <a:pt x="501" y="15062"/>
                      </a:cubicBezTo>
                      <a:cubicBezTo>
                        <a:pt x="667" y="15026"/>
                        <a:pt x="786" y="14895"/>
                        <a:pt x="786" y="14728"/>
                      </a:cubicBezTo>
                      <a:cubicBezTo>
                        <a:pt x="786" y="14574"/>
                        <a:pt x="667" y="14431"/>
                        <a:pt x="501" y="14407"/>
                      </a:cubicBezTo>
                      <a:cubicBezTo>
                        <a:pt x="667" y="14371"/>
                        <a:pt x="786" y="14240"/>
                        <a:pt x="786" y="14073"/>
                      </a:cubicBezTo>
                      <a:cubicBezTo>
                        <a:pt x="786" y="13919"/>
                        <a:pt x="667" y="13776"/>
                        <a:pt x="501" y="13752"/>
                      </a:cubicBezTo>
                      <a:cubicBezTo>
                        <a:pt x="667" y="13716"/>
                        <a:pt x="786" y="13585"/>
                        <a:pt x="786" y="13419"/>
                      </a:cubicBezTo>
                      <a:cubicBezTo>
                        <a:pt x="786" y="13264"/>
                        <a:pt x="667" y="13121"/>
                        <a:pt x="501" y="13097"/>
                      </a:cubicBezTo>
                      <a:cubicBezTo>
                        <a:pt x="667" y="13061"/>
                        <a:pt x="786" y="12930"/>
                        <a:pt x="786" y="12764"/>
                      </a:cubicBezTo>
                      <a:cubicBezTo>
                        <a:pt x="786" y="12609"/>
                        <a:pt x="667" y="12466"/>
                        <a:pt x="501" y="12442"/>
                      </a:cubicBezTo>
                      <a:cubicBezTo>
                        <a:pt x="667" y="12407"/>
                        <a:pt x="786" y="12276"/>
                        <a:pt x="786" y="12109"/>
                      </a:cubicBezTo>
                      <a:cubicBezTo>
                        <a:pt x="786" y="11954"/>
                        <a:pt x="667" y="11811"/>
                        <a:pt x="501" y="11787"/>
                      </a:cubicBezTo>
                      <a:cubicBezTo>
                        <a:pt x="667" y="11752"/>
                        <a:pt x="786" y="11621"/>
                        <a:pt x="786" y="11454"/>
                      </a:cubicBezTo>
                      <a:cubicBezTo>
                        <a:pt x="786" y="11299"/>
                        <a:pt x="667" y="11156"/>
                        <a:pt x="501" y="11133"/>
                      </a:cubicBezTo>
                      <a:cubicBezTo>
                        <a:pt x="667" y="11097"/>
                        <a:pt x="786" y="10966"/>
                        <a:pt x="786" y="10799"/>
                      </a:cubicBezTo>
                      <a:cubicBezTo>
                        <a:pt x="786" y="10644"/>
                        <a:pt x="667" y="10502"/>
                        <a:pt x="501" y="10478"/>
                      </a:cubicBezTo>
                      <a:cubicBezTo>
                        <a:pt x="667" y="10442"/>
                        <a:pt x="786" y="10311"/>
                        <a:pt x="786" y="10144"/>
                      </a:cubicBezTo>
                      <a:cubicBezTo>
                        <a:pt x="786" y="9990"/>
                        <a:pt x="667" y="9847"/>
                        <a:pt x="501" y="9823"/>
                      </a:cubicBezTo>
                      <a:cubicBezTo>
                        <a:pt x="667" y="9787"/>
                        <a:pt x="786" y="9656"/>
                        <a:pt x="786" y="9490"/>
                      </a:cubicBezTo>
                      <a:cubicBezTo>
                        <a:pt x="786" y="9335"/>
                        <a:pt x="667" y="9192"/>
                        <a:pt x="501" y="9168"/>
                      </a:cubicBezTo>
                      <a:cubicBezTo>
                        <a:pt x="667" y="9132"/>
                        <a:pt x="786" y="9001"/>
                        <a:pt x="786" y="8835"/>
                      </a:cubicBezTo>
                      <a:cubicBezTo>
                        <a:pt x="786" y="8680"/>
                        <a:pt x="667" y="8537"/>
                        <a:pt x="501" y="8513"/>
                      </a:cubicBezTo>
                      <a:cubicBezTo>
                        <a:pt x="667" y="8478"/>
                        <a:pt x="786" y="8347"/>
                        <a:pt x="786" y="8180"/>
                      </a:cubicBezTo>
                      <a:cubicBezTo>
                        <a:pt x="786" y="8025"/>
                        <a:pt x="667" y="7882"/>
                        <a:pt x="501" y="7858"/>
                      </a:cubicBezTo>
                      <a:cubicBezTo>
                        <a:pt x="667" y="7823"/>
                        <a:pt x="786" y="7692"/>
                        <a:pt x="786" y="7525"/>
                      </a:cubicBezTo>
                      <a:cubicBezTo>
                        <a:pt x="786" y="7370"/>
                        <a:pt x="667" y="7227"/>
                        <a:pt x="501" y="7204"/>
                      </a:cubicBezTo>
                      <a:cubicBezTo>
                        <a:pt x="667" y="7168"/>
                        <a:pt x="786" y="7037"/>
                        <a:pt x="786" y="6870"/>
                      </a:cubicBezTo>
                      <a:cubicBezTo>
                        <a:pt x="786" y="6715"/>
                        <a:pt x="667" y="6573"/>
                        <a:pt x="501" y="6549"/>
                      </a:cubicBezTo>
                      <a:cubicBezTo>
                        <a:pt x="667" y="6513"/>
                        <a:pt x="786" y="6382"/>
                        <a:pt x="786" y="6215"/>
                      </a:cubicBezTo>
                      <a:cubicBezTo>
                        <a:pt x="786" y="6061"/>
                        <a:pt x="667" y="5918"/>
                        <a:pt x="501" y="5894"/>
                      </a:cubicBezTo>
                      <a:cubicBezTo>
                        <a:pt x="667" y="5858"/>
                        <a:pt x="786" y="5727"/>
                        <a:pt x="786" y="5561"/>
                      </a:cubicBezTo>
                      <a:cubicBezTo>
                        <a:pt x="786" y="5406"/>
                        <a:pt x="667" y="5263"/>
                        <a:pt x="501" y="5239"/>
                      </a:cubicBezTo>
                      <a:cubicBezTo>
                        <a:pt x="667" y="5203"/>
                        <a:pt x="786" y="5072"/>
                        <a:pt x="786" y="4906"/>
                      </a:cubicBezTo>
                      <a:cubicBezTo>
                        <a:pt x="786" y="4751"/>
                        <a:pt x="667" y="4608"/>
                        <a:pt x="501" y="4584"/>
                      </a:cubicBezTo>
                      <a:cubicBezTo>
                        <a:pt x="667" y="4548"/>
                        <a:pt x="786" y="4418"/>
                        <a:pt x="786" y="4251"/>
                      </a:cubicBezTo>
                      <a:cubicBezTo>
                        <a:pt x="786" y="4096"/>
                        <a:pt x="667" y="3953"/>
                        <a:pt x="501" y="3929"/>
                      </a:cubicBezTo>
                      <a:cubicBezTo>
                        <a:pt x="667" y="3894"/>
                        <a:pt x="786" y="3763"/>
                        <a:pt x="786" y="3596"/>
                      </a:cubicBezTo>
                      <a:cubicBezTo>
                        <a:pt x="786" y="3441"/>
                        <a:pt x="667" y="3298"/>
                        <a:pt x="501" y="3275"/>
                      </a:cubicBezTo>
                      <a:cubicBezTo>
                        <a:pt x="667" y="3239"/>
                        <a:pt x="786" y="3108"/>
                        <a:pt x="786" y="2941"/>
                      </a:cubicBezTo>
                      <a:cubicBezTo>
                        <a:pt x="786" y="2786"/>
                        <a:pt x="667" y="2643"/>
                        <a:pt x="501" y="2620"/>
                      </a:cubicBezTo>
                      <a:cubicBezTo>
                        <a:pt x="667" y="2584"/>
                        <a:pt x="786" y="2453"/>
                        <a:pt x="786" y="2286"/>
                      </a:cubicBezTo>
                      <a:cubicBezTo>
                        <a:pt x="786" y="2132"/>
                        <a:pt x="667" y="1989"/>
                        <a:pt x="501" y="1965"/>
                      </a:cubicBezTo>
                      <a:cubicBezTo>
                        <a:pt x="667" y="1929"/>
                        <a:pt x="786" y="1798"/>
                        <a:pt x="786" y="1631"/>
                      </a:cubicBezTo>
                      <a:cubicBezTo>
                        <a:pt x="786" y="1477"/>
                        <a:pt x="667" y="1334"/>
                        <a:pt x="501" y="1310"/>
                      </a:cubicBezTo>
                      <a:cubicBezTo>
                        <a:pt x="667" y="1274"/>
                        <a:pt x="786" y="1143"/>
                        <a:pt x="786" y="977"/>
                      </a:cubicBezTo>
                      <a:cubicBezTo>
                        <a:pt x="786" y="822"/>
                        <a:pt x="667" y="679"/>
                        <a:pt x="501" y="655"/>
                      </a:cubicBezTo>
                      <a:cubicBezTo>
                        <a:pt x="667" y="619"/>
                        <a:pt x="786" y="488"/>
                        <a:pt x="786" y="322"/>
                      </a:cubicBezTo>
                      <a:cubicBezTo>
                        <a:pt x="786" y="143"/>
                        <a:pt x="632" y="0"/>
                        <a:pt x="45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solidFill>
                    <a:srgbClr val="93764F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1362;p33"/>
                <p:cNvSpPr/>
                <p:nvPr/>
              </p:nvSpPr>
              <p:spPr>
                <a:xfrm>
                  <a:off x="3897494" y="1002725"/>
                  <a:ext cx="352800" cy="423300"/>
                </a:xfrm>
                <a:prstGeom prst="rect">
                  <a:avLst/>
                </a:prstGeom>
                <a:gradFill>
                  <a:gsLst>
                    <a:gs pos="0">
                      <a:srgbClr val="E69138"/>
                    </a:gs>
                    <a:gs pos="100000">
                      <a:srgbClr val="F3D893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1363;p33"/>
                <p:cNvSpPr/>
                <p:nvPr/>
              </p:nvSpPr>
              <p:spPr>
                <a:xfrm>
                  <a:off x="3846700" y="689722"/>
                  <a:ext cx="454448" cy="103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90" h="19277" extrusionOk="0">
                      <a:moveTo>
                        <a:pt x="1834" y="6418"/>
                      </a:moveTo>
                      <a:cubicBezTo>
                        <a:pt x="1834" y="6418"/>
                        <a:pt x="2477" y="6811"/>
                        <a:pt x="2572" y="7466"/>
                      </a:cubicBezTo>
                      <a:cubicBezTo>
                        <a:pt x="2596" y="7573"/>
                        <a:pt x="2608" y="7668"/>
                        <a:pt x="2608" y="7763"/>
                      </a:cubicBezTo>
                      <a:lnTo>
                        <a:pt x="2608" y="13609"/>
                      </a:lnTo>
                      <a:lnTo>
                        <a:pt x="1060" y="13609"/>
                      </a:lnTo>
                      <a:lnTo>
                        <a:pt x="1060" y="7763"/>
                      </a:lnTo>
                      <a:cubicBezTo>
                        <a:pt x="1060" y="7668"/>
                        <a:pt x="1072" y="7573"/>
                        <a:pt x="1084" y="7466"/>
                      </a:cubicBezTo>
                      <a:cubicBezTo>
                        <a:pt x="1191" y="6823"/>
                        <a:pt x="1834" y="6418"/>
                        <a:pt x="1834" y="6418"/>
                      </a:cubicBezTo>
                      <a:close/>
                      <a:moveTo>
                        <a:pt x="4239" y="6418"/>
                      </a:moveTo>
                      <a:cubicBezTo>
                        <a:pt x="4239" y="6418"/>
                        <a:pt x="5370" y="7001"/>
                        <a:pt x="5572" y="7966"/>
                      </a:cubicBezTo>
                      <a:cubicBezTo>
                        <a:pt x="5596" y="8132"/>
                        <a:pt x="5608" y="8287"/>
                        <a:pt x="5632" y="8418"/>
                      </a:cubicBezTo>
                      <a:lnTo>
                        <a:pt x="5632" y="13609"/>
                      </a:lnTo>
                      <a:lnTo>
                        <a:pt x="2858" y="13609"/>
                      </a:lnTo>
                      <a:lnTo>
                        <a:pt x="2858" y="8418"/>
                      </a:lnTo>
                      <a:cubicBezTo>
                        <a:pt x="2858" y="8287"/>
                        <a:pt x="2870" y="8132"/>
                        <a:pt x="2917" y="7966"/>
                      </a:cubicBezTo>
                      <a:cubicBezTo>
                        <a:pt x="3108" y="7001"/>
                        <a:pt x="4239" y="6418"/>
                        <a:pt x="4239" y="6418"/>
                      </a:cubicBezTo>
                      <a:close/>
                      <a:moveTo>
                        <a:pt x="6656" y="6418"/>
                      </a:moveTo>
                      <a:cubicBezTo>
                        <a:pt x="6656" y="6418"/>
                        <a:pt x="7299" y="6811"/>
                        <a:pt x="7394" y="7466"/>
                      </a:cubicBezTo>
                      <a:cubicBezTo>
                        <a:pt x="7418" y="7573"/>
                        <a:pt x="7430" y="7668"/>
                        <a:pt x="7430" y="7763"/>
                      </a:cubicBezTo>
                      <a:lnTo>
                        <a:pt x="7430" y="13609"/>
                      </a:lnTo>
                      <a:lnTo>
                        <a:pt x="5882" y="13609"/>
                      </a:lnTo>
                      <a:lnTo>
                        <a:pt x="5882" y="7763"/>
                      </a:lnTo>
                      <a:cubicBezTo>
                        <a:pt x="5882" y="7668"/>
                        <a:pt x="5894" y="7573"/>
                        <a:pt x="5906" y="7466"/>
                      </a:cubicBezTo>
                      <a:cubicBezTo>
                        <a:pt x="6013" y="6823"/>
                        <a:pt x="6656" y="6418"/>
                        <a:pt x="6656" y="6418"/>
                      </a:cubicBezTo>
                      <a:close/>
                      <a:moveTo>
                        <a:pt x="4239" y="0"/>
                      </a:moveTo>
                      <a:cubicBezTo>
                        <a:pt x="3941" y="0"/>
                        <a:pt x="3703" y="155"/>
                        <a:pt x="3703" y="369"/>
                      </a:cubicBezTo>
                      <a:cubicBezTo>
                        <a:pt x="3703" y="477"/>
                        <a:pt x="3786" y="572"/>
                        <a:pt x="3882" y="655"/>
                      </a:cubicBezTo>
                      <a:cubicBezTo>
                        <a:pt x="3822" y="727"/>
                        <a:pt x="3751" y="786"/>
                        <a:pt x="3667" y="858"/>
                      </a:cubicBezTo>
                      <a:cubicBezTo>
                        <a:pt x="2977" y="1393"/>
                        <a:pt x="1893" y="1632"/>
                        <a:pt x="1893" y="2334"/>
                      </a:cubicBezTo>
                      <a:cubicBezTo>
                        <a:pt x="1893" y="2524"/>
                        <a:pt x="1953" y="2667"/>
                        <a:pt x="2060" y="2763"/>
                      </a:cubicBezTo>
                      <a:cubicBezTo>
                        <a:pt x="1024" y="3322"/>
                        <a:pt x="0" y="3798"/>
                        <a:pt x="0" y="4727"/>
                      </a:cubicBezTo>
                      <a:cubicBezTo>
                        <a:pt x="0" y="5239"/>
                        <a:pt x="238" y="5537"/>
                        <a:pt x="524" y="5692"/>
                      </a:cubicBezTo>
                      <a:cubicBezTo>
                        <a:pt x="429" y="5739"/>
                        <a:pt x="369" y="5834"/>
                        <a:pt x="369" y="5930"/>
                      </a:cubicBezTo>
                      <a:cubicBezTo>
                        <a:pt x="369" y="6084"/>
                        <a:pt x="488" y="6204"/>
                        <a:pt x="643" y="6204"/>
                      </a:cubicBezTo>
                      <a:lnTo>
                        <a:pt x="774" y="6204"/>
                      </a:lnTo>
                      <a:lnTo>
                        <a:pt x="774" y="13835"/>
                      </a:lnTo>
                      <a:lnTo>
                        <a:pt x="643" y="13835"/>
                      </a:lnTo>
                      <a:cubicBezTo>
                        <a:pt x="488" y="13835"/>
                        <a:pt x="369" y="13954"/>
                        <a:pt x="369" y="14097"/>
                      </a:cubicBezTo>
                      <a:cubicBezTo>
                        <a:pt x="369" y="14205"/>
                        <a:pt x="429" y="14300"/>
                        <a:pt x="524" y="14335"/>
                      </a:cubicBezTo>
                      <a:cubicBezTo>
                        <a:pt x="238" y="14502"/>
                        <a:pt x="0" y="14800"/>
                        <a:pt x="0" y="15312"/>
                      </a:cubicBezTo>
                      <a:cubicBezTo>
                        <a:pt x="0" y="16586"/>
                        <a:pt x="1953" y="17014"/>
                        <a:pt x="3191" y="17967"/>
                      </a:cubicBezTo>
                      <a:cubicBezTo>
                        <a:pt x="3989" y="18598"/>
                        <a:pt x="4239" y="19277"/>
                        <a:pt x="4239" y="19277"/>
                      </a:cubicBezTo>
                      <a:cubicBezTo>
                        <a:pt x="4239" y="19277"/>
                        <a:pt x="4501" y="18598"/>
                        <a:pt x="5299" y="17967"/>
                      </a:cubicBezTo>
                      <a:cubicBezTo>
                        <a:pt x="6537" y="17002"/>
                        <a:pt x="8489" y="16574"/>
                        <a:pt x="8489" y="15312"/>
                      </a:cubicBezTo>
                      <a:cubicBezTo>
                        <a:pt x="8489" y="14800"/>
                        <a:pt x="8251" y="14502"/>
                        <a:pt x="7966" y="14335"/>
                      </a:cubicBezTo>
                      <a:cubicBezTo>
                        <a:pt x="8049" y="14300"/>
                        <a:pt x="8108" y="14205"/>
                        <a:pt x="8108" y="14097"/>
                      </a:cubicBezTo>
                      <a:cubicBezTo>
                        <a:pt x="8108" y="13954"/>
                        <a:pt x="7989" y="13835"/>
                        <a:pt x="7847" y="13835"/>
                      </a:cubicBezTo>
                      <a:lnTo>
                        <a:pt x="7716" y="13835"/>
                      </a:lnTo>
                      <a:lnTo>
                        <a:pt x="7716" y="6204"/>
                      </a:lnTo>
                      <a:lnTo>
                        <a:pt x="7847" y="6204"/>
                      </a:lnTo>
                      <a:cubicBezTo>
                        <a:pt x="7989" y="6204"/>
                        <a:pt x="8108" y="6084"/>
                        <a:pt x="8108" y="5930"/>
                      </a:cubicBezTo>
                      <a:cubicBezTo>
                        <a:pt x="8108" y="5834"/>
                        <a:pt x="8049" y="5739"/>
                        <a:pt x="7966" y="5692"/>
                      </a:cubicBezTo>
                      <a:cubicBezTo>
                        <a:pt x="8228" y="5513"/>
                        <a:pt x="8489" y="5239"/>
                        <a:pt x="8489" y="4727"/>
                      </a:cubicBezTo>
                      <a:cubicBezTo>
                        <a:pt x="8489" y="3798"/>
                        <a:pt x="7477" y="3334"/>
                        <a:pt x="6430" y="2763"/>
                      </a:cubicBezTo>
                      <a:cubicBezTo>
                        <a:pt x="6525" y="2655"/>
                        <a:pt x="6596" y="2524"/>
                        <a:pt x="6596" y="2334"/>
                      </a:cubicBezTo>
                      <a:cubicBezTo>
                        <a:pt x="6596" y="1620"/>
                        <a:pt x="5513" y="1381"/>
                        <a:pt x="4822" y="858"/>
                      </a:cubicBezTo>
                      <a:cubicBezTo>
                        <a:pt x="4739" y="786"/>
                        <a:pt x="4656" y="727"/>
                        <a:pt x="4596" y="655"/>
                      </a:cubicBezTo>
                      <a:cubicBezTo>
                        <a:pt x="4703" y="572"/>
                        <a:pt x="4775" y="489"/>
                        <a:pt x="4775" y="369"/>
                      </a:cubicBezTo>
                      <a:cubicBezTo>
                        <a:pt x="4775" y="155"/>
                        <a:pt x="4537" y="0"/>
                        <a:pt x="4239" y="0"/>
                      </a:cubicBezTo>
                      <a:close/>
                    </a:path>
                  </a:pathLst>
                </a:custGeom>
                <a:gradFill>
                  <a:gsLst>
                    <a:gs pos="100000">
                      <a:srgbClr val="93764F"/>
                    </a:gs>
                    <a:gs pos="0">
                      <a:srgbClr val="845D41"/>
                    </a:gs>
                  </a:gsLst>
                  <a:lin ang="5400000" scaled="1"/>
                </a:gradFill>
                <a:ln>
                  <a:noFill/>
                </a:ln>
                <a:effectLst>
                  <a:outerShdw blurRad="257175" dist="47625" dir="5400000" algn="bl" rotWithShape="0">
                    <a:srgbClr val="CEA37C">
                      <a:alpha val="8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" name="Google Shape;1364;p33"/>
              <p:cNvGrpSpPr/>
              <p:nvPr/>
            </p:nvGrpSpPr>
            <p:grpSpPr>
              <a:xfrm>
                <a:off x="9540562" y="0"/>
                <a:ext cx="636071" cy="2642198"/>
                <a:chOff x="3846700" y="-166175"/>
                <a:chExt cx="454448" cy="1887747"/>
              </a:xfrm>
            </p:grpSpPr>
            <p:sp>
              <p:nvSpPr>
                <p:cNvPr id="16" name="Google Shape;1365;p33"/>
                <p:cNvSpPr/>
                <p:nvPr/>
              </p:nvSpPr>
              <p:spPr>
                <a:xfrm>
                  <a:off x="4049360" y="-166175"/>
                  <a:ext cx="49138" cy="8553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" h="15979" extrusionOk="0">
                      <a:moveTo>
                        <a:pt x="453" y="0"/>
                      </a:moveTo>
                      <a:cubicBezTo>
                        <a:pt x="274" y="0"/>
                        <a:pt x="131" y="143"/>
                        <a:pt x="131" y="322"/>
                      </a:cubicBezTo>
                      <a:cubicBezTo>
                        <a:pt x="131" y="488"/>
                        <a:pt x="251" y="619"/>
                        <a:pt x="417" y="655"/>
                      </a:cubicBezTo>
                      <a:cubicBezTo>
                        <a:pt x="251" y="679"/>
                        <a:pt x="131" y="822"/>
                        <a:pt x="131" y="977"/>
                      </a:cubicBezTo>
                      <a:cubicBezTo>
                        <a:pt x="131" y="1143"/>
                        <a:pt x="251" y="1274"/>
                        <a:pt x="417" y="1310"/>
                      </a:cubicBezTo>
                      <a:cubicBezTo>
                        <a:pt x="251" y="1334"/>
                        <a:pt x="131" y="1477"/>
                        <a:pt x="131" y="1631"/>
                      </a:cubicBezTo>
                      <a:cubicBezTo>
                        <a:pt x="131" y="1798"/>
                        <a:pt x="251" y="1929"/>
                        <a:pt x="417" y="1965"/>
                      </a:cubicBezTo>
                      <a:cubicBezTo>
                        <a:pt x="251" y="1989"/>
                        <a:pt x="131" y="2132"/>
                        <a:pt x="131" y="2286"/>
                      </a:cubicBezTo>
                      <a:cubicBezTo>
                        <a:pt x="131" y="2453"/>
                        <a:pt x="251" y="2584"/>
                        <a:pt x="417" y="2620"/>
                      </a:cubicBezTo>
                      <a:cubicBezTo>
                        <a:pt x="251" y="2643"/>
                        <a:pt x="131" y="2786"/>
                        <a:pt x="131" y="2941"/>
                      </a:cubicBezTo>
                      <a:cubicBezTo>
                        <a:pt x="131" y="3108"/>
                        <a:pt x="251" y="3239"/>
                        <a:pt x="417" y="3275"/>
                      </a:cubicBezTo>
                      <a:cubicBezTo>
                        <a:pt x="251" y="3298"/>
                        <a:pt x="131" y="3441"/>
                        <a:pt x="131" y="3596"/>
                      </a:cubicBezTo>
                      <a:cubicBezTo>
                        <a:pt x="131" y="3763"/>
                        <a:pt x="251" y="3894"/>
                        <a:pt x="417" y="3929"/>
                      </a:cubicBezTo>
                      <a:cubicBezTo>
                        <a:pt x="251" y="3953"/>
                        <a:pt x="131" y="4096"/>
                        <a:pt x="131" y="4251"/>
                      </a:cubicBezTo>
                      <a:cubicBezTo>
                        <a:pt x="131" y="4418"/>
                        <a:pt x="251" y="4548"/>
                        <a:pt x="417" y="4584"/>
                      </a:cubicBezTo>
                      <a:cubicBezTo>
                        <a:pt x="251" y="4608"/>
                        <a:pt x="131" y="4751"/>
                        <a:pt x="131" y="4906"/>
                      </a:cubicBezTo>
                      <a:cubicBezTo>
                        <a:pt x="131" y="5072"/>
                        <a:pt x="251" y="5203"/>
                        <a:pt x="417" y="5239"/>
                      </a:cubicBezTo>
                      <a:cubicBezTo>
                        <a:pt x="251" y="5263"/>
                        <a:pt x="131" y="5406"/>
                        <a:pt x="131" y="5561"/>
                      </a:cubicBezTo>
                      <a:cubicBezTo>
                        <a:pt x="131" y="5727"/>
                        <a:pt x="251" y="5858"/>
                        <a:pt x="417" y="5894"/>
                      </a:cubicBezTo>
                      <a:cubicBezTo>
                        <a:pt x="251" y="5918"/>
                        <a:pt x="131" y="6061"/>
                        <a:pt x="131" y="6215"/>
                      </a:cubicBezTo>
                      <a:cubicBezTo>
                        <a:pt x="131" y="6382"/>
                        <a:pt x="251" y="6513"/>
                        <a:pt x="417" y="6549"/>
                      </a:cubicBezTo>
                      <a:cubicBezTo>
                        <a:pt x="251" y="6573"/>
                        <a:pt x="131" y="6715"/>
                        <a:pt x="131" y="6870"/>
                      </a:cubicBezTo>
                      <a:cubicBezTo>
                        <a:pt x="131" y="7037"/>
                        <a:pt x="251" y="7168"/>
                        <a:pt x="417" y="7204"/>
                      </a:cubicBezTo>
                      <a:cubicBezTo>
                        <a:pt x="251" y="7227"/>
                        <a:pt x="131" y="7370"/>
                        <a:pt x="131" y="7525"/>
                      </a:cubicBezTo>
                      <a:cubicBezTo>
                        <a:pt x="131" y="7692"/>
                        <a:pt x="251" y="7823"/>
                        <a:pt x="417" y="7858"/>
                      </a:cubicBezTo>
                      <a:cubicBezTo>
                        <a:pt x="251" y="7882"/>
                        <a:pt x="131" y="8025"/>
                        <a:pt x="131" y="8180"/>
                      </a:cubicBezTo>
                      <a:cubicBezTo>
                        <a:pt x="131" y="8347"/>
                        <a:pt x="251" y="8478"/>
                        <a:pt x="417" y="8513"/>
                      </a:cubicBezTo>
                      <a:cubicBezTo>
                        <a:pt x="251" y="8537"/>
                        <a:pt x="131" y="8680"/>
                        <a:pt x="131" y="8835"/>
                      </a:cubicBezTo>
                      <a:cubicBezTo>
                        <a:pt x="131" y="9001"/>
                        <a:pt x="251" y="9132"/>
                        <a:pt x="417" y="9168"/>
                      </a:cubicBezTo>
                      <a:cubicBezTo>
                        <a:pt x="251" y="9192"/>
                        <a:pt x="131" y="9335"/>
                        <a:pt x="131" y="9490"/>
                      </a:cubicBezTo>
                      <a:cubicBezTo>
                        <a:pt x="131" y="9656"/>
                        <a:pt x="251" y="9787"/>
                        <a:pt x="417" y="9823"/>
                      </a:cubicBezTo>
                      <a:cubicBezTo>
                        <a:pt x="251" y="9847"/>
                        <a:pt x="131" y="9990"/>
                        <a:pt x="131" y="10144"/>
                      </a:cubicBezTo>
                      <a:cubicBezTo>
                        <a:pt x="131" y="10311"/>
                        <a:pt x="251" y="10442"/>
                        <a:pt x="417" y="10478"/>
                      </a:cubicBezTo>
                      <a:cubicBezTo>
                        <a:pt x="251" y="10502"/>
                        <a:pt x="131" y="10644"/>
                        <a:pt x="131" y="10799"/>
                      </a:cubicBezTo>
                      <a:cubicBezTo>
                        <a:pt x="131" y="10966"/>
                        <a:pt x="251" y="11097"/>
                        <a:pt x="417" y="11133"/>
                      </a:cubicBezTo>
                      <a:cubicBezTo>
                        <a:pt x="251" y="11156"/>
                        <a:pt x="131" y="11299"/>
                        <a:pt x="131" y="11454"/>
                      </a:cubicBezTo>
                      <a:cubicBezTo>
                        <a:pt x="131" y="11621"/>
                        <a:pt x="251" y="11752"/>
                        <a:pt x="417" y="11787"/>
                      </a:cubicBezTo>
                      <a:cubicBezTo>
                        <a:pt x="251" y="11811"/>
                        <a:pt x="131" y="11954"/>
                        <a:pt x="131" y="12109"/>
                      </a:cubicBezTo>
                      <a:cubicBezTo>
                        <a:pt x="131" y="12276"/>
                        <a:pt x="251" y="12407"/>
                        <a:pt x="417" y="12442"/>
                      </a:cubicBezTo>
                      <a:cubicBezTo>
                        <a:pt x="251" y="12466"/>
                        <a:pt x="131" y="12609"/>
                        <a:pt x="131" y="12764"/>
                      </a:cubicBezTo>
                      <a:cubicBezTo>
                        <a:pt x="131" y="12930"/>
                        <a:pt x="251" y="13061"/>
                        <a:pt x="417" y="13097"/>
                      </a:cubicBezTo>
                      <a:cubicBezTo>
                        <a:pt x="251" y="13121"/>
                        <a:pt x="131" y="13264"/>
                        <a:pt x="131" y="13419"/>
                      </a:cubicBezTo>
                      <a:cubicBezTo>
                        <a:pt x="131" y="13585"/>
                        <a:pt x="251" y="13716"/>
                        <a:pt x="417" y="13752"/>
                      </a:cubicBezTo>
                      <a:cubicBezTo>
                        <a:pt x="251" y="13776"/>
                        <a:pt x="131" y="13919"/>
                        <a:pt x="131" y="14073"/>
                      </a:cubicBezTo>
                      <a:cubicBezTo>
                        <a:pt x="131" y="14240"/>
                        <a:pt x="251" y="14371"/>
                        <a:pt x="417" y="14407"/>
                      </a:cubicBezTo>
                      <a:cubicBezTo>
                        <a:pt x="251" y="14431"/>
                        <a:pt x="131" y="14574"/>
                        <a:pt x="131" y="14728"/>
                      </a:cubicBezTo>
                      <a:cubicBezTo>
                        <a:pt x="131" y="14895"/>
                        <a:pt x="251" y="15026"/>
                        <a:pt x="417" y="15062"/>
                      </a:cubicBezTo>
                      <a:cubicBezTo>
                        <a:pt x="191" y="15086"/>
                        <a:pt x="0" y="15288"/>
                        <a:pt x="0" y="15526"/>
                      </a:cubicBezTo>
                      <a:cubicBezTo>
                        <a:pt x="0" y="15776"/>
                        <a:pt x="203" y="15978"/>
                        <a:pt x="453" y="15978"/>
                      </a:cubicBezTo>
                      <a:cubicBezTo>
                        <a:pt x="715" y="15978"/>
                        <a:pt x="917" y="15776"/>
                        <a:pt x="917" y="15526"/>
                      </a:cubicBezTo>
                      <a:cubicBezTo>
                        <a:pt x="917" y="15288"/>
                        <a:pt x="727" y="15086"/>
                        <a:pt x="501" y="15062"/>
                      </a:cubicBezTo>
                      <a:cubicBezTo>
                        <a:pt x="667" y="15026"/>
                        <a:pt x="786" y="14895"/>
                        <a:pt x="786" y="14728"/>
                      </a:cubicBezTo>
                      <a:cubicBezTo>
                        <a:pt x="786" y="14574"/>
                        <a:pt x="667" y="14431"/>
                        <a:pt x="501" y="14407"/>
                      </a:cubicBezTo>
                      <a:cubicBezTo>
                        <a:pt x="667" y="14371"/>
                        <a:pt x="786" y="14240"/>
                        <a:pt x="786" y="14073"/>
                      </a:cubicBezTo>
                      <a:cubicBezTo>
                        <a:pt x="786" y="13919"/>
                        <a:pt x="667" y="13776"/>
                        <a:pt x="501" y="13752"/>
                      </a:cubicBezTo>
                      <a:cubicBezTo>
                        <a:pt x="667" y="13716"/>
                        <a:pt x="786" y="13585"/>
                        <a:pt x="786" y="13419"/>
                      </a:cubicBezTo>
                      <a:cubicBezTo>
                        <a:pt x="786" y="13264"/>
                        <a:pt x="667" y="13121"/>
                        <a:pt x="501" y="13097"/>
                      </a:cubicBezTo>
                      <a:cubicBezTo>
                        <a:pt x="667" y="13061"/>
                        <a:pt x="786" y="12930"/>
                        <a:pt x="786" y="12764"/>
                      </a:cubicBezTo>
                      <a:cubicBezTo>
                        <a:pt x="786" y="12609"/>
                        <a:pt x="667" y="12466"/>
                        <a:pt x="501" y="12442"/>
                      </a:cubicBezTo>
                      <a:cubicBezTo>
                        <a:pt x="667" y="12407"/>
                        <a:pt x="786" y="12276"/>
                        <a:pt x="786" y="12109"/>
                      </a:cubicBezTo>
                      <a:cubicBezTo>
                        <a:pt x="786" y="11954"/>
                        <a:pt x="667" y="11811"/>
                        <a:pt x="501" y="11787"/>
                      </a:cubicBezTo>
                      <a:cubicBezTo>
                        <a:pt x="667" y="11752"/>
                        <a:pt x="786" y="11621"/>
                        <a:pt x="786" y="11454"/>
                      </a:cubicBezTo>
                      <a:cubicBezTo>
                        <a:pt x="786" y="11299"/>
                        <a:pt x="667" y="11156"/>
                        <a:pt x="501" y="11133"/>
                      </a:cubicBezTo>
                      <a:cubicBezTo>
                        <a:pt x="667" y="11097"/>
                        <a:pt x="786" y="10966"/>
                        <a:pt x="786" y="10799"/>
                      </a:cubicBezTo>
                      <a:cubicBezTo>
                        <a:pt x="786" y="10644"/>
                        <a:pt x="667" y="10502"/>
                        <a:pt x="501" y="10478"/>
                      </a:cubicBezTo>
                      <a:cubicBezTo>
                        <a:pt x="667" y="10442"/>
                        <a:pt x="786" y="10311"/>
                        <a:pt x="786" y="10144"/>
                      </a:cubicBezTo>
                      <a:cubicBezTo>
                        <a:pt x="786" y="9990"/>
                        <a:pt x="667" y="9847"/>
                        <a:pt x="501" y="9823"/>
                      </a:cubicBezTo>
                      <a:cubicBezTo>
                        <a:pt x="667" y="9787"/>
                        <a:pt x="786" y="9656"/>
                        <a:pt x="786" y="9490"/>
                      </a:cubicBezTo>
                      <a:cubicBezTo>
                        <a:pt x="786" y="9335"/>
                        <a:pt x="667" y="9192"/>
                        <a:pt x="501" y="9168"/>
                      </a:cubicBezTo>
                      <a:cubicBezTo>
                        <a:pt x="667" y="9132"/>
                        <a:pt x="786" y="9001"/>
                        <a:pt x="786" y="8835"/>
                      </a:cubicBezTo>
                      <a:cubicBezTo>
                        <a:pt x="786" y="8680"/>
                        <a:pt x="667" y="8537"/>
                        <a:pt x="501" y="8513"/>
                      </a:cubicBezTo>
                      <a:cubicBezTo>
                        <a:pt x="667" y="8478"/>
                        <a:pt x="786" y="8347"/>
                        <a:pt x="786" y="8180"/>
                      </a:cubicBezTo>
                      <a:cubicBezTo>
                        <a:pt x="786" y="8025"/>
                        <a:pt x="667" y="7882"/>
                        <a:pt x="501" y="7858"/>
                      </a:cubicBezTo>
                      <a:cubicBezTo>
                        <a:pt x="667" y="7823"/>
                        <a:pt x="786" y="7692"/>
                        <a:pt x="786" y="7525"/>
                      </a:cubicBezTo>
                      <a:cubicBezTo>
                        <a:pt x="786" y="7370"/>
                        <a:pt x="667" y="7227"/>
                        <a:pt x="501" y="7204"/>
                      </a:cubicBezTo>
                      <a:cubicBezTo>
                        <a:pt x="667" y="7168"/>
                        <a:pt x="786" y="7037"/>
                        <a:pt x="786" y="6870"/>
                      </a:cubicBezTo>
                      <a:cubicBezTo>
                        <a:pt x="786" y="6715"/>
                        <a:pt x="667" y="6573"/>
                        <a:pt x="501" y="6549"/>
                      </a:cubicBezTo>
                      <a:cubicBezTo>
                        <a:pt x="667" y="6513"/>
                        <a:pt x="786" y="6382"/>
                        <a:pt x="786" y="6215"/>
                      </a:cubicBezTo>
                      <a:cubicBezTo>
                        <a:pt x="786" y="6061"/>
                        <a:pt x="667" y="5918"/>
                        <a:pt x="501" y="5894"/>
                      </a:cubicBezTo>
                      <a:cubicBezTo>
                        <a:pt x="667" y="5858"/>
                        <a:pt x="786" y="5727"/>
                        <a:pt x="786" y="5561"/>
                      </a:cubicBezTo>
                      <a:cubicBezTo>
                        <a:pt x="786" y="5406"/>
                        <a:pt x="667" y="5263"/>
                        <a:pt x="501" y="5239"/>
                      </a:cubicBezTo>
                      <a:cubicBezTo>
                        <a:pt x="667" y="5203"/>
                        <a:pt x="786" y="5072"/>
                        <a:pt x="786" y="4906"/>
                      </a:cubicBezTo>
                      <a:cubicBezTo>
                        <a:pt x="786" y="4751"/>
                        <a:pt x="667" y="4608"/>
                        <a:pt x="501" y="4584"/>
                      </a:cubicBezTo>
                      <a:cubicBezTo>
                        <a:pt x="667" y="4548"/>
                        <a:pt x="786" y="4418"/>
                        <a:pt x="786" y="4251"/>
                      </a:cubicBezTo>
                      <a:cubicBezTo>
                        <a:pt x="786" y="4096"/>
                        <a:pt x="667" y="3953"/>
                        <a:pt x="501" y="3929"/>
                      </a:cubicBezTo>
                      <a:cubicBezTo>
                        <a:pt x="667" y="3894"/>
                        <a:pt x="786" y="3763"/>
                        <a:pt x="786" y="3596"/>
                      </a:cubicBezTo>
                      <a:cubicBezTo>
                        <a:pt x="786" y="3441"/>
                        <a:pt x="667" y="3298"/>
                        <a:pt x="501" y="3275"/>
                      </a:cubicBezTo>
                      <a:cubicBezTo>
                        <a:pt x="667" y="3239"/>
                        <a:pt x="786" y="3108"/>
                        <a:pt x="786" y="2941"/>
                      </a:cubicBezTo>
                      <a:cubicBezTo>
                        <a:pt x="786" y="2786"/>
                        <a:pt x="667" y="2643"/>
                        <a:pt x="501" y="2620"/>
                      </a:cubicBezTo>
                      <a:cubicBezTo>
                        <a:pt x="667" y="2584"/>
                        <a:pt x="786" y="2453"/>
                        <a:pt x="786" y="2286"/>
                      </a:cubicBezTo>
                      <a:cubicBezTo>
                        <a:pt x="786" y="2132"/>
                        <a:pt x="667" y="1989"/>
                        <a:pt x="501" y="1965"/>
                      </a:cubicBezTo>
                      <a:cubicBezTo>
                        <a:pt x="667" y="1929"/>
                        <a:pt x="786" y="1798"/>
                        <a:pt x="786" y="1631"/>
                      </a:cubicBezTo>
                      <a:cubicBezTo>
                        <a:pt x="786" y="1477"/>
                        <a:pt x="667" y="1334"/>
                        <a:pt x="501" y="1310"/>
                      </a:cubicBezTo>
                      <a:cubicBezTo>
                        <a:pt x="667" y="1274"/>
                        <a:pt x="786" y="1143"/>
                        <a:pt x="786" y="977"/>
                      </a:cubicBezTo>
                      <a:cubicBezTo>
                        <a:pt x="786" y="822"/>
                        <a:pt x="667" y="679"/>
                        <a:pt x="501" y="655"/>
                      </a:cubicBezTo>
                      <a:cubicBezTo>
                        <a:pt x="667" y="619"/>
                        <a:pt x="786" y="488"/>
                        <a:pt x="786" y="322"/>
                      </a:cubicBezTo>
                      <a:cubicBezTo>
                        <a:pt x="786" y="143"/>
                        <a:pt x="632" y="0"/>
                        <a:pt x="45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solidFill>
                    <a:srgbClr val="93764F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1366;p33"/>
                <p:cNvSpPr/>
                <p:nvPr/>
              </p:nvSpPr>
              <p:spPr>
                <a:xfrm>
                  <a:off x="3897494" y="1002725"/>
                  <a:ext cx="352800" cy="423300"/>
                </a:xfrm>
                <a:prstGeom prst="rect">
                  <a:avLst/>
                </a:prstGeom>
                <a:gradFill>
                  <a:gsLst>
                    <a:gs pos="0">
                      <a:srgbClr val="E69138"/>
                    </a:gs>
                    <a:gs pos="100000">
                      <a:srgbClr val="F3D893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1367;p33"/>
                <p:cNvSpPr/>
                <p:nvPr/>
              </p:nvSpPr>
              <p:spPr>
                <a:xfrm>
                  <a:off x="3846700" y="689722"/>
                  <a:ext cx="454448" cy="103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90" h="19277" extrusionOk="0">
                      <a:moveTo>
                        <a:pt x="1834" y="6418"/>
                      </a:moveTo>
                      <a:cubicBezTo>
                        <a:pt x="1834" y="6418"/>
                        <a:pt x="2477" y="6811"/>
                        <a:pt x="2572" y="7466"/>
                      </a:cubicBezTo>
                      <a:cubicBezTo>
                        <a:pt x="2596" y="7573"/>
                        <a:pt x="2608" y="7668"/>
                        <a:pt x="2608" y="7763"/>
                      </a:cubicBezTo>
                      <a:lnTo>
                        <a:pt x="2608" y="13609"/>
                      </a:lnTo>
                      <a:lnTo>
                        <a:pt x="1060" y="13609"/>
                      </a:lnTo>
                      <a:lnTo>
                        <a:pt x="1060" y="7763"/>
                      </a:lnTo>
                      <a:cubicBezTo>
                        <a:pt x="1060" y="7668"/>
                        <a:pt x="1072" y="7573"/>
                        <a:pt x="1084" y="7466"/>
                      </a:cubicBezTo>
                      <a:cubicBezTo>
                        <a:pt x="1191" y="6823"/>
                        <a:pt x="1834" y="6418"/>
                        <a:pt x="1834" y="6418"/>
                      </a:cubicBezTo>
                      <a:close/>
                      <a:moveTo>
                        <a:pt x="4239" y="6418"/>
                      </a:moveTo>
                      <a:cubicBezTo>
                        <a:pt x="4239" y="6418"/>
                        <a:pt x="5370" y="7001"/>
                        <a:pt x="5572" y="7966"/>
                      </a:cubicBezTo>
                      <a:cubicBezTo>
                        <a:pt x="5596" y="8132"/>
                        <a:pt x="5608" y="8287"/>
                        <a:pt x="5632" y="8418"/>
                      </a:cubicBezTo>
                      <a:lnTo>
                        <a:pt x="5632" y="13609"/>
                      </a:lnTo>
                      <a:lnTo>
                        <a:pt x="2858" y="13609"/>
                      </a:lnTo>
                      <a:lnTo>
                        <a:pt x="2858" y="8418"/>
                      </a:lnTo>
                      <a:cubicBezTo>
                        <a:pt x="2858" y="8287"/>
                        <a:pt x="2870" y="8132"/>
                        <a:pt x="2917" y="7966"/>
                      </a:cubicBezTo>
                      <a:cubicBezTo>
                        <a:pt x="3108" y="7001"/>
                        <a:pt x="4239" y="6418"/>
                        <a:pt x="4239" y="6418"/>
                      </a:cubicBezTo>
                      <a:close/>
                      <a:moveTo>
                        <a:pt x="6656" y="6418"/>
                      </a:moveTo>
                      <a:cubicBezTo>
                        <a:pt x="6656" y="6418"/>
                        <a:pt x="7299" y="6811"/>
                        <a:pt x="7394" y="7466"/>
                      </a:cubicBezTo>
                      <a:cubicBezTo>
                        <a:pt x="7418" y="7573"/>
                        <a:pt x="7430" y="7668"/>
                        <a:pt x="7430" y="7763"/>
                      </a:cubicBezTo>
                      <a:lnTo>
                        <a:pt x="7430" y="13609"/>
                      </a:lnTo>
                      <a:lnTo>
                        <a:pt x="5882" y="13609"/>
                      </a:lnTo>
                      <a:lnTo>
                        <a:pt x="5882" y="7763"/>
                      </a:lnTo>
                      <a:cubicBezTo>
                        <a:pt x="5882" y="7668"/>
                        <a:pt x="5894" y="7573"/>
                        <a:pt x="5906" y="7466"/>
                      </a:cubicBezTo>
                      <a:cubicBezTo>
                        <a:pt x="6013" y="6823"/>
                        <a:pt x="6656" y="6418"/>
                        <a:pt x="6656" y="6418"/>
                      </a:cubicBezTo>
                      <a:close/>
                      <a:moveTo>
                        <a:pt x="4239" y="0"/>
                      </a:moveTo>
                      <a:cubicBezTo>
                        <a:pt x="3941" y="0"/>
                        <a:pt x="3703" y="155"/>
                        <a:pt x="3703" y="369"/>
                      </a:cubicBezTo>
                      <a:cubicBezTo>
                        <a:pt x="3703" y="477"/>
                        <a:pt x="3786" y="572"/>
                        <a:pt x="3882" y="655"/>
                      </a:cubicBezTo>
                      <a:cubicBezTo>
                        <a:pt x="3822" y="727"/>
                        <a:pt x="3751" y="786"/>
                        <a:pt x="3667" y="858"/>
                      </a:cubicBezTo>
                      <a:cubicBezTo>
                        <a:pt x="2977" y="1393"/>
                        <a:pt x="1893" y="1632"/>
                        <a:pt x="1893" y="2334"/>
                      </a:cubicBezTo>
                      <a:cubicBezTo>
                        <a:pt x="1893" y="2524"/>
                        <a:pt x="1953" y="2667"/>
                        <a:pt x="2060" y="2763"/>
                      </a:cubicBezTo>
                      <a:cubicBezTo>
                        <a:pt x="1024" y="3322"/>
                        <a:pt x="0" y="3798"/>
                        <a:pt x="0" y="4727"/>
                      </a:cubicBezTo>
                      <a:cubicBezTo>
                        <a:pt x="0" y="5239"/>
                        <a:pt x="238" y="5537"/>
                        <a:pt x="524" y="5692"/>
                      </a:cubicBezTo>
                      <a:cubicBezTo>
                        <a:pt x="429" y="5739"/>
                        <a:pt x="369" y="5834"/>
                        <a:pt x="369" y="5930"/>
                      </a:cubicBezTo>
                      <a:cubicBezTo>
                        <a:pt x="369" y="6084"/>
                        <a:pt x="488" y="6204"/>
                        <a:pt x="643" y="6204"/>
                      </a:cubicBezTo>
                      <a:lnTo>
                        <a:pt x="774" y="6204"/>
                      </a:lnTo>
                      <a:lnTo>
                        <a:pt x="774" y="13835"/>
                      </a:lnTo>
                      <a:lnTo>
                        <a:pt x="643" y="13835"/>
                      </a:lnTo>
                      <a:cubicBezTo>
                        <a:pt x="488" y="13835"/>
                        <a:pt x="369" y="13954"/>
                        <a:pt x="369" y="14097"/>
                      </a:cubicBezTo>
                      <a:cubicBezTo>
                        <a:pt x="369" y="14205"/>
                        <a:pt x="429" y="14300"/>
                        <a:pt x="524" y="14335"/>
                      </a:cubicBezTo>
                      <a:cubicBezTo>
                        <a:pt x="238" y="14502"/>
                        <a:pt x="0" y="14800"/>
                        <a:pt x="0" y="15312"/>
                      </a:cubicBezTo>
                      <a:cubicBezTo>
                        <a:pt x="0" y="16586"/>
                        <a:pt x="1953" y="17014"/>
                        <a:pt x="3191" y="17967"/>
                      </a:cubicBezTo>
                      <a:cubicBezTo>
                        <a:pt x="3989" y="18598"/>
                        <a:pt x="4239" y="19277"/>
                        <a:pt x="4239" y="19277"/>
                      </a:cubicBezTo>
                      <a:cubicBezTo>
                        <a:pt x="4239" y="19277"/>
                        <a:pt x="4501" y="18598"/>
                        <a:pt x="5299" y="17967"/>
                      </a:cubicBezTo>
                      <a:cubicBezTo>
                        <a:pt x="6537" y="17002"/>
                        <a:pt x="8489" y="16574"/>
                        <a:pt x="8489" y="15312"/>
                      </a:cubicBezTo>
                      <a:cubicBezTo>
                        <a:pt x="8489" y="14800"/>
                        <a:pt x="8251" y="14502"/>
                        <a:pt x="7966" y="14335"/>
                      </a:cubicBezTo>
                      <a:cubicBezTo>
                        <a:pt x="8049" y="14300"/>
                        <a:pt x="8108" y="14205"/>
                        <a:pt x="8108" y="14097"/>
                      </a:cubicBezTo>
                      <a:cubicBezTo>
                        <a:pt x="8108" y="13954"/>
                        <a:pt x="7989" y="13835"/>
                        <a:pt x="7847" y="13835"/>
                      </a:cubicBezTo>
                      <a:lnTo>
                        <a:pt x="7716" y="13835"/>
                      </a:lnTo>
                      <a:lnTo>
                        <a:pt x="7716" y="6204"/>
                      </a:lnTo>
                      <a:lnTo>
                        <a:pt x="7847" y="6204"/>
                      </a:lnTo>
                      <a:cubicBezTo>
                        <a:pt x="7989" y="6204"/>
                        <a:pt x="8108" y="6084"/>
                        <a:pt x="8108" y="5930"/>
                      </a:cubicBezTo>
                      <a:cubicBezTo>
                        <a:pt x="8108" y="5834"/>
                        <a:pt x="8049" y="5739"/>
                        <a:pt x="7966" y="5692"/>
                      </a:cubicBezTo>
                      <a:cubicBezTo>
                        <a:pt x="8228" y="5513"/>
                        <a:pt x="8489" y="5239"/>
                        <a:pt x="8489" y="4727"/>
                      </a:cubicBezTo>
                      <a:cubicBezTo>
                        <a:pt x="8489" y="3798"/>
                        <a:pt x="7477" y="3334"/>
                        <a:pt x="6430" y="2763"/>
                      </a:cubicBezTo>
                      <a:cubicBezTo>
                        <a:pt x="6525" y="2655"/>
                        <a:pt x="6596" y="2524"/>
                        <a:pt x="6596" y="2334"/>
                      </a:cubicBezTo>
                      <a:cubicBezTo>
                        <a:pt x="6596" y="1620"/>
                        <a:pt x="5513" y="1381"/>
                        <a:pt x="4822" y="858"/>
                      </a:cubicBezTo>
                      <a:cubicBezTo>
                        <a:pt x="4739" y="786"/>
                        <a:pt x="4656" y="727"/>
                        <a:pt x="4596" y="655"/>
                      </a:cubicBezTo>
                      <a:cubicBezTo>
                        <a:pt x="4703" y="572"/>
                        <a:pt x="4775" y="489"/>
                        <a:pt x="4775" y="369"/>
                      </a:cubicBezTo>
                      <a:cubicBezTo>
                        <a:pt x="4775" y="155"/>
                        <a:pt x="4537" y="0"/>
                        <a:pt x="4239" y="0"/>
                      </a:cubicBezTo>
                      <a:close/>
                    </a:path>
                  </a:pathLst>
                </a:custGeom>
                <a:gradFill>
                  <a:gsLst>
                    <a:gs pos="100000">
                      <a:srgbClr val="93764F"/>
                    </a:gs>
                    <a:gs pos="0">
                      <a:srgbClr val="845D41"/>
                    </a:gs>
                  </a:gsLst>
                  <a:lin ang="5400000" scaled="1"/>
                </a:gradFill>
                <a:ln>
                  <a:noFill/>
                </a:ln>
                <a:effectLst>
                  <a:outerShdw blurRad="257175" dist="47625" dir="5400000" algn="bl" rotWithShape="0">
                    <a:srgbClr val="CEA37C">
                      <a:alpha val="8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" name="Google Shape;1360;p33"/>
            <p:cNvGrpSpPr/>
            <p:nvPr/>
          </p:nvGrpSpPr>
          <p:grpSpPr>
            <a:xfrm>
              <a:off x="2210185" y="-471053"/>
              <a:ext cx="595559" cy="2473912"/>
              <a:chOff x="3846700" y="-166175"/>
              <a:chExt cx="454448" cy="1887747"/>
            </a:xfrm>
          </p:grpSpPr>
          <p:sp>
            <p:nvSpPr>
              <p:cNvPr id="11" name="Google Shape;1361;p33"/>
              <p:cNvSpPr/>
              <p:nvPr/>
            </p:nvSpPr>
            <p:spPr>
              <a:xfrm>
                <a:off x="4049360" y="-166175"/>
                <a:ext cx="49138" cy="855316"/>
              </a:xfrm>
              <a:custGeom>
                <a:avLst/>
                <a:gdLst/>
                <a:ahLst/>
                <a:cxnLst/>
                <a:rect l="l" t="t" r="r" b="b"/>
                <a:pathLst>
                  <a:path w="918" h="15979" extrusionOk="0">
                    <a:moveTo>
                      <a:pt x="453" y="0"/>
                    </a:moveTo>
                    <a:cubicBezTo>
                      <a:pt x="274" y="0"/>
                      <a:pt x="131" y="143"/>
                      <a:pt x="131" y="322"/>
                    </a:cubicBezTo>
                    <a:cubicBezTo>
                      <a:pt x="131" y="488"/>
                      <a:pt x="251" y="619"/>
                      <a:pt x="417" y="655"/>
                    </a:cubicBezTo>
                    <a:cubicBezTo>
                      <a:pt x="251" y="679"/>
                      <a:pt x="131" y="822"/>
                      <a:pt x="131" y="977"/>
                    </a:cubicBezTo>
                    <a:cubicBezTo>
                      <a:pt x="131" y="1143"/>
                      <a:pt x="251" y="1274"/>
                      <a:pt x="417" y="1310"/>
                    </a:cubicBezTo>
                    <a:cubicBezTo>
                      <a:pt x="251" y="1334"/>
                      <a:pt x="131" y="1477"/>
                      <a:pt x="131" y="1631"/>
                    </a:cubicBezTo>
                    <a:cubicBezTo>
                      <a:pt x="131" y="1798"/>
                      <a:pt x="251" y="1929"/>
                      <a:pt x="417" y="1965"/>
                    </a:cubicBezTo>
                    <a:cubicBezTo>
                      <a:pt x="251" y="1989"/>
                      <a:pt x="131" y="2132"/>
                      <a:pt x="131" y="2286"/>
                    </a:cubicBezTo>
                    <a:cubicBezTo>
                      <a:pt x="131" y="2453"/>
                      <a:pt x="251" y="2584"/>
                      <a:pt x="417" y="2620"/>
                    </a:cubicBezTo>
                    <a:cubicBezTo>
                      <a:pt x="251" y="2643"/>
                      <a:pt x="131" y="2786"/>
                      <a:pt x="131" y="2941"/>
                    </a:cubicBezTo>
                    <a:cubicBezTo>
                      <a:pt x="131" y="3108"/>
                      <a:pt x="251" y="3239"/>
                      <a:pt x="417" y="3275"/>
                    </a:cubicBezTo>
                    <a:cubicBezTo>
                      <a:pt x="251" y="3298"/>
                      <a:pt x="131" y="3441"/>
                      <a:pt x="131" y="3596"/>
                    </a:cubicBezTo>
                    <a:cubicBezTo>
                      <a:pt x="131" y="3763"/>
                      <a:pt x="251" y="3894"/>
                      <a:pt x="417" y="3929"/>
                    </a:cubicBezTo>
                    <a:cubicBezTo>
                      <a:pt x="251" y="3953"/>
                      <a:pt x="131" y="4096"/>
                      <a:pt x="131" y="4251"/>
                    </a:cubicBezTo>
                    <a:cubicBezTo>
                      <a:pt x="131" y="4418"/>
                      <a:pt x="251" y="4548"/>
                      <a:pt x="417" y="4584"/>
                    </a:cubicBezTo>
                    <a:cubicBezTo>
                      <a:pt x="251" y="4608"/>
                      <a:pt x="131" y="4751"/>
                      <a:pt x="131" y="4906"/>
                    </a:cubicBezTo>
                    <a:cubicBezTo>
                      <a:pt x="131" y="5072"/>
                      <a:pt x="251" y="5203"/>
                      <a:pt x="417" y="5239"/>
                    </a:cubicBezTo>
                    <a:cubicBezTo>
                      <a:pt x="251" y="5263"/>
                      <a:pt x="131" y="5406"/>
                      <a:pt x="131" y="5561"/>
                    </a:cubicBezTo>
                    <a:cubicBezTo>
                      <a:pt x="131" y="5727"/>
                      <a:pt x="251" y="5858"/>
                      <a:pt x="417" y="5894"/>
                    </a:cubicBezTo>
                    <a:cubicBezTo>
                      <a:pt x="251" y="5918"/>
                      <a:pt x="131" y="6061"/>
                      <a:pt x="131" y="6215"/>
                    </a:cubicBezTo>
                    <a:cubicBezTo>
                      <a:pt x="131" y="6382"/>
                      <a:pt x="251" y="6513"/>
                      <a:pt x="417" y="6549"/>
                    </a:cubicBezTo>
                    <a:cubicBezTo>
                      <a:pt x="251" y="6573"/>
                      <a:pt x="131" y="6715"/>
                      <a:pt x="131" y="6870"/>
                    </a:cubicBezTo>
                    <a:cubicBezTo>
                      <a:pt x="131" y="7037"/>
                      <a:pt x="251" y="7168"/>
                      <a:pt x="417" y="7204"/>
                    </a:cubicBezTo>
                    <a:cubicBezTo>
                      <a:pt x="251" y="7227"/>
                      <a:pt x="131" y="7370"/>
                      <a:pt x="131" y="7525"/>
                    </a:cubicBezTo>
                    <a:cubicBezTo>
                      <a:pt x="131" y="7692"/>
                      <a:pt x="251" y="7823"/>
                      <a:pt x="417" y="7858"/>
                    </a:cubicBezTo>
                    <a:cubicBezTo>
                      <a:pt x="251" y="7882"/>
                      <a:pt x="131" y="8025"/>
                      <a:pt x="131" y="8180"/>
                    </a:cubicBezTo>
                    <a:cubicBezTo>
                      <a:pt x="131" y="8347"/>
                      <a:pt x="251" y="8478"/>
                      <a:pt x="417" y="8513"/>
                    </a:cubicBezTo>
                    <a:cubicBezTo>
                      <a:pt x="251" y="8537"/>
                      <a:pt x="131" y="8680"/>
                      <a:pt x="131" y="8835"/>
                    </a:cubicBezTo>
                    <a:cubicBezTo>
                      <a:pt x="131" y="9001"/>
                      <a:pt x="251" y="9132"/>
                      <a:pt x="417" y="9168"/>
                    </a:cubicBezTo>
                    <a:cubicBezTo>
                      <a:pt x="251" y="9192"/>
                      <a:pt x="131" y="9335"/>
                      <a:pt x="131" y="9490"/>
                    </a:cubicBezTo>
                    <a:cubicBezTo>
                      <a:pt x="131" y="9656"/>
                      <a:pt x="251" y="9787"/>
                      <a:pt x="417" y="9823"/>
                    </a:cubicBezTo>
                    <a:cubicBezTo>
                      <a:pt x="251" y="9847"/>
                      <a:pt x="131" y="9990"/>
                      <a:pt x="131" y="10144"/>
                    </a:cubicBezTo>
                    <a:cubicBezTo>
                      <a:pt x="131" y="10311"/>
                      <a:pt x="251" y="10442"/>
                      <a:pt x="417" y="10478"/>
                    </a:cubicBezTo>
                    <a:cubicBezTo>
                      <a:pt x="251" y="10502"/>
                      <a:pt x="131" y="10644"/>
                      <a:pt x="131" y="10799"/>
                    </a:cubicBezTo>
                    <a:cubicBezTo>
                      <a:pt x="131" y="10966"/>
                      <a:pt x="251" y="11097"/>
                      <a:pt x="417" y="11133"/>
                    </a:cubicBezTo>
                    <a:cubicBezTo>
                      <a:pt x="251" y="11156"/>
                      <a:pt x="131" y="11299"/>
                      <a:pt x="131" y="11454"/>
                    </a:cubicBezTo>
                    <a:cubicBezTo>
                      <a:pt x="131" y="11621"/>
                      <a:pt x="251" y="11752"/>
                      <a:pt x="417" y="11787"/>
                    </a:cubicBezTo>
                    <a:cubicBezTo>
                      <a:pt x="251" y="11811"/>
                      <a:pt x="131" y="11954"/>
                      <a:pt x="131" y="12109"/>
                    </a:cubicBezTo>
                    <a:cubicBezTo>
                      <a:pt x="131" y="12276"/>
                      <a:pt x="251" y="12407"/>
                      <a:pt x="417" y="12442"/>
                    </a:cubicBezTo>
                    <a:cubicBezTo>
                      <a:pt x="251" y="12466"/>
                      <a:pt x="131" y="12609"/>
                      <a:pt x="131" y="12764"/>
                    </a:cubicBezTo>
                    <a:cubicBezTo>
                      <a:pt x="131" y="12930"/>
                      <a:pt x="251" y="13061"/>
                      <a:pt x="417" y="13097"/>
                    </a:cubicBezTo>
                    <a:cubicBezTo>
                      <a:pt x="251" y="13121"/>
                      <a:pt x="131" y="13264"/>
                      <a:pt x="131" y="13419"/>
                    </a:cubicBezTo>
                    <a:cubicBezTo>
                      <a:pt x="131" y="13585"/>
                      <a:pt x="251" y="13716"/>
                      <a:pt x="417" y="13752"/>
                    </a:cubicBezTo>
                    <a:cubicBezTo>
                      <a:pt x="251" y="13776"/>
                      <a:pt x="131" y="13919"/>
                      <a:pt x="131" y="14073"/>
                    </a:cubicBezTo>
                    <a:cubicBezTo>
                      <a:pt x="131" y="14240"/>
                      <a:pt x="251" y="14371"/>
                      <a:pt x="417" y="14407"/>
                    </a:cubicBezTo>
                    <a:cubicBezTo>
                      <a:pt x="251" y="14431"/>
                      <a:pt x="131" y="14574"/>
                      <a:pt x="131" y="14728"/>
                    </a:cubicBezTo>
                    <a:cubicBezTo>
                      <a:pt x="131" y="14895"/>
                      <a:pt x="251" y="15026"/>
                      <a:pt x="417" y="15062"/>
                    </a:cubicBezTo>
                    <a:cubicBezTo>
                      <a:pt x="191" y="15086"/>
                      <a:pt x="0" y="15288"/>
                      <a:pt x="0" y="15526"/>
                    </a:cubicBezTo>
                    <a:cubicBezTo>
                      <a:pt x="0" y="15776"/>
                      <a:pt x="203" y="15978"/>
                      <a:pt x="453" y="15978"/>
                    </a:cubicBezTo>
                    <a:cubicBezTo>
                      <a:pt x="715" y="15978"/>
                      <a:pt x="917" y="15776"/>
                      <a:pt x="917" y="15526"/>
                    </a:cubicBezTo>
                    <a:cubicBezTo>
                      <a:pt x="917" y="15288"/>
                      <a:pt x="727" y="15086"/>
                      <a:pt x="501" y="15062"/>
                    </a:cubicBezTo>
                    <a:cubicBezTo>
                      <a:pt x="667" y="15026"/>
                      <a:pt x="786" y="14895"/>
                      <a:pt x="786" y="14728"/>
                    </a:cubicBezTo>
                    <a:cubicBezTo>
                      <a:pt x="786" y="14574"/>
                      <a:pt x="667" y="14431"/>
                      <a:pt x="501" y="14407"/>
                    </a:cubicBezTo>
                    <a:cubicBezTo>
                      <a:pt x="667" y="14371"/>
                      <a:pt x="786" y="14240"/>
                      <a:pt x="786" y="14073"/>
                    </a:cubicBezTo>
                    <a:cubicBezTo>
                      <a:pt x="786" y="13919"/>
                      <a:pt x="667" y="13776"/>
                      <a:pt x="501" y="13752"/>
                    </a:cubicBezTo>
                    <a:cubicBezTo>
                      <a:pt x="667" y="13716"/>
                      <a:pt x="786" y="13585"/>
                      <a:pt x="786" y="13419"/>
                    </a:cubicBezTo>
                    <a:cubicBezTo>
                      <a:pt x="786" y="13264"/>
                      <a:pt x="667" y="13121"/>
                      <a:pt x="501" y="13097"/>
                    </a:cubicBezTo>
                    <a:cubicBezTo>
                      <a:pt x="667" y="13061"/>
                      <a:pt x="786" y="12930"/>
                      <a:pt x="786" y="12764"/>
                    </a:cubicBezTo>
                    <a:cubicBezTo>
                      <a:pt x="786" y="12609"/>
                      <a:pt x="667" y="12466"/>
                      <a:pt x="501" y="12442"/>
                    </a:cubicBezTo>
                    <a:cubicBezTo>
                      <a:pt x="667" y="12407"/>
                      <a:pt x="786" y="12276"/>
                      <a:pt x="786" y="12109"/>
                    </a:cubicBezTo>
                    <a:cubicBezTo>
                      <a:pt x="786" y="11954"/>
                      <a:pt x="667" y="11811"/>
                      <a:pt x="501" y="11787"/>
                    </a:cubicBezTo>
                    <a:cubicBezTo>
                      <a:pt x="667" y="11752"/>
                      <a:pt x="786" y="11621"/>
                      <a:pt x="786" y="11454"/>
                    </a:cubicBezTo>
                    <a:cubicBezTo>
                      <a:pt x="786" y="11299"/>
                      <a:pt x="667" y="11156"/>
                      <a:pt x="501" y="11133"/>
                    </a:cubicBezTo>
                    <a:cubicBezTo>
                      <a:pt x="667" y="11097"/>
                      <a:pt x="786" y="10966"/>
                      <a:pt x="786" y="10799"/>
                    </a:cubicBezTo>
                    <a:cubicBezTo>
                      <a:pt x="786" y="10644"/>
                      <a:pt x="667" y="10502"/>
                      <a:pt x="501" y="10478"/>
                    </a:cubicBezTo>
                    <a:cubicBezTo>
                      <a:pt x="667" y="10442"/>
                      <a:pt x="786" y="10311"/>
                      <a:pt x="786" y="10144"/>
                    </a:cubicBezTo>
                    <a:cubicBezTo>
                      <a:pt x="786" y="9990"/>
                      <a:pt x="667" y="9847"/>
                      <a:pt x="501" y="9823"/>
                    </a:cubicBezTo>
                    <a:cubicBezTo>
                      <a:pt x="667" y="9787"/>
                      <a:pt x="786" y="9656"/>
                      <a:pt x="786" y="9490"/>
                    </a:cubicBezTo>
                    <a:cubicBezTo>
                      <a:pt x="786" y="9335"/>
                      <a:pt x="667" y="9192"/>
                      <a:pt x="501" y="9168"/>
                    </a:cubicBezTo>
                    <a:cubicBezTo>
                      <a:pt x="667" y="9132"/>
                      <a:pt x="786" y="9001"/>
                      <a:pt x="786" y="8835"/>
                    </a:cubicBezTo>
                    <a:cubicBezTo>
                      <a:pt x="786" y="8680"/>
                      <a:pt x="667" y="8537"/>
                      <a:pt x="501" y="8513"/>
                    </a:cubicBezTo>
                    <a:cubicBezTo>
                      <a:pt x="667" y="8478"/>
                      <a:pt x="786" y="8347"/>
                      <a:pt x="786" y="8180"/>
                    </a:cubicBezTo>
                    <a:cubicBezTo>
                      <a:pt x="786" y="8025"/>
                      <a:pt x="667" y="7882"/>
                      <a:pt x="501" y="7858"/>
                    </a:cubicBezTo>
                    <a:cubicBezTo>
                      <a:pt x="667" y="7823"/>
                      <a:pt x="786" y="7692"/>
                      <a:pt x="786" y="7525"/>
                    </a:cubicBezTo>
                    <a:cubicBezTo>
                      <a:pt x="786" y="7370"/>
                      <a:pt x="667" y="7227"/>
                      <a:pt x="501" y="7204"/>
                    </a:cubicBezTo>
                    <a:cubicBezTo>
                      <a:pt x="667" y="7168"/>
                      <a:pt x="786" y="7037"/>
                      <a:pt x="786" y="6870"/>
                    </a:cubicBezTo>
                    <a:cubicBezTo>
                      <a:pt x="786" y="6715"/>
                      <a:pt x="667" y="6573"/>
                      <a:pt x="501" y="6549"/>
                    </a:cubicBezTo>
                    <a:cubicBezTo>
                      <a:pt x="667" y="6513"/>
                      <a:pt x="786" y="6382"/>
                      <a:pt x="786" y="6215"/>
                    </a:cubicBezTo>
                    <a:cubicBezTo>
                      <a:pt x="786" y="6061"/>
                      <a:pt x="667" y="5918"/>
                      <a:pt x="501" y="5894"/>
                    </a:cubicBezTo>
                    <a:cubicBezTo>
                      <a:pt x="667" y="5858"/>
                      <a:pt x="786" y="5727"/>
                      <a:pt x="786" y="5561"/>
                    </a:cubicBezTo>
                    <a:cubicBezTo>
                      <a:pt x="786" y="5406"/>
                      <a:pt x="667" y="5263"/>
                      <a:pt x="501" y="5239"/>
                    </a:cubicBezTo>
                    <a:cubicBezTo>
                      <a:pt x="667" y="5203"/>
                      <a:pt x="786" y="5072"/>
                      <a:pt x="786" y="4906"/>
                    </a:cubicBezTo>
                    <a:cubicBezTo>
                      <a:pt x="786" y="4751"/>
                      <a:pt x="667" y="4608"/>
                      <a:pt x="501" y="4584"/>
                    </a:cubicBezTo>
                    <a:cubicBezTo>
                      <a:pt x="667" y="4548"/>
                      <a:pt x="786" y="4418"/>
                      <a:pt x="786" y="4251"/>
                    </a:cubicBezTo>
                    <a:cubicBezTo>
                      <a:pt x="786" y="4096"/>
                      <a:pt x="667" y="3953"/>
                      <a:pt x="501" y="3929"/>
                    </a:cubicBezTo>
                    <a:cubicBezTo>
                      <a:pt x="667" y="3894"/>
                      <a:pt x="786" y="3763"/>
                      <a:pt x="786" y="3596"/>
                    </a:cubicBezTo>
                    <a:cubicBezTo>
                      <a:pt x="786" y="3441"/>
                      <a:pt x="667" y="3298"/>
                      <a:pt x="501" y="3275"/>
                    </a:cubicBezTo>
                    <a:cubicBezTo>
                      <a:pt x="667" y="3239"/>
                      <a:pt x="786" y="3108"/>
                      <a:pt x="786" y="2941"/>
                    </a:cubicBezTo>
                    <a:cubicBezTo>
                      <a:pt x="786" y="2786"/>
                      <a:pt x="667" y="2643"/>
                      <a:pt x="501" y="2620"/>
                    </a:cubicBezTo>
                    <a:cubicBezTo>
                      <a:pt x="667" y="2584"/>
                      <a:pt x="786" y="2453"/>
                      <a:pt x="786" y="2286"/>
                    </a:cubicBezTo>
                    <a:cubicBezTo>
                      <a:pt x="786" y="2132"/>
                      <a:pt x="667" y="1989"/>
                      <a:pt x="501" y="1965"/>
                    </a:cubicBezTo>
                    <a:cubicBezTo>
                      <a:pt x="667" y="1929"/>
                      <a:pt x="786" y="1798"/>
                      <a:pt x="786" y="1631"/>
                    </a:cubicBezTo>
                    <a:cubicBezTo>
                      <a:pt x="786" y="1477"/>
                      <a:pt x="667" y="1334"/>
                      <a:pt x="501" y="1310"/>
                    </a:cubicBezTo>
                    <a:cubicBezTo>
                      <a:pt x="667" y="1274"/>
                      <a:pt x="786" y="1143"/>
                      <a:pt x="786" y="977"/>
                    </a:cubicBezTo>
                    <a:cubicBezTo>
                      <a:pt x="786" y="822"/>
                      <a:pt x="667" y="679"/>
                      <a:pt x="501" y="655"/>
                    </a:cubicBezTo>
                    <a:cubicBezTo>
                      <a:pt x="667" y="619"/>
                      <a:pt x="786" y="488"/>
                      <a:pt x="786" y="322"/>
                    </a:cubicBezTo>
                    <a:cubicBezTo>
                      <a:pt x="786" y="143"/>
                      <a:pt x="632" y="0"/>
                      <a:pt x="4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solidFill>
                  <a:srgbClr val="93764F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362;p33"/>
              <p:cNvSpPr/>
              <p:nvPr/>
            </p:nvSpPr>
            <p:spPr>
              <a:xfrm>
                <a:off x="3897494" y="1002725"/>
                <a:ext cx="352800" cy="423300"/>
              </a:xfrm>
              <a:prstGeom prst="rect">
                <a:avLst/>
              </a:prstGeom>
              <a:gradFill>
                <a:gsLst>
                  <a:gs pos="0">
                    <a:srgbClr val="E69138"/>
                  </a:gs>
                  <a:gs pos="100000">
                    <a:srgbClr val="F3D89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63;p33"/>
              <p:cNvSpPr/>
              <p:nvPr/>
            </p:nvSpPr>
            <p:spPr>
              <a:xfrm>
                <a:off x="3846700" y="689722"/>
                <a:ext cx="454448" cy="1031850"/>
              </a:xfrm>
              <a:custGeom>
                <a:avLst/>
                <a:gdLst/>
                <a:ahLst/>
                <a:cxnLst/>
                <a:rect l="l" t="t" r="r" b="b"/>
                <a:pathLst>
                  <a:path w="8490" h="19277" extrusionOk="0">
                    <a:moveTo>
                      <a:pt x="1834" y="6418"/>
                    </a:moveTo>
                    <a:cubicBezTo>
                      <a:pt x="1834" y="6418"/>
                      <a:pt x="2477" y="6811"/>
                      <a:pt x="2572" y="7466"/>
                    </a:cubicBezTo>
                    <a:cubicBezTo>
                      <a:pt x="2596" y="7573"/>
                      <a:pt x="2608" y="7668"/>
                      <a:pt x="2608" y="7763"/>
                    </a:cubicBezTo>
                    <a:lnTo>
                      <a:pt x="2608" y="13609"/>
                    </a:lnTo>
                    <a:lnTo>
                      <a:pt x="1060" y="13609"/>
                    </a:lnTo>
                    <a:lnTo>
                      <a:pt x="1060" y="7763"/>
                    </a:lnTo>
                    <a:cubicBezTo>
                      <a:pt x="1060" y="7668"/>
                      <a:pt x="1072" y="7573"/>
                      <a:pt x="1084" y="7466"/>
                    </a:cubicBezTo>
                    <a:cubicBezTo>
                      <a:pt x="1191" y="6823"/>
                      <a:pt x="1834" y="6418"/>
                      <a:pt x="1834" y="6418"/>
                    </a:cubicBezTo>
                    <a:close/>
                    <a:moveTo>
                      <a:pt x="4239" y="6418"/>
                    </a:moveTo>
                    <a:cubicBezTo>
                      <a:pt x="4239" y="6418"/>
                      <a:pt x="5370" y="7001"/>
                      <a:pt x="5572" y="7966"/>
                    </a:cubicBezTo>
                    <a:cubicBezTo>
                      <a:pt x="5596" y="8132"/>
                      <a:pt x="5608" y="8287"/>
                      <a:pt x="5632" y="8418"/>
                    </a:cubicBezTo>
                    <a:lnTo>
                      <a:pt x="5632" y="13609"/>
                    </a:lnTo>
                    <a:lnTo>
                      <a:pt x="2858" y="13609"/>
                    </a:lnTo>
                    <a:lnTo>
                      <a:pt x="2858" y="8418"/>
                    </a:lnTo>
                    <a:cubicBezTo>
                      <a:pt x="2858" y="8287"/>
                      <a:pt x="2870" y="8132"/>
                      <a:pt x="2917" y="7966"/>
                    </a:cubicBezTo>
                    <a:cubicBezTo>
                      <a:pt x="3108" y="7001"/>
                      <a:pt x="4239" y="6418"/>
                      <a:pt x="4239" y="6418"/>
                    </a:cubicBezTo>
                    <a:close/>
                    <a:moveTo>
                      <a:pt x="6656" y="6418"/>
                    </a:moveTo>
                    <a:cubicBezTo>
                      <a:pt x="6656" y="6418"/>
                      <a:pt x="7299" y="6811"/>
                      <a:pt x="7394" y="7466"/>
                    </a:cubicBezTo>
                    <a:cubicBezTo>
                      <a:pt x="7418" y="7573"/>
                      <a:pt x="7430" y="7668"/>
                      <a:pt x="7430" y="7763"/>
                    </a:cubicBezTo>
                    <a:lnTo>
                      <a:pt x="7430" y="13609"/>
                    </a:lnTo>
                    <a:lnTo>
                      <a:pt x="5882" y="13609"/>
                    </a:lnTo>
                    <a:lnTo>
                      <a:pt x="5882" y="7763"/>
                    </a:lnTo>
                    <a:cubicBezTo>
                      <a:pt x="5882" y="7668"/>
                      <a:pt x="5894" y="7573"/>
                      <a:pt x="5906" y="7466"/>
                    </a:cubicBezTo>
                    <a:cubicBezTo>
                      <a:pt x="6013" y="6823"/>
                      <a:pt x="6656" y="6418"/>
                      <a:pt x="6656" y="6418"/>
                    </a:cubicBezTo>
                    <a:close/>
                    <a:moveTo>
                      <a:pt x="4239" y="0"/>
                    </a:moveTo>
                    <a:cubicBezTo>
                      <a:pt x="3941" y="0"/>
                      <a:pt x="3703" y="155"/>
                      <a:pt x="3703" y="369"/>
                    </a:cubicBezTo>
                    <a:cubicBezTo>
                      <a:pt x="3703" y="477"/>
                      <a:pt x="3786" y="572"/>
                      <a:pt x="3882" y="655"/>
                    </a:cubicBezTo>
                    <a:cubicBezTo>
                      <a:pt x="3822" y="727"/>
                      <a:pt x="3751" y="786"/>
                      <a:pt x="3667" y="858"/>
                    </a:cubicBezTo>
                    <a:cubicBezTo>
                      <a:pt x="2977" y="1393"/>
                      <a:pt x="1893" y="1632"/>
                      <a:pt x="1893" y="2334"/>
                    </a:cubicBezTo>
                    <a:cubicBezTo>
                      <a:pt x="1893" y="2524"/>
                      <a:pt x="1953" y="2667"/>
                      <a:pt x="2060" y="2763"/>
                    </a:cubicBezTo>
                    <a:cubicBezTo>
                      <a:pt x="1024" y="3322"/>
                      <a:pt x="0" y="3798"/>
                      <a:pt x="0" y="4727"/>
                    </a:cubicBezTo>
                    <a:cubicBezTo>
                      <a:pt x="0" y="5239"/>
                      <a:pt x="238" y="5537"/>
                      <a:pt x="524" y="5692"/>
                    </a:cubicBezTo>
                    <a:cubicBezTo>
                      <a:pt x="429" y="5739"/>
                      <a:pt x="369" y="5834"/>
                      <a:pt x="369" y="5930"/>
                    </a:cubicBezTo>
                    <a:cubicBezTo>
                      <a:pt x="369" y="6084"/>
                      <a:pt x="488" y="6204"/>
                      <a:pt x="643" y="6204"/>
                    </a:cubicBezTo>
                    <a:lnTo>
                      <a:pt x="774" y="6204"/>
                    </a:lnTo>
                    <a:lnTo>
                      <a:pt x="774" y="13835"/>
                    </a:lnTo>
                    <a:lnTo>
                      <a:pt x="643" y="13835"/>
                    </a:lnTo>
                    <a:cubicBezTo>
                      <a:pt x="488" y="13835"/>
                      <a:pt x="369" y="13954"/>
                      <a:pt x="369" y="14097"/>
                    </a:cubicBezTo>
                    <a:cubicBezTo>
                      <a:pt x="369" y="14205"/>
                      <a:pt x="429" y="14300"/>
                      <a:pt x="524" y="14335"/>
                    </a:cubicBezTo>
                    <a:cubicBezTo>
                      <a:pt x="238" y="14502"/>
                      <a:pt x="0" y="14800"/>
                      <a:pt x="0" y="15312"/>
                    </a:cubicBezTo>
                    <a:cubicBezTo>
                      <a:pt x="0" y="16586"/>
                      <a:pt x="1953" y="17014"/>
                      <a:pt x="3191" y="17967"/>
                    </a:cubicBezTo>
                    <a:cubicBezTo>
                      <a:pt x="3989" y="18598"/>
                      <a:pt x="4239" y="19277"/>
                      <a:pt x="4239" y="19277"/>
                    </a:cubicBezTo>
                    <a:cubicBezTo>
                      <a:pt x="4239" y="19277"/>
                      <a:pt x="4501" y="18598"/>
                      <a:pt x="5299" y="17967"/>
                    </a:cubicBezTo>
                    <a:cubicBezTo>
                      <a:pt x="6537" y="17002"/>
                      <a:pt x="8489" y="16574"/>
                      <a:pt x="8489" y="15312"/>
                    </a:cubicBezTo>
                    <a:cubicBezTo>
                      <a:pt x="8489" y="14800"/>
                      <a:pt x="8251" y="14502"/>
                      <a:pt x="7966" y="14335"/>
                    </a:cubicBezTo>
                    <a:cubicBezTo>
                      <a:pt x="8049" y="14300"/>
                      <a:pt x="8108" y="14205"/>
                      <a:pt x="8108" y="14097"/>
                    </a:cubicBezTo>
                    <a:cubicBezTo>
                      <a:pt x="8108" y="13954"/>
                      <a:pt x="7989" y="13835"/>
                      <a:pt x="7847" y="13835"/>
                    </a:cubicBezTo>
                    <a:lnTo>
                      <a:pt x="7716" y="13835"/>
                    </a:lnTo>
                    <a:lnTo>
                      <a:pt x="7716" y="6204"/>
                    </a:lnTo>
                    <a:lnTo>
                      <a:pt x="7847" y="6204"/>
                    </a:lnTo>
                    <a:cubicBezTo>
                      <a:pt x="7989" y="6204"/>
                      <a:pt x="8108" y="6084"/>
                      <a:pt x="8108" y="5930"/>
                    </a:cubicBezTo>
                    <a:cubicBezTo>
                      <a:pt x="8108" y="5834"/>
                      <a:pt x="8049" y="5739"/>
                      <a:pt x="7966" y="5692"/>
                    </a:cubicBezTo>
                    <a:cubicBezTo>
                      <a:pt x="8228" y="5513"/>
                      <a:pt x="8489" y="5239"/>
                      <a:pt x="8489" y="4727"/>
                    </a:cubicBezTo>
                    <a:cubicBezTo>
                      <a:pt x="8489" y="3798"/>
                      <a:pt x="7477" y="3334"/>
                      <a:pt x="6430" y="2763"/>
                    </a:cubicBezTo>
                    <a:cubicBezTo>
                      <a:pt x="6525" y="2655"/>
                      <a:pt x="6596" y="2524"/>
                      <a:pt x="6596" y="2334"/>
                    </a:cubicBezTo>
                    <a:cubicBezTo>
                      <a:pt x="6596" y="1620"/>
                      <a:pt x="5513" y="1381"/>
                      <a:pt x="4822" y="858"/>
                    </a:cubicBezTo>
                    <a:cubicBezTo>
                      <a:pt x="4739" y="786"/>
                      <a:pt x="4656" y="727"/>
                      <a:pt x="4596" y="655"/>
                    </a:cubicBezTo>
                    <a:cubicBezTo>
                      <a:pt x="4703" y="572"/>
                      <a:pt x="4775" y="489"/>
                      <a:pt x="4775" y="369"/>
                    </a:cubicBezTo>
                    <a:cubicBezTo>
                      <a:pt x="4775" y="155"/>
                      <a:pt x="4537" y="0"/>
                      <a:pt x="4239" y="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93764F"/>
                  </a:gs>
                  <a:gs pos="0">
                    <a:srgbClr val="845D41"/>
                  </a:gs>
                </a:gsLst>
                <a:lin ang="5400000" scaled="1"/>
              </a:gradFill>
              <a:ln>
                <a:noFill/>
              </a:ln>
              <a:effectLst>
                <a:outerShdw blurRad="257175" dist="47625" dir="5400000" algn="bl" rotWithShape="0">
                  <a:srgbClr val="CEA37C">
                    <a:alpha val="8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1364;p33"/>
            <p:cNvGrpSpPr/>
            <p:nvPr/>
          </p:nvGrpSpPr>
          <p:grpSpPr>
            <a:xfrm>
              <a:off x="9358552" y="-471053"/>
              <a:ext cx="595559" cy="2473912"/>
              <a:chOff x="3846700" y="-166175"/>
              <a:chExt cx="454448" cy="1887747"/>
            </a:xfrm>
          </p:grpSpPr>
          <p:sp>
            <p:nvSpPr>
              <p:cNvPr id="8" name="Google Shape;1365;p33"/>
              <p:cNvSpPr/>
              <p:nvPr/>
            </p:nvSpPr>
            <p:spPr>
              <a:xfrm>
                <a:off x="4049360" y="-166175"/>
                <a:ext cx="49138" cy="855316"/>
              </a:xfrm>
              <a:custGeom>
                <a:avLst/>
                <a:gdLst/>
                <a:ahLst/>
                <a:cxnLst/>
                <a:rect l="l" t="t" r="r" b="b"/>
                <a:pathLst>
                  <a:path w="918" h="15979" extrusionOk="0">
                    <a:moveTo>
                      <a:pt x="453" y="0"/>
                    </a:moveTo>
                    <a:cubicBezTo>
                      <a:pt x="274" y="0"/>
                      <a:pt x="131" y="143"/>
                      <a:pt x="131" y="322"/>
                    </a:cubicBezTo>
                    <a:cubicBezTo>
                      <a:pt x="131" y="488"/>
                      <a:pt x="251" y="619"/>
                      <a:pt x="417" y="655"/>
                    </a:cubicBezTo>
                    <a:cubicBezTo>
                      <a:pt x="251" y="679"/>
                      <a:pt x="131" y="822"/>
                      <a:pt x="131" y="977"/>
                    </a:cubicBezTo>
                    <a:cubicBezTo>
                      <a:pt x="131" y="1143"/>
                      <a:pt x="251" y="1274"/>
                      <a:pt x="417" y="1310"/>
                    </a:cubicBezTo>
                    <a:cubicBezTo>
                      <a:pt x="251" y="1334"/>
                      <a:pt x="131" y="1477"/>
                      <a:pt x="131" y="1631"/>
                    </a:cubicBezTo>
                    <a:cubicBezTo>
                      <a:pt x="131" y="1798"/>
                      <a:pt x="251" y="1929"/>
                      <a:pt x="417" y="1965"/>
                    </a:cubicBezTo>
                    <a:cubicBezTo>
                      <a:pt x="251" y="1989"/>
                      <a:pt x="131" y="2132"/>
                      <a:pt x="131" y="2286"/>
                    </a:cubicBezTo>
                    <a:cubicBezTo>
                      <a:pt x="131" y="2453"/>
                      <a:pt x="251" y="2584"/>
                      <a:pt x="417" y="2620"/>
                    </a:cubicBezTo>
                    <a:cubicBezTo>
                      <a:pt x="251" y="2643"/>
                      <a:pt x="131" y="2786"/>
                      <a:pt x="131" y="2941"/>
                    </a:cubicBezTo>
                    <a:cubicBezTo>
                      <a:pt x="131" y="3108"/>
                      <a:pt x="251" y="3239"/>
                      <a:pt x="417" y="3275"/>
                    </a:cubicBezTo>
                    <a:cubicBezTo>
                      <a:pt x="251" y="3298"/>
                      <a:pt x="131" y="3441"/>
                      <a:pt x="131" y="3596"/>
                    </a:cubicBezTo>
                    <a:cubicBezTo>
                      <a:pt x="131" y="3763"/>
                      <a:pt x="251" y="3894"/>
                      <a:pt x="417" y="3929"/>
                    </a:cubicBezTo>
                    <a:cubicBezTo>
                      <a:pt x="251" y="3953"/>
                      <a:pt x="131" y="4096"/>
                      <a:pt x="131" y="4251"/>
                    </a:cubicBezTo>
                    <a:cubicBezTo>
                      <a:pt x="131" y="4418"/>
                      <a:pt x="251" y="4548"/>
                      <a:pt x="417" y="4584"/>
                    </a:cubicBezTo>
                    <a:cubicBezTo>
                      <a:pt x="251" y="4608"/>
                      <a:pt x="131" y="4751"/>
                      <a:pt x="131" y="4906"/>
                    </a:cubicBezTo>
                    <a:cubicBezTo>
                      <a:pt x="131" y="5072"/>
                      <a:pt x="251" y="5203"/>
                      <a:pt x="417" y="5239"/>
                    </a:cubicBezTo>
                    <a:cubicBezTo>
                      <a:pt x="251" y="5263"/>
                      <a:pt x="131" y="5406"/>
                      <a:pt x="131" y="5561"/>
                    </a:cubicBezTo>
                    <a:cubicBezTo>
                      <a:pt x="131" y="5727"/>
                      <a:pt x="251" y="5858"/>
                      <a:pt x="417" y="5894"/>
                    </a:cubicBezTo>
                    <a:cubicBezTo>
                      <a:pt x="251" y="5918"/>
                      <a:pt x="131" y="6061"/>
                      <a:pt x="131" y="6215"/>
                    </a:cubicBezTo>
                    <a:cubicBezTo>
                      <a:pt x="131" y="6382"/>
                      <a:pt x="251" y="6513"/>
                      <a:pt x="417" y="6549"/>
                    </a:cubicBezTo>
                    <a:cubicBezTo>
                      <a:pt x="251" y="6573"/>
                      <a:pt x="131" y="6715"/>
                      <a:pt x="131" y="6870"/>
                    </a:cubicBezTo>
                    <a:cubicBezTo>
                      <a:pt x="131" y="7037"/>
                      <a:pt x="251" y="7168"/>
                      <a:pt x="417" y="7204"/>
                    </a:cubicBezTo>
                    <a:cubicBezTo>
                      <a:pt x="251" y="7227"/>
                      <a:pt x="131" y="7370"/>
                      <a:pt x="131" y="7525"/>
                    </a:cubicBezTo>
                    <a:cubicBezTo>
                      <a:pt x="131" y="7692"/>
                      <a:pt x="251" y="7823"/>
                      <a:pt x="417" y="7858"/>
                    </a:cubicBezTo>
                    <a:cubicBezTo>
                      <a:pt x="251" y="7882"/>
                      <a:pt x="131" y="8025"/>
                      <a:pt x="131" y="8180"/>
                    </a:cubicBezTo>
                    <a:cubicBezTo>
                      <a:pt x="131" y="8347"/>
                      <a:pt x="251" y="8478"/>
                      <a:pt x="417" y="8513"/>
                    </a:cubicBezTo>
                    <a:cubicBezTo>
                      <a:pt x="251" y="8537"/>
                      <a:pt x="131" y="8680"/>
                      <a:pt x="131" y="8835"/>
                    </a:cubicBezTo>
                    <a:cubicBezTo>
                      <a:pt x="131" y="9001"/>
                      <a:pt x="251" y="9132"/>
                      <a:pt x="417" y="9168"/>
                    </a:cubicBezTo>
                    <a:cubicBezTo>
                      <a:pt x="251" y="9192"/>
                      <a:pt x="131" y="9335"/>
                      <a:pt x="131" y="9490"/>
                    </a:cubicBezTo>
                    <a:cubicBezTo>
                      <a:pt x="131" y="9656"/>
                      <a:pt x="251" y="9787"/>
                      <a:pt x="417" y="9823"/>
                    </a:cubicBezTo>
                    <a:cubicBezTo>
                      <a:pt x="251" y="9847"/>
                      <a:pt x="131" y="9990"/>
                      <a:pt x="131" y="10144"/>
                    </a:cubicBezTo>
                    <a:cubicBezTo>
                      <a:pt x="131" y="10311"/>
                      <a:pt x="251" y="10442"/>
                      <a:pt x="417" y="10478"/>
                    </a:cubicBezTo>
                    <a:cubicBezTo>
                      <a:pt x="251" y="10502"/>
                      <a:pt x="131" y="10644"/>
                      <a:pt x="131" y="10799"/>
                    </a:cubicBezTo>
                    <a:cubicBezTo>
                      <a:pt x="131" y="10966"/>
                      <a:pt x="251" y="11097"/>
                      <a:pt x="417" y="11133"/>
                    </a:cubicBezTo>
                    <a:cubicBezTo>
                      <a:pt x="251" y="11156"/>
                      <a:pt x="131" y="11299"/>
                      <a:pt x="131" y="11454"/>
                    </a:cubicBezTo>
                    <a:cubicBezTo>
                      <a:pt x="131" y="11621"/>
                      <a:pt x="251" y="11752"/>
                      <a:pt x="417" y="11787"/>
                    </a:cubicBezTo>
                    <a:cubicBezTo>
                      <a:pt x="251" y="11811"/>
                      <a:pt x="131" y="11954"/>
                      <a:pt x="131" y="12109"/>
                    </a:cubicBezTo>
                    <a:cubicBezTo>
                      <a:pt x="131" y="12276"/>
                      <a:pt x="251" y="12407"/>
                      <a:pt x="417" y="12442"/>
                    </a:cubicBezTo>
                    <a:cubicBezTo>
                      <a:pt x="251" y="12466"/>
                      <a:pt x="131" y="12609"/>
                      <a:pt x="131" y="12764"/>
                    </a:cubicBezTo>
                    <a:cubicBezTo>
                      <a:pt x="131" y="12930"/>
                      <a:pt x="251" y="13061"/>
                      <a:pt x="417" y="13097"/>
                    </a:cubicBezTo>
                    <a:cubicBezTo>
                      <a:pt x="251" y="13121"/>
                      <a:pt x="131" y="13264"/>
                      <a:pt x="131" y="13419"/>
                    </a:cubicBezTo>
                    <a:cubicBezTo>
                      <a:pt x="131" y="13585"/>
                      <a:pt x="251" y="13716"/>
                      <a:pt x="417" y="13752"/>
                    </a:cubicBezTo>
                    <a:cubicBezTo>
                      <a:pt x="251" y="13776"/>
                      <a:pt x="131" y="13919"/>
                      <a:pt x="131" y="14073"/>
                    </a:cubicBezTo>
                    <a:cubicBezTo>
                      <a:pt x="131" y="14240"/>
                      <a:pt x="251" y="14371"/>
                      <a:pt x="417" y="14407"/>
                    </a:cubicBezTo>
                    <a:cubicBezTo>
                      <a:pt x="251" y="14431"/>
                      <a:pt x="131" y="14574"/>
                      <a:pt x="131" y="14728"/>
                    </a:cubicBezTo>
                    <a:cubicBezTo>
                      <a:pt x="131" y="14895"/>
                      <a:pt x="251" y="15026"/>
                      <a:pt x="417" y="15062"/>
                    </a:cubicBezTo>
                    <a:cubicBezTo>
                      <a:pt x="191" y="15086"/>
                      <a:pt x="0" y="15288"/>
                      <a:pt x="0" y="15526"/>
                    </a:cubicBezTo>
                    <a:cubicBezTo>
                      <a:pt x="0" y="15776"/>
                      <a:pt x="203" y="15978"/>
                      <a:pt x="453" y="15978"/>
                    </a:cubicBezTo>
                    <a:cubicBezTo>
                      <a:pt x="715" y="15978"/>
                      <a:pt x="917" y="15776"/>
                      <a:pt x="917" y="15526"/>
                    </a:cubicBezTo>
                    <a:cubicBezTo>
                      <a:pt x="917" y="15288"/>
                      <a:pt x="727" y="15086"/>
                      <a:pt x="501" y="15062"/>
                    </a:cubicBezTo>
                    <a:cubicBezTo>
                      <a:pt x="667" y="15026"/>
                      <a:pt x="786" y="14895"/>
                      <a:pt x="786" y="14728"/>
                    </a:cubicBezTo>
                    <a:cubicBezTo>
                      <a:pt x="786" y="14574"/>
                      <a:pt x="667" y="14431"/>
                      <a:pt x="501" y="14407"/>
                    </a:cubicBezTo>
                    <a:cubicBezTo>
                      <a:pt x="667" y="14371"/>
                      <a:pt x="786" y="14240"/>
                      <a:pt x="786" y="14073"/>
                    </a:cubicBezTo>
                    <a:cubicBezTo>
                      <a:pt x="786" y="13919"/>
                      <a:pt x="667" y="13776"/>
                      <a:pt x="501" y="13752"/>
                    </a:cubicBezTo>
                    <a:cubicBezTo>
                      <a:pt x="667" y="13716"/>
                      <a:pt x="786" y="13585"/>
                      <a:pt x="786" y="13419"/>
                    </a:cubicBezTo>
                    <a:cubicBezTo>
                      <a:pt x="786" y="13264"/>
                      <a:pt x="667" y="13121"/>
                      <a:pt x="501" y="13097"/>
                    </a:cubicBezTo>
                    <a:cubicBezTo>
                      <a:pt x="667" y="13061"/>
                      <a:pt x="786" y="12930"/>
                      <a:pt x="786" y="12764"/>
                    </a:cubicBezTo>
                    <a:cubicBezTo>
                      <a:pt x="786" y="12609"/>
                      <a:pt x="667" y="12466"/>
                      <a:pt x="501" y="12442"/>
                    </a:cubicBezTo>
                    <a:cubicBezTo>
                      <a:pt x="667" y="12407"/>
                      <a:pt x="786" y="12276"/>
                      <a:pt x="786" y="12109"/>
                    </a:cubicBezTo>
                    <a:cubicBezTo>
                      <a:pt x="786" y="11954"/>
                      <a:pt x="667" y="11811"/>
                      <a:pt x="501" y="11787"/>
                    </a:cubicBezTo>
                    <a:cubicBezTo>
                      <a:pt x="667" y="11752"/>
                      <a:pt x="786" y="11621"/>
                      <a:pt x="786" y="11454"/>
                    </a:cubicBezTo>
                    <a:cubicBezTo>
                      <a:pt x="786" y="11299"/>
                      <a:pt x="667" y="11156"/>
                      <a:pt x="501" y="11133"/>
                    </a:cubicBezTo>
                    <a:cubicBezTo>
                      <a:pt x="667" y="11097"/>
                      <a:pt x="786" y="10966"/>
                      <a:pt x="786" y="10799"/>
                    </a:cubicBezTo>
                    <a:cubicBezTo>
                      <a:pt x="786" y="10644"/>
                      <a:pt x="667" y="10502"/>
                      <a:pt x="501" y="10478"/>
                    </a:cubicBezTo>
                    <a:cubicBezTo>
                      <a:pt x="667" y="10442"/>
                      <a:pt x="786" y="10311"/>
                      <a:pt x="786" y="10144"/>
                    </a:cubicBezTo>
                    <a:cubicBezTo>
                      <a:pt x="786" y="9990"/>
                      <a:pt x="667" y="9847"/>
                      <a:pt x="501" y="9823"/>
                    </a:cubicBezTo>
                    <a:cubicBezTo>
                      <a:pt x="667" y="9787"/>
                      <a:pt x="786" y="9656"/>
                      <a:pt x="786" y="9490"/>
                    </a:cubicBezTo>
                    <a:cubicBezTo>
                      <a:pt x="786" y="9335"/>
                      <a:pt x="667" y="9192"/>
                      <a:pt x="501" y="9168"/>
                    </a:cubicBezTo>
                    <a:cubicBezTo>
                      <a:pt x="667" y="9132"/>
                      <a:pt x="786" y="9001"/>
                      <a:pt x="786" y="8835"/>
                    </a:cubicBezTo>
                    <a:cubicBezTo>
                      <a:pt x="786" y="8680"/>
                      <a:pt x="667" y="8537"/>
                      <a:pt x="501" y="8513"/>
                    </a:cubicBezTo>
                    <a:cubicBezTo>
                      <a:pt x="667" y="8478"/>
                      <a:pt x="786" y="8347"/>
                      <a:pt x="786" y="8180"/>
                    </a:cubicBezTo>
                    <a:cubicBezTo>
                      <a:pt x="786" y="8025"/>
                      <a:pt x="667" y="7882"/>
                      <a:pt x="501" y="7858"/>
                    </a:cubicBezTo>
                    <a:cubicBezTo>
                      <a:pt x="667" y="7823"/>
                      <a:pt x="786" y="7692"/>
                      <a:pt x="786" y="7525"/>
                    </a:cubicBezTo>
                    <a:cubicBezTo>
                      <a:pt x="786" y="7370"/>
                      <a:pt x="667" y="7227"/>
                      <a:pt x="501" y="7204"/>
                    </a:cubicBezTo>
                    <a:cubicBezTo>
                      <a:pt x="667" y="7168"/>
                      <a:pt x="786" y="7037"/>
                      <a:pt x="786" y="6870"/>
                    </a:cubicBezTo>
                    <a:cubicBezTo>
                      <a:pt x="786" y="6715"/>
                      <a:pt x="667" y="6573"/>
                      <a:pt x="501" y="6549"/>
                    </a:cubicBezTo>
                    <a:cubicBezTo>
                      <a:pt x="667" y="6513"/>
                      <a:pt x="786" y="6382"/>
                      <a:pt x="786" y="6215"/>
                    </a:cubicBezTo>
                    <a:cubicBezTo>
                      <a:pt x="786" y="6061"/>
                      <a:pt x="667" y="5918"/>
                      <a:pt x="501" y="5894"/>
                    </a:cubicBezTo>
                    <a:cubicBezTo>
                      <a:pt x="667" y="5858"/>
                      <a:pt x="786" y="5727"/>
                      <a:pt x="786" y="5561"/>
                    </a:cubicBezTo>
                    <a:cubicBezTo>
                      <a:pt x="786" y="5406"/>
                      <a:pt x="667" y="5263"/>
                      <a:pt x="501" y="5239"/>
                    </a:cubicBezTo>
                    <a:cubicBezTo>
                      <a:pt x="667" y="5203"/>
                      <a:pt x="786" y="5072"/>
                      <a:pt x="786" y="4906"/>
                    </a:cubicBezTo>
                    <a:cubicBezTo>
                      <a:pt x="786" y="4751"/>
                      <a:pt x="667" y="4608"/>
                      <a:pt x="501" y="4584"/>
                    </a:cubicBezTo>
                    <a:cubicBezTo>
                      <a:pt x="667" y="4548"/>
                      <a:pt x="786" y="4418"/>
                      <a:pt x="786" y="4251"/>
                    </a:cubicBezTo>
                    <a:cubicBezTo>
                      <a:pt x="786" y="4096"/>
                      <a:pt x="667" y="3953"/>
                      <a:pt x="501" y="3929"/>
                    </a:cubicBezTo>
                    <a:cubicBezTo>
                      <a:pt x="667" y="3894"/>
                      <a:pt x="786" y="3763"/>
                      <a:pt x="786" y="3596"/>
                    </a:cubicBezTo>
                    <a:cubicBezTo>
                      <a:pt x="786" y="3441"/>
                      <a:pt x="667" y="3298"/>
                      <a:pt x="501" y="3275"/>
                    </a:cubicBezTo>
                    <a:cubicBezTo>
                      <a:pt x="667" y="3239"/>
                      <a:pt x="786" y="3108"/>
                      <a:pt x="786" y="2941"/>
                    </a:cubicBezTo>
                    <a:cubicBezTo>
                      <a:pt x="786" y="2786"/>
                      <a:pt x="667" y="2643"/>
                      <a:pt x="501" y="2620"/>
                    </a:cubicBezTo>
                    <a:cubicBezTo>
                      <a:pt x="667" y="2584"/>
                      <a:pt x="786" y="2453"/>
                      <a:pt x="786" y="2286"/>
                    </a:cubicBezTo>
                    <a:cubicBezTo>
                      <a:pt x="786" y="2132"/>
                      <a:pt x="667" y="1989"/>
                      <a:pt x="501" y="1965"/>
                    </a:cubicBezTo>
                    <a:cubicBezTo>
                      <a:pt x="667" y="1929"/>
                      <a:pt x="786" y="1798"/>
                      <a:pt x="786" y="1631"/>
                    </a:cubicBezTo>
                    <a:cubicBezTo>
                      <a:pt x="786" y="1477"/>
                      <a:pt x="667" y="1334"/>
                      <a:pt x="501" y="1310"/>
                    </a:cubicBezTo>
                    <a:cubicBezTo>
                      <a:pt x="667" y="1274"/>
                      <a:pt x="786" y="1143"/>
                      <a:pt x="786" y="977"/>
                    </a:cubicBezTo>
                    <a:cubicBezTo>
                      <a:pt x="786" y="822"/>
                      <a:pt x="667" y="679"/>
                      <a:pt x="501" y="655"/>
                    </a:cubicBezTo>
                    <a:cubicBezTo>
                      <a:pt x="667" y="619"/>
                      <a:pt x="786" y="488"/>
                      <a:pt x="786" y="322"/>
                    </a:cubicBezTo>
                    <a:cubicBezTo>
                      <a:pt x="786" y="143"/>
                      <a:pt x="632" y="0"/>
                      <a:pt x="4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solidFill>
                  <a:srgbClr val="93764F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1366;p33"/>
              <p:cNvSpPr/>
              <p:nvPr/>
            </p:nvSpPr>
            <p:spPr>
              <a:xfrm>
                <a:off x="3897494" y="1002725"/>
                <a:ext cx="352800" cy="423300"/>
              </a:xfrm>
              <a:prstGeom prst="rect">
                <a:avLst/>
              </a:prstGeom>
              <a:gradFill>
                <a:gsLst>
                  <a:gs pos="0">
                    <a:srgbClr val="E69138"/>
                  </a:gs>
                  <a:gs pos="100000">
                    <a:srgbClr val="F3D89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367;p33"/>
              <p:cNvSpPr/>
              <p:nvPr/>
            </p:nvSpPr>
            <p:spPr>
              <a:xfrm>
                <a:off x="3846700" y="689722"/>
                <a:ext cx="454448" cy="1031850"/>
              </a:xfrm>
              <a:custGeom>
                <a:avLst/>
                <a:gdLst/>
                <a:ahLst/>
                <a:cxnLst/>
                <a:rect l="l" t="t" r="r" b="b"/>
                <a:pathLst>
                  <a:path w="8490" h="19277" extrusionOk="0">
                    <a:moveTo>
                      <a:pt x="1834" y="6418"/>
                    </a:moveTo>
                    <a:cubicBezTo>
                      <a:pt x="1834" y="6418"/>
                      <a:pt x="2477" y="6811"/>
                      <a:pt x="2572" y="7466"/>
                    </a:cubicBezTo>
                    <a:cubicBezTo>
                      <a:pt x="2596" y="7573"/>
                      <a:pt x="2608" y="7668"/>
                      <a:pt x="2608" y="7763"/>
                    </a:cubicBezTo>
                    <a:lnTo>
                      <a:pt x="2608" y="13609"/>
                    </a:lnTo>
                    <a:lnTo>
                      <a:pt x="1060" y="13609"/>
                    </a:lnTo>
                    <a:lnTo>
                      <a:pt x="1060" y="7763"/>
                    </a:lnTo>
                    <a:cubicBezTo>
                      <a:pt x="1060" y="7668"/>
                      <a:pt x="1072" y="7573"/>
                      <a:pt x="1084" y="7466"/>
                    </a:cubicBezTo>
                    <a:cubicBezTo>
                      <a:pt x="1191" y="6823"/>
                      <a:pt x="1834" y="6418"/>
                      <a:pt x="1834" y="6418"/>
                    </a:cubicBezTo>
                    <a:close/>
                    <a:moveTo>
                      <a:pt x="4239" y="6418"/>
                    </a:moveTo>
                    <a:cubicBezTo>
                      <a:pt x="4239" y="6418"/>
                      <a:pt x="5370" y="7001"/>
                      <a:pt x="5572" y="7966"/>
                    </a:cubicBezTo>
                    <a:cubicBezTo>
                      <a:pt x="5596" y="8132"/>
                      <a:pt x="5608" y="8287"/>
                      <a:pt x="5632" y="8418"/>
                    </a:cubicBezTo>
                    <a:lnTo>
                      <a:pt x="5632" y="13609"/>
                    </a:lnTo>
                    <a:lnTo>
                      <a:pt x="2858" y="13609"/>
                    </a:lnTo>
                    <a:lnTo>
                      <a:pt x="2858" y="8418"/>
                    </a:lnTo>
                    <a:cubicBezTo>
                      <a:pt x="2858" y="8287"/>
                      <a:pt x="2870" y="8132"/>
                      <a:pt x="2917" y="7966"/>
                    </a:cubicBezTo>
                    <a:cubicBezTo>
                      <a:pt x="3108" y="7001"/>
                      <a:pt x="4239" y="6418"/>
                      <a:pt x="4239" y="6418"/>
                    </a:cubicBezTo>
                    <a:close/>
                    <a:moveTo>
                      <a:pt x="6656" y="6418"/>
                    </a:moveTo>
                    <a:cubicBezTo>
                      <a:pt x="6656" y="6418"/>
                      <a:pt x="7299" y="6811"/>
                      <a:pt x="7394" y="7466"/>
                    </a:cubicBezTo>
                    <a:cubicBezTo>
                      <a:pt x="7418" y="7573"/>
                      <a:pt x="7430" y="7668"/>
                      <a:pt x="7430" y="7763"/>
                    </a:cubicBezTo>
                    <a:lnTo>
                      <a:pt x="7430" y="13609"/>
                    </a:lnTo>
                    <a:lnTo>
                      <a:pt x="5882" y="13609"/>
                    </a:lnTo>
                    <a:lnTo>
                      <a:pt x="5882" y="7763"/>
                    </a:lnTo>
                    <a:cubicBezTo>
                      <a:pt x="5882" y="7668"/>
                      <a:pt x="5894" y="7573"/>
                      <a:pt x="5906" y="7466"/>
                    </a:cubicBezTo>
                    <a:cubicBezTo>
                      <a:pt x="6013" y="6823"/>
                      <a:pt x="6656" y="6418"/>
                      <a:pt x="6656" y="6418"/>
                    </a:cubicBezTo>
                    <a:close/>
                    <a:moveTo>
                      <a:pt x="4239" y="0"/>
                    </a:moveTo>
                    <a:cubicBezTo>
                      <a:pt x="3941" y="0"/>
                      <a:pt x="3703" y="155"/>
                      <a:pt x="3703" y="369"/>
                    </a:cubicBezTo>
                    <a:cubicBezTo>
                      <a:pt x="3703" y="477"/>
                      <a:pt x="3786" y="572"/>
                      <a:pt x="3882" y="655"/>
                    </a:cubicBezTo>
                    <a:cubicBezTo>
                      <a:pt x="3822" y="727"/>
                      <a:pt x="3751" y="786"/>
                      <a:pt x="3667" y="858"/>
                    </a:cubicBezTo>
                    <a:cubicBezTo>
                      <a:pt x="2977" y="1393"/>
                      <a:pt x="1893" y="1632"/>
                      <a:pt x="1893" y="2334"/>
                    </a:cubicBezTo>
                    <a:cubicBezTo>
                      <a:pt x="1893" y="2524"/>
                      <a:pt x="1953" y="2667"/>
                      <a:pt x="2060" y="2763"/>
                    </a:cubicBezTo>
                    <a:cubicBezTo>
                      <a:pt x="1024" y="3322"/>
                      <a:pt x="0" y="3798"/>
                      <a:pt x="0" y="4727"/>
                    </a:cubicBezTo>
                    <a:cubicBezTo>
                      <a:pt x="0" y="5239"/>
                      <a:pt x="238" y="5537"/>
                      <a:pt x="524" y="5692"/>
                    </a:cubicBezTo>
                    <a:cubicBezTo>
                      <a:pt x="429" y="5739"/>
                      <a:pt x="369" y="5834"/>
                      <a:pt x="369" y="5930"/>
                    </a:cubicBezTo>
                    <a:cubicBezTo>
                      <a:pt x="369" y="6084"/>
                      <a:pt x="488" y="6204"/>
                      <a:pt x="643" y="6204"/>
                    </a:cubicBezTo>
                    <a:lnTo>
                      <a:pt x="774" y="6204"/>
                    </a:lnTo>
                    <a:lnTo>
                      <a:pt x="774" y="13835"/>
                    </a:lnTo>
                    <a:lnTo>
                      <a:pt x="643" y="13835"/>
                    </a:lnTo>
                    <a:cubicBezTo>
                      <a:pt x="488" y="13835"/>
                      <a:pt x="369" y="13954"/>
                      <a:pt x="369" y="14097"/>
                    </a:cubicBezTo>
                    <a:cubicBezTo>
                      <a:pt x="369" y="14205"/>
                      <a:pt x="429" y="14300"/>
                      <a:pt x="524" y="14335"/>
                    </a:cubicBezTo>
                    <a:cubicBezTo>
                      <a:pt x="238" y="14502"/>
                      <a:pt x="0" y="14800"/>
                      <a:pt x="0" y="15312"/>
                    </a:cubicBezTo>
                    <a:cubicBezTo>
                      <a:pt x="0" y="16586"/>
                      <a:pt x="1953" y="17014"/>
                      <a:pt x="3191" y="17967"/>
                    </a:cubicBezTo>
                    <a:cubicBezTo>
                      <a:pt x="3989" y="18598"/>
                      <a:pt x="4239" y="19277"/>
                      <a:pt x="4239" y="19277"/>
                    </a:cubicBezTo>
                    <a:cubicBezTo>
                      <a:pt x="4239" y="19277"/>
                      <a:pt x="4501" y="18598"/>
                      <a:pt x="5299" y="17967"/>
                    </a:cubicBezTo>
                    <a:cubicBezTo>
                      <a:pt x="6537" y="17002"/>
                      <a:pt x="8489" y="16574"/>
                      <a:pt x="8489" y="15312"/>
                    </a:cubicBezTo>
                    <a:cubicBezTo>
                      <a:pt x="8489" y="14800"/>
                      <a:pt x="8251" y="14502"/>
                      <a:pt x="7966" y="14335"/>
                    </a:cubicBezTo>
                    <a:cubicBezTo>
                      <a:pt x="8049" y="14300"/>
                      <a:pt x="8108" y="14205"/>
                      <a:pt x="8108" y="14097"/>
                    </a:cubicBezTo>
                    <a:cubicBezTo>
                      <a:pt x="8108" y="13954"/>
                      <a:pt x="7989" y="13835"/>
                      <a:pt x="7847" y="13835"/>
                    </a:cubicBezTo>
                    <a:lnTo>
                      <a:pt x="7716" y="13835"/>
                    </a:lnTo>
                    <a:lnTo>
                      <a:pt x="7716" y="6204"/>
                    </a:lnTo>
                    <a:lnTo>
                      <a:pt x="7847" y="6204"/>
                    </a:lnTo>
                    <a:cubicBezTo>
                      <a:pt x="7989" y="6204"/>
                      <a:pt x="8108" y="6084"/>
                      <a:pt x="8108" y="5930"/>
                    </a:cubicBezTo>
                    <a:cubicBezTo>
                      <a:pt x="8108" y="5834"/>
                      <a:pt x="8049" y="5739"/>
                      <a:pt x="7966" y="5692"/>
                    </a:cubicBezTo>
                    <a:cubicBezTo>
                      <a:pt x="8228" y="5513"/>
                      <a:pt x="8489" y="5239"/>
                      <a:pt x="8489" y="4727"/>
                    </a:cubicBezTo>
                    <a:cubicBezTo>
                      <a:pt x="8489" y="3798"/>
                      <a:pt x="7477" y="3334"/>
                      <a:pt x="6430" y="2763"/>
                    </a:cubicBezTo>
                    <a:cubicBezTo>
                      <a:pt x="6525" y="2655"/>
                      <a:pt x="6596" y="2524"/>
                      <a:pt x="6596" y="2334"/>
                    </a:cubicBezTo>
                    <a:cubicBezTo>
                      <a:pt x="6596" y="1620"/>
                      <a:pt x="5513" y="1381"/>
                      <a:pt x="4822" y="858"/>
                    </a:cubicBezTo>
                    <a:cubicBezTo>
                      <a:pt x="4739" y="786"/>
                      <a:pt x="4656" y="727"/>
                      <a:pt x="4596" y="655"/>
                    </a:cubicBezTo>
                    <a:cubicBezTo>
                      <a:pt x="4703" y="572"/>
                      <a:pt x="4775" y="489"/>
                      <a:pt x="4775" y="369"/>
                    </a:cubicBezTo>
                    <a:cubicBezTo>
                      <a:pt x="4775" y="155"/>
                      <a:pt x="4537" y="0"/>
                      <a:pt x="4239" y="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93764F"/>
                  </a:gs>
                  <a:gs pos="0">
                    <a:srgbClr val="845D41"/>
                  </a:gs>
                </a:gsLst>
                <a:lin ang="5400000" scaled="1"/>
              </a:gradFill>
              <a:ln>
                <a:noFill/>
              </a:ln>
              <a:effectLst>
                <a:outerShdw blurRad="257175" dist="47625" dir="5400000" algn="bl" rotWithShape="0">
                  <a:srgbClr val="CEA37C">
                    <a:alpha val="8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6261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defa18">
  <a:themeElements>
    <a:clrScheme name="Custom 176">
      <a:dk1>
        <a:srgbClr val="272A35"/>
      </a:dk1>
      <a:lt1>
        <a:srgbClr val="FFFFFF"/>
      </a:lt1>
      <a:dk2>
        <a:srgbClr val="272A35"/>
      </a:dk2>
      <a:lt2>
        <a:srgbClr val="EFF0F3"/>
      </a:lt2>
      <a:accent1>
        <a:srgbClr val="E9B77E"/>
      </a:accent1>
      <a:accent2>
        <a:srgbClr val="845D41"/>
      </a:accent2>
      <a:accent3>
        <a:srgbClr val="E2D7D0"/>
      </a:accent3>
      <a:accent4>
        <a:srgbClr val="C2B6B9"/>
      </a:accent4>
      <a:accent5>
        <a:srgbClr val="F8F1E8"/>
      </a:accent5>
      <a:accent6>
        <a:srgbClr val="D5CABC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-18-rashasite.i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18">
  <a:themeElements>
    <a:clrScheme name="Custom 176">
      <a:dk1>
        <a:srgbClr val="272A35"/>
      </a:dk1>
      <a:lt1>
        <a:srgbClr val="FFFFFF"/>
      </a:lt1>
      <a:dk2>
        <a:srgbClr val="272A35"/>
      </a:dk2>
      <a:lt2>
        <a:srgbClr val="EFF0F3"/>
      </a:lt2>
      <a:accent1>
        <a:srgbClr val="E9B77E"/>
      </a:accent1>
      <a:accent2>
        <a:srgbClr val="845D41"/>
      </a:accent2>
      <a:accent3>
        <a:srgbClr val="E2D7D0"/>
      </a:accent3>
      <a:accent4>
        <a:srgbClr val="C2B6B9"/>
      </a:accent4>
      <a:accent5>
        <a:srgbClr val="F8F1E8"/>
      </a:accent5>
      <a:accent6>
        <a:srgbClr val="D5CABC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3428</TotalTime>
  <Words>384</Words>
  <Application>Microsoft Office PowerPoint</Application>
  <PresentationFormat>Widescreen</PresentationFormat>
  <Paragraphs>76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32" baseType="lpstr">
      <vt:lpstr>Karbalaei</vt:lpstr>
      <vt:lpstr>Calibri Light</vt:lpstr>
      <vt:lpstr>IranNastaliq</vt:lpstr>
      <vt:lpstr>B Nazanin</vt:lpstr>
      <vt:lpstr>B Jadid</vt:lpstr>
      <vt:lpstr>B Koodak Outline</vt:lpstr>
      <vt:lpstr>Franklin Gothic Book</vt:lpstr>
      <vt:lpstr>Arial</vt:lpstr>
      <vt:lpstr>Cinema</vt:lpstr>
      <vt:lpstr>Candara</vt:lpstr>
      <vt:lpstr>B Lotus</vt:lpstr>
      <vt:lpstr>Lalezar</vt:lpstr>
      <vt:lpstr>Symbol</vt:lpstr>
      <vt:lpstr>Times New Roman</vt:lpstr>
      <vt:lpstr>B Koodak</vt:lpstr>
      <vt:lpstr>B Titr</vt:lpstr>
      <vt:lpstr>Calibri</vt:lpstr>
      <vt:lpstr>defa18</vt:lpstr>
      <vt:lpstr>defa-18-rashasite.ir</vt:lpstr>
      <vt:lpstr>1_defa18</vt:lpstr>
      <vt:lpstr>9_Waveform</vt:lpstr>
      <vt:lpstr>PowerPoint Presentation</vt:lpstr>
      <vt:lpstr>PowerPoint Presentation</vt:lpstr>
      <vt:lpstr>PowerPoint Presentation</vt:lpstr>
      <vt:lpstr>تربیت در نگاه پیامبر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dc:creator>Hasan khalili</dc:creator>
  <cp:lastModifiedBy>masood shahidi</cp:lastModifiedBy>
  <cp:revision>554</cp:revision>
  <dcterms:modified xsi:type="dcterms:W3CDTF">2024-12-26T06:39:43Z</dcterms:modified>
</cp:coreProperties>
</file>