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2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embeddedFontLst>
    <p:embeddedFont>
      <p:font typeface="Kahroba-VF-OA BL LC" pitchFamily="2" charset="-78"/>
      <p:bold r:id="rId13"/>
    </p:embeddedFont>
    <p:embeddedFont>
      <p:font typeface="Kahroba-VF-OA SB" pitchFamily="2" charset="-78"/>
      <p:bold r:id="rId14"/>
    </p:embeddedFont>
    <p:embeddedFont>
      <p:font typeface="Sahel SemiBold FD" panose="020B0603030804020204" pitchFamily="34" charset="-78"/>
      <p:bold r:id="rId15"/>
    </p:embeddedFont>
    <p:embeddedFont>
      <p:font typeface="Vazirmatn FD Black" pitchFamily="2" charset="-78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FD2"/>
    <a:srgbClr val="043B3B"/>
    <a:srgbClr val="965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23" autoAdjust="0"/>
  </p:normalViewPr>
  <p:slideViewPr>
    <p:cSldViewPr snapToGrid="0">
      <p:cViewPr>
        <p:scale>
          <a:sx n="77" d="100"/>
          <a:sy n="77" d="100"/>
        </p:scale>
        <p:origin x="1320" y="11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64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A7E4C9-82BC-2972-91A3-C937CC8FD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FED88-A54A-A1FA-16BA-94F0F59CB7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BC264-E60A-470C-A092-5545DD871B0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EB186-BB9C-30AB-BF14-08A5577327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94BFE-AB90-0DFD-2D07-8F84FEFECE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358C3-1CF8-423E-A225-25164B0F8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571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CBA2C-5070-916B-7CA1-137F93789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87B8D-80D6-81DF-9E99-15DF3AC5A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F2078-5E1C-9198-105A-9DCB0D7D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FC6-D99D-4BF9-967A-F4FDBA9C1A8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C46A7-B5D9-603C-16A3-3A8DC838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14958-3D04-8B9E-2FE2-CF076BBF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3397-E21D-4A86-B855-CE3D214B5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2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ECB8-ECBF-64F5-A737-E73A512E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A47A6-6C83-C4F1-CA76-A13E95116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92774-0B0F-DD61-356A-32214240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FC6-D99D-4BF9-967A-F4FDBA9C1A8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4437D-4855-0E76-FAAF-0F3F9F58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8742-1C27-2264-12F5-5E754AE8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3397-E21D-4A86-B855-CE3D214B5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7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4C8D25-1ADB-B1FF-FF77-77939B3E7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DE135-F1B1-0B6D-2C0C-C19BCD1F7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9999E-C8BD-BE21-1BE0-6FEA234E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FC6-D99D-4BF9-967A-F4FDBA9C1A8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D3732-6267-399B-6ED2-8FBA6101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E1952-ADBC-EC7B-BC8C-31998948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3397-E21D-4A86-B855-CE3D214B5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s" userDrawn="1">
  <p:cSld name="Title and six colums">
    <p:bg>
      <p:bgPr>
        <a:solidFill>
          <a:schemeClr val="lt2"/>
        </a:solidFill>
        <a:effectLst/>
      </p:bgPr>
    </p:bg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8" name="Google Shape;2808;p14"/>
          <p:cNvGrpSpPr/>
          <p:nvPr/>
        </p:nvGrpSpPr>
        <p:grpSpPr>
          <a:xfrm>
            <a:off x="180184" y="208849"/>
            <a:ext cx="11831633" cy="6440303"/>
            <a:chOff x="153872" y="166907"/>
            <a:chExt cx="8873725" cy="4830227"/>
          </a:xfrm>
          <a:solidFill>
            <a:srgbClr val="043B3B"/>
          </a:solidFill>
        </p:grpSpPr>
        <p:grpSp>
          <p:nvGrpSpPr>
            <p:cNvPr id="2809" name="Google Shape;2809;p14"/>
            <p:cNvGrpSpPr/>
            <p:nvPr/>
          </p:nvGrpSpPr>
          <p:grpSpPr>
            <a:xfrm>
              <a:off x="6250862" y="166907"/>
              <a:ext cx="2776735" cy="2046310"/>
              <a:chOff x="6250862" y="166907"/>
              <a:chExt cx="2776735" cy="2046310"/>
            </a:xfrm>
            <a:grpFill/>
          </p:grpSpPr>
          <p:sp>
            <p:nvSpPr>
              <p:cNvPr id="2810" name="Google Shape;2810;p14"/>
              <p:cNvSpPr/>
              <p:nvPr/>
            </p:nvSpPr>
            <p:spPr>
              <a:xfrm>
                <a:off x="6538521" y="251138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1" y="0"/>
                    </a:moveTo>
                    <a:lnTo>
                      <a:pt x="1" y="752"/>
                    </a:lnTo>
                    <a:lnTo>
                      <a:pt x="86012" y="752"/>
                    </a:lnTo>
                    <a:lnTo>
                      <a:pt x="86012" y="60430"/>
                    </a:lnTo>
                    <a:lnTo>
                      <a:pt x="86764" y="60430"/>
                    </a:lnTo>
                    <a:lnTo>
                      <a:pt x="8676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14"/>
              <p:cNvSpPr/>
              <p:nvPr/>
            </p:nvSpPr>
            <p:spPr>
              <a:xfrm>
                <a:off x="6250862" y="16690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0" y="0"/>
                    </a:moveTo>
                    <a:lnTo>
                      <a:pt x="0" y="1114"/>
                    </a:lnTo>
                    <a:lnTo>
                      <a:pt x="89171" y="1114"/>
                    </a:lnTo>
                    <a:lnTo>
                      <a:pt x="89171" y="11015"/>
                    </a:lnTo>
                    <a:lnTo>
                      <a:pt x="99072" y="11015"/>
                    </a:lnTo>
                    <a:lnTo>
                      <a:pt x="99072" y="73853"/>
                    </a:lnTo>
                    <a:lnTo>
                      <a:pt x="100216" y="73853"/>
                    </a:lnTo>
                    <a:lnTo>
                      <a:pt x="100216" y="9902"/>
                    </a:lnTo>
                    <a:lnTo>
                      <a:pt x="90285" y="9902"/>
                    </a:lnTo>
                    <a:lnTo>
                      <a:pt x="9028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14"/>
              <p:cNvSpPr/>
              <p:nvPr/>
            </p:nvSpPr>
            <p:spPr>
              <a:xfrm>
                <a:off x="8610654" y="441239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14"/>
              <p:cNvSpPr/>
              <p:nvPr/>
            </p:nvSpPr>
            <p:spPr>
              <a:xfrm>
                <a:off x="8796600" y="315336"/>
                <a:ext cx="82568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0" extrusionOk="0">
                    <a:moveTo>
                      <a:pt x="1" y="0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4" name="Google Shape;2814;p14"/>
            <p:cNvGrpSpPr/>
            <p:nvPr/>
          </p:nvGrpSpPr>
          <p:grpSpPr>
            <a:xfrm>
              <a:off x="153872" y="187444"/>
              <a:ext cx="2775931" cy="2046310"/>
              <a:chOff x="153872" y="187444"/>
              <a:chExt cx="2775931" cy="2046310"/>
            </a:xfrm>
            <a:grpFill/>
          </p:grpSpPr>
          <p:sp>
            <p:nvSpPr>
              <p:cNvPr id="2815" name="Google Shape;2815;p14"/>
              <p:cNvSpPr/>
              <p:nvPr/>
            </p:nvSpPr>
            <p:spPr>
              <a:xfrm>
                <a:off x="238102" y="271675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0"/>
                    </a:lnTo>
                    <a:lnTo>
                      <a:pt x="753" y="60430"/>
                    </a:lnTo>
                    <a:lnTo>
                      <a:pt x="753" y="752"/>
                    </a:lnTo>
                    <a:lnTo>
                      <a:pt x="86764" y="752"/>
                    </a:lnTo>
                    <a:lnTo>
                      <a:pt x="8676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14"/>
              <p:cNvSpPr/>
              <p:nvPr/>
            </p:nvSpPr>
            <p:spPr>
              <a:xfrm>
                <a:off x="153872" y="18744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9902" y="0"/>
                    </a:moveTo>
                    <a:lnTo>
                      <a:pt x="9902" y="9902"/>
                    </a:lnTo>
                    <a:lnTo>
                      <a:pt x="1" y="9902"/>
                    </a:lnTo>
                    <a:lnTo>
                      <a:pt x="1" y="73853"/>
                    </a:lnTo>
                    <a:lnTo>
                      <a:pt x="1114" y="73853"/>
                    </a:lnTo>
                    <a:lnTo>
                      <a:pt x="1114" y="11015"/>
                    </a:lnTo>
                    <a:lnTo>
                      <a:pt x="11046" y="11015"/>
                    </a:lnTo>
                    <a:lnTo>
                      <a:pt x="11046" y="1114"/>
                    </a:lnTo>
                    <a:lnTo>
                      <a:pt x="100186" y="1114"/>
                    </a:lnTo>
                    <a:lnTo>
                      <a:pt x="10018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14"/>
              <p:cNvSpPr/>
              <p:nvPr/>
            </p:nvSpPr>
            <p:spPr>
              <a:xfrm>
                <a:off x="429063" y="46177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14"/>
              <p:cNvSpPr/>
              <p:nvPr/>
            </p:nvSpPr>
            <p:spPr>
              <a:xfrm>
                <a:off x="301470" y="335042"/>
                <a:ext cx="83427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3010" extrusionOk="0">
                    <a:moveTo>
                      <a:pt x="1" y="0"/>
                    </a:moveTo>
                    <a:lnTo>
                      <a:pt x="1" y="3010"/>
                    </a:lnTo>
                    <a:lnTo>
                      <a:pt x="3010" y="3010"/>
                    </a:lnTo>
                    <a:lnTo>
                      <a:pt x="30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9" name="Google Shape;2819;p14"/>
            <p:cNvGrpSpPr/>
            <p:nvPr/>
          </p:nvGrpSpPr>
          <p:grpSpPr>
            <a:xfrm>
              <a:off x="6250862" y="2930287"/>
              <a:ext cx="2776735" cy="2046310"/>
              <a:chOff x="6250862" y="2930287"/>
              <a:chExt cx="2776735" cy="2046310"/>
            </a:xfrm>
            <a:grpFill/>
          </p:grpSpPr>
          <p:sp>
            <p:nvSpPr>
              <p:cNvPr id="2820" name="Google Shape;2820;p14"/>
              <p:cNvSpPr/>
              <p:nvPr/>
            </p:nvSpPr>
            <p:spPr>
              <a:xfrm>
                <a:off x="6538521" y="3217974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86012" y="0"/>
                    </a:moveTo>
                    <a:lnTo>
                      <a:pt x="86012" y="59678"/>
                    </a:lnTo>
                    <a:lnTo>
                      <a:pt x="1" y="59678"/>
                    </a:lnTo>
                    <a:lnTo>
                      <a:pt x="1" y="60431"/>
                    </a:lnTo>
                    <a:lnTo>
                      <a:pt x="86764" y="60431"/>
                    </a:lnTo>
                    <a:lnTo>
                      <a:pt x="8676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14"/>
              <p:cNvSpPr/>
              <p:nvPr/>
            </p:nvSpPr>
            <p:spPr>
              <a:xfrm>
                <a:off x="6250862" y="293028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99072" y="1"/>
                    </a:moveTo>
                    <a:lnTo>
                      <a:pt x="99072" y="62808"/>
                    </a:lnTo>
                    <a:lnTo>
                      <a:pt x="89171" y="62808"/>
                    </a:lnTo>
                    <a:lnTo>
                      <a:pt x="89171" y="72740"/>
                    </a:lnTo>
                    <a:lnTo>
                      <a:pt x="0" y="72740"/>
                    </a:lnTo>
                    <a:lnTo>
                      <a:pt x="0" y="73853"/>
                    </a:lnTo>
                    <a:lnTo>
                      <a:pt x="90285" y="73853"/>
                    </a:lnTo>
                    <a:lnTo>
                      <a:pt x="90285" y="63952"/>
                    </a:lnTo>
                    <a:lnTo>
                      <a:pt x="100216" y="63952"/>
                    </a:lnTo>
                    <a:lnTo>
                      <a:pt x="10021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14"/>
              <p:cNvSpPr/>
              <p:nvPr/>
            </p:nvSpPr>
            <p:spPr>
              <a:xfrm>
                <a:off x="8610654" y="455962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14"/>
              <p:cNvSpPr/>
              <p:nvPr/>
            </p:nvSpPr>
            <p:spPr>
              <a:xfrm>
                <a:off x="8796600" y="4745571"/>
                <a:ext cx="82568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4" name="Google Shape;2824;p14"/>
            <p:cNvGrpSpPr/>
            <p:nvPr/>
          </p:nvGrpSpPr>
          <p:grpSpPr>
            <a:xfrm>
              <a:off x="153872" y="2950824"/>
              <a:ext cx="2775931" cy="2046310"/>
              <a:chOff x="153872" y="2950824"/>
              <a:chExt cx="2775931" cy="2046310"/>
            </a:xfrm>
            <a:grpFill/>
          </p:grpSpPr>
          <p:sp>
            <p:nvSpPr>
              <p:cNvPr id="2825" name="Google Shape;2825;p14"/>
              <p:cNvSpPr/>
              <p:nvPr/>
            </p:nvSpPr>
            <p:spPr>
              <a:xfrm>
                <a:off x="238102" y="3238511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1"/>
                    </a:lnTo>
                    <a:lnTo>
                      <a:pt x="86764" y="60431"/>
                    </a:lnTo>
                    <a:lnTo>
                      <a:pt x="86764" y="59678"/>
                    </a:lnTo>
                    <a:lnTo>
                      <a:pt x="753" y="59678"/>
                    </a:lnTo>
                    <a:lnTo>
                      <a:pt x="75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14"/>
              <p:cNvSpPr/>
              <p:nvPr/>
            </p:nvSpPr>
            <p:spPr>
              <a:xfrm>
                <a:off x="153872" y="295082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1" y="1"/>
                    </a:moveTo>
                    <a:lnTo>
                      <a:pt x="1" y="63952"/>
                    </a:lnTo>
                    <a:lnTo>
                      <a:pt x="9902" y="63952"/>
                    </a:lnTo>
                    <a:lnTo>
                      <a:pt x="9902" y="73853"/>
                    </a:lnTo>
                    <a:lnTo>
                      <a:pt x="100186" y="73853"/>
                    </a:lnTo>
                    <a:lnTo>
                      <a:pt x="100186" y="72740"/>
                    </a:lnTo>
                    <a:lnTo>
                      <a:pt x="11046" y="72740"/>
                    </a:lnTo>
                    <a:lnTo>
                      <a:pt x="11046" y="62808"/>
                    </a:lnTo>
                    <a:lnTo>
                      <a:pt x="1114" y="62808"/>
                    </a:lnTo>
                    <a:lnTo>
                      <a:pt x="111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14"/>
              <p:cNvSpPr/>
              <p:nvPr/>
            </p:nvSpPr>
            <p:spPr>
              <a:xfrm>
                <a:off x="429063" y="4580164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8" name="Google Shape;2828;p14"/>
              <p:cNvSpPr/>
              <p:nvPr/>
            </p:nvSpPr>
            <p:spPr>
              <a:xfrm>
                <a:off x="301470" y="4766109"/>
                <a:ext cx="83427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3010" y="2980"/>
                    </a:lnTo>
                    <a:lnTo>
                      <a:pt x="301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81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E137-22CA-E9CE-0200-1379FA90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6F86D-0E92-9EA4-FFC3-80BCC05B3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26B51-1A19-7D9F-20B8-E1D02D6F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FC6-D99D-4BF9-967A-F4FDBA9C1A8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CFD56-78CD-BE8D-A32F-1C346D1F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657AB-9F22-C1A4-831A-1E982A72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3397-E21D-4A86-B855-CE3D214B5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2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32EDB-56B9-589C-8D24-804EEF70B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FD64A-2E34-DBF1-9B00-F60FC49B7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A9567-9D5A-95DC-3854-5A7082CF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FC6-D99D-4BF9-967A-F4FDBA9C1A8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2EB78-BA94-C522-EBDB-E7C173B53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B947B-85E2-47E3-2A9E-D7F6C1BD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3397-E21D-4A86-B855-CE3D214B5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0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171C9-E42E-F536-0E5B-ED6FA490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54C1-8664-15DB-155F-03268DF9F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BC9C0-A2B1-F943-2213-D05F36F9F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58053-CBE4-0F33-34A2-2CA69739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FC6-D99D-4BF9-967A-F4FDBA9C1A8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2CBB6-639B-B20B-D7CA-330290FC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BDC52-460C-C838-AB7C-481BDF98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3397-E21D-4A86-B855-CE3D214B5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9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C7C8-86CD-C7CA-3533-0CE0E090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4E53-7BC4-F88C-B2DC-ED1BE2273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4166E-7496-8F73-C556-273AC7E7C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38F8C-84C5-6513-E754-ACCB2232D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CDC950-B559-C865-D825-C79CA44E2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5E115-4268-30EE-8569-E65416A2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FC6-D99D-4BF9-967A-F4FDBA9C1A8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F9B28-AE88-9D70-304D-35FE806B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BFCBA-5576-BF69-9CEE-012CA914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3397-E21D-4A86-B855-CE3D214B5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4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21228-74A3-9D5C-B415-D3A0C3CB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A31F2-17B7-0F4A-9142-461E30FF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FC6-D99D-4BF9-967A-F4FDBA9C1A8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FCB2D-E3E2-7BC3-D17A-A231613F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EDEB2-5C2C-1A99-2122-C7731499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3397-E21D-4A86-B855-CE3D214B5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2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29554-8D7C-25E0-169C-468202A7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FC6-D99D-4BF9-967A-F4FDBA9C1A8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843A08-87AC-B932-0370-FF998496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D7D73-F8D8-01D2-6179-963AF760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3397-E21D-4A86-B855-CE3D214B5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0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A3C2-2742-F53B-E43A-EAF7391C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E2352-D53F-19DE-25A3-D301F50D5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20020-AF28-24DC-23CF-804858FF4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73BA9-7268-EAC4-6DD7-26AAF4D7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FC6-D99D-4BF9-967A-F4FDBA9C1A8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9CCE9-4BCC-1E22-05DF-086DD247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974F0-51D8-BAD4-9BC0-B205BCBB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3397-E21D-4A86-B855-CE3D214B5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6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EEBD8-F237-CFB9-AFE5-C08BB196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61D432-A949-E651-980B-A639DA349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B8C18-108C-2703-CE36-54447ADFF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4D972-C1CB-2276-F9EF-9D9E89FE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FC6-D99D-4BF9-967A-F4FDBA9C1A8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B5D09-EB18-0002-4E35-9AE39FC1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A133F-31E4-C7A2-B107-11ADD043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3397-E21D-4A86-B855-CE3D214B5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7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D9EC8-D67D-CAA6-2DBC-D7CEC433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62A40-A411-E15D-E684-A0DB77DB4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6980C-EE49-F56E-574B-BEAC7D2B2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7FC6-D99D-4BF9-967A-F4FDBA9C1A8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0388E-80C9-4BA7-04C5-3FF2C300A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D2910-442B-C7B8-3ABF-8A43E3106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53397-E21D-4A86-B855-CE3D214B5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1;p2">
            <a:extLst>
              <a:ext uri="{FF2B5EF4-FFF2-40B4-BE49-F238E27FC236}">
                <a16:creationId xmlns:a16="http://schemas.microsoft.com/office/drawing/2014/main" id="{F333FC94-9EBB-0104-6AE1-206262F80AB8}"/>
              </a:ext>
            </a:extLst>
          </p:cNvPr>
          <p:cNvSpPr/>
          <p:nvPr/>
        </p:nvSpPr>
        <p:spPr>
          <a:xfrm>
            <a:off x="0" y="2508738"/>
            <a:ext cx="12192000" cy="4349261"/>
          </a:xfrm>
          <a:prstGeom prst="rect">
            <a:avLst/>
          </a:prstGeom>
          <a:solidFill>
            <a:srgbClr val="043B3B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dirty="0"/>
              <a:t> </a:t>
            </a:r>
            <a:endParaRPr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49988D-0CB6-1D89-ECBE-359AE4148C1A}"/>
              </a:ext>
            </a:extLst>
          </p:cNvPr>
          <p:cNvSpPr txBox="1"/>
          <p:nvPr/>
        </p:nvSpPr>
        <p:spPr>
          <a:xfrm>
            <a:off x="2947693" y="1423150"/>
            <a:ext cx="6296614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32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سامانه هوشمند استعدادیابی پویان</a:t>
            </a:r>
            <a:endParaRPr lang="en-US" sz="32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BE1C99-3D07-BE41-8A03-F0DF79544345}"/>
              </a:ext>
            </a:extLst>
          </p:cNvPr>
          <p:cNvSpPr txBox="1"/>
          <p:nvPr/>
        </p:nvSpPr>
        <p:spPr>
          <a:xfrm>
            <a:off x="1101969" y="2625005"/>
            <a:ext cx="99880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 dirty="0">
                <a:solidFill>
                  <a:schemeClr val="bg2">
                    <a:lumMod val="90000"/>
                  </a:schemeClr>
                </a:solidFill>
                <a:latin typeface="Kahroba-VF-OA BL LC" pitchFamily="2" charset="-78"/>
                <a:cs typeface="Kahroba-VF-OA BL LC" pitchFamily="2" charset="-78"/>
              </a:rPr>
              <a:t>دروازه ورود به نظام جامع هدایت و رشد ابعادی نوجوانان با رویکرد اسلامی</a:t>
            </a:r>
            <a:endParaRPr lang="en-US" sz="4000" dirty="0">
              <a:solidFill>
                <a:schemeClr val="bg2">
                  <a:lumMod val="90000"/>
                </a:schemeClr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28DF6B-1B17-191F-334B-671BDA6C925E}"/>
              </a:ext>
            </a:extLst>
          </p:cNvPr>
          <p:cNvSpPr txBox="1"/>
          <p:nvPr/>
        </p:nvSpPr>
        <p:spPr>
          <a:xfrm>
            <a:off x="4813676" y="5910168"/>
            <a:ext cx="261353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chemeClr val="bg1"/>
                </a:solidFill>
                <a:latin typeface="Kahroba-VF-OA SB" pitchFamily="2" charset="-78"/>
                <a:cs typeface="Kahroba-VF-OA SB" pitchFamily="2" charset="-78"/>
              </a:rPr>
              <a:t>کانون فرهنگی پویان</a:t>
            </a:r>
            <a:endParaRPr lang="en-US" sz="2000" dirty="0">
              <a:solidFill>
                <a:schemeClr val="bg1"/>
              </a:solidFill>
              <a:latin typeface="Kahroba-VF-OA SB" pitchFamily="2" charset="-78"/>
              <a:cs typeface="Kahroba-VF-OA SB" pitchFamily="2" charset="-78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457FD2A-40B8-C229-8B4B-FF6A9CF3EAC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98" y="4973584"/>
            <a:ext cx="1016292" cy="962713"/>
          </a:xfrm>
          <a:prstGeom prst="rect">
            <a:avLst/>
          </a:prstGeom>
          <a:ln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01FEC27-83F9-FD4E-AA39-8526C14FE670}"/>
              </a:ext>
            </a:extLst>
          </p:cNvPr>
          <p:cNvSpPr txBox="1"/>
          <p:nvPr/>
        </p:nvSpPr>
        <p:spPr>
          <a:xfrm>
            <a:off x="4813676" y="6328871"/>
            <a:ext cx="2613536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400" dirty="0">
                <a:solidFill>
                  <a:schemeClr val="bg1">
                    <a:lumMod val="85000"/>
                  </a:schemeClr>
                </a:solidFill>
                <a:latin typeface="Kahroba-VF-OA SB" pitchFamily="2" charset="-78"/>
                <a:cs typeface="Kahroba-VF-OA SB" pitchFamily="2" charset="-78"/>
              </a:rPr>
              <a:t>جشنواره جنات </a:t>
            </a:r>
            <a:r>
              <a:rPr lang="fa-IR" sz="1400" dirty="0">
                <a:solidFill>
                  <a:schemeClr val="bg1">
                    <a:lumMod val="85000"/>
                  </a:schemeClr>
                </a:solidFill>
                <a:latin typeface="Sahel SemiBold FD" panose="020B0603030804020204" pitchFamily="34" charset="-78"/>
                <a:cs typeface="Sahel SemiBold FD" panose="020B0603030804020204" pitchFamily="34" charset="-78"/>
              </a:rPr>
              <a:t>– 1403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Sahel SemiBold FD" panose="020B0603030804020204" pitchFamily="34" charset="-78"/>
              <a:cs typeface="Sahel SemiBold FD" panose="020B0603030804020204" pitchFamily="34" charset="-78"/>
            </a:endParaRPr>
          </a:p>
        </p:txBody>
      </p:sp>
      <p:grpSp>
        <p:nvGrpSpPr>
          <p:cNvPr id="38" name="Google Shape;2682;p9">
            <a:extLst>
              <a:ext uri="{FF2B5EF4-FFF2-40B4-BE49-F238E27FC236}">
                <a16:creationId xmlns:a16="http://schemas.microsoft.com/office/drawing/2014/main" id="{FBF44275-7397-7BAC-DE5E-FF5D9B05B56E}"/>
              </a:ext>
            </a:extLst>
          </p:cNvPr>
          <p:cNvGrpSpPr/>
          <p:nvPr/>
        </p:nvGrpSpPr>
        <p:grpSpPr>
          <a:xfrm>
            <a:off x="8313936" y="222543"/>
            <a:ext cx="3702313" cy="2728413"/>
            <a:chOff x="6250862" y="166907"/>
            <a:chExt cx="2776735" cy="2046310"/>
          </a:xfrm>
          <a:solidFill>
            <a:srgbClr val="043B3B"/>
          </a:solidFill>
        </p:grpSpPr>
        <p:sp>
          <p:nvSpPr>
            <p:cNvPr id="39" name="Google Shape;2683;p9">
              <a:extLst>
                <a:ext uri="{FF2B5EF4-FFF2-40B4-BE49-F238E27FC236}">
                  <a16:creationId xmlns:a16="http://schemas.microsoft.com/office/drawing/2014/main" id="{4C9054AE-03A8-2B6F-248F-CACEC402C985}"/>
                </a:ext>
              </a:extLst>
            </p:cNvPr>
            <p:cNvSpPr/>
            <p:nvPr/>
          </p:nvSpPr>
          <p:spPr>
            <a:xfrm>
              <a:off x="6538521" y="251138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1" y="0"/>
                  </a:moveTo>
                  <a:lnTo>
                    <a:pt x="1" y="752"/>
                  </a:lnTo>
                  <a:lnTo>
                    <a:pt x="86012" y="752"/>
                  </a:lnTo>
                  <a:lnTo>
                    <a:pt x="86012" y="60430"/>
                  </a:lnTo>
                  <a:lnTo>
                    <a:pt x="86764" y="60430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684;p9">
              <a:extLst>
                <a:ext uri="{FF2B5EF4-FFF2-40B4-BE49-F238E27FC236}">
                  <a16:creationId xmlns:a16="http://schemas.microsoft.com/office/drawing/2014/main" id="{8C35B544-873E-7597-97A0-25C5B1B77570}"/>
                </a:ext>
              </a:extLst>
            </p:cNvPr>
            <p:cNvSpPr/>
            <p:nvPr/>
          </p:nvSpPr>
          <p:spPr>
            <a:xfrm>
              <a:off x="6250862" y="16690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0" y="0"/>
                  </a:moveTo>
                  <a:lnTo>
                    <a:pt x="0" y="1114"/>
                  </a:lnTo>
                  <a:lnTo>
                    <a:pt x="89171" y="1114"/>
                  </a:lnTo>
                  <a:lnTo>
                    <a:pt x="89171" y="11015"/>
                  </a:lnTo>
                  <a:lnTo>
                    <a:pt x="99072" y="11015"/>
                  </a:lnTo>
                  <a:lnTo>
                    <a:pt x="99072" y="73853"/>
                  </a:lnTo>
                  <a:lnTo>
                    <a:pt x="100216" y="73853"/>
                  </a:lnTo>
                  <a:lnTo>
                    <a:pt x="100216" y="9902"/>
                  </a:lnTo>
                  <a:lnTo>
                    <a:pt x="90285" y="9902"/>
                  </a:lnTo>
                  <a:lnTo>
                    <a:pt x="902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685;p9">
              <a:extLst>
                <a:ext uri="{FF2B5EF4-FFF2-40B4-BE49-F238E27FC236}">
                  <a16:creationId xmlns:a16="http://schemas.microsoft.com/office/drawing/2014/main" id="{533F3660-8232-D3FF-C801-598F884D9C50}"/>
                </a:ext>
              </a:extLst>
            </p:cNvPr>
            <p:cNvSpPr/>
            <p:nvPr/>
          </p:nvSpPr>
          <p:spPr>
            <a:xfrm>
              <a:off x="8610654" y="441239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686;p9">
              <a:extLst>
                <a:ext uri="{FF2B5EF4-FFF2-40B4-BE49-F238E27FC236}">
                  <a16:creationId xmlns:a16="http://schemas.microsoft.com/office/drawing/2014/main" id="{921E5460-0BDD-EAE3-78EC-D993850B2F37}"/>
                </a:ext>
              </a:extLst>
            </p:cNvPr>
            <p:cNvSpPr/>
            <p:nvPr/>
          </p:nvSpPr>
          <p:spPr>
            <a:xfrm>
              <a:off x="8796600" y="315336"/>
              <a:ext cx="82568" cy="8256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" y="0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" name="Google Shape;2687;p9">
            <a:extLst>
              <a:ext uri="{FF2B5EF4-FFF2-40B4-BE49-F238E27FC236}">
                <a16:creationId xmlns:a16="http://schemas.microsoft.com/office/drawing/2014/main" id="{8A740222-B27B-A40A-1BB5-3D5623AC0186}"/>
              </a:ext>
            </a:extLst>
          </p:cNvPr>
          <p:cNvGrpSpPr/>
          <p:nvPr/>
        </p:nvGrpSpPr>
        <p:grpSpPr>
          <a:xfrm>
            <a:off x="184616" y="249926"/>
            <a:ext cx="3701241" cy="2728413"/>
            <a:chOff x="153872" y="187444"/>
            <a:chExt cx="2775931" cy="2046310"/>
          </a:xfrm>
          <a:solidFill>
            <a:srgbClr val="043B3B"/>
          </a:solidFill>
        </p:grpSpPr>
        <p:sp>
          <p:nvSpPr>
            <p:cNvPr id="44" name="Google Shape;2688;p9">
              <a:extLst>
                <a:ext uri="{FF2B5EF4-FFF2-40B4-BE49-F238E27FC236}">
                  <a16:creationId xmlns:a16="http://schemas.microsoft.com/office/drawing/2014/main" id="{A0CA326C-C26A-34EA-EE00-4A4C7A4DA23E}"/>
                </a:ext>
              </a:extLst>
            </p:cNvPr>
            <p:cNvSpPr/>
            <p:nvPr/>
          </p:nvSpPr>
          <p:spPr>
            <a:xfrm>
              <a:off x="238102" y="271675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0"/>
                  </a:lnTo>
                  <a:lnTo>
                    <a:pt x="753" y="60430"/>
                  </a:lnTo>
                  <a:lnTo>
                    <a:pt x="753" y="752"/>
                  </a:lnTo>
                  <a:lnTo>
                    <a:pt x="86764" y="752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Google Shape;2689;p9">
              <a:extLst>
                <a:ext uri="{FF2B5EF4-FFF2-40B4-BE49-F238E27FC236}">
                  <a16:creationId xmlns:a16="http://schemas.microsoft.com/office/drawing/2014/main" id="{9CD5FCD9-1F2A-9463-DBE2-B35C15E95E32}"/>
                </a:ext>
              </a:extLst>
            </p:cNvPr>
            <p:cNvSpPr/>
            <p:nvPr/>
          </p:nvSpPr>
          <p:spPr>
            <a:xfrm>
              <a:off x="153872" y="18744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9902" y="0"/>
                  </a:moveTo>
                  <a:lnTo>
                    <a:pt x="9902" y="9902"/>
                  </a:lnTo>
                  <a:lnTo>
                    <a:pt x="1" y="9902"/>
                  </a:lnTo>
                  <a:lnTo>
                    <a:pt x="1" y="73853"/>
                  </a:lnTo>
                  <a:lnTo>
                    <a:pt x="1114" y="73853"/>
                  </a:lnTo>
                  <a:lnTo>
                    <a:pt x="1114" y="11015"/>
                  </a:lnTo>
                  <a:lnTo>
                    <a:pt x="11046" y="11015"/>
                  </a:lnTo>
                  <a:lnTo>
                    <a:pt x="11046" y="1114"/>
                  </a:lnTo>
                  <a:lnTo>
                    <a:pt x="100186" y="1114"/>
                  </a:lnTo>
                  <a:lnTo>
                    <a:pt x="100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" name="Google Shape;2690;p9">
              <a:extLst>
                <a:ext uri="{FF2B5EF4-FFF2-40B4-BE49-F238E27FC236}">
                  <a16:creationId xmlns:a16="http://schemas.microsoft.com/office/drawing/2014/main" id="{508C37AB-B017-58DD-BE2C-FA4832CB1756}"/>
                </a:ext>
              </a:extLst>
            </p:cNvPr>
            <p:cNvSpPr/>
            <p:nvPr/>
          </p:nvSpPr>
          <p:spPr>
            <a:xfrm>
              <a:off x="429063" y="46177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7" name="Google Shape;2691;p9">
              <a:extLst>
                <a:ext uri="{FF2B5EF4-FFF2-40B4-BE49-F238E27FC236}">
                  <a16:creationId xmlns:a16="http://schemas.microsoft.com/office/drawing/2014/main" id="{5B93FABF-D4BB-DD99-37A6-8F0942E2F65C}"/>
                </a:ext>
              </a:extLst>
            </p:cNvPr>
            <p:cNvSpPr/>
            <p:nvPr/>
          </p:nvSpPr>
          <p:spPr>
            <a:xfrm>
              <a:off x="301470" y="335042"/>
              <a:ext cx="83427" cy="83400"/>
            </a:xfrm>
            <a:custGeom>
              <a:avLst/>
              <a:gdLst/>
              <a:ahLst/>
              <a:cxnLst/>
              <a:rect l="l" t="t" r="r" b="b"/>
              <a:pathLst>
                <a:path w="3011" h="3010" extrusionOk="0">
                  <a:moveTo>
                    <a:pt x="1" y="0"/>
                  </a:moveTo>
                  <a:lnTo>
                    <a:pt x="1" y="3010"/>
                  </a:lnTo>
                  <a:lnTo>
                    <a:pt x="3010" y="3010"/>
                  </a:lnTo>
                  <a:lnTo>
                    <a:pt x="30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8" name="Google Shape;2692;p9">
            <a:extLst>
              <a:ext uri="{FF2B5EF4-FFF2-40B4-BE49-F238E27FC236}">
                <a16:creationId xmlns:a16="http://schemas.microsoft.com/office/drawing/2014/main" id="{FFDD9F27-C341-8743-D004-E98A8036C215}"/>
              </a:ext>
            </a:extLst>
          </p:cNvPr>
          <p:cNvGrpSpPr/>
          <p:nvPr/>
        </p:nvGrpSpPr>
        <p:grpSpPr>
          <a:xfrm>
            <a:off x="8313936" y="3907050"/>
            <a:ext cx="3702313" cy="2728413"/>
            <a:chOff x="6250862" y="2930287"/>
            <a:chExt cx="2776735" cy="2046310"/>
          </a:xfrm>
          <a:solidFill>
            <a:schemeClr val="bg2">
              <a:lumMod val="90000"/>
            </a:schemeClr>
          </a:solidFill>
        </p:grpSpPr>
        <p:sp>
          <p:nvSpPr>
            <p:cNvPr id="49" name="Google Shape;2693;p9">
              <a:extLst>
                <a:ext uri="{FF2B5EF4-FFF2-40B4-BE49-F238E27FC236}">
                  <a16:creationId xmlns:a16="http://schemas.microsoft.com/office/drawing/2014/main" id="{ED8AF6B5-3C25-B3E2-F32C-738462C9EEA3}"/>
                </a:ext>
              </a:extLst>
            </p:cNvPr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2694;p9">
              <a:extLst>
                <a:ext uri="{FF2B5EF4-FFF2-40B4-BE49-F238E27FC236}">
                  <a16:creationId xmlns:a16="http://schemas.microsoft.com/office/drawing/2014/main" id="{4DEE0D40-445F-27EE-051D-1B3F69D49BD4}"/>
                </a:ext>
              </a:extLst>
            </p:cNvPr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2695;p9">
              <a:extLst>
                <a:ext uri="{FF2B5EF4-FFF2-40B4-BE49-F238E27FC236}">
                  <a16:creationId xmlns:a16="http://schemas.microsoft.com/office/drawing/2014/main" id="{70679BE3-C57D-C4DD-41D5-5C2017629654}"/>
                </a:ext>
              </a:extLst>
            </p:cNvPr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2696;p9">
              <a:extLst>
                <a:ext uri="{FF2B5EF4-FFF2-40B4-BE49-F238E27FC236}">
                  <a16:creationId xmlns:a16="http://schemas.microsoft.com/office/drawing/2014/main" id="{DE251AB9-92C1-5D67-F4D8-C1AD45A47582}"/>
                </a:ext>
              </a:extLst>
            </p:cNvPr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2697;p9">
            <a:extLst>
              <a:ext uri="{FF2B5EF4-FFF2-40B4-BE49-F238E27FC236}">
                <a16:creationId xmlns:a16="http://schemas.microsoft.com/office/drawing/2014/main" id="{AF4ADBF3-4FF4-5291-27B2-A1B6BB6644C7}"/>
              </a:ext>
            </a:extLst>
          </p:cNvPr>
          <p:cNvGrpSpPr/>
          <p:nvPr/>
        </p:nvGrpSpPr>
        <p:grpSpPr>
          <a:xfrm>
            <a:off x="184616" y="3934432"/>
            <a:ext cx="3701241" cy="2728413"/>
            <a:chOff x="153872" y="2950824"/>
            <a:chExt cx="2775931" cy="2046310"/>
          </a:xfrm>
          <a:solidFill>
            <a:schemeClr val="bg2">
              <a:lumMod val="90000"/>
            </a:schemeClr>
          </a:solidFill>
        </p:grpSpPr>
        <p:sp>
          <p:nvSpPr>
            <p:cNvPr id="54" name="Google Shape;2698;p9">
              <a:extLst>
                <a:ext uri="{FF2B5EF4-FFF2-40B4-BE49-F238E27FC236}">
                  <a16:creationId xmlns:a16="http://schemas.microsoft.com/office/drawing/2014/main" id="{471DAE0D-8478-97D9-6DE9-C6A0D702FAC2}"/>
                </a:ext>
              </a:extLst>
            </p:cNvPr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2699;p9">
              <a:extLst>
                <a:ext uri="{FF2B5EF4-FFF2-40B4-BE49-F238E27FC236}">
                  <a16:creationId xmlns:a16="http://schemas.microsoft.com/office/drawing/2014/main" id="{755E2F7A-1FC1-599C-9255-54ECFD5AEF28}"/>
                </a:ext>
              </a:extLst>
            </p:cNvPr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2700;p9">
              <a:extLst>
                <a:ext uri="{FF2B5EF4-FFF2-40B4-BE49-F238E27FC236}">
                  <a16:creationId xmlns:a16="http://schemas.microsoft.com/office/drawing/2014/main" id="{D38165C3-E56D-4CF2-23F7-890F505DF901}"/>
                </a:ext>
              </a:extLst>
            </p:cNvPr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2701;p9">
              <a:extLst>
                <a:ext uri="{FF2B5EF4-FFF2-40B4-BE49-F238E27FC236}">
                  <a16:creationId xmlns:a16="http://schemas.microsoft.com/office/drawing/2014/main" id="{AE7EE02A-DDC3-1782-0ECF-547CD3D36DDF}"/>
                </a:ext>
              </a:extLst>
            </p:cNvPr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2551;p2">
            <a:extLst>
              <a:ext uri="{FF2B5EF4-FFF2-40B4-BE49-F238E27FC236}">
                <a16:creationId xmlns:a16="http://schemas.microsoft.com/office/drawing/2014/main" id="{9ECD00EC-3B78-E1D4-DD6D-5E82AE5AA427}"/>
              </a:ext>
            </a:extLst>
          </p:cNvPr>
          <p:cNvSpPr/>
          <p:nvPr/>
        </p:nvSpPr>
        <p:spPr>
          <a:xfrm>
            <a:off x="5434037" y="2330229"/>
            <a:ext cx="345399" cy="345399"/>
          </a:xfrm>
          <a:prstGeom prst="star8">
            <a:avLst>
              <a:gd name="adj" fmla="val 37500"/>
            </a:avLst>
          </a:prstGeom>
          <a:solidFill>
            <a:srgbClr val="043B3B"/>
          </a:solidFill>
          <a:ln w="28575">
            <a:solidFill>
              <a:srgbClr val="E4DFD2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  <p:sp>
        <p:nvSpPr>
          <p:cNvPr id="117" name="Google Shape;2551;p2">
            <a:extLst>
              <a:ext uri="{FF2B5EF4-FFF2-40B4-BE49-F238E27FC236}">
                <a16:creationId xmlns:a16="http://schemas.microsoft.com/office/drawing/2014/main" id="{6B6A16CC-A41B-5B43-744E-336AFBD0C39E}"/>
              </a:ext>
            </a:extLst>
          </p:cNvPr>
          <p:cNvSpPr/>
          <p:nvPr/>
        </p:nvSpPr>
        <p:spPr>
          <a:xfrm>
            <a:off x="5927196" y="2330229"/>
            <a:ext cx="345399" cy="345399"/>
          </a:xfrm>
          <a:prstGeom prst="star8">
            <a:avLst>
              <a:gd name="adj" fmla="val 37500"/>
            </a:avLst>
          </a:prstGeom>
          <a:solidFill>
            <a:srgbClr val="043B3B"/>
          </a:solidFill>
          <a:ln w="28575">
            <a:solidFill>
              <a:srgbClr val="E4DFD2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  <p:sp>
        <p:nvSpPr>
          <p:cNvPr id="118" name="Google Shape;2551;p2">
            <a:extLst>
              <a:ext uri="{FF2B5EF4-FFF2-40B4-BE49-F238E27FC236}">
                <a16:creationId xmlns:a16="http://schemas.microsoft.com/office/drawing/2014/main" id="{7B236793-D151-EA38-8D5E-97A836C0B8AA}"/>
              </a:ext>
            </a:extLst>
          </p:cNvPr>
          <p:cNvSpPr/>
          <p:nvPr/>
        </p:nvSpPr>
        <p:spPr>
          <a:xfrm>
            <a:off x="6420355" y="2335992"/>
            <a:ext cx="345399" cy="345399"/>
          </a:xfrm>
          <a:prstGeom prst="star8">
            <a:avLst>
              <a:gd name="adj" fmla="val 37500"/>
            </a:avLst>
          </a:prstGeom>
          <a:solidFill>
            <a:srgbClr val="043B3B"/>
          </a:solidFill>
          <a:ln w="28575">
            <a:solidFill>
              <a:srgbClr val="E4DFD2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37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0" grpId="0"/>
      <p:bldP spid="29" grpId="0"/>
      <p:bldP spid="30" grpId="0"/>
      <p:bldP spid="36" grpId="0"/>
      <p:bldP spid="115" grpId="0" animBg="1"/>
      <p:bldP spid="117" grpId="0" animBg="1"/>
      <p:bldP spid="1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5ADB79-C5B8-4439-E06C-82028C1FE71C}"/>
              </a:ext>
            </a:extLst>
          </p:cNvPr>
          <p:cNvSpPr/>
          <p:nvPr/>
        </p:nvSpPr>
        <p:spPr>
          <a:xfrm>
            <a:off x="-71019" y="-54708"/>
            <a:ext cx="12295572" cy="7002585"/>
          </a:xfrm>
          <a:prstGeom prst="rect">
            <a:avLst/>
          </a:prstGeom>
          <a:solidFill>
            <a:srgbClr val="E4DF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ہ</a:t>
            </a:r>
            <a:endParaRPr lang="en-US" dirty="0"/>
          </a:p>
        </p:txBody>
      </p:sp>
      <p:grpSp>
        <p:nvGrpSpPr>
          <p:cNvPr id="4" name="Google Shape;2682;p9">
            <a:extLst>
              <a:ext uri="{FF2B5EF4-FFF2-40B4-BE49-F238E27FC236}">
                <a16:creationId xmlns:a16="http://schemas.microsoft.com/office/drawing/2014/main" id="{939D2A8E-1BD3-56E1-B57A-6002E67ADE11}"/>
              </a:ext>
            </a:extLst>
          </p:cNvPr>
          <p:cNvGrpSpPr/>
          <p:nvPr/>
        </p:nvGrpSpPr>
        <p:grpSpPr>
          <a:xfrm>
            <a:off x="8313936" y="222543"/>
            <a:ext cx="3702313" cy="2728413"/>
            <a:chOff x="6250862" y="166907"/>
            <a:chExt cx="2776735" cy="2046310"/>
          </a:xfrm>
          <a:solidFill>
            <a:srgbClr val="043B3B"/>
          </a:solidFill>
        </p:grpSpPr>
        <p:sp>
          <p:nvSpPr>
            <p:cNvPr id="5" name="Google Shape;2683;p9">
              <a:extLst>
                <a:ext uri="{FF2B5EF4-FFF2-40B4-BE49-F238E27FC236}">
                  <a16:creationId xmlns:a16="http://schemas.microsoft.com/office/drawing/2014/main" id="{968AC736-35A5-A78C-2790-08951A7828A6}"/>
                </a:ext>
              </a:extLst>
            </p:cNvPr>
            <p:cNvSpPr/>
            <p:nvPr/>
          </p:nvSpPr>
          <p:spPr>
            <a:xfrm>
              <a:off x="6538521" y="251138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1" y="0"/>
                  </a:moveTo>
                  <a:lnTo>
                    <a:pt x="1" y="752"/>
                  </a:lnTo>
                  <a:lnTo>
                    <a:pt x="86012" y="752"/>
                  </a:lnTo>
                  <a:lnTo>
                    <a:pt x="86012" y="60430"/>
                  </a:lnTo>
                  <a:lnTo>
                    <a:pt x="86764" y="60430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2684;p9">
              <a:extLst>
                <a:ext uri="{FF2B5EF4-FFF2-40B4-BE49-F238E27FC236}">
                  <a16:creationId xmlns:a16="http://schemas.microsoft.com/office/drawing/2014/main" id="{F99EBAC4-114A-9FBD-4AEE-5C74FAEFE0DF}"/>
                </a:ext>
              </a:extLst>
            </p:cNvPr>
            <p:cNvSpPr/>
            <p:nvPr/>
          </p:nvSpPr>
          <p:spPr>
            <a:xfrm>
              <a:off x="6250862" y="16690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0" y="0"/>
                  </a:moveTo>
                  <a:lnTo>
                    <a:pt x="0" y="1114"/>
                  </a:lnTo>
                  <a:lnTo>
                    <a:pt x="89171" y="1114"/>
                  </a:lnTo>
                  <a:lnTo>
                    <a:pt x="89171" y="11015"/>
                  </a:lnTo>
                  <a:lnTo>
                    <a:pt x="99072" y="11015"/>
                  </a:lnTo>
                  <a:lnTo>
                    <a:pt x="99072" y="73853"/>
                  </a:lnTo>
                  <a:lnTo>
                    <a:pt x="100216" y="73853"/>
                  </a:lnTo>
                  <a:lnTo>
                    <a:pt x="100216" y="9902"/>
                  </a:lnTo>
                  <a:lnTo>
                    <a:pt x="90285" y="9902"/>
                  </a:lnTo>
                  <a:lnTo>
                    <a:pt x="902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2685;p9">
              <a:extLst>
                <a:ext uri="{FF2B5EF4-FFF2-40B4-BE49-F238E27FC236}">
                  <a16:creationId xmlns:a16="http://schemas.microsoft.com/office/drawing/2014/main" id="{87C81B90-33E6-E3FB-DB3B-DC4141AD50F7}"/>
                </a:ext>
              </a:extLst>
            </p:cNvPr>
            <p:cNvSpPr/>
            <p:nvPr/>
          </p:nvSpPr>
          <p:spPr>
            <a:xfrm>
              <a:off x="8610654" y="441239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2686;p9">
              <a:extLst>
                <a:ext uri="{FF2B5EF4-FFF2-40B4-BE49-F238E27FC236}">
                  <a16:creationId xmlns:a16="http://schemas.microsoft.com/office/drawing/2014/main" id="{42B110A8-79D4-A5E0-C13D-21B1431C7763}"/>
                </a:ext>
              </a:extLst>
            </p:cNvPr>
            <p:cNvSpPr/>
            <p:nvPr/>
          </p:nvSpPr>
          <p:spPr>
            <a:xfrm>
              <a:off x="8796600" y="315336"/>
              <a:ext cx="82568" cy="8256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" y="0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" name="Google Shape;2687;p9">
            <a:extLst>
              <a:ext uri="{FF2B5EF4-FFF2-40B4-BE49-F238E27FC236}">
                <a16:creationId xmlns:a16="http://schemas.microsoft.com/office/drawing/2014/main" id="{AF698865-21EC-1D58-9BF1-D8F75C10AA96}"/>
              </a:ext>
            </a:extLst>
          </p:cNvPr>
          <p:cNvGrpSpPr/>
          <p:nvPr/>
        </p:nvGrpSpPr>
        <p:grpSpPr>
          <a:xfrm>
            <a:off x="184616" y="249926"/>
            <a:ext cx="3701241" cy="2728413"/>
            <a:chOff x="153872" y="187444"/>
            <a:chExt cx="2775931" cy="2046310"/>
          </a:xfrm>
          <a:solidFill>
            <a:srgbClr val="043B3B"/>
          </a:solidFill>
        </p:grpSpPr>
        <p:sp>
          <p:nvSpPr>
            <p:cNvPr id="10" name="Google Shape;2688;p9">
              <a:extLst>
                <a:ext uri="{FF2B5EF4-FFF2-40B4-BE49-F238E27FC236}">
                  <a16:creationId xmlns:a16="http://schemas.microsoft.com/office/drawing/2014/main" id="{FB484DF2-A1F2-D88E-4AD9-E5ADCD8ECF39}"/>
                </a:ext>
              </a:extLst>
            </p:cNvPr>
            <p:cNvSpPr/>
            <p:nvPr/>
          </p:nvSpPr>
          <p:spPr>
            <a:xfrm>
              <a:off x="238102" y="271675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0"/>
                  </a:lnTo>
                  <a:lnTo>
                    <a:pt x="753" y="60430"/>
                  </a:lnTo>
                  <a:lnTo>
                    <a:pt x="753" y="752"/>
                  </a:lnTo>
                  <a:lnTo>
                    <a:pt x="86764" y="752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Google Shape;2689;p9">
              <a:extLst>
                <a:ext uri="{FF2B5EF4-FFF2-40B4-BE49-F238E27FC236}">
                  <a16:creationId xmlns:a16="http://schemas.microsoft.com/office/drawing/2014/main" id="{17B0C9F3-DFAC-26A5-830E-AF1C51154244}"/>
                </a:ext>
              </a:extLst>
            </p:cNvPr>
            <p:cNvSpPr/>
            <p:nvPr/>
          </p:nvSpPr>
          <p:spPr>
            <a:xfrm>
              <a:off x="153872" y="18744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9902" y="0"/>
                  </a:moveTo>
                  <a:lnTo>
                    <a:pt x="9902" y="9902"/>
                  </a:lnTo>
                  <a:lnTo>
                    <a:pt x="1" y="9902"/>
                  </a:lnTo>
                  <a:lnTo>
                    <a:pt x="1" y="73853"/>
                  </a:lnTo>
                  <a:lnTo>
                    <a:pt x="1114" y="73853"/>
                  </a:lnTo>
                  <a:lnTo>
                    <a:pt x="1114" y="11015"/>
                  </a:lnTo>
                  <a:lnTo>
                    <a:pt x="11046" y="11015"/>
                  </a:lnTo>
                  <a:lnTo>
                    <a:pt x="11046" y="1114"/>
                  </a:lnTo>
                  <a:lnTo>
                    <a:pt x="100186" y="1114"/>
                  </a:lnTo>
                  <a:lnTo>
                    <a:pt x="100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Google Shape;2690;p9">
              <a:extLst>
                <a:ext uri="{FF2B5EF4-FFF2-40B4-BE49-F238E27FC236}">
                  <a16:creationId xmlns:a16="http://schemas.microsoft.com/office/drawing/2014/main" id="{E459690D-484F-1592-2963-818CEEAD8848}"/>
                </a:ext>
              </a:extLst>
            </p:cNvPr>
            <p:cNvSpPr/>
            <p:nvPr/>
          </p:nvSpPr>
          <p:spPr>
            <a:xfrm>
              <a:off x="429063" y="46177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Google Shape;2691;p9">
              <a:extLst>
                <a:ext uri="{FF2B5EF4-FFF2-40B4-BE49-F238E27FC236}">
                  <a16:creationId xmlns:a16="http://schemas.microsoft.com/office/drawing/2014/main" id="{87269C9B-8373-6602-3F81-9E6C72AA872E}"/>
                </a:ext>
              </a:extLst>
            </p:cNvPr>
            <p:cNvSpPr/>
            <p:nvPr/>
          </p:nvSpPr>
          <p:spPr>
            <a:xfrm>
              <a:off x="301470" y="335042"/>
              <a:ext cx="83427" cy="83400"/>
            </a:xfrm>
            <a:custGeom>
              <a:avLst/>
              <a:gdLst/>
              <a:ahLst/>
              <a:cxnLst/>
              <a:rect l="l" t="t" r="r" b="b"/>
              <a:pathLst>
                <a:path w="3011" h="3010" extrusionOk="0">
                  <a:moveTo>
                    <a:pt x="1" y="0"/>
                  </a:moveTo>
                  <a:lnTo>
                    <a:pt x="1" y="3010"/>
                  </a:lnTo>
                  <a:lnTo>
                    <a:pt x="3010" y="3010"/>
                  </a:lnTo>
                  <a:lnTo>
                    <a:pt x="30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oogle Shape;2692;p9">
            <a:extLst>
              <a:ext uri="{FF2B5EF4-FFF2-40B4-BE49-F238E27FC236}">
                <a16:creationId xmlns:a16="http://schemas.microsoft.com/office/drawing/2014/main" id="{F9947604-EAE3-3F64-7121-D7578A4E8EFC}"/>
              </a:ext>
            </a:extLst>
          </p:cNvPr>
          <p:cNvGrpSpPr/>
          <p:nvPr/>
        </p:nvGrpSpPr>
        <p:grpSpPr>
          <a:xfrm>
            <a:off x="8313936" y="3907050"/>
            <a:ext cx="3702313" cy="2728413"/>
            <a:chOff x="6250862" y="2930287"/>
            <a:chExt cx="2776735" cy="2046310"/>
          </a:xfrm>
          <a:solidFill>
            <a:srgbClr val="043B3B"/>
          </a:solidFill>
        </p:grpSpPr>
        <p:sp>
          <p:nvSpPr>
            <p:cNvPr id="15" name="Google Shape;2693;p9">
              <a:extLst>
                <a:ext uri="{FF2B5EF4-FFF2-40B4-BE49-F238E27FC236}">
                  <a16:creationId xmlns:a16="http://schemas.microsoft.com/office/drawing/2014/main" id="{48CD50B1-EA47-E08B-EE28-3D89C9FC83EE}"/>
                </a:ext>
              </a:extLst>
            </p:cNvPr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2694;p9">
              <a:extLst>
                <a:ext uri="{FF2B5EF4-FFF2-40B4-BE49-F238E27FC236}">
                  <a16:creationId xmlns:a16="http://schemas.microsoft.com/office/drawing/2014/main" id="{19F06D74-F69C-4B9C-C391-DF615556627B}"/>
                </a:ext>
              </a:extLst>
            </p:cNvPr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2695;p9">
              <a:extLst>
                <a:ext uri="{FF2B5EF4-FFF2-40B4-BE49-F238E27FC236}">
                  <a16:creationId xmlns:a16="http://schemas.microsoft.com/office/drawing/2014/main" id="{86806319-3DB4-E0F7-65AE-014BCE7180AB}"/>
                </a:ext>
              </a:extLst>
            </p:cNvPr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2696;p9">
              <a:extLst>
                <a:ext uri="{FF2B5EF4-FFF2-40B4-BE49-F238E27FC236}">
                  <a16:creationId xmlns:a16="http://schemas.microsoft.com/office/drawing/2014/main" id="{D91CB98B-09AC-CC13-FDEB-735259E983A8}"/>
                </a:ext>
              </a:extLst>
            </p:cNvPr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" name="Google Shape;2697;p9">
            <a:extLst>
              <a:ext uri="{FF2B5EF4-FFF2-40B4-BE49-F238E27FC236}">
                <a16:creationId xmlns:a16="http://schemas.microsoft.com/office/drawing/2014/main" id="{0A1D09FD-9A44-853A-3442-8CD69F8363A9}"/>
              </a:ext>
            </a:extLst>
          </p:cNvPr>
          <p:cNvGrpSpPr/>
          <p:nvPr/>
        </p:nvGrpSpPr>
        <p:grpSpPr>
          <a:xfrm>
            <a:off x="184616" y="3934432"/>
            <a:ext cx="3701241" cy="2728413"/>
            <a:chOff x="153872" y="2950824"/>
            <a:chExt cx="2775931" cy="2046310"/>
          </a:xfrm>
          <a:solidFill>
            <a:srgbClr val="043B3B"/>
          </a:solidFill>
        </p:grpSpPr>
        <p:sp>
          <p:nvSpPr>
            <p:cNvPr id="20" name="Google Shape;2698;p9">
              <a:extLst>
                <a:ext uri="{FF2B5EF4-FFF2-40B4-BE49-F238E27FC236}">
                  <a16:creationId xmlns:a16="http://schemas.microsoft.com/office/drawing/2014/main" id="{EE07BA7C-3109-D40C-CA3C-65FC21F7DB82}"/>
                </a:ext>
              </a:extLst>
            </p:cNvPr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699;p9">
              <a:extLst>
                <a:ext uri="{FF2B5EF4-FFF2-40B4-BE49-F238E27FC236}">
                  <a16:creationId xmlns:a16="http://schemas.microsoft.com/office/drawing/2014/main" id="{DA02E46E-360F-B550-3650-EC210B0E8AF6}"/>
                </a:ext>
              </a:extLst>
            </p:cNvPr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700;p9">
              <a:extLst>
                <a:ext uri="{FF2B5EF4-FFF2-40B4-BE49-F238E27FC236}">
                  <a16:creationId xmlns:a16="http://schemas.microsoft.com/office/drawing/2014/main" id="{96D40C9C-4FBB-264F-EC9D-51219EF2EBC4}"/>
                </a:ext>
              </a:extLst>
            </p:cNvPr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701;p9">
              <a:extLst>
                <a:ext uri="{FF2B5EF4-FFF2-40B4-BE49-F238E27FC236}">
                  <a16:creationId xmlns:a16="http://schemas.microsoft.com/office/drawing/2014/main" id="{0BA47D93-E3DE-CDC8-7478-2D7C711E3833}"/>
                </a:ext>
              </a:extLst>
            </p:cNvPr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F97854C-3699-905B-CC41-943FD400AADA}"/>
              </a:ext>
            </a:extLst>
          </p:cNvPr>
          <p:cNvSpPr txBox="1"/>
          <p:nvPr/>
        </p:nvSpPr>
        <p:spPr>
          <a:xfrm>
            <a:off x="1773004" y="1290966"/>
            <a:ext cx="9024431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36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همراه ما باشید در مسیر هدایت نسل آینده‌ساز</a:t>
            </a:r>
            <a:endParaRPr lang="en-US" sz="36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5" name="Google Shape;2551;p2">
            <a:extLst>
              <a:ext uri="{FF2B5EF4-FFF2-40B4-BE49-F238E27FC236}">
                <a16:creationId xmlns:a16="http://schemas.microsoft.com/office/drawing/2014/main" id="{1846E29E-818B-FA82-CA7C-5AA048EF96AE}"/>
              </a:ext>
            </a:extLst>
          </p:cNvPr>
          <p:cNvSpPr/>
          <p:nvPr/>
        </p:nvSpPr>
        <p:spPr>
          <a:xfrm>
            <a:off x="5799342" y="512354"/>
            <a:ext cx="601109" cy="601109"/>
          </a:xfrm>
          <a:prstGeom prst="star8">
            <a:avLst>
              <a:gd name="adj" fmla="val 37500"/>
            </a:avLst>
          </a:prstGeom>
          <a:solidFill>
            <a:srgbClr val="E4DFD2"/>
          </a:solidFill>
          <a:ln w="28575">
            <a:solidFill>
              <a:srgbClr val="043B3B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802432-4993-FE7A-028E-83D85F8C39B5}"/>
              </a:ext>
            </a:extLst>
          </p:cNvPr>
          <p:cNvSpPr txBox="1"/>
          <p:nvPr/>
        </p:nvSpPr>
        <p:spPr>
          <a:xfrm>
            <a:off x="6452096" y="2815917"/>
            <a:ext cx="392633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4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همکاری با کانون‌های فرهنگی</a:t>
            </a:r>
            <a:endParaRPr lang="en-US" sz="24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7" name="Google Shape;2551;p2">
            <a:extLst>
              <a:ext uri="{FF2B5EF4-FFF2-40B4-BE49-F238E27FC236}">
                <a16:creationId xmlns:a16="http://schemas.microsoft.com/office/drawing/2014/main" id="{640A0C69-8DCF-8C2C-0F6E-0E44960DC1B1}"/>
              </a:ext>
            </a:extLst>
          </p:cNvPr>
          <p:cNvSpPr/>
          <p:nvPr/>
        </p:nvSpPr>
        <p:spPr>
          <a:xfrm>
            <a:off x="10324846" y="2827267"/>
            <a:ext cx="315480" cy="315480"/>
          </a:xfrm>
          <a:prstGeom prst="star8">
            <a:avLst>
              <a:gd name="adj" fmla="val 37500"/>
            </a:avLst>
          </a:prstGeom>
          <a:solidFill>
            <a:srgbClr val="043B3B"/>
          </a:solidFill>
          <a:ln w="28575">
            <a:solidFill>
              <a:srgbClr val="043B3B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4A7C65-3974-F057-7D05-C89535048A0F}"/>
              </a:ext>
            </a:extLst>
          </p:cNvPr>
          <p:cNvSpPr txBox="1"/>
          <p:nvPr/>
        </p:nvSpPr>
        <p:spPr>
          <a:xfrm>
            <a:off x="7915003" y="3580004"/>
            <a:ext cx="269997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4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همکاری با مدارس</a:t>
            </a:r>
            <a:endParaRPr lang="en-US" sz="24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9" name="Google Shape;2551;p2">
            <a:extLst>
              <a:ext uri="{FF2B5EF4-FFF2-40B4-BE49-F238E27FC236}">
                <a16:creationId xmlns:a16="http://schemas.microsoft.com/office/drawing/2014/main" id="{CA33CE1F-7D26-C9EE-EB7C-228FFB7F3B87}"/>
              </a:ext>
            </a:extLst>
          </p:cNvPr>
          <p:cNvSpPr/>
          <p:nvPr/>
        </p:nvSpPr>
        <p:spPr>
          <a:xfrm>
            <a:off x="10561395" y="3591354"/>
            <a:ext cx="315480" cy="315480"/>
          </a:xfrm>
          <a:prstGeom prst="star8">
            <a:avLst>
              <a:gd name="adj" fmla="val 37500"/>
            </a:avLst>
          </a:prstGeom>
          <a:solidFill>
            <a:srgbClr val="043B3B"/>
          </a:solidFill>
          <a:ln w="28575">
            <a:solidFill>
              <a:srgbClr val="043B3B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11C313-8F6D-6060-C712-A7099DB8C825}"/>
              </a:ext>
            </a:extLst>
          </p:cNvPr>
          <p:cNvSpPr txBox="1"/>
          <p:nvPr/>
        </p:nvSpPr>
        <p:spPr>
          <a:xfrm>
            <a:off x="1213523" y="2821884"/>
            <a:ext cx="457909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4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همکاری با مراکز حوزوی و فرهنگی</a:t>
            </a:r>
            <a:endParaRPr lang="en-US" sz="24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1" name="Google Shape;2551;p2">
            <a:extLst>
              <a:ext uri="{FF2B5EF4-FFF2-40B4-BE49-F238E27FC236}">
                <a16:creationId xmlns:a16="http://schemas.microsoft.com/office/drawing/2014/main" id="{F26484C4-B50E-5C51-900D-260FB33DEF1A}"/>
              </a:ext>
            </a:extLst>
          </p:cNvPr>
          <p:cNvSpPr/>
          <p:nvPr/>
        </p:nvSpPr>
        <p:spPr>
          <a:xfrm>
            <a:off x="5739027" y="2833234"/>
            <a:ext cx="315480" cy="315480"/>
          </a:xfrm>
          <a:prstGeom prst="star8">
            <a:avLst>
              <a:gd name="adj" fmla="val 37500"/>
            </a:avLst>
          </a:prstGeom>
          <a:solidFill>
            <a:srgbClr val="043B3B"/>
          </a:solidFill>
          <a:ln w="28575">
            <a:solidFill>
              <a:srgbClr val="043B3B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B7B884-1E1D-C716-43BB-C6229C7A884F}"/>
              </a:ext>
            </a:extLst>
          </p:cNvPr>
          <p:cNvSpPr txBox="1"/>
          <p:nvPr/>
        </p:nvSpPr>
        <p:spPr>
          <a:xfrm>
            <a:off x="1035913" y="3580004"/>
            <a:ext cx="541812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4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همکاری با مشاوران و روانشناسان تربیتی</a:t>
            </a:r>
            <a:endParaRPr lang="en-US" sz="24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3" name="Google Shape;2551;p2">
            <a:extLst>
              <a:ext uri="{FF2B5EF4-FFF2-40B4-BE49-F238E27FC236}">
                <a16:creationId xmlns:a16="http://schemas.microsoft.com/office/drawing/2014/main" id="{A83735FB-2F08-679A-0F37-3D744048147B}"/>
              </a:ext>
            </a:extLst>
          </p:cNvPr>
          <p:cNvSpPr/>
          <p:nvPr/>
        </p:nvSpPr>
        <p:spPr>
          <a:xfrm>
            <a:off x="6400451" y="3591354"/>
            <a:ext cx="315480" cy="315480"/>
          </a:xfrm>
          <a:prstGeom prst="star8">
            <a:avLst>
              <a:gd name="adj" fmla="val 37500"/>
            </a:avLst>
          </a:prstGeom>
          <a:solidFill>
            <a:srgbClr val="043B3B"/>
          </a:solidFill>
          <a:ln w="28575">
            <a:solidFill>
              <a:srgbClr val="043B3B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DCA8BC-4EB3-D96F-10C7-266D57CF353F}"/>
              </a:ext>
            </a:extLst>
          </p:cNvPr>
          <p:cNvSpPr/>
          <p:nvPr/>
        </p:nvSpPr>
        <p:spPr>
          <a:xfrm>
            <a:off x="4555298" y="5092504"/>
            <a:ext cx="3081403" cy="544097"/>
          </a:xfrm>
          <a:prstGeom prst="rect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A1F8E2-391F-B4BB-8F2A-37BD4CB6C828}"/>
              </a:ext>
            </a:extLst>
          </p:cNvPr>
          <p:cNvSpPr txBox="1"/>
          <p:nvPr/>
        </p:nvSpPr>
        <p:spPr>
          <a:xfrm>
            <a:off x="4633601" y="5172666"/>
            <a:ext cx="293259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800" dirty="0">
                <a:solidFill>
                  <a:srgbClr val="E4DFD2"/>
                </a:solidFill>
                <a:latin typeface="Vazirmatn FD Black" pitchFamily="2" charset="-78"/>
                <a:cs typeface="Vazirmatn FD Black" pitchFamily="2" charset="-78"/>
              </a:rPr>
              <a:t>WWW.POIAN.IR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68AE99-8DF0-ADB9-8399-8722BE8F2BF8}"/>
              </a:ext>
            </a:extLst>
          </p:cNvPr>
          <p:cNvSpPr txBox="1"/>
          <p:nvPr/>
        </p:nvSpPr>
        <p:spPr>
          <a:xfrm>
            <a:off x="5219384" y="4617420"/>
            <a:ext cx="171476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4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آدرس سایت</a:t>
            </a:r>
            <a:endParaRPr lang="en-US" sz="24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F0BDCB-405F-5465-1579-89C34F60BA27}"/>
              </a:ext>
            </a:extLst>
          </p:cNvPr>
          <p:cNvSpPr/>
          <p:nvPr/>
        </p:nvSpPr>
        <p:spPr>
          <a:xfrm>
            <a:off x="4141468" y="5847362"/>
            <a:ext cx="3888678" cy="544097"/>
          </a:xfrm>
          <a:prstGeom prst="rect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2305FF-85D9-6D47-324D-390BAED68612}"/>
              </a:ext>
            </a:extLst>
          </p:cNvPr>
          <p:cNvSpPr txBox="1"/>
          <p:nvPr/>
        </p:nvSpPr>
        <p:spPr>
          <a:xfrm>
            <a:off x="4284790" y="5912966"/>
            <a:ext cx="200463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800" dirty="0">
                <a:solidFill>
                  <a:srgbClr val="E4DFD2"/>
                </a:solidFill>
                <a:latin typeface="Vazirmatn FD Black" pitchFamily="2" charset="-78"/>
                <a:cs typeface="Vazirmatn FD Black" pitchFamily="2" charset="-78"/>
              </a:rPr>
              <a:t>09211202811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4AAB23-1B56-EDCF-AC3D-9072F8C41B4F}"/>
              </a:ext>
            </a:extLst>
          </p:cNvPr>
          <p:cNvSpPr txBox="1"/>
          <p:nvPr/>
        </p:nvSpPr>
        <p:spPr>
          <a:xfrm>
            <a:off x="6314788" y="5929865"/>
            <a:ext cx="1714765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0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شماره تماس:</a:t>
            </a:r>
            <a:endParaRPr lang="en-US" sz="20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687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5" grpId="0"/>
      <p:bldP spid="37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56CCA08-D742-FF87-952D-398A66D4480C}"/>
              </a:ext>
            </a:extLst>
          </p:cNvPr>
          <p:cNvSpPr/>
          <p:nvPr/>
        </p:nvSpPr>
        <p:spPr>
          <a:xfrm>
            <a:off x="-54708" y="-54708"/>
            <a:ext cx="12324862" cy="7002585"/>
          </a:xfrm>
          <a:prstGeom prst="rect">
            <a:avLst/>
          </a:prstGeom>
          <a:solidFill>
            <a:srgbClr val="E4DF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oogle Shape;2682;p9">
            <a:extLst>
              <a:ext uri="{FF2B5EF4-FFF2-40B4-BE49-F238E27FC236}">
                <a16:creationId xmlns:a16="http://schemas.microsoft.com/office/drawing/2014/main" id="{48D557BA-E1A9-9882-D0F2-80863CE60C02}"/>
              </a:ext>
            </a:extLst>
          </p:cNvPr>
          <p:cNvGrpSpPr/>
          <p:nvPr/>
        </p:nvGrpSpPr>
        <p:grpSpPr>
          <a:xfrm>
            <a:off x="8313936" y="222543"/>
            <a:ext cx="3702313" cy="2728413"/>
            <a:chOff x="6250862" y="166907"/>
            <a:chExt cx="2776735" cy="2046310"/>
          </a:xfrm>
          <a:solidFill>
            <a:srgbClr val="043B3B"/>
          </a:solidFill>
        </p:grpSpPr>
        <p:sp>
          <p:nvSpPr>
            <p:cNvPr id="3" name="Google Shape;2683;p9">
              <a:extLst>
                <a:ext uri="{FF2B5EF4-FFF2-40B4-BE49-F238E27FC236}">
                  <a16:creationId xmlns:a16="http://schemas.microsoft.com/office/drawing/2014/main" id="{39E72561-CBE3-AACE-6CE3-99413CF7423A}"/>
                </a:ext>
              </a:extLst>
            </p:cNvPr>
            <p:cNvSpPr/>
            <p:nvPr/>
          </p:nvSpPr>
          <p:spPr>
            <a:xfrm>
              <a:off x="6538521" y="251138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1" y="0"/>
                  </a:moveTo>
                  <a:lnTo>
                    <a:pt x="1" y="752"/>
                  </a:lnTo>
                  <a:lnTo>
                    <a:pt x="86012" y="752"/>
                  </a:lnTo>
                  <a:lnTo>
                    <a:pt x="86012" y="60430"/>
                  </a:lnTo>
                  <a:lnTo>
                    <a:pt x="86764" y="60430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" name="Google Shape;2684;p9">
              <a:extLst>
                <a:ext uri="{FF2B5EF4-FFF2-40B4-BE49-F238E27FC236}">
                  <a16:creationId xmlns:a16="http://schemas.microsoft.com/office/drawing/2014/main" id="{26CBBFC7-7102-662B-B57A-DB1ACBC6A096}"/>
                </a:ext>
              </a:extLst>
            </p:cNvPr>
            <p:cNvSpPr/>
            <p:nvPr/>
          </p:nvSpPr>
          <p:spPr>
            <a:xfrm>
              <a:off x="6250862" y="16690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0" y="0"/>
                  </a:moveTo>
                  <a:lnTo>
                    <a:pt x="0" y="1114"/>
                  </a:lnTo>
                  <a:lnTo>
                    <a:pt x="89171" y="1114"/>
                  </a:lnTo>
                  <a:lnTo>
                    <a:pt x="89171" y="11015"/>
                  </a:lnTo>
                  <a:lnTo>
                    <a:pt x="99072" y="11015"/>
                  </a:lnTo>
                  <a:lnTo>
                    <a:pt x="99072" y="73853"/>
                  </a:lnTo>
                  <a:lnTo>
                    <a:pt x="100216" y="73853"/>
                  </a:lnTo>
                  <a:lnTo>
                    <a:pt x="100216" y="9902"/>
                  </a:lnTo>
                  <a:lnTo>
                    <a:pt x="90285" y="9902"/>
                  </a:lnTo>
                  <a:lnTo>
                    <a:pt x="902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2685;p9">
              <a:extLst>
                <a:ext uri="{FF2B5EF4-FFF2-40B4-BE49-F238E27FC236}">
                  <a16:creationId xmlns:a16="http://schemas.microsoft.com/office/drawing/2014/main" id="{2FCF69B3-6122-3BDC-7C06-2640597D2456}"/>
                </a:ext>
              </a:extLst>
            </p:cNvPr>
            <p:cNvSpPr/>
            <p:nvPr/>
          </p:nvSpPr>
          <p:spPr>
            <a:xfrm>
              <a:off x="8610654" y="441239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2686;p9">
              <a:extLst>
                <a:ext uri="{FF2B5EF4-FFF2-40B4-BE49-F238E27FC236}">
                  <a16:creationId xmlns:a16="http://schemas.microsoft.com/office/drawing/2014/main" id="{105018D8-2A3D-47B9-0C8D-F489BB69D954}"/>
                </a:ext>
              </a:extLst>
            </p:cNvPr>
            <p:cNvSpPr/>
            <p:nvPr/>
          </p:nvSpPr>
          <p:spPr>
            <a:xfrm>
              <a:off x="8796600" y="315336"/>
              <a:ext cx="82568" cy="8256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" y="0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" name="Google Shape;2687;p9">
            <a:extLst>
              <a:ext uri="{FF2B5EF4-FFF2-40B4-BE49-F238E27FC236}">
                <a16:creationId xmlns:a16="http://schemas.microsoft.com/office/drawing/2014/main" id="{7630A078-1C97-28E2-9E6D-F3CF0DAA4040}"/>
              </a:ext>
            </a:extLst>
          </p:cNvPr>
          <p:cNvGrpSpPr/>
          <p:nvPr/>
        </p:nvGrpSpPr>
        <p:grpSpPr>
          <a:xfrm>
            <a:off x="184616" y="249926"/>
            <a:ext cx="3701241" cy="2728413"/>
            <a:chOff x="153872" y="187444"/>
            <a:chExt cx="2775931" cy="2046310"/>
          </a:xfrm>
          <a:solidFill>
            <a:srgbClr val="043B3B"/>
          </a:solidFill>
        </p:grpSpPr>
        <p:sp>
          <p:nvSpPr>
            <p:cNvPr id="8" name="Google Shape;2688;p9">
              <a:extLst>
                <a:ext uri="{FF2B5EF4-FFF2-40B4-BE49-F238E27FC236}">
                  <a16:creationId xmlns:a16="http://schemas.microsoft.com/office/drawing/2014/main" id="{CDB08E20-86EA-2443-F137-9FA88897C1D7}"/>
                </a:ext>
              </a:extLst>
            </p:cNvPr>
            <p:cNvSpPr/>
            <p:nvPr/>
          </p:nvSpPr>
          <p:spPr>
            <a:xfrm>
              <a:off x="238102" y="271675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0"/>
                  </a:lnTo>
                  <a:lnTo>
                    <a:pt x="753" y="60430"/>
                  </a:lnTo>
                  <a:lnTo>
                    <a:pt x="753" y="752"/>
                  </a:lnTo>
                  <a:lnTo>
                    <a:pt x="86764" y="752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" name="Google Shape;2689;p9">
              <a:extLst>
                <a:ext uri="{FF2B5EF4-FFF2-40B4-BE49-F238E27FC236}">
                  <a16:creationId xmlns:a16="http://schemas.microsoft.com/office/drawing/2014/main" id="{78EBA712-593B-5C49-F393-B83648D3D5C0}"/>
                </a:ext>
              </a:extLst>
            </p:cNvPr>
            <p:cNvSpPr/>
            <p:nvPr/>
          </p:nvSpPr>
          <p:spPr>
            <a:xfrm>
              <a:off x="153872" y="18744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9902" y="0"/>
                  </a:moveTo>
                  <a:lnTo>
                    <a:pt x="9902" y="9902"/>
                  </a:lnTo>
                  <a:lnTo>
                    <a:pt x="1" y="9902"/>
                  </a:lnTo>
                  <a:lnTo>
                    <a:pt x="1" y="73853"/>
                  </a:lnTo>
                  <a:lnTo>
                    <a:pt x="1114" y="73853"/>
                  </a:lnTo>
                  <a:lnTo>
                    <a:pt x="1114" y="11015"/>
                  </a:lnTo>
                  <a:lnTo>
                    <a:pt x="11046" y="11015"/>
                  </a:lnTo>
                  <a:lnTo>
                    <a:pt x="11046" y="1114"/>
                  </a:lnTo>
                  <a:lnTo>
                    <a:pt x="100186" y="1114"/>
                  </a:lnTo>
                  <a:lnTo>
                    <a:pt x="100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2690;p9">
              <a:extLst>
                <a:ext uri="{FF2B5EF4-FFF2-40B4-BE49-F238E27FC236}">
                  <a16:creationId xmlns:a16="http://schemas.microsoft.com/office/drawing/2014/main" id="{CE950BCB-5C17-233E-FCE7-84BA47ECB1AB}"/>
                </a:ext>
              </a:extLst>
            </p:cNvPr>
            <p:cNvSpPr/>
            <p:nvPr/>
          </p:nvSpPr>
          <p:spPr>
            <a:xfrm>
              <a:off x="429063" y="46177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2691;p9">
              <a:extLst>
                <a:ext uri="{FF2B5EF4-FFF2-40B4-BE49-F238E27FC236}">
                  <a16:creationId xmlns:a16="http://schemas.microsoft.com/office/drawing/2014/main" id="{810B08F3-DDC6-1413-2564-A7150FBA28A8}"/>
                </a:ext>
              </a:extLst>
            </p:cNvPr>
            <p:cNvSpPr/>
            <p:nvPr/>
          </p:nvSpPr>
          <p:spPr>
            <a:xfrm>
              <a:off x="301470" y="335042"/>
              <a:ext cx="83427" cy="83400"/>
            </a:xfrm>
            <a:custGeom>
              <a:avLst/>
              <a:gdLst/>
              <a:ahLst/>
              <a:cxnLst/>
              <a:rect l="l" t="t" r="r" b="b"/>
              <a:pathLst>
                <a:path w="3011" h="3010" extrusionOk="0">
                  <a:moveTo>
                    <a:pt x="1" y="0"/>
                  </a:moveTo>
                  <a:lnTo>
                    <a:pt x="1" y="3010"/>
                  </a:lnTo>
                  <a:lnTo>
                    <a:pt x="3010" y="3010"/>
                  </a:lnTo>
                  <a:lnTo>
                    <a:pt x="30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" name="Google Shape;2697;p9">
            <a:extLst>
              <a:ext uri="{FF2B5EF4-FFF2-40B4-BE49-F238E27FC236}">
                <a16:creationId xmlns:a16="http://schemas.microsoft.com/office/drawing/2014/main" id="{632732A0-37DA-C348-D2D4-62FB9358F302}"/>
              </a:ext>
            </a:extLst>
          </p:cNvPr>
          <p:cNvGrpSpPr/>
          <p:nvPr/>
        </p:nvGrpSpPr>
        <p:grpSpPr>
          <a:xfrm>
            <a:off x="184616" y="3934432"/>
            <a:ext cx="3701241" cy="2728413"/>
            <a:chOff x="153872" y="2950824"/>
            <a:chExt cx="2775931" cy="2046310"/>
          </a:xfrm>
          <a:solidFill>
            <a:srgbClr val="043B3B"/>
          </a:solidFill>
        </p:grpSpPr>
        <p:sp>
          <p:nvSpPr>
            <p:cNvPr id="18" name="Google Shape;2698;p9">
              <a:extLst>
                <a:ext uri="{FF2B5EF4-FFF2-40B4-BE49-F238E27FC236}">
                  <a16:creationId xmlns:a16="http://schemas.microsoft.com/office/drawing/2014/main" id="{25199AE8-7178-8891-5351-FA0B25DE7130}"/>
                </a:ext>
              </a:extLst>
            </p:cNvPr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2699;p9">
              <a:extLst>
                <a:ext uri="{FF2B5EF4-FFF2-40B4-BE49-F238E27FC236}">
                  <a16:creationId xmlns:a16="http://schemas.microsoft.com/office/drawing/2014/main" id="{F3AFC873-2283-07DC-5543-D9086CF0E1EE}"/>
                </a:ext>
              </a:extLst>
            </p:cNvPr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700;p9">
              <a:extLst>
                <a:ext uri="{FF2B5EF4-FFF2-40B4-BE49-F238E27FC236}">
                  <a16:creationId xmlns:a16="http://schemas.microsoft.com/office/drawing/2014/main" id="{AD3BB47C-606C-9BCA-7C4A-065601F9E2BE}"/>
                </a:ext>
              </a:extLst>
            </p:cNvPr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701;p9">
              <a:extLst>
                <a:ext uri="{FF2B5EF4-FFF2-40B4-BE49-F238E27FC236}">
                  <a16:creationId xmlns:a16="http://schemas.microsoft.com/office/drawing/2014/main" id="{2744BE97-FC29-6137-5C83-196B4E24053A}"/>
                </a:ext>
              </a:extLst>
            </p:cNvPr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64FABCB-356E-4DF9-9634-446EE824A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47" y="486421"/>
            <a:ext cx="8744264" cy="65297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6B70178-5B47-EBB6-E94C-DBE5B48E7782}"/>
              </a:ext>
            </a:extLst>
          </p:cNvPr>
          <p:cNvSpPr txBox="1"/>
          <p:nvPr/>
        </p:nvSpPr>
        <p:spPr>
          <a:xfrm>
            <a:off x="551537" y="3044312"/>
            <a:ext cx="6296614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32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 از کجا شروع شد ...</a:t>
            </a:r>
            <a:endParaRPr lang="en-US" sz="32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624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34C85D-3531-EDB1-FD27-3AB5BF59016A}"/>
              </a:ext>
            </a:extLst>
          </p:cNvPr>
          <p:cNvSpPr/>
          <p:nvPr/>
        </p:nvSpPr>
        <p:spPr>
          <a:xfrm>
            <a:off x="-71019" y="-54708"/>
            <a:ext cx="12295572" cy="7002585"/>
          </a:xfrm>
          <a:prstGeom prst="rect">
            <a:avLst/>
          </a:prstGeom>
          <a:solidFill>
            <a:srgbClr val="E4DF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ہ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A0E5F2-6ECB-1E14-EE4F-BED83FD65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7" y="-626616"/>
            <a:ext cx="5962650" cy="3352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6E8797-5315-9332-D0EE-F0CFDA55EC21}"/>
              </a:ext>
            </a:extLst>
          </p:cNvPr>
          <p:cNvSpPr/>
          <p:nvPr/>
        </p:nvSpPr>
        <p:spPr>
          <a:xfrm>
            <a:off x="-290866" y="2716245"/>
            <a:ext cx="12835014" cy="3704433"/>
          </a:xfrm>
          <a:prstGeom prst="rect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CD7F5-58F9-4E19-A04A-A6A61CA64CB9}"/>
              </a:ext>
            </a:extLst>
          </p:cNvPr>
          <p:cNvSpPr txBox="1"/>
          <p:nvPr/>
        </p:nvSpPr>
        <p:spPr>
          <a:xfrm>
            <a:off x="8367203" y="1030846"/>
            <a:ext cx="2499064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44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هـویـت</a:t>
            </a:r>
            <a:endParaRPr lang="en-US" sz="44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FCF354-51EE-72E3-60D8-61FE63B437F5}"/>
              </a:ext>
            </a:extLst>
          </p:cNvPr>
          <p:cNvSpPr/>
          <p:nvPr/>
        </p:nvSpPr>
        <p:spPr>
          <a:xfrm>
            <a:off x="8216283" y="1295717"/>
            <a:ext cx="239697" cy="239697"/>
          </a:xfrm>
          <a:prstGeom prst="ellipse">
            <a:avLst/>
          </a:prstGeom>
          <a:solidFill>
            <a:srgbClr val="043B3B"/>
          </a:solidFill>
          <a:ln>
            <a:solidFill>
              <a:srgbClr val="E4D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9C62AE-97DB-86A7-3313-DAC242A00C79}"/>
              </a:ext>
            </a:extLst>
          </p:cNvPr>
          <p:cNvSpPr/>
          <p:nvPr/>
        </p:nvSpPr>
        <p:spPr>
          <a:xfrm>
            <a:off x="8010923" y="1335877"/>
            <a:ext cx="164238" cy="159375"/>
          </a:xfrm>
          <a:prstGeom prst="ellipse">
            <a:avLst/>
          </a:prstGeom>
          <a:solidFill>
            <a:srgbClr val="043B3B"/>
          </a:solidFill>
          <a:ln>
            <a:solidFill>
              <a:srgbClr val="E4D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4E9E7F-F7E5-FFD2-970A-B7AAD7F4C6EA}"/>
              </a:ext>
            </a:extLst>
          </p:cNvPr>
          <p:cNvSpPr/>
          <p:nvPr/>
        </p:nvSpPr>
        <p:spPr>
          <a:xfrm>
            <a:off x="7840839" y="1352992"/>
            <a:ext cx="128962" cy="125144"/>
          </a:xfrm>
          <a:prstGeom prst="ellipse">
            <a:avLst/>
          </a:prstGeom>
          <a:solidFill>
            <a:srgbClr val="043B3B"/>
          </a:solidFill>
          <a:ln>
            <a:solidFill>
              <a:srgbClr val="E4D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A41566-BB7B-4FD3-E9CB-43E4D0AEFBD0}"/>
              </a:ext>
            </a:extLst>
          </p:cNvPr>
          <p:cNvGrpSpPr/>
          <p:nvPr/>
        </p:nvGrpSpPr>
        <p:grpSpPr>
          <a:xfrm rot="10800000">
            <a:off x="10710571" y="1295717"/>
            <a:ext cx="613232" cy="239697"/>
            <a:chOff x="10408148" y="1295717"/>
            <a:chExt cx="613232" cy="2396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CAA0704-3AAB-D0DC-5207-343E01A1AFE1}"/>
                </a:ext>
              </a:extLst>
            </p:cNvPr>
            <p:cNvSpPr/>
            <p:nvPr/>
          </p:nvSpPr>
          <p:spPr>
            <a:xfrm rot="13500000">
              <a:off x="10781683" y="1295717"/>
              <a:ext cx="239697" cy="239697"/>
            </a:xfrm>
            <a:prstGeom prst="ellipse">
              <a:avLst/>
            </a:prstGeom>
            <a:solidFill>
              <a:srgbClr val="043B3B"/>
            </a:solidFill>
            <a:ln>
              <a:solidFill>
                <a:srgbClr val="E4D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C530176-F00B-3089-70EE-7F20DDBC04DB}"/>
                </a:ext>
              </a:extLst>
            </p:cNvPr>
            <p:cNvSpPr/>
            <p:nvPr/>
          </p:nvSpPr>
          <p:spPr>
            <a:xfrm rot="13500000">
              <a:off x="10576323" y="1335877"/>
              <a:ext cx="164238" cy="159375"/>
            </a:xfrm>
            <a:prstGeom prst="ellipse">
              <a:avLst/>
            </a:prstGeom>
            <a:solidFill>
              <a:srgbClr val="043B3B"/>
            </a:solidFill>
            <a:ln>
              <a:solidFill>
                <a:srgbClr val="E4D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C4C5A0-1C49-C1E0-9C78-A5B36F41F852}"/>
                </a:ext>
              </a:extLst>
            </p:cNvPr>
            <p:cNvSpPr/>
            <p:nvPr/>
          </p:nvSpPr>
          <p:spPr>
            <a:xfrm rot="13500000">
              <a:off x="10406239" y="1352992"/>
              <a:ext cx="128962" cy="125144"/>
            </a:xfrm>
            <a:prstGeom prst="ellipse">
              <a:avLst/>
            </a:prstGeom>
            <a:solidFill>
              <a:srgbClr val="043B3B"/>
            </a:solidFill>
            <a:ln>
              <a:solidFill>
                <a:srgbClr val="E4D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Google Shape;2551;p2">
            <a:extLst>
              <a:ext uri="{FF2B5EF4-FFF2-40B4-BE49-F238E27FC236}">
                <a16:creationId xmlns:a16="http://schemas.microsoft.com/office/drawing/2014/main" id="{9C8A4DAE-DC47-8F87-5AB3-1A6C6C2B2CF7}"/>
              </a:ext>
            </a:extLst>
          </p:cNvPr>
          <p:cNvSpPr/>
          <p:nvPr/>
        </p:nvSpPr>
        <p:spPr>
          <a:xfrm>
            <a:off x="9081698" y="2534679"/>
            <a:ext cx="345399" cy="345399"/>
          </a:xfrm>
          <a:prstGeom prst="star8">
            <a:avLst>
              <a:gd name="adj" fmla="val 37500"/>
            </a:avLst>
          </a:prstGeom>
          <a:solidFill>
            <a:srgbClr val="E4DFD2"/>
          </a:solidFill>
          <a:ln w="28575">
            <a:solidFill>
              <a:srgbClr val="043B3B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  <p:sp>
        <p:nvSpPr>
          <p:cNvPr id="19" name="Google Shape;2551;p2">
            <a:extLst>
              <a:ext uri="{FF2B5EF4-FFF2-40B4-BE49-F238E27FC236}">
                <a16:creationId xmlns:a16="http://schemas.microsoft.com/office/drawing/2014/main" id="{D02EBEFF-D6AB-8C57-DF56-59DB5102EBE8}"/>
              </a:ext>
            </a:extLst>
          </p:cNvPr>
          <p:cNvSpPr/>
          <p:nvPr/>
        </p:nvSpPr>
        <p:spPr>
          <a:xfrm>
            <a:off x="9574857" y="2534679"/>
            <a:ext cx="345399" cy="345399"/>
          </a:xfrm>
          <a:prstGeom prst="star8">
            <a:avLst>
              <a:gd name="adj" fmla="val 37500"/>
            </a:avLst>
          </a:prstGeom>
          <a:solidFill>
            <a:srgbClr val="E4DFD2"/>
          </a:solidFill>
          <a:ln w="28575">
            <a:solidFill>
              <a:srgbClr val="043B3B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  <p:sp>
        <p:nvSpPr>
          <p:cNvPr id="20" name="Google Shape;2551;p2">
            <a:extLst>
              <a:ext uri="{FF2B5EF4-FFF2-40B4-BE49-F238E27FC236}">
                <a16:creationId xmlns:a16="http://schemas.microsoft.com/office/drawing/2014/main" id="{B50F8918-444A-89E8-A77A-8C7987277ADC}"/>
              </a:ext>
            </a:extLst>
          </p:cNvPr>
          <p:cNvSpPr/>
          <p:nvPr/>
        </p:nvSpPr>
        <p:spPr>
          <a:xfrm>
            <a:off x="10068016" y="2540442"/>
            <a:ext cx="345399" cy="345399"/>
          </a:xfrm>
          <a:prstGeom prst="star8">
            <a:avLst>
              <a:gd name="adj" fmla="val 37500"/>
            </a:avLst>
          </a:prstGeom>
          <a:solidFill>
            <a:srgbClr val="E4DFD2"/>
          </a:solidFill>
          <a:ln w="28575">
            <a:solidFill>
              <a:srgbClr val="043B3B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EE7661-55C7-125A-A146-9074C2EC1F9D}"/>
              </a:ext>
            </a:extLst>
          </p:cNvPr>
          <p:cNvSpPr txBox="1"/>
          <p:nvPr/>
        </p:nvSpPr>
        <p:spPr>
          <a:xfrm>
            <a:off x="9392943" y="3103262"/>
            <a:ext cx="2182134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16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امام هادی علیه السلام:</a:t>
            </a:r>
            <a:endParaRPr lang="en-US" sz="16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2FABA6-C613-5D22-1642-E2F88D04D9F2}"/>
              </a:ext>
            </a:extLst>
          </p:cNvPr>
          <p:cNvSpPr txBox="1"/>
          <p:nvPr/>
        </p:nvSpPr>
        <p:spPr>
          <a:xfrm>
            <a:off x="7106478" y="3599244"/>
            <a:ext cx="448917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4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مَنْ هَانَتْ عَلَيْهِ نَفْسُهُ فَلاَ تَأْمَنْ شَرَّهُ</a:t>
            </a:r>
            <a:endParaRPr lang="en-US" sz="24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8AF911-7ADA-173A-35E5-F5CD899834A2}"/>
              </a:ext>
            </a:extLst>
          </p:cNvPr>
          <p:cNvSpPr txBox="1"/>
          <p:nvPr/>
        </p:nvSpPr>
        <p:spPr>
          <a:xfrm>
            <a:off x="3459979" y="3103262"/>
            <a:ext cx="2182134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16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امام علي عليه السلام:</a:t>
            </a:r>
            <a:endParaRPr lang="en-US" sz="16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DC2BAA-363B-CDA7-EE93-A7D9D460E454}"/>
              </a:ext>
            </a:extLst>
          </p:cNvPr>
          <p:cNvSpPr txBox="1"/>
          <p:nvPr/>
        </p:nvSpPr>
        <p:spPr>
          <a:xfrm>
            <a:off x="283801" y="3599244"/>
            <a:ext cx="535831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4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مَن كَرُمَت علَيهِ نَفسُهُ لَم يُهِنْها بالمَعصيَةِ</a:t>
            </a:r>
            <a:endParaRPr lang="en-US" sz="24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60D07C-2654-C79D-DBB5-760545E46895}"/>
              </a:ext>
            </a:extLst>
          </p:cNvPr>
          <p:cNvSpPr txBox="1"/>
          <p:nvPr/>
        </p:nvSpPr>
        <p:spPr>
          <a:xfrm>
            <a:off x="9413518" y="4892305"/>
            <a:ext cx="2182134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16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امام علي عليه السلام:</a:t>
            </a:r>
            <a:endParaRPr lang="en-US" sz="16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0A0CE8-B337-6B47-D63E-604BFDD5891B}"/>
              </a:ext>
            </a:extLst>
          </p:cNvPr>
          <p:cNvSpPr txBox="1"/>
          <p:nvPr/>
        </p:nvSpPr>
        <p:spPr>
          <a:xfrm>
            <a:off x="6237340" y="5388287"/>
            <a:ext cx="535831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4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مَن كَرُمَت علَيهِ نَفسُهُ هانَت علَيهِ شَهوَتُهُ</a:t>
            </a:r>
            <a:endParaRPr lang="en-US" sz="24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F6C023-7FA7-7E3B-9863-B59EAF275AC0}"/>
              </a:ext>
            </a:extLst>
          </p:cNvPr>
          <p:cNvSpPr txBox="1"/>
          <p:nvPr/>
        </p:nvSpPr>
        <p:spPr>
          <a:xfrm>
            <a:off x="3400344" y="4892305"/>
            <a:ext cx="2182134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16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امام علي عليه السلام:</a:t>
            </a:r>
            <a:endParaRPr lang="en-US" sz="16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7BE8F0-E563-7706-9513-077BC2285F8C}"/>
              </a:ext>
            </a:extLst>
          </p:cNvPr>
          <p:cNvSpPr txBox="1"/>
          <p:nvPr/>
        </p:nvSpPr>
        <p:spPr>
          <a:xfrm>
            <a:off x="1003853" y="5388287"/>
            <a:ext cx="447260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4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مَن كَرُمَت نَفسُهُ قَلَّ شِقاقُهُ و خِلافُهُ</a:t>
            </a:r>
            <a:endParaRPr lang="en-US" sz="24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0ED3A5-EFCA-5B18-0985-DE03F389DDF4}"/>
              </a:ext>
            </a:extLst>
          </p:cNvPr>
          <p:cNvSpPr/>
          <p:nvPr/>
        </p:nvSpPr>
        <p:spPr>
          <a:xfrm>
            <a:off x="11525595" y="3147681"/>
            <a:ext cx="219847" cy="219847"/>
          </a:xfrm>
          <a:prstGeom prst="ellipse">
            <a:avLst/>
          </a:prstGeom>
          <a:solidFill>
            <a:srgbClr val="E4DF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A313BD4-A24A-F089-90BC-7B66EC985E1C}"/>
              </a:ext>
            </a:extLst>
          </p:cNvPr>
          <p:cNvSpPr/>
          <p:nvPr/>
        </p:nvSpPr>
        <p:spPr>
          <a:xfrm>
            <a:off x="11490969" y="4966542"/>
            <a:ext cx="219847" cy="219847"/>
          </a:xfrm>
          <a:prstGeom prst="ellipse">
            <a:avLst/>
          </a:prstGeom>
          <a:solidFill>
            <a:srgbClr val="E4DF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0C06A39-15A1-02F0-4387-7D15BFA18AFA}"/>
              </a:ext>
            </a:extLst>
          </p:cNvPr>
          <p:cNvSpPr/>
          <p:nvPr/>
        </p:nvSpPr>
        <p:spPr>
          <a:xfrm>
            <a:off x="5507613" y="4966542"/>
            <a:ext cx="219847" cy="219847"/>
          </a:xfrm>
          <a:prstGeom prst="ellipse">
            <a:avLst/>
          </a:prstGeom>
          <a:solidFill>
            <a:srgbClr val="E4DF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0500B62-357A-43AC-AAA7-896F1CE889A6}"/>
              </a:ext>
            </a:extLst>
          </p:cNvPr>
          <p:cNvSpPr/>
          <p:nvPr/>
        </p:nvSpPr>
        <p:spPr>
          <a:xfrm>
            <a:off x="5507613" y="3147681"/>
            <a:ext cx="219847" cy="219847"/>
          </a:xfrm>
          <a:prstGeom prst="ellipse">
            <a:avLst/>
          </a:prstGeom>
          <a:solidFill>
            <a:srgbClr val="E4DF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DF5FC8-2005-180D-674F-684312987C92}"/>
              </a:ext>
            </a:extLst>
          </p:cNvPr>
          <p:cNvSpPr/>
          <p:nvPr/>
        </p:nvSpPr>
        <p:spPr>
          <a:xfrm>
            <a:off x="4610100" y="6000479"/>
            <a:ext cx="2971800" cy="722533"/>
          </a:xfrm>
          <a:prstGeom prst="rect">
            <a:avLst/>
          </a:prstGeom>
          <a:solidFill>
            <a:srgbClr val="E4DFD2"/>
          </a:solidFill>
          <a:ln w="57150">
            <a:solidFill>
              <a:srgbClr val="043B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CE1800-0F85-7731-20C1-D287268251A4}"/>
              </a:ext>
            </a:extLst>
          </p:cNvPr>
          <p:cNvSpPr txBox="1"/>
          <p:nvPr/>
        </p:nvSpPr>
        <p:spPr>
          <a:xfrm>
            <a:off x="4692343" y="6160279"/>
            <a:ext cx="276884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4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خود کنترلی درونی</a:t>
            </a:r>
            <a:endParaRPr lang="en-US" sz="24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6068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C38AD7-9101-F8DC-A73F-E15227925C8F}"/>
              </a:ext>
            </a:extLst>
          </p:cNvPr>
          <p:cNvSpPr/>
          <p:nvPr/>
        </p:nvSpPr>
        <p:spPr>
          <a:xfrm>
            <a:off x="-71019" y="-54708"/>
            <a:ext cx="12295572" cy="7002585"/>
          </a:xfrm>
          <a:prstGeom prst="rect">
            <a:avLst/>
          </a:prstGeom>
          <a:solidFill>
            <a:srgbClr val="E4DF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ہ</a:t>
            </a:r>
            <a:endParaRPr lang="en-US" dirty="0"/>
          </a:p>
        </p:txBody>
      </p:sp>
      <p:grpSp>
        <p:nvGrpSpPr>
          <p:cNvPr id="3" name="Google Shape;2682;p9">
            <a:extLst>
              <a:ext uri="{FF2B5EF4-FFF2-40B4-BE49-F238E27FC236}">
                <a16:creationId xmlns:a16="http://schemas.microsoft.com/office/drawing/2014/main" id="{D2B10A29-DC0E-B9CA-32B8-1DB9991E31E1}"/>
              </a:ext>
            </a:extLst>
          </p:cNvPr>
          <p:cNvGrpSpPr/>
          <p:nvPr/>
        </p:nvGrpSpPr>
        <p:grpSpPr>
          <a:xfrm>
            <a:off x="8313936" y="222543"/>
            <a:ext cx="3702313" cy="2728413"/>
            <a:chOff x="6250862" y="166907"/>
            <a:chExt cx="2776735" cy="2046310"/>
          </a:xfrm>
          <a:solidFill>
            <a:srgbClr val="043B3B"/>
          </a:solidFill>
        </p:grpSpPr>
        <p:sp>
          <p:nvSpPr>
            <p:cNvPr id="4" name="Google Shape;2683;p9">
              <a:extLst>
                <a:ext uri="{FF2B5EF4-FFF2-40B4-BE49-F238E27FC236}">
                  <a16:creationId xmlns:a16="http://schemas.microsoft.com/office/drawing/2014/main" id="{267DEEFC-6EFA-92AF-0C30-AD75FD0ADC16}"/>
                </a:ext>
              </a:extLst>
            </p:cNvPr>
            <p:cNvSpPr/>
            <p:nvPr/>
          </p:nvSpPr>
          <p:spPr>
            <a:xfrm>
              <a:off x="6538521" y="251138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1" y="0"/>
                  </a:moveTo>
                  <a:lnTo>
                    <a:pt x="1" y="752"/>
                  </a:lnTo>
                  <a:lnTo>
                    <a:pt x="86012" y="752"/>
                  </a:lnTo>
                  <a:lnTo>
                    <a:pt x="86012" y="60430"/>
                  </a:lnTo>
                  <a:lnTo>
                    <a:pt x="86764" y="60430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2684;p9">
              <a:extLst>
                <a:ext uri="{FF2B5EF4-FFF2-40B4-BE49-F238E27FC236}">
                  <a16:creationId xmlns:a16="http://schemas.microsoft.com/office/drawing/2014/main" id="{77D9338F-1953-E3E0-7180-6968919FE9F7}"/>
                </a:ext>
              </a:extLst>
            </p:cNvPr>
            <p:cNvSpPr/>
            <p:nvPr/>
          </p:nvSpPr>
          <p:spPr>
            <a:xfrm>
              <a:off x="6250862" y="16690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0" y="0"/>
                  </a:moveTo>
                  <a:lnTo>
                    <a:pt x="0" y="1114"/>
                  </a:lnTo>
                  <a:lnTo>
                    <a:pt x="89171" y="1114"/>
                  </a:lnTo>
                  <a:lnTo>
                    <a:pt x="89171" y="11015"/>
                  </a:lnTo>
                  <a:lnTo>
                    <a:pt x="99072" y="11015"/>
                  </a:lnTo>
                  <a:lnTo>
                    <a:pt x="99072" y="73853"/>
                  </a:lnTo>
                  <a:lnTo>
                    <a:pt x="100216" y="73853"/>
                  </a:lnTo>
                  <a:lnTo>
                    <a:pt x="100216" y="9902"/>
                  </a:lnTo>
                  <a:lnTo>
                    <a:pt x="90285" y="9902"/>
                  </a:lnTo>
                  <a:lnTo>
                    <a:pt x="902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2685;p9">
              <a:extLst>
                <a:ext uri="{FF2B5EF4-FFF2-40B4-BE49-F238E27FC236}">
                  <a16:creationId xmlns:a16="http://schemas.microsoft.com/office/drawing/2014/main" id="{DBAB6D3D-23D2-7DFD-B9C0-C7A5F1C4B150}"/>
                </a:ext>
              </a:extLst>
            </p:cNvPr>
            <p:cNvSpPr/>
            <p:nvPr/>
          </p:nvSpPr>
          <p:spPr>
            <a:xfrm>
              <a:off x="8610654" y="441239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2686;p9">
              <a:extLst>
                <a:ext uri="{FF2B5EF4-FFF2-40B4-BE49-F238E27FC236}">
                  <a16:creationId xmlns:a16="http://schemas.microsoft.com/office/drawing/2014/main" id="{BDF8BF82-B74A-5162-BA44-5F5F043EE806}"/>
                </a:ext>
              </a:extLst>
            </p:cNvPr>
            <p:cNvSpPr/>
            <p:nvPr/>
          </p:nvSpPr>
          <p:spPr>
            <a:xfrm>
              <a:off x="8796600" y="315336"/>
              <a:ext cx="82568" cy="8256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" y="0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" name="Google Shape;2687;p9">
            <a:extLst>
              <a:ext uri="{FF2B5EF4-FFF2-40B4-BE49-F238E27FC236}">
                <a16:creationId xmlns:a16="http://schemas.microsoft.com/office/drawing/2014/main" id="{2F8AF260-14B5-871F-D83C-9A75E7A64F2A}"/>
              </a:ext>
            </a:extLst>
          </p:cNvPr>
          <p:cNvGrpSpPr/>
          <p:nvPr/>
        </p:nvGrpSpPr>
        <p:grpSpPr>
          <a:xfrm>
            <a:off x="184616" y="249926"/>
            <a:ext cx="3701241" cy="2728413"/>
            <a:chOff x="153872" y="187444"/>
            <a:chExt cx="2775931" cy="2046310"/>
          </a:xfrm>
          <a:solidFill>
            <a:srgbClr val="043B3B"/>
          </a:solidFill>
        </p:grpSpPr>
        <p:sp>
          <p:nvSpPr>
            <p:cNvPr id="9" name="Google Shape;2688;p9">
              <a:extLst>
                <a:ext uri="{FF2B5EF4-FFF2-40B4-BE49-F238E27FC236}">
                  <a16:creationId xmlns:a16="http://schemas.microsoft.com/office/drawing/2014/main" id="{2F899FCF-75A9-B722-FCE3-A8DBBEA1F7E6}"/>
                </a:ext>
              </a:extLst>
            </p:cNvPr>
            <p:cNvSpPr/>
            <p:nvPr/>
          </p:nvSpPr>
          <p:spPr>
            <a:xfrm>
              <a:off x="238102" y="271675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0"/>
                  </a:lnTo>
                  <a:lnTo>
                    <a:pt x="753" y="60430"/>
                  </a:lnTo>
                  <a:lnTo>
                    <a:pt x="753" y="752"/>
                  </a:lnTo>
                  <a:lnTo>
                    <a:pt x="86764" y="752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Google Shape;2689;p9">
              <a:extLst>
                <a:ext uri="{FF2B5EF4-FFF2-40B4-BE49-F238E27FC236}">
                  <a16:creationId xmlns:a16="http://schemas.microsoft.com/office/drawing/2014/main" id="{3B6B9947-6F71-C05F-675F-B0CE6829D661}"/>
                </a:ext>
              </a:extLst>
            </p:cNvPr>
            <p:cNvSpPr/>
            <p:nvPr/>
          </p:nvSpPr>
          <p:spPr>
            <a:xfrm>
              <a:off x="153872" y="18744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9902" y="0"/>
                  </a:moveTo>
                  <a:lnTo>
                    <a:pt x="9902" y="9902"/>
                  </a:lnTo>
                  <a:lnTo>
                    <a:pt x="1" y="9902"/>
                  </a:lnTo>
                  <a:lnTo>
                    <a:pt x="1" y="73853"/>
                  </a:lnTo>
                  <a:lnTo>
                    <a:pt x="1114" y="73853"/>
                  </a:lnTo>
                  <a:lnTo>
                    <a:pt x="1114" y="11015"/>
                  </a:lnTo>
                  <a:lnTo>
                    <a:pt x="11046" y="11015"/>
                  </a:lnTo>
                  <a:lnTo>
                    <a:pt x="11046" y="1114"/>
                  </a:lnTo>
                  <a:lnTo>
                    <a:pt x="100186" y="1114"/>
                  </a:lnTo>
                  <a:lnTo>
                    <a:pt x="100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Google Shape;2690;p9">
              <a:extLst>
                <a:ext uri="{FF2B5EF4-FFF2-40B4-BE49-F238E27FC236}">
                  <a16:creationId xmlns:a16="http://schemas.microsoft.com/office/drawing/2014/main" id="{AF6C2EE6-F4AA-B9D5-B615-ACD77549B3F7}"/>
                </a:ext>
              </a:extLst>
            </p:cNvPr>
            <p:cNvSpPr/>
            <p:nvPr/>
          </p:nvSpPr>
          <p:spPr>
            <a:xfrm>
              <a:off x="429063" y="46177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Google Shape;2691;p9">
              <a:extLst>
                <a:ext uri="{FF2B5EF4-FFF2-40B4-BE49-F238E27FC236}">
                  <a16:creationId xmlns:a16="http://schemas.microsoft.com/office/drawing/2014/main" id="{A8399E32-9A9D-D58A-2C56-0ED39925D340}"/>
                </a:ext>
              </a:extLst>
            </p:cNvPr>
            <p:cNvSpPr/>
            <p:nvPr/>
          </p:nvSpPr>
          <p:spPr>
            <a:xfrm>
              <a:off x="301470" y="335042"/>
              <a:ext cx="83427" cy="83400"/>
            </a:xfrm>
            <a:custGeom>
              <a:avLst/>
              <a:gdLst/>
              <a:ahLst/>
              <a:cxnLst/>
              <a:rect l="l" t="t" r="r" b="b"/>
              <a:pathLst>
                <a:path w="3011" h="3010" extrusionOk="0">
                  <a:moveTo>
                    <a:pt x="1" y="0"/>
                  </a:moveTo>
                  <a:lnTo>
                    <a:pt x="1" y="3010"/>
                  </a:lnTo>
                  <a:lnTo>
                    <a:pt x="3010" y="3010"/>
                  </a:lnTo>
                  <a:lnTo>
                    <a:pt x="30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oogle Shape;2692;p9">
            <a:extLst>
              <a:ext uri="{FF2B5EF4-FFF2-40B4-BE49-F238E27FC236}">
                <a16:creationId xmlns:a16="http://schemas.microsoft.com/office/drawing/2014/main" id="{1263C9C5-D4F3-88AF-7CD4-BDD58EC5004E}"/>
              </a:ext>
            </a:extLst>
          </p:cNvPr>
          <p:cNvGrpSpPr/>
          <p:nvPr/>
        </p:nvGrpSpPr>
        <p:grpSpPr>
          <a:xfrm>
            <a:off x="8313936" y="3907050"/>
            <a:ext cx="3702313" cy="2728413"/>
            <a:chOff x="6250862" y="2930287"/>
            <a:chExt cx="2776735" cy="2046310"/>
          </a:xfrm>
          <a:solidFill>
            <a:srgbClr val="043B3B"/>
          </a:solidFill>
        </p:grpSpPr>
        <p:sp>
          <p:nvSpPr>
            <p:cNvPr id="14" name="Google Shape;2693;p9">
              <a:extLst>
                <a:ext uri="{FF2B5EF4-FFF2-40B4-BE49-F238E27FC236}">
                  <a16:creationId xmlns:a16="http://schemas.microsoft.com/office/drawing/2014/main" id="{5122AFF9-690C-888B-449F-A64F8AD74D2B}"/>
                </a:ext>
              </a:extLst>
            </p:cNvPr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2694;p9">
              <a:extLst>
                <a:ext uri="{FF2B5EF4-FFF2-40B4-BE49-F238E27FC236}">
                  <a16:creationId xmlns:a16="http://schemas.microsoft.com/office/drawing/2014/main" id="{B5912029-D366-148F-BC7E-863A4C6F1A92}"/>
                </a:ext>
              </a:extLst>
            </p:cNvPr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2695;p9">
              <a:extLst>
                <a:ext uri="{FF2B5EF4-FFF2-40B4-BE49-F238E27FC236}">
                  <a16:creationId xmlns:a16="http://schemas.microsoft.com/office/drawing/2014/main" id="{349DC2EC-1CAC-4A95-9F32-1141BDB2DC91}"/>
                </a:ext>
              </a:extLst>
            </p:cNvPr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2696;p9">
              <a:extLst>
                <a:ext uri="{FF2B5EF4-FFF2-40B4-BE49-F238E27FC236}">
                  <a16:creationId xmlns:a16="http://schemas.microsoft.com/office/drawing/2014/main" id="{166B59B8-5E53-0916-2C93-5CEB32B84486}"/>
                </a:ext>
              </a:extLst>
            </p:cNvPr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2697;p9">
            <a:extLst>
              <a:ext uri="{FF2B5EF4-FFF2-40B4-BE49-F238E27FC236}">
                <a16:creationId xmlns:a16="http://schemas.microsoft.com/office/drawing/2014/main" id="{56F3C491-FE10-29DD-8513-99A784EBF760}"/>
              </a:ext>
            </a:extLst>
          </p:cNvPr>
          <p:cNvGrpSpPr/>
          <p:nvPr/>
        </p:nvGrpSpPr>
        <p:grpSpPr>
          <a:xfrm>
            <a:off x="184616" y="3934432"/>
            <a:ext cx="3701241" cy="2728413"/>
            <a:chOff x="153872" y="2950824"/>
            <a:chExt cx="2775931" cy="2046310"/>
          </a:xfrm>
          <a:solidFill>
            <a:srgbClr val="043B3B"/>
          </a:solidFill>
        </p:grpSpPr>
        <p:sp>
          <p:nvSpPr>
            <p:cNvPr id="19" name="Google Shape;2698;p9">
              <a:extLst>
                <a:ext uri="{FF2B5EF4-FFF2-40B4-BE49-F238E27FC236}">
                  <a16:creationId xmlns:a16="http://schemas.microsoft.com/office/drawing/2014/main" id="{36CED5F5-8B27-D159-9433-66099DA8CCA4}"/>
                </a:ext>
              </a:extLst>
            </p:cNvPr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699;p9">
              <a:extLst>
                <a:ext uri="{FF2B5EF4-FFF2-40B4-BE49-F238E27FC236}">
                  <a16:creationId xmlns:a16="http://schemas.microsoft.com/office/drawing/2014/main" id="{FB343254-240F-792B-3BC2-CA9686628E24}"/>
                </a:ext>
              </a:extLst>
            </p:cNvPr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700;p9">
              <a:extLst>
                <a:ext uri="{FF2B5EF4-FFF2-40B4-BE49-F238E27FC236}">
                  <a16:creationId xmlns:a16="http://schemas.microsoft.com/office/drawing/2014/main" id="{23D05CE4-FEE4-80AA-F621-923BD81D369C}"/>
                </a:ext>
              </a:extLst>
            </p:cNvPr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701;p9">
              <a:extLst>
                <a:ext uri="{FF2B5EF4-FFF2-40B4-BE49-F238E27FC236}">
                  <a16:creationId xmlns:a16="http://schemas.microsoft.com/office/drawing/2014/main" id="{8B7E5B6A-E29E-DD9B-EC45-ECF4481D8558}"/>
                </a:ext>
              </a:extLst>
            </p:cNvPr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40A5904-2459-65C4-21C8-D87F0222CDFF}"/>
              </a:ext>
            </a:extLst>
          </p:cNvPr>
          <p:cNvSpPr txBox="1"/>
          <p:nvPr/>
        </p:nvSpPr>
        <p:spPr>
          <a:xfrm>
            <a:off x="3247265" y="767033"/>
            <a:ext cx="5659004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54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استـعـدادیـابـی</a:t>
            </a:r>
            <a:endParaRPr lang="en-US" sz="54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7134A8-1F74-10DE-B0A3-C23E36566601}"/>
              </a:ext>
            </a:extLst>
          </p:cNvPr>
          <p:cNvSpPr/>
          <p:nvPr/>
        </p:nvSpPr>
        <p:spPr>
          <a:xfrm>
            <a:off x="6510130" y="3384734"/>
            <a:ext cx="4303644" cy="739783"/>
          </a:xfrm>
          <a:prstGeom prst="rect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BB39ED-99EB-BD64-7173-377820D41B7A}"/>
              </a:ext>
            </a:extLst>
          </p:cNvPr>
          <p:cNvSpPr txBox="1"/>
          <p:nvPr/>
        </p:nvSpPr>
        <p:spPr>
          <a:xfrm>
            <a:off x="6643231" y="3547642"/>
            <a:ext cx="41085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8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اجازه ورود به دنیای نوجوان</a:t>
            </a:r>
            <a:endParaRPr lang="en-US" sz="28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852354-8002-A238-F347-46A4CCC63783}"/>
              </a:ext>
            </a:extLst>
          </p:cNvPr>
          <p:cNvSpPr/>
          <p:nvPr/>
        </p:nvSpPr>
        <p:spPr>
          <a:xfrm>
            <a:off x="1490869" y="3384734"/>
            <a:ext cx="4303644" cy="739783"/>
          </a:xfrm>
          <a:prstGeom prst="rect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670414-E913-405A-52B8-49DAB2174BAA}"/>
              </a:ext>
            </a:extLst>
          </p:cNvPr>
          <p:cNvSpPr txBox="1"/>
          <p:nvPr/>
        </p:nvSpPr>
        <p:spPr>
          <a:xfrm>
            <a:off x="1623970" y="3547642"/>
            <a:ext cx="41085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8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کشش از سمت مخاطب</a:t>
            </a:r>
            <a:endParaRPr lang="en-US" sz="28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E4496E-5693-2DAA-4B7D-D643594D1D02}"/>
              </a:ext>
            </a:extLst>
          </p:cNvPr>
          <p:cNvSpPr/>
          <p:nvPr/>
        </p:nvSpPr>
        <p:spPr>
          <a:xfrm>
            <a:off x="1490869" y="4736645"/>
            <a:ext cx="9322905" cy="739783"/>
          </a:xfrm>
          <a:prstGeom prst="rect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CA8C49-CA76-7E5E-E927-8FAFDB4A814E}"/>
              </a:ext>
            </a:extLst>
          </p:cNvPr>
          <p:cNvSpPr txBox="1"/>
          <p:nvPr/>
        </p:nvSpPr>
        <p:spPr>
          <a:xfrm>
            <a:off x="1791471" y="4577107"/>
            <a:ext cx="8711762" cy="8463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8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القای مبانی تربیتی در پس زمینه کشف و شکوفایی استعداد</a:t>
            </a:r>
            <a:endParaRPr lang="en-US" sz="28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2329DCC-27A7-30B8-ABB0-F13568B96C87}"/>
              </a:ext>
            </a:extLst>
          </p:cNvPr>
          <p:cNvSpPr/>
          <p:nvPr/>
        </p:nvSpPr>
        <p:spPr>
          <a:xfrm>
            <a:off x="10680148" y="3186300"/>
            <a:ext cx="329295" cy="329295"/>
          </a:xfrm>
          <a:prstGeom prst="ellipse">
            <a:avLst/>
          </a:prstGeom>
          <a:solidFill>
            <a:srgbClr val="E4DFD2"/>
          </a:solidFill>
          <a:ln w="38100">
            <a:solidFill>
              <a:srgbClr val="043B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F9AF2D3-AEF1-164C-D94D-FA7C6173AA1B}"/>
              </a:ext>
            </a:extLst>
          </p:cNvPr>
          <p:cNvSpPr/>
          <p:nvPr/>
        </p:nvSpPr>
        <p:spPr>
          <a:xfrm>
            <a:off x="5641009" y="3186300"/>
            <a:ext cx="329295" cy="329295"/>
          </a:xfrm>
          <a:prstGeom prst="ellipse">
            <a:avLst/>
          </a:prstGeom>
          <a:solidFill>
            <a:srgbClr val="E4DFD2"/>
          </a:solidFill>
          <a:ln w="38100">
            <a:solidFill>
              <a:srgbClr val="043B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1DF5BE-B4EA-041B-FF23-D0145F5E0094}"/>
              </a:ext>
            </a:extLst>
          </p:cNvPr>
          <p:cNvSpPr/>
          <p:nvPr/>
        </p:nvSpPr>
        <p:spPr>
          <a:xfrm>
            <a:off x="10650331" y="4538210"/>
            <a:ext cx="329295" cy="329295"/>
          </a:xfrm>
          <a:prstGeom prst="ellipse">
            <a:avLst/>
          </a:prstGeom>
          <a:solidFill>
            <a:srgbClr val="E4DFD2"/>
          </a:solidFill>
          <a:ln w="38100">
            <a:solidFill>
              <a:srgbClr val="043B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E711C3-DB9A-CFD8-CA1A-6A5120944964}"/>
              </a:ext>
            </a:extLst>
          </p:cNvPr>
          <p:cNvSpPr/>
          <p:nvPr/>
        </p:nvSpPr>
        <p:spPr>
          <a:xfrm>
            <a:off x="1095607" y="2179548"/>
            <a:ext cx="10000785" cy="739783"/>
          </a:xfrm>
          <a:prstGeom prst="rect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979270-F129-650B-0D3B-921E0A387792}"/>
              </a:ext>
            </a:extLst>
          </p:cNvPr>
          <p:cNvSpPr txBox="1"/>
          <p:nvPr/>
        </p:nvSpPr>
        <p:spPr>
          <a:xfrm>
            <a:off x="1156124" y="2302368"/>
            <a:ext cx="9823502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8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پرداختن به نیاز مخاطب : حس ارزشمندی و دیده شدن توانمندی ها</a:t>
            </a:r>
            <a:endParaRPr lang="en-US" sz="28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43AF4E2-EB29-556D-D852-C7A8D5ABC73D}"/>
              </a:ext>
            </a:extLst>
          </p:cNvPr>
          <p:cNvSpPr/>
          <p:nvPr/>
        </p:nvSpPr>
        <p:spPr>
          <a:xfrm>
            <a:off x="10932949" y="1981113"/>
            <a:ext cx="329295" cy="329295"/>
          </a:xfrm>
          <a:prstGeom prst="ellipse">
            <a:avLst/>
          </a:prstGeom>
          <a:solidFill>
            <a:srgbClr val="E4DFD2"/>
          </a:solidFill>
          <a:ln w="38100">
            <a:solidFill>
              <a:srgbClr val="043B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95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1" grpId="0" animBg="1"/>
      <p:bldP spid="32" grpId="0" animBg="1"/>
      <p:bldP spid="33" grpId="0" animBg="1"/>
      <p:bldP spid="34" grpId="0" animBg="1"/>
      <p:bldP spid="35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7BCDE3-C88E-A924-0A50-3568E70DF52E}"/>
              </a:ext>
            </a:extLst>
          </p:cNvPr>
          <p:cNvSpPr/>
          <p:nvPr/>
        </p:nvSpPr>
        <p:spPr>
          <a:xfrm>
            <a:off x="-71019" y="-54708"/>
            <a:ext cx="12295572" cy="7002585"/>
          </a:xfrm>
          <a:prstGeom prst="rect">
            <a:avLst/>
          </a:prstGeom>
          <a:solidFill>
            <a:srgbClr val="E4DF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ہ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C54344-C8D9-5260-A50C-D870604C9BEB}"/>
              </a:ext>
            </a:extLst>
          </p:cNvPr>
          <p:cNvSpPr/>
          <p:nvPr/>
        </p:nvSpPr>
        <p:spPr>
          <a:xfrm>
            <a:off x="-71019" y="-377687"/>
            <a:ext cx="7335078" cy="7593496"/>
          </a:xfrm>
          <a:prstGeom prst="rect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7206EF-40EF-BE00-EF67-4C9277878C79}"/>
              </a:ext>
            </a:extLst>
          </p:cNvPr>
          <p:cNvSpPr txBox="1"/>
          <p:nvPr/>
        </p:nvSpPr>
        <p:spPr>
          <a:xfrm>
            <a:off x="7755872" y="2800253"/>
            <a:ext cx="420239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32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شیوه </a:t>
            </a:r>
            <a:r>
              <a:rPr lang="fa-IR" sz="36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استعدادسنجی</a:t>
            </a:r>
            <a:endParaRPr lang="en-US" sz="36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C9618-ADF2-0151-899F-1B73D251AB3A}"/>
              </a:ext>
            </a:extLst>
          </p:cNvPr>
          <p:cNvSpPr txBox="1"/>
          <p:nvPr/>
        </p:nvSpPr>
        <p:spPr>
          <a:xfrm>
            <a:off x="8011821" y="3589053"/>
            <a:ext cx="3601449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rgbClr val="043B3B"/>
                </a:solidFill>
                <a:latin typeface="Kahroba-VF-OA SB" pitchFamily="2" charset="-78"/>
                <a:cs typeface="Kahroba-VF-OA SB" pitchFamily="2" charset="-78"/>
              </a:rPr>
              <a:t>استعدادیابی ابعادی با استفاده از الگوریتم های هوشمند</a:t>
            </a:r>
            <a:endParaRPr lang="en-US" sz="2000" dirty="0">
              <a:solidFill>
                <a:srgbClr val="043B3B"/>
              </a:solidFill>
              <a:latin typeface="Sahel SemiBold FD" panose="020B0603030804020204" pitchFamily="34" charset="-78"/>
              <a:cs typeface="Sahel SemiBold FD" panose="020B0603030804020204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9BAD1-74E8-E3E7-FA8F-89D6FA4D667F}"/>
              </a:ext>
            </a:extLst>
          </p:cNvPr>
          <p:cNvSpPr txBox="1"/>
          <p:nvPr/>
        </p:nvSpPr>
        <p:spPr>
          <a:xfrm>
            <a:off x="1880357" y="775803"/>
            <a:ext cx="5251612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8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نگــاه ابعــادی و کــل نگــر</a:t>
            </a:r>
            <a:endParaRPr lang="en-US" sz="28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12" name="Google Shape;2551;p2">
            <a:extLst>
              <a:ext uri="{FF2B5EF4-FFF2-40B4-BE49-F238E27FC236}">
                <a16:creationId xmlns:a16="http://schemas.microsoft.com/office/drawing/2014/main" id="{428AE8D3-BABB-5D52-43BC-CEE082D338E2}"/>
              </a:ext>
            </a:extLst>
          </p:cNvPr>
          <p:cNvSpPr/>
          <p:nvPr/>
        </p:nvSpPr>
        <p:spPr>
          <a:xfrm>
            <a:off x="6940610" y="699578"/>
            <a:ext cx="601109" cy="601109"/>
          </a:xfrm>
          <a:prstGeom prst="star8">
            <a:avLst>
              <a:gd name="adj" fmla="val 37500"/>
            </a:avLst>
          </a:prstGeom>
          <a:solidFill>
            <a:srgbClr val="E4DFD2"/>
          </a:solidFill>
          <a:ln w="28575">
            <a:solidFill>
              <a:srgbClr val="043B3B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C8F8F9-D9E1-23E7-D998-18C264482BEA}"/>
              </a:ext>
            </a:extLst>
          </p:cNvPr>
          <p:cNvSpPr txBox="1"/>
          <p:nvPr/>
        </p:nvSpPr>
        <p:spPr>
          <a:xfrm>
            <a:off x="2069825" y="2036003"/>
            <a:ext cx="5251612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8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افـزایـش دقـت نتـیـجـه</a:t>
            </a:r>
            <a:endParaRPr lang="en-US" sz="28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29B2AC-DF3C-72BB-4DFD-6DF302D688E5}"/>
              </a:ext>
            </a:extLst>
          </p:cNvPr>
          <p:cNvSpPr txBox="1"/>
          <p:nvPr/>
        </p:nvSpPr>
        <p:spPr>
          <a:xfrm>
            <a:off x="1898330" y="3419061"/>
            <a:ext cx="4984902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8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افزایش سرعت و مقیاس پذیری</a:t>
            </a:r>
            <a:endParaRPr lang="en-US" sz="28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F7AFBD-E80E-96E8-3A5D-016095E6F307}"/>
              </a:ext>
            </a:extLst>
          </p:cNvPr>
          <p:cNvSpPr txBox="1"/>
          <p:nvPr/>
        </p:nvSpPr>
        <p:spPr>
          <a:xfrm>
            <a:off x="188843" y="4614256"/>
            <a:ext cx="6528471" cy="180049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پلتفرم آنلاین و دسترسی </a:t>
            </a:r>
            <a:r>
              <a:rPr lang="fa-IR" sz="2800" dirty="0">
                <a:solidFill>
                  <a:srgbClr val="E4DFD2"/>
                </a:solidFill>
                <a:latin typeface="Kahroba-VF-OA BL LC" pitchFamily="2" charset="-78"/>
                <a:cs typeface="Titr" panose="00000700000000000000" pitchFamily="2" charset="-78"/>
              </a:rPr>
              <a:t>24</a:t>
            </a:r>
            <a:r>
              <a:rPr lang="fa-IR" sz="24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 ساعته از سراسر کشور کسب گواهی شرکت خلاق از معاونت علمی ریاست جمهوری</a:t>
            </a:r>
            <a:endParaRPr lang="en-US" sz="24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19" name="Google Shape;2551;p2">
            <a:extLst>
              <a:ext uri="{FF2B5EF4-FFF2-40B4-BE49-F238E27FC236}">
                <a16:creationId xmlns:a16="http://schemas.microsoft.com/office/drawing/2014/main" id="{45ABF776-037A-3383-D400-6E303D336076}"/>
              </a:ext>
            </a:extLst>
          </p:cNvPr>
          <p:cNvSpPr/>
          <p:nvPr/>
        </p:nvSpPr>
        <p:spPr>
          <a:xfrm>
            <a:off x="6940610" y="1940926"/>
            <a:ext cx="601109" cy="601109"/>
          </a:xfrm>
          <a:prstGeom prst="star8">
            <a:avLst>
              <a:gd name="adj" fmla="val 37500"/>
            </a:avLst>
          </a:prstGeom>
          <a:solidFill>
            <a:srgbClr val="E4DFD2"/>
          </a:solidFill>
          <a:ln w="28575">
            <a:solidFill>
              <a:srgbClr val="043B3B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  <p:sp>
        <p:nvSpPr>
          <p:cNvPr id="20" name="Google Shape;2551;p2">
            <a:extLst>
              <a:ext uri="{FF2B5EF4-FFF2-40B4-BE49-F238E27FC236}">
                <a16:creationId xmlns:a16="http://schemas.microsoft.com/office/drawing/2014/main" id="{122F33F1-F2DE-1F03-BEA6-3994A1922159}"/>
              </a:ext>
            </a:extLst>
          </p:cNvPr>
          <p:cNvSpPr/>
          <p:nvPr/>
        </p:nvSpPr>
        <p:spPr>
          <a:xfrm>
            <a:off x="6940610" y="3296204"/>
            <a:ext cx="601109" cy="601109"/>
          </a:xfrm>
          <a:prstGeom prst="star8">
            <a:avLst>
              <a:gd name="adj" fmla="val 37500"/>
            </a:avLst>
          </a:prstGeom>
          <a:solidFill>
            <a:srgbClr val="E4DFD2"/>
          </a:solidFill>
          <a:ln w="28575">
            <a:solidFill>
              <a:srgbClr val="043B3B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  <p:sp>
        <p:nvSpPr>
          <p:cNvPr id="21" name="Google Shape;2551;p2">
            <a:extLst>
              <a:ext uri="{FF2B5EF4-FFF2-40B4-BE49-F238E27FC236}">
                <a16:creationId xmlns:a16="http://schemas.microsoft.com/office/drawing/2014/main" id="{D2102A91-EBCC-AEDC-6B64-B72852AEE8A3}"/>
              </a:ext>
            </a:extLst>
          </p:cNvPr>
          <p:cNvSpPr/>
          <p:nvPr/>
        </p:nvSpPr>
        <p:spPr>
          <a:xfrm>
            <a:off x="6940610" y="4787073"/>
            <a:ext cx="601109" cy="601109"/>
          </a:xfrm>
          <a:prstGeom prst="star8">
            <a:avLst>
              <a:gd name="adj" fmla="val 37500"/>
            </a:avLst>
          </a:prstGeom>
          <a:solidFill>
            <a:srgbClr val="E4DFD2"/>
          </a:solidFill>
          <a:ln w="28575">
            <a:solidFill>
              <a:srgbClr val="043B3B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9606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 animBg="1"/>
      <p:bldP spid="14" grpId="0"/>
      <p:bldP spid="16" grpId="0"/>
      <p:bldP spid="18" grpId="0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F997B5-203F-34A6-9ED1-6175E3751D49}"/>
              </a:ext>
            </a:extLst>
          </p:cNvPr>
          <p:cNvSpPr/>
          <p:nvPr/>
        </p:nvSpPr>
        <p:spPr>
          <a:xfrm>
            <a:off x="-71019" y="-54708"/>
            <a:ext cx="12295572" cy="7002585"/>
          </a:xfrm>
          <a:prstGeom prst="rect">
            <a:avLst/>
          </a:prstGeom>
          <a:solidFill>
            <a:srgbClr val="E4DF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ہ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5BB5BA-AFD3-D55E-2587-FD0C4426DF50}"/>
              </a:ext>
            </a:extLst>
          </p:cNvPr>
          <p:cNvSpPr/>
          <p:nvPr/>
        </p:nvSpPr>
        <p:spPr>
          <a:xfrm>
            <a:off x="1176053" y="-6380921"/>
            <a:ext cx="9801427" cy="7593496"/>
          </a:xfrm>
          <a:prstGeom prst="rect">
            <a:avLst/>
          </a:prstGeom>
          <a:solidFill>
            <a:srgbClr val="043B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93BAC-30BA-7685-36C5-BD9F8E94DBAB}"/>
              </a:ext>
            </a:extLst>
          </p:cNvPr>
          <p:cNvSpPr txBox="1"/>
          <p:nvPr/>
        </p:nvSpPr>
        <p:spPr>
          <a:xfrm>
            <a:off x="2010916" y="355227"/>
            <a:ext cx="813170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36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استعدادیابی دروازه ورود است نه هدف</a:t>
            </a:r>
            <a:endParaRPr lang="en-US" sz="36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grpSp>
        <p:nvGrpSpPr>
          <p:cNvPr id="5" name="Google Shape;2692;p9">
            <a:extLst>
              <a:ext uri="{FF2B5EF4-FFF2-40B4-BE49-F238E27FC236}">
                <a16:creationId xmlns:a16="http://schemas.microsoft.com/office/drawing/2014/main" id="{8D836F15-67DC-F99A-1EA7-9F161532889F}"/>
              </a:ext>
            </a:extLst>
          </p:cNvPr>
          <p:cNvGrpSpPr/>
          <p:nvPr/>
        </p:nvGrpSpPr>
        <p:grpSpPr>
          <a:xfrm>
            <a:off x="8313936" y="3907050"/>
            <a:ext cx="3702313" cy="2728413"/>
            <a:chOff x="6250862" y="2930287"/>
            <a:chExt cx="2776735" cy="2046310"/>
          </a:xfrm>
          <a:solidFill>
            <a:srgbClr val="043B3B"/>
          </a:solidFill>
        </p:grpSpPr>
        <p:sp>
          <p:nvSpPr>
            <p:cNvPr id="6" name="Google Shape;2693;p9">
              <a:extLst>
                <a:ext uri="{FF2B5EF4-FFF2-40B4-BE49-F238E27FC236}">
                  <a16:creationId xmlns:a16="http://schemas.microsoft.com/office/drawing/2014/main" id="{6D429480-A20C-0570-8B15-AB1866B27B19}"/>
                </a:ext>
              </a:extLst>
            </p:cNvPr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2694;p9">
              <a:extLst>
                <a:ext uri="{FF2B5EF4-FFF2-40B4-BE49-F238E27FC236}">
                  <a16:creationId xmlns:a16="http://schemas.microsoft.com/office/drawing/2014/main" id="{5CEFB9BD-522F-CCDE-4A20-9BCD4C040AD8}"/>
                </a:ext>
              </a:extLst>
            </p:cNvPr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2695;p9">
              <a:extLst>
                <a:ext uri="{FF2B5EF4-FFF2-40B4-BE49-F238E27FC236}">
                  <a16:creationId xmlns:a16="http://schemas.microsoft.com/office/drawing/2014/main" id="{604BD7F6-7826-0A8F-27AD-9F69EA7F25F2}"/>
                </a:ext>
              </a:extLst>
            </p:cNvPr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" name="Google Shape;2696;p9">
              <a:extLst>
                <a:ext uri="{FF2B5EF4-FFF2-40B4-BE49-F238E27FC236}">
                  <a16:creationId xmlns:a16="http://schemas.microsoft.com/office/drawing/2014/main" id="{BBC5CF3F-7348-983C-1EAD-3B0F7F52E675}"/>
                </a:ext>
              </a:extLst>
            </p:cNvPr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" name="Google Shape;2697;p9">
            <a:extLst>
              <a:ext uri="{FF2B5EF4-FFF2-40B4-BE49-F238E27FC236}">
                <a16:creationId xmlns:a16="http://schemas.microsoft.com/office/drawing/2014/main" id="{6DB56EF2-B674-DE59-7AC8-BBC3EEE426C8}"/>
              </a:ext>
            </a:extLst>
          </p:cNvPr>
          <p:cNvGrpSpPr/>
          <p:nvPr/>
        </p:nvGrpSpPr>
        <p:grpSpPr>
          <a:xfrm>
            <a:off x="184616" y="3934432"/>
            <a:ext cx="3701241" cy="2728413"/>
            <a:chOff x="153872" y="2950824"/>
            <a:chExt cx="2775931" cy="2046310"/>
          </a:xfrm>
          <a:solidFill>
            <a:srgbClr val="043B3B"/>
          </a:solidFill>
        </p:grpSpPr>
        <p:sp>
          <p:nvSpPr>
            <p:cNvPr id="11" name="Google Shape;2698;p9">
              <a:extLst>
                <a:ext uri="{FF2B5EF4-FFF2-40B4-BE49-F238E27FC236}">
                  <a16:creationId xmlns:a16="http://schemas.microsoft.com/office/drawing/2014/main" id="{EA9A96CF-572B-19AF-45D1-ACA083C6A667}"/>
                </a:ext>
              </a:extLst>
            </p:cNvPr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2699;p9">
              <a:extLst>
                <a:ext uri="{FF2B5EF4-FFF2-40B4-BE49-F238E27FC236}">
                  <a16:creationId xmlns:a16="http://schemas.microsoft.com/office/drawing/2014/main" id="{AF25252F-414D-0438-9C97-FCF585171D78}"/>
                </a:ext>
              </a:extLst>
            </p:cNvPr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2700;p9">
              <a:extLst>
                <a:ext uri="{FF2B5EF4-FFF2-40B4-BE49-F238E27FC236}">
                  <a16:creationId xmlns:a16="http://schemas.microsoft.com/office/drawing/2014/main" id="{925F38A6-4B48-AC19-3E54-97E945A49E93}"/>
                </a:ext>
              </a:extLst>
            </p:cNvPr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2701;p9">
              <a:extLst>
                <a:ext uri="{FF2B5EF4-FFF2-40B4-BE49-F238E27FC236}">
                  <a16:creationId xmlns:a16="http://schemas.microsoft.com/office/drawing/2014/main" id="{8FA73ED6-0D2E-FD67-E78F-03BCE2B91673}"/>
                </a:ext>
              </a:extLst>
            </p:cNvPr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F32CAF0-1288-AF67-5687-B65E2C40C0A0}"/>
              </a:ext>
            </a:extLst>
          </p:cNvPr>
          <p:cNvSpPr/>
          <p:nvPr/>
        </p:nvSpPr>
        <p:spPr>
          <a:xfrm>
            <a:off x="8421978" y="1933996"/>
            <a:ext cx="1950181" cy="631179"/>
          </a:xfrm>
          <a:prstGeom prst="rect">
            <a:avLst/>
          </a:prstGeom>
          <a:solidFill>
            <a:srgbClr val="043B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D962AD-4FEA-B640-2FD4-FDC34C298BA8}"/>
              </a:ext>
            </a:extLst>
          </p:cNvPr>
          <p:cNvSpPr txBox="1"/>
          <p:nvPr/>
        </p:nvSpPr>
        <p:spPr>
          <a:xfrm>
            <a:off x="8614539" y="2073806"/>
            <a:ext cx="156505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0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نقطه شروع</a:t>
            </a:r>
            <a:endParaRPr lang="en-US" sz="20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8C48A3-8EF2-A4E7-DDE0-AA474AF4DDA5}"/>
              </a:ext>
            </a:extLst>
          </p:cNvPr>
          <p:cNvSpPr txBox="1"/>
          <p:nvPr/>
        </p:nvSpPr>
        <p:spPr>
          <a:xfrm>
            <a:off x="2732100" y="2041955"/>
            <a:ext cx="430661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8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استعدادیابی (در حال اجرا)</a:t>
            </a:r>
            <a:endParaRPr lang="en-US" sz="28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912D40-53D4-4342-1093-BACC9E7738BA}"/>
              </a:ext>
            </a:extLst>
          </p:cNvPr>
          <p:cNvCxnSpPr>
            <a:stCxn id="15" idx="1"/>
          </p:cNvCxnSpPr>
          <p:nvPr/>
        </p:nvCxnSpPr>
        <p:spPr>
          <a:xfrm flipH="1" flipV="1">
            <a:off x="6933044" y="2249585"/>
            <a:ext cx="1488934" cy="1"/>
          </a:xfrm>
          <a:prstGeom prst="straightConnector1">
            <a:avLst/>
          </a:prstGeom>
          <a:ln w="38100">
            <a:solidFill>
              <a:srgbClr val="043B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9DF2C8C-9381-CCA3-9B65-E25F2BE8A0BB}"/>
              </a:ext>
            </a:extLst>
          </p:cNvPr>
          <p:cNvSpPr/>
          <p:nvPr/>
        </p:nvSpPr>
        <p:spPr>
          <a:xfrm>
            <a:off x="8421978" y="2840304"/>
            <a:ext cx="1950181" cy="631179"/>
          </a:xfrm>
          <a:prstGeom prst="rect">
            <a:avLst/>
          </a:prstGeom>
          <a:solidFill>
            <a:srgbClr val="043B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55A81B-C819-2104-E479-784DEED52FCB}"/>
              </a:ext>
            </a:extLst>
          </p:cNvPr>
          <p:cNvSpPr txBox="1"/>
          <p:nvPr/>
        </p:nvSpPr>
        <p:spPr>
          <a:xfrm>
            <a:off x="8614539" y="2980114"/>
            <a:ext cx="156505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0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نقطه تحول</a:t>
            </a:r>
            <a:endParaRPr lang="en-US" sz="20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80533A-7209-888C-8044-6E426796D85C}"/>
              </a:ext>
            </a:extLst>
          </p:cNvPr>
          <p:cNvSpPr txBox="1"/>
          <p:nvPr/>
        </p:nvSpPr>
        <p:spPr>
          <a:xfrm>
            <a:off x="1176053" y="2832211"/>
            <a:ext cx="595771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8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ورود به آکادمی پویان (درحال تدوین)</a:t>
            </a:r>
            <a:endParaRPr lang="en-US" sz="28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D99383E-679E-8400-272B-12CEBF7080F0}"/>
              </a:ext>
            </a:extLst>
          </p:cNvPr>
          <p:cNvCxnSpPr>
            <a:stCxn id="20" idx="1"/>
          </p:cNvCxnSpPr>
          <p:nvPr/>
        </p:nvCxnSpPr>
        <p:spPr>
          <a:xfrm flipH="1" flipV="1">
            <a:off x="6933044" y="3155893"/>
            <a:ext cx="1488934" cy="1"/>
          </a:xfrm>
          <a:prstGeom prst="straightConnector1">
            <a:avLst/>
          </a:prstGeom>
          <a:ln w="38100">
            <a:solidFill>
              <a:srgbClr val="043B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0B4D01C-53AD-9478-BE2F-62BFD81A5FD2}"/>
              </a:ext>
            </a:extLst>
          </p:cNvPr>
          <p:cNvSpPr/>
          <p:nvPr/>
        </p:nvSpPr>
        <p:spPr>
          <a:xfrm>
            <a:off x="4908466" y="4011240"/>
            <a:ext cx="2332337" cy="631179"/>
          </a:xfrm>
          <a:prstGeom prst="rect">
            <a:avLst/>
          </a:prstGeom>
          <a:solidFill>
            <a:srgbClr val="043B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B6A3D0-DBC1-B0AE-FE52-FA9FF628B574}"/>
              </a:ext>
            </a:extLst>
          </p:cNvPr>
          <p:cNvSpPr txBox="1"/>
          <p:nvPr/>
        </p:nvSpPr>
        <p:spPr>
          <a:xfrm>
            <a:off x="5003620" y="4171678"/>
            <a:ext cx="222878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0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هدف نهایی تحول</a:t>
            </a:r>
            <a:endParaRPr lang="en-US" sz="20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26F7F0-1BF3-2225-5D68-7E9B15741597}"/>
              </a:ext>
            </a:extLst>
          </p:cNvPr>
          <p:cNvSpPr txBox="1"/>
          <p:nvPr/>
        </p:nvSpPr>
        <p:spPr>
          <a:xfrm>
            <a:off x="1724300" y="5236155"/>
            <a:ext cx="8704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8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کشف معنای حقیقی استعداد و شکوفایی و رشد ابعادی </a:t>
            </a:r>
            <a:endParaRPr lang="en-US" sz="28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CFCE81-1C23-103C-493A-003655B0C15F}"/>
              </a:ext>
            </a:extLst>
          </p:cNvPr>
          <p:cNvCxnSpPr/>
          <p:nvPr/>
        </p:nvCxnSpPr>
        <p:spPr>
          <a:xfrm>
            <a:off x="6076765" y="4657154"/>
            <a:ext cx="0" cy="505565"/>
          </a:xfrm>
          <a:prstGeom prst="straightConnector1">
            <a:avLst/>
          </a:prstGeom>
          <a:ln w="38100">
            <a:solidFill>
              <a:srgbClr val="043B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0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 animBg="1"/>
      <p:bldP spid="16" grpId="0"/>
      <p:bldP spid="17" grpId="0"/>
      <p:bldP spid="20" grpId="0" animBg="1"/>
      <p:bldP spid="21" grpId="0"/>
      <p:bldP spid="22" grpId="0"/>
      <p:bldP spid="26" grpId="0" animBg="1"/>
      <p:bldP spid="27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2499A1-43CD-A703-337B-46F4E15E9C58}"/>
              </a:ext>
            </a:extLst>
          </p:cNvPr>
          <p:cNvSpPr/>
          <p:nvPr/>
        </p:nvSpPr>
        <p:spPr>
          <a:xfrm>
            <a:off x="-108284" y="-168443"/>
            <a:ext cx="12300284" cy="7182853"/>
          </a:xfrm>
          <a:prstGeom prst="rect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oogle Shape;2682;p9">
            <a:extLst>
              <a:ext uri="{FF2B5EF4-FFF2-40B4-BE49-F238E27FC236}">
                <a16:creationId xmlns:a16="http://schemas.microsoft.com/office/drawing/2014/main" id="{9B4AD66D-3B44-838B-A3A0-578C633AB31B}"/>
              </a:ext>
            </a:extLst>
          </p:cNvPr>
          <p:cNvGrpSpPr/>
          <p:nvPr/>
        </p:nvGrpSpPr>
        <p:grpSpPr>
          <a:xfrm>
            <a:off x="8313936" y="222543"/>
            <a:ext cx="3702313" cy="2728413"/>
            <a:chOff x="6250862" y="166907"/>
            <a:chExt cx="2776735" cy="2046310"/>
          </a:xfrm>
          <a:solidFill>
            <a:srgbClr val="E4DFD2"/>
          </a:solidFill>
        </p:grpSpPr>
        <p:sp>
          <p:nvSpPr>
            <p:cNvPr id="4" name="Google Shape;2683;p9">
              <a:extLst>
                <a:ext uri="{FF2B5EF4-FFF2-40B4-BE49-F238E27FC236}">
                  <a16:creationId xmlns:a16="http://schemas.microsoft.com/office/drawing/2014/main" id="{AB878787-995D-855D-5770-EF1BA3D79366}"/>
                </a:ext>
              </a:extLst>
            </p:cNvPr>
            <p:cNvSpPr/>
            <p:nvPr/>
          </p:nvSpPr>
          <p:spPr>
            <a:xfrm>
              <a:off x="6538521" y="251138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1" y="0"/>
                  </a:moveTo>
                  <a:lnTo>
                    <a:pt x="1" y="752"/>
                  </a:lnTo>
                  <a:lnTo>
                    <a:pt x="86012" y="752"/>
                  </a:lnTo>
                  <a:lnTo>
                    <a:pt x="86012" y="60430"/>
                  </a:lnTo>
                  <a:lnTo>
                    <a:pt x="86764" y="60430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2684;p9">
              <a:extLst>
                <a:ext uri="{FF2B5EF4-FFF2-40B4-BE49-F238E27FC236}">
                  <a16:creationId xmlns:a16="http://schemas.microsoft.com/office/drawing/2014/main" id="{A8B9D000-5633-1181-F34C-3303FE7918FB}"/>
                </a:ext>
              </a:extLst>
            </p:cNvPr>
            <p:cNvSpPr/>
            <p:nvPr/>
          </p:nvSpPr>
          <p:spPr>
            <a:xfrm>
              <a:off x="6250862" y="16690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0" y="0"/>
                  </a:moveTo>
                  <a:lnTo>
                    <a:pt x="0" y="1114"/>
                  </a:lnTo>
                  <a:lnTo>
                    <a:pt x="89171" y="1114"/>
                  </a:lnTo>
                  <a:lnTo>
                    <a:pt x="89171" y="11015"/>
                  </a:lnTo>
                  <a:lnTo>
                    <a:pt x="99072" y="11015"/>
                  </a:lnTo>
                  <a:lnTo>
                    <a:pt x="99072" y="73853"/>
                  </a:lnTo>
                  <a:lnTo>
                    <a:pt x="100216" y="73853"/>
                  </a:lnTo>
                  <a:lnTo>
                    <a:pt x="100216" y="9902"/>
                  </a:lnTo>
                  <a:lnTo>
                    <a:pt x="90285" y="9902"/>
                  </a:lnTo>
                  <a:lnTo>
                    <a:pt x="902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2685;p9">
              <a:extLst>
                <a:ext uri="{FF2B5EF4-FFF2-40B4-BE49-F238E27FC236}">
                  <a16:creationId xmlns:a16="http://schemas.microsoft.com/office/drawing/2014/main" id="{95617A47-6CD6-B148-EB83-A01542D82B0C}"/>
                </a:ext>
              </a:extLst>
            </p:cNvPr>
            <p:cNvSpPr/>
            <p:nvPr/>
          </p:nvSpPr>
          <p:spPr>
            <a:xfrm>
              <a:off x="8610654" y="441239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2686;p9">
              <a:extLst>
                <a:ext uri="{FF2B5EF4-FFF2-40B4-BE49-F238E27FC236}">
                  <a16:creationId xmlns:a16="http://schemas.microsoft.com/office/drawing/2014/main" id="{91EC2266-CE52-5D7A-98C6-A31F9DF1C5EC}"/>
                </a:ext>
              </a:extLst>
            </p:cNvPr>
            <p:cNvSpPr/>
            <p:nvPr/>
          </p:nvSpPr>
          <p:spPr>
            <a:xfrm>
              <a:off x="8796600" y="315336"/>
              <a:ext cx="82568" cy="8256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" y="0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" name="Google Shape;2687;p9">
            <a:extLst>
              <a:ext uri="{FF2B5EF4-FFF2-40B4-BE49-F238E27FC236}">
                <a16:creationId xmlns:a16="http://schemas.microsoft.com/office/drawing/2014/main" id="{8A256EB2-C3F3-C957-DD35-11691CCA2B0C}"/>
              </a:ext>
            </a:extLst>
          </p:cNvPr>
          <p:cNvGrpSpPr/>
          <p:nvPr/>
        </p:nvGrpSpPr>
        <p:grpSpPr>
          <a:xfrm>
            <a:off x="184616" y="249926"/>
            <a:ext cx="3701241" cy="2728413"/>
            <a:chOff x="153872" y="187444"/>
            <a:chExt cx="2775931" cy="2046310"/>
          </a:xfrm>
          <a:solidFill>
            <a:srgbClr val="E4DFD2"/>
          </a:solidFill>
        </p:grpSpPr>
        <p:sp>
          <p:nvSpPr>
            <p:cNvPr id="9" name="Google Shape;2688;p9">
              <a:extLst>
                <a:ext uri="{FF2B5EF4-FFF2-40B4-BE49-F238E27FC236}">
                  <a16:creationId xmlns:a16="http://schemas.microsoft.com/office/drawing/2014/main" id="{50F39241-109A-C961-8EA8-6D86611D207E}"/>
                </a:ext>
              </a:extLst>
            </p:cNvPr>
            <p:cNvSpPr/>
            <p:nvPr/>
          </p:nvSpPr>
          <p:spPr>
            <a:xfrm>
              <a:off x="238102" y="271675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0"/>
                  </a:lnTo>
                  <a:lnTo>
                    <a:pt x="753" y="60430"/>
                  </a:lnTo>
                  <a:lnTo>
                    <a:pt x="753" y="752"/>
                  </a:lnTo>
                  <a:lnTo>
                    <a:pt x="86764" y="752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Google Shape;2689;p9">
              <a:extLst>
                <a:ext uri="{FF2B5EF4-FFF2-40B4-BE49-F238E27FC236}">
                  <a16:creationId xmlns:a16="http://schemas.microsoft.com/office/drawing/2014/main" id="{DF1F2063-8663-5AE0-8CF7-367949143D22}"/>
                </a:ext>
              </a:extLst>
            </p:cNvPr>
            <p:cNvSpPr/>
            <p:nvPr/>
          </p:nvSpPr>
          <p:spPr>
            <a:xfrm>
              <a:off x="153872" y="18744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9902" y="0"/>
                  </a:moveTo>
                  <a:lnTo>
                    <a:pt x="9902" y="9902"/>
                  </a:lnTo>
                  <a:lnTo>
                    <a:pt x="1" y="9902"/>
                  </a:lnTo>
                  <a:lnTo>
                    <a:pt x="1" y="73853"/>
                  </a:lnTo>
                  <a:lnTo>
                    <a:pt x="1114" y="73853"/>
                  </a:lnTo>
                  <a:lnTo>
                    <a:pt x="1114" y="11015"/>
                  </a:lnTo>
                  <a:lnTo>
                    <a:pt x="11046" y="11015"/>
                  </a:lnTo>
                  <a:lnTo>
                    <a:pt x="11046" y="1114"/>
                  </a:lnTo>
                  <a:lnTo>
                    <a:pt x="100186" y="1114"/>
                  </a:lnTo>
                  <a:lnTo>
                    <a:pt x="100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Google Shape;2690;p9">
              <a:extLst>
                <a:ext uri="{FF2B5EF4-FFF2-40B4-BE49-F238E27FC236}">
                  <a16:creationId xmlns:a16="http://schemas.microsoft.com/office/drawing/2014/main" id="{E0C67170-F1FA-4A40-32A6-4CD4167C481F}"/>
                </a:ext>
              </a:extLst>
            </p:cNvPr>
            <p:cNvSpPr/>
            <p:nvPr/>
          </p:nvSpPr>
          <p:spPr>
            <a:xfrm>
              <a:off x="429063" y="46177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Google Shape;2691;p9">
              <a:extLst>
                <a:ext uri="{FF2B5EF4-FFF2-40B4-BE49-F238E27FC236}">
                  <a16:creationId xmlns:a16="http://schemas.microsoft.com/office/drawing/2014/main" id="{ABF6A000-54E4-D8D4-757E-868C42497B40}"/>
                </a:ext>
              </a:extLst>
            </p:cNvPr>
            <p:cNvSpPr/>
            <p:nvPr/>
          </p:nvSpPr>
          <p:spPr>
            <a:xfrm>
              <a:off x="301470" y="335042"/>
              <a:ext cx="83427" cy="83400"/>
            </a:xfrm>
            <a:custGeom>
              <a:avLst/>
              <a:gdLst/>
              <a:ahLst/>
              <a:cxnLst/>
              <a:rect l="l" t="t" r="r" b="b"/>
              <a:pathLst>
                <a:path w="3011" h="3010" extrusionOk="0">
                  <a:moveTo>
                    <a:pt x="1" y="0"/>
                  </a:moveTo>
                  <a:lnTo>
                    <a:pt x="1" y="3010"/>
                  </a:lnTo>
                  <a:lnTo>
                    <a:pt x="3010" y="3010"/>
                  </a:lnTo>
                  <a:lnTo>
                    <a:pt x="30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oogle Shape;2692;p9">
            <a:extLst>
              <a:ext uri="{FF2B5EF4-FFF2-40B4-BE49-F238E27FC236}">
                <a16:creationId xmlns:a16="http://schemas.microsoft.com/office/drawing/2014/main" id="{052C857E-363F-F39E-CE21-DB1DB00F787D}"/>
              </a:ext>
            </a:extLst>
          </p:cNvPr>
          <p:cNvGrpSpPr/>
          <p:nvPr/>
        </p:nvGrpSpPr>
        <p:grpSpPr>
          <a:xfrm>
            <a:off x="8313936" y="3907050"/>
            <a:ext cx="3702313" cy="2728413"/>
            <a:chOff x="6250862" y="2930287"/>
            <a:chExt cx="2776735" cy="2046310"/>
          </a:xfrm>
          <a:solidFill>
            <a:srgbClr val="E4DFD2"/>
          </a:solidFill>
        </p:grpSpPr>
        <p:sp>
          <p:nvSpPr>
            <p:cNvPr id="14" name="Google Shape;2693;p9">
              <a:extLst>
                <a:ext uri="{FF2B5EF4-FFF2-40B4-BE49-F238E27FC236}">
                  <a16:creationId xmlns:a16="http://schemas.microsoft.com/office/drawing/2014/main" id="{AEB5EEAC-9185-5EC8-CA81-2659CD305E64}"/>
                </a:ext>
              </a:extLst>
            </p:cNvPr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2694;p9">
              <a:extLst>
                <a:ext uri="{FF2B5EF4-FFF2-40B4-BE49-F238E27FC236}">
                  <a16:creationId xmlns:a16="http://schemas.microsoft.com/office/drawing/2014/main" id="{53AA161D-1DAA-D9F2-5489-874FED62C0C9}"/>
                </a:ext>
              </a:extLst>
            </p:cNvPr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2695;p9">
              <a:extLst>
                <a:ext uri="{FF2B5EF4-FFF2-40B4-BE49-F238E27FC236}">
                  <a16:creationId xmlns:a16="http://schemas.microsoft.com/office/drawing/2014/main" id="{2C52FF3B-D408-E82F-3692-DB56546E491C}"/>
                </a:ext>
              </a:extLst>
            </p:cNvPr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2696;p9">
              <a:extLst>
                <a:ext uri="{FF2B5EF4-FFF2-40B4-BE49-F238E27FC236}">
                  <a16:creationId xmlns:a16="http://schemas.microsoft.com/office/drawing/2014/main" id="{F613FEDC-9DDE-D7EC-33F2-B836D6AD23C6}"/>
                </a:ext>
              </a:extLst>
            </p:cNvPr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2697;p9">
            <a:extLst>
              <a:ext uri="{FF2B5EF4-FFF2-40B4-BE49-F238E27FC236}">
                <a16:creationId xmlns:a16="http://schemas.microsoft.com/office/drawing/2014/main" id="{6835E8A9-C4AD-0767-1E7C-6A1F1886E3C6}"/>
              </a:ext>
            </a:extLst>
          </p:cNvPr>
          <p:cNvGrpSpPr/>
          <p:nvPr/>
        </p:nvGrpSpPr>
        <p:grpSpPr>
          <a:xfrm>
            <a:off x="184616" y="3934432"/>
            <a:ext cx="3701241" cy="2728413"/>
            <a:chOff x="153872" y="2950824"/>
            <a:chExt cx="2775931" cy="2046310"/>
          </a:xfrm>
          <a:solidFill>
            <a:srgbClr val="E4DFD2"/>
          </a:solidFill>
        </p:grpSpPr>
        <p:sp>
          <p:nvSpPr>
            <p:cNvPr id="19" name="Google Shape;2698;p9">
              <a:extLst>
                <a:ext uri="{FF2B5EF4-FFF2-40B4-BE49-F238E27FC236}">
                  <a16:creationId xmlns:a16="http://schemas.microsoft.com/office/drawing/2014/main" id="{18F867B9-BA96-0F9F-6EFE-C89C75D5C3AA}"/>
                </a:ext>
              </a:extLst>
            </p:cNvPr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699;p9">
              <a:extLst>
                <a:ext uri="{FF2B5EF4-FFF2-40B4-BE49-F238E27FC236}">
                  <a16:creationId xmlns:a16="http://schemas.microsoft.com/office/drawing/2014/main" id="{8C947C2F-F709-0193-F39E-E1468A368870}"/>
                </a:ext>
              </a:extLst>
            </p:cNvPr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700;p9">
              <a:extLst>
                <a:ext uri="{FF2B5EF4-FFF2-40B4-BE49-F238E27FC236}">
                  <a16:creationId xmlns:a16="http://schemas.microsoft.com/office/drawing/2014/main" id="{CDF7369F-A04F-9D99-BEAA-E0C34424386B}"/>
                </a:ext>
              </a:extLst>
            </p:cNvPr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701;p9">
              <a:extLst>
                <a:ext uri="{FF2B5EF4-FFF2-40B4-BE49-F238E27FC236}">
                  <a16:creationId xmlns:a16="http://schemas.microsoft.com/office/drawing/2014/main" id="{528B97E7-68A8-1785-2873-CE6F7FBCA0FE}"/>
                </a:ext>
              </a:extLst>
            </p:cNvPr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D547BFA-1D45-EA0B-20E3-511259ADBF46}"/>
              </a:ext>
            </a:extLst>
          </p:cNvPr>
          <p:cNvSpPr txBox="1"/>
          <p:nvPr/>
        </p:nvSpPr>
        <p:spPr>
          <a:xfrm>
            <a:off x="3040785" y="871495"/>
            <a:ext cx="6002145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40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مسیر رشد در آکادمی پویان</a:t>
            </a:r>
            <a:endParaRPr lang="en-US" sz="40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54867B-28EE-0044-97EC-B6F6B98FE5D8}"/>
              </a:ext>
            </a:extLst>
          </p:cNvPr>
          <p:cNvGrpSpPr/>
          <p:nvPr/>
        </p:nvGrpSpPr>
        <p:grpSpPr>
          <a:xfrm rot="10800000">
            <a:off x="9100541" y="1136366"/>
            <a:ext cx="613232" cy="239697"/>
            <a:chOff x="10408148" y="1295717"/>
            <a:chExt cx="613232" cy="239697"/>
          </a:xfrm>
          <a:solidFill>
            <a:srgbClr val="E4DFD2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DCC52CD-C293-673A-66E7-6BA7ACB0237A}"/>
                </a:ext>
              </a:extLst>
            </p:cNvPr>
            <p:cNvSpPr/>
            <p:nvPr/>
          </p:nvSpPr>
          <p:spPr>
            <a:xfrm rot="13500000">
              <a:off x="10781683" y="1295717"/>
              <a:ext cx="239697" cy="239697"/>
            </a:xfrm>
            <a:prstGeom prst="ellipse">
              <a:avLst/>
            </a:prstGeom>
            <a:grpFill/>
            <a:ln>
              <a:solidFill>
                <a:srgbClr val="E4D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B7E6C93-D49C-D2FD-2893-0F9AFCB195DF}"/>
                </a:ext>
              </a:extLst>
            </p:cNvPr>
            <p:cNvSpPr/>
            <p:nvPr/>
          </p:nvSpPr>
          <p:spPr>
            <a:xfrm rot="13500000">
              <a:off x="10576323" y="1335877"/>
              <a:ext cx="164238" cy="159375"/>
            </a:xfrm>
            <a:prstGeom prst="ellipse">
              <a:avLst/>
            </a:prstGeom>
            <a:grpFill/>
            <a:ln>
              <a:solidFill>
                <a:srgbClr val="E4D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3B08F6D-D9E9-9D05-0DFF-F7668B070265}"/>
                </a:ext>
              </a:extLst>
            </p:cNvPr>
            <p:cNvSpPr/>
            <p:nvPr/>
          </p:nvSpPr>
          <p:spPr>
            <a:xfrm rot="13500000">
              <a:off x="10406239" y="1352992"/>
              <a:ext cx="128962" cy="125144"/>
            </a:xfrm>
            <a:prstGeom prst="ellipse">
              <a:avLst/>
            </a:prstGeom>
            <a:grpFill/>
            <a:ln>
              <a:solidFill>
                <a:srgbClr val="E4D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63B89A-87E8-8F8C-257B-F31F416ED93B}"/>
              </a:ext>
            </a:extLst>
          </p:cNvPr>
          <p:cNvGrpSpPr/>
          <p:nvPr/>
        </p:nvGrpSpPr>
        <p:grpSpPr>
          <a:xfrm>
            <a:off x="2419585" y="1136366"/>
            <a:ext cx="613232" cy="239697"/>
            <a:chOff x="10408148" y="1295717"/>
            <a:chExt cx="613232" cy="239697"/>
          </a:xfrm>
          <a:solidFill>
            <a:srgbClr val="E4DFD2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928811A-A0D2-12D4-5FAD-C3EEA5CD0880}"/>
                </a:ext>
              </a:extLst>
            </p:cNvPr>
            <p:cNvSpPr/>
            <p:nvPr/>
          </p:nvSpPr>
          <p:spPr>
            <a:xfrm rot="13500000">
              <a:off x="10781683" y="1295717"/>
              <a:ext cx="239697" cy="239697"/>
            </a:xfrm>
            <a:prstGeom prst="ellipse">
              <a:avLst/>
            </a:prstGeom>
            <a:grpFill/>
            <a:ln>
              <a:solidFill>
                <a:srgbClr val="E4D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963CE8C-A17D-BCD7-BD9E-9221E3D5366F}"/>
                </a:ext>
              </a:extLst>
            </p:cNvPr>
            <p:cNvSpPr/>
            <p:nvPr/>
          </p:nvSpPr>
          <p:spPr>
            <a:xfrm rot="13500000">
              <a:off x="10576323" y="1335877"/>
              <a:ext cx="164238" cy="159375"/>
            </a:xfrm>
            <a:prstGeom prst="ellipse">
              <a:avLst/>
            </a:prstGeom>
            <a:grpFill/>
            <a:ln>
              <a:solidFill>
                <a:srgbClr val="E4D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A7DE629-B23B-672A-DEF2-042C6F232B6A}"/>
                </a:ext>
              </a:extLst>
            </p:cNvPr>
            <p:cNvSpPr/>
            <p:nvPr/>
          </p:nvSpPr>
          <p:spPr>
            <a:xfrm rot="13500000">
              <a:off x="10406239" y="1352992"/>
              <a:ext cx="128962" cy="125144"/>
            </a:xfrm>
            <a:prstGeom prst="ellipse">
              <a:avLst/>
            </a:prstGeom>
            <a:grpFill/>
            <a:ln>
              <a:solidFill>
                <a:srgbClr val="E4D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DF7CC8B-50B9-9CA8-1F50-EDE9C65EFED9}"/>
              </a:ext>
            </a:extLst>
          </p:cNvPr>
          <p:cNvSpPr txBox="1"/>
          <p:nvPr/>
        </p:nvSpPr>
        <p:spPr>
          <a:xfrm>
            <a:off x="5037856" y="2177578"/>
            <a:ext cx="600214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8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آشنایی با ارتباط ابعاد مختلف وجودی</a:t>
            </a:r>
            <a:endParaRPr lang="en-US" sz="28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CEFB1F0-B7BC-E46E-D935-A2BECD180B30}"/>
              </a:ext>
            </a:extLst>
          </p:cNvPr>
          <p:cNvSpPr/>
          <p:nvPr/>
        </p:nvSpPr>
        <p:spPr>
          <a:xfrm>
            <a:off x="10827941" y="2242548"/>
            <a:ext cx="299936" cy="299936"/>
          </a:xfrm>
          <a:prstGeom prst="ellipse">
            <a:avLst/>
          </a:prstGeom>
          <a:solidFill>
            <a:srgbClr val="E4DF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C39910-8188-25CA-6820-91B70352611E}"/>
              </a:ext>
            </a:extLst>
          </p:cNvPr>
          <p:cNvSpPr txBox="1"/>
          <p:nvPr/>
        </p:nvSpPr>
        <p:spPr>
          <a:xfrm>
            <a:off x="5173579" y="3067915"/>
            <a:ext cx="5654362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8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محتوای تعاملی و گیمیفیکشن محور</a:t>
            </a:r>
            <a:endParaRPr lang="en-US" sz="28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39F2911-2B78-86E2-3364-A9188BD6A562}"/>
              </a:ext>
            </a:extLst>
          </p:cNvPr>
          <p:cNvSpPr/>
          <p:nvPr/>
        </p:nvSpPr>
        <p:spPr>
          <a:xfrm>
            <a:off x="10827941" y="3132885"/>
            <a:ext cx="299936" cy="299936"/>
          </a:xfrm>
          <a:prstGeom prst="ellipse">
            <a:avLst/>
          </a:prstGeom>
          <a:solidFill>
            <a:srgbClr val="E4DF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FE3151-3C62-9285-1C99-81FAC1D4584A}"/>
              </a:ext>
            </a:extLst>
          </p:cNvPr>
          <p:cNvSpPr txBox="1"/>
          <p:nvPr/>
        </p:nvSpPr>
        <p:spPr>
          <a:xfrm>
            <a:off x="649705" y="3922157"/>
            <a:ext cx="1017823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8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ترقی در مراحل مسیر (سرگروه ، راهنما ، معین ، همیار ، مشاور ، مربی)</a:t>
            </a:r>
            <a:endParaRPr lang="en-US" sz="28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5D8D2C7-F044-CEB1-0D94-CA27AF9CA526}"/>
              </a:ext>
            </a:extLst>
          </p:cNvPr>
          <p:cNvSpPr/>
          <p:nvPr/>
        </p:nvSpPr>
        <p:spPr>
          <a:xfrm>
            <a:off x="10827941" y="3987127"/>
            <a:ext cx="299936" cy="299936"/>
          </a:xfrm>
          <a:prstGeom prst="ellipse">
            <a:avLst/>
          </a:prstGeom>
          <a:solidFill>
            <a:srgbClr val="E4DF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7A6F93-F382-D04D-8452-531EA6E4CB6C}"/>
              </a:ext>
            </a:extLst>
          </p:cNvPr>
          <p:cNvSpPr txBox="1"/>
          <p:nvPr/>
        </p:nvSpPr>
        <p:spPr>
          <a:xfrm>
            <a:off x="740576" y="4771548"/>
            <a:ext cx="10087365" cy="133113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8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تبدیل فعالیت ها مجازی به حضوری در قالب های مختلف ورزشی ، فرهنگی ، آموزشی و ...</a:t>
            </a:r>
            <a:endParaRPr lang="en-US" sz="28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AA9C559-5DB6-8808-1C3C-0638605721E1}"/>
              </a:ext>
            </a:extLst>
          </p:cNvPr>
          <p:cNvSpPr/>
          <p:nvPr/>
        </p:nvSpPr>
        <p:spPr>
          <a:xfrm>
            <a:off x="10827941" y="4985749"/>
            <a:ext cx="299936" cy="299936"/>
          </a:xfrm>
          <a:prstGeom prst="ellipse">
            <a:avLst/>
          </a:prstGeom>
          <a:solidFill>
            <a:srgbClr val="E4DF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67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DA679C-2339-5D50-4DAE-E90D955438DC}"/>
              </a:ext>
            </a:extLst>
          </p:cNvPr>
          <p:cNvSpPr/>
          <p:nvPr/>
        </p:nvSpPr>
        <p:spPr>
          <a:xfrm>
            <a:off x="-71019" y="-54708"/>
            <a:ext cx="12295572" cy="7002585"/>
          </a:xfrm>
          <a:prstGeom prst="rect">
            <a:avLst/>
          </a:prstGeom>
          <a:solidFill>
            <a:srgbClr val="E4DF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ہ</a:t>
            </a:r>
            <a:endParaRPr lang="en-US" dirty="0"/>
          </a:p>
        </p:txBody>
      </p:sp>
      <p:grpSp>
        <p:nvGrpSpPr>
          <p:cNvPr id="3" name="Google Shape;2682;p9">
            <a:extLst>
              <a:ext uri="{FF2B5EF4-FFF2-40B4-BE49-F238E27FC236}">
                <a16:creationId xmlns:a16="http://schemas.microsoft.com/office/drawing/2014/main" id="{83CFDC05-888B-27A0-5329-73318FA86DBA}"/>
              </a:ext>
            </a:extLst>
          </p:cNvPr>
          <p:cNvGrpSpPr/>
          <p:nvPr/>
        </p:nvGrpSpPr>
        <p:grpSpPr>
          <a:xfrm>
            <a:off x="8313936" y="222543"/>
            <a:ext cx="3702313" cy="2728413"/>
            <a:chOff x="6250862" y="166907"/>
            <a:chExt cx="2776735" cy="2046310"/>
          </a:xfrm>
          <a:solidFill>
            <a:srgbClr val="043B3B"/>
          </a:solidFill>
        </p:grpSpPr>
        <p:sp>
          <p:nvSpPr>
            <p:cNvPr id="4" name="Google Shape;2683;p9">
              <a:extLst>
                <a:ext uri="{FF2B5EF4-FFF2-40B4-BE49-F238E27FC236}">
                  <a16:creationId xmlns:a16="http://schemas.microsoft.com/office/drawing/2014/main" id="{D579B5EC-237C-5A69-88D9-AB3BB1BE7004}"/>
                </a:ext>
              </a:extLst>
            </p:cNvPr>
            <p:cNvSpPr/>
            <p:nvPr/>
          </p:nvSpPr>
          <p:spPr>
            <a:xfrm>
              <a:off x="6538521" y="251138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1" y="0"/>
                  </a:moveTo>
                  <a:lnTo>
                    <a:pt x="1" y="752"/>
                  </a:lnTo>
                  <a:lnTo>
                    <a:pt x="86012" y="752"/>
                  </a:lnTo>
                  <a:lnTo>
                    <a:pt x="86012" y="60430"/>
                  </a:lnTo>
                  <a:lnTo>
                    <a:pt x="86764" y="60430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2684;p9">
              <a:extLst>
                <a:ext uri="{FF2B5EF4-FFF2-40B4-BE49-F238E27FC236}">
                  <a16:creationId xmlns:a16="http://schemas.microsoft.com/office/drawing/2014/main" id="{E242B935-FA3D-53DF-B7DD-39762F7257AB}"/>
                </a:ext>
              </a:extLst>
            </p:cNvPr>
            <p:cNvSpPr/>
            <p:nvPr/>
          </p:nvSpPr>
          <p:spPr>
            <a:xfrm>
              <a:off x="6250862" y="16690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0" y="0"/>
                  </a:moveTo>
                  <a:lnTo>
                    <a:pt x="0" y="1114"/>
                  </a:lnTo>
                  <a:lnTo>
                    <a:pt x="89171" y="1114"/>
                  </a:lnTo>
                  <a:lnTo>
                    <a:pt x="89171" y="11015"/>
                  </a:lnTo>
                  <a:lnTo>
                    <a:pt x="99072" y="11015"/>
                  </a:lnTo>
                  <a:lnTo>
                    <a:pt x="99072" y="73853"/>
                  </a:lnTo>
                  <a:lnTo>
                    <a:pt x="100216" y="73853"/>
                  </a:lnTo>
                  <a:lnTo>
                    <a:pt x="100216" y="9902"/>
                  </a:lnTo>
                  <a:lnTo>
                    <a:pt x="90285" y="9902"/>
                  </a:lnTo>
                  <a:lnTo>
                    <a:pt x="902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2685;p9">
              <a:extLst>
                <a:ext uri="{FF2B5EF4-FFF2-40B4-BE49-F238E27FC236}">
                  <a16:creationId xmlns:a16="http://schemas.microsoft.com/office/drawing/2014/main" id="{1AA3DA68-1C71-38AB-F6CC-48D00215895D}"/>
                </a:ext>
              </a:extLst>
            </p:cNvPr>
            <p:cNvSpPr/>
            <p:nvPr/>
          </p:nvSpPr>
          <p:spPr>
            <a:xfrm>
              <a:off x="8610654" y="441239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2686;p9">
              <a:extLst>
                <a:ext uri="{FF2B5EF4-FFF2-40B4-BE49-F238E27FC236}">
                  <a16:creationId xmlns:a16="http://schemas.microsoft.com/office/drawing/2014/main" id="{1260DA13-18DA-31B8-252A-60D43D5B9DB8}"/>
                </a:ext>
              </a:extLst>
            </p:cNvPr>
            <p:cNvSpPr/>
            <p:nvPr/>
          </p:nvSpPr>
          <p:spPr>
            <a:xfrm>
              <a:off x="8796600" y="315336"/>
              <a:ext cx="82568" cy="8256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" y="0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" name="Google Shape;2687;p9">
            <a:extLst>
              <a:ext uri="{FF2B5EF4-FFF2-40B4-BE49-F238E27FC236}">
                <a16:creationId xmlns:a16="http://schemas.microsoft.com/office/drawing/2014/main" id="{0B4B29A0-81F2-89C8-6AF2-B1A619109871}"/>
              </a:ext>
            </a:extLst>
          </p:cNvPr>
          <p:cNvGrpSpPr/>
          <p:nvPr/>
        </p:nvGrpSpPr>
        <p:grpSpPr>
          <a:xfrm>
            <a:off x="184616" y="249926"/>
            <a:ext cx="3701241" cy="2728413"/>
            <a:chOff x="153872" y="187444"/>
            <a:chExt cx="2775931" cy="2046310"/>
          </a:xfrm>
          <a:solidFill>
            <a:srgbClr val="043B3B"/>
          </a:solidFill>
        </p:grpSpPr>
        <p:sp>
          <p:nvSpPr>
            <p:cNvPr id="9" name="Google Shape;2688;p9">
              <a:extLst>
                <a:ext uri="{FF2B5EF4-FFF2-40B4-BE49-F238E27FC236}">
                  <a16:creationId xmlns:a16="http://schemas.microsoft.com/office/drawing/2014/main" id="{45BC3E7F-2A22-9EC5-8422-206008B207E4}"/>
                </a:ext>
              </a:extLst>
            </p:cNvPr>
            <p:cNvSpPr/>
            <p:nvPr/>
          </p:nvSpPr>
          <p:spPr>
            <a:xfrm>
              <a:off x="238102" y="271675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0"/>
                  </a:lnTo>
                  <a:lnTo>
                    <a:pt x="753" y="60430"/>
                  </a:lnTo>
                  <a:lnTo>
                    <a:pt x="753" y="752"/>
                  </a:lnTo>
                  <a:lnTo>
                    <a:pt x="86764" y="752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Google Shape;2689;p9">
              <a:extLst>
                <a:ext uri="{FF2B5EF4-FFF2-40B4-BE49-F238E27FC236}">
                  <a16:creationId xmlns:a16="http://schemas.microsoft.com/office/drawing/2014/main" id="{C7237AFE-965E-A6F0-7357-7FC3ECDEA0EF}"/>
                </a:ext>
              </a:extLst>
            </p:cNvPr>
            <p:cNvSpPr/>
            <p:nvPr/>
          </p:nvSpPr>
          <p:spPr>
            <a:xfrm>
              <a:off x="153872" y="18744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9902" y="0"/>
                  </a:moveTo>
                  <a:lnTo>
                    <a:pt x="9902" y="9902"/>
                  </a:lnTo>
                  <a:lnTo>
                    <a:pt x="1" y="9902"/>
                  </a:lnTo>
                  <a:lnTo>
                    <a:pt x="1" y="73853"/>
                  </a:lnTo>
                  <a:lnTo>
                    <a:pt x="1114" y="73853"/>
                  </a:lnTo>
                  <a:lnTo>
                    <a:pt x="1114" y="11015"/>
                  </a:lnTo>
                  <a:lnTo>
                    <a:pt x="11046" y="11015"/>
                  </a:lnTo>
                  <a:lnTo>
                    <a:pt x="11046" y="1114"/>
                  </a:lnTo>
                  <a:lnTo>
                    <a:pt x="100186" y="1114"/>
                  </a:lnTo>
                  <a:lnTo>
                    <a:pt x="100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Google Shape;2690;p9">
              <a:extLst>
                <a:ext uri="{FF2B5EF4-FFF2-40B4-BE49-F238E27FC236}">
                  <a16:creationId xmlns:a16="http://schemas.microsoft.com/office/drawing/2014/main" id="{A1A114DB-0EF3-6D2E-CF83-111ED3A2142C}"/>
                </a:ext>
              </a:extLst>
            </p:cNvPr>
            <p:cNvSpPr/>
            <p:nvPr/>
          </p:nvSpPr>
          <p:spPr>
            <a:xfrm>
              <a:off x="429063" y="46177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Google Shape;2691;p9">
              <a:extLst>
                <a:ext uri="{FF2B5EF4-FFF2-40B4-BE49-F238E27FC236}">
                  <a16:creationId xmlns:a16="http://schemas.microsoft.com/office/drawing/2014/main" id="{11B93D4A-C1DF-AB0D-0E5D-40221DF2CD59}"/>
                </a:ext>
              </a:extLst>
            </p:cNvPr>
            <p:cNvSpPr/>
            <p:nvPr/>
          </p:nvSpPr>
          <p:spPr>
            <a:xfrm>
              <a:off x="301470" y="335042"/>
              <a:ext cx="83427" cy="83400"/>
            </a:xfrm>
            <a:custGeom>
              <a:avLst/>
              <a:gdLst/>
              <a:ahLst/>
              <a:cxnLst/>
              <a:rect l="l" t="t" r="r" b="b"/>
              <a:pathLst>
                <a:path w="3011" h="3010" extrusionOk="0">
                  <a:moveTo>
                    <a:pt x="1" y="0"/>
                  </a:moveTo>
                  <a:lnTo>
                    <a:pt x="1" y="3010"/>
                  </a:lnTo>
                  <a:lnTo>
                    <a:pt x="3010" y="3010"/>
                  </a:lnTo>
                  <a:lnTo>
                    <a:pt x="30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oogle Shape;2692;p9">
            <a:extLst>
              <a:ext uri="{FF2B5EF4-FFF2-40B4-BE49-F238E27FC236}">
                <a16:creationId xmlns:a16="http://schemas.microsoft.com/office/drawing/2014/main" id="{3881F9D9-F642-936D-786A-BAA1D0D8EB56}"/>
              </a:ext>
            </a:extLst>
          </p:cNvPr>
          <p:cNvGrpSpPr/>
          <p:nvPr/>
        </p:nvGrpSpPr>
        <p:grpSpPr>
          <a:xfrm>
            <a:off x="8313936" y="3907050"/>
            <a:ext cx="3702313" cy="2728413"/>
            <a:chOff x="6250862" y="2930287"/>
            <a:chExt cx="2776735" cy="2046310"/>
          </a:xfrm>
          <a:solidFill>
            <a:srgbClr val="043B3B"/>
          </a:solidFill>
        </p:grpSpPr>
        <p:sp>
          <p:nvSpPr>
            <p:cNvPr id="14" name="Google Shape;2693;p9">
              <a:extLst>
                <a:ext uri="{FF2B5EF4-FFF2-40B4-BE49-F238E27FC236}">
                  <a16:creationId xmlns:a16="http://schemas.microsoft.com/office/drawing/2014/main" id="{5C9E7A7D-E74C-2F5E-23FE-8B12DC8AA643}"/>
                </a:ext>
              </a:extLst>
            </p:cNvPr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2694;p9">
              <a:extLst>
                <a:ext uri="{FF2B5EF4-FFF2-40B4-BE49-F238E27FC236}">
                  <a16:creationId xmlns:a16="http://schemas.microsoft.com/office/drawing/2014/main" id="{6CE6ED29-35E4-21DC-7868-D7570E196C63}"/>
                </a:ext>
              </a:extLst>
            </p:cNvPr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2695;p9">
              <a:extLst>
                <a:ext uri="{FF2B5EF4-FFF2-40B4-BE49-F238E27FC236}">
                  <a16:creationId xmlns:a16="http://schemas.microsoft.com/office/drawing/2014/main" id="{DAFFC80F-2259-DDBA-9031-A27A2F9A99E6}"/>
                </a:ext>
              </a:extLst>
            </p:cNvPr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2696;p9">
              <a:extLst>
                <a:ext uri="{FF2B5EF4-FFF2-40B4-BE49-F238E27FC236}">
                  <a16:creationId xmlns:a16="http://schemas.microsoft.com/office/drawing/2014/main" id="{2B0953BC-B012-60FB-8646-C5C57B2408C0}"/>
                </a:ext>
              </a:extLst>
            </p:cNvPr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2697;p9">
            <a:extLst>
              <a:ext uri="{FF2B5EF4-FFF2-40B4-BE49-F238E27FC236}">
                <a16:creationId xmlns:a16="http://schemas.microsoft.com/office/drawing/2014/main" id="{88E72E0D-AB99-2000-9DD1-55489DD937E9}"/>
              </a:ext>
            </a:extLst>
          </p:cNvPr>
          <p:cNvGrpSpPr/>
          <p:nvPr/>
        </p:nvGrpSpPr>
        <p:grpSpPr>
          <a:xfrm>
            <a:off x="184616" y="3934432"/>
            <a:ext cx="3701241" cy="2728413"/>
            <a:chOff x="153872" y="2950824"/>
            <a:chExt cx="2775931" cy="2046310"/>
          </a:xfrm>
          <a:solidFill>
            <a:srgbClr val="043B3B"/>
          </a:solidFill>
        </p:grpSpPr>
        <p:sp>
          <p:nvSpPr>
            <p:cNvPr id="19" name="Google Shape;2698;p9">
              <a:extLst>
                <a:ext uri="{FF2B5EF4-FFF2-40B4-BE49-F238E27FC236}">
                  <a16:creationId xmlns:a16="http://schemas.microsoft.com/office/drawing/2014/main" id="{C25326F5-A9F4-6C6A-749F-34AC7D52AEB7}"/>
                </a:ext>
              </a:extLst>
            </p:cNvPr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699;p9">
              <a:extLst>
                <a:ext uri="{FF2B5EF4-FFF2-40B4-BE49-F238E27FC236}">
                  <a16:creationId xmlns:a16="http://schemas.microsoft.com/office/drawing/2014/main" id="{A70FAEAA-E49E-47E5-FB98-6B6216FD99C8}"/>
                </a:ext>
              </a:extLst>
            </p:cNvPr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700;p9">
              <a:extLst>
                <a:ext uri="{FF2B5EF4-FFF2-40B4-BE49-F238E27FC236}">
                  <a16:creationId xmlns:a16="http://schemas.microsoft.com/office/drawing/2014/main" id="{B826F063-2F50-35C9-8E7E-6C61CDBEB15C}"/>
                </a:ext>
              </a:extLst>
            </p:cNvPr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701;p9">
              <a:extLst>
                <a:ext uri="{FF2B5EF4-FFF2-40B4-BE49-F238E27FC236}">
                  <a16:creationId xmlns:a16="http://schemas.microsoft.com/office/drawing/2014/main" id="{F74BBD64-D59F-F006-B07E-F1A287FE0220}"/>
                </a:ext>
              </a:extLst>
            </p:cNvPr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25D00C7-B32A-91CD-3DB5-FA38C940B5AE}"/>
              </a:ext>
            </a:extLst>
          </p:cNvPr>
          <p:cNvSpPr txBox="1"/>
          <p:nvPr/>
        </p:nvSpPr>
        <p:spPr>
          <a:xfrm>
            <a:off x="6979217" y="964180"/>
            <a:ext cx="395736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32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قابلیت اجرا برای:</a:t>
            </a:r>
            <a:endParaRPr lang="en-US" sz="32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278B22-6277-26B3-0DFE-5D7E583AD296}"/>
              </a:ext>
            </a:extLst>
          </p:cNvPr>
          <p:cNvSpPr/>
          <p:nvPr/>
        </p:nvSpPr>
        <p:spPr>
          <a:xfrm>
            <a:off x="1077238" y="1788933"/>
            <a:ext cx="9369469" cy="788831"/>
          </a:xfrm>
          <a:prstGeom prst="rect">
            <a:avLst/>
          </a:prstGeom>
          <a:solidFill>
            <a:srgbClr val="043B3B"/>
          </a:solidFill>
          <a:ln>
            <a:solidFill>
              <a:srgbClr val="E4D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9E0D50-830E-1E24-9183-0191971DFFAB}"/>
              </a:ext>
            </a:extLst>
          </p:cNvPr>
          <p:cNvSpPr txBox="1"/>
          <p:nvPr/>
        </p:nvSpPr>
        <p:spPr>
          <a:xfrm>
            <a:off x="1318117" y="1927243"/>
            <a:ext cx="8513974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32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نوجوانان مقطع متوسطه اول و دوم (</a:t>
            </a:r>
            <a:r>
              <a:rPr lang="fa-IR" sz="3200" dirty="0">
                <a:solidFill>
                  <a:srgbClr val="E4DFD2"/>
                </a:solidFill>
                <a:latin typeface="Kahroba-VF-OA BL LC" pitchFamily="2" charset="-78"/>
                <a:cs typeface="Titr" panose="00000700000000000000" pitchFamily="2" charset="-78"/>
              </a:rPr>
              <a:t>13</a:t>
            </a:r>
            <a:r>
              <a:rPr lang="fa-IR" sz="32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 تا </a:t>
            </a:r>
            <a:r>
              <a:rPr lang="fa-IR" sz="3200" dirty="0">
                <a:solidFill>
                  <a:srgbClr val="E4DFD2"/>
                </a:solidFill>
                <a:latin typeface="Kahroba-VF-OA BL LC" pitchFamily="2" charset="-78"/>
                <a:cs typeface="Titr" panose="00000700000000000000" pitchFamily="2" charset="-78"/>
              </a:rPr>
              <a:t>18</a:t>
            </a:r>
            <a:r>
              <a:rPr lang="fa-IR" sz="32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 سال)</a:t>
            </a:r>
            <a:endParaRPr lang="en-US" sz="32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6" name="Google Shape;2551;p2">
            <a:extLst>
              <a:ext uri="{FF2B5EF4-FFF2-40B4-BE49-F238E27FC236}">
                <a16:creationId xmlns:a16="http://schemas.microsoft.com/office/drawing/2014/main" id="{00BF53AD-A15D-3C15-EB05-23277DB36A2E}"/>
              </a:ext>
            </a:extLst>
          </p:cNvPr>
          <p:cNvSpPr/>
          <p:nvPr/>
        </p:nvSpPr>
        <p:spPr>
          <a:xfrm>
            <a:off x="10072970" y="1875867"/>
            <a:ext cx="601109" cy="601109"/>
          </a:xfrm>
          <a:prstGeom prst="star8">
            <a:avLst>
              <a:gd name="adj" fmla="val 37500"/>
            </a:avLst>
          </a:prstGeom>
          <a:solidFill>
            <a:srgbClr val="E4DFD2"/>
          </a:solidFill>
          <a:ln w="28575">
            <a:solidFill>
              <a:srgbClr val="043B3B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ED169D-648A-FD0A-A314-D8379985C950}"/>
              </a:ext>
            </a:extLst>
          </p:cNvPr>
          <p:cNvSpPr/>
          <p:nvPr/>
        </p:nvSpPr>
        <p:spPr>
          <a:xfrm>
            <a:off x="6350696" y="2941327"/>
            <a:ext cx="4096011" cy="788831"/>
          </a:xfrm>
          <a:prstGeom prst="rect">
            <a:avLst/>
          </a:prstGeom>
          <a:solidFill>
            <a:srgbClr val="043B3B"/>
          </a:solidFill>
          <a:ln>
            <a:solidFill>
              <a:srgbClr val="E4D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AE049D-46AD-1003-083E-02DD50777944}"/>
              </a:ext>
            </a:extLst>
          </p:cNvPr>
          <p:cNvSpPr txBox="1"/>
          <p:nvPr/>
        </p:nvSpPr>
        <p:spPr>
          <a:xfrm>
            <a:off x="6801633" y="3079637"/>
            <a:ext cx="303045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32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دخـتـر و پـسـر</a:t>
            </a:r>
            <a:endParaRPr lang="en-US" sz="32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9" name="Google Shape;2551;p2">
            <a:extLst>
              <a:ext uri="{FF2B5EF4-FFF2-40B4-BE49-F238E27FC236}">
                <a16:creationId xmlns:a16="http://schemas.microsoft.com/office/drawing/2014/main" id="{484F77AA-D916-590F-09DB-7A2C0DE68BC2}"/>
              </a:ext>
            </a:extLst>
          </p:cNvPr>
          <p:cNvSpPr/>
          <p:nvPr/>
        </p:nvSpPr>
        <p:spPr>
          <a:xfrm>
            <a:off x="10072970" y="3028261"/>
            <a:ext cx="601109" cy="601109"/>
          </a:xfrm>
          <a:prstGeom prst="star8">
            <a:avLst>
              <a:gd name="adj" fmla="val 37500"/>
            </a:avLst>
          </a:prstGeom>
          <a:solidFill>
            <a:srgbClr val="E4DFD2"/>
          </a:solidFill>
          <a:ln w="28575">
            <a:solidFill>
              <a:srgbClr val="043B3B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F81C26-18D4-24B8-1965-718D5A56AB42}"/>
              </a:ext>
            </a:extLst>
          </p:cNvPr>
          <p:cNvSpPr/>
          <p:nvPr/>
        </p:nvSpPr>
        <p:spPr>
          <a:xfrm>
            <a:off x="6350696" y="4118773"/>
            <a:ext cx="4096011" cy="788831"/>
          </a:xfrm>
          <a:prstGeom prst="rect">
            <a:avLst/>
          </a:prstGeom>
          <a:solidFill>
            <a:srgbClr val="043B3B"/>
          </a:solidFill>
          <a:ln>
            <a:solidFill>
              <a:srgbClr val="E4D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FAC541-5828-A28A-E998-95D69AEAE82D}"/>
              </a:ext>
            </a:extLst>
          </p:cNvPr>
          <p:cNvSpPr txBox="1"/>
          <p:nvPr/>
        </p:nvSpPr>
        <p:spPr>
          <a:xfrm>
            <a:off x="6801633" y="4257083"/>
            <a:ext cx="303045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32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شهـر و روستــا</a:t>
            </a:r>
            <a:endParaRPr lang="en-US" sz="32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2" name="Google Shape;2551;p2">
            <a:extLst>
              <a:ext uri="{FF2B5EF4-FFF2-40B4-BE49-F238E27FC236}">
                <a16:creationId xmlns:a16="http://schemas.microsoft.com/office/drawing/2014/main" id="{83417BC8-2F19-741B-AA81-9AF207F480F9}"/>
              </a:ext>
            </a:extLst>
          </p:cNvPr>
          <p:cNvSpPr/>
          <p:nvPr/>
        </p:nvSpPr>
        <p:spPr>
          <a:xfrm>
            <a:off x="10072970" y="4205707"/>
            <a:ext cx="601109" cy="601109"/>
          </a:xfrm>
          <a:prstGeom prst="star8">
            <a:avLst>
              <a:gd name="adj" fmla="val 37500"/>
            </a:avLst>
          </a:prstGeom>
          <a:solidFill>
            <a:srgbClr val="E4DFD2"/>
          </a:solidFill>
          <a:ln w="28575">
            <a:solidFill>
              <a:srgbClr val="043B3B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B5A345-61EA-F6C6-FA9B-45A555389801}"/>
              </a:ext>
            </a:extLst>
          </p:cNvPr>
          <p:cNvSpPr/>
          <p:nvPr/>
        </p:nvSpPr>
        <p:spPr>
          <a:xfrm>
            <a:off x="5910283" y="5258641"/>
            <a:ext cx="4536424" cy="788831"/>
          </a:xfrm>
          <a:prstGeom prst="rect">
            <a:avLst/>
          </a:prstGeom>
          <a:solidFill>
            <a:srgbClr val="043B3B"/>
          </a:solidFill>
          <a:ln>
            <a:solidFill>
              <a:srgbClr val="E4D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E20125-FD99-C40E-25E4-32CD5967AAE2}"/>
              </a:ext>
            </a:extLst>
          </p:cNvPr>
          <p:cNvSpPr txBox="1"/>
          <p:nvPr/>
        </p:nvSpPr>
        <p:spPr>
          <a:xfrm>
            <a:off x="5910283" y="5396951"/>
            <a:ext cx="4224219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32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داخل و خارج از ایران</a:t>
            </a:r>
            <a:endParaRPr lang="en-US" sz="32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5" name="Google Shape;2551;p2">
            <a:extLst>
              <a:ext uri="{FF2B5EF4-FFF2-40B4-BE49-F238E27FC236}">
                <a16:creationId xmlns:a16="http://schemas.microsoft.com/office/drawing/2014/main" id="{391EEC52-401D-C35A-0F1E-D0F936EA7A2B}"/>
              </a:ext>
            </a:extLst>
          </p:cNvPr>
          <p:cNvSpPr/>
          <p:nvPr/>
        </p:nvSpPr>
        <p:spPr>
          <a:xfrm>
            <a:off x="10072970" y="5345575"/>
            <a:ext cx="601109" cy="601109"/>
          </a:xfrm>
          <a:prstGeom prst="star8">
            <a:avLst>
              <a:gd name="adj" fmla="val 37500"/>
            </a:avLst>
          </a:prstGeom>
          <a:solidFill>
            <a:srgbClr val="E4DFD2"/>
          </a:solidFill>
          <a:ln w="28575">
            <a:solidFill>
              <a:srgbClr val="043B3B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4526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7ACAC7-DA7A-9231-85CD-5F516AFBDCA5}"/>
              </a:ext>
            </a:extLst>
          </p:cNvPr>
          <p:cNvSpPr/>
          <p:nvPr/>
        </p:nvSpPr>
        <p:spPr>
          <a:xfrm>
            <a:off x="-71019" y="-54708"/>
            <a:ext cx="12295572" cy="7002585"/>
          </a:xfrm>
          <a:prstGeom prst="rect">
            <a:avLst/>
          </a:prstGeom>
          <a:solidFill>
            <a:srgbClr val="E4DF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ہ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7B13DC-ED33-37BB-8802-1B9F245B4E4A}"/>
              </a:ext>
            </a:extLst>
          </p:cNvPr>
          <p:cNvSpPr/>
          <p:nvPr/>
        </p:nvSpPr>
        <p:spPr>
          <a:xfrm>
            <a:off x="-939452" y="275572"/>
            <a:ext cx="13615791" cy="788974"/>
          </a:xfrm>
          <a:prstGeom prst="rect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85A12-4A0A-9999-DF01-2AF3844D0F9E}"/>
              </a:ext>
            </a:extLst>
          </p:cNvPr>
          <p:cNvSpPr txBox="1"/>
          <p:nvPr/>
        </p:nvSpPr>
        <p:spPr>
          <a:xfrm>
            <a:off x="4107537" y="402720"/>
            <a:ext cx="395736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3200" dirty="0">
                <a:solidFill>
                  <a:srgbClr val="E4DFD2"/>
                </a:solidFill>
                <a:latin typeface="Kahroba-VF-OA BL LC" pitchFamily="2" charset="-78"/>
                <a:cs typeface="Kahroba-VF-OA BL LC" pitchFamily="2" charset="-78"/>
              </a:rPr>
              <a:t>معرفی تیم پویان</a:t>
            </a:r>
            <a:endParaRPr lang="en-US" sz="3200" dirty="0">
              <a:solidFill>
                <a:srgbClr val="E4DFD2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802ABA-8C96-CB54-450C-5F7A23E5119E}"/>
              </a:ext>
            </a:extLst>
          </p:cNvPr>
          <p:cNvGrpSpPr/>
          <p:nvPr/>
        </p:nvGrpSpPr>
        <p:grpSpPr>
          <a:xfrm>
            <a:off x="3484853" y="575261"/>
            <a:ext cx="613232" cy="239697"/>
            <a:chOff x="10408148" y="1295717"/>
            <a:chExt cx="613232" cy="239697"/>
          </a:xfrm>
          <a:solidFill>
            <a:srgbClr val="E4DFD2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5807A2E-7651-CEBB-8E1D-B502F735178F}"/>
                </a:ext>
              </a:extLst>
            </p:cNvPr>
            <p:cNvSpPr/>
            <p:nvPr/>
          </p:nvSpPr>
          <p:spPr>
            <a:xfrm rot="13500000">
              <a:off x="10781683" y="1295717"/>
              <a:ext cx="239697" cy="239697"/>
            </a:xfrm>
            <a:prstGeom prst="ellipse">
              <a:avLst/>
            </a:prstGeom>
            <a:grpFill/>
            <a:ln>
              <a:solidFill>
                <a:srgbClr val="E4D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A9114A9-20E2-16D5-C309-5DAA7730025C}"/>
                </a:ext>
              </a:extLst>
            </p:cNvPr>
            <p:cNvSpPr/>
            <p:nvPr/>
          </p:nvSpPr>
          <p:spPr>
            <a:xfrm rot="13500000">
              <a:off x="10576323" y="1335877"/>
              <a:ext cx="164238" cy="159375"/>
            </a:xfrm>
            <a:prstGeom prst="ellipse">
              <a:avLst/>
            </a:prstGeom>
            <a:grpFill/>
            <a:ln>
              <a:solidFill>
                <a:srgbClr val="E4D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1F7832-2103-001F-F461-D9C69CE6C20D}"/>
                </a:ext>
              </a:extLst>
            </p:cNvPr>
            <p:cNvSpPr/>
            <p:nvPr/>
          </p:nvSpPr>
          <p:spPr>
            <a:xfrm rot="13500000">
              <a:off x="10406239" y="1352992"/>
              <a:ext cx="128962" cy="125144"/>
            </a:xfrm>
            <a:prstGeom prst="ellipse">
              <a:avLst/>
            </a:prstGeom>
            <a:grpFill/>
            <a:ln>
              <a:solidFill>
                <a:srgbClr val="E4D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E435A84-3C5A-C64E-C834-413B5EB07BA6}"/>
              </a:ext>
            </a:extLst>
          </p:cNvPr>
          <p:cNvGrpSpPr/>
          <p:nvPr/>
        </p:nvGrpSpPr>
        <p:grpSpPr>
          <a:xfrm rot="10800000">
            <a:off x="8114543" y="550209"/>
            <a:ext cx="613232" cy="239697"/>
            <a:chOff x="10408148" y="1295717"/>
            <a:chExt cx="613232" cy="239697"/>
          </a:xfrm>
          <a:solidFill>
            <a:srgbClr val="E4DFD2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360A042-C9AE-A755-2DB7-6DF43D5A204F}"/>
                </a:ext>
              </a:extLst>
            </p:cNvPr>
            <p:cNvSpPr/>
            <p:nvPr/>
          </p:nvSpPr>
          <p:spPr>
            <a:xfrm rot="13500000">
              <a:off x="10781683" y="1295717"/>
              <a:ext cx="239697" cy="239697"/>
            </a:xfrm>
            <a:prstGeom prst="ellipse">
              <a:avLst/>
            </a:prstGeom>
            <a:grpFill/>
            <a:ln>
              <a:solidFill>
                <a:srgbClr val="E4D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24D487-D363-A3FA-AA81-E1C3053B0864}"/>
                </a:ext>
              </a:extLst>
            </p:cNvPr>
            <p:cNvSpPr/>
            <p:nvPr/>
          </p:nvSpPr>
          <p:spPr>
            <a:xfrm rot="13500000">
              <a:off x="10576323" y="1335877"/>
              <a:ext cx="164238" cy="159375"/>
            </a:xfrm>
            <a:prstGeom prst="ellipse">
              <a:avLst/>
            </a:prstGeom>
            <a:grpFill/>
            <a:ln>
              <a:solidFill>
                <a:srgbClr val="E4D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DDB9ED-A50F-DD0B-1E5A-5BC53C7B982C}"/>
                </a:ext>
              </a:extLst>
            </p:cNvPr>
            <p:cNvSpPr/>
            <p:nvPr/>
          </p:nvSpPr>
          <p:spPr>
            <a:xfrm rot="13500000">
              <a:off x="10406239" y="1352992"/>
              <a:ext cx="128962" cy="125144"/>
            </a:xfrm>
            <a:prstGeom prst="ellipse">
              <a:avLst/>
            </a:prstGeom>
            <a:grpFill/>
            <a:ln>
              <a:solidFill>
                <a:srgbClr val="E4D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oogle Shape;2692;p9">
            <a:extLst>
              <a:ext uri="{FF2B5EF4-FFF2-40B4-BE49-F238E27FC236}">
                <a16:creationId xmlns:a16="http://schemas.microsoft.com/office/drawing/2014/main" id="{20F3C9D4-9750-3121-5D27-EFAB40A25168}"/>
              </a:ext>
            </a:extLst>
          </p:cNvPr>
          <p:cNvGrpSpPr/>
          <p:nvPr/>
        </p:nvGrpSpPr>
        <p:grpSpPr>
          <a:xfrm>
            <a:off x="8313936" y="3907050"/>
            <a:ext cx="3702313" cy="2728413"/>
            <a:chOff x="6250862" y="2930287"/>
            <a:chExt cx="2776735" cy="2046310"/>
          </a:xfrm>
          <a:solidFill>
            <a:srgbClr val="043B3B"/>
          </a:solidFill>
        </p:grpSpPr>
        <p:sp>
          <p:nvSpPr>
            <p:cNvPr id="14" name="Google Shape;2693;p9">
              <a:extLst>
                <a:ext uri="{FF2B5EF4-FFF2-40B4-BE49-F238E27FC236}">
                  <a16:creationId xmlns:a16="http://schemas.microsoft.com/office/drawing/2014/main" id="{0FA5BA1F-0BB3-727A-D923-9B7771727132}"/>
                </a:ext>
              </a:extLst>
            </p:cNvPr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" name="Google Shape;2694;p9">
              <a:extLst>
                <a:ext uri="{FF2B5EF4-FFF2-40B4-BE49-F238E27FC236}">
                  <a16:creationId xmlns:a16="http://schemas.microsoft.com/office/drawing/2014/main" id="{903A2CF3-1306-D840-461E-DD031662D291}"/>
                </a:ext>
              </a:extLst>
            </p:cNvPr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" name="Google Shape;2695;p9">
              <a:extLst>
                <a:ext uri="{FF2B5EF4-FFF2-40B4-BE49-F238E27FC236}">
                  <a16:creationId xmlns:a16="http://schemas.microsoft.com/office/drawing/2014/main" id="{C5C1E089-4C30-E703-4B37-66F5561078CF}"/>
                </a:ext>
              </a:extLst>
            </p:cNvPr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" name="Google Shape;2696;p9">
              <a:extLst>
                <a:ext uri="{FF2B5EF4-FFF2-40B4-BE49-F238E27FC236}">
                  <a16:creationId xmlns:a16="http://schemas.microsoft.com/office/drawing/2014/main" id="{61F1483F-F760-7B7A-1C24-C3EAE02F5442}"/>
                </a:ext>
              </a:extLst>
            </p:cNvPr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8" name="Google Shape;2697;p9">
            <a:extLst>
              <a:ext uri="{FF2B5EF4-FFF2-40B4-BE49-F238E27FC236}">
                <a16:creationId xmlns:a16="http://schemas.microsoft.com/office/drawing/2014/main" id="{55E783E7-87B6-A774-5CA2-9A098E3E7A87}"/>
              </a:ext>
            </a:extLst>
          </p:cNvPr>
          <p:cNvGrpSpPr/>
          <p:nvPr/>
        </p:nvGrpSpPr>
        <p:grpSpPr>
          <a:xfrm>
            <a:off x="184616" y="3934432"/>
            <a:ext cx="3701241" cy="2728413"/>
            <a:chOff x="153872" y="2950824"/>
            <a:chExt cx="2775931" cy="2046310"/>
          </a:xfrm>
          <a:solidFill>
            <a:srgbClr val="043B3B"/>
          </a:solidFill>
        </p:grpSpPr>
        <p:sp>
          <p:nvSpPr>
            <p:cNvPr id="19" name="Google Shape;2698;p9">
              <a:extLst>
                <a:ext uri="{FF2B5EF4-FFF2-40B4-BE49-F238E27FC236}">
                  <a16:creationId xmlns:a16="http://schemas.microsoft.com/office/drawing/2014/main" id="{847B7EEF-05D1-3F33-71F3-6FC37BECC647}"/>
                </a:ext>
              </a:extLst>
            </p:cNvPr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" name="Google Shape;2699;p9">
              <a:extLst>
                <a:ext uri="{FF2B5EF4-FFF2-40B4-BE49-F238E27FC236}">
                  <a16:creationId xmlns:a16="http://schemas.microsoft.com/office/drawing/2014/main" id="{5929F323-E4FC-009F-FA0C-7932064E92F8}"/>
                </a:ext>
              </a:extLst>
            </p:cNvPr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" name="Google Shape;2700;p9">
              <a:extLst>
                <a:ext uri="{FF2B5EF4-FFF2-40B4-BE49-F238E27FC236}">
                  <a16:creationId xmlns:a16="http://schemas.microsoft.com/office/drawing/2014/main" id="{5003245F-414B-2BE1-F645-54588265022F}"/>
                </a:ext>
              </a:extLst>
            </p:cNvPr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" name="Google Shape;2701;p9">
              <a:extLst>
                <a:ext uri="{FF2B5EF4-FFF2-40B4-BE49-F238E27FC236}">
                  <a16:creationId xmlns:a16="http://schemas.microsoft.com/office/drawing/2014/main" id="{A01EEC16-8BFC-6678-7A10-829A5498464D}"/>
                </a:ext>
              </a:extLst>
            </p:cNvPr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4CE36E1-0D5C-A507-1A96-7B96E420A4E0}"/>
              </a:ext>
            </a:extLst>
          </p:cNvPr>
          <p:cNvSpPr txBox="1"/>
          <p:nvPr/>
        </p:nvSpPr>
        <p:spPr>
          <a:xfrm>
            <a:off x="3272312" y="1284444"/>
            <a:ext cx="564737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8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امیر خسروی چاهک : رهبر تیم</a:t>
            </a:r>
            <a:endParaRPr lang="en-US" sz="28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232E01-F94A-997C-6D04-7FA6E85D1863}"/>
              </a:ext>
            </a:extLst>
          </p:cNvPr>
          <p:cNvSpPr txBox="1"/>
          <p:nvPr/>
        </p:nvSpPr>
        <p:spPr>
          <a:xfrm>
            <a:off x="7844263" y="2158541"/>
            <a:ext cx="3123312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0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صالح گلزارنیا: مشاور پسران</a:t>
            </a:r>
            <a:endParaRPr lang="en-US" sz="20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763302-C060-B118-DF7F-372616D93A53}"/>
              </a:ext>
            </a:extLst>
          </p:cNvPr>
          <p:cNvSpPr txBox="1"/>
          <p:nvPr/>
        </p:nvSpPr>
        <p:spPr>
          <a:xfrm>
            <a:off x="918729" y="2158541"/>
            <a:ext cx="473557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0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ابوالفضل عطایی: کارشناس مصاحبه پسران</a:t>
            </a:r>
            <a:endParaRPr lang="en-US" sz="20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50903F-FEA1-1D06-CD3F-E603070466A3}"/>
              </a:ext>
            </a:extLst>
          </p:cNvPr>
          <p:cNvSpPr txBox="1"/>
          <p:nvPr/>
        </p:nvSpPr>
        <p:spPr>
          <a:xfrm>
            <a:off x="6186116" y="2887663"/>
            <a:ext cx="483202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0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خانم امیری : پشتیبان راهنما و مشاور دختران</a:t>
            </a:r>
            <a:endParaRPr lang="en-US" sz="20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95F62A-41B0-7359-3460-F23304FDFCD4}"/>
              </a:ext>
            </a:extLst>
          </p:cNvPr>
          <p:cNvSpPr txBox="1"/>
          <p:nvPr/>
        </p:nvSpPr>
        <p:spPr>
          <a:xfrm>
            <a:off x="908551" y="2911669"/>
            <a:ext cx="3065695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0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 خانم نظری: مشاور دختران</a:t>
            </a:r>
            <a:endParaRPr lang="en-US" sz="20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97CCE1-521B-C526-B5B8-BB95712146E1}"/>
              </a:ext>
            </a:extLst>
          </p:cNvPr>
          <p:cNvSpPr txBox="1"/>
          <p:nvPr/>
        </p:nvSpPr>
        <p:spPr>
          <a:xfrm>
            <a:off x="7865858" y="3628056"/>
            <a:ext cx="320538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0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 خانم استوار: مشاور دختران</a:t>
            </a:r>
            <a:endParaRPr lang="en-US" sz="20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DCC5D6-83F1-2E43-B4C3-73EB1369C137}"/>
              </a:ext>
            </a:extLst>
          </p:cNvPr>
          <p:cNvSpPr txBox="1"/>
          <p:nvPr/>
        </p:nvSpPr>
        <p:spPr>
          <a:xfrm>
            <a:off x="862230" y="3689993"/>
            <a:ext cx="439224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0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خانم غفاری: کارشناس مصاحبه دختران</a:t>
            </a:r>
            <a:endParaRPr lang="en-US" sz="20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4132A8-2D5A-CF17-1A9C-61F8EF2AF264}"/>
              </a:ext>
            </a:extLst>
          </p:cNvPr>
          <p:cNvSpPr txBox="1"/>
          <p:nvPr/>
        </p:nvSpPr>
        <p:spPr>
          <a:xfrm>
            <a:off x="7023917" y="4351216"/>
            <a:ext cx="394365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0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خانم بخشی زاده: پشتیبان نوجوانان</a:t>
            </a:r>
            <a:endParaRPr lang="en-US" sz="20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CFF106-0AEC-A936-6496-1BC7103933A7}"/>
              </a:ext>
            </a:extLst>
          </p:cNvPr>
          <p:cNvSpPr txBox="1"/>
          <p:nvPr/>
        </p:nvSpPr>
        <p:spPr>
          <a:xfrm>
            <a:off x="5219273" y="5028087"/>
            <a:ext cx="5823923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0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آرش بنائیان : متخصص هوش مصنوعی و دیتا ساینس</a:t>
            </a:r>
            <a:endParaRPr lang="en-US" sz="20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BF46CB-3991-BB27-1363-9AF33079AFF9}"/>
              </a:ext>
            </a:extLst>
          </p:cNvPr>
          <p:cNvSpPr txBox="1"/>
          <p:nvPr/>
        </p:nvSpPr>
        <p:spPr>
          <a:xfrm>
            <a:off x="830710" y="4361657"/>
            <a:ext cx="4532155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0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جلال رضایی: برنامه نویس و مدیر سایت</a:t>
            </a:r>
            <a:endParaRPr lang="en-US" sz="20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4BF42-C9C3-E351-5D3B-1D4DD6C25C41}"/>
              </a:ext>
            </a:extLst>
          </p:cNvPr>
          <p:cNvSpPr txBox="1"/>
          <p:nvPr/>
        </p:nvSpPr>
        <p:spPr>
          <a:xfrm>
            <a:off x="995627" y="5039623"/>
            <a:ext cx="3702313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0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بهزاد همراهی: مدیر فضای مجازی</a:t>
            </a:r>
            <a:endParaRPr lang="en-US" sz="20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48CEDEE-28B0-4A1C-2612-94384AB28773}"/>
              </a:ext>
            </a:extLst>
          </p:cNvPr>
          <p:cNvSpPr/>
          <p:nvPr/>
        </p:nvSpPr>
        <p:spPr>
          <a:xfrm>
            <a:off x="11018144" y="2192876"/>
            <a:ext cx="260689" cy="260689"/>
          </a:xfrm>
          <a:prstGeom prst="ellipse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71EC090-6A78-9B82-AEA1-65B10AD2E3F7}"/>
              </a:ext>
            </a:extLst>
          </p:cNvPr>
          <p:cNvSpPr/>
          <p:nvPr/>
        </p:nvSpPr>
        <p:spPr>
          <a:xfrm>
            <a:off x="5654307" y="2192876"/>
            <a:ext cx="260689" cy="260689"/>
          </a:xfrm>
          <a:prstGeom prst="ellipse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4E21686-FCD8-879A-ACD9-51E21FA39794}"/>
              </a:ext>
            </a:extLst>
          </p:cNvPr>
          <p:cNvSpPr/>
          <p:nvPr/>
        </p:nvSpPr>
        <p:spPr>
          <a:xfrm>
            <a:off x="11048604" y="2956964"/>
            <a:ext cx="260689" cy="260689"/>
          </a:xfrm>
          <a:prstGeom prst="ellipse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1902130-8297-3F57-226E-FE91ECED3B59}"/>
              </a:ext>
            </a:extLst>
          </p:cNvPr>
          <p:cNvSpPr/>
          <p:nvPr/>
        </p:nvSpPr>
        <p:spPr>
          <a:xfrm>
            <a:off x="3866166" y="2956964"/>
            <a:ext cx="260689" cy="260689"/>
          </a:xfrm>
          <a:prstGeom prst="ellipse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95B8026-302F-E753-EFC8-0F35742ADD07}"/>
              </a:ext>
            </a:extLst>
          </p:cNvPr>
          <p:cNvSpPr/>
          <p:nvPr/>
        </p:nvSpPr>
        <p:spPr>
          <a:xfrm>
            <a:off x="11048604" y="3683473"/>
            <a:ext cx="260689" cy="260689"/>
          </a:xfrm>
          <a:prstGeom prst="ellipse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7BD38C0-A1CE-539A-F401-5261057AF948}"/>
              </a:ext>
            </a:extLst>
          </p:cNvPr>
          <p:cNvSpPr/>
          <p:nvPr/>
        </p:nvSpPr>
        <p:spPr>
          <a:xfrm>
            <a:off x="5194221" y="3683473"/>
            <a:ext cx="260689" cy="260689"/>
          </a:xfrm>
          <a:prstGeom prst="ellipse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4E79B9D-3CAF-E2FE-8FB9-A22DF3DA0DE7}"/>
              </a:ext>
            </a:extLst>
          </p:cNvPr>
          <p:cNvSpPr/>
          <p:nvPr/>
        </p:nvSpPr>
        <p:spPr>
          <a:xfrm>
            <a:off x="11048604" y="4384931"/>
            <a:ext cx="260689" cy="260689"/>
          </a:xfrm>
          <a:prstGeom prst="ellipse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9F4F3FD-F75A-1ADC-8E2F-646ACCA779D7}"/>
              </a:ext>
            </a:extLst>
          </p:cNvPr>
          <p:cNvSpPr/>
          <p:nvPr/>
        </p:nvSpPr>
        <p:spPr>
          <a:xfrm>
            <a:off x="5302625" y="4409983"/>
            <a:ext cx="260689" cy="260689"/>
          </a:xfrm>
          <a:prstGeom prst="ellipse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1393B1B-FA63-3F25-96DB-9A150130B021}"/>
              </a:ext>
            </a:extLst>
          </p:cNvPr>
          <p:cNvSpPr/>
          <p:nvPr/>
        </p:nvSpPr>
        <p:spPr>
          <a:xfrm>
            <a:off x="11061130" y="5061336"/>
            <a:ext cx="260689" cy="260689"/>
          </a:xfrm>
          <a:prstGeom prst="ellipse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0E4FB14-8EDC-208B-9A69-7EE4EA575F1C}"/>
              </a:ext>
            </a:extLst>
          </p:cNvPr>
          <p:cNvSpPr/>
          <p:nvPr/>
        </p:nvSpPr>
        <p:spPr>
          <a:xfrm>
            <a:off x="4685382" y="5073862"/>
            <a:ext cx="260689" cy="260689"/>
          </a:xfrm>
          <a:prstGeom prst="ellipse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18084E-C478-78E4-1679-625F1AF1FF13}"/>
              </a:ext>
            </a:extLst>
          </p:cNvPr>
          <p:cNvSpPr txBox="1"/>
          <p:nvPr/>
        </p:nvSpPr>
        <p:spPr>
          <a:xfrm>
            <a:off x="7842322" y="5666914"/>
            <a:ext cx="3087790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0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مهدی اجتهادی: مدیر رسانه</a:t>
            </a:r>
            <a:endParaRPr lang="en-US" sz="20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D419C17-FB67-E9FE-3268-B151DFA21B82}"/>
              </a:ext>
            </a:extLst>
          </p:cNvPr>
          <p:cNvSpPr/>
          <p:nvPr/>
        </p:nvSpPr>
        <p:spPr>
          <a:xfrm>
            <a:off x="11048604" y="5700163"/>
            <a:ext cx="260689" cy="260689"/>
          </a:xfrm>
          <a:prstGeom prst="ellipse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681695-4091-9D9A-11F8-59F00551499E}"/>
              </a:ext>
            </a:extLst>
          </p:cNvPr>
          <p:cNvSpPr txBox="1"/>
          <p:nvPr/>
        </p:nvSpPr>
        <p:spPr>
          <a:xfrm>
            <a:off x="1154405" y="5666914"/>
            <a:ext cx="4082123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a-IR" sz="2000" dirty="0">
                <a:solidFill>
                  <a:srgbClr val="043B3B"/>
                </a:solidFill>
                <a:latin typeface="Kahroba-VF-OA BL LC" pitchFamily="2" charset="-78"/>
                <a:cs typeface="Kahroba-VF-OA BL LC" pitchFamily="2" charset="-78"/>
              </a:rPr>
              <a:t>علی مقدادی: مدیر فناوری و اطلاعات</a:t>
            </a:r>
            <a:endParaRPr lang="en-US" sz="2000" dirty="0">
              <a:solidFill>
                <a:srgbClr val="043B3B"/>
              </a:solidFill>
              <a:latin typeface="Kahroba-VF-OA BL LC" pitchFamily="2" charset="-78"/>
              <a:cs typeface="Kahroba-VF-OA BL LC" pitchFamily="2" charset="-78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D4FF931-5075-B676-7379-F63BC20519A7}"/>
              </a:ext>
            </a:extLst>
          </p:cNvPr>
          <p:cNvSpPr/>
          <p:nvPr/>
        </p:nvSpPr>
        <p:spPr>
          <a:xfrm>
            <a:off x="5236528" y="5700163"/>
            <a:ext cx="260689" cy="260689"/>
          </a:xfrm>
          <a:prstGeom prst="ellipse">
            <a:avLst/>
          </a:prstGeom>
          <a:solidFill>
            <a:srgbClr val="043B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401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Sahel SemiBold FD</vt:lpstr>
      <vt:lpstr>Calibri Light</vt:lpstr>
      <vt:lpstr>Kahroba-VF-OA SB</vt:lpstr>
      <vt:lpstr>Calibri</vt:lpstr>
      <vt:lpstr>Arial</vt:lpstr>
      <vt:lpstr>Kahroba-VF-OA BL LC</vt:lpstr>
      <vt:lpstr>Vazirmatn FD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poian 2019</dc:creator>
  <cp:lastModifiedBy>poian 2019</cp:lastModifiedBy>
  <cp:revision>58</cp:revision>
  <dcterms:created xsi:type="dcterms:W3CDTF">2025-01-06T14:18:54Z</dcterms:created>
  <dcterms:modified xsi:type="dcterms:W3CDTF">2025-01-06T16:45:58Z</dcterms:modified>
</cp:coreProperties>
</file>