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7" r:id="rId2"/>
    <p:sldId id="501" r:id="rId3"/>
    <p:sldId id="257" r:id="rId4"/>
    <p:sldId id="502" r:id="rId5"/>
    <p:sldId id="464" r:id="rId6"/>
    <p:sldId id="488" r:id="rId7"/>
    <p:sldId id="452" r:id="rId8"/>
    <p:sldId id="436" r:id="rId9"/>
    <p:sldId id="490" r:id="rId10"/>
    <p:sldId id="491" r:id="rId11"/>
    <p:sldId id="492" r:id="rId12"/>
    <p:sldId id="489" r:id="rId13"/>
    <p:sldId id="476" r:id="rId14"/>
    <p:sldId id="493" r:id="rId15"/>
    <p:sldId id="495" r:id="rId16"/>
    <p:sldId id="496" r:id="rId17"/>
    <p:sldId id="497" r:id="rId18"/>
    <p:sldId id="494" r:id="rId19"/>
  </p:sldIdLst>
  <p:sldSz cx="12192000" cy="6858000"/>
  <p:notesSz cx="6858000" cy="9144000"/>
  <p:embeddedFontLst>
    <p:embeddedFont>
      <p:font typeface="맑은 고딕" panose="020B0503020000020004" pitchFamily="34" charset="-127"/>
      <p:regular r:id="rId22"/>
      <p:bold r:id="rId23"/>
    </p:embeddedFont>
    <p:embeddedFont>
      <p:font typeface="B Koodak" panose="00000700000000000000" pitchFamily="2" charset="-78"/>
      <p:bold r:id="rId24"/>
    </p:embeddedFont>
    <p:embeddedFont>
      <p:font typeface="B Morvarid" panose="00000400000000000000" pitchFamily="2" charset="-78"/>
      <p:regular r:id="rId25"/>
    </p:embeddedFont>
    <p:embeddedFont>
      <p:font typeface="B Titr" panose="00000700000000000000" pitchFamily="2" charset="-78"/>
      <p:bold r:id="rId26"/>
    </p:embeddedFont>
    <p:embeddedFont>
      <p:font typeface="Koodak" panose="00000700000000000000" pitchFamily="2" charset="-78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152"/>
    <a:srgbClr val="01A989"/>
    <a:srgbClr val="F8BDAD"/>
    <a:srgbClr val="3028B3"/>
    <a:srgbClr val="DDDDD9"/>
    <a:srgbClr val="32AECA"/>
    <a:srgbClr val="42A676"/>
    <a:srgbClr val="FEF774"/>
    <a:srgbClr val="F772B6"/>
    <a:srgbClr val="4E5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3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98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 28">
            <a:extLst>
              <a:ext uri="{FF2B5EF4-FFF2-40B4-BE49-F238E27FC236}">
                <a16:creationId xmlns:a16="http://schemas.microsoft.com/office/drawing/2014/main" id="{999E4255-A148-4E48-BDE5-54D3988293DF}"/>
              </a:ext>
            </a:extLst>
          </p:cNvPr>
          <p:cNvSpPr/>
          <p:nvPr userDrawn="1"/>
        </p:nvSpPr>
        <p:spPr>
          <a:xfrm>
            <a:off x="1979596" y="1288790"/>
            <a:ext cx="8232808" cy="4280420"/>
          </a:xfrm>
          <a:prstGeom prst="roundRect">
            <a:avLst>
              <a:gd name="adj" fmla="val 7173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shape 10">
            <a:extLst>
              <a:ext uri="{FF2B5EF4-FFF2-40B4-BE49-F238E27FC236}">
                <a16:creationId xmlns:a16="http://schemas.microsoft.com/office/drawing/2014/main" id="{F0516158-1F91-42B2-94B9-75A15AB72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97" y="0"/>
            <a:ext cx="4212203" cy="2035950"/>
          </a:xfrm>
          <a:prstGeom prst="rect">
            <a:avLst/>
          </a:prstGeom>
        </p:spPr>
      </p:pic>
      <p:pic>
        <p:nvPicPr>
          <p:cNvPr id="13" name="shape 12">
            <a:extLst>
              <a:ext uri="{FF2B5EF4-FFF2-40B4-BE49-F238E27FC236}">
                <a16:creationId xmlns:a16="http://schemas.microsoft.com/office/drawing/2014/main" id="{EAC0E744-C4DB-466F-A0B1-4C2BBD752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727" y="5094140"/>
            <a:ext cx="3794273" cy="1763860"/>
          </a:xfrm>
          <a:prstGeom prst="rect">
            <a:avLst/>
          </a:prstGeom>
        </p:spPr>
      </p:pic>
      <p:pic>
        <p:nvPicPr>
          <p:cNvPr id="14" name="shape 13">
            <a:extLst>
              <a:ext uri="{FF2B5EF4-FFF2-40B4-BE49-F238E27FC236}">
                <a16:creationId xmlns:a16="http://schemas.microsoft.com/office/drawing/2014/main" id="{997E67CD-5474-4A53-A51F-6F7DA984BD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56"/>
            <a:ext cx="4176004" cy="1698044"/>
          </a:xfrm>
          <a:prstGeom prst="rect">
            <a:avLst/>
          </a:prstGeom>
        </p:spPr>
      </p:pic>
      <p:pic>
        <p:nvPicPr>
          <p:cNvPr id="18" name="shape 17">
            <a:extLst>
              <a:ext uri="{FF2B5EF4-FFF2-40B4-BE49-F238E27FC236}">
                <a16:creationId xmlns:a16="http://schemas.microsoft.com/office/drawing/2014/main" id="{EFC7E89E-7A8E-4A3D-9846-D1E52F89C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388084" y="4719210"/>
            <a:ext cx="2256161" cy="2138790"/>
          </a:xfrm>
          <a:prstGeom prst="rect">
            <a:avLst/>
          </a:prstGeom>
        </p:spPr>
      </p:pic>
      <p:pic>
        <p:nvPicPr>
          <p:cNvPr id="22" name="shape 21">
            <a:extLst>
              <a:ext uri="{FF2B5EF4-FFF2-40B4-BE49-F238E27FC236}">
                <a16:creationId xmlns:a16="http://schemas.microsoft.com/office/drawing/2014/main" id="{D47352AE-0C63-48B9-A24A-E4D940622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8"/>
          <a:stretch/>
        </p:blipFill>
        <p:spPr>
          <a:xfrm>
            <a:off x="4133618" y="6047728"/>
            <a:ext cx="2237733" cy="810272"/>
          </a:xfrm>
          <a:prstGeom prst="rect">
            <a:avLst/>
          </a:prstGeom>
        </p:spPr>
      </p:pic>
      <p:pic>
        <p:nvPicPr>
          <p:cNvPr id="24" name="shape 23">
            <a:extLst>
              <a:ext uri="{FF2B5EF4-FFF2-40B4-BE49-F238E27FC236}">
                <a16:creationId xmlns:a16="http://schemas.microsoft.com/office/drawing/2014/main" id="{24E8C9D1-EB71-4CEC-83A8-D4A37DEB29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00" y="73948"/>
            <a:ext cx="3843634" cy="1451235"/>
          </a:xfrm>
          <a:prstGeom prst="rect">
            <a:avLst/>
          </a:prstGeom>
        </p:spPr>
      </p:pic>
      <p:pic>
        <p:nvPicPr>
          <p:cNvPr id="27" name="shape 26">
            <a:extLst>
              <a:ext uri="{FF2B5EF4-FFF2-40B4-BE49-F238E27FC236}">
                <a16:creationId xmlns:a16="http://schemas.microsoft.com/office/drawing/2014/main" id="{A0AAB8AC-905C-46AB-A65A-840750D047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78" y="4541289"/>
            <a:ext cx="2491122" cy="2316711"/>
          </a:xfrm>
          <a:prstGeom prst="rect">
            <a:avLst/>
          </a:prstGeom>
        </p:spPr>
      </p:pic>
      <p:pic>
        <p:nvPicPr>
          <p:cNvPr id="33" name="shape 32">
            <a:extLst>
              <a:ext uri="{FF2B5EF4-FFF2-40B4-BE49-F238E27FC236}">
                <a16:creationId xmlns:a16="http://schemas.microsoft.com/office/drawing/2014/main" id="{E4531B62-212B-47F8-A84C-528F7F18F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"/>
          <a:stretch/>
        </p:blipFill>
        <p:spPr>
          <a:xfrm>
            <a:off x="8319071" y="229216"/>
            <a:ext cx="3872930" cy="2369364"/>
          </a:xfrm>
          <a:prstGeom prst="rect">
            <a:avLst/>
          </a:prstGeom>
        </p:spPr>
      </p:pic>
      <p:pic>
        <p:nvPicPr>
          <p:cNvPr id="35" name="shape 34">
            <a:extLst>
              <a:ext uri="{FF2B5EF4-FFF2-40B4-BE49-F238E27FC236}">
                <a16:creationId xmlns:a16="http://schemas.microsoft.com/office/drawing/2014/main" id="{20BDD873-4A0A-4785-9E6B-3F3F62EC00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6" y="348145"/>
            <a:ext cx="1592739" cy="1809931"/>
          </a:xfrm>
          <a:prstGeom prst="rect">
            <a:avLst/>
          </a:prstGeom>
        </p:spPr>
      </p:pic>
      <p:pic>
        <p:nvPicPr>
          <p:cNvPr id="44" name="shape 43">
            <a:extLst>
              <a:ext uri="{FF2B5EF4-FFF2-40B4-BE49-F238E27FC236}">
                <a16:creationId xmlns:a16="http://schemas.microsoft.com/office/drawing/2014/main" id="{4ACD4632-3480-44CB-8D7E-2877A3EA4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0" r="51013"/>
          <a:stretch/>
        </p:blipFill>
        <p:spPr>
          <a:xfrm>
            <a:off x="299832" y="2278413"/>
            <a:ext cx="1375090" cy="2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A6FAA27-A080-4FA1-8C40-9CE251B04D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16660" y="9420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738806-0879-4B9D-8C29-007999E2FB8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66246" y="9420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F0FBA5E-4077-4B7C-8E9F-5F4C31728C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16660" y="36907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40C152D-C0B2-463E-8107-BB8FC4B1F4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66246" y="36907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shape  15">
            <a:extLst>
              <a:ext uri="{FF2B5EF4-FFF2-40B4-BE49-F238E27FC236}">
                <a16:creationId xmlns:a16="http://schemas.microsoft.com/office/drawing/2014/main" id="{659E6BBE-0D38-4002-BF57-C8FC78346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8797"/>
          <a:stretch/>
        </p:blipFill>
        <p:spPr>
          <a:xfrm flipH="1">
            <a:off x="10163426" y="0"/>
            <a:ext cx="2028574" cy="1314869"/>
          </a:xfrm>
          <a:prstGeom prst="rect">
            <a:avLst/>
          </a:prstGeom>
        </p:spPr>
      </p:pic>
      <p:pic>
        <p:nvPicPr>
          <p:cNvPr id="17" name="shape  16">
            <a:extLst>
              <a:ext uri="{FF2B5EF4-FFF2-40B4-BE49-F238E27FC236}">
                <a16:creationId xmlns:a16="http://schemas.microsoft.com/office/drawing/2014/main" id="{D83CB4BD-887A-4C4C-8C02-D340EFBF37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79797" y="6086791"/>
            <a:ext cx="4212203" cy="771209"/>
          </a:xfrm>
          <a:prstGeom prst="rect">
            <a:avLst/>
          </a:prstGeom>
        </p:spPr>
      </p:pic>
      <p:pic>
        <p:nvPicPr>
          <p:cNvPr id="18" name="shape  17">
            <a:extLst>
              <a:ext uri="{FF2B5EF4-FFF2-40B4-BE49-F238E27FC236}">
                <a16:creationId xmlns:a16="http://schemas.microsoft.com/office/drawing/2014/main" id="{B4B6A54E-44D0-4E50-B4E2-9F08DFFA9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"/>
          <a:stretch/>
        </p:blipFill>
        <p:spPr>
          <a:xfrm flipH="1">
            <a:off x="68948" y="4528772"/>
            <a:ext cx="1160988" cy="2329228"/>
          </a:xfrm>
          <a:prstGeom prst="rect">
            <a:avLst/>
          </a:prstGeom>
        </p:spPr>
      </p:pic>
      <p:pic>
        <p:nvPicPr>
          <p:cNvPr id="19" name="shape  18">
            <a:extLst>
              <a:ext uri="{FF2B5EF4-FFF2-40B4-BE49-F238E27FC236}">
                <a16:creationId xmlns:a16="http://schemas.microsoft.com/office/drawing/2014/main" id="{FB0E918D-B11E-433B-83F3-795A8F2BD0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1" y="97276"/>
            <a:ext cx="1160989" cy="13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04863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1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19C5AD2E-3EB4-420B-9206-77A14E6D2D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59942" y="1007424"/>
            <a:ext cx="2203016" cy="4843152"/>
          </a:xfrm>
          <a:prstGeom prst="roundRect">
            <a:avLst>
              <a:gd name="adj" fmla="val 2115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8" name="shape 47">
            <a:extLst>
              <a:ext uri="{FF2B5EF4-FFF2-40B4-BE49-F238E27FC236}">
                <a16:creationId xmlns:a16="http://schemas.microsoft.com/office/drawing/2014/main" id="{F7DA92DA-364E-4530-BF04-AFB1E3A56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0" b="13857"/>
          <a:stretch/>
        </p:blipFill>
        <p:spPr>
          <a:xfrm flipH="1">
            <a:off x="0" y="5843146"/>
            <a:ext cx="2043600" cy="1014854"/>
          </a:xfrm>
          <a:prstGeom prst="rect">
            <a:avLst/>
          </a:prstGeom>
        </p:spPr>
      </p:pic>
      <p:pic>
        <p:nvPicPr>
          <p:cNvPr id="49" name="shape 48">
            <a:extLst>
              <a:ext uri="{FF2B5EF4-FFF2-40B4-BE49-F238E27FC236}">
                <a16:creationId xmlns:a16="http://schemas.microsoft.com/office/drawing/2014/main" id="{056AD2C3-81E1-468E-866F-562442E2F0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2264" y="5837493"/>
            <a:ext cx="2509736" cy="1020507"/>
          </a:xfrm>
          <a:prstGeom prst="rect">
            <a:avLst/>
          </a:prstGeom>
        </p:spPr>
      </p:pic>
      <p:pic>
        <p:nvPicPr>
          <p:cNvPr id="50" name="shape 49">
            <a:extLst>
              <a:ext uri="{FF2B5EF4-FFF2-40B4-BE49-F238E27FC236}">
                <a16:creationId xmlns:a16="http://schemas.microsoft.com/office/drawing/2014/main" id="{C35E365A-FC8A-4B9F-8D53-B50B8F042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0"/>
          <a:stretch/>
        </p:blipFill>
        <p:spPr>
          <a:xfrm flipH="1">
            <a:off x="0" y="4913941"/>
            <a:ext cx="1951082" cy="1944059"/>
          </a:xfrm>
          <a:prstGeom prst="rect">
            <a:avLst/>
          </a:prstGeom>
        </p:spPr>
      </p:pic>
      <p:pic>
        <p:nvPicPr>
          <p:cNvPr id="51" name="shape 50">
            <a:extLst>
              <a:ext uri="{FF2B5EF4-FFF2-40B4-BE49-F238E27FC236}">
                <a16:creationId xmlns:a16="http://schemas.microsoft.com/office/drawing/2014/main" id="{C5A7B8EA-65DF-467E-89F0-27CBA721A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/>
          <a:stretch/>
        </p:blipFill>
        <p:spPr>
          <a:xfrm>
            <a:off x="0" y="0"/>
            <a:ext cx="3040684" cy="1034463"/>
          </a:xfrm>
          <a:prstGeom prst="rect">
            <a:avLst/>
          </a:prstGeom>
        </p:spPr>
      </p:pic>
      <p:pic>
        <p:nvPicPr>
          <p:cNvPr id="52" name="shape 51">
            <a:extLst>
              <a:ext uri="{FF2B5EF4-FFF2-40B4-BE49-F238E27FC236}">
                <a16:creationId xmlns:a16="http://schemas.microsoft.com/office/drawing/2014/main" id="{FD399DA5-BC43-4437-86DC-ED29DC2021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6097" y="62682"/>
            <a:ext cx="1684105" cy="9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6965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1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0A0122A-A595-412E-AD59-0A6FA4011A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46993" y="1331445"/>
            <a:ext cx="5678614" cy="3702944"/>
          </a:xfrm>
          <a:prstGeom prst="roundRect">
            <a:avLst>
              <a:gd name="adj" fmla="val 31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4" name="shape 13">
            <a:extLst>
              <a:ext uri="{FF2B5EF4-FFF2-40B4-BE49-F238E27FC236}">
                <a16:creationId xmlns:a16="http://schemas.microsoft.com/office/drawing/2014/main" id="{33AF6882-4396-4F15-9F61-895B9FA24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"/>
          <a:stretch/>
        </p:blipFill>
        <p:spPr>
          <a:xfrm flipH="1">
            <a:off x="0" y="5313671"/>
            <a:ext cx="1678743" cy="1544329"/>
          </a:xfrm>
          <a:prstGeom prst="rect">
            <a:avLst/>
          </a:prstGeom>
        </p:spPr>
      </p:pic>
      <p:pic>
        <p:nvPicPr>
          <p:cNvPr id="15" name="shape 14">
            <a:extLst>
              <a:ext uri="{FF2B5EF4-FFF2-40B4-BE49-F238E27FC236}">
                <a16:creationId xmlns:a16="http://schemas.microsoft.com/office/drawing/2014/main" id="{7E8F0AEA-7F1A-47F8-BA0F-B71850AAB8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" y="54489"/>
            <a:ext cx="2030643" cy="1079064"/>
          </a:xfrm>
          <a:prstGeom prst="rect">
            <a:avLst/>
          </a:prstGeom>
        </p:spPr>
      </p:pic>
      <p:pic>
        <p:nvPicPr>
          <p:cNvPr id="16" name="shape 15">
            <a:extLst>
              <a:ext uri="{FF2B5EF4-FFF2-40B4-BE49-F238E27FC236}">
                <a16:creationId xmlns:a16="http://schemas.microsoft.com/office/drawing/2014/main" id="{0798F33F-767F-4E64-A114-3FEDDF792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3027"/>
          <a:stretch/>
        </p:blipFill>
        <p:spPr>
          <a:xfrm flipH="1">
            <a:off x="10406483" y="0"/>
            <a:ext cx="1779283" cy="2297641"/>
          </a:xfrm>
          <a:prstGeom prst="rect">
            <a:avLst/>
          </a:prstGeom>
        </p:spPr>
      </p:pic>
      <p:pic>
        <p:nvPicPr>
          <p:cNvPr id="17" name="shape 16">
            <a:extLst>
              <a:ext uri="{FF2B5EF4-FFF2-40B4-BE49-F238E27FC236}">
                <a16:creationId xmlns:a16="http://schemas.microsoft.com/office/drawing/2014/main" id="{54486B62-B88E-48A1-98CC-F5BC77510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7"/>
          <a:stretch/>
        </p:blipFill>
        <p:spPr>
          <a:xfrm>
            <a:off x="10560971" y="5044372"/>
            <a:ext cx="1624795" cy="18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54010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1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shape 12">
            <a:extLst>
              <a:ext uri="{FF2B5EF4-FFF2-40B4-BE49-F238E27FC236}">
                <a16:creationId xmlns:a16="http://schemas.microsoft.com/office/drawing/2014/main" id="{546240CA-9FE4-4FD2-B6F7-E955A87B8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3"/>
          <a:stretch/>
        </p:blipFill>
        <p:spPr>
          <a:xfrm flipH="1">
            <a:off x="10660694" y="5406937"/>
            <a:ext cx="1560986" cy="1451063"/>
          </a:xfrm>
          <a:prstGeom prst="rect">
            <a:avLst/>
          </a:prstGeom>
        </p:spPr>
      </p:pic>
      <p:pic>
        <p:nvPicPr>
          <p:cNvPr id="14" name="shape 13">
            <a:extLst>
              <a:ext uri="{FF2B5EF4-FFF2-40B4-BE49-F238E27FC236}">
                <a16:creationId xmlns:a16="http://schemas.microsoft.com/office/drawing/2014/main" id="{AD4C9744-2F6F-40A0-B7E5-7D27BAFA6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7"/>
          <a:stretch/>
        </p:blipFill>
        <p:spPr>
          <a:xfrm flipH="1">
            <a:off x="1663279" y="5543307"/>
            <a:ext cx="753589" cy="1314693"/>
          </a:xfrm>
          <a:prstGeom prst="rect">
            <a:avLst/>
          </a:prstGeom>
        </p:spPr>
      </p:pic>
      <p:pic>
        <p:nvPicPr>
          <p:cNvPr id="15" name="shape 14">
            <a:extLst>
              <a:ext uri="{FF2B5EF4-FFF2-40B4-BE49-F238E27FC236}">
                <a16:creationId xmlns:a16="http://schemas.microsoft.com/office/drawing/2014/main" id="{49E922C2-A26C-4A8E-9D62-ACAD78491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 flipH="1">
            <a:off x="36307" y="5285065"/>
            <a:ext cx="1398583" cy="1572936"/>
          </a:xfrm>
          <a:prstGeom prst="rect">
            <a:avLst/>
          </a:prstGeom>
        </p:spPr>
      </p:pic>
      <p:pic>
        <p:nvPicPr>
          <p:cNvPr id="16" name="shape 15">
            <a:extLst>
              <a:ext uri="{FF2B5EF4-FFF2-40B4-BE49-F238E27FC236}">
                <a16:creationId xmlns:a16="http://schemas.microsoft.com/office/drawing/2014/main" id="{AA7207FF-823C-401A-BA21-AF6472CD61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35" y="0"/>
            <a:ext cx="2098982" cy="1426581"/>
          </a:xfrm>
          <a:prstGeom prst="rect">
            <a:avLst/>
          </a:prstGeom>
        </p:spPr>
      </p:pic>
      <p:pic>
        <p:nvPicPr>
          <p:cNvPr id="17" name="shape 16">
            <a:extLst>
              <a:ext uri="{FF2B5EF4-FFF2-40B4-BE49-F238E27FC236}">
                <a16:creationId xmlns:a16="http://schemas.microsoft.com/office/drawing/2014/main" id="{39CE8A65-5245-43F7-A724-8C274ADE0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0" r="51013"/>
          <a:stretch/>
        </p:blipFill>
        <p:spPr>
          <a:xfrm flipH="1">
            <a:off x="169564" y="78513"/>
            <a:ext cx="1375090" cy="2320460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5EFEC2F-790F-48B0-A52D-25A15E0C97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11" y="2067023"/>
            <a:ext cx="6006334" cy="3444778"/>
          </a:xfrm>
          <a:prstGeom prst="roundRect">
            <a:avLst>
              <a:gd name="adj" fmla="val 1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0709275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13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hall.ir_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ww.slidehall.ir">
    <p:bg>
      <p:bgPr>
        <a:gradFill>
          <a:gsLst>
            <a:gs pos="0">
              <a:srgbClr val="1812FF"/>
            </a:gs>
            <a:gs pos="100000">
              <a:srgbClr val="3028B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CBAA3-37AD-5DCB-DD76-BF0515E35AD0}"/>
              </a:ext>
            </a:extLst>
          </p:cNvPr>
          <p:cNvSpPr/>
          <p:nvPr userDrawn="1"/>
        </p:nvSpPr>
        <p:spPr>
          <a:xfrm>
            <a:off x="735240" y="4320273"/>
            <a:ext cx="265421" cy="176647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588AC0E-5FCE-0E3F-B8A6-56651BD5B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93" b="20807"/>
          <a:stretch/>
        </p:blipFill>
        <p:spPr>
          <a:xfrm flipH="1">
            <a:off x="6151796" y="1255342"/>
            <a:ext cx="6040203" cy="56026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0D01D1-C0F0-8597-D5AF-EA9DA519BEDA}"/>
              </a:ext>
            </a:extLst>
          </p:cNvPr>
          <p:cNvSpPr/>
          <p:nvPr userDrawn="1"/>
        </p:nvSpPr>
        <p:spPr>
          <a:xfrm>
            <a:off x="1070546" y="3251585"/>
            <a:ext cx="4793478" cy="971362"/>
          </a:xfrm>
          <a:prstGeom prst="roundRect">
            <a:avLst>
              <a:gd name="adj" fmla="val 14549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  <a:cs typeface="B Homa" panose="00000400000000000000" pitchFamily="2" charset="-78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E8D7E64-2C31-0FF7-E243-583D2408C279}"/>
              </a:ext>
            </a:extLst>
          </p:cNvPr>
          <p:cNvSpPr/>
          <p:nvPr userDrawn="1"/>
        </p:nvSpPr>
        <p:spPr>
          <a:xfrm rot="1421314">
            <a:off x="7812409" y="-735093"/>
            <a:ext cx="5097050" cy="2432705"/>
          </a:xfrm>
          <a:custGeom>
            <a:avLst/>
            <a:gdLst>
              <a:gd name="connsiteX0" fmla="*/ 4029746 w 5097050"/>
              <a:gd name="connsiteY0" fmla="*/ 0 h 2432705"/>
              <a:gd name="connsiteX1" fmla="*/ 5097050 w 5097050"/>
              <a:gd name="connsiteY1" fmla="*/ 2432705 h 2432705"/>
              <a:gd name="connsiteX2" fmla="*/ 4907676 w 5097050"/>
              <a:gd name="connsiteY2" fmla="*/ 2369152 h 2432705"/>
              <a:gd name="connsiteX3" fmla="*/ 3717257 w 5097050"/>
              <a:gd name="connsiteY3" fmla="*/ 2102966 h 2432705"/>
              <a:gd name="connsiteX4" fmla="*/ 2439582 w 5097050"/>
              <a:gd name="connsiteY4" fmla="*/ 2293447 h 2432705"/>
              <a:gd name="connsiteX5" fmla="*/ 797979 w 5097050"/>
              <a:gd name="connsiteY5" fmla="*/ 2054373 h 2432705"/>
              <a:gd name="connsiteX6" fmla="*/ 99295 w 5097050"/>
              <a:gd name="connsiteY6" fmla="*/ 1797067 h 2432705"/>
              <a:gd name="connsiteX7" fmla="*/ 0 w 5097050"/>
              <a:gd name="connsiteY7" fmla="*/ 1767976 h 243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7050" h="2432705">
                <a:moveTo>
                  <a:pt x="4029746" y="0"/>
                </a:moveTo>
                <a:lnTo>
                  <a:pt x="5097050" y="2432705"/>
                </a:lnTo>
                <a:lnTo>
                  <a:pt x="4907676" y="2369152"/>
                </a:lnTo>
                <a:cubicBezTo>
                  <a:pt x="4562669" y="2255166"/>
                  <a:pt x="4163041" y="2137123"/>
                  <a:pt x="3717257" y="2102966"/>
                </a:cubicBezTo>
                <a:cubicBezTo>
                  <a:pt x="3329298" y="2073200"/>
                  <a:pt x="2907451" y="2214793"/>
                  <a:pt x="2439582" y="2293447"/>
                </a:cubicBezTo>
                <a:cubicBezTo>
                  <a:pt x="1961734" y="2373420"/>
                  <a:pt x="1389689" y="2280478"/>
                  <a:pt x="797979" y="2054373"/>
                </a:cubicBezTo>
                <a:cubicBezTo>
                  <a:pt x="564635" y="1965438"/>
                  <a:pt x="329938" y="1871552"/>
                  <a:pt x="99295" y="1797067"/>
                </a:cubicBezTo>
                <a:lnTo>
                  <a:pt x="0" y="1767976"/>
                </a:lnTo>
                <a:close/>
              </a:path>
            </a:pathLst>
          </a:custGeom>
          <a:solidFill>
            <a:schemeClr val="bg1"/>
          </a:solidFill>
          <a:ln w="27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IRAN San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36F002-500C-9ADC-452C-5F3886FC4FE6}"/>
              </a:ext>
            </a:extLst>
          </p:cNvPr>
          <p:cNvSpPr/>
          <p:nvPr userDrawn="1"/>
        </p:nvSpPr>
        <p:spPr>
          <a:xfrm>
            <a:off x="1070546" y="2200436"/>
            <a:ext cx="4793478" cy="971362"/>
          </a:xfrm>
          <a:prstGeom prst="roundRect">
            <a:avLst>
              <a:gd name="adj" fmla="val 11561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  <a:cs typeface="B Homa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049C2-E4EC-3606-A54F-89A58299464D}"/>
              </a:ext>
            </a:extLst>
          </p:cNvPr>
          <p:cNvSpPr txBox="1"/>
          <p:nvPr userDrawn="1"/>
        </p:nvSpPr>
        <p:spPr>
          <a:xfrm>
            <a:off x="861141" y="1141205"/>
            <a:ext cx="498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  <a:defRPr/>
            </a:pPr>
            <a:r>
              <a:rPr lang="fa-IR" sz="1500" dirty="0">
                <a:solidFill>
                  <a:schemeClr val="bg1"/>
                </a:solidFill>
                <a:latin typeface="Calibri" panose="020F0502020204030204"/>
                <a:cs typeface="B Homa" panose="00000400000000000000" pitchFamily="2" charset="-78"/>
              </a:rPr>
              <a:t>از اینکه ما را انتخاب کردید از شما متشکریم.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454B5-7089-8E65-48A0-1F4E6F8474C0}"/>
              </a:ext>
            </a:extLst>
          </p:cNvPr>
          <p:cNvSpPr txBox="1"/>
          <p:nvPr userDrawn="1"/>
        </p:nvSpPr>
        <p:spPr>
          <a:xfrm>
            <a:off x="1234441" y="2312156"/>
            <a:ext cx="427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  <a:defRPr/>
            </a:pPr>
            <a:r>
              <a:rPr lang="fa-IR" sz="1500" dirty="0">
                <a:solidFill>
                  <a:schemeClr val="bg1"/>
                </a:solidFill>
                <a:latin typeface="Calibri" panose="020F0502020204030204"/>
                <a:cs typeface="B Homa" panose="00000400000000000000" pitchFamily="2" charset="-78"/>
              </a:rPr>
              <a:t>قالب پاورپوینتی که در اختیار شما قرار دارد یک قالب </a:t>
            </a:r>
            <a:r>
              <a:rPr lang="fa-IR" sz="1500">
                <a:solidFill>
                  <a:schemeClr val="bg1"/>
                </a:solidFill>
                <a:latin typeface="Calibri" panose="020F0502020204030204"/>
                <a:cs typeface="B Homa" panose="00000400000000000000" pitchFamily="2" charset="-78"/>
              </a:rPr>
              <a:t>پاورپوینت فارسی سازی شده توسط </a:t>
            </a:r>
            <a:r>
              <a:rPr lang="fa-IR" sz="1500" dirty="0">
                <a:solidFill>
                  <a:schemeClr val="bg1"/>
                </a:solidFill>
                <a:latin typeface="Calibri" panose="020F0502020204030204"/>
                <a:cs typeface="B Homa" panose="00000400000000000000" pitchFamily="2" charset="-78"/>
              </a:rPr>
              <a:t>تیم وبسایت اسلایدهال است،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CF1998-62B9-38CE-F2C5-F7C5AC90D023}"/>
              </a:ext>
            </a:extLst>
          </p:cNvPr>
          <p:cNvSpPr/>
          <p:nvPr userDrawn="1"/>
        </p:nvSpPr>
        <p:spPr>
          <a:xfrm>
            <a:off x="1066801" y="4320274"/>
            <a:ext cx="4797368" cy="1766473"/>
          </a:xfrm>
          <a:prstGeom prst="roundRect">
            <a:avLst>
              <a:gd name="adj" fmla="val 7147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 Hom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93EDD-6D1A-8D9C-83F9-AFCDC112BE4A}"/>
              </a:ext>
            </a:extLst>
          </p:cNvPr>
          <p:cNvSpPr txBox="1"/>
          <p:nvPr userDrawn="1"/>
        </p:nvSpPr>
        <p:spPr>
          <a:xfrm>
            <a:off x="1234441" y="4483353"/>
            <a:ext cx="4270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  <a:defRPr/>
            </a:pPr>
            <a:r>
              <a:rPr lang="fa-IR" sz="1500" dirty="0">
                <a:solidFill>
                  <a:schemeClr val="bg1"/>
                </a:solidFill>
                <a:latin typeface="Calibri" panose="020F0502020204030204"/>
                <a:cs typeface="B Homa" panose="00000400000000000000" pitchFamily="2" charset="-78"/>
              </a:rPr>
              <a:t>هدف اصلی وبسایت ما تولید قالب های آماده پاورپوینت فارسی با کیفیت بالا و انتشار آنها به صورت رایگان است تا روند ارائه با پاورپوینت را برای همه ساده تر کنیم، تحقق این هدف بدون یاری شما ممکن نیست؛ </a:t>
            </a:r>
            <a:r>
              <a:rPr lang="fa-IR" sz="1500" b="1" dirty="0">
                <a:solidFill>
                  <a:srgbClr val="FFC000"/>
                </a:solidFill>
                <a:latin typeface="Calibri" panose="020F0502020204030204"/>
                <a:cs typeface="B Homa" panose="00000400000000000000" pitchFamily="2" charset="-78"/>
              </a:rPr>
              <a:t>امید داریم در این راه ما را حمایت کنید تا بتوانیم به مسیر خود ادامه دهیم.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5F2A2D-A3CE-3CAB-8402-0F573A4CCFD4}"/>
              </a:ext>
            </a:extLst>
          </p:cNvPr>
          <p:cNvSpPr/>
          <p:nvPr userDrawn="1"/>
        </p:nvSpPr>
        <p:spPr>
          <a:xfrm>
            <a:off x="3857567" y="735098"/>
            <a:ext cx="1986189" cy="350550"/>
          </a:xfrm>
          <a:prstGeom prst="roundRect">
            <a:avLst>
              <a:gd name="adj" fmla="val 2292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  <a:cs typeface="B Homa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CBBE5-C5FC-D126-C571-97E34B42CBC4}"/>
              </a:ext>
            </a:extLst>
          </p:cNvPr>
          <p:cNvSpPr txBox="1"/>
          <p:nvPr userDrawn="1"/>
        </p:nvSpPr>
        <p:spPr>
          <a:xfrm>
            <a:off x="3857566" y="679541"/>
            <a:ext cx="198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3028B3"/>
                </a:solidFill>
                <a:effectLst/>
                <a:uLnTx/>
                <a:uFillTx/>
                <a:latin typeface="Calibri" panose="020F0502020204030204"/>
                <a:ea typeface="+mn-ea"/>
                <a:cs typeface="B Homa" panose="00000400000000000000" pitchFamily="2" charset="-78"/>
              </a:rPr>
              <a:t>دوست عزیز سلام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1BBBB5-650E-2539-E4F9-E895D978E428}"/>
              </a:ext>
            </a:extLst>
          </p:cNvPr>
          <p:cNvSpPr/>
          <p:nvPr userDrawn="1"/>
        </p:nvSpPr>
        <p:spPr>
          <a:xfrm rot="-2700000">
            <a:off x="1181338" y="-1491207"/>
            <a:ext cx="5179635" cy="5179634"/>
          </a:xfrm>
          <a:custGeom>
            <a:avLst/>
            <a:gdLst>
              <a:gd name="connsiteX0" fmla="*/ 786101 w 5179635"/>
              <a:gd name="connsiteY0" fmla="*/ 27576 h 5179634"/>
              <a:gd name="connsiteX1" fmla="*/ 5152059 w 5179635"/>
              <a:gd name="connsiteY1" fmla="*/ 4393533 h 5179634"/>
              <a:gd name="connsiteX2" fmla="*/ 5152059 w 5179635"/>
              <a:gd name="connsiteY2" fmla="*/ 4526684 h 5179634"/>
              <a:gd name="connsiteX3" fmla="*/ 4526684 w 5179635"/>
              <a:gd name="connsiteY3" fmla="*/ 5152058 h 5179634"/>
              <a:gd name="connsiteX4" fmla="*/ 4393533 w 5179635"/>
              <a:gd name="connsiteY4" fmla="*/ 5152058 h 5179634"/>
              <a:gd name="connsiteX5" fmla="*/ 645055 w 5179635"/>
              <a:gd name="connsiteY5" fmla="*/ 1403580 h 5179634"/>
              <a:gd name="connsiteX6" fmla="*/ 153382 w 5179635"/>
              <a:gd name="connsiteY6" fmla="*/ 1403580 h 5179634"/>
              <a:gd name="connsiteX7" fmla="*/ 153382 w 5179635"/>
              <a:gd name="connsiteY7" fmla="*/ 911907 h 5179634"/>
              <a:gd name="connsiteX8" fmla="*/ 27576 w 5179635"/>
              <a:gd name="connsiteY8" fmla="*/ 786101 h 5179634"/>
              <a:gd name="connsiteX9" fmla="*/ 27576 w 5179635"/>
              <a:gd name="connsiteY9" fmla="*/ 652950 h 5179634"/>
              <a:gd name="connsiteX10" fmla="*/ 652950 w 5179635"/>
              <a:gd name="connsiteY10" fmla="*/ 27576 h 5179634"/>
              <a:gd name="connsiteX11" fmla="*/ 786101 w 5179635"/>
              <a:gd name="connsiteY11" fmla="*/ 27576 h 517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9635" h="5179634">
                <a:moveTo>
                  <a:pt x="786101" y="27576"/>
                </a:moveTo>
                <a:lnTo>
                  <a:pt x="5152059" y="4393533"/>
                </a:lnTo>
                <a:cubicBezTo>
                  <a:pt x="5188827" y="4430302"/>
                  <a:pt x="5188827" y="4489915"/>
                  <a:pt x="5152059" y="4526684"/>
                </a:cubicBezTo>
                <a:lnTo>
                  <a:pt x="4526684" y="5152058"/>
                </a:lnTo>
                <a:cubicBezTo>
                  <a:pt x="4489915" y="5188827"/>
                  <a:pt x="4430302" y="5188827"/>
                  <a:pt x="4393533" y="5152058"/>
                </a:cubicBezTo>
                <a:lnTo>
                  <a:pt x="645055" y="1403580"/>
                </a:lnTo>
                <a:lnTo>
                  <a:pt x="153382" y="1403580"/>
                </a:lnTo>
                <a:lnTo>
                  <a:pt x="153382" y="911907"/>
                </a:lnTo>
                <a:lnTo>
                  <a:pt x="27576" y="786101"/>
                </a:lnTo>
                <a:cubicBezTo>
                  <a:pt x="-9193" y="749332"/>
                  <a:pt x="-9193" y="689719"/>
                  <a:pt x="27576" y="652950"/>
                </a:cubicBezTo>
                <a:lnTo>
                  <a:pt x="652950" y="27576"/>
                </a:lnTo>
                <a:cubicBezTo>
                  <a:pt x="689719" y="-9193"/>
                  <a:pt x="749333" y="-9193"/>
                  <a:pt x="786101" y="27576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04F623-A5DB-3E08-9038-00F73E942C4A}"/>
              </a:ext>
            </a:extLst>
          </p:cNvPr>
          <p:cNvSpPr/>
          <p:nvPr userDrawn="1"/>
        </p:nvSpPr>
        <p:spPr>
          <a:xfrm>
            <a:off x="5530452" y="2425886"/>
            <a:ext cx="213362" cy="2133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2000">
              <a:solidFill>
                <a:prstClr val="white"/>
              </a:solidFill>
              <a:latin typeface="Calibri" panose="020F0502020204030204"/>
              <a:cs typeface="B Homa" panose="00000400000000000000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5BBD408-2C3C-ADB0-DCC4-868CAD09DC8C}"/>
              </a:ext>
            </a:extLst>
          </p:cNvPr>
          <p:cNvSpPr/>
          <p:nvPr userDrawn="1"/>
        </p:nvSpPr>
        <p:spPr>
          <a:xfrm>
            <a:off x="5530452" y="4574441"/>
            <a:ext cx="213362" cy="2133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2000">
              <a:solidFill>
                <a:prstClr val="white"/>
              </a:solidFill>
              <a:latin typeface="Calibri" panose="020F0502020204030204"/>
              <a:cs typeface="B Homa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6F80F-53A0-4A94-ED80-64781A285EB9}"/>
              </a:ext>
            </a:extLst>
          </p:cNvPr>
          <p:cNvSpPr txBox="1"/>
          <p:nvPr userDrawn="1"/>
        </p:nvSpPr>
        <p:spPr>
          <a:xfrm>
            <a:off x="1234441" y="3265727"/>
            <a:ext cx="427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  <a:defRPr/>
            </a:pPr>
            <a:r>
              <a:rPr lang="fa-IR" sz="1500" dirty="0">
                <a:solidFill>
                  <a:schemeClr val="bg1"/>
                </a:solidFill>
                <a:latin typeface="Calibri" panose="020F0502020204030204"/>
                <a:cs typeface="B Homa" panose="00000400000000000000" pitchFamily="2" charset="-78"/>
              </a:rPr>
              <a:t>تیم ما در تلاش است با تولید قالب های آماده پارپوینت فارسی به هم وطنان عزیزمان کمک کنیم تا ارائه ای  حرفه ای و جذاب تر را برای مخاطبین خود رقم بزنند.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3595FA-EC47-9738-18D9-01B120860AAA}"/>
              </a:ext>
            </a:extLst>
          </p:cNvPr>
          <p:cNvSpPr/>
          <p:nvPr userDrawn="1"/>
        </p:nvSpPr>
        <p:spPr>
          <a:xfrm>
            <a:off x="5530452" y="3376491"/>
            <a:ext cx="213362" cy="2133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2000">
              <a:solidFill>
                <a:prstClr val="white"/>
              </a:solidFill>
              <a:latin typeface="Calibri" panose="020F0502020204030204"/>
              <a:cs typeface="B Homa" panose="00000400000000000000" pitchFamily="2" charset="-78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D91365F-C3B8-F6A2-FE54-0232239643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2552" y="684966"/>
            <a:ext cx="895350" cy="8286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98CBC42-6939-530C-5E73-7510FE7BCD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9344" y="288823"/>
            <a:ext cx="2181225" cy="9239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6D0785-C0DF-BCD1-EAF4-C4D011846894}"/>
              </a:ext>
            </a:extLst>
          </p:cNvPr>
          <p:cNvSpPr txBox="1"/>
          <p:nvPr userDrawn="1"/>
        </p:nvSpPr>
        <p:spPr>
          <a:xfrm rot="16200000">
            <a:off x="-31810" y="5076617"/>
            <a:ext cx="1766475" cy="2537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/>
              <a:t>www.slidehall.ir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A7245C2-D607-14D3-12A8-469E6735C5C9}"/>
              </a:ext>
            </a:extLst>
          </p:cNvPr>
          <p:cNvSpPr/>
          <p:nvPr userDrawn="1"/>
        </p:nvSpPr>
        <p:spPr>
          <a:xfrm>
            <a:off x="632308" y="2110740"/>
            <a:ext cx="5326533" cy="4084320"/>
          </a:xfrm>
          <a:prstGeom prst="roundRect">
            <a:avLst>
              <a:gd name="adj" fmla="val 3088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  <a:cs typeface="B Homa" panose="00000400000000000000" pitchFamily="2" charset="-78"/>
            </a:endParaRP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BB197633-7480-C0F6-6409-BC11CA41B39F}"/>
              </a:ext>
            </a:extLst>
          </p:cNvPr>
          <p:cNvSpPr txBox="1">
            <a:spLocks/>
          </p:cNvSpPr>
          <p:nvPr userDrawn="1"/>
        </p:nvSpPr>
        <p:spPr>
          <a:xfrm>
            <a:off x="8001952" y="3959422"/>
            <a:ext cx="3034982" cy="14465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just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just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a-IR" sz="1800" b="1" dirty="0">
                <a:solidFill>
                  <a:srgbClr val="FF4410"/>
                </a:solidFill>
                <a:latin typeface="Calibri" panose="020F0502020204030204"/>
                <a:cs typeface="B Homa" panose="00000400000000000000" pitchFamily="2" charset="-78"/>
              </a:rPr>
              <a:t>توجه: </a:t>
            </a:r>
            <a:r>
              <a:rPr lang="fa-I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cs typeface="B Homa" panose="00000400000000000000" pitchFamily="2" charset="-78"/>
              </a:rPr>
              <a:t>قالب های پاورپوینت منتشر شده در وبسایت اسلایدهال در تمامی دسته های رایگان و غیر رایگان برای استفاده شخصی کاربران است. 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a-I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cs typeface="B Homa" panose="00000400000000000000" pitchFamily="2" charset="-78"/>
              </a:rPr>
              <a:t>هرگونه استفاده تجاری و بازنشر آنها در وبسایت های دیگر غیر مجاز و غیر قانونی است.</a:t>
            </a:r>
          </a:p>
        </p:txBody>
      </p:sp>
    </p:spTree>
    <p:extLst>
      <p:ext uri="{BB962C8B-B14F-4D97-AF65-F5344CB8AC3E}">
        <p14:creationId xmlns:p14="http://schemas.microsoft.com/office/powerpoint/2010/main" val="1662803068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 28">
            <a:extLst>
              <a:ext uri="{FF2B5EF4-FFF2-40B4-BE49-F238E27FC236}">
                <a16:creationId xmlns:a16="http://schemas.microsoft.com/office/drawing/2014/main" id="{999E4255-A148-4E48-BDE5-54D3988293DF}"/>
              </a:ext>
            </a:extLst>
          </p:cNvPr>
          <p:cNvSpPr/>
          <p:nvPr userDrawn="1"/>
        </p:nvSpPr>
        <p:spPr>
          <a:xfrm>
            <a:off x="1979596" y="1288790"/>
            <a:ext cx="8232808" cy="4280420"/>
          </a:xfrm>
          <a:prstGeom prst="roundRect">
            <a:avLst>
              <a:gd name="adj" fmla="val 7173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shape 22">
            <a:extLst>
              <a:ext uri="{FF2B5EF4-FFF2-40B4-BE49-F238E27FC236}">
                <a16:creationId xmlns:a16="http://schemas.microsoft.com/office/drawing/2014/main" id="{334F14D7-762D-48F1-9384-BDC7499D4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22" y="4998707"/>
            <a:ext cx="1398583" cy="1859293"/>
          </a:xfrm>
          <a:prstGeom prst="rect">
            <a:avLst/>
          </a:prstGeom>
        </p:spPr>
      </p:pic>
      <p:pic>
        <p:nvPicPr>
          <p:cNvPr id="10" name="shape 9">
            <a:extLst>
              <a:ext uri="{FF2B5EF4-FFF2-40B4-BE49-F238E27FC236}">
                <a16:creationId xmlns:a16="http://schemas.microsoft.com/office/drawing/2014/main" id="{B881FB0D-306F-4C33-9D94-B20DAFB54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155"/>
            <a:ext cx="599547" cy="2369364"/>
          </a:xfrm>
          <a:prstGeom prst="rect">
            <a:avLst/>
          </a:prstGeom>
        </p:spPr>
      </p:pic>
      <p:pic>
        <p:nvPicPr>
          <p:cNvPr id="11" name="shape 10">
            <a:extLst>
              <a:ext uri="{FF2B5EF4-FFF2-40B4-BE49-F238E27FC236}">
                <a16:creationId xmlns:a16="http://schemas.microsoft.com/office/drawing/2014/main" id="{757C8E34-7C29-49B5-B192-437DE65461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2203" cy="771209"/>
          </a:xfrm>
          <a:prstGeom prst="rect">
            <a:avLst/>
          </a:prstGeom>
        </p:spPr>
      </p:pic>
      <p:pic>
        <p:nvPicPr>
          <p:cNvPr id="12" name="shape 11">
            <a:extLst>
              <a:ext uri="{FF2B5EF4-FFF2-40B4-BE49-F238E27FC236}">
                <a16:creationId xmlns:a16="http://schemas.microsoft.com/office/drawing/2014/main" id="{94C37EE1-0A24-481C-9B98-DA4F2CE1F9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06" y="4488636"/>
            <a:ext cx="2508194" cy="2369364"/>
          </a:xfrm>
          <a:prstGeom prst="rect">
            <a:avLst/>
          </a:prstGeom>
        </p:spPr>
      </p:pic>
      <p:pic>
        <p:nvPicPr>
          <p:cNvPr id="14" name="shape 13">
            <a:extLst>
              <a:ext uri="{FF2B5EF4-FFF2-40B4-BE49-F238E27FC236}">
                <a16:creationId xmlns:a16="http://schemas.microsoft.com/office/drawing/2014/main" id="{0BA29C8A-55B3-4646-B3D5-15C28EDB57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45" y="4488636"/>
            <a:ext cx="1553996" cy="2369364"/>
          </a:xfrm>
          <a:prstGeom prst="rect">
            <a:avLst/>
          </a:prstGeom>
        </p:spPr>
      </p:pic>
      <p:pic>
        <p:nvPicPr>
          <p:cNvPr id="19" name="shape 18">
            <a:extLst>
              <a:ext uri="{FF2B5EF4-FFF2-40B4-BE49-F238E27FC236}">
                <a16:creationId xmlns:a16="http://schemas.microsoft.com/office/drawing/2014/main" id="{5CA0841B-41D1-4EDE-980D-52AED02E1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1"/>
          <a:stretch/>
        </p:blipFill>
        <p:spPr>
          <a:xfrm>
            <a:off x="1622727" y="5847410"/>
            <a:ext cx="2296966" cy="1050726"/>
          </a:xfrm>
          <a:prstGeom prst="rect">
            <a:avLst/>
          </a:prstGeom>
        </p:spPr>
      </p:pic>
      <p:pic>
        <p:nvPicPr>
          <p:cNvPr id="22" name="shape 21">
            <a:extLst>
              <a:ext uri="{FF2B5EF4-FFF2-40B4-BE49-F238E27FC236}">
                <a16:creationId xmlns:a16="http://schemas.microsoft.com/office/drawing/2014/main" id="{B46B59B4-BB4C-4BD3-940C-B5362C392F0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" y="5265261"/>
            <a:ext cx="753589" cy="1592739"/>
          </a:xfrm>
          <a:prstGeom prst="rect">
            <a:avLst/>
          </a:prstGeom>
        </p:spPr>
      </p:pic>
      <p:pic>
        <p:nvPicPr>
          <p:cNvPr id="26" name="shape 25">
            <a:extLst>
              <a:ext uri="{FF2B5EF4-FFF2-40B4-BE49-F238E27FC236}">
                <a16:creationId xmlns:a16="http://schemas.microsoft.com/office/drawing/2014/main" id="{AEA38D37-3D53-4CBD-BB33-786AB12EE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36087"/>
          <a:stretch/>
        </p:blipFill>
        <p:spPr>
          <a:xfrm>
            <a:off x="664801" y="211836"/>
            <a:ext cx="3050678" cy="1483086"/>
          </a:xfrm>
          <a:prstGeom prst="rect">
            <a:avLst/>
          </a:prstGeom>
        </p:spPr>
      </p:pic>
      <p:pic>
        <p:nvPicPr>
          <p:cNvPr id="27" name="shape 26">
            <a:extLst>
              <a:ext uri="{FF2B5EF4-FFF2-40B4-BE49-F238E27FC236}">
                <a16:creationId xmlns:a16="http://schemas.microsoft.com/office/drawing/2014/main" id="{138F3A96-057D-4646-91DE-02F5774A96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235" y="135214"/>
            <a:ext cx="2935378" cy="1559831"/>
          </a:xfrm>
          <a:prstGeom prst="rect">
            <a:avLst/>
          </a:prstGeom>
        </p:spPr>
      </p:pic>
      <p:pic>
        <p:nvPicPr>
          <p:cNvPr id="28" name="shape 27">
            <a:extLst>
              <a:ext uri="{FF2B5EF4-FFF2-40B4-BE49-F238E27FC236}">
                <a16:creationId xmlns:a16="http://schemas.microsoft.com/office/drawing/2014/main" id="{A482BFDC-5745-4760-BCA7-4A919971935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1" y="-3306"/>
            <a:ext cx="3040684" cy="2066612"/>
          </a:xfrm>
          <a:prstGeom prst="rect">
            <a:avLst/>
          </a:prstGeom>
        </p:spPr>
      </p:pic>
      <p:pic>
        <p:nvPicPr>
          <p:cNvPr id="33" name="shape 32">
            <a:extLst>
              <a:ext uri="{FF2B5EF4-FFF2-40B4-BE49-F238E27FC236}">
                <a16:creationId xmlns:a16="http://schemas.microsoft.com/office/drawing/2014/main" id="{7662D986-1AE7-4ED6-A223-ADE3DFDA51A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38" y="2499146"/>
            <a:ext cx="2074510" cy="2369364"/>
          </a:xfrm>
          <a:prstGeom prst="rect">
            <a:avLst/>
          </a:prstGeom>
        </p:spPr>
      </p:pic>
      <p:pic>
        <p:nvPicPr>
          <p:cNvPr id="36" name="shape 35">
            <a:extLst>
              <a:ext uri="{FF2B5EF4-FFF2-40B4-BE49-F238E27FC236}">
                <a16:creationId xmlns:a16="http://schemas.microsoft.com/office/drawing/2014/main" id="{56029027-1CCD-42BA-923C-4F774A111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4" t="8422" b="55480"/>
          <a:stretch/>
        </p:blipFill>
        <p:spPr>
          <a:xfrm>
            <a:off x="8010396" y="5428600"/>
            <a:ext cx="1533918" cy="8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24562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6" name="shape 45">
            <a:extLst>
              <a:ext uri="{FF2B5EF4-FFF2-40B4-BE49-F238E27FC236}">
                <a16:creationId xmlns:a16="http://schemas.microsoft.com/office/drawing/2014/main" id="{A7023621-F153-4BC4-BAA2-7927F8A37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8797"/>
          <a:stretch/>
        </p:blipFill>
        <p:spPr>
          <a:xfrm>
            <a:off x="0" y="0"/>
            <a:ext cx="2028574" cy="1314869"/>
          </a:xfrm>
          <a:prstGeom prst="rect">
            <a:avLst/>
          </a:prstGeom>
        </p:spPr>
      </p:pic>
      <p:pic>
        <p:nvPicPr>
          <p:cNvPr id="48" name="shape 47">
            <a:extLst>
              <a:ext uri="{FF2B5EF4-FFF2-40B4-BE49-F238E27FC236}">
                <a16:creationId xmlns:a16="http://schemas.microsoft.com/office/drawing/2014/main" id="{D1B09D07-C36E-4370-8529-132775B912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86791"/>
            <a:ext cx="4212203" cy="771209"/>
          </a:xfrm>
          <a:prstGeom prst="rect">
            <a:avLst/>
          </a:prstGeom>
        </p:spPr>
      </p:pic>
      <p:pic>
        <p:nvPicPr>
          <p:cNvPr id="53" name="shape 52">
            <a:extLst>
              <a:ext uri="{FF2B5EF4-FFF2-40B4-BE49-F238E27FC236}">
                <a16:creationId xmlns:a16="http://schemas.microsoft.com/office/drawing/2014/main" id="{52CF60DA-2A3D-471F-BCD5-99ECA6634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"/>
          <a:stretch/>
        </p:blipFill>
        <p:spPr>
          <a:xfrm>
            <a:off x="10962064" y="4528772"/>
            <a:ext cx="1160988" cy="2329228"/>
          </a:xfrm>
          <a:prstGeom prst="rect">
            <a:avLst/>
          </a:prstGeom>
        </p:spPr>
      </p:pic>
      <p:pic>
        <p:nvPicPr>
          <p:cNvPr id="69" name="shape 68">
            <a:extLst>
              <a:ext uri="{FF2B5EF4-FFF2-40B4-BE49-F238E27FC236}">
                <a16:creationId xmlns:a16="http://schemas.microsoft.com/office/drawing/2014/main" id="{AA09A5C6-889F-4B0E-A825-3378608E45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9261" y="0"/>
            <a:ext cx="1592739" cy="18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01231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4" name="shape 23">
            <a:extLst>
              <a:ext uri="{FF2B5EF4-FFF2-40B4-BE49-F238E27FC236}">
                <a16:creationId xmlns:a16="http://schemas.microsoft.com/office/drawing/2014/main" id="{68A641F0-E04F-45BD-BBCF-44DD7D878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0" b="13857"/>
          <a:stretch/>
        </p:blipFill>
        <p:spPr>
          <a:xfrm>
            <a:off x="10148400" y="5843146"/>
            <a:ext cx="2043600" cy="1014854"/>
          </a:xfrm>
          <a:prstGeom prst="rect">
            <a:avLst/>
          </a:prstGeom>
        </p:spPr>
      </p:pic>
      <p:pic>
        <p:nvPicPr>
          <p:cNvPr id="16" name="shape 15">
            <a:extLst>
              <a:ext uri="{FF2B5EF4-FFF2-40B4-BE49-F238E27FC236}">
                <a16:creationId xmlns:a16="http://schemas.microsoft.com/office/drawing/2014/main" id="{DB624402-2656-4C56-BBA1-C76ABD722D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493"/>
            <a:ext cx="2509736" cy="1020507"/>
          </a:xfrm>
          <a:prstGeom prst="rect">
            <a:avLst/>
          </a:prstGeom>
        </p:spPr>
      </p:pic>
      <p:pic>
        <p:nvPicPr>
          <p:cNvPr id="20" name="shape 19">
            <a:extLst>
              <a:ext uri="{FF2B5EF4-FFF2-40B4-BE49-F238E27FC236}">
                <a16:creationId xmlns:a16="http://schemas.microsoft.com/office/drawing/2014/main" id="{F77762D5-712C-4156-9B59-FDFE1BAC6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0"/>
          <a:stretch/>
        </p:blipFill>
        <p:spPr>
          <a:xfrm>
            <a:off x="10240918" y="4913941"/>
            <a:ext cx="1951082" cy="1944059"/>
          </a:xfrm>
          <a:prstGeom prst="rect">
            <a:avLst/>
          </a:prstGeom>
        </p:spPr>
      </p:pic>
      <p:pic>
        <p:nvPicPr>
          <p:cNvPr id="25" name="shape 24">
            <a:extLst>
              <a:ext uri="{FF2B5EF4-FFF2-40B4-BE49-F238E27FC236}">
                <a16:creationId xmlns:a16="http://schemas.microsoft.com/office/drawing/2014/main" id="{7F4C153C-9CB0-466B-B30D-EDA7A7174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/>
          <a:stretch/>
        </p:blipFill>
        <p:spPr>
          <a:xfrm flipH="1">
            <a:off x="9151316" y="0"/>
            <a:ext cx="3040684" cy="1034463"/>
          </a:xfrm>
          <a:prstGeom prst="rect">
            <a:avLst/>
          </a:prstGeom>
        </p:spPr>
      </p:pic>
      <p:pic>
        <p:nvPicPr>
          <p:cNvPr id="32" name="shape 31">
            <a:extLst>
              <a:ext uri="{FF2B5EF4-FFF2-40B4-BE49-F238E27FC236}">
                <a16:creationId xmlns:a16="http://schemas.microsoft.com/office/drawing/2014/main" id="{22058549-E34D-45D4-B3FA-2B441BC568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" y="62682"/>
            <a:ext cx="1684105" cy="9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16952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" name="shape 18">
            <a:extLst>
              <a:ext uri="{FF2B5EF4-FFF2-40B4-BE49-F238E27FC236}">
                <a16:creationId xmlns:a16="http://schemas.microsoft.com/office/drawing/2014/main" id="{1A09A245-DBC8-4746-9C4A-52F1708C4B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"/>
          <a:stretch/>
        </p:blipFill>
        <p:spPr>
          <a:xfrm>
            <a:off x="10507023" y="5313671"/>
            <a:ext cx="1678743" cy="1544329"/>
          </a:xfrm>
          <a:prstGeom prst="rect">
            <a:avLst/>
          </a:prstGeom>
        </p:spPr>
      </p:pic>
      <p:pic>
        <p:nvPicPr>
          <p:cNvPr id="30" name="shape 29">
            <a:extLst>
              <a:ext uri="{FF2B5EF4-FFF2-40B4-BE49-F238E27FC236}">
                <a16:creationId xmlns:a16="http://schemas.microsoft.com/office/drawing/2014/main" id="{6B1F92DD-0279-4F73-B862-78D981A9AF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58" y="54489"/>
            <a:ext cx="2030643" cy="1079064"/>
          </a:xfrm>
          <a:prstGeom prst="rect">
            <a:avLst/>
          </a:prstGeom>
        </p:spPr>
      </p:pic>
      <p:pic>
        <p:nvPicPr>
          <p:cNvPr id="33" name="shape 32">
            <a:extLst>
              <a:ext uri="{FF2B5EF4-FFF2-40B4-BE49-F238E27FC236}">
                <a16:creationId xmlns:a16="http://schemas.microsoft.com/office/drawing/2014/main" id="{8E14E34A-C2B1-4FD6-B20E-B1687E0E2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3027"/>
          <a:stretch/>
        </p:blipFill>
        <p:spPr>
          <a:xfrm>
            <a:off x="0" y="0"/>
            <a:ext cx="1779283" cy="2297641"/>
          </a:xfrm>
          <a:prstGeom prst="rect">
            <a:avLst/>
          </a:prstGeom>
        </p:spPr>
      </p:pic>
      <p:pic>
        <p:nvPicPr>
          <p:cNvPr id="34" name="shape 33">
            <a:extLst>
              <a:ext uri="{FF2B5EF4-FFF2-40B4-BE49-F238E27FC236}">
                <a16:creationId xmlns:a16="http://schemas.microsoft.com/office/drawing/2014/main" id="{EDD57DB6-29E2-49DC-96EE-8AE01A880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/>
          <a:stretch/>
        </p:blipFill>
        <p:spPr>
          <a:xfrm>
            <a:off x="0" y="5044372"/>
            <a:ext cx="1289772" cy="18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93349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shape 17">
            <a:extLst>
              <a:ext uri="{FF2B5EF4-FFF2-40B4-BE49-F238E27FC236}">
                <a16:creationId xmlns:a16="http://schemas.microsoft.com/office/drawing/2014/main" id="{D9D1112C-A8B9-46F3-9951-429CEAD01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3"/>
          <a:stretch/>
        </p:blipFill>
        <p:spPr>
          <a:xfrm>
            <a:off x="36307" y="5406937"/>
            <a:ext cx="1560986" cy="1451063"/>
          </a:xfrm>
          <a:prstGeom prst="rect">
            <a:avLst/>
          </a:prstGeom>
        </p:spPr>
      </p:pic>
      <p:pic>
        <p:nvPicPr>
          <p:cNvPr id="24" name="shape 23">
            <a:extLst>
              <a:ext uri="{FF2B5EF4-FFF2-40B4-BE49-F238E27FC236}">
                <a16:creationId xmlns:a16="http://schemas.microsoft.com/office/drawing/2014/main" id="{D2987F5A-CFB7-416B-989D-15198A7E4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7"/>
          <a:stretch/>
        </p:blipFill>
        <p:spPr>
          <a:xfrm>
            <a:off x="9841119" y="5543307"/>
            <a:ext cx="753589" cy="1314693"/>
          </a:xfrm>
          <a:prstGeom prst="rect">
            <a:avLst/>
          </a:prstGeom>
        </p:spPr>
      </p:pic>
      <p:pic>
        <p:nvPicPr>
          <p:cNvPr id="25" name="shape 24">
            <a:extLst>
              <a:ext uri="{FF2B5EF4-FFF2-40B4-BE49-F238E27FC236}">
                <a16:creationId xmlns:a16="http://schemas.microsoft.com/office/drawing/2014/main" id="{1CA3BE0D-5202-4EB1-8076-F2C1D5018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10823097" y="5285065"/>
            <a:ext cx="1398583" cy="1572936"/>
          </a:xfrm>
          <a:prstGeom prst="rect">
            <a:avLst/>
          </a:prstGeom>
        </p:spPr>
      </p:pic>
      <p:pic>
        <p:nvPicPr>
          <p:cNvPr id="29" name="shape 28">
            <a:extLst>
              <a:ext uri="{FF2B5EF4-FFF2-40B4-BE49-F238E27FC236}">
                <a16:creationId xmlns:a16="http://schemas.microsoft.com/office/drawing/2014/main" id="{73C49D7A-76C7-45A3-8FAA-B85BBBC70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0" y="0"/>
            <a:ext cx="2098982" cy="1426581"/>
          </a:xfrm>
          <a:prstGeom prst="rect">
            <a:avLst/>
          </a:prstGeom>
        </p:spPr>
      </p:pic>
      <p:pic>
        <p:nvPicPr>
          <p:cNvPr id="31" name="shape 30">
            <a:extLst>
              <a:ext uri="{FF2B5EF4-FFF2-40B4-BE49-F238E27FC236}">
                <a16:creationId xmlns:a16="http://schemas.microsoft.com/office/drawing/2014/main" id="{9BE7D264-9E15-446A-A39F-E2F133C70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0" r="51013"/>
          <a:stretch/>
        </p:blipFill>
        <p:spPr>
          <a:xfrm>
            <a:off x="10713333" y="78513"/>
            <a:ext cx="1375090" cy="2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4151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shape 13">
            <a:extLst>
              <a:ext uri="{FF2B5EF4-FFF2-40B4-BE49-F238E27FC236}">
                <a16:creationId xmlns:a16="http://schemas.microsoft.com/office/drawing/2014/main" id="{3F5EDBA0-0C69-44DF-B183-8F917F40C9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70" y="0"/>
            <a:ext cx="3138630" cy="1517043"/>
          </a:xfrm>
          <a:prstGeom prst="rect">
            <a:avLst/>
          </a:prstGeom>
        </p:spPr>
      </p:pic>
      <p:pic>
        <p:nvPicPr>
          <p:cNvPr id="18" name="shape 17">
            <a:extLst>
              <a:ext uri="{FF2B5EF4-FFF2-40B4-BE49-F238E27FC236}">
                <a16:creationId xmlns:a16="http://schemas.microsoft.com/office/drawing/2014/main" id="{51D5F885-B7A0-456C-B92E-88C764D0D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538" y="4488636"/>
            <a:ext cx="1473834" cy="2369364"/>
          </a:xfrm>
          <a:prstGeom prst="rect">
            <a:avLst/>
          </a:prstGeom>
        </p:spPr>
      </p:pic>
      <p:pic>
        <p:nvPicPr>
          <p:cNvPr id="21" name="shape 20">
            <a:extLst>
              <a:ext uri="{FF2B5EF4-FFF2-40B4-BE49-F238E27FC236}">
                <a16:creationId xmlns:a16="http://schemas.microsoft.com/office/drawing/2014/main" id="{387C6E61-C5F7-42F5-9B32-D5B9EC61AA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1" y="244503"/>
            <a:ext cx="1536475" cy="1272540"/>
          </a:xfrm>
          <a:prstGeom prst="rect">
            <a:avLst/>
          </a:prstGeom>
        </p:spPr>
      </p:pic>
      <p:pic>
        <p:nvPicPr>
          <p:cNvPr id="23" name="shape 22">
            <a:extLst>
              <a:ext uri="{FF2B5EF4-FFF2-40B4-BE49-F238E27FC236}">
                <a16:creationId xmlns:a16="http://schemas.microsoft.com/office/drawing/2014/main" id="{E31F2D54-408F-475C-BD27-03389FCE98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28" y="4541289"/>
            <a:ext cx="2491122" cy="2316711"/>
          </a:xfrm>
          <a:prstGeom prst="rect">
            <a:avLst/>
          </a:prstGeom>
        </p:spPr>
      </p:pic>
      <p:pic>
        <p:nvPicPr>
          <p:cNvPr id="26" name="shape 25">
            <a:extLst>
              <a:ext uri="{FF2B5EF4-FFF2-40B4-BE49-F238E27FC236}">
                <a16:creationId xmlns:a16="http://schemas.microsoft.com/office/drawing/2014/main" id="{D78C17E0-5A6A-4960-ACC9-AF798357A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36087"/>
          <a:stretch/>
        </p:blipFill>
        <p:spPr>
          <a:xfrm>
            <a:off x="102570" y="200847"/>
            <a:ext cx="3050678" cy="1483086"/>
          </a:xfrm>
          <a:prstGeom prst="rect">
            <a:avLst/>
          </a:prstGeom>
        </p:spPr>
      </p:pic>
      <p:pic>
        <p:nvPicPr>
          <p:cNvPr id="27" name="shape 26">
            <a:extLst>
              <a:ext uri="{FF2B5EF4-FFF2-40B4-BE49-F238E27FC236}">
                <a16:creationId xmlns:a16="http://schemas.microsoft.com/office/drawing/2014/main" id="{87127DEE-9068-4A5C-93FF-A05B9E1B60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81" y="4936183"/>
            <a:ext cx="2464796" cy="1921817"/>
          </a:xfrm>
          <a:prstGeom prst="rect">
            <a:avLst/>
          </a:prstGeom>
        </p:spPr>
      </p:pic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66D10DD8-F75B-4D3D-96CA-102B0C7D0A6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308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8117176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shape 12">
            <a:extLst>
              <a:ext uri="{FF2B5EF4-FFF2-40B4-BE49-F238E27FC236}">
                <a16:creationId xmlns:a16="http://schemas.microsoft.com/office/drawing/2014/main" id="{8CCABD10-4232-4828-8F85-41AAFA59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547" cy="2369364"/>
          </a:xfrm>
          <a:prstGeom prst="rect">
            <a:avLst/>
          </a:prstGeom>
        </p:spPr>
      </p:pic>
      <p:pic>
        <p:nvPicPr>
          <p:cNvPr id="14" name="shape 13">
            <a:extLst>
              <a:ext uri="{FF2B5EF4-FFF2-40B4-BE49-F238E27FC236}">
                <a16:creationId xmlns:a16="http://schemas.microsoft.com/office/drawing/2014/main" id="{109805E9-99B3-4012-AE30-952B90C954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06" y="4488636"/>
            <a:ext cx="2508194" cy="2369364"/>
          </a:xfrm>
          <a:prstGeom prst="rect">
            <a:avLst/>
          </a:prstGeom>
        </p:spPr>
      </p:pic>
      <p:pic>
        <p:nvPicPr>
          <p:cNvPr id="20" name="shape 19">
            <a:extLst>
              <a:ext uri="{FF2B5EF4-FFF2-40B4-BE49-F238E27FC236}">
                <a16:creationId xmlns:a16="http://schemas.microsoft.com/office/drawing/2014/main" id="{069327EC-85F3-4478-A058-60662CA18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4" r="7868"/>
          <a:stretch/>
        </p:blipFill>
        <p:spPr>
          <a:xfrm>
            <a:off x="9449605" y="0"/>
            <a:ext cx="2742396" cy="1517043"/>
          </a:xfrm>
          <a:prstGeom prst="rect">
            <a:avLst/>
          </a:prstGeom>
        </p:spPr>
      </p:pic>
      <p:pic>
        <p:nvPicPr>
          <p:cNvPr id="21" name="shape 20">
            <a:extLst>
              <a:ext uri="{FF2B5EF4-FFF2-40B4-BE49-F238E27FC236}">
                <a16:creationId xmlns:a16="http://schemas.microsoft.com/office/drawing/2014/main" id="{17371C09-5B82-43AD-BC47-28CA6369C2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02164"/>
            <a:ext cx="1751533" cy="855836"/>
          </a:xfrm>
          <a:prstGeom prst="rect">
            <a:avLst/>
          </a:prstGeom>
        </p:spPr>
      </p:pic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D499E7C1-046C-4666-B7D2-1729037D3A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15090" y="787400"/>
            <a:ext cx="3629920" cy="5283200"/>
          </a:xfrm>
          <a:prstGeom prst="roundRect">
            <a:avLst>
              <a:gd name="adj" fmla="val 26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316384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hall.ir_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3" name="shape 52">
            <a:extLst>
              <a:ext uri="{FF2B5EF4-FFF2-40B4-BE49-F238E27FC236}">
                <a16:creationId xmlns:a16="http://schemas.microsoft.com/office/drawing/2014/main" id="{0A24FB47-D68F-4F85-8223-A527B63A1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138630" cy="1517043"/>
          </a:xfrm>
          <a:prstGeom prst="rect">
            <a:avLst/>
          </a:prstGeom>
        </p:spPr>
      </p:pic>
      <p:pic>
        <p:nvPicPr>
          <p:cNvPr id="54" name="shape 53">
            <a:extLst>
              <a:ext uri="{FF2B5EF4-FFF2-40B4-BE49-F238E27FC236}">
                <a16:creationId xmlns:a16="http://schemas.microsoft.com/office/drawing/2014/main" id="{6D1351C3-9377-49F2-99C8-F9BC0B6820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56" y="4488636"/>
            <a:ext cx="1473834" cy="2369364"/>
          </a:xfrm>
          <a:prstGeom prst="rect">
            <a:avLst/>
          </a:prstGeom>
        </p:spPr>
      </p:pic>
      <p:pic>
        <p:nvPicPr>
          <p:cNvPr id="55" name="shape 54">
            <a:extLst>
              <a:ext uri="{FF2B5EF4-FFF2-40B4-BE49-F238E27FC236}">
                <a16:creationId xmlns:a16="http://schemas.microsoft.com/office/drawing/2014/main" id="{E85BED2E-FE24-42DE-9FEF-C3A5E91685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8482" y="244503"/>
            <a:ext cx="1536475" cy="1272540"/>
          </a:xfrm>
          <a:prstGeom prst="rect">
            <a:avLst/>
          </a:prstGeom>
        </p:spPr>
      </p:pic>
      <p:pic>
        <p:nvPicPr>
          <p:cNvPr id="56" name="shape 55">
            <a:extLst>
              <a:ext uri="{FF2B5EF4-FFF2-40B4-BE49-F238E27FC236}">
                <a16:creationId xmlns:a16="http://schemas.microsoft.com/office/drawing/2014/main" id="{635DD679-BFE2-4ACC-A78A-72C7AD12EC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78" y="4541289"/>
            <a:ext cx="2491122" cy="2316711"/>
          </a:xfrm>
          <a:prstGeom prst="rect">
            <a:avLst/>
          </a:prstGeom>
        </p:spPr>
      </p:pic>
      <p:pic>
        <p:nvPicPr>
          <p:cNvPr id="57" name="shape 56">
            <a:extLst>
              <a:ext uri="{FF2B5EF4-FFF2-40B4-BE49-F238E27FC236}">
                <a16:creationId xmlns:a16="http://schemas.microsoft.com/office/drawing/2014/main" id="{DA53A146-0989-4D82-A424-BD55381D6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36087"/>
          <a:stretch/>
        </p:blipFill>
        <p:spPr>
          <a:xfrm flipH="1">
            <a:off x="9071380" y="200847"/>
            <a:ext cx="3050678" cy="1483086"/>
          </a:xfrm>
          <a:prstGeom prst="rect">
            <a:avLst/>
          </a:prstGeom>
        </p:spPr>
      </p:pic>
      <p:pic>
        <p:nvPicPr>
          <p:cNvPr id="58" name="shape 57">
            <a:extLst>
              <a:ext uri="{FF2B5EF4-FFF2-40B4-BE49-F238E27FC236}">
                <a16:creationId xmlns:a16="http://schemas.microsoft.com/office/drawing/2014/main" id="{6C2EA7EE-ED51-4A3E-BEA5-48D7668D7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8"/>
          <a:stretch/>
        </p:blipFill>
        <p:spPr>
          <a:xfrm flipH="1">
            <a:off x="6113982" y="5252860"/>
            <a:ext cx="2464796" cy="1605140"/>
          </a:xfrm>
          <a:prstGeom prst="rect">
            <a:avLst/>
          </a:prstGeom>
        </p:spPr>
      </p:pic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4CA9FFDF-69EC-498D-AF55-050300214CB8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67565" y="1269000"/>
            <a:ext cx="4320004" cy="432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36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4134158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0" r:id="rId2"/>
    <p:sldLayoutId id="2147483688" r:id="rId3"/>
    <p:sldLayoutId id="2147483689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7" r:id="rId14"/>
    <p:sldLayoutId id="2147483664" r:id="rId15"/>
    <p:sldLayoutId id="2147483700" r:id="rId16"/>
  </p:sldLayoutIdLst>
  <p:transition spd="med">
    <p:pull/>
  </p:transition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text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740E3C1-3D89-7D39-A730-D7A9BC947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1335848"/>
            <a:ext cx="4826000" cy="418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ADBE9-5939-4D31-AF7A-09C8AE5A53D9}"/>
              </a:ext>
            </a:extLst>
          </p:cNvPr>
          <p:cNvSpPr txBox="1"/>
          <p:nvPr/>
        </p:nvSpPr>
        <p:spPr>
          <a:xfrm>
            <a:off x="1943099" y="1032324"/>
            <a:ext cx="830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 rtl="1">
              <a:defRPr sz="3200">
                <a:cs typeface="+mj-cs"/>
              </a:defRPr>
            </a:lvl1pPr>
          </a:lstStyle>
          <a:p>
            <a:pPr algn="ctr"/>
            <a:r>
              <a:rPr lang="fa-I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تیم کاری و همکاران در فعالیت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3ED8E488-7AC0-4B02-B6C5-E9A35DC37284}"/>
              </a:ext>
            </a:extLst>
          </p:cNvPr>
          <p:cNvSpPr/>
          <p:nvPr/>
        </p:nvSpPr>
        <p:spPr>
          <a:xfrm>
            <a:off x="6510568" y="2149926"/>
            <a:ext cx="4890407" cy="1917700"/>
          </a:xfrm>
          <a:custGeom>
            <a:avLst/>
            <a:gdLst>
              <a:gd name="connsiteX0" fmla="*/ 0 w 4890407"/>
              <a:gd name="connsiteY0" fmla="*/ 0 h 1917700"/>
              <a:gd name="connsiteX1" fmla="*/ 3931557 w 4890407"/>
              <a:gd name="connsiteY1" fmla="*/ 0 h 1917700"/>
              <a:gd name="connsiteX2" fmla="*/ 4890407 w 4890407"/>
              <a:gd name="connsiteY2" fmla="*/ 958850 h 1917700"/>
              <a:gd name="connsiteX3" fmla="*/ 3931557 w 4890407"/>
              <a:gd name="connsiteY3" fmla="*/ 1917700 h 1917700"/>
              <a:gd name="connsiteX4" fmla="*/ 0 w 489040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407" h="1917700">
                <a:moveTo>
                  <a:pt x="0" y="0"/>
                </a:moveTo>
                <a:lnTo>
                  <a:pt x="3931557" y="0"/>
                </a:lnTo>
                <a:cubicBezTo>
                  <a:pt x="4461115" y="0"/>
                  <a:pt x="4890407" y="429292"/>
                  <a:pt x="4890407" y="958850"/>
                </a:cubicBezTo>
                <a:cubicBezTo>
                  <a:pt x="4890407" y="1488408"/>
                  <a:pt x="4461115" y="1917700"/>
                  <a:pt x="393155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32A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56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fa-IR" altLang="ko-KR" sz="2400">
              <a:solidFill>
                <a:schemeClr val="bg1"/>
              </a:solidFill>
              <a:cs typeface="+mj-cs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4AD29BA8-7387-4297-8F6F-A6466FD039A1}"/>
              </a:ext>
            </a:extLst>
          </p:cNvPr>
          <p:cNvSpPr/>
          <p:nvPr/>
        </p:nvSpPr>
        <p:spPr>
          <a:xfrm>
            <a:off x="2569033" y="2149926"/>
            <a:ext cx="4890407" cy="1917700"/>
          </a:xfrm>
          <a:custGeom>
            <a:avLst/>
            <a:gdLst>
              <a:gd name="connsiteX0" fmla="*/ 0 w 4890407"/>
              <a:gd name="connsiteY0" fmla="*/ 0 h 1917700"/>
              <a:gd name="connsiteX1" fmla="*/ 3931557 w 4890407"/>
              <a:gd name="connsiteY1" fmla="*/ 0 h 1917700"/>
              <a:gd name="connsiteX2" fmla="*/ 4890407 w 4890407"/>
              <a:gd name="connsiteY2" fmla="*/ 958850 h 1917700"/>
              <a:gd name="connsiteX3" fmla="*/ 3931557 w 4890407"/>
              <a:gd name="connsiteY3" fmla="*/ 1917700 h 1917700"/>
              <a:gd name="connsiteX4" fmla="*/ 0 w 489040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407" h="1917700">
                <a:moveTo>
                  <a:pt x="0" y="0"/>
                </a:moveTo>
                <a:lnTo>
                  <a:pt x="3931557" y="0"/>
                </a:lnTo>
                <a:cubicBezTo>
                  <a:pt x="4461115" y="0"/>
                  <a:pt x="4890407" y="429292"/>
                  <a:pt x="4890407" y="958850"/>
                </a:cubicBezTo>
                <a:cubicBezTo>
                  <a:pt x="4890407" y="1488408"/>
                  <a:pt x="4461115" y="1917700"/>
                  <a:pt x="393155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42A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56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fa-IR" altLang="ko-KR" sz="2400">
              <a:solidFill>
                <a:schemeClr val="bg1"/>
              </a:solidFill>
              <a:cs typeface="+mj-cs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386F7F8B-DA1A-4870-AD59-5AAF836A83FB}"/>
              </a:ext>
            </a:extLst>
          </p:cNvPr>
          <p:cNvSpPr/>
          <p:nvPr/>
        </p:nvSpPr>
        <p:spPr>
          <a:xfrm>
            <a:off x="1" y="2149926"/>
            <a:ext cx="3532417" cy="1917700"/>
          </a:xfrm>
          <a:custGeom>
            <a:avLst/>
            <a:gdLst>
              <a:gd name="connsiteX0" fmla="*/ 0 w 3532417"/>
              <a:gd name="connsiteY0" fmla="*/ 0 h 1917700"/>
              <a:gd name="connsiteX1" fmla="*/ 2573567 w 3532417"/>
              <a:gd name="connsiteY1" fmla="*/ 0 h 1917700"/>
              <a:gd name="connsiteX2" fmla="*/ 3532417 w 3532417"/>
              <a:gd name="connsiteY2" fmla="*/ 958850 h 1917700"/>
              <a:gd name="connsiteX3" fmla="*/ 2573567 w 3532417"/>
              <a:gd name="connsiteY3" fmla="*/ 1917700 h 1917700"/>
              <a:gd name="connsiteX4" fmla="*/ 0 w 353241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2417" h="1917700">
                <a:moveTo>
                  <a:pt x="0" y="0"/>
                </a:moveTo>
                <a:lnTo>
                  <a:pt x="2573567" y="0"/>
                </a:lnTo>
                <a:cubicBezTo>
                  <a:pt x="3103125" y="0"/>
                  <a:pt x="3532417" y="429292"/>
                  <a:pt x="3532417" y="958850"/>
                </a:cubicBezTo>
                <a:cubicBezTo>
                  <a:pt x="3532417" y="1488408"/>
                  <a:pt x="3103125" y="1917700"/>
                  <a:pt x="257356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F88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fa-IR" altLang="ko-KR" sz="2400">
              <a:solidFill>
                <a:schemeClr val="bg1"/>
              </a:solidFill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594E2-5F92-CA54-3269-5ADF65BF06F1}"/>
              </a:ext>
            </a:extLst>
          </p:cNvPr>
          <p:cNvSpPr txBox="1"/>
          <p:nvPr/>
        </p:nvSpPr>
        <p:spPr>
          <a:xfrm>
            <a:off x="4089859" y="2877943"/>
            <a:ext cx="305687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150000"/>
              </a:lnSpc>
            </a:pPr>
            <a:r>
              <a:rPr lang="fa-IR" dirty="0">
                <a:cs typeface="B Koodak" panose="00000700000000000000" pitchFamily="2" charset="-78"/>
              </a:rPr>
              <a:t>خانم برجی: امور رایانه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A23A4D-3B73-A9A4-5D99-E8E51097F2F3}"/>
              </a:ext>
            </a:extLst>
          </p:cNvPr>
          <p:cNvSpPr txBox="1"/>
          <p:nvPr/>
        </p:nvSpPr>
        <p:spPr>
          <a:xfrm>
            <a:off x="8016881" y="2877943"/>
            <a:ext cx="305687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150000"/>
              </a:lnSpc>
            </a:pPr>
            <a:r>
              <a:rPr lang="fa-IR" dirty="0">
                <a:cs typeface="B Koodak" panose="00000700000000000000" pitchFamily="2" charset="-78"/>
              </a:rPr>
              <a:t>خانم لهرابی: مشاور</a:t>
            </a:r>
          </a:p>
        </p:txBody>
      </p:sp>
    </p:spTree>
    <p:extLst>
      <p:ext uri="{BB962C8B-B14F-4D97-AF65-F5344CB8AC3E}">
        <p14:creationId xmlns:p14="http://schemas.microsoft.com/office/powerpoint/2010/main" val="419565735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7B424B-1B02-4D1D-9BFD-D0D3C77EADDB}"/>
              </a:ext>
            </a:extLst>
          </p:cNvPr>
          <p:cNvSpPr txBox="1"/>
          <p:nvPr/>
        </p:nvSpPr>
        <p:spPr>
          <a:xfrm>
            <a:off x="2679700" y="1207122"/>
            <a:ext cx="683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 rtl="1">
              <a:defRPr sz="3200">
                <a:cs typeface="+mj-cs"/>
              </a:defRPr>
            </a:lvl1pPr>
          </a:lstStyle>
          <a:p>
            <a:pPr algn="ctr"/>
            <a:r>
              <a:rPr lang="fa-I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تیم کاری و همکاران فعالیت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Textbox 42">
            <a:extLst>
              <a:ext uri="{FF2B5EF4-FFF2-40B4-BE49-F238E27FC236}">
                <a16:creationId xmlns:a16="http://schemas.microsoft.com/office/drawing/2014/main" id="{4593129A-89EA-FCD8-F18D-E0F188D443A6}"/>
              </a:ext>
            </a:extLst>
          </p:cNvPr>
          <p:cNvSpPr/>
          <p:nvPr/>
        </p:nvSpPr>
        <p:spPr>
          <a:xfrm>
            <a:off x="1330960" y="1791897"/>
            <a:ext cx="96316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این فعالیت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 گروهی </a:t>
            </a:r>
            <a:r>
              <a:rPr lang="fa-IR" sz="2000" dirty="0">
                <a:cs typeface="B Koodak" panose="00000700000000000000" pitchFamily="2" charset="-78"/>
              </a:rPr>
              <a:t>است، هرچه تعداد مربیها بیشتر باشد فعالیت خلاقانه تر و جالبتر میشود.</a:t>
            </a: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تعداد افراد درگیر </a:t>
            </a:r>
            <a:r>
              <a:rPr lang="fa-IR" sz="2000" dirty="0">
                <a:cs typeface="B Koodak" panose="00000700000000000000" pitchFamily="2" charset="-78"/>
              </a:rPr>
              <a:t>در اجرا: 5 نفر به بالا </a:t>
            </a: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اعضاء تیم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مهارت اجرای نمایش، قصه گویی، اجرای انواع بازی قرآنی، مهارت اوریگامی، کار با رایانه </a:t>
            </a:r>
            <a:r>
              <a:rPr lang="fa-IR" sz="2000" dirty="0">
                <a:cs typeface="B Koodak" panose="00000700000000000000" pitchFamily="2" charset="-78"/>
              </a:rPr>
              <a:t>داشته باشند</a:t>
            </a: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همکاری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پایگاه بسیج و خیریه محله برای تهیه لوازم</a:t>
            </a:r>
            <a:endParaRPr lang="fa-IR" sz="20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این فعالیت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نیازمند مجوز و تأییدیه</a:t>
            </a:r>
            <a:r>
              <a:rPr lang="fa-IR" sz="2000" dirty="0">
                <a:cs typeface="B Koodak" panose="00000700000000000000" pitchFamily="2" charset="-78"/>
              </a:rPr>
              <a:t> از بسیج یا سازمان تبلیغات را دارد</a:t>
            </a:r>
          </a:p>
        </p:txBody>
      </p:sp>
    </p:spTree>
    <p:extLst>
      <p:ext uri="{BB962C8B-B14F-4D97-AF65-F5344CB8AC3E}">
        <p14:creationId xmlns:p14="http://schemas.microsoft.com/office/powerpoint/2010/main" val="171220476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73A8441-8E51-455E-8F3E-CD549F1FFF21}"/>
              </a:ext>
            </a:extLst>
          </p:cNvPr>
          <p:cNvSpPr txBox="1"/>
          <p:nvPr/>
        </p:nvSpPr>
        <p:spPr>
          <a:xfrm>
            <a:off x="1861874" y="2979013"/>
            <a:ext cx="3854468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535250"/>
                </a:solidFill>
              </a:defRPr>
            </a:lvl1pPr>
          </a:lstStyle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rgbClr val="FF0000"/>
                </a:solidFill>
                <a:cs typeface="B Koodak" panose="00000700000000000000" pitchFamily="2" charset="-78"/>
              </a:rPr>
              <a:t>مهمترین تمایز </a:t>
            </a:r>
            <a:r>
              <a:rPr lang="fa-IR" dirty="0">
                <a:cs typeface="B Koodak" panose="00000700000000000000" pitchFamily="2" charset="-78"/>
              </a:rPr>
              <a:t>این فعالیت نسبت به فعالیت‌های مشابه چیست؟ آموزش به صورت بازی و اجرای نمایش توسط مخاطب کودک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8D6955-EF46-41EF-85AB-B76BCE97066E}"/>
              </a:ext>
            </a:extLst>
          </p:cNvPr>
          <p:cNvSpPr txBox="1"/>
          <p:nvPr/>
        </p:nvSpPr>
        <p:spPr>
          <a:xfrm>
            <a:off x="6370320" y="2979013"/>
            <a:ext cx="3959806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535250"/>
                </a:solidFill>
              </a:defRPr>
            </a:lvl1pPr>
          </a:lstStyle>
          <a:p>
            <a:pPr lvl="0" algn="r" rtl="1">
              <a:lnSpc>
                <a:spcPct val="150000"/>
              </a:lnSpc>
            </a:pPr>
            <a:r>
              <a:rPr lang="fa-IR" dirty="0">
                <a:solidFill>
                  <a:srgbClr val="FF0000"/>
                </a:solidFill>
                <a:cs typeface="B Koodak" panose="00000700000000000000" pitchFamily="2" charset="-78"/>
              </a:rPr>
              <a:t>جرقه اولیه، منشاء ایده اولیه</a:t>
            </a:r>
            <a:r>
              <a:rPr lang="fa-IR" dirty="0">
                <a:cs typeface="B Koodak" panose="00000700000000000000" pitchFamily="2" charset="-78"/>
              </a:rPr>
              <a:t>، </a:t>
            </a:r>
            <a:r>
              <a:rPr lang="fa-IR" dirty="0">
                <a:solidFill>
                  <a:srgbClr val="FF0000"/>
                </a:solidFill>
                <a:cs typeface="B Koodak" panose="00000700000000000000" pitchFamily="2" charset="-78"/>
              </a:rPr>
              <a:t>یا پیشنهاد دهنده اولیه </a:t>
            </a:r>
            <a:r>
              <a:rPr lang="fa-IR" dirty="0">
                <a:cs typeface="B Koodak" panose="00000700000000000000" pitchFamily="2" charset="-78"/>
              </a:rPr>
              <a:t>کار و راهبر اصلی کار کیست؟ مربی و همکاران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11C83-806F-4086-9343-222C1011E3AF}"/>
              </a:ext>
            </a:extLst>
          </p:cNvPr>
          <p:cNvSpPr txBox="1"/>
          <p:nvPr/>
        </p:nvSpPr>
        <p:spPr>
          <a:xfrm>
            <a:off x="1861874" y="5046227"/>
            <a:ext cx="3854468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535250"/>
                </a:solidFill>
              </a:defRPr>
            </a:lvl1pPr>
          </a:lstStyle>
          <a:p>
            <a:pPr lvl="0" algn="r" rtl="1">
              <a:lnSpc>
                <a:spcPct val="150000"/>
              </a:lnSpc>
            </a:pPr>
            <a:r>
              <a:rPr lang="fa-IR" dirty="0">
                <a:cs typeface="B Koodak" panose="00000700000000000000" pitchFamily="2" charset="-78"/>
              </a:rPr>
              <a:t>چه چیزی باعث می‌شود </a:t>
            </a:r>
            <a:r>
              <a:rPr lang="fa-IR" dirty="0">
                <a:solidFill>
                  <a:srgbClr val="FF0000"/>
                </a:solidFill>
                <a:cs typeface="B Koodak" panose="00000700000000000000" pitchFamily="2" charset="-78"/>
              </a:rPr>
              <a:t>مخاطبان، شما را انتخاب </a:t>
            </a:r>
            <a:r>
              <a:rPr lang="fa-IR" dirty="0">
                <a:cs typeface="B Koodak" panose="00000700000000000000" pitchFamily="2" charset="-78"/>
              </a:rPr>
              <a:t>کنند؟ یادگیری براساس سن و نیاز مخاطب است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83AFDD-74F9-4752-BDB5-0FFAC42E0260}"/>
              </a:ext>
            </a:extLst>
          </p:cNvPr>
          <p:cNvSpPr txBox="1"/>
          <p:nvPr/>
        </p:nvSpPr>
        <p:spPr>
          <a:xfrm>
            <a:off x="6217920" y="5046227"/>
            <a:ext cx="4112206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535250"/>
                </a:solidFill>
              </a:defRPr>
            </a:lvl1pPr>
          </a:lstStyle>
          <a:p>
            <a:pPr lvl="0" algn="r" rtl="1">
              <a:lnSpc>
                <a:spcPct val="150000"/>
              </a:lnSpc>
            </a:pPr>
            <a:r>
              <a:rPr lang="fa-IR" dirty="0">
                <a:solidFill>
                  <a:srgbClr val="FF0000"/>
                </a:solidFill>
                <a:cs typeface="B Koodak" panose="00000700000000000000" pitchFamily="2" charset="-78"/>
              </a:rPr>
              <a:t>مهمترین شاخصه فعالیت </a:t>
            </a:r>
            <a:r>
              <a:rPr lang="fa-IR" dirty="0">
                <a:cs typeface="B Koodak" panose="00000700000000000000" pitchFamily="2" charset="-78"/>
              </a:rPr>
              <a:t>و بخش </a:t>
            </a:r>
            <a:r>
              <a:rPr lang="fa-IR" dirty="0">
                <a:solidFill>
                  <a:srgbClr val="FF0000"/>
                </a:solidFill>
                <a:cs typeface="B Koodak" panose="00000700000000000000" pitchFamily="2" charset="-78"/>
              </a:rPr>
              <a:t>برجسته این فعالیت </a:t>
            </a:r>
            <a:r>
              <a:rPr lang="fa-IR" dirty="0">
                <a:cs typeface="B Koodak" panose="00000700000000000000" pitchFamily="2" charset="-78"/>
              </a:rPr>
              <a:t>کدام است؟ اجرای نمایش براساس سوره های قرآن توسط خود دانش آموز</a:t>
            </a:r>
          </a:p>
        </p:txBody>
      </p:sp>
      <p:grpSp>
        <p:nvGrpSpPr>
          <p:cNvPr id="16" name="gr 15">
            <a:extLst>
              <a:ext uri="{FF2B5EF4-FFF2-40B4-BE49-F238E27FC236}">
                <a16:creationId xmlns:a16="http://schemas.microsoft.com/office/drawing/2014/main" id="{DA4F739F-A3C1-4F76-B862-C513DFBAF8C5}"/>
              </a:ext>
            </a:extLst>
          </p:cNvPr>
          <p:cNvGrpSpPr/>
          <p:nvPr/>
        </p:nvGrpSpPr>
        <p:grpSpPr>
          <a:xfrm>
            <a:off x="8202072" y="2187030"/>
            <a:ext cx="495704" cy="495704"/>
            <a:chOff x="2801293" y="892968"/>
            <a:chExt cx="390525" cy="390525"/>
          </a:xfrm>
          <a:solidFill>
            <a:srgbClr val="F88152"/>
          </a:solidFill>
        </p:grpSpPr>
        <p:sp>
          <p:nvSpPr>
            <p:cNvPr id="17" name="sh 16">
              <a:extLst>
                <a:ext uri="{FF2B5EF4-FFF2-40B4-BE49-F238E27FC236}">
                  <a16:creationId xmlns:a16="http://schemas.microsoft.com/office/drawing/2014/main" id="{EC7F401B-FBAE-4943-A91E-06B0C396952D}"/>
                </a:ext>
              </a:extLst>
            </p:cNvPr>
            <p:cNvSpPr/>
            <p:nvPr/>
          </p:nvSpPr>
          <p:spPr>
            <a:xfrm>
              <a:off x="2801293" y="892968"/>
              <a:ext cx="390525" cy="390525"/>
            </a:xfrm>
            <a:custGeom>
              <a:avLst/>
              <a:gdLst>
                <a:gd name="connsiteX0" fmla="*/ 376333 w 390525"/>
                <a:gd name="connsiteY0" fmla="*/ 126397 h 390525"/>
                <a:gd name="connsiteX1" fmla="*/ 329184 w 390525"/>
                <a:gd name="connsiteY1" fmla="*/ 126397 h 390525"/>
                <a:gd name="connsiteX2" fmla="*/ 295751 w 390525"/>
                <a:gd name="connsiteY2" fmla="*/ 159830 h 390525"/>
                <a:gd name="connsiteX3" fmla="*/ 295751 w 390525"/>
                <a:gd name="connsiteY3" fmla="*/ 71819 h 390525"/>
                <a:gd name="connsiteX4" fmla="*/ 286036 w 390525"/>
                <a:gd name="connsiteY4" fmla="*/ 48292 h 390525"/>
                <a:gd name="connsiteX5" fmla="*/ 254603 w 390525"/>
                <a:gd name="connsiteY5" fmla="*/ 16859 h 390525"/>
                <a:gd name="connsiteX6" fmla="*/ 231077 w 390525"/>
                <a:gd name="connsiteY6" fmla="*/ 7144 h 390525"/>
                <a:gd name="connsiteX7" fmla="*/ 40481 w 390525"/>
                <a:gd name="connsiteY7" fmla="*/ 7144 h 390525"/>
                <a:gd name="connsiteX8" fmla="*/ 7144 w 390525"/>
                <a:gd name="connsiteY8" fmla="*/ 40481 h 390525"/>
                <a:gd name="connsiteX9" fmla="*/ 7144 w 390525"/>
                <a:gd name="connsiteY9" fmla="*/ 352806 h 390525"/>
                <a:gd name="connsiteX10" fmla="*/ 40481 w 390525"/>
                <a:gd name="connsiteY10" fmla="*/ 386144 h 390525"/>
                <a:gd name="connsiteX11" fmla="*/ 262509 w 390525"/>
                <a:gd name="connsiteY11" fmla="*/ 386144 h 390525"/>
                <a:gd name="connsiteX12" fmla="*/ 295846 w 390525"/>
                <a:gd name="connsiteY12" fmla="*/ 352806 h 390525"/>
                <a:gd name="connsiteX13" fmla="*/ 295846 w 390525"/>
                <a:gd name="connsiteY13" fmla="*/ 254032 h 390525"/>
                <a:gd name="connsiteX14" fmla="*/ 376333 w 390525"/>
                <a:gd name="connsiteY14" fmla="*/ 173450 h 390525"/>
                <a:gd name="connsiteX15" fmla="*/ 376333 w 390525"/>
                <a:gd name="connsiteY15" fmla="*/ 126397 h 390525"/>
                <a:gd name="connsiteX16" fmla="*/ 229171 w 390525"/>
                <a:gd name="connsiteY16" fmla="*/ 29337 h 390525"/>
                <a:gd name="connsiteX17" fmla="*/ 238887 w 390525"/>
                <a:gd name="connsiteY17" fmla="*/ 32576 h 390525"/>
                <a:gd name="connsiteX18" fmla="*/ 270320 w 390525"/>
                <a:gd name="connsiteY18" fmla="*/ 64008 h 390525"/>
                <a:gd name="connsiteX19" fmla="*/ 273558 w 390525"/>
                <a:gd name="connsiteY19" fmla="*/ 73724 h 390525"/>
                <a:gd name="connsiteX20" fmla="*/ 229171 w 390525"/>
                <a:gd name="connsiteY20" fmla="*/ 73724 h 390525"/>
                <a:gd name="connsiteX21" fmla="*/ 229171 w 390525"/>
                <a:gd name="connsiteY21" fmla="*/ 29337 h 390525"/>
                <a:gd name="connsiteX22" fmla="*/ 273558 w 390525"/>
                <a:gd name="connsiteY22" fmla="*/ 352806 h 390525"/>
                <a:gd name="connsiteX23" fmla="*/ 262414 w 390525"/>
                <a:gd name="connsiteY23" fmla="*/ 363950 h 390525"/>
                <a:gd name="connsiteX24" fmla="*/ 40386 w 390525"/>
                <a:gd name="connsiteY24" fmla="*/ 363950 h 390525"/>
                <a:gd name="connsiteX25" fmla="*/ 29242 w 390525"/>
                <a:gd name="connsiteY25" fmla="*/ 352806 h 390525"/>
                <a:gd name="connsiteX26" fmla="*/ 29242 w 390525"/>
                <a:gd name="connsiteY26" fmla="*/ 40481 h 390525"/>
                <a:gd name="connsiteX27" fmla="*/ 40386 w 390525"/>
                <a:gd name="connsiteY27" fmla="*/ 29337 h 390525"/>
                <a:gd name="connsiteX28" fmla="*/ 206883 w 390525"/>
                <a:gd name="connsiteY28" fmla="*/ 29337 h 390525"/>
                <a:gd name="connsiteX29" fmla="*/ 206883 w 390525"/>
                <a:gd name="connsiteY29" fmla="*/ 84868 h 390525"/>
                <a:gd name="connsiteX30" fmla="*/ 218027 w 390525"/>
                <a:gd name="connsiteY30" fmla="*/ 96012 h 390525"/>
                <a:gd name="connsiteX31" fmla="*/ 273558 w 390525"/>
                <a:gd name="connsiteY31" fmla="*/ 96012 h 390525"/>
                <a:gd name="connsiteX32" fmla="*/ 273558 w 390525"/>
                <a:gd name="connsiteY32" fmla="*/ 182118 h 390525"/>
                <a:gd name="connsiteX33" fmla="*/ 240792 w 390525"/>
                <a:gd name="connsiteY33" fmla="*/ 214884 h 390525"/>
                <a:gd name="connsiteX34" fmla="*/ 225076 w 390525"/>
                <a:gd name="connsiteY34" fmla="*/ 230600 h 390525"/>
                <a:gd name="connsiteX35" fmla="*/ 222409 w 390525"/>
                <a:gd name="connsiteY35" fmla="*/ 234982 h 390525"/>
                <a:gd name="connsiteX36" fmla="*/ 206692 w 390525"/>
                <a:gd name="connsiteY36" fmla="*/ 282035 h 390525"/>
                <a:gd name="connsiteX37" fmla="*/ 209360 w 390525"/>
                <a:gd name="connsiteY37" fmla="*/ 293370 h 390525"/>
                <a:gd name="connsiteX38" fmla="*/ 220694 w 390525"/>
                <a:gd name="connsiteY38" fmla="*/ 296037 h 390525"/>
                <a:gd name="connsiteX39" fmla="*/ 267748 w 390525"/>
                <a:gd name="connsiteY39" fmla="*/ 280321 h 390525"/>
                <a:gd name="connsiteX40" fmla="*/ 272129 w 390525"/>
                <a:gd name="connsiteY40" fmla="*/ 277654 h 390525"/>
                <a:gd name="connsiteX41" fmla="*/ 273463 w 390525"/>
                <a:gd name="connsiteY41" fmla="*/ 276320 h 390525"/>
                <a:gd name="connsiteX42" fmla="*/ 273463 w 390525"/>
                <a:gd name="connsiteY42" fmla="*/ 352806 h 390525"/>
                <a:gd name="connsiteX43" fmla="*/ 273558 w 390525"/>
                <a:gd name="connsiteY43" fmla="*/ 352806 h 390525"/>
                <a:gd name="connsiteX44" fmla="*/ 248317 w 390525"/>
                <a:gd name="connsiteY44" fmla="*/ 238411 h 390525"/>
                <a:gd name="connsiteX45" fmla="*/ 264033 w 390525"/>
                <a:gd name="connsiteY45" fmla="*/ 254127 h 390525"/>
                <a:gd name="connsiteX46" fmla="*/ 258032 w 390525"/>
                <a:gd name="connsiteY46" fmla="*/ 260128 h 390525"/>
                <a:gd name="connsiteX47" fmla="*/ 234506 w 390525"/>
                <a:gd name="connsiteY47" fmla="*/ 267938 h 390525"/>
                <a:gd name="connsiteX48" fmla="*/ 242316 w 390525"/>
                <a:gd name="connsiteY48" fmla="*/ 244412 h 390525"/>
                <a:gd name="connsiteX49" fmla="*/ 248317 w 390525"/>
                <a:gd name="connsiteY49" fmla="*/ 238411 h 390525"/>
                <a:gd name="connsiteX50" fmla="*/ 279749 w 390525"/>
                <a:gd name="connsiteY50" fmla="*/ 238411 h 390525"/>
                <a:gd name="connsiteX51" fmla="*/ 264033 w 390525"/>
                <a:gd name="connsiteY51" fmla="*/ 222694 h 390525"/>
                <a:gd name="connsiteX52" fmla="*/ 317373 w 390525"/>
                <a:gd name="connsiteY52" fmla="*/ 169259 h 390525"/>
                <a:gd name="connsiteX53" fmla="*/ 333089 w 390525"/>
                <a:gd name="connsiteY53" fmla="*/ 184976 h 390525"/>
                <a:gd name="connsiteX54" fmla="*/ 279749 w 390525"/>
                <a:gd name="connsiteY54" fmla="*/ 238411 h 390525"/>
                <a:gd name="connsiteX55" fmla="*/ 360236 w 390525"/>
                <a:gd name="connsiteY55" fmla="*/ 157829 h 390525"/>
                <a:gd name="connsiteX56" fmla="*/ 348806 w 390525"/>
                <a:gd name="connsiteY56" fmla="*/ 169259 h 390525"/>
                <a:gd name="connsiteX57" fmla="*/ 333089 w 390525"/>
                <a:gd name="connsiteY57" fmla="*/ 153543 h 390525"/>
                <a:gd name="connsiteX58" fmla="*/ 344519 w 390525"/>
                <a:gd name="connsiteY58" fmla="*/ 142113 h 390525"/>
                <a:gd name="connsiteX59" fmla="*/ 360236 w 390525"/>
                <a:gd name="connsiteY59" fmla="*/ 142113 h 390525"/>
                <a:gd name="connsiteX60" fmla="*/ 360236 w 390525"/>
                <a:gd name="connsiteY60" fmla="*/ 15782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90525" h="390525">
                  <a:moveTo>
                    <a:pt x="376333" y="126397"/>
                  </a:moveTo>
                  <a:cubicBezTo>
                    <a:pt x="363379" y="113443"/>
                    <a:pt x="342233" y="113443"/>
                    <a:pt x="329184" y="126397"/>
                  </a:cubicBezTo>
                  <a:cubicBezTo>
                    <a:pt x="325184" y="130397"/>
                    <a:pt x="299657" y="155924"/>
                    <a:pt x="295751" y="159830"/>
                  </a:cubicBezTo>
                  <a:lnTo>
                    <a:pt x="295751" y="71819"/>
                  </a:lnTo>
                  <a:cubicBezTo>
                    <a:pt x="295751" y="62960"/>
                    <a:pt x="292322" y="54578"/>
                    <a:pt x="286036" y="48292"/>
                  </a:cubicBezTo>
                  <a:lnTo>
                    <a:pt x="254603" y="16859"/>
                  </a:lnTo>
                  <a:cubicBezTo>
                    <a:pt x="248317" y="10573"/>
                    <a:pt x="240030" y="7144"/>
                    <a:pt x="231077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4"/>
                    <a:pt x="40481" y="386144"/>
                  </a:cubicBezTo>
                  <a:lnTo>
                    <a:pt x="262509" y="386144"/>
                  </a:lnTo>
                  <a:cubicBezTo>
                    <a:pt x="280892" y="386144"/>
                    <a:pt x="295846" y="371189"/>
                    <a:pt x="295846" y="352806"/>
                  </a:cubicBezTo>
                  <a:lnTo>
                    <a:pt x="295846" y="254032"/>
                  </a:lnTo>
                  <a:lnTo>
                    <a:pt x="376333" y="173450"/>
                  </a:lnTo>
                  <a:cubicBezTo>
                    <a:pt x="389287" y="160496"/>
                    <a:pt x="389287" y="139446"/>
                    <a:pt x="376333" y="126397"/>
                  </a:cubicBezTo>
                  <a:close/>
                  <a:moveTo>
                    <a:pt x="229171" y="29337"/>
                  </a:moveTo>
                  <a:cubicBezTo>
                    <a:pt x="231267" y="29337"/>
                    <a:pt x="235267" y="28956"/>
                    <a:pt x="238887" y="32576"/>
                  </a:cubicBezTo>
                  <a:lnTo>
                    <a:pt x="270320" y="64008"/>
                  </a:lnTo>
                  <a:cubicBezTo>
                    <a:pt x="273844" y="67532"/>
                    <a:pt x="273558" y="71438"/>
                    <a:pt x="273558" y="73724"/>
                  </a:cubicBezTo>
                  <a:lnTo>
                    <a:pt x="229171" y="73724"/>
                  </a:lnTo>
                  <a:lnTo>
                    <a:pt x="229171" y="29337"/>
                  </a:lnTo>
                  <a:close/>
                  <a:moveTo>
                    <a:pt x="273558" y="352806"/>
                  </a:moveTo>
                  <a:cubicBezTo>
                    <a:pt x="273558" y="358902"/>
                    <a:pt x="268605" y="363950"/>
                    <a:pt x="262414" y="363950"/>
                  </a:cubicBezTo>
                  <a:lnTo>
                    <a:pt x="40386" y="363950"/>
                  </a:lnTo>
                  <a:cubicBezTo>
                    <a:pt x="34290" y="363950"/>
                    <a:pt x="29242" y="358997"/>
                    <a:pt x="29242" y="352806"/>
                  </a:cubicBezTo>
                  <a:lnTo>
                    <a:pt x="29242" y="40481"/>
                  </a:lnTo>
                  <a:cubicBezTo>
                    <a:pt x="29242" y="34385"/>
                    <a:pt x="34195" y="29337"/>
                    <a:pt x="40386" y="29337"/>
                  </a:cubicBezTo>
                  <a:lnTo>
                    <a:pt x="206883" y="29337"/>
                  </a:lnTo>
                  <a:lnTo>
                    <a:pt x="206883" y="84868"/>
                  </a:lnTo>
                  <a:cubicBezTo>
                    <a:pt x="206883" y="90964"/>
                    <a:pt x="211836" y="96012"/>
                    <a:pt x="218027" y="96012"/>
                  </a:cubicBezTo>
                  <a:lnTo>
                    <a:pt x="273558" y="96012"/>
                  </a:lnTo>
                  <a:lnTo>
                    <a:pt x="273558" y="182118"/>
                  </a:lnTo>
                  <a:cubicBezTo>
                    <a:pt x="273558" y="182118"/>
                    <a:pt x="240792" y="214884"/>
                    <a:pt x="240792" y="214884"/>
                  </a:cubicBezTo>
                  <a:lnTo>
                    <a:pt x="225076" y="230600"/>
                  </a:lnTo>
                  <a:cubicBezTo>
                    <a:pt x="223838" y="231839"/>
                    <a:pt x="222980" y="233267"/>
                    <a:pt x="222409" y="234982"/>
                  </a:cubicBezTo>
                  <a:lnTo>
                    <a:pt x="206692" y="282035"/>
                  </a:lnTo>
                  <a:cubicBezTo>
                    <a:pt x="205359" y="286036"/>
                    <a:pt x="206407" y="290417"/>
                    <a:pt x="209360" y="293370"/>
                  </a:cubicBezTo>
                  <a:cubicBezTo>
                    <a:pt x="212312" y="296323"/>
                    <a:pt x="216694" y="297371"/>
                    <a:pt x="220694" y="296037"/>
                  </a:cubicBezTo>
                  <a:lnTo>
                    <a:pt x="267748" y="280321"/>
                  </a:lnTo>
                  <a:cubicBezTo>
                    <a:pt x="269367" y="279749"/>
                    <a:pt x="270891" y="278892"/>
                    <a:pt x="272129" y="277654"/>
                  </a:cubicBezTo>
                  <a:lnTo>
                    <a:pt x="273463" y="276320"/>
                  </a:lnTo>
                  <a:lnTo>
                    <a:pt x="273463" y="352806"/>
                  </a:lnTo>
                  <a:lnTo>
                    <a:pt x="273558" y="352806"/>
                  </a:lnTo>
                  <a:close/>
                  <a:moveTo>
                    <a:pt x="248317" y="238411"/>
                  </a:moveTo>
                  <a:lnTo>
                    <a:pt x="264033" y="254127"/>
                  </a:lnTo>
                  <a:lnTo>
                    <a:pt x="258032" y="260128"/>
                  </a:lnTo>
                  <a:lnTo>
                    <a:pt x="234506" y="267938"/>
                  </a:lnTo>
                  <a:lnTo>
                    <a:pt x="242316" y="244412"/>
                  </a:lnTo>
                  <a:lnTo>
                    <a:pt x="248317" y="238411"/>
                  </a:lnTo>
                  <a:close/>
                  <a:moveTo>
                    <a:pt x="279749" y="238411"/>
                  </a:moveTo>
                  <a:lnTo>
                    <a:pt x="264033" y="222694"/>
                  </a:lnTo>
                  <a:cubicBezTo>
                    <a:pt x="272415" y="214313"/>
                    <a:pt x="309563" y="177165"/>
                    <a:pt x="317373" y="169259"/>
                  </a:cubicBezTo>
                  <a:lnTo>
                    <a:pt x="333089" y="184976"/>
                  </a:lnTo>
                  <a:lnTo>
                    <a:pt x="279749" y="238411"/>
                  </a:lnTo>
                  <a:close/>
                  <a:moveTo>
                    <a:pt x="360236" y="157829"/>
                  </a:moveTo>
                  <a:lnTo>
                    <a:pt x="348806" y="169259"/>
                  </a:lnTo>
                  <a:lnTo>
                    <a:pt x="333089" y="153543"/>
                  </a:lnTo>
                  <a:lnTo>
                    <a:pt x="344519" y="142113"/>
                  </a:lnTo>
                  <a:cubicBezTo>
                    <a:pt x="348806" y="137827"/>
                    <a:pt x="355854" y="137827"/>
                    <a:pt x="360236" y="142113"/>
                  </a:cubicBezTo>
                  <a:cubicBezTo>
                    <a:pt x="364522" y="146399"/>
                    <a:pt x="364617" y="153448"/>
                    <a:pt x="360236" y="1578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3776EC"/>
                </a:solidFill>
              </a:endParaRPr>
            </a:p>
          </p:txBody>
        </p:sp>
        <p:sp>
          <p:nvSpPr>
            <p:cNvPr id="18" name="sh 17">
              <a:extLst>
                <a:ext uri="{FF2B5EF4-FFF2-40B4-BE49-F238E27FC236}">
                  <a16:creationId xmlns:a16="http://schemas.microsoft.com/office/drawing/2014/main" id="{9E525C32-3E66-42FF-BBE1-2516C0955F5F}"/>
                </a:ext>
              </a:extLst>
            </p:cNvPr>
            <p:cNvSpPr/>
            <p:nvPr/>
          </p:nvSpPr>
          <p:spPr>
            <a:xfrm>
              <a:off x="2845299" y="1004030"/>
              <a:ext cx="190500" cy="28575"/>
            </a:xfrm>
            <a:custGeom>
              <a:avLst/>
              <a:gdLst>
                <a:gd name="connsiteX0" fmla="*/ 173736 w 190500"/>
                <a:gd name="connsiteY0" fmla="*/ 7144 h 28575"/>
                <a:gd name="connsiteX1" fmla="*/ 18288 w 190500"/>
                <a:gd name="connsiteY1" fmla="*/ 7144 h 28575"/>
                <a:gd name="connsiteX2" fmla="*/ 7144 w 190500"/>
                <a:gd name="connsiteY2" fmla="*/ 18288 h 28575"/>
                <a:gd name="connsiteX3" fmla="*/ 18288 w 190500"/>
                <a:gd name="connsiteY3" fmla="*/ 29432 h 28575"/>
                <a:gd name="connsiteX4" fmla="*/ 173736 w 190500"/>
                <a:gd name="connsiteY4" fmla="*/ 29432 h 28575"/>
                <a:gd name="connsiteX5" fmla="*/ 184880 w 190500"/>
                <a:gd name="connsiteY5" fmla="*/ 18288 h 28575"/>
                <a:gd name="connsiteX6" fmla="*/ 173736 w 1905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" h="28575">
                  <a:moveTo>
                    <a:pt x="17373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3736" y="29432"/>
                  </a:lnTo>
                  <a:cubicBezTo>
                    <a:pt x="179832" y="29432"/>
                    <a:pt x="184880" y="24479"/>
                    <a:pt x="184880" y="18288"/>
                  </a:cubicBezTo>
                  <a:cubicBezTo>
                    <a:pt x="184880" y="12097"/>
                    <a:pt x="179832" y="7144"/>
                    <a:pt x="17373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  <p:sp>
          <p:nvSpPr>
            <p:cNvPr id="19" name="sh 18">
              <a:extLst>
                <a:ext uri="{FF2B5EF4-FFF2-40B4-BE49-F238E27FC236}">
                  <a16:creationId xmlns:a16="http://schemas.microsoft.com/office/drawing/2014/main" id="{30D5F51C-E7D4-40BA-92A2-E66D17576644}"/>
                </a:ext>
              </a:extLst>
            </p:cNvPr>
            <p:cNvSpPr/>
            <p:nvPr/>
          </p:nvSpPr>
          <p:spPr>
            <a:xfrm>
              <a:off x="2845204" y="1048416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  <p:sp>
          <p:nvSpPr>
            <p:cNvPr id="20" name="sh 19">
              <a:extLst>
                <a:ext uri="{FF2B5EF4-FFF2-40B4-BE49-F238E27FC236}">
                  <a16:creationId xmlns:a16="http://schemas.microsoft.com/office/drawing/2014/main" id="{2AB10246-2BA9-45D9-8D85-DB6683EDF45F}"/>
                </a:ext>
              </a:extLst>
            </p:cNvPr>
            <p:cNvSpPr/>
            <p:nvPr/>
          </p:nvSpPr>
          <p:spPr>
            <a:xfrm>
              <a:off x="2845204" y="1092803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  <p:sp>
          <p:nvSpPr>
            <p:cNvPr id="21" name="sh 20">
              <a:extLst>
                <a:ext uri="{FF2B5EF4-FFF2-40B4-BE49-F238E27FC236}">
                  <a16:creationId xmlns:a16="http://schemas.microsoft.com/office/drawing/2014/main" id="{625950A0-4916-4725-98F9-FE4387D74824}"/>
                </a:ext>
              </a:extLst>
            </p:cNvPr>
            <p:cNvSpPr/>
            <p:nvPr/>
          </p:nvSpPr>
          <p:spPr>
            <a:xfrm>
              <a:off x="2845204" y="1137189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  <p:sp>
          <p:nvSpPr>
            <p:cNvPr id="22" name="sh 21">
              <a:extLst>
                <a:ext uri="{FF2B5EF4-FFF2-40B4-BE49-F238E27FC236}">
                  <a16:creationId xmlns:a16="http://schemas.microsoft.com/office/drawing/2014/main" id="{CC0E40E5-BED4-4176-BF20-F1E716670704}"/>
                </a:ext>
              </a:extLst>
            </p:cNvPr>
            <p:cNvSpPr/>
            <p:nvPr/>
          </p:nvSpPr>
          <p:spPr>
            <a:xfrm>
              <a:off x="2934167" y="1205293"/>
              <a:ext cx="95250" cy="28575"/>
            </a:xfrm>
            <a:custGeom>
              <a:avLst/>
              <a:gdLst>
                <a:gd name="connsiteX0" fmla="*/ 84868 w 95250"/>
                <a:gd name="connsiteY0" fmla="*/ 7144 h 28575"/>
                <a:gd name="connsiteX1" fmla="*/ 18288 w 95250"/>
                <a:gd name="connsiteY1" fmla="*/ 7144 h 28575"/>
                <a:gd name="connsiteX2" fmla="*/ 7144 w 95250"/>
                <a:gd name="connsiteY2" fmla="*/ 18288 h 28575"/>
                <a:gd name="connsiteX3" fmla="*/ 18288 w 95250"/>
                <a:gd name="connsiteY3" fmla="*/ 29432 h 28575"/>
                <a:gd name="connsiteX4" fmla="*/ 84868 w 95250"/>
                <a:gd name="connsiteY4" fmla="*/ 29432 h 28575"/>
                <a:gd name="connsiteX5" fmla="*/ 96012 w 95250"/>
                <a:gd name="connsiteY5" fmla="*/ 18288 h 28575"/>
                <a:gd name="connsiteX6" fmla="*/ 84868 w 952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84868" y="29432"/>
                  </a:lnTo>
                  <a:cubicBezTo>
                    <a:pt x="90964" y="29432"/>
                    <a:pt x="96012" y="24479"/>
                    <a:pt x="96012" y="18288"/>
                  </a:cubicBezTo>
                  <a:cubicBezTo>
                    <a:pt x="96012" y="12097"/>
                    <a:pt x="90964" y="7144"/>
                    <a:pt x="848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</p:grpSp>
      <p:sp>
        <p:nvSpPr>
          <p:cNvPr id="23" name="sh 22">
            <a:extLst>
              <a:ext uri="{FF2B5EF4-FFF2-40B4-BE49-F238E27FC236}">
                <a16:creationId xmlns:a16="http://schemas.microsoft.com/office/drawing/2014/main" id="{449E0A3A-71A1-4AA5-A40A-652C9E5B257D}"/>
              </a:ext>
            </a:extLst>
          </p:cNvPr>
          <p:cNvSpPr/>
          <p:nvPr/>
        </p:nvSpPr>
        <p:spPr>
          <a:xfrm>
            <a:off x="3541256" y="4292000"/>
            <a:ext cx="495704" cy="495704"/>
          </a:xfrm>
          <a:custGeom>
            <a:avLst/>
            <a:gdLst>
              <a:gd name="connsiteX0" fmla="*/ 384806 w 390525"/>
              <a:gd name="connsiteY0" fmla="*/ 81802 h 390525"/>
              <a:gd name="connsiteX1" fmla="*/ 374328 w 390525"/>
              <a:gd name="connsiteY1" fmla="*/ 74754 h 390525"/>
              <a:gd name="connsiteX2" fmla="*/ 318036 w 390525"/>
              <a:gd name="connsiteY2" fmla="*/ 74754 h 390525"/>
              <a:gd name="connsiteX3" fmla="*/ 318036 w 390525"/>
              <a:gd name="connsiteY3" fmla="*/ 18461 h 390525"/>
              <a:gd name="connsiteX4" fmla="*/ 310987 w 390525"/>
              <a:gd name="connsiteY4" fmla="*/ 7983 h 390525"/>
              <a:gd name="connsiteX5" fmla="*/ 298604 w 390525"/>
              <a:gd name="connsiteY5" fmla="*/ 10460 h 390525"/>
              <a:gd name="connsiteX6" fmla="*/ 260886 w 390525"/>
              <a:gd name="connsiteY6" fmla="*/ 48179 h 390525"/>
              <a:gd name="connsiteX7" fmla="*/ 159920 w 390525"/>
              <a:gd name="connsiteY7" fmla="*/ 32653 h 390525"/>
              <a:gd name="connsiteX8" fmla="*/ 39144 w 390525"/>
              <a:gd name="connsiteY8" fmla="*/ 106472 h 390525"/>
              <a:gd name="connsiteX9" fmla="*/ 10569 w 390525"/>
              <a:gd name="connsiteY9" fmla="*/ 172957 h 390525"/>
              <a:gd name="connsiteX10" fmla="*/ 59146 w 390525"/>
              <a:gd name="connsiteY10" fmla="*/ 333739 h 390525"/>
              <a:gd name="connsiteX11" fmla="*/ 184590 w 390525"/>
              <a:gd name="connsiteY11" fmla="*/ 385650 h 390525"/>
              <a:gd name="connsiteX12" fmla="*/ 184590 w 390525"/>
              <a:gd name="connsiteY12" fmla="*/ 385650 h 390525"/>
              <a:gd name="connsiteX13" fmla="*/ 310035 w 390525"/>
              <a:gd name="connsiteY13" fmla="*/ 333739 h 390525"/>
              <a:gd name="connsiteX14" fmla="*/ 360231 w 390525"/>
              <a:gd name="connsiteY14" fmla="*/ 232964 h 390525"/>
              <a:gd name="connsiteX15" fmla="*/ 344705 w 390525"/>
              <a:gd name="connsiteY15" fmla="*/ 131904 h 390525"/>
              <a:gd name="connsiteX16" fmla="*/ 382424 w 390525"/>
              <a:gd name="connsiteY16" fmla="*/ 94185 h 390525"/>
              <a:gd name="connsiteX17" fmla="*/ 384806 w 390525"/>
              <a:gd name="connsiteY17" fmla="*/ 81802 h 390525"/>
              <a:gd name="connsiteX18" fmla="*/ 203259 w 390525"/>
              <a:gd name="connsiteY18" fmla="*/ 226963 h 390525"/>
              <a:gd name="connsiteX19" fmla="*/ 184400 w 390525"/>
              <a:gd name="connsiteY19" fmla="*/ 234774 h 390525"/>
              <a:gd name="connsiteX20" fmla="*/ 165540 w 390525"/>
              <a:gd name="connsiteY20" fmla="*/ 226963 h 390525"/>
              <a:gd name="connsiteX21" fmla="*/ 157730 w 390525"/>
              <a:gd name="connsiteY21" fmla="*/ 208104 h 390525"/>
              <a:gd name="connsiteX22" fmla="*/ 165540 w 390525"/>
              <a:gd name="connsiteY22" fmla="*/ 189244 h 390525"/>
              <a:gd name="connsiteX23" fmla="*/ 184400 w 390525"/>
              <a:gd name="connsiteY23" fmla="*/ 181434 h 390525"/>
              <a:gd name="connsiteX24" fmla="*/ 193448 w 390525"/>
              <a:gd name="connsiteY24" fmla="*/ 183053 h 390525"/>
              <a:gd name="connsiteX25" fmla="*/ 176399 w 390525"/>
              <a:gd name="connsiteY25" fmla="*/ 200103 h 390525"/>
              <a:gd name="connsiteX26" fmla="*/ 176399 w 390525"/>
              <a:gd name="connsiteY26" fmla="*/ 216105 h 390525"/>
              <a:gd name="connsiteX27" fmla="*/ 184400 w 390525"/>
              <a:gd name="connsiteY27" fmla="*/ 219439 h 390525"/>
              <a:gd name="connsiteX28" fmla="*/ 192401 w 390525"/>
              <a:gd name="connsiteY28" fmla="*/ 216105 h 390525"/>
              <a:gd name="connsiteX29" fmla="*/ 209451 w 390525"/>
              <a:gd name="connsiteY29" fmla="*/ 199055 h 390525"/>
              <a:gd name="connsiteX30" fmla="*/ 203259 w 390525"/>
              <a:gd name="connsiteY30" fmla="*/ 226963 h 390525"/>
              <a:gd name="connsiteX31" fmla="*/ 210308 w 390525"/>
              <a:gd name="connsiteY31" fmla="*/ 166194 h 390525"/>
              <a:gd name="connsiteX32" fmla="*/ 149443 w 390525"/>
              <a:gd name="connsiteY32" fmla="*/ 173242 h 390525"/>
              <a:gd name="connsiteX33" fmla="*/ 134965 w 390525"/>
              <a:gd name="connsiteY33" fmla="*/ 208104 h 390525"/>
              <a:gd name="connsiteX34" fmla="*/ 149443 w 390525"/>
              <a:gd name="connsiteY34" fmla="*/ 242965 h 390525"/>
              <a:gd name="connsiteX35" fmla="*/ 184304 w 390525"/>
              <a:gd name="connsiteY35" fmla="*/ 257443 h 390525"/>
              <a:gd name="connsiteX36" fmla="*/ 219166 w 390525"/>
              <a:gd name="connsiteY36" fmla="*/ 242965 h 390525"/>
              <a:gd name="connsiteX37" fmla="*/ 226214 w 390525"/>
              <a:gd name="connsiteY37" fmla="*/ 182100 h 390525"/>
              <a:gd name="connsiteX38" fmla="*/ 256218 w 390525"/>
              <a:gd name="connsiteY38" fmla="*/ 152097 h 390525"/>
              <a:gd name="connsiteX39" fmla="*/ 248694 w 390525"/>
              <a:gd name="connsiteY39" fmla="*/ 272588 h 390525"/>
              <a:gd name="connsiteX40" fmla="*/ 119725 w 390525"/>
              <a:gd name="connsiteY40" fmla="*/ 272588 h 390525"/>
              <a:gd name="connsiteX41" fmla="*/ 119725 w 390525"/>
              <a:gd name="connsiteY41" fmla="*/ 143619 h 390525"/>
              <a:gd name="connsiteX42" fmla="*/ 184209 w 390525"/>
              <a:gd name="connsiteY42" fmla="*/ 116950 h 390525"/>
              <a:gd name="connsiteX43" fmla="*/ 240216 w 390525"/>
              <a:gd name="connsiteY43" fmla="*/ 136095 h 390525"/>
              <a:gd name="connsiteX44" fmla="*/ 210308 w 390525"/>
              <a:gd name="connsiteY44" fmla="*/ 166194 h 390525"/>
              <a:gd name="connsiteX45" fmla="*/ 293556 w 390525"/>
              <a:gd name="connsiteY45" fmla="*/ 317737 h 390525"/>
              <a:gd name="connsiteX46" fmla="*/ 75053 w 390525"/>
              <a:gd name="connsiteY46" fmla="*/ 317737 h 390525"/>
              <a:gd name="connsiteX47" fmla="*/ 75053 w 390525"/>
              <a:gd name="connsiteY47" fmla="*/ 99233 h 390525"/>
              <a:gd name="connsiteX48" fmla="*/ 184781 w 390525"/>
              <a:gd name="connsiteY48" fmla="*/ 54180 h 390525"/>
              <a:gd name="connsiteX49" fmla="*/ 245645 w 390525"/>
              <a:gd name="connsiteY49" fmla="*/ 66658 h 390525"/>
              <a:gd name="connsiteX50" fmla="*/ 245550 w 390525"/>
              <a:gd name="connsiteY50" fmla="*/ 67134 h 390525"/>
              <a:gd name="connsiteX51" fmla="*/ 245550 w 390525"/>
              <a:gd name="connsiteY51" fmla="*/ 67419 h 390525"/>
              <a:gd name="connsiteX52" fmla="*/ 245455 w 390525"/>
              <a:gd name="connsiteY52" fmla="*/ 68467 h 390525"/>
              <a:gd name="connsiteX53" fmla="*/ 245455 w 390525"/>
              <a:gd name="connsiteY53" fmla="*/ 112473 h 390525"/>
              <a:gd name="connsiteX54" fmla="*/ 103818 w 390525"/>
              <a:gd name="connsiteY54" fmla="*/ 127998 h 390525"/>
              <a:gd name="connsiteX55" fmla="*/ 103818 w 390525"/>
              <a:gd name="connsiteY55" fmla="*/ 289066 h 390525"/>
              <a:gd name="connsiteX56" fmla="*/ 184304 w 390525"/>
              <a:gd name="connsiteY56" fmla="*/ 322404 h 390525"/>
              <a:gd name="connsiteX57" fmla="*/ 264791 w 390525"/>
              <a:gd name="connsiteY57" fmla="*/ 289066 h 390525"/>
              <a:gd name="connsiteX58" fmla="*/ 280317 w 390525"/>
              <a:gd name="connsiteY58" fmla="*/ 147429 h 390525"/>
              <a:gd name="connsiteX59" fmla="*/ 324322 w 390525"/>
              <a:gd name="connsiteY59" fmla="*/ 147429 h 390525"/>
              <a:gd name="connsiteX60" fmla="*/ 325370 w 390525"/>
              <a:gd name="connsiteY60" fmla="*/ 147334 h 390525"/>
              <a:gd name="connsiteX61" fmla="*/ 325655 w 390525"/>
              <a:gd name="connsiteY61" fmla="*/ 147334 h 390525"/>
              <a:gd name="connsiteX62" fmla="*/ 326132 w 390525"/>
              <a:gd name="connsiteY62" fmla="*/ 147239 h 390525"/>
              <a:gd name="connsiteX63" fmla="*/ 293556 w 390525"/>
              <a:gd name="connsiteY63" fmla="*/ 317737 h 390525"/>
              <a:gd name="connsiteX64" fmla="*/ 319560 w 390525"/>
              <a:gd name="connsiteY64" fmla="*/ 124379 h 390525"/>
              <a:gd name="connsiteX65" fmla="*/ 268410 w 390525"/>
              <a:gd name="connsiteY65" fmla="*/ 124379 h 390525"/>
              <a:gd name="connsiteX66" fmla="*/ 268410 w 390525"/>
              <a:gd name="connsiteY66" fmla="*/ 73325 h 390525"/>
              <a:gd name="connsiteX67" fmla="*/ 295080 w 390525"/>
              <a:gd name="connsiteY67" fmla="*/ 46655 h 390525"/>
              <a:gd name="connsiteX68" fmla="*/ 295080 w 390525"/>
              <a:gd name="connsiteY68" fmla="*/ 86469 h 390525"/>
              <a:gd name="connsiteX69" fmla="*/ 306320 w 390525"/>
              <a:gd name="connsiteY69" fmla="*/ 97709 h 390525"/>
              <a:gd name="connsiteX70" fmla="*/ 346229 w 390525"/>
              <a:gd name="connsiteY70" fmla="*/ 97709 h 390525"/>
              <a:gd name="connsiteX71" fmla="*/ 319560 w 390525"/>
              <a:gd name="connsiteY71" fmla="*/ 124379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90525" h="390525">
                <a:moveTo>
                  <a:pt x="384806" y="81802"/>
                </a:moveTo>
                <a:cubicBezTo>
                  <a:pt x="383091" y="77516"/>
                  <a:pt x="378900" y="74754"/>
                  <a:pt x="374328" y="74754"/>
                </a:cubicBezTo>
                <a:lnTo>
                  <a:pt x="318036" y="74754"/>
                </a:lnTo>
                <a:lnTo>
                  <a:pt x="318036" y="18461"/>
                </a:lnTo>
                <a:cubicBezTo>
                  <a:pt x="318036" y="13889"/>
                  <a:pt x="315273" y="9698"/>
                  <a:pt x="310987" y="7983"/>
                </a:cubicBezTo>
                <a:cubicBezTo>
                  <a:pt x="306701" y="6269"/>
                  <a:pt x="301843" y="7221"/>
                  <a:pt x="298604" y="10460"/>
                </a:cubicBezTo>
                <a:lnTo>
                  <a:pt x="260886" y="48179"/>
                </a:lnTo>
                <a:cubicBezTo>
                  <a:pt x="229739" y="33320"/>
                  <a:pt x="194211" y="27796"/>
                  <a:pt x="159920" y="32653"/>
                </a:cubicBezTo>
                <a:cubicBezTo>
                  <a:pt x="111438" y="39416"/>
                  <a:pt x="68671" y="65229"/>
                  <a:pt x="39144" y="106472"/>
                </a:cubicBezTo>
                <a:cubicBezTo>
                  <a:pt x="24951" y="126284"/>
                  <a:pt x="15140" y="148954"/>
                  <a:pt x="10569" y="172957"/>
                </a:cubicBezTo>
                <a:cubicBezTo>
                  <a:pt x="-1052" y="233154"/>
                  <a:pt x="17331" y="292019"/>
                  <a:pt x="59146" y="333739"/>
                </a:cubicBezTo>
                <a:cubicBezTo>
                  <a:pt x="92674" y="367267"/>
                  <a:pt x="137156" y="385650"/>
                  <a:pt x="184590" y="385650"/>
                </a:cubicBezTo>
                <a:lnTo>
                  <a:pt x="184590" y="385650"/>
                </a:lnTo>
                <a:cubicBezTo>
                  <a:pt x="231929" y="385650"/>
                  <a:pt x="276506" y="367171"/>
                  <a:pt x="310035" y="333739"/>
                </a:cubicBezTo>
                <a:cubicBezTo>
                  <a:pt x="337562" y="306211"/>
                  <a:pt x="354897" y="271350"/>
                  <a:pt x="360231" y="232964"/>
                </a:cubicBezTo>
                <a:cubicBezTo>
                  <a:pt x="364994" y="198579"/>
                  <a:pt x="359469" y="163050"/>
                  <a:pt x="344705" y="131904"/>
                </a:cubicBezTo>
                <a:lnTo>
                  <a:pt x="382424" y="94185"/>
                </a:lnTo>
                <a:cubicBezTo>
                  <a:pt x="385568" y="90946"/>
                  <a:pt x="386520" y="86089"/>
                  <a:pt x="384806" y="81802"/>
                </a:cubicBezTo>
                <a:close/>
                <a:moveTo>
                  <a:pt x="203259" y="226963"/>
                </a:moveTo>
                <a:cubicBezTo>
                  <a:pt x="198211" y="232012"/>
                  <a:pt x="191544" y="234774"/>
                  <a:pt x="184400" y="234774"/>
                </a:cubicBezTo>
                <a:cubicBezTo>
                  <a:pt x="177256" y="234774"/>
                  <a:pt x="170588" y="232012"/>
                  <a:pt x="165540" y="226963"/>
                </a:cubicBezTo>
                <a:cubicBezTo>
                  <a:pt x="160492" y="221915"/>
                  <a:pt x="157730" y="215248"/>
                  <a:pt x="157730" y="208104"/>
                </a:cubicBezTo>
                <a:cubicBezTo>
                  <a:pt x="157730" y="200960"/>
                  <a:pt x="160492" y="194292"/>
                  <a:pt x="165540" y="189244"/>
                </a:cubicBezTo>
                <a:cubicBezTo>
                  <a:pt x="170779" y="184006"/>
                  <a:pt x="177542" y="181434"/>
                  <a:pt x="184400" y="181434"/>
                </a:cubicBezTo>
                <a:cubicBezTo>
                  <a:pt x="187448" y="181434"/>
                  <a:pt x="190496" y="182005"/>
                  <a:pt x="193448" y="183053"/>
                </a:cubicBezTo>
                <a:lnTo>
                  <a:pt x="176399" y="200103"/>
                </a:lnTo>
                <a:cubicBezTo>
                  <a:pt x="172017" y="204484"/>
                  <a:pt x="172017" y="211723"/>
                  <a:pt x="176399" y="216105"/>
                </a:cubicBezTo>
                <a:cubicBezTo>
                  <a:pt x="178589" y="218296"/>
                  <a:pt x="181542" y="219439"/>
                  <a:pt x="184400" y="219439"/>
                </a:cubicBezTo>
                <a:cubicBezTo>
                  <a:pt x="187257" y="219439"/>
                  <a:pt x="190210" y="218296"/>
                  <a:pt x="192401" y="216105"/>
                </a:cubicBezTo>
                <a:lnTo>
                  <a:pt x="209451" y="199055"/>
                </a:lnTo>
                <a:cubicBezTo>
                  <a:pt x="212879" y="208485"/>
                  <a:pt x="210784" y="219439"/>
                  <a:pt x="203259" y="226963"/>
                </a:cubicBezTo>
                <a:close/>
                <a:moveTo>
                  <a:pt x="210308" y="166194"/>
                </a:moveTo>
                <a:cubicBezTo>
                  <a:pt x="191258" y="154478"/>
                  <a:pt x="165921" y="156764"/>
                  <a:pt x="149443" y="173242"/>
                </a:cubicBezTo>
                <a:cubicBezTo>
                  <a:pt x="140109" y="182577"/>
                  <a:pt x="134965" y="194959"/>
                  <a:pt x="134965" y="208104"/>
                </a:cubicBezTo>
                <a:cubicBezTo>
                  <a:pt x="134965" y="221248"/>
                  <a:pt x="140109" y="233631"/>
                  <a:pt x="149443" y="242965"/>
                </a:cubicBezTo>
                <a:cubicBezTo>
                  <a:pt x="158778" y="252300"/>
                  <a:pt x="171160" y="257443"/>
                  <a:pt x="184304" y="257443"/>
                </a:cubicBezTo>
                <a:cubicBezTo>
                  <a:pt x="197449" y="257443"/>
                  <a:pt x="209831" y="252300"/>
                  <a:pt x="219166" y="242965"/>
                </a:cubicBezTo>
                <a:cubicBezTo>
                  <a:pt x="235644" y="226487"/>
                  <a:pt x="238026" y="201150"/>
                  <a:pt x="226214" y="182100"/>
                </a:cubicBezTo>
                <a:lnTo>
                  <a:pt x="256218" y="152097"/>
                </a:lnTo>
                <a:cubicBezTo>
                  <a:pt x="284031" y="187815"/>
                  <a:pt x="281555" y="239727"/>
                  <a:pt x="248694" y="272588"/>
                </a:cubicBezTo>
                <a:cubicBezTo>
                  <a:pt x="213165" y="308116"/>
                  <a:pt x="155253" y="308116"/>
                  <a:pt x="119725" y="272588"/>
                </a:cubicBezTo>
                <a:cubicBezTo>
                  <a:pt x="84197" y="237060"/>
                  <a:pt x="84197" y="179148"/>
                  <a:pt x="119725" y="143619"/>
                </a:cubicBezTo>
                <a:cubicBezTo>
                  <a:pt x="137537" y="125808"/>
                  <a:pt x="160873" y="116950"/>
                  <a:pt x="184209" y="116950"/>
                </a:cubicBezTo>
                <a:cubicBezTo>
                  <a:pt x="204021" y="116950"/>
                  <a:pt x="223738" y="123331"/>
                  <a:pt x="240216" y="136095"/>
                </a:cubicBezTo>
                <a:lnTo>
                  <a:pt x="210308" y="166194"/>
                </a:lnTo>
                <a:close/>
                <a:moveTo>
                  <a:pt x="293556" y="317737"/>
                </a:moveTo>
                <a:cubicBezTo>
                  <a:pt x="233263" y="378030"/>
                  <a:pt x="135251" y="378030"/>
                  <a:pt x="75053" y="317737"/>
                </a:cubicBezTo>
                <a:cubicBezTo>
                  <a:pt x="14760" y="257443"/>
                  <a:pt x="14760" y="159431"/>
                  <a:pt x="75053" y="99233"/>
                </a:cubicBezTo>
                <a:cubicBezTo>
                  <a:pt x="104580" y="69706"/>
                  <a:pt x="144490" y="54180"/>
                  <a:pt x="184781" y="54180"/>
                </a:cubicBezTo>
                <a:cubicBezTo>
                  <a:pt x="205450" y="54180"/>
                  <a:pt x="226214" y="58275"/>
                  <a:pt x="245645" y="66658"/>
                </a:cubicBezTo>
                <a:cubicBezTo>
                  <a:pt x="245645" y="66848"/>
                  <a:pt x="245645" y="66943"/>
                  <a:pt x="245550" y="67134"/>
                </a:cubicBezTo>
                <a:cubicBezTo>
                  <a:pt x="245550" y="67229"/>
                  <a:pt x="245550" y="67324"/>
                  <a:pt x="245550" y="67419"/>
                </a:cubicBezTo>
                <a:cubicBezTo>
                  <a:pt x="245550" y="67800"/>
                  <a:pt x="245455" y="68086"/>
                  <a:pt x="245455" y="68467"/>
                </a:cubicBezTo>
                <a:lnTo>
                  <a:pt x="245455" y="112473"/>
                </a:lnTo>
                <a:cubicBezTo>
                  <a:pt x="201449" y="84469"/>
                  <a:pt x="142204" y="89613"/>
                  <a:pt x="103818" y="127998"/>
                </a:cubicBezTo>
                <a:cubicBezTo>
                  <a:pt x="59432" y="172385"/>
                  <a:pt x="59432" y="244680"/>
                  <a:pt x="103818" y="289066"/>
                </a:cubicBezTo>
                <a:cubicBezTo>
                  <a:pt x="126012" y="311260"/>
                  <a:pt x="155158" y="322404"/>
                  <a:pt x="184304" y="322404"/>
                </a:cubicBezTo>
                <a:cubicBezTo>
                  <a:pt x="213451" y="322404"/>
                  <a:pt x="242597" y="311260"/>
                  <a:pt x="264791" y="289066"/>
                </a:cubicBezTo>
                <a:cubicBezTo>
                  <a:pt x="303177" y="250681"/>
                  <a:pt x="308415" y="191435"/>
                  <a:pt x="280317" y="147429"/>
                </a:cubicBezTo>
                <a:lnTo>
                  <a:pt x="324322" y="147429"/>
                </a:lnTo>
                <a:cubicBezTo>
                  <a:pt x="324703" y="147429"/>
                  <a:pt x="324989" y="147429"/>
                  <a:pt x="325370" y="147334"/>
                </a:cubicBezTo>
                <a:cubicBezTo>
                  <a:pt x="325465" y="147334"/>
                  <a:pt x="325560" y="147334"/>
                  <a:pt x="325655" y="147334"/>
                </a:cubicBezTo>
                <a:cubicBezTo>
                  <a:pt x="325846" y="147334"/>
                  <a:pt x="325941" y="147334"/>
                  <a:pt x="326132" y="147239"/>
                </a:cubicBezTo>
                <a:cubicBezTo>
                  <a:pt x="350897" y="204579"/>
                  <a:pt x="338324" y="273064"/>
                  <a:pt x="293556" y="317737"/>
                </a:cubicBezTo>
                <a:close/>
                <a:moveTo>
                  <a:pt x="319560" y="124379"/>
                </a:moveTo>
                <a:lnTo>
                  <a:pt x="268410" y="124379"/>
                </a:lnTo>
                <a:lnTo>
                  <a:pt x="268410" y="73325"/>
                </a:lnTo>
                <a:lnTo>
                  <a:pt x="295080" y="46655"/>
                </a:lnTo>
                <a:lnTo>
                  <a:pt x="295080" y="86469"/>
                </a:lnTo>
                <a:cubicBezTo>
                  <a:pt x="295080" y="92661"/>
                  <a:pt x="300129" y="97709"/>
                  <a:pt x="306320" y="97709"/>
                </a:cubicBezTo>
                <a:lnTo>
                  <a:pt x="346229" y="97709"/>
                </a:lnTo>
                <a:lnTo>
                  <a:pt x="319560" y="124379"/>
                </a:lnTo>
                <a:close/>
              </a:path>
            </a:pathLst>
          </a:custGeom>
          <a:solidFill>
            <a:srgbClr val="F8815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 rtl="1"/>
            <a:endParaRPr lang="ko-KR" altLang="en-US" sz="2000">
              <a:solidFill>
                <a:srgbClr val="3776EC"/>
              </a:solidFill>
            </a:endParaRPr>
          </a:p>
        </p:txBody>
      </p:sp>
      <p:grpSp>
        <p:nvGrpSpPr>
          <p:cNvPr id="24" name="gr 23">
            <a:extLst>
              <a:ext uri="{FF2B5EF4-FFF2-40B4-BE49-F238E27FC236}">
                <a16:creationId xmlns:a16="http://schemas.microsoft.com/office/drawing/2014/main" id="{254F4F0E-794F-442B-AAD6-5091E115D9A7}"/>
              </a:ext>
            </a:extLst>
          </p:cNvPr>
          <p:cNvGrpSpPr/>
          <p:nvPr/>
        </p:nvGrpSpPr>
        <p:grpSpPr>
          <a:xfrm>
            <a:off x="3494225" y="2210969"/>
            <a:ext cx="495704" cy="495704"/>
            <a:chOff x="4144033" y="2229040"/>
            <a:chExt cx="390525" cy="390525"/>
          </a:xfrm>
          <a:solidFill>
            <a:srgbClr val="F88152"/>
          </a:solidFill>
        </p:grpSpPr>
        <p:sp>
          <p:nvSpPr>
            <p:cNvPr id="25" name="sh 24">
              <a:extLst>
                <a:ext uri="{FF2B5EF4-FFF2-40B4-BE49-F238E27FC236}">
                  <a16:creationId xmlns:a16="http://schemas.microsoft.com/office/drawing/2014/main" id="{67629BEE-4D37-473A-88C0-BFF081D00867}"/>
                </a:ext>
              </a:extLst>
            </p:cNvPr>
            <p:cNvSpPr/>
            <p:nvPr/>
          </p:nvSpPr>
          <p:spPr>
            <a:xfrm>
              <a:off x="4144033" y="2229040"/>
              <a:ext cx="390525" cy="390525"/>
            </a:xfrm>
            <a:custGeom>
              <a:avLst/>
              <a:gdLst>
                <a:gd name="connsiteX0" fmla="*/ 352806 w 390525"/>
                <a:gd name="connsiteY0" fmla="*/ 96012 h 390525"/>
                <a:gd name="connsiteX1" fmla="*/ 297275 w 390525"/>
                <a:gd name="connsiteY1" fmla="*/ 96012 h 390525"/>
                <a:gd name="connsiteX2" fmla="*/ 297275 w 390525"/>
                <a:gd name="connsiteY2" fmla="*/ 40481 h 390525"/>
                <a:gd name="connsiteX3" fmla="*/ 263938 w 390525"/>
                <a:gd name="connsiteY3" fmla="*/ 7144 h 390525"/>
                <a:gd name="connsiteX4" fmla="*/ 40481 w 390525"/>
                <a:gd name="connsiteY4" fmla="*/ 7144 h 390525"/>
                <a:gd name="connsiteX5" fmla="*/ 7144 w 390525"/>
                <a:gd name="connsiteY5" fmla="*/ 40481 h 390525"/>
                <a:gd name="connsiteX6" fmla="*/ 7144 w 390525"/>
                <a:gd name="connsiteY6" fmla="*/ 352806 h 390525"/>
                <a:gd name="connsiteX7" fmla="*/ 40481 w 390525"/>
                <a:gd name="connsiteY7" fmla="*/ 386143 h 390525"/>
                <a:gd name="connsiteX8" fmla="*/ 352806 w 390525"/>
                <a:gd name="connsiteY8" fmla="*/ 386143 h 390525"/>
                <a:gd name="connsiteX9" fmla="*/ 386143 w 390525"/>
                <a:gd name="connsiteY9" fmla="*/ 352806 h 390525"/>
                <a:gd name="connsiteX10" fmla="*/ 386143 w 390525"/>
                <a:gd name="connsiteY10" fmla="*/ 129350 h 390525"/>
                <a:gd name="connsiteX11" fmla="*/ 352806 w 390525"/>
                <a:gd name="connsiteY11" fmla="*/ 96012 h 390525"/>
                <a:gd name="connsiteX12" fmla="*/ 40481 w 390525"/>
                <a:gd name="connsiteY12" fmla="*/ 29432 h 390525"/>
                <a:gd name="connsiteX13" fmla="*/ 264033 w 390525"/>
                <a:gd name="connsiteY13" fmla="*/ 29432 h 390525"/>
                <a:gd name="connsiteX14" fmla="*/ 275177 w 390525"/>
                <a:gd name="connsiteY14" fmla="*/ 40576 h 390525"/>
                <a:gd name="connsiteX15" fmla="*/ 275177 w 390525"/>
                <a:gd name="connsiteY15" fmla="*/ 51721 h 390525"/>
                <a:gd name="connsiteX16" fmla="*/ 29432 w 390525"/>
                <a:gd name="connsiteY16" fmla="*/ 51721 h 390525"/>
                <a:gd name="connsiteX17" fmla="*/ 29432 w 390525"/>
                <a:gd name="connsiteY17" fmla="*/ 40576 h 390525"/>
                <a:gd name="connsiteX18" fmla="*/ 40481 w 390525"/>
                <a:gd name="connsiteY18" fmla="*/ 29432 h 390525"/>
                <a:gd name="connsiteX19" fmla="*/ 29337 w 390525"/>
                <a:gd name="connsiteY19" fmla="*/ 352806 h 390525"/>
                <a:gd name="connsiteX20" fmla="*/ 29337 w 390525"/>
                <a:gd name="connsiteY20" fmla="*/ 319468 h 390525"/>
                <a:gd name="connsiteX21" fmla="*/ 186214 w 390525"/>
                <a:gd name="connsiteY21" fmla="*/ 319468 h 390525"/>
                <a:gd name="connsiteX22" fmla="*/ 186214 w 390525"/>
                <a:gd name="connsiteY22" fmla="*/ 352806 h 390525"/>
                <a:gd name="connsiteX23" fmla="*/ 188119 w 390525"/>
                <a:gd name="connsiteY23" fmla="*/ 363950 h 390525"/>
                <a:gd name="connsiteX24" fmla="*/ 40481 w 390525"/>
                <a:gd name="connsiteY24" fmla="*/ 363950 h 390525"/>
                <a:gd name="connsiteX25" fmla="*/ 29337 w 390525"/>
                <a:gd name="connsiteY25" fmla="*/ 352806 h 390525"/>
                <a:gd name="connsiteX26" fmla="*/ 186214 w 390525"/>
                <a:gd name="connsiteY26" fmla="*/ 129350 h 390525"/>
                <a:gd name="connsiteX27" fmla="*/ 186214 w 390525"/>
                <a:gd name="connsiteY27" fmla="*/ 297371 h 390525"/>
                <a:gd name="connsiteX28" fmla="*/ 29337 w 390525"/>
                <a:gd name="connsiteY28" fmla="*/ 297371 h 390525"/>
                <a:gd name="connsiteX29" fmla="*/ 29337 w 390525"/>
                <a:gd name="connsiteY29" fmla="*/ 73819 h 390525"/>
                <a:gd name="connsiteX30" fmla="*/ 275082 w 390525"/>
                <a:gd name="connsiteY30" fmla="*/ 73819 h 390525"/>
                <a:gd name="connsiteX31" fmla="*/ 275082 w 390525"/>
                <a:gd name="connsiteY31" fmla="*/ 96012 h 390525"/>
                <a:gd name="connsiteX32" fmla="*/ 219551 w 390525"/>
                <a:gd name="connsiteY32" fmla="*/ 96012 h 390525"/>
                <a:gd name="connsiteX33" fmla="*/ 186214 w 390525"/>
                <a:gd name="connsiteY33" fmla="*/ 129350 h 390525"/>
                <a:gd name="connsiteX34" fmla="*/ 352806 w 390525"/>
                <a:gd name="connsiteY34" fmla="*/ 363950 h 390525"/>
                <a:gd name="connsiteX35" fmla="*/ 219551 w 390525"/>
                <a:gd name="connsiteY35" fmla="*/ 363950 h 390525"/>
                <a:gd name="connsiteX36" fmla="*/ 208407 w 390525"/>
                <a:gd name="connsiteY36" fmla="*/ 352806 h 390525"/>
                <a:gd name="connsiteX37" fmla="*/ 208407 w 390525"/>
                <a:gd name="connsiteY37" fmla="*/ 341662 h 390525"/>
                <a:gd name="connsiteX38" fmla="*/ 363855 w 390525"/>
                <a:gd name="connsiteY38" fmla="*/ 341662 h 390525"/>
                <a:gd name="connsiteX39" fmla="*/ 363855 w 390525"/>
                <a:gd name="connsiteY39" fmla="*/ 352806 h 390525"/>
                <a:gd name="connsiteX40" fmla="*/ 352806 w 390525"/>
                <a:gd name="connsiteY40" fmla="*/ 363950 h 390525"/>
                <a:gd name="connsiteX41" fmla="*/ 363855 w 390525"/>
                <a:gd name="connsiteY41" fmla="*/ 319564 h 390525"/>
                <a:gd name="connsiteX42" fmla="*/ 208407 w 390525"/>
                <a:gd name="connsiteY42" fmla="*/ 319564 h 390525"/>
                <a:gd name="connsiteX43" fmla="*/ 208407 w 390525"/>
                <a:gd name="connsiteY43" fmla="*/ 162687 h 390525"/>
                <a:gd name="connsiteX44" fmla="*/ 363855 w 390525"/>
                <a:gd name="connsiteY44" fmla="*/ 162687 h 390525"/>
                <a:gd name="connsiteX45" fmla="*/ 363855 w 390525"/>
                <a:gd name="connsiteY45" fmla="*/ 319564 h 390525"/>
                <a:gd name="connsiteX46" fmla="*/ 363855 w 390525"/>
                <a:gd name="connsiteY46" fmla="*/ 140398 h 390525"/>
                <a:gd name="connsiteX47" fmla="*/ 208407 w 390525"/>
                <a:gd name="connsiteY47" fmla="*/ 140398 h 390525"/>
                <a:gd name="connsiteX48" fmla="*/ 208407 w 390525"/>
                <a:gd name="connsiteY48" fmla="*/ 129254 h 390525"/>
                <a:gd name="connsiteX49" fmla="*/ 219551 w 390525"/>
                <a:gd name="connsiteY49" fmla="*/ 118110 h 390525"/>
                <a:gd name="connsiteX50" fmla="*/ 352806 w 390525"/>
                <a:gd name="connsiteY50" fmla="*/ 118110 h 390525"/>
                <a:gd name="connsiteX51" fmla="*/ 363950 w 390525"/>
                <a:gd name="connsiteY51" fmla="*/ 129254 h 390525"/>
                <a:gd name="connsiteX52" fmla="*/ 363950 w 390525"/>
                <a:gd name="connsiteY52" fmla="*/ 14039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90525" h="390525">
                  <a:moveTo>
                    <a:pt x="352806" y="96012"/>
                  </a:moveTo>
                  <a:lnTo>
                    <a:pt x="297275" y="96012"/>
                  </a:lnTo>
                  <a:lnTo>
                    <a:pt x="297275" y="40481"/>
                  </a:lnTo>
                  <a:cubicBezTo>
                    <a:pt x="297275" y="22098"/>
                    <a:pt x="282321" y="7144"/>
                    <a:pt x="263938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3"/>
                    <a:pt x="40481" y="386143"/>
                  </a:cubicBezTo>
                  <a:lnTo>
                    <a:pt x="352806" y="386143"/>
                  </a:lnTo>
                  <a:cubicBezTo>
                    <a:pt x="371189" y="386143"/>
                    <a:pt x="386143" y="371189"/>
                    <a:pt x="386143" y="352806"/>
                  </a:cubicBezTo>
                  <a:lnTo>
                    <a:pt x="386143" y="129350"/>
                  </a:lnTo>
                  <a:cubicBezTo>
                    <a:pt x="386048" y="110966"/>
                    <a:pt x="371189" y="96012"/>
                    <a:pt x="352806" y="96012"/>
                  </a:cubicBezTo>
                  <a:close/>
                  <a:moveTo>
                    <a:pt x="40481" y="29432"/>
                  </a:moveTo>
                  <a:lnTo>
                    <a:pt x="264033" y="29432"/>
                  </a:lnTo>
                  <a:cubicBezTo>
                    <a:pt x="270129" y="29432"/>
                    <a:pt x="275177" y="34385"/>
                    <a:pt x="275177" y="40576"/>
                  </a:cubicBezTo>
                  <a:lnTo>
                    <a:pt x="275177" y="51721"/>
                  </a:lnTo>
                  <a:lnTo>
                    <a:pt x="29432" y="51721"/>
                  </a:lnTo>
                  <a:lnTo>
                    <a:pt x="29432" y="40576"/>
                  </a:lnTo>
                  <a:cubicBezTo>
                    <a:pt x="29337" y="34385"/>
                    <a:pt x="34290" y="29432"/>
                    <a:pt x="40481" y="29432"/>
                  </a:cubicBezTo>
                  <a:close/>
                  <a:moveTo>
                    <a:pt x="29337" y="352806"/>
                  </a:moveTo>
                  <a:lnTo>
                    <a:pt x="29337" y="319468"/>
                  </a:lnTo>
                  <a:lnTo>
                    <a:pt x="186214" y="319468"/>
                  </a:lnTo>
                  <a:lnTo>
                    <a:pt x="186214" y="352806"/>
                  </a:lnTo>
                  <a:cubicBezTo>
                    <a:pt x="186214" y="356711"/>
                    <a:pt x="186880" y="360426"/>
                    <a:pt x="188119" y="363950"/>
                  </a:cubicBezTo>
                  <a:lnTo>
                    <a:pt x="40481" y="363950"/>
                  </a:lnTo>
                  <a:cubicBezTo>
                    <a:pt x="34290" y="363950"/>
                    <a:pt x="29337" y="358997"/>
                    <a:pt x="29337" y="352806"/>
                  </a:cubicBezTo>
                  <a:close/>
                  <a:moveTo>
                    <a:pt x="186214" y="129350"/>
                  </a:moveTo>
                  <a:lnTo>
                    <a:pt x="186214" y="297371"/>
                  </a:lnTo>
                  <a:lnTo>
                    <a:pt x="29337" y="297371"/>
                  </a:lnTo>
                  <a:lnTo>
                    <a:pt x="29337" y="73819"/>
                  </a:lnTo>
                  <a:lnTo>
                    <a:pt x="275082" y="73819"/>
                  </a:lnTo>
                  <a:lnTo>
                    <a:pt x="275082" y="96012"/>
                  </a:lnTo>
                  <a:lnTo>
                    <a:pt x="219551" y="96012"/>
                  </a:lnTo>
                  <a:cubicBezTo>
                    <a:pt x="201168" y="96012"/>
                    <a:pt x="186214" y="110966"/>
                    <a:pt x="186214" y="129350"/>
                  </a:cubicBezTo>
                  <a:close/>
                  <a:moveTo>
                    <a:pt x="352806" y="363950"/>
                  </a:moveTo>
                  <a:lnTo>
                    <a:pt x="219551" y="363950"/>
                  </a:lnTo>
                  <a:cubicBezTo>
                    <a:pt x="213455" y="363950"/>
                    <a:pt x="208407" y="358997"/>
                    <a:pt x="208407" y="352806"/>
                  </a:cubicBezTo>
                  <a:lnTo>
                    <a:pt x="208407" y="341662"/>
                  </a:lnTo>
                  <a:lnTo>
                    <a:pt x="363855" y="341662"/>
                  </a:lnTo>
                  <a:lnTo>
                    <a:pt x="363855" y="352806"/>
                  </a:lnTo>
                  <a:cubicBezTo>
                    <a:pt x="363855" y="358997"/>
                    <a:pt x="358902" y="363950"/>
                    <a:pt x="352806" y="363950"/>
                  </a:cubicBezTo>
                  <a:close/>
                  <a:moveTo>
                    <a:pt x="363855" y="319564"/>
                  </a:moveTo>
                  <a:lnTo>
                    <a:pt x="208407" y="319564"/>
                  </a:lnTo>
                  <a:lnTo>
                    <a:pt x="208407" y="162687"/>
                  </a:lnTo>
                  <a:lnTo>
                    <a:pt x="363855" y="162687"/>
                  </a:lnTo>
                  <a:lnTo>
                    <a:pt x="363855" y="319564"/>
                  </a:lnTo>
                  <a:close/>
                  <a:moveTo>
                    <a:pt x="363855" y="140398"/>
                  </a:moveTo>
                  <a:lnTo>
                    <a:pt x="208407" y="140398"/>
                  </a:lnTo>
                  <a:lnTo>
                    <a:pt x="208407" y="129254"/>
                  </a:lnTo>
                  <a:cubicBezTo>
                    <a:pt x="208407" y="123158"/>
                    <a:pt x="213360" y="118110"/>
                    <a:pt x="219551" y="118110"/>
                  </a:cubicBez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1403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  <p:sp>
          <p:nvSpPr>
            <p:cNvPr id="26" name="sh 25">
              <a:extLst>
                <a:ext uri="{FF2B5EF4-FFF2-40B4-BE49-F238E27FC236}">
                  <a16:creationId xmlns:a16="http://schemas.microsoft.com/office/drawing/2014/main" id="{18AB51C8-5C91-4A49-A07D-0DB4DA42ADDB}"/>
                </a:ext>
              </a:extLst>
            </p:cNvPr>
            <p:cNvSpPr/>
            <p:nvPr/>
          </p:nvSpPr>
          <p:spPr>
            <a:xfrm>
              <a:off x="4188419" y="2317908"/>
              <a:ext cx="123825" cy="95250"/>
            </a:xfrm>
            <a:custGeom>
              <a:avLst/>
              <a:gdLst>
                <a:gd name="connsiteX0" fmla="*/ 107061 w 123825"/>
                <a:gd name="connsiteY0" fmla="*/ 7144 h 95250"/>
                <a:gd name="connsiteX1" fmla="*/ 18288 w 123825"/>
                <a:gd name="connsiteY1" fmla="*/ 7144 h 95250"/>
                <a:gd name="connsiteX2" fmla="*/ 7144 w 123825"/>
                <a:gd name="connsiteY2" fmla="*/ 18288 h 95250"/>
                <a:gd name="connsiteX3" fmla="*/ 7144 w 123825"/>
                <a:gd name="connsiteY3" fmla="*/ 84868 h 95250"/>
                <a:gd name="connsiteX4" fmla="*/ 18288 w 123825"/>
                <a:gd name="connsiteY4" fmla="*/ 96012 h 95250"/>
                <a:gd name="connsiteX5" fmla="*/ 107061 w 123825"/>
                <a:gd name="connsiteY5" fmla="*/ 96012 h 95250"/>
                <a:gd name="connsiteX6" fmla="*/ 118205 w 123825"/>
                <a:gd name="connsiteY6" fmla="*/ 84868 h 95250"/>
                <a:gd name="connsiteX7" fmla="*/ 118205 w 123825"/>
                <a:gd name="connsiteY7" fmla="*/ 18288 h 95250"/>
                <a:gd name="connsiteX8" fmla="*/ 107061 w 123825"/>
                <a:gd name="connsiteY8" fmla="*/ 7144 h 95250"/>
                <a:gd name="connsiteX9" fmla="*/ 96012 w 123825"/>
                <a:gd name="connsiteY9" fmla="*/ 73723 h 95250"/>
                <a:gd name="connsiteX10" fmla="*/ 29433 w 123825"/>
                <a:gd name="connsiteY10" fmla="*/ 73723 h 95250"/>
                <a:gd name="connsiteX11" fmla="*/ 29433 w 123825"/>
                <a:gd name="connsiteY11" fmla="*/ 29337 h 95250"/>
                <a:gd name="connsiteX12" fmla="*/ 96012 w 123825"/>
                <a:gd name="connsiteY12" fmla="*/ 29337 h 95250"/>
                <a:gd name="connsiteX13" fmla="*/ 96012 w 123825"/>
                <a:gd name="connsiteY13" fmla="*/ 7372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144" y="90964"/>
                    <a:pt x="12097" y="96012"/>
                    <a:pt x="18288" y="96012"/>
                  </a:cubicBez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18288"/>
                  </a:lnTo>
                  <a:cubicBezTo>
                    <a:pt x="118205" y="12097"/>
                    <a:pt x="113252" y="7144"/>
                    <a:pt x="107061" y="7144"/>
                  </a:cubicBezTo>
                  <a:close/>
                  <a:moveTo>
                    <a:pt x="96012" y="73723"/>
                  </a:moveTo>
                  <a:lnTo>
                    <a:pt x="29433" y="73723"/>
                  </a:lnTo>
                  <a:lnTo>
                    <a:pt x="29433" y="29337"/>
                  </a:lnTo>
                  <a:lnTo>
                    <a:pt x="96012" y="29337"/>
                  </a:lnTo>
                  <a:lnTo>
                    <a:pt x="96012" y="737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  <p:sp>
          <p:nvSpPr>
            <p:cNvPr id="27" name="sh 26">
              <a:extLst>
                <a:ext uri="{FF2B5EF4-FFF2-40B4-BE49-F238E27FC236}">
                  <a16:creationId xmlns:a16="http://schemas.microsoft.com/office/drawing/2014/main" id="{CFEB7F91-364B-454A-A566-7D2B8F966A29}"/>
                </a:ext>
              </a:extLst>
            </p:cNvPr>
            <p:cNvSpPr/>
            <p:nvPr/>
          </p:nvSpPr>
          <p:spPr>
            <a:xfrm>
              <a:off x="4188060" y="2428970"/>
              <a:ext cx="76200" cy="28575"/>
            </a:xfrm>
            <a:custGeom>
              <a:avLst/>
              <a:gdLst>
                <a:gd name="connsiteX0" fmla="*/ 62653 w 76200"/>
                <a:gd name="connsiteY0" fmla="*/ 7144 h 28575"/>
                <a:gd name="connsiteX1" fmla="*/ 18552 w 76200"/>
                <a:gd name="connsiteY1" fmla="*/ 7144 h 28575"/>
                <a:gd name="connsiteX2" fmla="*/ 7218 w 76200"/>
                <a:gd name="connsiteY2" fmla="*/ 16954 h 28575"/>
                <a:gd name="connsiteX3" fmla="*/ 18267 w 76200"/>
                <a:gd name="connsiteY3" fmla="*/ 29337 h 28575"/>
                <a:gd name="connsiteX4" fmla="*/ 62367 w 76200"/>
                <a:gd name="connsiteY4" fmla="*/ 29337 h 28575"/>
                <a:gd name="connsiteX5" fmla="*/ 73702 w 76200"/>
                <a:gd name="connsiteY5" fmla="*/ 19526 h 28575"/>
                <a:gd name="connsiteX6" fmla="*/ 62653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53" y="7144"/>
                  </a:moveTo>
                  <a:lnTo>
                    <a:pt x="18552" y="7144"/>
                  </a:lnTo>
                  <a:cubicBezTo>
                    <a:pt x="12838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4"/>
                    <a:pt x="69225" y="7144"/>
                    <a:pt x="62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  <p:sp>
          <p:nvSpPr>
            <p:cNvPr id="35" name="sh 34">
              <a:extLst>
                <a:ext uri="{FF2B5EF4-FFF2-40B4-BE49-F238E27FC236}">
                  <a16:creationId xmlns:a16="http://schemas.microsoft.com/office/drawing/2014/main" id="{FCA88EAF-6615-49EF-804D-02819E33B761}"/>
                </a:ext>
              </a:extLst>
            </p:cNvPr>
            <p:cNvSpPr/>
            <p:nvPr/>
          </p:nvSpPr>
          <p:spPr>
            <a:xfrm>
              <a:off x="4367225" y="2406681"/>
              <a:ext cx="123825" cy="28575"/>
            </a:xfrm>
            <a:custGeom>
              <a:avLst/>
              <a:gdLst>
                <a:gd name="connsiteX0" fmla="*/ 107039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4 h 28575"/>
                <a:gd name="connsiteX3" fmla="*/ 18266 w 123825"/>
                <a:gd name="connsiteY3" fmla="*/ 29337 h 28575"/>
                <a:gd name="connsiteX4" fmla="*/ 106754 w 123825"/>
                <a:gd name="connsiteY4" fmla="*/ 29337 h 28575"/>
                <a:gd name="connsiteX5" fmla="*/ 118088 w 123825"/>
                <a:gd name="connsiteY5" fmla="*/ 19526 h 28575"/>
                <a:gd name="connsiteX6" fmla="*/ 107039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039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6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8" y="19526"/>
                  </a:cubicBezTo>
                  <a:cubicBezTo>
                    <a:pt x="118755" y="12859"/>
                    <a:pt x="113516" y="7144"/>
                    <a:pt x="1070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  <p:sp>
          <p:nvSpPr>
            <p:cNvPr id="36" name="sh 35">
              <a:extLst>
                <a:ext uri="{FF2B5EF4-FFF2-40B4-BE49-F238E27FC236}">
                  <a16:creationId xmlns:a16="http://schemas.microsoft.com/office/drawing/2014/main" id="{2375829B-36FF-4A01-9A2E-B21C8E70F7BE}"/>
                </a:ext>
              </a:extLst>
            </p:cNvPr>
            <p:cNvSpPr/>
            <p:nvPr/>
          </p:nvSpPr>
          <p:spPr>
            <a:xfrm>
              <a:off x="4367130" y="2451163"/>
              <a:ext cx="76200" cy="28575"/>
            </a:xfrm>
            <a:custGeom>
              <a:avLst/>
              <a:gdLst>
                <a:gd name="connsiteX0" fmla="*/ 62653 w 76200"/>
                <a:gd name="connsiteY0" fmla="*/ 7144 h 28575"/>
                <a:gd name="connsiteX1" fmla="*/ 18552 w 76200"/>
                <a:gd name="connsiteY1" fmla="*/ 7144 h 28575"/>
                <a:gd name="connsiteX2" fmla="*/ 7218 w 76200"/>
                <a:gd name="connsiteY2" fmla="*/ 16954 h 28575"/>
                <a:gd name="connsiteX3" fmla="*/ 18267 w 76200"/>
                <a:gd name="connsiteY3" fmla="*/ 29337 h 28575"/>
                <a:gd name="connsiteX4" fmla="*/ 62367 w 76200"/>
                <a:gd name="connsiteY4" fmla="*/ 29337 h 28575"/>
                <a:gd name="connsiteX5" fmla="*/ 73702 w 76200"/>
                <a:gd name="connsiteY5" fmla="*/ 19526 h 28575"/>
                <a:gd name="connsiteX6" fmla="*/ 62653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53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3"/>
                    <a:pt x="69225" y="7144"/>
                    <a:pt x="62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>
                <a:solidFill>
                  <a:srgbClr val="3776EC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E856579-21E1-402D-B24A-9F0D1D0F9A32}"/>
              </a:ext>
            </a:extLst>
          </p:cNvPr>
          <p:cNvSpPr txBox="1"/>
          <p:nvPr/>
        </p:nvSpPr>
        <p:spPr>
          <a:xfrm>
            <a:off x="2679700" y="1288553"/>
            <a:ext cx="683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 rtl="1">
              <a:defRPr sz="3200">
                <a:cs typeface="+mj-cs"/>
              </a:defRPr>
            </a:lvl1pPr>
          </a:lstStyle>
          <a:p>
            <a:pPr algn="ctr"/>
            <a:r>
              <a:rPr lang="fa-I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جنبه نوآورانه یا وجه امتیاز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3" name="Graphic 2" descr="Child with balloon outline">
            <a:extLst>
              <a:ext uri="{FF2B5EF4-FFF2-40B4-BE49-F238E27FC236}">
                <a16:creationId xmlns:a16="http://schemas.microsoft.com/office/drawing/2014/main" id="{BCBB831B-EFCA-AD55-B54D-73979852C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2537" y="40012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3309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47518A3-C957-471D-A4DF-8A5A5B45C4C7}"/>
              </a:ext>
            </a:extLst>
          </p:cNvPr>
          <p:cNvSpPr txBox="1"/>
          <p:nvPr/>
        </p:nvSpPr>
        <p:spPr>
          <a:xfrm>
            <a:off x="1404431" y="1622892"/>
            <a:ext cx="446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اهداف و تأثیرات فعالیت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030AE8-2D68-4441-8BA2-B05A092887E3}"/>
              </a:ext>
            </a:extLst>
          </p:cNvPr>
          <p:cNvSpPr txBox="1"/>
          <p:nvPr/>
        </p:nvSpPr>
        <p:spPr>
          <a:xfrm>
            <a:off x="579120" y="2023003"/>
            <a:ext cx="588844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algn="r" rtl="1">
              <a:lnSpc>
                <a:spcPct val="150000"/>
              </a:lnSpc>
            </a:pPr>
            <a:r>
              <a:rPr lang="fa-IR" sz="1700" dirty="0">
                <a:cs typeface="B Koodak" panose="00000700000000000000" pitchFamily="2" charset="-78"/>
              </a:rPr>
              <a:t>این فعالیت ناظر به </a:t>
            </a:r>
            <a:r>
              <a:rPr lang="fa-IR" sz="1700" dirty="0">
                <a:solidFill>
                  <a:srgbClr val="FF0000"/>
                </a:solidFill>
                <a:cs typeface="B Koodak" panose="00000700000000000000" pitchFamily="2" charset="-78"/>
              </a:rPr>
              <a:t>چه نیاز و مسأله  مخاطبان </a:t>
            </a:r>
            <a:r>
              <a:rPr lang="fa-IR" sz="1700" dirty="0">
                <a:cs typeface="B Koodak" panose="00000700000000000000" pitchFamily="2" charset="-78"/>
              </a:rPr>
              <a:t>طراحی شده و مد نظر است؟ </a:t>
            </a:r>
            <a:endParaRPr lang="en-US" sz="17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1700" dirty="0">
                <a:cs typeface="B Koodak" panose="00000700000000000000" pitchFamily="2" charset="-78"/>
              </a:rPr>
              <a:t>آشنایی بچه ها با سوره های قرآنی و نشان دادن تاثیرات قرآن روی زندگی </a:t>
            </a:r>
          </a:p>
          <a:p>
            <a:pPr lvl="0" algn="r" rtl="1">
              <a:lnSpc>
                <a:spcPct val="150000"/>
              </a:lnSpc>
            </a:pPr>
            <a:r>
              <a:rPr lang="fa-IR" sz="1700" dirty="0">
                <a:cs typeface="B Koodak" panose="00000700000000000000" pitchFamily="2" charset="-78"/>
              </a:rPr>
              <a:t>هدف و نیاز تشخیص داده شده </a:t>
            </a:r>
            <a:r>
              <a:rPr lang="fa-IR" sz="1700" dirty="0">
                <a:solidFill>
                  <a:srgbClr val="FF0000"/>
                </a:solidFill>
                <a:cs typeface="B Koodak" panose="00000700000000000000" pitchFamily="2" charset="-78"/>
              </a:rPr>
              <a:t>چگونه شناسائی </a:t>
            </a:r>
            <a:r>
              <a:rPr lang="fa-IR" sz="1700" dirty="0">
                <a:cs typeface="B Koodak" panose="00000700000000000000" pitchFamily="2" charset="-78"/>
              </a:rPr>
              <a:t>شده است؟ </a:t>
            </a:r>
            <a:endParaRPr lang="en-US" sz="17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1700" dirty="0">
                <a:cs typeface="B Koodak" panose="00000700000000000000" pitchFamily="2" charset="-78"/>
              </a:rPr>
              <a:t>آشنایی بیشتر بچه ها با قرآن از طریق بازی و دور کردن آنها از بازیهای ضد دین</a:t>
            </a:r>
          </a:p>
          <a:p>
            <a:pPr lvl="0" algn="r" rtl="1">
              <a:lnSpc>
                <a:spcPct val="150000"/>
              </a:lnSpc>
            </a:pPr>
            <a:r>
              <a:rPr lang="fa-IR" sz="1700" dirty="0">
                <a:cs typeface="B Koodak" panose="00000700000000000000" pitchFamily="2" charset="-78"/>
              </a:rPr>
              <a:t>فعالیت شما </a:t>
            </a:r>
            <a:r>
              <a:rPr lang="fa-IR" sz="1700" dirty="0">
                <a:solidFill>
                  <a:srgbClr val="FF0000"/>
                </a:solidFill>
                <a:cs typeface="B Koodak" panose="00000700000000000000" pitchFamily="2" charset="-78"/>
              </a:rPr>
              <a:t>چگونه این نیاز را برطرف </a:t>
            </a:r>
            <a:r>
              <a:rPr lang="fa-IR" sz="1700" dirty="0">
                <a:cs typeface="B Koodak" panose="00000700000000000000" pitchFamily="2" charset="-78"/>
              </a:rPr>
              <a:t>می‌کند؟ </a:t>
            </a:r>
            <a:endParaRPr lang="en-US" sz="17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1700" dirty="0">
                <a:cs typeface="B Koodak" panose="00000700000000000000" pitchFamily="2" charset="-78"/>
              </a:rPr>
              <a:t>وقتی بچه ها این بازیها را انجام میدهند به سمت قرآن کشیده میشوند</a:t>
            </a:r>
          </a:p>
          <a:p>
            <a:pPr lvl="0" algn="r" rtl="1">
              <a:lnSpc>
                <a:spcPct val="150000"/>
              </a:lnSpc>
            </a:pPr>
            <a:r>
              <a:rPr lang="fa-IR" sz="1700" dirty="0">
                <a:cs typeface="B Koodak" panose="00000700000000000000" pitchFamily="2" charset="-78"/>
              </a:rPr>
              <a:t>پس از این فعالیت، </a:t>
            </a:r>
            <a:r>
              <a:rPr lang="fa-IR" sz="1700" dirty="0">
                <a:solidFill>
                  <a:srgbClr val="FF0000"/>
                </a:solidFill>
                <a:cs typeface="B Koodak" panose="00000700000000000000" pitchFamily="2" charset="-78"/>
              </a:rPr>
              <a:t>چه تغییر یا اتفاقی در مخاطب </a:t>
            </a:r>
            <a:r>
              <a:rPr lang="fa-IR" sz="1700" dirty="0">
                <a:cs typeface="B Koodak" panose="00000700000000000000" pitchFamily="2" charset="-78"/>
              </a:rPr>
              <a:t>ایجاد می‌شود یا متوقع است؟ </a:t>
            </a:r>
            <a:endParaRPr lang="en-US" sz="17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1700" dirty="0">
                <a:cs typeface="B Koodak" panose="00000700000000000000" pitchFamily="2" charset="-78"/>
              </a:rPr>
              <a:t>با استفاده از این بازیها بچه ها مشتاقتر برای آموزش قرآن شدند</a:t>
            </a:r>
          </a:p>
        </p:txBody>
      </p:sp>
      <p:sp>
        <p:nvSpPr>
          <p:cNvPr id="30" name="circle 29">
            <a:extLst>
              <a:ext uri="{FF2B5EF4-FFF2-40B4-BE49-F238E27FC236}">
                <a16:creationId xmlns:a16="http://schemas.microsoft.com/office/drawing/2014/main" id="{3E2C2BE6-8ABF-4D5C-B31C-2B7947A0D50C}"/>
              </a:ext>
            </a:extLst>
          </p:cNvPr>
          <p:cNvSpPr/>
          <p:nvPr/>
        </p:nvSpPr>
        <p:spPr>
          <a:xfrm>
            <a:off x="9347972" y="4149403"/>
            <a:ext cx="1732778" cy="1732778"/>
          </a:xfrm>
          <a:prstGeom prst="ellipse">
            <a:avLst/>
          </a:prstGeom>
          <a:solidFill>
            <a:srgbClr val="F88152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12DC2D5-AF2B-C3A1-7DC9-62D7D0FB695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r="55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14956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2879E08-7B73-D7A3-DFE5-C3CDA011E1FE}"/>
              </a:ext>
            </a:extLst>
          </p:cNvPr>
          <p:cNvSpPr txBox="1"/>
          <p:nvPr/>
        </p:nvSpPr>
        <p:spPr>
          <a:xfrm>
            <a:off x="2679700" y="1288553"/>
            <a:ext cx="683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 rtl="1">
              <a:defRPr sz="3200">
                <a:cs typeface="+mj-cs"/>
              </a:defRPr>
            </a:lvl1pPr>
          </a:lstStyle>
          <a:p>
            <a:pPr algn="ctr"/>
            <a:r>
              <a:rPr lang="fa-I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57038-6D3F-60C3-81DC-3130D88BBC55}"/>
              </a:ext>
            </a:extLst>
          </p:cNvPr>
          <p:cNvSpPr txBox="1"/>
          <p:nvPr/>
        </p:nvSpPr>
        <p:spPr>
          <a:xfrm>
            <a:off x="741680" y="1873328"/>
            <a:ext cx="108000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cs typeface="B Koodak" panose="00000700000000000000" pitchFamily="2" charset="-78"/>
              </a:rPr>
              <a:t>آیا قبل و پس از برنامه،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سنجشی از وضعیت مخاطبان برنامه صورت </a:t>
            </a:r>
            <a:r>
              <a:rPr lang="fa-IR" sz="2000" dirty="0">
                <a:cs typeface="B Koodak" panose="00000700000000000000" pitchFamily="2" charset="-78"/>
              </a:rPr>
              <a:t>گرفته است؟ </a:t>
            </a:r>
            <a:endParaRPr lang="en-US" sz="20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بله بچه ها قبل از این فعالیت قادر به خواند سوره ها نبودند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بازخورد و میزان استقبال و تأثیر پذیری </a:t>
            </a:r>
            <a:r>
              <a:rPr lang="fa-IR" sz="2000" dirty="0">
                <a:cs typeface="B Koodak" panose="00000700000000000000" pitchFamily="2" charset="-78"/>
              </a:rPr>
              <a:t>مخاطبان در راستای اهداف شما، به چه میزان بوده است؟ خیلی خوب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cs typeface="B Koodak" panose="00000700000000000000" pitchFamily="2" charset="-78"/>
              </a:rPr>
              <a:t>آیا تبلیغات خاصی برای معرفی این فعالیت انجام داده اید و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بازخوردی از آن اطلاع رسانی و تبلیغات</a:t>
            </a:r>
            <a:r>
              <a:rPr lang="fa-IR" sz="2000" dirty="0">
                <a:cs typeface="B Koodak" panose="00000700000000000000" pitchFamily="2" charset="-78"/>
              </a:rPr>
              <a:t> داشته اید؟ </a:t>
            </a:r>
            <a:endParaRPr lang="en-US" sz="20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از طریق بنر تبلیغاتی در گروهها اطلاع رسانی شد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بازتاب و انعکاس اجتماعی و رسانه‌ای </a:t>
            </a:r>
            <a:r>
              <a:rPr lang="fa-IR" sz="2000" dirty="0">
                <a:cs typeface="B Koodak" panose="00000700000000000000" pitchFamily="2" charset="-78"/>
              </a:rPr>
              <a:t>این فعالیت چه بوده است؟ استقبال والدین و اشتیاق دانش آموزان</a:t>
            </a:r>
          </a:p>
        </p:txBody>
      </p:sp>
    </p:spTree>
    <p:extLst>
      <p:ext uri="{BB962C8B-B14F-4D97-AF65-F5344CB8AC3E}">
        <p14:creationId xmlns:p14="http://schemas.microsoft.com/office/powerpoint/2010/main" val="4143764325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055142-2D9B-A3CF-4DE7-0A61F2C0BC06}"/>
              </a:ext>
            </a:extLst>
          </p:cNvPr>
          <p:cNvSpPr txBox="1"/>
          <p:nvPr/>
        </p:nvSpPr>
        <p:spPr>
          <a:xfrm>
            <a:off x="1219200" y="1303774"/>
            <a:ext cx="4480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3520F5-F755-3086-9960-59D7910AF7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1" t="8741" r="8815"/>
          <a:stretch/>
        </p:blipFill>
        <p:spPr>
          <a:xfrm>
            <a:off x="5821680" y="612105"/>
            <a:ext cx="5066752" cy="56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d"/>
      </p:transition>
    </mc:Choice>
    <mc:Fallback xmlns="">
      <p:transition spd="slow">
        <p:pull dir="rd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DAAEB0-33F2-49B6-9F09-ECABCF87B4C7}"/>
              </a:ext>
            </a:extLst>
          </p:cNvPr>
          <p:cNvSpPr txBox="1"/>
          <p:nvPr/>
        </p:nvSpPr>
        <p:spPr>
          <a:xfrm>
            <a:off x="1120877" y="2158305"/>
            <a:ext cx="78671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1pPr>
          </a:lstStyle>
          <a:p>
            <a:pPr lvl="0" algn="r" rtl="1">
              <a:lnSpc>
                <a:spcPct val="150000"/>
              </a:lnSpc>
            </a:pPr>
            <a:r>
              <a:rPr lang="fa-IR" sz="1800" dirty="0">
                <a:solidFill>
                  <a:srgbClr val="00B050"/>
                </a:solidFill>
                <a:cs typeface="B Koodak" panose="00000700000000000000" pitchFamily="2" charset="-78"/>
              </a:rPr>
              <a:t>هزینه این فعالیت چگونه تأمین می‌شود؟ از طریق بسیج</a:t>
            </a:r>
          </a:p>
          <a:p>
            <a:pPr lvl="0" algn="r" rtl="1">
              <a:lnSpc>
                <a:spcPct val="150000"/>
              </a:lnSpc>
            </a:pPr>
            <a:r>
              <a:rPr lang="fa-IR" sz="1800" dirty="0">
                <a:solidFill>
                  <a:srgbClr val="00B050"/>
                </a:solidFill>
                <a:cs typeface="B Koodak" panose="00000700000000000000" pitchFamily="2" charset="-78"/>
              </a:rPr>
              <a:t>هزینه این فعالیت از چه منابعی قابلیت تأمین دارد؟ خیرین و پایگاه بسیج، کمکهای والدین</a:t>
            </a:r>
          </a:p>
          <a:p>
            <a:pPr lvl="0" algn="r" rtl="1">
              <a:lnSpc>
                <a:spcPct val="150000"/>
              </a:lnSpc>
            </a:pPr>
            <a:r>
              <a:rPr lang="fa-IR" sz="1800" dirty="0">
                <a:solidFill>
                  <a:srgbClr val="00B050"/>
                </a:solidFill>
                <a:cs typeface="B Koodak" panose="00000700000000000000" pitchFamily="2" charset="-78"/>
              </a:rPr>
              <a:t>پشتیبانی لازم جهت فعالیت از چه منابعی تأمین می شود؟ خیرین و پایگاه بسیج، کمکهای والدین</a:t>
            </a:r>
          </a:p>
          <a:p>
            <a:pPr lvl="0" algn="r" rtl="1">
              <a:lnSpc>
                <a:spcPct val="150000"/>
              </a:lnSpc>
            </a:pPr>
            <a:r>
              <a:rPr lang="fa-IR" sz="1800" dirty="0">
                <a:solidFill>
                  <a:srgbClr val="00B050"/>
                </a:solidFill>
                <a:cs typeface="B Koodak" panose="00000700000000000000" pitchFamily="2" charset="-78"/>
              </a:rPr>
              <a:t>مسیرهای درآمدزایی این فعالیت را بیان کنید؟ فعلا درآمدزایی ندارد</a:t>
            </a:r>
          </a:p>
          <a:p>
            <a:pPr lvl="0" algn="r" rtl="1">
              <a:lnSpc>
                <a:spcPct val="150000"/>
              </a:lnSpc>
            </a:pPr>
            <a:r>
              <a:rPr lang="fa-IR" sz="1800" dirty="0">
                <a:solidFill>
                  <a:srgbClr val="00B050"/>
                </a:solidFill>
                <a:cs typeface="B Koodak" panose="00000700000000000000" pitchFamily="2" charset="-78"/>
              </a:rPr>
              <a:t>آیا مخاطبان حاضر به هزینه کرد بابت فعالیت هستند؟ بله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7FDBC-EB0B-4E89-A8D2-C7A7AB890797}"/>
              </a:ext>
            </a:extLst>
          </p:cNvPr>
          <p:cNvSpPr/>
          <p:nvPr/>
        </p:nvSpPr>
        <p:spPr>
          <a:xfrm>
            <a:off x="3999611" y="1692829"/>
            <a:ext cx="4988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تأمین مالی و پشتیبانی فعالیت 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4" name="circle 3">
            <a:extLst>
              <a:ext uri="{FF2B5EF4-FFF2-40B4-BE49-F238E27FC236}">
                <a16:creationId xmlns:a16="http://schemas.microsoft.com/office/drawing/2014/main" id="{D8D19E72-4910-499E-A70A-51F3F4C90CBB}"/>
              </a:ext>
            </a:extLst>
          </p:cNvPr>
          <p:cNvSpPr/>
          <p:nvPr/>
        </p:nvSpPr>
        <p:spPr>
          <a:xfrm>
            <a:off x="9186601" y="1561723"/>
            <a:ext cx="1249610" cy="1249610"/>
          </a:xfrm>
          <a:prstGeom prst="ellipse">
            <a:avLst/>
          </a:prstGeom>
          <a:solidFill>
            <a:srgbClr val="42A67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altLang="ko-KR" sz="1400" dirty="0">
              <a:solidFill>
                <a:schemeClr val="bg1"/>
              </a:solidFill>
            </a:endParaRPr>
          </a:p>
        </p:txBody>
      </p:sp>
      <p:pic>
        <p:nvPicPr>
          <p:cNvPr id="5" name="icon 4">
            <a:extLst>
              <a:ext uri="{FF2B5EF4-FFF2-40B4-BE49-F238E27FC236}">
                <a16:creationId xmlns:a16="http://schemas.microsoft.com/office/drawing/2014/main" id="{50460BF4-6B37-43D4-96ED-0026AF825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583726" y="1958848"/>
            <a:ext cx="455360" cy="4553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39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u"/>
      </p:transition>
    </mc:Choice>
    <mc:Fallback xmlns="">
      <p:transition spd="slow">
        <p:pull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F74571-5983-46AB-ABDA-A84D3541C8E4}"/>
              </a:ext>
            </a:extLst>
          </p:cNvPr>
          <p:cNvSpPr txBox="1"/>
          <p:nvPr/>
        </p:nvSpPr>
        <p:spPr>
          <a:xfrm>
            <a:off x="1076960" y="2114113"/>
            <a:ext cx="4156602" cy="14773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آیا با همسویان این فعالیت 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تبادل تجارب و هم افزائی </a:t>
            </a:r>
            <a:r>
              <a:rPr lang="fa-IR" sz="2000" dirty="0">
                <a:cs typeface="B Koodak" panose="00000700000000000000" pitchFamily="2" charset="-78"/>
              </a:rPr>
              <a:t>داشته‌اید؟ بله با اساتید و مبلغات و دیگر همکاران حوزه کودک و نوجوان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5C26E-BB0F-4C20-B746-F91750872CEB}"/>
              </a:ext>
            </a:extLst>
          </p:cNvPr>
          <p:cNvSpPr txBox="1"/>
          <p:nvPr/>
        </p:nvSpPr>
        <p:spPr>
          <a:xfrm>
            <a:off x="6336911" y="2344946"/>
            <a:ext cx="3950264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پیشکسوتان،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فعالین و مؤثرین همسو </a:t>
            </a:r>
            <a:r>
              <a:rPr lang="fa-IR" sz="2000" dirty="0">
                <a:cs typeface="B Koodak" panose="00000700000000000000" pitchFamily="2" charset="-78"/>
              </a:rPr>
              <a:t>با این فعالیت را می‌شناسید؟ بله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4C5B3-11D1-4948-9FE5-09B237696489}"/>
              </a:ext>
            </a:extLst>
          </p:cNvPr>
          <p:cNvSpPr txBox="1"/>
          <p:nvPr/>
        </p:nvSpPr>
        <p:spPr>
          <a:xfrm>
            <a:off x="1270000" y="3851786"/>
            <a:ext cx="3963562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1600" dirty="0">
                <a:cs typeface="B Koodak" panose="00000700000000000000" pitchFamily="2" charset="-78"/>
              </a:rPr>
              <a:t>چه ابزارها یا </a:t>
            </a:r>
            <a:r>
              <a:rPr lang="fa-IR" sz="1600" dirty="0">
                <a:solidFill>
                  <a:srgbClr val="FF0000"/>
                </a:solidFill>
                <a:cs typeface="B Koodak" panose="00000700000000000000" pitchFamily="2" charset="-78"/>
              </a:rPr>
              <a:t>برنامه‌های مکمل و عمق بخشی </a:t>
            </a:r>
            <a:r>
              <a:rPr lang="fa-IR" sz="1600" dirty="0">
                <a:cs typeface="B Koodak" panose="00000700000000000000" pitchFamily="2" charset="-78"/>
              </a:rPr>
              <a:t>(ارجاعات پیشینی و پسینی) نسبت به این فعالیت پیشنهاد می‌شود؟ انواع بازیها با ابزار گوناگونی را در این زمینه میتوان تولید کرد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94E2E-E78E-40F5-9C37-7A3E2DB2218C}"/>
              </a:ext>
            </a:extLst>
          </p:cNvPr>
          <p:cNvSpPr txBox="1"/>
          <p:nvPr/>
        </p:nvSpPr>
        <p:spPr>
          <a:xfrm>
            <a:off x="6207760" y="3667121"/>
            <a:ext cx="4079415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برای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اثربخش‌تر شدن فعالیت </a:t>
            </a:r>
            <a:r>
              <a:rPr lang="fa-IR" sz="2000" dirty="0">
                <a:cs typeface="B Koodak" panose="00000700000000000000" pitchFamily="2" charset="-78"/>
              </a:rPr>
              <a:t>جهت استفاده از </a:t>
            </a: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همسویان چه برنامه‌ای </a:t>
            </a:r>
            <a:r>
              <a:rPr lang="fa-IR" sz="2000" dirty="0">
                <a:cs typeface="B Koodak" panose="00000700000000000000" pitchFamily="2" charset="-78"/>
              </a:rPr>
              <a:t>دارید؟ </a:t>
            </a:r>
            <a:endParaRPr lang="en-US" sz="20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استفاده از امکانات مورد نیاز و اجرای بازیهای خلاقانه</a:t>
            </a:r>
          </a:p>
        </p:txBody>
      </p:sp>
      <p:sp>
        <p:nvSpPr>
          <p:cNvPr id="12" name="symbol 2">
            <a:extLst>
              <a:ext uri="{FF2B5EF4-FFF2-40B4-BE49-F238E27FC236}">
                <a16:creationId xmlns:a16="http://schemas.microsoft.com/office/drawing/2014/main" id="{9F376CCA-23A6-4873-AF64-55C1C4C68F7B}"/>
              </a:ext>
            </a:extLst>
          </p:cNvPr>
          <p:cNvSpPr/>
          <p:nvPr/>
        </p:nvSpPr>
        <p:spPr>
          <a:xfrm>
            <a:off x="5233562" y="2633039"/>
            <a:ext cx="394999" cy="394999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42A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747E1"/>
              </a:solidFill>
            </a:endParaRPr>
          </a:p>
        </p:txBody>
      </p:sp>
      <p:sp>
        <p:nvSpPr>
          <p:cNvPr id="13" name="symbol 8">
            <a:extLst>
              <a:ext uri="{FF2B5EF4-FFF2-40B4-BE49-F238E27FC236}">
                <a16:creationId xmlns:a16="http://schemas.microsoft.com/office/drawing/2014/main" id="{C28F543D-45C8-4DB2-A595-1755F3E444D6}"/>
              </a:ext>
            </a:extLst>
          </p:cNvPr>
          <p:cNvSpPr/>
          <p:nvPr/>
        </p:nvSpPr>
        <p:spPr>
          <a:xfrm>
            <a:off x="5233562" y="4416878"/>
            <a:ext cx="394999" cy="394999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42A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747E1"/>
              </a:solidFill>
            </a:endParaRPr>
          </a:p>
        </p:txBody>
      </p:sp>
      <p:sp>
        <p:nvSpPr>
          <p:cNvPr id="14" name="symbol 5">
            <a:extLst>
              <a:ext uri="{FF2B5EF4-FFF2-40B4-BE49-F238E27FC236}">
                <a16:creationId xmlns:a16="http://schemas.microsoft.com/office/drawing/2014/main" id="{C27B9A99-C7EE-4437-9CF3-D6F47BCEE50E}"/>
              </a:ext>
            </a:extLst>
          </p:cNvPr>
          <p:cNvSpPr/>
          <p:nvPr/>
        </p:nvSpPr>
        <p:spPr>
          <a:xfrm>
            <a:off x="10287175" y="2633039"/>
            <a:ext cx="394999" cy="394999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42A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747E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32936-CEF7-6548-4BEF-A7C955982F0A}"/>
              </a:ext>
            </a:extLst>
          </p:cNvPr>
          <p:cNvSpPr txBox="1"/>
          <p:nvPr/>
        </p:nvSpPr>
        <p:spPr>
          <a:xfrm>
            <a:off x="2679700" y="1288553"/>
            <a:ext cx="683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 rtl="1">
              <a:defRPr sz="3200">
                <a:cs typeface="+mj-cs"/>
              </a:defRPr>
            </a:lvl1pPr>
          </a:lstStyle>
          <a:p>
            <a:pPr algn="ctr"/>
            <a:r>
              <a:rPr lang="fa-I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فعالیت‌های فرهنگی همسو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2" name="symbol 5">
            <a:extLst>
              <a:ext uri="{FF2B5EF4-FFF2-40B4-BE49-F238E27FC236}">
                <a16:creationId xmlns:a16="http://schemas.microsoft.com/office/drawing/2014/main" id="{70522DCA-2BF7-E5AC-DB13-C2A0C5D63BB3}"/>
              </a:ext>
            </a:extLst>
          </p:cNvPr>
          <p:cNvSpPr/>
          <p:nvPr/>
        </p:nvSpPr>
        <p:spPr>
          <a:xfrm>
            <a:off x="10287174" y="4416877"/>
            <a:ext cx="394999" cy="394999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42A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747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80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 animBg="1"/>
      <p:bldP spid="13" grpId="0" animBg="1"/>
      <p:bldP spid="1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A91B708-10C7-4CF8-9E71-61EF8EB3BB4B}"/>
              </a:ext>
            </a:extLst>
          </p:cNvPr>
          <p:cNvSpPr txBox="1"/>
          <p:nvPr/>
        </p:nvSpPr>
        <p:spPr>
          <a:xfrm>
            <a:off x="2603945" y="1524177"/>
            <a:ext cx="698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 rtl="1">
              <a:defRPr sz="3200">
                <a:cs typeface="+mj-cs"/>
              </a:defRPr>
            </a:lvl1pPr>
          </a:lstStyle>
          <a:p>
            <a:pPr algn="ctr"/>
            <a:r>
              <a:rPr lang="fa-I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قابلیت توسعه و تکثیر پذیری فعالیت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61D6BE-AC9D-4F24-84F6-8C81C9184277}"/>
              </a:ext>
            </a:extLst>
          </p:cNvPr>
          <p:cNvSpPr/>
          <p:nvPr/>
        </p:nvSpPr>
        <p:spPr>
          <a:xfrm>
            <a:off x="3480743" y="2696085"/>
            <a:ext cx="3523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1600" dirty="0">
                <a:solidFill>
                  <a:srgbClr val="FF0000"/>
                </a:solidFill>
                <a:cs typeface="B Koodak" panose="00000700000000000000" pitchFamily="2" charset="-78"/>
              </a:rPr>
              <a:t>چالش‌ها و موانع کسب موفقیت </a:t>
            </a:r>
            <a:r>
              <a:rPr lang="fa-IR" sz="1600" dirty="0">
                <a:cs typeface="B Koodak" panose="00000700000000000000" pitchFamily="2" charset="-78"/>
              </a:rPr>
              <a:t>بیشتر این فعالیت را چه می‌دانید؟ </a:t>
            </a:r>
            <a:endParaRPr lang="en-US" sz="16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1600" dirty="0">
                <a:cs typeface="B Koodak" panose="00000700000000000000" pitchFamily="2" charset="-78"/>
              </a:rPr>
              <a:t>مسائل مالی برای تهیه وسایل و جوایز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6F7FC5-5626-4DFE-8195-FC7E369938C1}"/>
              </a:ext>
            </a:extLst>
          </p:cNvPr>
          <p:cNvSpPr/>
          <p:nvPr/>
        </p:nvSpPr>
        <p:spPr>
          <a:xfrm>
            <a:off x="7785194" y="2696085"/>
            <a:ext cx="31432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1600" dirty="0">
                <a:cs typeface="B Koodak" panose="00000700000000000000" pitchFamily="2" charset="-78"/>
              </a:rPr>
              <a:t>بازخورد تبلیغی این فعالیت، </a:t>
            </a:r>
            <a:r>
              <a:rPr lang="fa-IR" sz="1600" dirty="0">
                <a:solidFill>
                  <a:srgbClr val="FF0000"/>
                </a:solidFill>
                <a:cs typeface="B Koodak" panose="00000700000000000000" pitchFamily="2" charset="-78"/>
              </a:rPr>
              <a:t>نشان از امکان توسعه و تکثیر آن </a:t>
            </a:r>
            <a:r>
              <a:rPr lang="fa-IR" sz="1600" dirty="0">
                <a:cs typeface="B Koodak" panose="00000700000000000000" pitchFamily="2" charset="-78"/>
              </a:rPr>
              <a:t>دارد یا نه؟ </a:t>
            </a:r>
            <a:endParaRPr lang="en-US" sz="1600" dirty="0">
              <a:cs typeface="B Koodak" panose="000007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1600" dirty="0">
                <a:cs typeface="B Koodak" panose="00000700000000000000" pitchFamily="2" charset="-78"/>
              </a:rPr>
              <a:t>بله مربیان با همفکری هم میتوانند بازیهای بیشتری تولید کنند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DC4D1E-B103-418E-8104-C481D9FC7E23}"/>
              </a:ext>
            </a:extLst>
          </p:cNvPr>
          <p:cNvSpPr/>
          <p:nvPr/>
        </p:nvSpPr>
        <p:spPr>
          <a:xfrm>
            <a:off x="3480743" y="4128777"/>
            <a:ext cx="35239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1600" dirty="0">
                <a:cs typeface="B Koodak" panose="00000700000000000000" pitchFamily="2" charset="-78"/>
              </a:rPr>
              <a:t>جهت تقویت و ارتقاء فعالیت، یا تکثیر این فعالیت، </a:t>
            </a:r>
            <a:r>
              <a:rPr lang="fa-IR" sz="1600" dirty="0">
                <a:solidFill>
                  <a:srgbClr val="FF0000"/>
                </a:solidFill>
                <a:cs typeface="B Koodak" panose="00000700000000000000" pitchFamily="2" charset="-78"/>
              </a:rPr>
              <a:t>چه تغییرات و افزونه‌ها و امکاناتی را در فعالیت </a:t>
            </a:r>
            <a:r>
              <a:rPr lang="en-US" sz="1600" dirty="0">
                <a:solidFill>
                  <a:srgbClr val="FF0000"/>
                </a:solidFill>
                <a:cs typeface="B Koodak" panose="00000700000000000000" pitchFamily="2" charset="-78"/>
              </a:rPr>
              <a:t> </a:t>
            </a:r>
            <a:r>
              <a:rPr lang="fa-IR" sz="1600" dirty="0">
                <a:solidFill>
                  <a:srgbClr val="FF0000"/>
                </a:solidFill>
                <a:cs typeface="B Koodak" panose="00000700000000000000" pitchFamily="2" charset="-78"/>
              </a:rPr>
              <a:t>پیشنهاد</a:t>
            </a:r>
            <a:r>
              <a:rPr lang="fa-IR" sz="1600" dirty="0">
                <a:cs typeface="B Koodak" panose="00000700000000000000" pitchFamily="2" charset="-78"/>
              </a:rPr>
              <a:t> می‌دهید؟ تعداد مربیان زیاد باشد، وسایل مورد نیاز ازجمله لبتاپ و دیتا شو، دوربین عکاسی و ... وجود داشته باشد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4D9CAC-11E9-4293-9434-A202BB6F7207}"/>
              </a:ext>
            </a:extLst>
          </p:cNvPr>
          <p:cNvSpPr/>
          <p:nvPr/>
        </p:nvSpPr>
        <p:spPr>
          <a:xfrm>
            <a:off x="7785194" y="4128777"/>
            <a:ext cx="3143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1600" dirty="0">
                <a:cs typeface="B Koodak" panose="00000700000000000000" pitchFamily="2" charset="-78"/>
              </a:rPr>
              <a:t>آیا </a:t>
            </a:r>
            <a:r>
              <a:rPr lang="fa-IR" sz="1600" dirty="0">
                <a:solidFill>
                  <a:srgbClr val="FF0000"/>
                </a:solidFill>
                <a:cs typeface="B Koodak" panose="00000700000000000000" pitchFamily="2" charset="-78"/>
              </a:rPr>
              <a:t>زمینه توسعه و تکثیر فعالیت</a:t>
            </a:r>
            <a:r>
              <a:rPr lang="fa-IR" sz="1600" dirty="0">
                <a:cs typeface="B Koodak" panose="00000700000000000000" pitchFamily="2" charset="-78"/>
              </a:rPr>
              <a:t>، و تیم مورد نیاز آن را دارید؟ بله تقریبا</a:t>
            </a:r>
          </a:p>
        </p:txBody>
      </p:sp>
      <p:grpSp>
        <p:nvGrpSpPr>
          <p:cNvPr id="28" name="gr 27">
            <a:extLst>
              <a:ext uri="{FF2B5EF4-FFF2-40B4-BE49-F238E27FC236}">
                <a16:creationId xmlns:a16="http://schemas.microsoft.com/office/drawing/2014/main" id="{E89E56AE-5A6C-455A-BA31-650DC28112E4}"/>
              </a:ext>
            </a:extLst>
          </p:cNvPr>
          <p:cNvGrpSpPr/>
          <p:nvPr/>
        </p:nvGrpSpPr>
        <p:grpSpPr>
          <a:xfrm>
            <a:off x="1255370" y="2619064"/>
            <a:ext cx="2215744" cy="2714759"/>
            <a:chOff x="215408" y="2909488"/>
            <a:chExt cx="2215744" cy="2714759"/>
          </a:xfrm>
        </p:grpSpPr>
        <p:sp>
          <p:nvSpPr>
            <p:cNvPr id="29" name="sh 28">
              <a:extLst>
                <a:ext uri="{FF2B5EF4-FFF2-40B4-BE49-F238E27FC236}">
                  <a16:creationId xmlns:a16="http://schemas.microsoft.com/office/drawing/2014/main" id="{BB3F816D-9951-424E-BF0A-58F5AE691E2E}"/>
                </a:ext>
              </a:extLst>
            </p:cNvPr>
            <p:cNvSpPr/>
            <p:nvPr/>
          </p:nvSpPr>
          <p:spPr>
            <a:xfrm>
              <a:off x="215408" y="2909488"/>
              <a:ext cx="1345887" cy="2712481"/>
            </a:xfrm>
            <a:custGeom>
              <a:avLst/>
              <a:gdLst>
                <a:gd name="connsiteX0" fmla="*/ 1777868 w 1783080"/>
                <a:gd name="connsiteY0" fmla="*/ 1803243 h 3593592"/>
                <a:gd name="connsiteX1" fmla="*/ 1234029 w 1783080"/>
                <a:gd name="connsiteY1" fmla="*/ 147858 h 3593592"/>
                <a:gd name="connsiteX2" fmla="*/ 1234029 w 1783080"/>
                <a:gd name="connsiteY2" fmla="*/ 10287 h 3593592"/>
                <a:gd name="connsiteX3" fmla="*/ 939958 w 1783080"/>
                <a:gd name="connsiteY3" fmla="*/ 12619 h 3593592"/>
                <a:gd name="connsiteX4" fmla="*/ 894009 w 1783080"/>
                <a:gd name="connsiteY4" fmla="*/ 10287 h 3593592"/>
                <a:gd name="connsiteX5" fmla="*/ 10287 w 1783080"/>
                <a:gd name="connsiteY5" fmla="*/ 1803243 h 3593592"/>
                <a:gd name="connsiteX6" fmla="*/ 894009 w 1783080"/>
                <a:gd name="connsiteY6" fmla="*/ 3596198 h 3593592"/>
                <a:gd name="connsiteX7" fmla="*/ 939958 w 1783080"/>
                <a:gd name="connsiteY7" fmla="*/ 3593866 h 3593592"/>
                <a:gd name="connsiteX8" fmla="*/ 1234029 w 1783080"/>
                <a:gd name="connsiteY8" fmla="*/ 3596198 h 3593592"/>
                <a:gd name="connsiteX9" fmla="*/ 1234029 w 1783080"/>
                <a:gd name="connsiteY9" fmla="*/ 3458627 h 3593592"/>
                <a:gd name="connsiteX10" fmla="*/ 1777868 w 1783080"/>
                <a:gd name="connsiteY10" fmla="*/ 1803243 h 359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3080" h="3593592">
                  <a:moveTo>
                    <a:pt x="1777868" y="1803243"/>
                  </a:moveTo>
                  <a:cubicBezTo>
                    <a:pt x="1777868" y="1057366"/>
                    <a:pt x="1553337" y="418064"/>
                    <a:pt x="1234029" y="147858"/>
                  </a:cubicBezTo>
                  <a:lnTo>
                    <a:pt x="1234029" y="10287"/>
                  </a:lnTo>
                  <a:lnTo>
                    <a:pt x="939958" y="12619"/>
                  </a:lnTo>
                  <a:cubicBezTo>
                    <a:pt x="924733" y="11110"/>
                    <a:pt x="909508" y="10287"/>
                    <a:pt x="894009" y="10287"/>
                  </a:cubicBezTo>
                  <a:cubicBezTo>
                    <a:pt x="405994" y="10287"/>
                    <a:pt x="10287" y="812947"/>
                    <a:pt x="10287" y="1803243"/>
                  </a:cubicBezTo>
                  <a:cubicBezTo>
                    <a:pt x="10287" y="2793538"/>
                    <a:pt x="405994" y="3596198"/>
                    <a:pt x="894009" y="3596198"/>
                  </a:cubicBezTo>
                  <a:cubicBezTo>
                    <a:pt x="909371" y="3596198"/>
                    <a:pt x="924733" y="3595375"/>
                    <a:pt x="939958" y="3593866"/>
                  </a:cubicBezTo>
                  <a:lnTo>
                    <a:pt x="1234029" y="3596198"/>
                  </a:lnTo>
                  <a:lnTo>
                    <a:pt x="1234029" y="3458627"/>
                  </a:lnTo>
                  <a:cubicBezTo>
                    <a:pt x="1553474" y="3188421"/>
                    <a:pt x="1777868" y="2549119"/>
                    <a:pt x="1777868" y="1803243"/>
                  </a:cubicBezTo>
                  <a:close/>
                </a:path>
              </a:pathLst>
            </a:custGeom>
            <a:solidFill>
              <a:srgbClr val="DD9F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sh 29">
              <a:extLst>
                <a:ext uri="{FF2B5EF4-FFF2-40B4-BE49-F238E27FC236}">
                  <a16:creationId xmlns:a16="http://schemas.microsoft.com/office/drawing/2014/main" id="{7B43F35C-4859-469C-9C05-F3641B3E9BF8}"/>
                </a:ext>
              </a:extLst>
            </p:cNvPr>
            <p:cNvSpPr/>
            <p:nvPr/>
          </p:nvSpPr>
          <p:spPr>
            <a:xfrm>
              <a:off x="472058" y="2909488"/>
              <a:ext cx="1345887" cy="2712481"/>
            </a:xfrm>
            <a:custGeom>
              <a:avLst/>
              <a:gdLst>
                <a:gd name="connsiteX0" fmla="*/ 1777731 w 1783080"/>
                <a:gd name="connsiteY0" fmla="*/ 1803243 h 3593592"/>
                <a:gd name="connsiteX1" fmla="*/ 894009 w 1783080"/>
                <a:gd name="connsiteY1" fmla="*/ 3596198 h 3593592"/>
                <a:gd name="connsiteX2" fmla="*/ 10287 w 1783080"/>
                <a:gd name="connsiteY2" fmla="*/ 1803243 h 3593592"/>
                <a:gd name="connsiteX3" fmla="*/ 894009 w 1783080"/>
                <a:gd name="connsiteY3" fmla="*/ 10287 h 3593592"/>
                <a:gd name="connsiteX4" fmla="*/ 1777731 w 1783080"/>
                <a:gd name="connsiteY4" fmla="*/ 1803243 h 359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3080" h="3593592">
                  <a:moveTo>
                    <a:pt x="1777731" y="1803243"/>
                  </a:moveTo>
                  <a:cubicBezTo>
                    <a:pt x="1777731" y="2793465"/>
                    <a:pt x="1382075" y="3596198"/>
                    <a:pt x="894009" y="3596198"/>
                  </a:cubicBezTo>
                  <a:cubicBezTo>
                    <a:pt x="405943" y="3596198"/>
                    <a:pt x="10287" y="2793465"/>
                    <a:pt x="10287" y="1803243"/>
                  </a:cubicBezTo>
                  <a:cubicBezTo>
                    <a:pt x="10287" y="813021"/>
                    <a:pt x="405943" y="10287"/>
                    <a:pt x="894009" y="10287"/>
                  </a:cubicBezTo>
                  <a:cubicBezTo>
                    <a:pt x="1382075" y="10287"/>
                    <a:pt x="1777731" y="813021"/>
                    <a:pt x="1777731" y="1803243"/>
                  </a:cubicBezTo>
                  <a:close/>
                </a:path>
              </a:pathLst>
            </a:custGeom>
            <a:solidFill>
              <a:srgbClr val="FFC1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sh 30">
              <a:extLst>
                <a:ext uri="{FF2B5EF4-FFF2-40B4-BE49-F238E27FC236}">
                  <a16:creationId xmlns:a16="http://schemas.microsoft.com/office/drawing/2014/main" id="{5B684B82-0E9A-4FCE-A745-196E3C036829}"/>
                </a:ext>
              </a:extLst>
            </p:cNvPr>
            <p:cNvSpPr/>
            <p:nvPr/>
          </p:nvSpPr>
          <p:spPr>
            <a:xfrm>
              <a:off x="690921" y="3257762"/>
              <a:ext cx="952474" cy="2018831"/>
            </a:xfrm>
            <a:custGeom>
              <a:avLst/>
              <a:gdLst>
                <a:gd name="connsiteX0" fmla="*/ 1260363 w 1261872"/>
                <a:gd name="connsiteY0" fmla="*/ 1341836 h 2674620"/>
                <a:gd name="connsiteX1" fmla="*/ 635325 w 1261872"/>
                <a:gd name="connsiteY1" fmla="*/ 2673386 h 2674620"/>
                <a:gd name="connsiteX2" fmla="*/ 10287 w 1261872"/>
                <a:gd name="connsiteY2" fmla="*/ 1341836 h 2674620"/>
                <a:gd name="connsiteX3" fmla="*/ 635325 w 1261872"/>
                <a:gd name="connsiteY3" fmla="*/ 10287 h 2674620"/>
                <a:gd name="connsiteX4" fmla="*/ 1260363 w 1261872"/>
                <a:gd name="connsiteY4" fmla="*/ 1341836 h 267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2674620">
                  <a:moveTo>
                    <a:pt x="1260363" y="1341836"/>
                  </a:moveTo>
                  <a:cubicBezTo>
                    <a:pt x="1260363" y="2077231"/>
                    <a:pt x="980524" y="2673386"/>
                    <a:pt x="635325" y="2673386"/>
                  </a:cubicBezTo>
                  <a:cubicBezTo>
                    <a:pt x="290126" y="2673386"/>
                    <a:pt x="10287" y="2077230"/>
                    <a:pt x="10287" y="1341836"/>
                  </a:cubicBezTo>
                  <a:cubicBezTo>
                    <a:pt x="10287" y="606442"/>
                    <a:pt x="290126" y="10287"/>
                    <a:pt x="635325" y="10287"/>
                  </a:cubicBezTo>
                  <a:cubicBezTo>
                    <a:pt x="980524" y="10287"/>
                    <a:pt x="1260363" y="606442"/>
                    <a:pt x="1260363" y="134183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sh 31">
              <a:extLst>
                <a:ext uri="{FF2B5EF4-FFF2-40B4-BE49-F238E27FC236}">
                  <a16:creationId xmlns:a16="http://schemas.microsoft.com/office/drawing/2014/main" id="{6264CF31-F6DE-43B1-A76B-702FDEAF6A2C}"/>
                </a:ext>
              </a:extLst>
            </p:cNvPr>
            <p:cNvSpPr/>
            <p:nvPr/>
          </p:nvSpPr>
          <p:spPr>
            <a:xfrm>
              <a:off x="906986" y="3617529"/>
              <a:ext cx="569414" cy="1304475"/>
            </a:xfrm>
            <a:custGeom>
              <a:avLst/>
              <a:gdLst>
                <a:gd name="connsiteX0" fmla="*/ 747111 w 754380"/>
                <a:gd name="connsiteY0" fmla="*/ 865205 h 1728216"/>
                <a:gd name="connsiteX1" fmla="*/ 378699 w 754380"/>
                <a:gd name="connsiteY1" fmla="*/ 1720123 h 1728216"/>
                <a:gd name="connsiteX2" fmla="*/ 10287 w 754380"/>
                <a:gd name="connsiteY2" fmla="*/ 865205 h 1728216"/>
                <a:gd name="connsiteX3" fmla="*/ 378699 w 754380"/>
                <a:gd name="connsiteY3" fmla="*/ 10287 h 1728216"/>
                <a:gd name="connsiteX4" fmla="*/ 747111 w 754380"/>
                <a:gd name="connsiteY4" fmla="*/ 865205 h 172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" h="1728216">
                  <a:moveTo>
                    <a:pt x="747111" y="865205"/>
                  </a:moveTo>
                  <a:cubicBezTo>
                    <a:pt x="747111" y="1337364"/>
                    <a:pt x="582167" y="1720123"/>
                    <a:pt x="378699" y="1720123"/>
                  </a:cubicBezTo>
                  <a:cubicBezTo>
                    <a:pt x="175231" y="1720123"/>
                    <a:pt x="10287" y="1337363"/>
                    <a:pt x="10287" y="865205"/>
                  </a:cubicBezTo>
                  <a:cubicBezTo>
                    <a:pt x="10287" y="393047"/>
                    <a:pt x="175231" y="10287"/>
                    <a:pt x="378699" y="10287"/>
                  </a:cubicBezTo>
                  <a:cubicBezTo>
                    <a:pt x="582167" y="10287"/>
                    <a:pt x="747111" y="393047"/>
                    <a:pt x="747111" y="865205"/>
                  </a:cubicBezTo>
                  <a:close/>
                </a:path>
              </a:pathLst>
            </a:custGeom>
            <a:solidFill>
              <a:srgbClr val="FD67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sh 32">
              <a:extLst>
                <a:ext uri="{FF2B5EF4-FFF2-40B4-BE49-F238E27FC236}">
                  <a16:creationId xmlns:a16="http://schemas.microsoft.com/office/drawing/2014/main" id="{F8CFD527-A985-4377-A90C-CF320E0797FF}"/>
                </a:ext>
              </a:extLst>
            </p:cNvPr>
            <p:cNvSpPr/>
            <p:nvPr/>
          </p:nvSpPr>
          <p:spPr>
            <a:xfrm>
              <a:off x="1097378" y="3994895"/>
              <a:ext cx="217413" cy="548708"/>
            </a:xfrm>
            <a:custGeom>
              <a:avLst/>
              <a:gdLst>
                <a:gd name="connsiteX0" fmla="*/ 279395 w 288036"/>
                <a:gd name="connsiteY0" fmla="*/ 365257 h 726948"/>
                <a:gd name="connsiteX1" fmla="*/ 144841 w 288036"/>
                <a:gd name="connsiteY1" fmla="*/ 720227 h 726948"/>
                <a:gd name="connsiteX2" fmla="*/ 10287 w 288036"/>
                <a:gd name="connsiteY2" fmla="*/ 365257 h 726948"/>
                <a:gd name="connsiteX3" fmla="*/ 144841 w 288036"/>
                <a:gd name="connsiteY3" fmla="*/ 10287 h 726948"/>
                <a:gd name="connsiteX4" fmla="*/ 279395 w 288036"/>
                <a:gd name="connsiteY4" fmla="*/ 365257 h 72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36" h="726948">
                  <a:moveTo>
                    <a:pt x="279395" y="365257"/>
                  </a:moveTo>
                  <a:cubicBezTo>
                    <a:pt x="279395" y="561302"/>
                    <a:pt x="219153" y="720227"/>
                    <a:pt x="144841" y="720227"/>
                  </a:cubicBezTo>
                  <a:cubicBezTo>
                    <a:pt x="70529" y="720227"/>
                    <a:pt x="10287" y="561302"/>
                    <a:pt x="10287" y="365257"/>
                  </a:cubicBezTo>
                  <a:cubicBezTo>
                    <a:pt x="10287" y="169212"/>
                    <a:pt x="70529" y="10287"/>
                    <a:pt x="144841" y="10287"/>
                  </a:cubicBezTo>
                  <a:cubicBezTo>
                    <a:pt x="219153" y="10287"/>
                    <a:pt x="279395" y="169212"/>
                    <a:pt x="279395" y="36525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sh 33">
              <a:extLst>
                <a:ext uri="{FF2B5EF4-FFF2-40B4-BE49-F238E27FC236}">
                  <a16:creationId xmlns:a16="http://schemas.microsoft.com/office/drawing/2014/main" id="{DFD32CC5-CB08-4A15-B8D5-5B822E241030}"/>
                </a:ext>
              </a:extLst>
            </p:cNvPr>
            <p:cNvSpPr/>
            <p:nvPr/>
          </p:nvSpPr>
          <p:spPr>
            <a:xfrm>
              <a:off x="637706" y="4236948"/>
              <a:ext cx="569414" cy="1387299"/>
            </a:xfrm>
            <a:custGeom>
              <a:avLst/>
              <a:gdLst>
                <a:gd name="connsiteX0" fmla="*/ 674553 w 754380"/>
                <a:gd name="connsiteY0" fmla="*/ 1837533 h 1837944"/>
                <a:gd name="connsiteX1" fmla="*/ 753694 w 754380"/>
                <a:gd name="connsiteY1" fmla="*/ 1830263 h 1837944"/>
                <a:gd name="connsiteX2" fmla="*/ 753694 w 754380"/>
                <a:gd name="connsiteY2" fmla="*/ 10287 h 1837944"/>
                <a:gd name="connsiteX3" fmla="*/ 10287 w 754380"/>
                <a:gd name="connsiteY3" fmla="*/ 1227033 h 1837944"/>
                <a:gd name="connsiteX4" fmla="*/ 674553 w 754380"/>
                <a:gd name="connsiteY4" fmla="*/ 1837533 h 183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" h="1837944">
                  <a:moveTo>
                    <a:pt x="674553" y="1837533"/>
                  </a:moveTo>
                  <a:cubicBezTo>
                    <a:pt x="701299" y="1837533"/>
                    <a:pt x="727634" y="1834927"/>
                    <a:pt x="753694" y="1830263"/>
                  </a:cubicBezTo>
                  <a:lnTo>
                    <a:pt x="753694" y="10287"/>
                  </a:lnTo>
                  <a:lnTo>
                    <a:pt x="10287" y="1227033"/>
                  </a:lnTo>
                  <a:cubicBezTo>
                    <a:pt x="172410" y="1601206"/>
                    <a:pt x="409834" y="1837533"/>
                    <a:pt x="674553" y="1837533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sh 34">
              <a:extLst>
                <a:ext uri="{FF2B5EF4-FFF2-40B4-BE49-F238E27FC236}">
                  <a16:creationId xmlns:a16="http://schemas.microsoft.com/office/drawing/2014/main" id="{D187EC37-5AAD-4370-80F9-AF9BF8D962C7}"/>
                </a:ext>
              </a:extLst>
            </p:cNvPr>
            <p:cNvSpPr/>
            <p:nvPr/>
          </p:nvSpPr>
          <p:spPr>
            <a:xfrm>
              <a:off x="1198941" y="4087707"/>
              <a:ext cx="1232005" cy="362354"/>
            </a:xfrm>
            <a:custGeom>
              <a:avLst/>
              <a:gdLst>
                <a:gd name="connsiteX0" fmla="*/ 1614099 w 1632204"/>
                <a:gd name="connsiteY0" fmla="*/ 276588 h 480060"/>
                <a:gd name="connsiteX1" fmla="*/ 1614099 w 1632204"/>
                <a:gd name="connsiteY1" fmla="*/ 208008 h 480060"/>
                <a:gd name="connsiteX2" fmla="*/ 1582964 w 1632204"/>
                <a:gd name="connsiteY2" fmla="*/ 208008 h 480060"/>
                <a:gd name="connsiteX3" fmla="*/ 1590096 w 1632204"/>
                <a:gd name="connsiteY3" fmla="*/ 14338 h 480060"/>
                <a:gd name="connsiteX4" fmla="*/ 1175187 w 1632204"/>
                <a:gd name="connsiteY4" fmla="*/ 208008 h 480060"/>
                <a:gd name="connsiteX5" fmla="*/ 10287 w 1632204"/>
                <a:gd name="connsiteY5" fmla="*/ 208008 h 480060"/>
                <a:gd name="connsiteX6" fmla="*/ 10287 w 1632204"/>
                <a:gd name="connsiteY6" fmla="*/ 276588 h 480060"/>
                <a:gd name="connsiteX7" fmla="*/ 1175324 w 1632204"/>
                <a:gd name="connsiteY7" fmla="*/ 276588 h 480060"/>
                <a:gd name="connsiteX8" fmla="*/ 1590233 w 1632204"/>
                <a:gd name="connsiteY8" fmla="*/ 474785 h 480060"/>
                <a:gd name="connsiteX9" fmla="*/ 1583101 w 1632204"/>
                <a:gd name="connsiteY9" fmla="*/ 276588 h 480060"/>
                <a:gd name="connsiteX10" fmla="*/ 1614099 w 1632204"/>
                <a:gd name="connsiteY10" fmla="*/ 276588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2204" h="480060">
                  <a:moveTo>
                    <a:pt x="1614099" y="276588"/>
                  </a:moveTo>
                  <a:lnTo>
                    <a:pt x="1614099" y="208008"/>
                  </a:lnTo>
                  <a:lnTo>
                    <a:pt x="1582964" y="208008"/>
                  </a:lnTo>
                  <a:cubicBezTo>
                    <a:pt x="1582964" y="208008"/>
                    <a:pt x="1671980" y="36970"/>
                    <a:pt x="1590096" y="14338"/>
                  </a:cubicBezTo>
                  <a:cubicBezTo>
                    <a:pt x="1455130" y="-22832"/>
                    <a:pt x="1175187" y="208008"/>
                    <a:pt x="1175187" y="208008"/>
                  </a:cubicBezTo>
                  <a:lnTo>
                    <a:pt x="10287" y="208008"/>
                  </a:lnTo>
                  <a:lnTo>
                    <a:pt x="10287" y="276588"/>
                  </a:lnTo>
                  <a:lnTo>
                    <a:pt x="1175324" y="276588"/>
                  </a:lnTo>
                  <a:cubicBezTo>
                    <a:pt x="1175324" y="276588"/>
                    <a:pt x="1455405" y="512778"/>
                    <a:pt x="1590233" y="474785"/>
                  </a:cubicBezTo>
                  <a:cubicBezTo>
                    <a:pt x="1672118" y="451741"/>
                    <a:pt x="1583101" y="276588"/>
                    <a:pt x="1583101" y="276588"/>
                  </a:cubicBezTo>
                  <a:lnTo>
                    <a:pt x="1614099" y="276588"/>
                  </a:lnTo>
                  <a:close/>
                </a:path>
              </a:pathLst>
            </a:custGeom>
            <a:solidFill>
              <a:srgbClr val="092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sh 35">
              <a:extLst>
                <a:ext uri="{FF2B5EF4-FFF2-40B4-BE49-F238E27FC236}">
                  <a16:creationId xmlns:a16="http://schemas.microsoft.com/office/drawing/2014/main" id="{18C0156E-9CEA-4774-8DE1-D54C04F19F69}"/>
                </a:ext>
              </a:extLst>
            </p:cNvPr>
            <p:cNvSpPr/>
            <p:nvPr/>
          </p:nvSpPr>
          <p:spPr>
            <a:xfrm>
              <a:off x="2079151" y="4262834"/>
              <a:ext cx="352001" cy="144942"/>
            </a:xfrm>
            <a:custGeom>
              <a:avLst/>
              <a:gdLst>
                <a:gd name="connsiteX0" fmla="*/ 10287 w 466344"/>
                <a:gd name="connsiteY0" fmla="*/ 10287 h 192024"/>
                <a:gd name="connsiteX1" fmla="*/ 425196 w 466344"/>
                <a:gd name="connsiteY1" fmla="*/ 181051 h 192024"/>
                <a:gd name="connsiteX2" fmla="*/ 418064 w 466344"/>
                <a:gd name="connsiteY2" fmla="*/ 10287 h 192024"/>
                <a:gd name="connsiteX3" fmla="*/ 10287 w 466344"/>
                <a:gd name="connsiteY3" fmla="*/ 10287 h 19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344" h="192024">
                  <a:moveTo>
                    <a:pt x="10287" y="10287"/>
                  </a:moveTo>
                  <a:cubicBezTo>
                    <a:pt x="10287" y="10287"/>
                    <a:pt x="290368" y="213832"/>
                    <a:pt x="425196" y="181051"/>
                  </a:cubicBezTo>
                  <a:cubicBezTo>
                    <a:pt x="507080" y="161163"/>
                    <a:pt x="418064" y="10287"/>
                    <a:pt x="418064" y="10287"/>
                  </a:cubicBezTo>
                  <a:lnTo>
                    <a:pt x="10287" y="10287"/>
                  </a:lnTo>
                  <a:close/>
                </a:path>
              </a:pathLst>
            </a:custGeom>
            <a:solidFill>
              <a:srgbClr val="298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sh 36">
              <a:extLst>
                <a:ext uri="{FF2B5EF4-FFF2-40B4-BE49-F238E27FC236}">
                  <a16:creationId xmlns:a16="http://schemas.microsoft.com/office/drawing/2014/main" id="{A2951B1B-FA35-4F39-9FB9-44AC0C56C170}"/>
                </a:ext>
              </a:extLst>
            </p:cNvPr>
            <p:cNvSpPr/>
            <p:nvPr/>
          </p:nvSpPr>
          <p:spPr>
            <a:xfrm>
              <a:off x="1234322" y="4254423"/>
              <a:ext cx="93177" cy="10353"/>
            </a:xfrm>
            <a:custGeom>
              <a:avLst/>
              <a:gdLst>
                <a:gd name="connsiteX0" fmla="*/ 7715 w 123444"/>
                <a:gd name="connsiteY0" fmla="*/ 7715 h 13716"/>
                <a:gd name="connsiteX1" fmla="*/ 118403 w 123444"/>
                <a:gd name="connsiteY1" fmla="*/ 77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444" h="13716">
                  <a:moveTo>
                    <a:pt x="7715" y="7715"/>
                  </a:moveTo>
                  <a:lnTo>
                    <a:pt x="118403" y="7715"/>
                  </a:lnTo>
                </a:path>
              </a:pathLst>
            </a:custGeom>
            <a:ln w="7144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sh 37">
              <a:extLst>
                <a:ext uri="{FF2B5EF4-FFF2-40B4-BE49-F238E27FC236}">
                  <a16:creationId xmlns:a16="http://schemas.microsoft.com/office/drawing/2014/main" id="{0E0558F4-C116-48AD-A01D-3E72B94C937F}"/>
                </a:ext>
              </a:extLst>
            </p:cNvPr>
            <p:cNvSpPr/>
            <p:nvPr/>
          </p:nvSpPr>
          <p:spPr>
            <a:xfrm>
              <a:off x="1210406" y="4254423"/>
              <a:ext cx="10353" cy="10353"/>
            </a:xfrm>
            <a:custGeom>
              <a:avLst/>
              <a:gdLst>
                <a:gd name="connsiteX0" fmla="*/ 7715 w 13716"/>
                <a:gd name="connsiteY0" fmla="*/ 7715 h 13716"/>
                <a:gd name="connsiteX1" fmla="*/ 15671 w 13716"/>
                <a:gd name="connsiteY1" fmla="*/ 77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" h="13716">
                  <a:moveTo>
                    <a:pt x="7715" y="7715"/>
                  </a:moveTo>
                  <a:lnTo>
                    <a:pt x="15671" y="7715"/>
                  </a:lnTo>
                </a:path>
              </a:pathLst>
            </a:custGeom>
            <a:ln w="7144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sh 38">
              <a:extLst>
                <a:ext uri="{FF2B5EF4-FFF2-40B4-BE49-F238E27FC236}">
                  <a16:creationId xmlns:a16="http://schemas.microsoft.com/office/drawing/2014/main" id="{BCFE578C-841D-42F6-A060-6632CFC9CB8F}"/>
                </a:ext>
              </a:extLst>
            </p:cNvPr>
            <p:cNvSpPr/>
            <p:nvPr/>
          </p:nvSpPr>
          <p:spPr>
            <a:xfrm>
              <a:off x="1189106" y="4236940"/>
              <a:ext cx="31059" cy="62118"/>
            </a:xfrm>
            <a:custGeom>
              <a:avLst/>
              <a:gdLst>
                <a:gd name="connsiteX0" fmla="*/ 36347 w 41148"/>
                <a:gd name="connsiteY0" fmla="*/ 44577 h 82296"/>
                <a:gd name="connsiteX1" fmla="*/ 23317 w 41148"/>
                <a:gd name="connsiteY1" fmla="*/ 78867 h 82296"/>
                <a:gd name="connsiteX2" fmla="*/ 10287 w 41148"/>
                <a:gd name="connsiteY2" fmla="*/ 44577 h 82296"/>
                <a:gd name="connsiteX3" fmla="*/ 23317 w 41148"/>
                <a:gd name="connsiteY3" fmla="*/ 10287 h 82296"/>
                <a:gd name="connsiteX4" fmla="*/ 36347 w 41148"/>
                <a:gd name="connsiteY4" fmla="*/ 44577 h 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05"/>
                    <a:pt x="30587" y="78867"/>
                    <a:pt x="23317" y="78867"/>
                  </a:cubicBezTo>
                  <a:cubicBezTo>
                    <a:pt x="16185" y="78867"/>
                    <a:pt x="10287" y="63505"/>
                    <a:pt x="10287" y="44577"/>
                  </a:cubicBezTo>
                  <a:cubicBezTo>
                    <a:pt x="10287" y="25649"/>
                    <a:pt x="16048" y="10287"/>
                    <a:pt x="23317" y="10287"/>
                  </a:cubicBezTo>
                  <a:cubicBezTo>
                    <a:pt x="30450" y="10287"/>
                    <a:pt x="36347" y="25649"/>
                    <a:pt x="36347" y="44577"/>
                  </a:cubicBezTo>
                  <a:close/>
                </a:path>
              </a:pathLst>
            </a:custGeom>
            <a:solidFill>
              <a:srgbClr val="298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sh 39">
              <a:extLst>
                <a:ext uri="{FF2B5EF4-FFF2-40B4-BE49-F238E27FC236}">
                  <a16:creationId xmlns:a16="http://schemas.microsoft.com/office/drawing/2014/main" id="{CF194621-0739-41F6-A1DA-F34CFCDC5187}"/>
                </a:ext>
              </a:extLst>
            </p:cNvPr>
            <p:cNvSpPr/>
            <p:nvPr/>
          </p:nvSpPr>
          <p:spPr>
            <a:xfrm>
              <a:off x="2399683" y="4236946"/>
              <a:ext cx="31059" cy="62118"/>
            </a:xfrm>
            <a:custGeom>
              <a:avLst/>
              <a:gdLst>
                <a:gd name="connsiteX0" fmla="*/ 36347 w 41148"/>
                <a:gd name="connsiteY0" fmla="*/ 44577 h 82296"/>
                <a:gd name="connsiteX1" fmla="*/ 23317 w 41148"/>
                <a:gd name="connsiteY1" fmla="*/ 78867 h 82296"/>
                <a:gd name="connsiteX2" fmla="*/ 10287 w 41148"/>
                <a:gd name="connsiteY2" fmla="*/ 44577 h 82296"/>
                <a:gd name="connsiteX3" fmla="*/ 23317 w 41148"/>
                <a:gd name="connsiteY3" fmla="*/ 10287 h 82296"/>
                <a:gd name="connsiteX4" fmla="*/ 36347 w 41148"/>
                <a:gd name="connsiteY4" fmla="*/ 44577 h 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15"/>
                    <a:pt x="30514" y="78867"/>
                    <a:pt x="23317" y="78867"/>
                  </a:cubicBezTo>
                  <a:cubicBezTo>
                    <a:pt x="16121" y="78867"/>
                    <a:pt x="10287" y="63515"/>
                    <a:pt x="10287" y="44577"/>
                  </a:cubicBezTo>
                  <a:cubicBezTo>
                    <a:pt x="10287" y="25639"/>
                    <a:pt x="16121" y="10287"/>
                    <a:pt x="23317" y="10287"/>
                  </a:cubicBezTo>
                  <a:cubicBezTo>
                    <a:pt x="30514" y="10287"/>
                    <a:pt x="36347" y="25639"/>
                    <a:pt x="36347" y="44577"/>
                  </a:cubicBezTo>
                  <a:close/>
                </a:path>
              </a:pathLst>
            </a:custGeom>
            <a:solidFill>
              <a:srgbClr val="298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39679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5F63F-264F-CDD8-2EB7-26FA4E9D7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89" y="1391920"/>
            <a:ext cx="3983624" cy="4074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0C470-3DA7-4CD6-6982-63980B1CA5E1}"/>
              </a:ext>
            </a:extLst>
          </p:cNvPr>
          <p:cNvSpPr txBox="1"/>
          <p:nvPr/>
        </p:nvSpPr>
        <p:spPr>
          <a:xfrm>
            <a:off x="2204721" y="3126155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Koodak" panose="00000700000000000000" pitchFamily="2" charset="-78"/>
              </a:rPr>
              <a:t>تهیه و تنظیم:</a:t>
            </a:r>
          </a:p>
          <a:p>
            <a:pPr algn="ctr" rtl="1"/>
            <a:r>
              <a:rPr lang="fa-IR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Koodak" panose="00000700000000000000" pitchFamily="2" charset="-78"/>
              </a:rPr>
              <a:t>فرشته میرعلایی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171556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1D87B4-3EEC-3352-74AC-CE0AE01A9B94}"/>
              </a:ext>
            </a:extLst>
          </p:cNvPr>
          <p:cNvSpPr txBox="1"/>
          <p:nvPr/>
        </p:nvSpPr>
        <p:spPr>
          <a:xfrm>
            <a:off x="4043680" y="2575898"/>
            <a:ext cx="60553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800" spc="-150" dirty="0">
                <a:solidFill>
                  <a:srgbClr val="00B050"/>
                </a:solidFill>
                <a:cs typeface="Koodak" panose="00000700000000000000" pitchFamily="2" charset="-78"/>
              </a:rPr>
              <a:t>رزومه کوتاه: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spc="-150" dirty="0">
                <a:solidFill>
                  <a:srgbClr val="00B050"/>
                </a:solidFill>
                <a:cs typeface="Koodak" panose="00000700000000000000" pitchFamily="2" charset="-78"/>
              </a:rPr>
              <a:t>سطح دو حوزه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spc="-150" dirty="0">
                <a:solidFill>
                  <a:srgbClr val="00B050"/>
                </a:solidFill>
                <a:cs typeface="Koodak" panose="00000700000000000000" pitchFamily="2" charset="-78"/>
              </a:rPr>
              <a:t>مربی حلقه صالحین پنج سال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spc="-150" dirty="0">
                <a:solidFill>
                  <a:srgbClr val="00B050"/>
                </a:solidFill>
                <a:cs typeface="Koodak" panose="00000700000000000000" pitchFamily="2" charset="-78"/>
              </a:rPr>
              <a:t>مربی طرح  امین سه سال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spc="-150" dirty="0">
                <a:solidFill>
                  <a:srgbClr val="00B050"/>
                </a:solidFill>
                <a:cs typeface="Koodak" panose="00000700000000000000" pitchFamily="2" charset="-78"/>
              </a:rPr>
              <a:t>مربی پیش دبستانی سه سال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spc="-150" dirty="0">
                <a:solidFill>
                  <a:srgbClr val="00B050"/>
                </a:solidFill>
                <a:cs typeface="Koodak" panose="00000700000000000000" pitchFamily="2" charset="-78"/>
              </a:rPr>
              <a:t>مربی کودک و نوجوان چهار سال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spc="-150" dirty="0">
                <a:solidFill>
                  <a:srgbClr val="00B050"/>
                </a:solidFill>
                <a:cs typeface="Koodak" panose="00000700000000000000" pitchFamily="2" charset="-78"/>
              </a:rPr>
              <a:t>مربی سرود چهار سال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5F634B-5B06-4532-D320-E2CA1D95D8FF}"/>
              </a:ext>
            </a:extLst>
          </p:cNvPr>
          <p:cNvSpPr txBox="1"/>
          <p:nvPr/>
        </p:nvSpPr>
        <p:spPr>
          <a:xfrm>
            <a:off x="1097280" y="166953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Koodak" panose="00000700000000000000" pitchFamily="2" charset="-78"/>
              </a:rPr>
              <a:t>فرشته میرعلایی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FE2BAD-B9D1-6404-4C36-3A2056C1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7480" y="802640"/>
            <a:ext cx="9530080" cy="54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9518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B6DBA868-B5C0-405C-A965-66E53D5C987D}"/>
              </a:ext>
            </a:extLst>
          </p:cNvPr>
          <p:cNvSpPr/>
          <p:nvPr/>
        </p:nvSpPr>
        <p:spPr>
          <a:xfrm>
            <a:off x="7030720" y="2274838"/>
            <a:ext cx="3749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3200" dirty="0">
                <a:solidFill>
                  <a:srgbClr val="FF0000"/>
                </a:solidFill>
                <a:cs typeface="B Koodak" panose="00000700000000000000" pitchFamily="2" charset="-78"/>
              </a:rPr>
              <a:t>حفظ جزء سی قرآن همراه با داستان، بازی، نقاشی و کاردستی</a:t>
            </a:r>
            <a:endParaRPr lang="ar-SA" sz="3200" dirty="0">
              <a:solidFill>
                <a:srgbClr val="FF0000"/>
              </a:solidFill>
              <a:cs typeface="B Koodak" panose="00000700000000000000" pitchFamily="2" charset="-78"/>
            </a:endParaRPr>
          </a:p>
        </p:txBody>
      </p:sp>
      <p:pic>
        <p:nvPicPr>
          <p:cNvPr id="3" name="Picture 2" descr="A cartoon of a person reading a book&#10;&#10;Description automatically generated">
            <a:extLst>
              <a:ext uri="{FF2B5EF4-FFF2-40B4-BE49-F238E27FC236}">
                <a16:creationId xmlns:a16="http://schemas.microsoft.com/office/drawing/2014/main" id="{747BC806-B0BD-5D8B-3BD8-6D0C3D3FA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44" y="497840"/>
            <a:ext cx="4689856" cy="58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93844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66BD26-11E2-43B3-847C-44C47B52C801}"/>
              </a:ext>
            </a:extLst>
          </p:cNvPr>
          <p:cNvSpPr txBox="1"/>
          <p:nvPr/>
        </p:nvSpPr>
        <p:spPr>
          <a:xfrm>
            <a:off x="3606800" y="2436950"/>
            <a:ext cx="4978400" cy="1200329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 sz="3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orvarid" panose="00000400000000000000" pitchFamily="2" charset="-78"/>
              </a:rPr>
              <a:t>قطار قرآنی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724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15BCC9-5498-4F8A-BDC8-4A403416A33D}"/>
              </a:ext>
            </a:extLst>
          </p:cNvPr>
          <p:cNvSpPr txBox="1"/>
          <p:nvPr/>
        </p:nvSpPr>
        <p:spPr>
          <a:xfrm>
            <a:off x="1701800" y="1391692"/>
            <a:ext cx="878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orvarid" panose="00000400000000000000" pitchFamily="2" charset="-78"/>
              </a:rPr>
              <a:t>قطار قرآنی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orvarid" panose="00000400000000000000" pitchFamily="2" charset="-78"/>
            </a:endParaRPr>
          </a:p>
        </p:txBody>
      </p:sp>
      <p:sp>
        <p:nvSpPr>
          <p:cNvPr id="2" name="Textbox 42">
            <a:extLst>
              <a:ext uri="{FF2B5EF4-FFF2-40B4-BE49-F238E27FC236}">
                <a16:creationId xmlns:a16="http://schemas.microsoft.com/office/drawing/2014/main" id="{0753D1B3-F16F-E2CA-9A2F-85890099BA04}"/>
              </a:ext>
            </a:extLst>
          </p:cNvPr>
          <p:cNvSpPr/>
          <p:nvPr/>
        </p:nvSpPr>
        <p:spPr>
          <a:xfrm>
            <a:off x="5852160" y="2622798"/>
            <a:ext cx="53337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یک سوره را انتخاب میکنیم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به تعداد آیات سوره ایستگاه قطار مشخص میکنیم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مثال سوره کوثر، 3 آیه دارد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بچه ها را سه گروه میکنیم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گروه اول آیه اول، گروه دوم آیه دوم و ...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مربی این شعر را میخواند: دنیا چه رنگارنگه؛ </a:t>
            </a:r>
          </a:p>
          <a:p>
            <a:pPr marL="34290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دانش آموزان صدای قطار (هو هو چی چی) را تقلید میکند</a:t>
            </a:r>
            <a:endParaRPr lang="fa-IR" sz="2000" dirty="0">
              <a:cs typeface="B Koodak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DEC12-BF02-7384-B43B-BA65DDACA91C}"/>
              </a:ext>
            </a:extLst>
          </p:cNvPr>
          <p:cNvSpPr txBox="1"/>
          <p:nvPr/>
        </p:nvSpPr>
        <p:spPr>
          <a:xfrm>
            <a:off x="863600" y="2622798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مربی ادامه شعر را میخواند: قطار قرآنی ما قشنگه؛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دانش آموزان صدای قطار (هو هو چی چی) را تقلید میکند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مربی میگوید: بچه باهوش کیه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دانش آموزان صدای قطار (هو هو چی چی) را تقلید میکند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مربی میگوید: ایستگاه اول ما آیه اش چیه؛ و میگوید: ایست!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گروه اول (ایستگاه اول) آیه اول سوره را میخوانند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FF0000"/>
                </a:solidFill>
                <a:cs typeface="B Koodak" panose="00000700000000000000" pitchFamily="2" charset="-78"/>
              </a:rPr>
              <a:t>و ادامه تا به آیه آخر برسد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a-IR" sz="2000" dirty="0">
              <a:cs typeface="B Koodak" panose="00000700000000000000" pitchFamily="2" charset="-78"/>
            </a:endParaRPr>
          </a:p>
        </p:txBody>
      </p:sp>
      <p:pic>
        <p:nvPicPr>
          <p:cNvPr id="11" name="Graphic 10" descr="Toy Train outline">
            <a:extLst>
              <a:ext uri="{FF2B5EF4-FFF2-40B4-BE49-F238E27FC236}">
                <a16:creationId xmlns:a16="http://schemas.microsoft.com/office/drawing/2014/main" id="{F6B6ADA6-B72F-2F09-0614-932406D0F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4400" y="19839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32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20078 -0.00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9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78 -0.00185 L 0.4375 -0.001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542941D-45EA-430A-B8C2-5FA3A05544FA}"/>
              </a:ext>
            </a:extLst>
          </p:cNvPr>
          <p:cNvSpPr txBox="1"/>
          <p:nvPr/>
        </p:nvSpPr>
        <p:spPr>
          <a:xfrm>
            <a:off x="5196400" y="2117081"/>
            <a:ext cx="5840470" cy="34163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pPr lvl="0" algn="r" rtl="1">
              <a:lnSpc>
                <a:spcPct val="150000"/>
              </a:lnSpc>
            </a:pPr>
            <a:r>
              <a:rPr lang="fa-IR" sz="2400" dirty="0">
                <a:solidFill>
                  <a:srgbClr val="FF0000"/>
                </a:solidFill>
                <a:cs typeface="B Koodak" panose="00000700000000000000" pitchFamily="2" charset="-78"/>
              </a:rPr>
              <a:t>سوره به حالت نمایش توسط خود دانش آموزان اجرا میگردد، همراه با شعر و نقاشی</a:t>
            </a:r>
          </a:p>
          <a:p>
            <a:pPr lvl="0" algn="r" rtl="1">
              <a:lnSpc>
                <a:spcPct val="150000"/>
              </a:lnSpc>
            </a:pPr>
            <a:r>
              <a:rPr lang="fa-IR" sz="2400" dirty="0">
                <a:cs typeface="B Koodak" panose="00000700000000000000" pitchFamily="2" charset="-78"/>
              </a:rPr>
              <a:t>موضوع: تخصصی</a:t>
            </a:r>
          </a:p>
          <a:p>
            <a:pPr lvl="0" algn="r" rtl="1">
              <a:lnSpc>
                <a:spcPct val="150000"/>
              </a:lnSpc>
            </a:pPr>
            <a:r>
              <a:rPr lang="fa-IR" sz="2400" dirty="0">
                <a:cs typeface="B Koodak" panose="00000700000000000000" pitchFamily="2" charset="-78"/>
              </a:rPr>
              <a:t>مخاطب: کودکان 8 تا 11 سال</a:t>
            </a:r>
          </a:p>
          <a:p>
            <a:pPr lvl="0" algn="r" rtl="1">
              <a:lnSpc>
                <a:spcPct val="150000"/>
              </a:lnSpc>
            </a:pPr>
            <a:r>
              <a:rPr lang="fa-IR" sz="2400" dirty="0">
                <a:cs typeface="B Koodak" panose="00000700000000000000" pitchFamily="2" charset="-78"/>
              </a:rPr>
              <a:t>جنسیت: دختر</a:t>
            </a:r>
          </a:p>
          <a:p>
            <a:pPr lvl="0" algn="r" rtl="1">
              <a:lnSpc>
                <a:spcPct val="150000"/>
              </a:lnSpc>
            </a:pPr>
            <a:r>
              <a:rPr lang="fa-IR" sz="2400" dirty="0">
                <a:cs typeface="B Koodak" panose="00000700000000000000" pitchFamily="2" charset="-78"/>
              </a:rPr>
              <a:t>قشر عام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91A38-16AD-B625-5BDE-B73B66C00593}"/>
              </a:ext>
            </a:extLst>
          </p:cNvPr>
          <p:cNvSpPr txBox="1"/>
          <p:nvPr/>
        </p:nvSpPr>
        <p:spPr>
          <a:xfrm>
            <a:off x="6096000" y="1515424"/>
            <a:ext cx="4041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تبیین فعالیت قطار قرآنی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1F480BA-FEBF-D098-9F04-3D2DE34C25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" b="4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255282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2B0FB55-ECB0-4E3F-AB19-50661C5517B6}"/>
              </a:ext>
            </a:extLst>
          </p:cNvPr>
          <p:cNvSpPr txBox="1"/>
          <p:nvPr/>
        </p:nvSpPr>
        <p:spPr>
          <a:xfrm>
            <a:off x="1357020" y="1174526"/>
            <a:ext cx="603865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fa-I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مقدمات و لوازم فعالیت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86D37D-1484-407D-9B49-F3491BF4CBBC}"/>
              </a:ext>
            </a:extLst>
          </p:cNvPr>
          <p:cNvSpPr txBox="1"/>
          <p:nvPr/>
        </p:nvSpPr>
        <p:spPr>
          <a:xfrm>
            <a:off x="558800" y="1990155"/>
            <a:ext cx="7000239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pPr lvl="0" algn="r" rtl="1">
              <a:lnSpc>
                <a:spcPct val="150000"/>
              </a:lnSpc>
            </a:pPr>
            <a:r>
              <a:rPr lang="fa-IR" sz="2400" dirty="0">
                <a:solidFill>
                  <a:srgbClr val="FF0000"/>
                </a:solidFill>
                <a:cs typeface="B Koodak" panose="00000700000000000000" pitchFamily="2" charset="-78"/>
              </a:rPr>
              <a:t>طول زمان فعالیت: </a:t>
            </a:r>
            <a:r>
              <a:rPr lang="fa-IR" sz="2400" dirty="0">
                <a:cs typeface="B Koodak" panose="00000700000000000000" pitchFamily="2" charset="-78"/>
              </a:rPr>
              <a:t>کل سال بیشتر تابستان</a:t>
            </a:r>
          </a:p>
          <a:p>
            <a:pPr lvl="0" algn="r" rtl="1">
              <a:lnSpc>
                <a:spcPct val="150000"/>
              </a:lnSpc>
            </a:pPr>
            <a:r>
              <a:rPr lang="fa-IR" sz="2400" dirty="0">
                <a:solidFill>
                  <a:srgbClr val="FF0000"/>
                </a:solidFill>
                <a:cs typeface="B Koodak" panose="00000700000000000000" pitchFamily="2" charset="-78"/>
              </a:rPr>
              <a:t>مکان و ویژگی‌های آن:</a:t>
            </a:r>
            <a:r>
              <a:rPr lang="fa-IR" sz="2400" dirty="0">
                <a:cs typeface="B Koodak" panose="00000700000000000000" pitchFamily="2" charset="-78"/>
              </a:rPr>
              <a:t> پایگاه بسیج و مدرسه</a:t>
            </a:r>
          </a:p>
          <a:p>
            <a:pPr lvl="0" algn="r" rtl="1">
              <a:lnSpc>
                <a:spcPct val="150000"/>
              </a:lnSpc>
            </a:pPr>
            <a:r>
              <a:rPr lang="fa-IR" sz="2400" dirty="0">
                <a:solidFill>
                  <a:srgbClr val="FF0000"/>
                </a:solidFill>
                <a:cs typeface="B Koodak" panose="00000700000000000000" pitchFamily="2" charset="-78"/>
              </a:rPr>
              <a:t>امکانات و ابزار: </a:t>
            </a:r>
            <a:r>
              <a:rPr lang="fa-IR" sz="2400" dirty="0">
                <a:cs typeface="B Koodak" panose="00000700000000000000" pitchFamily="2" charset="-78"/>
              </a:rPr>
              <a:t>بهتر است سیستم دیتا شو باشد و پاورپوینت بازیها و بنرهای قرآنی ارائه شود. عروسک تنپوش هم برای نمایش پیشنهاد میشود. برای ساخت کاردستی ماژیک، مقوا، کاغذ رنگی، ....</a:t>
            </a:r>
          </a:p>
          <a:p>
            <a:pPr lvl="0" algn="r" rtl="1">
              <a:lnSpc>
                <a:spcPct val="150000"/>
              </a:lnSpc>
            </a:pPr>
            <a:endParaRPr lang="fa-IR" sz="2400" dirty="0">
              <a:cs typeface="B Koodak" panose="00000700000000000000" pitchFamily="2" charset="-78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B17DB50-8463-3D5A-C564-DA0ABFEC6A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b="8415"/>
          <a:stretch/>
        </p:blipFill>
        <p:spPr/>
      </p:pic>
      <p:pic>
        <p:nvPicPr>
          <p:cNvPr id="15" name="shape 14">
            <a:extLst>
              <a:ext uri="{FF2B5EF4-FFF2-40B4-BE49-F238E27FC236}">
                <a16:creationId xmlns:a16="http://schemas.microsoft.com/office/drawing/2014/main" id="{1A311801-8B54-46B6-A38D-D743A5019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66979" b="31067"/>
          <a:stretch/>
        </p:blipFill>
        <p:spPr>
          <a:xfrm flipH="1">
            <a:off x="10045701" y="5127276"/>
            <a:ext cx="2146300" cy="173072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5198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slidehall.ir_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20">
      <a:majorFont>
        <a:latin typeface="Luckiest Guy"/>
        <a:ea typeface="Arial Unicode MS"/>
        <a:cs typeface="IRAN Kharazmi"/>
      </a:majorFont>
      <a:minorFont>
        <a:latin typeface="Montserrat Light"/>
        <a:ea typeface="Arial Unicode MS"/>
        <a:cs typeface="IRAN(FaNum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152"/>
        </a:solidFill>
        <a:ln>
          <a:noFill/>
        </a:ln>
      </a:spPr>
      <a:bodyPr rtlCol="0" anchor="ctr" anchorCtr="0"/>
      <a:lstStyle>
        <a:defPPr algn="ctr">
          <a:defRPr sz="2000" dirty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2F383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4617</TotalTime>
  <Words>963</Words>
  <Application>Microsoft Office PowerPoint</Application>
  <PresentationFormat>Widescreen</PresentationFormat>
  <Paragraphs>88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맑은 고딕</vt:lpstr>
      <vt:lpstr>B Koodak</vt:lpstr>
      <vt:lpstr>Calibri</vt:lpstr>
      <vt:lpstr>B Morvarid</vt:lpstr>
      <vt:lpstr>B Titr</vt:lpstr>
      <vt:lpstr>Koodak</vt:lpstr>
      <vt:lpstr>Wingdings</vt:lpstr>
      <vt:lpstr>slidehall.ir_slide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Modern</cp:lastModifiedBy>
  <cp:revision>366</cp:revision>
  <dcterms:created xsi:type="dcterms:W3CDTF">2019-04-06T05:20:47Z</dcterms:created>
  <dcterms:modified xsi:type="dcterms:W3CDTF">2025-01-22T17:50:27Z</dcterms:modified>
</cp:coreProperties>
</file>