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79" r:id="rId2"/>
    <p:sldId id="280" r:id="rId3"/>
    <p:sldId id="302" r:id="rId4"/>
    <p:sldId id="281" r:id="rId5"/>
    <p:sldId id="283" r:id="rId6"/>
    <p:sldId id="303" r:id="rId7"/>
    <p:sldId id="304" r:id="rId8"/>
    <p:sldId id="294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305" r:id="rId18"/>
    <p:sldId id="292" r:id="rId19"/>
    <p:sldId id="295" r:id="rId20"/>
    <p:sldId id="296" r:id="rId21"/>
    <p:sldId id="297" r:id="rId22"/>
    <p:sldId id="299" r:id="rId23"/>
    <p:sldId id="300" r:id="rId24"/>
    <p:sldId id="293" r:id="rId25"/>
    <p:sldId id="30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9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089CB0-A868-4753-A474-EDA15949A5C8}" type="doc">
      <dgm:prSet loTypeId="urn:microsoft.com/office/officeart/2005/8/layout/radial6#1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EF0C97AD-16C9-4C20-A43D-B679736A2BE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algn="ctr" defTabSz="914400" rtl="0" eaLnBrk="1" latinLnBrk="0" hangingPunct="1"/>
          <a:r>
            <a:rPr lang="en-US" sz="20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Titr" panose="00000700000000000000" pitchFamily="2" charset="-78"/>
            </a:rPr>
            <a:t>معرفی</a:t>
          </a:r>
          <a:r>
            <a:rPr lang="fa-IR" sz="20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Titr" panose="00000700000000000000" pitchFamily="2" charset="-78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Titr" panose="00000700000000000000" pitchFamily="2" charset="-78"/>
            </a:rPr>
            <a:t>فعالیت</a:t>
          </a:r>
          <a:endParaRPr lang="en-US" sz="2000" b="1" kern="1200" dirty="0">
            <a:solidFill>
              <a:schemeClr val="tx1"/>
            </a:solidFill>
            <a:latin typeface="Cooper Black" panose="0208090404030B020404" charset="0"/>
            <a:ea typeface="+mn-ea"/>
            <a:cs typeface="B Titr" panose="00000700000000000000" pitchFamily="2" charset="-78"/>
          </a:endParaRPr>
        </a:p>
      </dgm:t>
    </dgm:pt>
    <dgm:pt modelId="{1F545B4A-5E29-48BA-A94F-87387EDAD7F9}" type="parTrans" cxnId="{EF971904-868F-4E68-84DB-D8E91127C5BD}">
      <dgm:prSet/>
      <dgm:spPr/>
      <dgm:t>
        <a:bodyPr/>
        <a:lstStyle/>
        <a:p>
          <a:endParaRPr lang="en-US"/>
        </a:p>
      </dgm:t>
    </dgm:pt>
    <dgm:pt modelId="{B7BE304E-C403-4317-91AF-24E78910596E}" type="sibTrans" cxnId="{EF971904-868F-4E68-84DB-D8E91127C5BD}">
      <dgm:prSet/>
      <dgm:spPr/>
      <dgm:t>
        <a:bodyPr/>
        <a:lstStyle/>
        <a:p>
          <a:endParaRPr lang="en-US"/>
        </a:p>
      </dgm:t>
    </dgm:pt>
    <dgm:pt modelId="{478BBA2F-43D0-49A2-BE7E-15CCE17FC089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1"/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موضوع:</a:t>
          </a:r>
        </a:p>
        <a:p>
          <a:pPr algn="ctr" rtl="1"/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تخصصی</a:t>
          </a:r>
          <a:endParaRPr lang="en-US" sz="1600" b="1" kern="1200" dirty="0">
            <a:solidFill>
              <a:schemeClr val="tx1"/>
            </a:solidFill>
            <a:latin typeface="Cooper Black" panose="0208090404030B020404" charset="0"/>
            <a:ea typeface="+mn-ea"/>
            <a:cs typeface="B Badr" panose="00000400000000000000" pitchFamily="2" charset="-78"/>
          </a:endParaRPr>
        </a:p>
      </dgm:t>
    </dgm:pt>
    <dgm:pt modelId="{366B3340-CE6E-4FC5-9210-3A29FE8E4D49}" type="parTrans" cxnId="{154B6400-E087-4A87-AD60-5565FA65B3ED}">
      <dgm:prSet/>
      <dgm:spPr/>
      <dgm:t>
        <a:bodyPr/>
        <a:lstStyle/>
        <a:p>
          <a:endParaRPr lang="en-US"/>
        </a:p>
      </dgm:t>
    </dgm:pt>
    <dgm:pt modelId="{39A004EE-54BC-4A4B-AC5A-D2C1A461621F}" type="sibTrans" cxnId="{154B6400-E087-4A87-AD60-5565FA65B3ED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B3F0FB2E-A0F0-4BB8-887E-226B2CE2FE44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1"/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مخاطب: </a:t>
          </a:r>
        </a:p>
        <a:p>
          <a:pPr algn="ctr" rtl="1"/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نوجوانان 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دختر</a:t>
          </a:r>
          <a:r>
            <a:rPr lang="fa-IR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(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متوسطه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اول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و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دوم</a:t>
          </a:r>
          <a:r>
            <a:rPr lang="fa-IR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)</a:t>
          </a:r>
          <a:endParaRPr lang="en-US" sz="1600" b="1" kern="1200" dirty="0">
            <a:solidFill>
              <a:schemeClr val="tx1"/>
            </a:solidFill>
            <a:latin typeface="Cooper Black" panose="0208090404030B020404" charset="0"/>
            <a:ea typeface="+mn-ea"/>
            <a:cs typeface="B Badr" panose="00000400000000000000" pitchFamily="2" charset="-78"/>
          </a:endParaRPr>
        </a:p>
      </dgm:t>
    </dgm:pt>
    <dgm:pt modelId="{5A26B931-E14F-4BEF-9FF0-2497FE517E14}" type="parTrans" cxnId="{C06EE191-AEC9-41B5-8107-4E4FB516D98C}">
      <dgm:prSet/>
      <dgm:spPr/>
      <dgm:t>
        <a:bodyPr/>
        <a:lstStyle/>
        <a:p>
          <a:endParaRPr lang="en-US"/>
        </a:p>
      </dgm:t>
    </dgm:pt>
    <dgm:pt modelId="{912164DE-EA33-4EC5-BCFC-4F21392D8DCD}" type="sibTrans" cxnId="{C06EE191-AEC9-41B5-8107-4E4FB516D98C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6C19A52D-9A28-478D-8F48-3FBC22E212C6}">
      <dgm:prSet/>
      <dgm:spPr/>
      <dgm:t>
        <a:bodyPr/>
        <a:lstStyle/>
        <a:p>
          <a:endParaRPr lang="en-US"/>
        </a:p>
      </dgm:t>
    </dgm:pt>
    <dgm:pt modelId="{0A9BAA44-94FF-4CBA-AC0D-86F310E3CBE1}" type="parTrans" cxnId="{69A77E42-214A-450B-A1C5-4466E4A48E8D}">
      <dgm:prSet/>
      <dgm:spPr/>
      <dgm:t>
        <a:bodyPr/>
        <a:lstStyle/>
        <a:p>
          <a:endParaRPr lang="en-US"/>
        </a:p>
      </dgm:t>
    </dgm:pt>
    <dgm:pt modelId="{966B2D25-82AD-42AD-ABE6-E3BDFF568085}" type="sibTrans" cxnId="{69A77E42-214A-450B-A1C5-4466E4A48E8D}">
      <dgm:prSet/>
      <dgm:spPr/>
      <dgm:t>
        <a:bodyPr/>
        <a:lstStyle/>
        <a:p>
          <a:endParaRPr lang="en-US"/>
        </a:p>
      </dgm:t>
    </dgm:pt>
    <dgm:pt modelId="{5E14946B-368A-4BD9-9C68-41AE15CA23F9}">
      <dgm:prSet/>
      <dgm:spPr/>
      <dgm:t>
        <a:bodyPr/>
        <a:lstStyle/>
        <a:p>
          <a:endParaRPr lang="en-US"/>
        </a:p>
      </dgm:t>
    </dgm:pt>
    <dgm:pt modelId="{BBC6BA92-2608-4711-BDAF-001EDFE6D792}" type="parTrans" cxnId="{FC890D17-ECEF-4091-954F-DB18854976EE}">
      <dgm:prSet/>
      <dgm:spPr/>
      <dgm:t>
        <a:bodyPr/>
        <a:lstStyle/>
        <a:p>
          <a:endParaRPr lang="en-US"/>
        </a:p>
      </dgm:t>
    </dgm:pt>
    <dgm:pt modelId="{E0AAB5AF-E7C9-4E24-AF21-E50E19B2CC2D}" type="sibTrans" cxnId="{FC890D17-ECEF-4091-954F-DB18854976EE}">
      <dgm:prSet/>
      <dgm:spPr/>
      <dgm:t>
        <a:bodyPr/>
        <a:lstStyle/>
        <a:p>
          <a:endParaRPr lang="en-US"/>
        </a:p>
      </dgm:t>
    </dgm:pt>
    <dgm:pt modelId="{E605638B-1F83-4912-8173-BF916F5707DF}">
      <dgm:prSet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en-US" sz="1600" b="1" kern="1200" dirty="0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نمایشگاهی در دو بخش اصلی </a:t>
          </a:r>
          <a:r>
            <a:rPr lang="en-US" sz="1600" b="1" kern="1200" dirty="0" err="1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با</a:t>
          </a:r>
          <a:r>
            <a:rPr lang="en-US" sz="1600" b="1" kern="1200" dirty="0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عناوین</a:t>
          </a:r>
          <a:r>
            <a:rPr lang="en-US" sz="1600" b="1" kern="1200" dirty="0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:</a:t>
          </a:r>
        </a:p>
        <a:p>
          <a:pPr rtl="1"/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الگوهای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زورکی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والگوی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سوم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زن</a:t>
          </a:r>
          <a:r>
            <a:rPr lang="en-US" sz="1400" kern="1200" dirty="0" smtClean="0">
              <a:cs typeface="B Badr" panose="00000400000000000000" pitchFamily="2" charset="-78"/>
            </a:rPr>
            <a:t>. </a:t>
          </a:r>
          <a:endParaRPr lang="en-US" sz="1400" kern="1200" dirty="0">
            <a:cs typeface="B Badr" panose="00000400000000000000" pitchFamily="2" charset="-78"/>
          </a:endParaRPr>
        </a:p>
      </dgm:t>
    </dgm:pt>
    <dgm:pt modelId="{55737946-416F-4C35-BB4C-8D0F6314F2CD}" type="parTrans" cxnId="{CA33BCB3-1259-49B4-821F-558323558412}">
      <dgm:prSet/>
      <dgm:spPr/>
      <dgm:t>
        <a:bodyPr/>
        <a:lstStyle/>
        <a:p>
          <a:endParaRPr lang="en-US"/>
        </a:p>
      </dgm:t>
    </dgm:pt>
    <dgm:pt modelId="{78F2E82C-BD19-4A54-81A2-4BCD87405688}" type="sibTrans" cxnId="{CA33BCB3-1259-49B4-821F-558323558412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A3543813-97BC-464F-A278-872929EEC023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1"/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قالب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های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کاربردی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: فضاسازی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مفهومی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ضرب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المثل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،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بوم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تفکرانتقادی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، شهیدانه، میز گفت و گو،دوربین مستند و ثبت خاطره ها، مصاحبه تلویزیونی</a:t>
          </a:r>
          <a:endParaRPr lang="en-US" sz="1600" b="1" kern="1200" dirty="0">
            <a:solidFill>
              <a:schemeClr val="tx1"/>
            </a:solidFill>
            <a:latin typeface="Cooper Black" panose="0208090404030B020404" charset="0"/>
            <a:ea typeface="+mn-ea"/>
            <a:cs typeface="B Badr" panose="00000400000000000000" pitchFamily="2" charset="-78"/>
          </a:endParaRPr>
        </a:p>
      </dgm:t>
    </dgm:pt>
    <dgm:pt modelId="{5BC1541F-F8A2-4D71-9E41-5BF994941742}" type="parTrans" cxnId="{CAB5B1B9-CF68-4BAD-93DB-650EA6B9A239}">
      <dgm:prSet/>
      <dgm:spPr/>
      <dgm:t>
        <a:bodyPr/>
        <a:lstStyle/>
        <a:p>
          <a:endParaRPr lang="en-US"/>
        </a:p>
      </dgm:t>
    </dgm:pt>
    <dgm:pt modelId="{BE3D2A57-908A-4459-8944-978DA4CE5BC1}" type="sibTrans" cxnId="{CAB5B1B9-CF68-4BAD-93DB-650EA6B9A239}">
      <dgm:prSet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8D1D5EA6-BC7A-4579-A38A-BDAF3378A204}" type="pres">
      <dgm:prSet presAssocID="{F3089CB0-A868-4753-A474-EDA15949A5C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D5D6E3-66D4-4DEA-BBF9-1EB4D079FDAC}" type="pres">
      <dgm:prSet presAssocID="{EF0C97AD-16C9-4C20-A43D-B679736A2BEC}" presName="centerShape" presStyleLbl="node0" presStyleIdx="0" presStyleCnt="1" custScaleX="93389" custScaleY="79908" custLinFactNeighborX="835" custLinFactNeighborY="400"/>
      <dgm:spPr/>
      <dgm:t>
        <a:bodyPr/>
        <a:lstStyle/>
        <a:p>
          <a:endParaRPr lang="en-US"/>
        </a:p>
      </dgm:t>
    </dgm:pt>
    <dgm:pt modelId="{434BC9D0-DA25-4AF8-A9AC-2B8DFEDB473C}" type="pres">
      <dgm:prSet presAssocID="{E605638B-1F83-4912-8173-BF916F5707DF}" presName="node" presStyleLbl="node1" presStyleIdx="0" presStyleCnt="4" custScaleX="144465" custScaleY="116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D0DBA-7AB9-4D03-9E92-40A6933ED047}" type="pres">
      <dgm:prSet presAssocID="{E605638B-1F83-4912-8173-BF916F5707DF}" presName="dummy" presStyleCnt="0"/>
      <dgm:spPr/>
    </dgm:pt>
    <dgm:pt modelId="{71AD360D-884A-47D1-BE55-00D18415BBF8}" type="pres">
      <dgm:prSet presAssocID="{78F2E82C-BD19-4A54-81A2-4BCD87405688}" presName="sibTrans" presStyleLbl="sibTrans2D1" presStyleIdx="0" presStyleCnt="4"/>
      <dgm:spPr/>
      <dgm:t>
        <a:bodyPr/>
        <a:lstStyle/>
        <a:p>
          <a:endParaRPr lang="en-US"/>
        </a:p>
      </dgm:t>
    </dgm:pt>
    <dgm:pt modelId="{11F862A4-4C98-4FA2-A406-A8113B030DBB}" type="pres">
      <dgm:prSet presAssocID="{A3543813-97BC-464F-A278-872929EEC023}" presName="node" presStyleLbl="node1" presStyleIdx="1" presStyleCnt="4" custScaleX="191650" custScaleY="1704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9A250-A7BB-490E-9850-A476EE496779}" type="pres">
      <dgm:prSet presAssocID="{A3543813-97BC-464F-A278-872929EEC023}" presName="dummy" presStyleCnt="0"/>
      <dgm:spPr/>
    </dgm:pt>
    <dgm:pt modelId="{275E1142-BBFB-4D62-B33C-0DBF05D7587E}" type="pres">
      <dgm:prSet presAssocID="{BE3D2A57-908A-4459-8944-978DA4CE5BC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0A2798AA-0E66-473F-89D4-04070D07A918}" type="pres">
      <dgm:prSet presAssocID="{478BBA2F-43D0-49A2-BE7E-15CCE17FC089}" presName="node" presStyleLbl="node1" presStyleIdx="2" presStyleCnt="4" custScaleX="164946" custScaleY="131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BA745-8CF7-4E61-B4AB-2E44E7318DA9}" type="pres">
      <dgm:prSet presAssocID="{478BBA2F-43D0-49A2-BE7E-15CCE17FC089}" presName="dummy" presStyleCnt="0"/>
      <dgm:spPr/>
    </dgm:pt>
    <dgm:pt modelId="{01A3C846-E1A9-4F4A-A159-2319BD7FA89F}" type="pres">
      <dgm:prSet presAssocID="{39A004EE-54BC-4A4B-AC5A-D2C1A461621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0CC0FD70-3ADD-4B47-AD70-B3260CC23920}" type="pres">
      <dgm:prSet presAssocID="{B3F0FB2E-A0F0-4BB8-887E-226B2CE2FE44}" presName="node" presStyleLbl="node1" presStyleIdx="3" presStyleCnt="4" custScaleX="185821" custScaleY="166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2548B-504A-4510-840A-37C2F586E778}" type="pres">
      <dgm:prSet presAssocID="{B3F0FB2E-A0F0-4BB8-887E-226B2CE2FE44}" presName="dummy" presStyleCnt="0"/>
      <dgm:spPr/>
    </dgm:pt>
    <dgm:pt modelId="{C62B1043-D05E-40D9-9C64-EC8DB3786FFB}" type="pres">
      <dgm:prSet presAssocID="{912164DE-EA33-4EC5-BCFC-4F21392D8DCD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563EBDAD-AD77-447D-85E6-53481D2275C3}" type="presOf" srcId="{478BBA2F-43D0-49A2-BE7E-15CCE17FC089}" destId="{0A2798AA-0E66-473F-89D4-04070D07A918}" srcOrd="0" destOrd="0" presId="urn:microsoft.com/office/officeart/2005/8/layout/radial6#1"/>
    <dgm:cxn modelId="{2F1D8F4B-8BB0-4AF4-9FF3-2BD646EEFE8D}" type="presOf" srcId="{EF0C97AD-16C9-4C20-A43D-B679736A2BEC}" destId="{DED5D6E3-66D4-4DEA-BBF9-1EB4D079FDAC}" srcOrd="0" destOrd="0" presId="urn:microsoft.com/office/officeart/2005/8/layout/radial6#1"/>
    <dgm:cxn modelId="{69D6857E-A1EF-4E90-A9F3-BE54386BF317}" type="presOf" srcId="{78F2E82C-BD19-4A54-81A2-4BCD87405688}" destId="{71AD360D-884A-47D1-BE55-00D18415BBF8}" srcOrd="0" destOrd="0" presId="urn:microsoft.com/office/officeart/2005/8/layout/radial6#1"/>
    <dgm:cxn modelId="{3CB79B16-A9BF-4DC1-A3B4-F6BE340D0916}" type="presOf" srcId="{39A004EE-54BC-4A4B-AC5A-D2C1A461621F}" destId="{01A3C846-E1A9-4F4A-A159-2319BD7FA89F}" srcOrd="0" destOrd="0" presId="urn:microsoft.com/office/officeart/2005/8/layout/radial6#1"/>
    <dgm:cxn modelId="{FE2AC6A7-93FD-48BE-A5DB-A9A116094812}" type="presOf" srcId="{BE3D2A57-908A-4459-8944-978DA4CE5BC1}" destId="{275E1142-BBFB-4D62-B33C-0DBF05D7587E}" srcOrd="0" destOrd="0" presId="urn:microsoft.com/office/officeart/2005/8/layout/radial6#1"/>
    <dgm:cxn modelId="{CAB5B1B9-CF68-4BAD-93DB-650EA6B9A239}" srcId="{EF0C97AD-16C9-4C20-A43D-B679736A2BEC}" destId="{A3543813-97BC-464F-A278-872929EEC023}" srcOrd="1" destOrd="0" parTransId="{5BC1541F-F8A2-4D71-9E41-5BF994941742}" sibTransId="{BE3D2A57-908A-4459-8944-978DA4CE5BC1}"/>
    <dgm:cxn modelId="{C06EE191-AEC9-41B5-8107-4E4FB516D98C}" srcId="{EF0C97AD-16C9-4C20-A43D-B679736A2BEC}" destId="{B3F0FB2E-A0F0-4BB8-887E-226B2CE2FE44}" srcOrd="3" destOrd="0" parTransId="{5A26B931-E14F-4BEF-9FF0-2497FE517E14}" sibTransId="{912164DE-EA33-4EC5-BCFC-4F21392D8DCD}"/>
    <dgm:cxn modelId="{154B6400-E087-4A87-AD60-5565FA65B3ED}" srcId="{EF0C97AD-16C9-4C20-A43D-B679736A2BEC}" destId="{478BBA2F-43D0-49A2-BE7E-15CCE17FC089}" srcOrd="2" destOrd="0" parTransId="{366B3340-CE6E-4FC5-9210-3A29FE8E4D49}" sibTransId="{39A004EE-54BC-4A4B-AC5A-D2C1A461621F}"/>
    <dgm:cxn modelId="{EF971904-868F-4E68-84DB-D8E91127C5BD}" srcId="{F3089CB0-A868-4753-A474-EDA15949A5C8}" destId="{EF0C97AD-16C9-4C20-A43D-B679736A2BEC}" srcOrd="0" destOrd="0" parTransId="{1F545B4A-5E29-48BA-A94F-87387EDAD7F9}" sibTransId="{B7BE304E-C403-4317-91AF-24E78910596E}"/>
    <dgm:cxn modelId="{8EAC7BCA-A4EA-4759-A726-8EEB4CFA0383}" type="presOf" srcId="{B3F0FB2E-A0F0-4BB8-887E-226B2CE2FE44}" destId="{0CC0FD70-3ADD-4B47-AD70-B3260CC23920}" srcOrd="0" destOrd="0" presId="urn:microsoft.com/office/officeart/2005/8/layout/radial6#1"/>
    <dgm:cxn modelId="{CA33BCB3-1259-49B4-821F-558323558412}" srcId="{EF0C97AD-16C9-4C20-A43D-B679736A2BEC}" destId="{E605638B-1F83-4912-8173-BF916F5707DF}" srcOrd="0" destOrd="0" parTransId="{55737946-416F-4C35-BB4C-8D0F6314F2CD}" sibTransId="{78F2E82C-BD19-4A54-81A2-4BCD87405688}"/>
    <dgm:cxn modelId="{CDCE5A4C-08A9-4E53-969D-8BA80964A058}" type="presOf" srcId="{F3089CB0-A868-4753-A474-EDA15949A5C8}" destId="{8D1D5EA6-BC7A-4579-A38A-BDAF3378A204}" srcOrd="0" destOrd="0" presId="urn:microsoft.com/office/officeart/2005/8/layout/radial6#1"/>
    <dgm:cxn modelId="{69A77E42-214A-450B-A1C5-4466E4A48E8D}" srcId="{F3089CB0-A868-4753-A474-EDA15949A5C8}" destId="{6C19A52D-9A28-478D-8F48-3FBC22E212C6}" srcOrd="1" destOrd="0" parTransId="{0A9BAA44-94FF-4CBA-AC0D-86F310E3CBE1}" sibTransId="{966B2D25-82AD-42AD-ABE6-E3BDFF568085}"/>
    <dgm:cxn modelId="{8413D640-DED6-48C6-950A-4262948ABAAC}" type="presOf" srcId="{A3543813-97BC-464F-A278-872929EEC023}" destId="{11F862A4-4C98-4FA2-A406-A8113B030DBB}" srcOrd="0" destOrd="0" presId="urn:microsoft.com/office/officeart/2005/8/layout/radial6#1"/>
    <dgm:cxn modelId="{FC890D17-ECEF-4091-954F-DB18854976EE}" srcId="{F3089CB0-A868-4753-A474-EDA15949A5C8}" destId="{5E14946B-368A-4BD9-9C68-41AE15CA23F9}" srcOrd="2" destOrd="0" parTransId="{BBC6BA92-2608-4711-BDAF-001EDFE6D792}" sibTransId="{E0AAB5AF-E7C9-4E24-AF21-E50E19B2CC2D}"/>
    <dgm:cxn modelId="{CA977AAD-EC6B-4582-98CC-023BB9BE2D86}" type="presOf" srcId="{E605638B-1F83-4912-8173-BF916F5707DF}" destId="{434BC9D0-DA25-4AF8-A9AC-2B8DFEDB473C}" srcOrd="0" destOrd="0" presId="urn:microsoft.com/office/officeart/2005/8/layout/radial6#1"/>
    <dgm:cxn modelId="{97219A32-7D8E-4569-AE70-BE0C4C1BD5E0}" type="presOf" srcId="{912164DE-EA33-4EC5-BCFC-4F21392D8DCD}" destId="{C62B1043-D05E-40D9-9C64-EC8DB3786FFB}" srcOrd="0" destOrd="0" presId="urn:microsoft.com/office/officeart/2005/8/layout/radial6#1"/>
    <dgm:cxn modelId="{838188BF-C80C-4DF0-A450-C7DF57941380}" type="presParOf" srcId="{8D1D5EA6-BC7A-4579-A38A-BDAF3378A204}" destId="{DED5D6E3-66D4-4DEA-BBF9-1EB4D079FDAC}" srcOrd="0" destOrd="0" presId="urn:microsoft.com/office/officeart/2005/8/layout/radial6#1"/>
    <dgm:cxn modelId="{CB157532-E4D2-4AD0-87ED-48C0A0ADFD39}" type="presParOf" srcId="{8D1D5EA6-BC7A-4579-A38A-BDAF3378A204}" destId="{434BC9D0-DA25-4AF8-A9AC-2B8DFEDB473C}" srcOrd="1" destOrd="0" presId="urn:microsoft.com/office/officeart/2005/8/layout/radial6#1"/>
    <dgm:cxn modelId="{BB822EE8-0C05-4295-8CAC-6DD68F800A97}" type="presParOf" srcId="{8D1D5EA6-BC7A-4579-A38A-BDAF3378A204}" destId="{B60D0DBA-7AB9-4D03-9E92-40A6933ED047}" srcOrd="2" destOrd="0" presId="urn:microsoft.com/office/officeart/2005/8/layout/radial6#1"/>
    <dgm:cxn modelId="{6534BFF4-77EB-4E93-8E52-711D91EA384E}" type="presParOf" srcId="{8D1D5EA6-BC7A-4579-A38A-BDAF3378A204}" destId="{71AD360D-884A-47D1-BE55-00D18415BBF8}" srcOrd="3" destOrd="0" presId="urn:microsoft.com/office/officeart/2005/8/layout/radial6#1"/>
    <dgm:cxn modelId="{2FB4033A-8F96-4E41-9C9A-850A0FA6DCAA}" type="presParOf" srcId="{8D1D5EA6-BC7A-4579-A38A-BDAF3378A204}" destId="{11F862A4-4C98-4FA2-A406-A8113B030DBB}" srcOrd="4" destOrd="0" presId="urn:microsoft.com/office/officeart/2005/8/layout/radial6#1"/>
    <dgm:cxn modelId="{A5F9D469-2D3D-461C-BF9B-B97FF3706236}" type="presParOf" srcId="{8D1D5EA6-BC7A-4579-A38A-BDAF3378A204}" destId="{A8A9A250-A7BB-490E-9850-A476EE496779}" srcOrd="5" destOrd="0" presId="urn:microsoft.com/office/officeart/2005/8/layout/radial6#1"/>
    <dgm:cxn modelId="{FCBF1468-1410-45F0-B361-71DA63531E53}" type="presParOf" srcId="{8D1D5EA6-BC7A-4579-A38A-BDAF3378A204}" destId="{275E1142-BBFB-4D62-B33C-0DBF05D7587E}" srcOrd="6" destOrd="0" presId="urn:microsoft.com/office/officeart/2005/8/layout/radial6#1"/>
    <dgm:cxn modelId="{C3460918-F985-4406-B1B6-4AD51F1D4DB7}" type="presParOf" srcId="{8D1D5EA6-BC7A-4579-A38A-BDAF3378A204}" destId="{0A2798AA-0E66-473F-89D4-04070D07A918}" srcOrd="7" destOrd="0" presId="urn:microsoft.com/office/officeart/2005/8/layout/radial6#1"/>
    <dgm:cxn modelId="{514DEC45-981A-411F-84ED-AB03D19027D8}" type="presParOf" srcId="{8D1D5EA6-BC7A-4579-A38A-BDAF3378A204}" destId="{FD3BA745-8CF7-4E61-B4AB-2E44E7318DA9}" srcOrd="8" destOrd="0" presId="urn:microsoft.com/office/officeart/2005/8/layout/radial6#1"/>
    <dgm:cxn modelId="{C384CFF7-CB57-4348-BC44-5865445F8CBD}" type="presParOf" srcId="{8D1D5EA6-BC7A-4579-A38A-BDAF3378A204}" destId="{01A3C846-E1A9-4F4A-A159-2319BD7FA89F}" srcOrd="9" destOrd="0" presId="urn:microsoft.com/office/officeart/2005/8/layout/radial6#1"/>
    <dgm:cxn modelId="{EC41F3ED-31E0-4A0A-B932-D345D0B33A22}" type="presParOf" srcId="{8D1D5EA6-BC7A-4579-A38A-BDAF3378A204}" destId="{0CC0FD70-3ADD-4B47-AD70-B3260CC23920}" srcOrd="10" destOrd="0" presId="urn:microsoft.com/office/officeart/2005/8/layout/radial6#1"/>
    <dgm:cxn modelId="{62B5B53D-6FD3-450E-AA35-38FDB897C31B}" type="presParOf" srcId="{8D1D5EA6-BC7A-4579-A38A-BDAF3378A204}" destId="{1D92548B-504A-4510-840A-37C2F586E778}" srcOrd="11" destOrd="0" presId="urn:microsoft.com/office/officeart/2005/8/layout/radial6#1"/>
    <dgm:cxn modelId="{BDE2E755-05EB-47A7-B70A-605104B9F277}" type="presParOf" srcId="{8D1D5EA6-BC7A-4579-A38A-BDAF3378A204}" destId="{C62B1043-D05E-40D9-9C64-EC8DB3786FFB}" srcOrd="12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70F03C-3C4D-4EBC-9007-E5A7AF1B0379}" type="doc">
      <dgm:prSet loTypeId="urn:microsoft.com/office/officeart/2008/layout/VerticalCurvedList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928430E7-257A-40B7-93AF-1C6CA5C39FD8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3200" dirty="0" smtClean="0">
              <a:solidFill>
                <a:srgbClr val="FF0000"/>
              </a:solidFill>
              <a:cs typeface="B Kamran" panose="00000400000000000000" pitchFamily="2" charset="-78"/>
            </a:rPr>
            <a:t> </a:t>
          </a:r>
          <a:r>
            <a:rPr lang="en-US" sz="2400" b="1" dirty="0" smtClean="0">
              <a:cs typeface="B Kamran" panose="00000400000000000000" pitchFamily="2" charset="-78"/>
            </a:rPr>
            <a:t>نصب  پوسترهای محتوایی در نمایشگاه</a:t>
          </a:r>
          <a:r>
            <a:rPr lang="en-US" sz="1800" b="1" dirty="0" smtClean="0">
              <a:solidFill>
                <a:srgbClr val="FF0000"/>
              </a:solidFill>
              <a:cs typeface="B Kamran" panose="00000400000000000000" pitchFamily="2" charset="-78"/>
            </a:rPr>
            <a:t> </a:t>
          </a:r>
          <a:endParaRPr lang="en-US" sz="3200" b="1" dirty="0">
            <a:solidFill>
              <a:srgbClr val="FF0000"/>
            </a:solidFill>
            <a:cs typeface="B Kamran" panose="00000400000000000000" pitchFamily="2" charset="-78"/>
          </a:endParaRPr>
        </a:p>
      </dgm:t>
    </dgm:pt>
    <dgm:pt modelId="{41A0BDC8-63EA-483F-B49D-4EA7CA476A30}" type="sibTrans" cxnId="{0D23EEE9-B3F8-4558-8B4E-9B08E2D85744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5CA5D9C7-AB69-4C2D-921C-618C929D3FD6}" type="parTrans" cxnId="{0D23EEE9-B3F8-4558-8B4E-9B08E2D85744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5D37D70F-423F-4787-88D4-A7C8069A4FBB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1"/>
          <a:r>
            <a:rPr lang="fa-IR" sz="2400" b="1" dirty="0" smtClean="0">
              <a:solidFill>
                <a:srgbClr val="002060"/>
              </a:solidFill>
              <a:cs typeface="B Kamran" panose="00000400000000000000" pitchFamily="2" charset="-78"/>
            </a:rPr>
            <a:t>«</a:t>
          </a:r>
          <a:r>
            <a:rPr lang="en-US" sz="2400" b="1" dirty="0" err="1" smtClean="0">
              <a:solidFill>
                <a:srgbClr val="002060"/>
              </a:solidFill>
              <a:cs typeface="B Kamran" panose="00000400000000000000" pitchFamily="2" charset="-78"/>
            </a:rPr>
            <a:t>زن</a:t>
          </a:r>
          <a:r>
            <a:rPr lang="en-US" sz="2400" b="1" dirty="0" smtClean="0">
              <a:solidFill>
                <a:srgbClr val="002060"/>
              </a:solidFill>
              <a:cs typeface="B Kamran" panose="00000400000000000000" pitchFamily="2" charset="-78"/>
            </a:rPr>
            <a:t> </a:t>
          </a:r>
          <a:r>
            <a:rPr lang="en-US" sz="2400" b="1" dirty="0" err="1" smtClean="0">
              <a:solidFill>
                <a:srgbClr val="002060"/>
              </a:solidFill>
              <a:cs typeface="B Kamran" panose="00000400000000000000" pitchFamily="2" charset="-78"/>
            </a:rPr>
            <a:t>مسلمان</a:t>
          </a:r>
          <a:r>
            <a:rPr lang="en-US" sz="2400" b="1" dirty="0" smtClean="0">
              <a:solidFill>
                <a:srgbClr val="002060"/>
              </a:solidFill>
              <a:cs typeface="B Kamran" panose="00000400000000000000" pitchFamily="2" charset="-78"/>
            </a:rPr>
            <a:t> </a:t>
          </a:r>
          <a:r>
            <a:rPr lang="en-US" sz="2400" b="1" dirty="0" err="1" smtClean="0">
              <a:solidFill>
                <a:srgbClr val="002060"/>
              </a:solidFill>
              <a:cs typeface="B Kamran" panose="00000400000000000000" pitchFamily="2" charset="-78"/>
            </a:rPr>
            <a:t>ایرانی</a:t>
          </a:r>
          <a:r>
            <a:rPr lang="fa-IR" sz="2400" b="1" dirty="0" smtClean="0">
              <a:solidFill>
                <a:srgbClr val="002060"/>
              </a:solidFill>
              <a:cs typeface="B Kamran" panose="00000400000000000000" pitchFamily="2" charset="-78"/>
            </a:rPr>
            <a:t>»</a:t>
          </a:r>
          <a:r>
            <a:rPr lang="en-US" sz="2400" b="1" dirty="0" smtClean="0">
              <a:solidFill>
                <a:srgbClr val="002060"/>
              </a:solidFill>
              <a:cs typeface="B Kamran" panose="00000400000000000000" pitchFamily="2" charset="-78"/>
            </a:rPr>
            <a:t> </a:t>
          </a:r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Kamran" panose="00000400000000000000" pitchFamily="2" charset="-78"/>
            </a:rPr>
            <a:t>الگوی سوم زن</a:t>
          </a:r>
        </a:p>
        <a:p>
          <a:pPr algn="ctr" rtl="1"/>
          <a:r>
            <a:rPr lang="en-US" sz="2400" b="1" dirty="0" smtClean="0">
              <a:solidFill>
                <a:srgbClr val="C00000"/>
              </a:solidFill>
              <a:cs typeface="B Kamran" panose="00000400000000000000" pitchFamily="2" charset="-78"/>
            </a:rPr>
            <a:t>یک الگوی مستقل از الگوی غرب و شرق</a:t>
          </a:r>
          <a:endParaRPr lang="en-US" sz="2400" b="1" dirty="0">
            <a:solidFill>
              <a:srgbClr val="C00000"/>
            </a:solidFill>
            <a:cs typeface="B Kamran" panose="00000400000000000000" pitchFamily="2" charset="-78"/>
          </a:endParaRPr>
        </a:p>
      </dgm:t>
    </dgm:pt>
    <dgm:pt modelId="{ED7AE0A4-5C3A-4DB1-BEF2-E680FD182F18}" type="parTrans" cxnId="{A74C9DC0-39A1-469F-8B6C-4F29BC6BBB2F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8D5AFBCE-3317-4ACC-90C6-68B0E460211A}" type="sibTrans" cxnId="{A74C9DC0-39A1-469F-8B6C-4F29BC6BBB2F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19C2CEA3-D972-4BB8-8216-FFC00DE0AC8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sz="2400" b="1" dirty="0" smtClean="0">
              <a:cs typeface="B Kamran" panose="00000400000000000000" pitchFamily="2" charset="-78"/>
            </a:rPr>
            <a:t>نصب ضرب المثل های </a:t>
          </a:r>
          <a:r>
            <a:rPr lang="en-US" sz="2400" b="1" dirty="0" err="1" smtClean="0">
              <a:cs typeface="B Kamran" panose="00000400000000000000" pitchFamily="2" charset="-78"/>
            </a:rPr>
            <a:t>کهن</a:t>
          </a:r>
          <a:r>
            <a:rPr lang="en-US" sz="2400" b="1" dirty="0" smtClean="0">
              <a:cs typeface="B Kamran" panose="00000400000000000000" pitchFamily="2" charset="-78"/>
            </a:rPr>
            <a:t> </a:t>
          </a:r>
          <a:r>
            <a:rPr lang="en-US" sz="2400" b="1" dirty="0" err="1" smtClean="0">
              <a:cs typeface="B Kamran" panose="00000400000000000000" pitchFamily="2" charset="-78"/>
            </a:rPr>
            <a:t>فارسی</a:t>
          </a:r>
          <a:endParaRPr lang="en-US" sz="2400" b="1" dirty="0">
            <a:cs typeface="B Kamran" panose="00000400000000000000" pitchFamily="2" charset="-78"/>
          </a:endParaRPr>
        </a:p>
      </dgm:t>
    </dgm:pt>
    <dgm:pt modelId="{679F56FF-B88E-4D57-ACC4-B77B592D6084}" type="parTrans" cxnId="{6212E1CE-F4A7-4994-B851-54BB67480F22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B74FBEB8-DC76-4C2B-8885-F803558C0DE8}" type="sibTrans" cxnId="{6212E1CE-F4A7-4994-B851-54BB67480F22}">
      <dgm:prSet/>
      <dgm:spPr/>
      <dgm:t>
        <a:bodyPr/>
        <a:lstStyle/>
        <a:p>
          <a:endParaRPr lang="en-US">
            <a:solidFill>
              <a:srgbClr val="FF0000"/>
            </a:solidFill>
          </a:endParaRPr>
        </a:p>
      </dgm:t>
    </dgm:pt>
    <dgm:pt modelId="{DE7F6CE5-ECAA-44E8-BA48-9956B7236320}" type="pres">
      <dgm:prSet presAssocID="{1470F03C-3C4D-4EBC-9007-E5A7AF1B037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D7EEBC3-BFF9-466D-B8C9-92319152A14F}" type="pres">
      <dgm:prSet presAssocID="{1470F03C-3C4D-4EBC-9007-E5A7AF1B0379}" presName="Name1" presStyleCnt="0"/>
      <dgm:spPr/>
    </dgm:pt>
    <dgm:pt modelId="{93CF5F77-5EC1-4A65-B395-BE62FF38F10F}" type="pres">
      <dgm:prSet presAssocID="{1470F03C-3C4D-4EBC-9007-E5A7AF1B0379}" presName="cycle" presStyleCnt="0"/>
      <dgm:spPr/>
    </dgm:pt>
    <dgm:pt modelId="{A22A1A83-32CA-46E2-815C-0688CCF8483F}" type="pres">
      <dgm:prSet presAssocID="{1470F03C-3C4D-4EBC-9007-E5A7AF1B0379}" presName="srcNode" presStyleLbl="node1" presStyleIdx="0" presStyleCnt="3"/>
      <dgm:spPr/>
    </dgm:pt>
    <dgm:pt modelId="{D7C490F1-3403-488F-9A7B-94DCC83241EB}" type="pres">
      <dgm:prSet presAssocID="{1470F03C-3C4D-4EBC-9007-E5A7AF1B0379}" presName="conn" presStyleLbl="parChTrans1D2" presStyleIdx="0" presStyleCnt="1"/>
      <dgm:spPr/>
      <dgm:t>
        <a:bodyPr/>
        <a:lstStyle/>
        <a:p>
          <a:endParaRPr lang="en-US"/>
        </a:p>
      </dgm:t>
    </dgm:pt>
    <dgm:pt modelId="{5FA2A128-38F5-48E9-8DC4-909D7D301807}" type="pres">
      <dgm:prSet presAssocID="{1470F03C-3C4D-4EBC-9007-E5A7AF1B0379}" presName="extraNode" presStyleLbl="node1" presStyleIdx="0" presStyleCnt="3"/>
      <dgm:spPr/>
    </dgm:pt>
    <dgm:pt modelId="{4E4E1213-AD75-408C-A7B4-4C2476C2E008}" type="pres">
      <dgm:prSet presAssocID="{1470F03C-3C4D-4EBC-9007-E5A7AF1B0379}" presName="dstNode" presStyleLbl="node1" presStyleIdx="0" presStyleCnt="3"/>
      <dgm:spPr/>
    </dgm:pt>
    <dgm:pt modelId="{2BC37003-EBDE-45B7-990E-3AB7FDF40C31}" type="pres">
      <dgm:prSet presAssocID="{5D37D70F-423F-4787-88D4-A7C8069A4FBB}" presName="text_1" presStyleLbl="node1" presStyleIdx="0" presStyleCnt="3" custScaleY="129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BE6CF-89D1-48A5-8436-6D0A63C05F64}" type="pres">
      <dgm:prSet presAssocID="{5D37D70F-423F-4787-88D4-A7C8069A4FBB}" presName="accent_1" presStyleCnt="0"/>
      <dgm:spPr/>
    </dgm:pt>
    <dgm:pt modelId="{82F5F2FD-E7E5-4AC3-B600-522E5640AC07}" type="pres">
      <dgm:prSet presAssocID="{5D37D70F-423F-4787-88D4-A7C8069A4FBB}" presName="accentRepeatNode" presStyleLbl="solidFgAcc1" presStyleIdx="0" presStyleCnt="3" custLinFactNeighborX="3569" custLinFactNeighborY="65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5FDC11-D21D-452D-A907-8643838B1EF3}" type="pres">
      <dgm:prSet presAssocID="{19C2CEA3-D972-4BB8-8216-FFC00DE0AC89}" presName="text_2" presStyleLbl="node1" presStyleIdx="1" presStyleCnt="3" custScaleY="120253" custLinFactNeighborX="1343" custLinFactNeighborY="-31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07D21-5ECD-4FA1-ADF6-6F682406F860}" type="pres">
      <dgm:prSet presAssocID="{19C2CEA3-D972-4BB8-8216-FFC00DE0AC89}" presName="accent_2" presStyleCnt="0"/>
      <dgm:spPr/>
    </dgm:pt>
    <dgm:pt modelId="{A60AC45F-3AAC-45DE-8CC5-2679FBF445BD}" type="pres">
      <dgm:prSet presAssocID="{19C2CEA3-D972-4BB8-8216-FFC00DE0AC89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A1F42C3-0922-4CC4-A19C-D55B87BD4B27}" type="pres">
      <dgm:prSet presAssocID="{928430E7-257A-40B7-93AF-1C6CA5C39FD8}" presName="text_3" presStyleLbl="node1" presStyleIdx="2" presStyleCnt="3" custScaleY="1240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367C10-C741-4FC5-AD04-6C7E55BEEA3F}" type="pres">
      <dgm:prSet presAssocID="{928430E7-257A-40B7-93AF-1C6CA5C39FD8}" presName="accent_3" presStyleCnt="0"/>
      <dgm:spPr/>
    </dgm:pt>
    <dgm:pt modelId="{3ADE62CE-FD19-420A-9737-E87C41C42045}" type="pres">
      <dgm:prSet presAssocID="{928430E7-257A-40B7-93AF-1C6CA5C39FD8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AA66B05-BA18-47DD-8D42-AB1FBA797674}" type="presOf" srcId="{1470F03C-3C4D-4EBC-9007-E5A7AF1B0379}" destId="{DE7F6CE5-ECAA-44E8-BA48-9956B7236320}" srcOrd="0" destOrd="0" presId="urn:microsoft.com/office/officeart/2008/layout/VerticalCurvedList#1"/>
    <dgm:cxn modelId="{8A3EBDFA-7143-4F61-AB15-90DB5E0643FA}" type="presOf" srcId="{5D37D70F-423F-4787-88D4-A7C8069A4FBB}" destId="{2BC37003-EBDE-45B7-990E-3AB7FDF40C31}" srcOrd="0" destOrd="0" presId="urn:microsoft.com/office/officeart/2008/layout/VerticalCurvedList#1"/>
    <dgm:cxn modelId="{A74C9DC0-39A1-469F-8B6C-4F29BC6BBB2F}" srcId="{1470F03C-3C4D-4EBC-9007-E5A7AF1B0379}" destId="{5D37D70F-423F-4787-88D4-A7C8069A4FBB}" srcOrd="0" destOrd="0" parTransId="{ED7AE0A4-5C3A-4DB1-BEF2-E680FD182F18}" sibTransId="{8D5AFBCE-3317-4ACC-90C6-68B0E460211A}"/>
    <dgm:cxn modelId="{0D23EEE9-B3F8-4558-8B4E-9B08E2D85744}" srcId="{1470F03C-3C4D-4EBC-9007-E5A7AF1B0379}" destId="{928430E7-257A-40B7-93AF-1C6CA5C39FD8}" srcOrd="2" destOrd="0" parTransId="{5CA5D9C7-AB69-4C2D-921C-618C929D3FD6}" sibTransId="{41A0BDC8-63EA-483F-B49D-4EA7CA476A30}"/>
    <dgm:cxn modelId="{E6CD7C59-5B91-4F23-A0D3-DF5DCDBA2886}" type="presOf" srcId="{928430E7-257A-40B7-93AF-1C6CA5C39FD8}" destId="{4A1F42C3-0922-4CC4-A19C-D55B87BD4B27}" srcOrd="0" destOrd="0" presId="urn:microsoft.com/office/officeart/2008/layout/VerticalCurvedList#1"/>
    <dgm:cxn modelId="{A44B58BA-3D9C-4352-A322-DA3D66CF6350}" type="presOf" srcId="{8D5AFBCE-3317-4ACC-90C6-68B0E460211A}" destId="{D7C490F1-3403-488F-9A7B-94DCC83241EB}" srcOrd="0" destOrd="0" presId="urn:microsoft.com/office/officeart/2008/layout/VerticalCurvedList#1"/>
    <dgm:cxn modelId="{6212E1CE-F4A7-4994-B851-54BB67480F22}" srcId="{1470F03C-3C4D-4EBC-9007-E5A7AF1B0379}" destId="{19C2CEA3-D972-4BB8-8216-FFC00DE0AC89}" srcOrd="1" destOrd="0" parTransId="{679F56FF-B88E-4D57-ACC4-B77B592D6084}" sibTransId="{B74FBEB8-DC76-4C2B-8885-F803558C0DE8}"/>
    <dgm:cxn modelId="{58AAD237-3F74-48E8-B94F-4151518F8290}" type="presOf" srcId="{19C2CEA3-D972-4BB8-8216-FFC00DE0AC89}" destId="{F75FDC11-D21D-452D-A907-8643838B1EF3}" srcOrd="0" destOrd="0" presId="urn:microsoft.com/office/officeart/2008/layout/VerticalCurvedList#1"/>
    <dgm:cxn modelId="{ACC49AD5-D4BA-416A-AC8A-587CFD2E9CB4}" type="presParOf" srcId="{DE7F6CE5-ECAA-44E8-BA48-9956B7236320}" destId="{7D7EEBC3-BFF9-466D-B8C9-92319152A14F}" srcOrd="0" destOrd="0" presId="urn:microsoft.com/office/officeart/2008/layout/VerticalCurvedList#1"/>
    <dgm:cxn modelId="{F0BF97EA-A71E-4F71-A7EC-F127D0D675F7}" type="presParOf" srcId="{7D7EEBC3-BFF9-466D-B8C9-92319152A14F}" destId="{93CF5F77-5EC1-4A65-B395-BE62FF38F10F}" srcOrd="0" destOrd="0" presId="urn:microsoft.com/office/officeart/2008/layout/VerticalCurvedList#1"/>
    <dgm:cxn modelId="{4E789150-6B05-481D-8D54-B2E928CB03C1}" type="presParOf" srcId="{93CF5F77-5EC1-4A65-B395-BE62FF38F10F}" destId="{A22A1A83-32CA-46E2-815C-0688CCF8483F}" srcOrd="0" destOrd="0" presId="urn:microsoft.com/office/officeart/2008/layout/VerticalCurvedList#1"/>
    <dgm:cxn modelId="{0FA5D795-426C-47DA-9C85-D26E7217A49E}" type="presParOf" srcId="{93CF5F77-5EC1-4A65-B395-BE62FF38F10F}" destId="{D7C490F1-3403-488F-9A7B-94DCC83241EB}" srcOrd="1" destOrd="0" presId="urn:microsoft.com/office/officeart/2008/layout/VerticalCurvedList#1"/>
    <dgm:cxn modelId="{E3AC8C7C-7DD4-43E0-9568-67E8DAB89F4D}" type="presParOf" srcId="{93CF5F77-5EC1-4A65-B395-BE62FF38F10F}" destId="{5FA2A128-38F5-48E9-8DC4-909D7D301807}" srcOrd="2" destOrd="0" presId="urn:microsoft.com/office/officeart/2008/layout/VerticalCurvedList#1"/>
    <dgm:cxn modelId="{D773BCF4-5EF9-4E60-B828-E639E68F8AE5}" type="presParOf" srcId="{93CF5F77-5EC1-4A65-B395-BE62FF38F10F}" destId="{4E4E1213-AD75-408C-A7B4-4C2476C2E008}" srcOrd="3" destOrd="0" presId="urn:microsoft.com/office/officeart/2008/layout/VerticalCurvedList#1"/>
    <dgm:cxn modelId="{A9E30119-A4BD-4B3D-92E2-ACEA0DA9B829}" type="presParOf" srcId="{7D7EEBC3-BFF9-466D-B8C9-92319152A14F}" destId="{2BC37003-EBDE-45B7-990E-3AB7FDF40C31}" srcOrd="1" destOrd="0" presId="urn:microsoft.com/office/officeart/2008/layout/VerticalCurvedList#1"/>
    <dgm:cxn modelId="{76F36B38-5C79-4AA8-A872-432CA6CE2B5D}" type="presParOf" srcId="{7D7EEBC3-BFF9-466D-B8C9-92319152A14F}" destId="{1CDBE6CF-89D1-48A5-8436-6D0A63C05F64}" srcOrd="2" destOrd="0" presId="urn:microsoft.com/office/officeart/2008/layout/VerticalCurvedList#1"/>
    <dgm:cxn modelId="{FEAE9D93-1B76-44BA-97EB-BE97AA642263}" type="presParOf" srcId="{1CDBE6CF-89D1-48A5-8436-6D0A63C05F64}" destId="{82F5F2FD-E7E5-4AC3-B600-522E5640AC07}" srcOrd="0" destOrd="0" presId="urn:microsoft.com/office/officeart/2008/layout/VerticalCurvedList#1"/>
    <dgm:cxn modelId="{00AEE662-68AB-41F0-989F-A14E3B66DA22}" type="presParOf" srcId="{7D7EEBC3-BFF9-466D-B8C9-92319152A14F}" destId="{F75FDC11-D21D-452D-A907-8643838B1EF3}" srcOrd="3" destOrd="0" presId="urn:microsoft.com/office/officeart/2008/layout/VerticalCurvedList#1"/>
    <dgm:cxn modelId="{44C7167B-5C49-4A37-9A42-85AA2DC56F8D}" type="presParOf" srcId="{7D7EEBC3-BFF9-466D-B8C9-92319152A14F}" destId="{6FA07D21-5ECD-4FA1-ADF6-6F682406F860}" srcOrd="4" destOrd="0" presId="urn:microsoft.com/office/officeart/2008/layout/VerticalCurvedList#1"/>
    <dgm:cxn modelId="{9F840F04-BA0A-47B8-8E53-DD8A8DE3BFD3}" type="presParOf" srcId="{6FA07D21-5ECD-4FA1-ADF6-6F682406F860}" destId="{A60AC45F-3AAC-45DE-8CC5-2679FBF445BD}" srcOrd="0" destOrd="0" presId="urn:microsoft.com/office/officeart/2008/layout/VerticalCurvedList#1"/>
    <dgm:cxn modelId="{A2FCF486-FC3E-4E31-863D-8FA2AC25FA69}" type="presParOf" srcId="{7D7EEBC3-BFF9-466D-B8C9-92319152A14F}" destId="{4A1F42C3-0922-4CC4-A19C-D55B87BD4B27}" srcOrd="5" destOrd="0" presId="urn:microsoft.com/office/officeart/2008/layout/VerticalCurvedList#1"/>
    <dgm:cxn modelId="{65B5A461-E686-4BD3-BF5C-4FB7E6266273}" type="presParOf" srcId="{7D7EEBC3-BFF9-466D-B8C9-92319152A14F}" destId="{BA367C10-C741-4FC5-AD04-6C7E55BEEA3F}" srcOrd="6" destOrd="0" presId="urn:microsoft.com/office/officeart/2008/layout/VerticalCurvedList#1"/>
    <dgm:cxn modelId="{4F8AB380-9817-4C20-A463-AB66F6444E3C}" type="presParOf" srcId="{BA367C10-C741-4FC5-AD04-6C7E55BEEA3F}" destId="{3ADE62CE-FD19-420A-9737-E87C41C42045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B1043-D05E-40D9-9C64-EC8DB3786FFB}">
      <dsp:nvSpPr>
        <dsp:cNvPr id="0" name=""/>
        <dsp:cNvSpPr/>
      </dsp:nvSpPr>
      <dsp:spPr>
        <a:xfrm>
          <a:off x="1770994" y="654102"/>
          <a:ext cx="4766172" cy="4766172"/>
        </a:xfrm>
        <a:prstGeom prst="blockArc">
          <a:avLst>
            <a:gd name="adj1" fmla="val 10800000"/>
            <a:gd name="adj2" fmla="val 16200000"/>
            <a:gd name="adj3" fmla="val 4641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01A3C846-E1A9-4F4A-A159-2319BD7FA89F}">
      <dsp:nvSpPr>
        <dsp:cNvPr id="0" name=""/>
        <dsp:cNvSpPr/>
      </dsp:nvSpPr>
      <dsp:spPr>
        <a:xfrm>
          <a:off x="1770994" y="654102"/>
          <a:ext cx="4766172" cy="4766172"/>
        </a:xfrm>
        <a:prstGeom prst="blockArc">
          <a:avLst>
            <a:gd name="adj1" fmla="val 5400000"/>
            <a:gd name="adj2" fmla="val 10800000"/>
            <a:gd name="adj3" fmla="val 4641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275E1142-BBFB-4D62-B33C-0DBF05D7587E}">
      <dsp:nvSpPr>
        <dsp:cNvPr id="0" name=""/>
        <dsp:cNvSpPr/>
      </dsp:nvSpPr>
      <dsp:spPr>
        <a:xfrm>
          <a:off x="1770994" y="654102"/>
          <a:ext cx="4766172" cy="4766172"/>
        </a:xfrm>
        <a:prstGeom prst="blockArc">
          <a:avLst>
            <a:gd name="adj1" fmla="val 0"/>
            <a:gd name="adj2" fmla="val 5400000"/>
            <a:gd name="adj3" fmla="val 4641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71AD360D-884A-47D1-BE55-00D18415BBF8}">
      <dsp:nvSpPr>
        <dsp:cNvPr id="0" name=""/>
        <dsp:cNvSpPr/>
      </dsp:nvSpPr>
      <dsp:spPr>
        <a:xfrm>
          <a:off x="1770994" y="654102"/>
          <a:ext cx="4766172" cy="4766172"/>
        </a:xfrm>
        <a:prstGeom prst="blockArc">
          <a:avLst>
            <a:gd name="adj1" fmla="val 16200000"/>
            <a:gd name="adj2" fmla="val 0"/>
            <a:gd name="adj3" fmla="val 4641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DED5D6E3-66D4-4DEA-BBF9-1EB4D079FDAC}">
      <dsp:nvSpPr>
        <dsp:cNvPr id="0" name=""/>
        <dsp:cNvSpPr/>
      </dsp:nvSpPr>
      <dsp:spPr bwMode="white">
        <a:xfrm>
          <a:off x="3168349" y="2179110"/>
          <a:ext cx="2049211" cy="1753401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Titr" panose="00000700000000000000" pitchFamily="2" charset="-78"/>
            </a:rPr>
            <a:t>معرفی</a:t>
          </a:r>
          <a:r>
            <a:rPr lang="fa-IR" sz="20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Titr" panose="00000700000000000000" pitchFamily="2" charset="-78"/>
            </a:rPr>
            <a:t> </a:t>
          </a:r>
          <a:r>
            <a:rPr lang="en-US" sz="20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Titr" panose="00000700000000000000" pitchFamily="2" charset="-78"/>
            </a:rPr>
            <a:t>فعالیت</a:t>
          </a:r>
          <a:endParaRPr lang="en-US" sz="2000" b="1" kern="1200" dirty="0">
            <a:solidFill>
              <a:schemeClr val="tx1"/>
            </a:solidFill>
            <a:latin typeface="Cooper Black" panose="0208090404030B020404" charset="0"/>
            <a:ea typeface="+mn-ea"/>
            <a:cs typeface="B Titr" panose="00000700000000000000" pitchFamily="2" charset="-78"/>
          </a:endParaRPr>
        </a:p>
      </dsp:txBody>
      <dsp:txXfrm>
        <a:off x="3468449" y="2435890"/>
        <a:ext cx="1449011" cy="1239841"/>
      </dsp:txXfrm>
    </dsp:sp>
    <dsp:sp modelId="{434BC9D0-DA25-4AF8-A9AC-2B8DFEDB473C}">
      <dsp:nvSpPr>
        <dsp:cNvPr id="0" name=""/>
        <dsp:cNvSpPr/>
      </dsp:nvSpPr>
      <dsp:spPr bwMode="white">
        <a:xfrm>
          <a:off x="3044594" y="-184533"/>
          <a:ext cx="2218971" cy="1787864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نمایشگاهی در دو بخش اصلی </a:t>
          </a:r>
          <a:r>
            <a:rPr lang="en-US" sz="1600" b="1" kern="1200" dirty="0" err="1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با</a:t>
          </a:r>
          <a:r>
            <a:rPr lang="en-US" sz="1600" b="1" kern="1200" dirty="0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عناوین</a:t>
          </a:r>
          <a:r>
            <a:rPr lang="en-US" sz="1600" b="1" kern="1200" dirty="0" smtClean="0">
              <a:solidFill>
                <a:schemeClr val="bg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: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الگوهای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زورکی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والگوی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سوم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زن</a:t>
          </a:r>
          <a:r>
            <a:rPr lang="en-US" sz="1400" kern="1200" dirty="0" smtClean="0">
              <a:cs typeface="B Badr" panose="00000400000000000000" pitchFamily="2" charset="-78"/>
            </a:rPr>
            <a:t>. </a:t>
          </a:r>
          <a:endParaRPr lang="en-US" sz="1400" kern="1200" dirty="0">
            <a:cs typeface="B Badr" panose="00000400000000000000" pitchFamily="2" charset="-78"/>
          </a:endParaRPr>
        </a:p>
      </dsp:txBody>
      <dsp:txXfrm>
        <a:off x="3369555" y="77294"/>
        <a:ext cx="1569049" cy="1264210"/>
      </dsp:txXfrm>
    </dsp:sp>
    <dsp:sp modelId="{11F862A4-4C98-4FA2-A406-A8113B030DBB}">
      <dsp:nvSpPr>
        <dsp:cNvPr id="0" name=""/>
        <dsp:cNvSpPr/>
      </dsp:nvSpPr>
      <dsp:spPr bwMode="white">
        <a:xfrm>
          <a:off x="5010006" y="1728193"/>
          <a:ext cx="2943729" cy="2617991"/>
        </a:xfrm>
        <a:prstGeom prst="ellips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قالب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های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کاربردی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: فضاسازی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مفهومی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ضرب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المثل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،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بوم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تفکرانتقادی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، شهیدانه، میز گفت و گو،دوربین مستند و ثبت خاطره ها، مصاحبه تلویزیونی</a:t>
          </a:r>
          <a:endParaRPr lang="en-US" sz="1600" b="1" kern="1200" dirty="0">
            <a:solidFill>
              <a:schemeClr val="tx1"/>
            </a:solidFill>
            <a:latin typeface="Cooper Black" panose="0208090404030B020404" charset="0"/>
            <a:ea typeface="+mn-ea"/>
            <a:cs typeface="B Badr" panose="00000400000000000000" pitchFamily="2" charset="-78"/>
          </a:endParaRPr>
        </a:p>
      </dsp:txBody>
      <dsp:txXfrm>
        <a:off x="5441105" y="2111589"/>
        <a:ext cx="2081531" cy="1851199"/>
      </dsp:txXfrm>
    </dsp:sp>
    <dsp:sp modelId="{0A2798AA-0E66-473F-89D4-04070D07A918}">
      <dsp:nvSpPr>
        <dsp:cNvPr id="0" name=""/>
        <dsp:cNvSpPr/>
      </dsp:nvSpPr>
      <dsp:spPr bwMode="white">
        <a:xfrm>
          <a:off x="2887301" y="4352737"/>
          <a:ext cx="2533558" cy="2024484"/>
        </a:xfrm>
        <a:prstGeom prst="ellips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موضوع: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تخصصی</a:t>
          </a:r>
          <a:endParaRPr lang="en-US" sz="1600" b="1" kern="1200" dirty="0">
            <a:solidFill>
              <a:schemeClr val="tx1"/>
            </a:solidFill>
            <a:latin typeface="Cooper Black" panose="0208090404030B020404" charset="0"/>
            <a:ea typeface="+mn-ea"/>
            <a:cs typeface="B Badr" panose="00000400000000000000" pitchFamily="2" charset="-78"/>
          </a:endParaRPr>
        </a:p>
      </dsp:txBody>
      <dsp:txXfrm>
        <a:off x="3258332" y="4649216"/>
        <a:ext cx="1791496" cy="1431526"/>
      </dsp:txXfrm>
    </dsp:sp>
    <dsp:sp modelId="{0CC0FD70-3ADD-4B47-AD70-B3260CC23920}">
      <dsp:nvSpPr>
        <dsp:cNvPr id="0" name=""/>
        <dsp:cNvSpPr/>
      </dsp:nvSpPr>
      <dsp:spPr bwMode="white">
        <a:xfrm>
          <a:off x="399191" y="1759688"/>
          <a:ext cx="2854196" cy="2555000"/>
        </a:xfrm>
        <a:prstGeom prst="ellips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مخاطب: 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نوجوانان 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دختر</a:t>
          </a:r>
          <a:r>
            <a:rPr lang="fa-IR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(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متوسطه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اول</a:t>
          </a:r>
          <a:r>
            <a:rPr lang="en-US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 و </a:t>
          </a:r>
          <a:r>
            <a:rPr lang="en-US" sz="1600" b="1" kern="1200" dirty="0" err="1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دوم</a:t>
          </a:r>
          <a:r>
            <a:rPr lang="fa-IR" sz="1600" b="1" kern="1200" dirty="0" smtClean="0">
              <a:solidFill>
                <a:schemeClr val="tx1"/>
              </a:solidFill>
              <a:latin typeface="Cooper Black" panose="0208090404030B020404" charset="0"/>
              <a:ea typeface="+mn-ea"/>
              <a:cs typeface="B Badr" panose="00000400000000000000" pitchFamily="2" charset="-78"/>
            </a:rPr>
            <a:t>)</a:t>
          </a:r>
          <a:endParaRPr lang="en-US" sz="1600" b="1" kern="1200" dirty="0">
            <a:solidFill>
              <a:schemeClr val="tx1"/>
            </a:solidFill>
            <a:latin typeface="Cooper Black" panose="0208090404030B020404" charset="0"/>
            <a:ea typeface="+mn-ea"/>
            <a:cs typeface="B Badr" panose="00000400000000000000" pitchFamily="2" charset="-78"/>
          </a:endParaRPr>
        </a:p>
      </dsp:txBody>
      <dsp:txXfrm>
        <a:off x="817178" y="2133859"/>
        <a:ext cx="2018222" cy="18066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90F1-3403-488F-9A7B-94DCC83241EB}">
      <dsp:nvSpPr>
        <dsp:cNvPr id="0" name=""/>
        <dsp:cNvSpPr/>
      </dsp:nvSpPr>
      <dsp:spPr>
        <a:xfrm>
          <a:off x="-5942122" y="-909532"/>
          <a:ext cx="7075648" cy="7075648"/>
        </a:xfrm>
        <a:prstGeom prst="blockArc">
          <a:avLst>
            <a:gd name="adj1" fmla="val 18900000"/>
            <a:gd name="adj2" fmla="val 2700000"/>
            <a:gd name="adj3" fmla="val 30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37003-EBDE-45B7-990E-3AB7FDF40C31}">
      <dsp:nvSpPr>
        <dsp:cNvPr id="0" name=""/>
        <dsp:cNvSpPr/>
      </dsp:nvSpPr>
      <dsp:spPr>
        <a:xfrm>
          <a:off x="729613" y="372618"/>
          <a:ext cx="7118725" cy="135739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4483" tIns="60960" rIns="60960" bIns="6096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solidFill>
                <a:srgbClr val="002060"/>
              </a:solidFill>
              <a:cs typeface="B Kamran" panose="00000400000000000000" pitchFamily="2" charset="-78"/>
            </a:rPr>
            <a:t>«</a:t>
          </a:r>
          <a:r>
            <a:rPr lang="en-US" sz="2400" b="1" kern="1200" dirty="0" err="1" smtClean="0">
              <a:solidFill>
                <a:srgbClr val="002060"/>
              </a:solidFill>
              <a:cs typeface="B Kamran" panose="00000400000000000000" pitchFamily="2" charset="-78"/>
            </a:rPr>
            <a:t>زن</a:t>
          </a:r>
          <a:r>
            <a:rPr lang="en-US" sz="2400" b="1" kern="1200" dirty="0" smtClean="0">
              <a:solidFill>
                <a:srgbClr val="002060"/>
              </a:solidFill>
              <a:cs typeface="B Kamran" panose="00000400000000000000" pitchFamily="2" charset="-78"/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  <a:cs typeface="B Kamran" panose="00000400000000000000" pitchFamily="2" charset="-78"/>
            </a:rPr>
            <a:t>مسلمان</a:t>
          </a:r>
          <a:r>
            <a:rPr lang="en-US" sz="2400" b="1" kern="1200" dirty="0" smtClean="0">
              <a:solidFill>
                <a:srgbClr val="002060"/>
              </a:solidFill>
              <a:cs typeface="B Kamran" panose="00000400000000000000" pitchFamily="2" charset="-78"/>
            </a:rPr>
            <a:t> </a:t>
          </a:r>
          <a:r>
            <a:rPr lang="en-US" sz="2400" b="1" kern="1200" dirty="0" err="1" smtClean="0">
              <a:solidFill>
                <a:srgbClr val="002060"/>
              </a:solidFill>
              <a:cs typeface="B Kamran" panose="00000400000000000000" pitchFamily="2" charset="-78"/>
            </a:rPr>
            <a:t>ایرانی</a:t>
          </a:r>
          <a:r>
            <a:rPr lang="fa-IR" sz="2400" b="1" kern="1200" dirty="0" smtClean="0">
              <a:solidFill>
                <a:srgbClr val="002060"/>
              </a:solidFill>
              <a:cs typeface="B Kamran" panose="00000400000000000000" pitchFamily="2" charset="-78"/>
            </a:rPr>
            <a:t>»</a:t>
          </a:r>
          <a:r>
            <a:rPr lang="en-US" sz="2400" b="1" kern="1200" dirty="0" smtClean="0">
              <a:solidFill>
                <a:srgbClr val="002060"/>
              </a:solidFill>
              <a:cs typeface="B Kamran" panose="00000400000000000000" pitchFamily="2" charset="-78"/>
            </a:rPr>
            <a:t> </a:t>
          </a: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Kamran" panose="00000400000000000000" pitchFamily="2" charset="-78"/>
            </a:rPr>
            <a:t>الگوی سوم زن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C00000"/>
              </a:solidFill>
              <a:cs typeface="B Kamran" panose="00000400000000000000" pitchFamily="2" charset="-78"/>
            </a:rPr>
            <a:t>یک الگوی مستقل از الگوی غرب و شرق</a:t>
          </a:r>
          <a:endParaRPr lang="en-US" sz="2400" b="1" kern="1200" dirty="0">
            <a:solidFill>
              <a:srgbClr val="C00000"/>
            </a:solidFill>
            <a:cs typeface="B Kamran" panose="00000400000000000000" pitchFamily="2" charset="-78"/>
          </a:endParaRPr>
        </a:p>
      </dsp:txBody>
      <dsp:txXfrm>
        <a:off x="729613" y="372618"/>
        <a:ext cx="7118725" cy="1357397"/>
      </dsp:txXfrm>
    </dsp:sp>
    <dsp:sp modelId="{82F5F2FD-E7E5-4AC3-B600-522E5640AC07}">
      <dsp:nvSpPr>
        <dsp:cNvPr id="0" name=""/>
        <dsp:cNvSpPr/>
      </dsp:nvSpPr>
      <dsp:spPr>
        <a:xfrm>
          <a:off x="119442" y="480504"/>
          <a:ext cx="1314145" cy="1314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5FDC11-D21D-452D-A907-8643838B1EF3}">
      <dsp:nvSpPr>
        <dsp:cNvPr id="0" name=""/>
        <dsp:cNvSpPr/>
      </dsp:nvSpPr>
      <dsp:spPr>
        <a:xfrm>
          <a:off x="1184308" y="1962908"/>
          <a:ext cx="6736571" cy="126423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4483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cs typeface="B Kamran" panose="00000400000000000000" pitchFamily="2" charset="-78"/>
            </a:rPr>
            <a:t>نصب ضرب المثل های </a:t>
          </a:r>
          <a:r>
            <a:rPr lang="en-US" sz="2400" b="1" kern="1200" dirty="0" err="1" smtClean="0">
              <a:cs typeface="B Kamran" panose="00000400000000000000" pitchFamily="2" charset="-78"/>
            </a:rPr>
            <a:t>کهن</a:t>
          </a:r>
          <a:r>
            <a:rPr lang="en-US" sz="2400" b="1" kern="1200" dirty="0" smtClean="0">
              <a:cs typeface="B Kamran" panose="00000400000000000000" pitchFamily="2" charset="-78"/>
            </a:rPr>
            <a:t> </a:t>
          </a:r>
          <a:r>
            <a:rPr lang="en-US" sz="2400" b="1" kern="1200" dirty="0" err="1" smtClean="0">
              <a:cs typeface="B Kamran" panose="00000400000000000000" pitchFamily="2" charset="-78"/>
            </a:rPr>
            <a:t>فارسی</a:t>
          </a:r>
          <a:endParaRPr lang="en-US" sz="2400" b="1" kern="1200" dirty="0">
            <a:cs typeface="B Kamran" panose="00000400000000000000" pitchFamily="2" charset="-78"/>
          </a:endParaRPr>
        </a:p>
      </dsp:txBody>
      <dsp:txXfrm>
        <a:off x="1184308" y="1962908"/>
        <a:ext cx="6736571" cy="1264239"/>
      </dsp:txXfrm>
    </dsp:sp>
    <dsp:sp modelId="{A60AC45F-3AAC-45DE-8CC5-2679FBF445BD}">
      <dsp:nvSpPr>
        <dsp:cNvPr id="0" name=""/>
        <dsp:cNvSpPr/>
      </dsp:nvSpPr>
      <dsp:spPr>
        <a:xfrm>
          <a:off x="454694" y="1971219"/>
          <a:ext cx="1314145" cy="13141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F42C3-0922-4CC4-A19C-D55B87BD4B27}">
      <dsp:nvSpPr>
        <dsp:cNvPr id="0" name=""/>
        <dsp:cNvSpPr/>
      </dsp:nvSpPr>
      <dsp:spPr>
        <a:xfrm>
          <a:off x="729613" y="3553182"/>
          <a:ext cx="7118725" cy="130416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834483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FF0000"/>
              </a:solidFill>
              <a:cs typeface="B Kamran" panose="00000400000000000000" pitchFamily="2" charset="-78"/>
            </a:rPr>
            <a:t> </a:t>
          </a:r>
          <a:r>
            <a:rPr lang="en-US" sz="2400" b="1" kern="1200" dirty="0" smtClean="0">
              <a:cs typeface="B Kamran" panose="00000400000000000000" pitchFamily="2" charset="-78"/>
            </a:rPr>
            <a:t>نصب  پوسترهای محتوایی در نمایشگاه</a:t>
          </a:r>
          <a:r>
            <a:rPr lang="en-US" sz="1800" b="1" kern="1200" dirty="0" smtClean="0">
              <a:solidFill>
                <a:srgbClr val="FF0000"/>
              </a:solidFill>
              <a:cs typeface="B Kamran" panose="00000400000000000000" pitchFamily="2" charset="-78"/>
            </a:rPr>
            <a:t> </a:t>
          </a:r>
          <a:endParaRPr lang="en-US" sz="3200" b="1" kern="1200" dirty="0">
            <a:solidFill>
              <a:srgbClr val="FF0000"/>
            </a:solidFill>
            <a:cs typeface="B Kamran" panose="00000400000000000000" pitchFamily="2" charset="-78"/>
          </a:endParaRPr>
        </a:p>
      </dsp:txBody>
      <dsp:txXfrm>
        <a:off x="729613" y="3553182"/>
        <a:ext cx="7118725" cy="1304169"/>
      </dsp:txXfrm>
    </dsp:sp>
    <dsp:sp modelId="{3ADE62CE-FD19-420A-9737-E87C41C42045}">
      <dsp:nvSpPr>
        <dsp:cNvPr id="0" name=""/>
        <dsp:cNvSpPr/>
      </dsp:nvSpPr>
      <dsp:spPr>
        <a:xfrm>
          <a:off x="72540" y="3548194"/>
          <a:ext cx="1314145" cy="13141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280FA-369C-4434-90F9-5063F79EC367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A8F87-416E-45F0-B24C-0F7D91D3260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2DF0A-9B82-4E8D-8B85-20DAB08FC074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37973-B262-498F-A0A5-10BCA8ADB31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eitaa.com/6bc5c847-b4c6-49ca-8ae2-700c214cb8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3" name="AutoShape 4" descr="blob:https://web.eitaa.com/6bc5c847-b4c6-49ca-8ae2-700c214cb8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7"/>
            <a:ext cx="9144000" cy="685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4134"/>
            <a:ext cx="4896544" cy="31557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0552"/>
            <a:ext cx="2514600" cy="5000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72508"/>
            <a:ext cx="5112568" cy="263866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"/>
            <a:ext cx="9144000" cy="685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ded Corner 3"/>
          <p:cNvSpPr/>
          <p:nvPr/>
        </p:nvSpPr>
        <p:spPr>
          <a:xfrm>
            <a:off x="827584" y="3933056"/>
            <a:ext cx="7704856" cy="2520280"/>
          </a:xfrm>
          <a:prstGeom prst="foldedCorner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/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بخش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fa-IR" sz="2800" b="1" dirty="0" smtClean="0">
                <a:solidFill>
                  <a:srgbClr val="FF0000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«</a:t>
            </a:r>
            <a:r>
              <a:rPr lang="en-US" sz="2800" b="1" dirty="0" err="1" smtClean="0">
                <a:solidFill>
                  <a:srgbClr val="FF0000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الگوی</a:t>
            </a:r>
            <a:r>
              <a:rPr lang="en-US" sz="2800" b="1" dirty="0" smtClean="0">
                <a:solidFill>
                  <a:srgbClr val="FF0000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سوم</a:t>
            </a:r>
            <a:r>
              <a:rPr lang="en-US" sz="2800" b="1" dirty="0">
                <a:solidFill>
                  <a:srgbClr val="FF0000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زن</a:t>
            </a:r>
            <a:r>
              <a:rPr lang="fa-IR" sz="2800" b="1" dirty="0" smtClean="0">
                <a:solidFill>
                  <a:srgbClr val="FF0000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»</a:t>
            </a:r>
            <a:r>
              <a:rPr lang="en-US" sz="2800" b="1" dirty="0" smtClean="0">
                <a:solidFill>
                  <a:srgbClr val="FF0000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با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رنگ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charset="0"/>
                <a:cs typeface="B Baran Outline" panose="00000400000000000000" pitchFamily="2" charset="-78"/>
              </a:rPr>
              <a:t>روشن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charset="0"/>
                <a:cs typeface="B Baran Outline" panose="00000400000000000000" pitchFamily="2" charset="-78"/>
              </a:rPr>
              <a:t> و </a:t>
            </a:r>
            <a:r>
              <a:rPr lang="en-US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charset="0"/>
                <a:cs typeface="B Baran Outline" panose="00000400000000000000" pitchFamily="2" charset="-78"/>
              </a:rPr>
              <a:t>نورافشانی</a:t>
            </a: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نشان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داده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می</a:t>
            </a:r>
            <a:r>
              <a:rPr lang="fa-IR" sz="2400" b="1" dirty="0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‌</a:t>
            </a:r>
            <a:r>
              <a:rPr lang="en-US" sz="2400" b="1" dirty="0" err="1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شود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.</a:t>
            </a:r>
          </a:p>
          <a:p>
            <a:pPr lvl="0" algn="just" rtl="1"/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charset="0"/>
                <a:cs typeface="B Baran Outline" panose="00000400000000000000" pitchFamily="2" charset="-78"/>
              </a:rPr>
              <a:t> ملزومات فضا سازی: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بنر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دختران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سلیمانی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با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شعار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fa-IR" sz="2400" dirty="0" smtClean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«</a:t>
            </a:r>
            <a:r>
              <a:rPr lang="en-US" sz="2400" dirty="0" err="1" smtClean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یا</a:t>
            </a:r>
            <a:r>
              <a:rPr lang="en-US" sz="2400" dirty="0" smtClean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فاطمه</a:t>
            </a:r>
            <a:r>
              <a:rPr lang="en-US" sz="2400" dirty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شعار</a:t>
            </a:r>
            <a:r>
              <a:rPr lang="en-US" sz="2400" dirty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ماست</a:t>
            </a:r>
            <a:r>
              <a:rPr lang="en-US" sz="2400" dirty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  </a:t>
            </a:r>
            <a:r>
              <a:rPr lang="en-US" sz="2400" dirty="0" err="1" smtClean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حجاب</a:t>
            </a:r>
            <a:r>
              <a:rPr lang="en-US" sz="2400" dirty="0" smtClean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افتخار</a:t>
            </a:r>
            <a:r>
              <a:rPr lang="en-US" sz="2400" dirty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ماست</a:t>
            </a:r>
            <a:r>
              <a:rPr lang="fa-IR" sz="2400" dirty="0" smtClean="0">
                <a:solidFill>
                  <a:prstClr val="black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Andalus" panose="02020603050405020304" charset="0"/>
                <a:cs typeface="B Baran Outline" panose="00000400000000000000" pitchFamily="2" charset="-78"/>
              </a:rPr>
              <a:t>»</a:t>
            </a:r>
            <a:r>
              <a:rPr lang="en-US" sz="2400" b="1" dirty="0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،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صندوق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یادگاری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از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حضرت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زهرا</a:t>
            </a:r>
            <a:r>
              <a:rPr lang="fa-IR" sz="1600" b="1" dirty="0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(</a:t>
            </a:r>
            <a:r>
              <a:rPr lang="en-US" sz="1600" b="1" dirty="0" err="1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سلام</a:t>
            </a:r>
            <a:r>
              <a:rPr lang="en-US" sz="1600" b="1" dirty="0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الله</a:t>
            </a:r>
            <a:r>
              <a:rPr lang="en-US" sz="16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1600" b="1" dirty="0" err="1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علیها</a:t>
            </a:r>
            <a:r>
              <a:rPr lang="fa-IR" sz="16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)</a:t>
            </a:r>
            <a:r>
              <a:rPr lang="en-US" sz="2400" b="1" dirty="0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،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شهیدانه</a:t>
            </a:r>
            <a:r>
              <a:rPr lang="en-US" sz="2400" b="1" dirty="0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،</a:t>
            </a:r>
            <a:r>
              <a:rPr lang="fa-IR" sz="2400" b="1" dirty="0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لباس</a:t>
            </a:r>
            <a:r>
              <a:rPr lang="fa-IR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‌</a:t>
            </a:r>
            <a:r>
              <a:rPr lang="en-US" sz="2400" b="1" dirty="0" err="1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های</a:t>
            </a:r>
            <a:r>
              <a:rPr lang="en-US" sz="2400" b="1" dirty="0" smtClean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محلی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و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سنتی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ایرانی</a:t>
            </a:r>
            <a:r>
              <a:rPr lang="en-US" sz="24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، نورپردازی </a:t>
            </a:r>
            <a:r>
              <a:rPr lang="en-US" sz="2400" b="1" dirty="0">
                <a:solidFill>
                  <a:prstClr val="black"/>
                </a:solidFill>
                <a:cs typeface="B Baran Outline" panose="00000400000000000000" pitchFamily="2" charset="-78"/>
              </a:rPr>
              <a:t>و</a:t>
            </a:r>
            <a:r>
              <a:rPr lang="en-US" sz="4000" b="1" dirty="0">
                <a:solidFill>
                  <a:prstClr val="black"/>
                </a:solidFill>
                <a:latin typeface="Traditional Arabic" panose="02020603050405020304" charset="0"/>
                <a:cs typeface="B Baran Outline" panose="00000400000000000000" pitchFamily="2" charset="-78"/>
              </a:rPr>
              <a:t>... </a:t>
            </a:r>
            <a:endParaRPr lang="en-US" dirty="0">
              <a:solidFill>
                <a:prstClr val="black"/>
              </a:solidFill>
              <a:cs typeface="B Baran Outline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0031"/>
            <a:ext cx="3096343" cy="306896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736304" cy="4824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2" descr="blob:https://web.eitaa.com/2615d819-5670-4b76-8c45-3d7a576b9c5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14" descr="blob:https://web.eitaa.com/2615d819-5670-4b76-8c45-3d7a576b9c5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872" y="4149080"/>
            <a:ext cx="2987672" cy="23901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43991"/>
            <a:ext cx="2005323" cy="389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8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65534423"/>
              </p:ext>
            </p:extLst>
          </p:nvPr>
        </p:nvGraphicFramePr>
        <p:xfrm>
          <a:off x="646485" y="1052736"/>
          <a:ext cx="792088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66665" y="25135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محتواهای کاربردی</a:t>
            </a:r>
            <a:endParaRPr lang="en-US" sz="28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8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5800618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  <a:latin typeface="Andalus" panose="02020603050405020304" charset="0"/>
                <a:cs typeface="B Mah" panose="00000400000000000000" pitchFamily="2" charset="-78"/>
              </a:rPr>
              <a:t>بوم تفکر انتقادی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120" y="427165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ü"/>
            </a:pPr>
            <a:r>
              <a:rPr lang="en-US" sz="2400" b="1" dirty="0" err="1" smtClean="0">
                <a:solidFill>
                  <a:srgbClr val="C00000"/>
                </a:solidFill>
                <a:latin typeface="Andalus" panose="02020603050405020304" charset="0"/>
                <a:cs typeface="B Mah" panose="00000400000000000000" pitchFamily="2" charset="-78"/>
              </a:rPr>
              <a:t>مصاحبه</a:t>
            </a:r>
            <a:r>
              <a:rPr lang="en-US" sz="2400" b="1" dirty="0" smtClean="0">
                <a:solidFill>
                  <a:srgbClr val="C00000"/>
                </a:solidFill>
                <a:latin typeface="Andalus" panose="02020603050405020304" charset="0"/>
                <a:cs typeface="B Mah" panose="00000400000000000000" pitchFamily="2" charset="-78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ndalus" panose="02020603050405020304" charset="0"/>
                <a:cs typeface="B Mah" panose="00000400000000000000" pitchFamily="2" charset="-78"/>
              </a:rPr>
              <a:t>تلویزیونی</a:t>
            </a:r>
          </a:p>
        </p:txBody>
      </p:sp>
      <p:sp>
        <p:nvSpPr>
          <p:cNvPr id="3" name="Rectangle 2"/>
          <p:cNvSpPr/>
          <p:nvPr/>
        </p:nvSpPr>
        <p:spPr>
          <a:xfrm>
            <a:off x="5652120" y="5314737"/>
            <a:ext cx="3299064" cy="97176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prstTxWarp prst="textWave2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cs typeface="B Homa" panose="00000400000000000000" pitchFamily="2" charset="-78"/>
              </a:rPr>
              <a:t>ارزیابی توصیفی، مفهومی و عملکردی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25560" y="594886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 rtl="1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  <a:latin typeface="Andalus" panose="02020603050405020304" charset="0"/>
                <a:cs typeface="B Mah" panose="00000400000000000000" pitchFamily="2" charset="-78"/>
              </a:rPr>
              <a:t>تریبون آزاد دانش آموزی</a:t>
            </a: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>
          <a:xfrm>
            <a:off x="3273176" y="5949280"/>
            <a:ext cx="437736" cy="461249"/>
          </a:xfrm>
          <a:prstGeom prst="actionButtonForwardNex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تریبون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395" y="2997200"/>
            <a:ext cx="6010910" cy="2284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0303">
                <p:cTn id="1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9033603">
            <a:off x="2144450" y="4004953"/>
            <a:ext cx="3952040" cy="794194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B Kamran" panose="00000400000000000000" pitchFamily="2" charset="-78"/>
              </a:rPr>
              <a:t>ثبت لحظات شیرین</a:t>
            </a:r>
            <a:r>
              <a:rPr lang="en-US" sz="3200" b="1" dirty="0">
                <a:solidFill>
                  <a:srgbClr val="7030A0"/>
                </a:solidFill>
                <a:cs typeface="B Kamran" panose="00000400000000000000" pitchFamily="2" charset="-78"/>
              </a:rPr>
              <a:t> </a:t>
            </a:r>
            <a:r>
              <a:rPr lang="en-US" sz="3200" b="1" dirty="0">
                <a:solidFill>
                  <a:srgbClr val="FF0000"/>
                </a:solidFill>
                <a:cs typeface="B Kamran" panose="00000400000000000000" pitchFamily="2" charset="-78"/>
              </a:rPr>
              <a:t>کشف هویت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ded Corner 4"/>
          <p:cNvSpPr/>
          <p:nvPr/>
        </p:nvSpPr>
        <p:spPr>
          <a:xfrm>
            <a:off x="611560" y="692696"/>
            <a:ext cx="8208912" cy="2592288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en-US" sz="2000" b="1" dirty="0" err="1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به</a:t>
            </a:r>
            <a:r>
              <a:rPr lang="en-US" sz="2000" b="1" dirty="0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 اعتراف </a:t>
            </a:r>
            <a:r>
              <a:rPr lang="en-US" sz="2000" b="1" dirty="0" err="1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مخاطبان</a:t>
            </a:r>
            <a:r>
              <a:rPr lang="en-US" sz="2000" b="1" dirty="0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طرح</a:t>
            </a:r>
            <a:r>
              <a:rPr lang="fa-IR" sz="2000" b="1" dirty="0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(</a:t>
            </a:r>
            <a:r>
              <a:rPr lang="en-US" sz="2000" b="1" dirty="0" err="1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دانش</a:t>
            </a:r>
            <a:r>
              <a:rPr lang="en-US" sz="2000" b="1" dirty="0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آموزان،اولیاء</a:t>
            </a:r>
            <a:r>
              <a:rPr lang="en-US" sz="2000" b="1" dirty="0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آنان</a:t>
            </a:r>
            <a:r>
              <a:rPr lang="fa-IR" sz="2000" b="1" dirty="0" smtClean="0">
                <a:solidFill>
                  <a:srgbClr val="002060"/>
                </a:solidFill>
                <a:latin typeface="Traditional Arabic" panose="02020603050405020304" charset="0"/>
                <a:cs typeface="2  Titr" panose="00000700000000000000" pitchFamily="2" charset="-78"/>
              </a:rPr>
              <a:t>):</a:t>
            </a:r>
            <a:r>
              <a:rPr lang="en-US" sz="2400" b="1" dirty="0" err="1" smtClean="0">
                <a:solidFill>
                  <a:schemeClr val="tx1"/>
                </a:solidFill>
                <a:latin typeface="Traditional Arabic" panose="02020603050405020304" charset="0"/>
                <a:cs typeface="Traditional Arabic" panose="02020603050405020304" charset="0"/>
              </a:rPr>
              <a:t>استفاده</a:t>
            </a:r>
            <a:r>
              <a:rPr lang="en-US" sz="2400" b="1" dirty="0" smtClean="0">
                <a:solidFill>
                  <a:schemeClr val="tx1"/>
                </a:solidFill>
                <a:latin typeface="Traditional Arabic" panose="02020603050405020304" charset="0"/>
                <a:cs typeface="Traditional Arabic" panose="02020603050405020304" charset="0"/>
              </a:rPr>
              <a:t> از شیوه ی مقایسه و عهده دار بودن نتیجه گیری و کشف هویت اسلامی_ایرانی توسط آنان باعث رضایتمندی شان شده است.</a:t>
            </a:r>
          </a:p>
          <a:p>
            <a:pPr algn="just" rtl="1"/>
            <a:endParaRPr lang="en-US" sz="2400" b="1" dirty="0" smtClean="0">
              <a:solidFill>
                <a:schemeClr val="tx1"/>
              </a:solidFill>
              <a:latin typeface="Traditional Arabic" panose="02020603050405020304" charset="0"/>
              <a:cs typeface="Traditional Arabic" panose="02020603050405020304" charset="0"/>
            </a:endParaRPr>
          </a:p>
          <a:p>
            <a:pPr algn="just" rtl="1"/>
            <a:r>
              <a:rPr lang="en-US" sz="2400" b="1" dirty="0" smtClean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raditional Arabic" panose="02020603050405020304" charset="0"/>
                <a:cs typeface="Traditional Arabic" panose="02020603050405020304" charset="0"/>
              </a:rPr>
              <a:t>توجه بیشتر به نوشته های روی لباس هایشان یکی از نتایج طرح برای مخاطبان خود می باشد</a:t>
            </a:r>
            <a:r>
              <a:rPr lang="en-US" sz="2400" b="1" dirty="0" smtClean="0">
                <a:solidFill>
                  <a:srgbClr val="C00000"/>
                </a:solidFill>
                <a:latin typeface="Traditional Arabic" panose="02020603050405020304" charset="0"/>
                <a:cs typeface="Traditional Arabic" panose="0202060305040502030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Traditional Arabic" panose="02020603050405020304" charset="0"/>
              <a:cs typeface="Traditional Arabic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64" y="332656"/>
            <a:ext cx="5699581" cy="28408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29000"/>
            <a:ext cx="3669365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68" y="3429000"/>
            <a:ext cx="3829690" cy="3096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1268760"/>
            <a:ext cx="4651528" cy="2952328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 rtl="1"/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هزینه</a:t>
            </a:r>
            <a:r>
              <a:rPr lang="fa-IR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‌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های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جانبی</a:t>
            </a:r>
            <a:r>
              <a:rPr lang="en-U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فعالیت مذکور 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توسط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دبیرستان</a:t>
            </a:r>
            <a:r>
              <a:rPr lang="fa-IR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‌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های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مجری</a:t>
            </a:r>
            <a:r>
              <a:rPr lang="en-U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طرح ، 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انجمن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اولیا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ومربیان، 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کمک</a:t>
            </a:r>
            <a:r>
              <a:rPr lang="fa-IR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‌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های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مالی</a:t>
            </a:r>
            <a:r>
              <a:rPr lang="en-U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خانواده</a:t>
            </a:r>
            <a:r>
              <a:rPr lang="en-U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دانش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آموزان</a:t>
            </a:r>
            <a:r>
              <a:rPr lang="en-US" sz="24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تامین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 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می</a:t>
            </a:r>
            <a:r>
              <a:rPr lang="fa-IR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‌</a:t>
            </a:r>
            <a:r>
              <a:rPr lang="en-US" sz="2400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گردد</a:t>
            </a:r>
            <a:r>
              <a:rPr lang="en-US" sz="240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charset="0"/>
                <a:cs typeface="B Badr" panose="00000400000000000000" pitchFamily="2" charset="-78"/>
              </a:rPr>
              <a:t>.</a:t>
            </a:r>
            <a:endParaRPr lang="en-US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cs typeface="B Badr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63088" y="692697"/>
            <a:ext cx="3240360" cy="1008111"/>
          </a:xfrm>
          <a:prstGeom prst="rect">
            <a:avLst/>
          </a:prstGeom>
        </p:spPr>
        <p:txBody>
          <a:bodyPr wrap="none">
            <a:prstTxWarp prst="textWave1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cs typeface="2  Titr" panose="00000700000000000000" pitchFamily="2" charset="-78"/>
              </a:rPr>
              <a:t>تامین مالی و پشتیبانی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548680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en-US" sz="2000" b="1" dirty="0" smtClean="0"/>
          </a:p>
          <a:p>
            <a:pPr algn="r" rtl="1"/>
            <a:endParaRPr lang="en-US" sz="2000" b="1" dirty="0" smtClean="0">
              <a:solidFill>
                <a:schemeClr val="dk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234181"/>
            <a:ext cx="48245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rtl="1">
              <a:buFont typeface="Wingdings" panose="05000000000000000000" pitchFamily="2" charset="2"/>
              <a:buChar char="q"/>
            </a:pPr>
            <a:r>
              <a:rPr lang="en-US" sz="2000" b="1" dirty="0" err="1">
                <a:solidFill>
                  <a:srgbClr val="C00000"/>
                </a:solidFill>
                <a:cs typeface="B Badr" panose="00000400000000000000" pitchFamily="2" charset="-78"/>
              </a:rPr>
              <a:t>قابلیت</a:t>
            </a:r>
            <a:r>
              <a:rPr lang="en-US" sz="2000" b="1" dirty="0">
                <a:solidFill>
                  <a:srgbClr val="C00000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cs typeface="B Badr" panose="00000400000000000000" pitchFamily="2" charset="-78"/>
              </a:rPr>
              <a:t>اجرا</a:t>
            </a:r>
            <a:r>
              <a:rPr lang="en-US" sz="2000" b="1" dirty="0">
                <a:solidFill>
                  <a:srgbClr val="C00000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برای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نوجوانان و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جوانان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بصورت گسترده،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برای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آگاهی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عمومی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پدرها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و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مادران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،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معلمان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و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کارمندان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و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....</a:t>
            </a:r>
          </a:p>
          <a:p>
            <a:pPr marL="342900" lvl="0" indent="-342900" algn="just" rtl="1">
              <a:buFont typeface="Wingdings" panose="05000000000000000000" pitchFamily="2" charset="2"/>
              <a:buChar char="q"/>
            </a:pPr>
            <a:endParaRPr lang="en-US" sz="2000" b="1" dirty="0" smtClean="0">
              <a:solidFill>
                <a:prstClr val="black"/>
              </a:solidFill>
              <a:cs typeface="B Badr" panose="00000400000000000000" pitchFamily="2" charset="-78"/>
            </a:endParaRPr>
          </a:p>
          <a:p>
            <a:pPr marL="342900" lvl="0" indent="-342900" algn="just" rtl="1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در مکان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هایی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چون</a:t>
            </a:r>
            <a:r>
              <a:rPr lang="fa-I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:</a:t>
            </a:r>
            <a:r>
              <a:rPr lang="en-US" sz="20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مدارس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،</a:t>
            </a:r>
            <a:r>
              <a:rPr lang="fa-IR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ایستگاه</a:t>
            </a:r>
            <a:r>
              <a:rPr lang="fa-IR" sz="2000" b="1" dirty="0">
                <a:solidFill>
                  <a:prstClr val="black"/>
                </a:solidFill>
                <a:cs typeface="B Badr" panose="00000400000000000000" pitchFamily="2" charset="-78"/>
              </a:rPr>
              <a:t>‌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های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مترو،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ادارات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و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مکان</a:t>
            </a:r>
            <a:r>
              <a:rPr lang="fa-IR" sz="2000" b="1" dirty="0">
                <a:solidFill>
                  <a:prstClr val="black"/>
                </a:solidFill>
                <a:cs typeface="B Badr" panose="00000400000000000000" pitchFamily="2" charset="-78"/>
              </a:rPr>
              <a:t>‌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های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عمومی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،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زیارتگاه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، مساجد،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کانون</a:t>
            </a:r>
            <a:r>
              <a:rPr lang="fa-IR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‌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ها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و مجتمع های فرهنگی، ورزشی و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...</a:t>
            </a:r>
          </a:p>
          <a:p>
            <a:pPr lvl="0" algn="just" rtl="1"/>
            <a:endParaRPr 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Badr" panose="00000400000000000000" pitchFamily="2" charset="-78"/>
            </a:endParaRPr>
          </a:p>
          <a:p>
            <a:pPr marL="342900" lvl="0" indent="-342900" algn="just" rtl="1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محدوده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Badr" panose="00000400000000000000" pitchFamily="2" charset="-78"/>
              </a:rPr>
              <a:t>جغرافیایی: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استان</a:t>
            </a:r>
            <a:r>
              <a:rPr lang="fa-IR" sz="2000" b="1" dirty="0">
                <a:solidFill>
                  <a:prstClr val="black"/>
                </a:solidFill>
                <a:cs typeface="B Badr" panose="00000400000000000000" pitchFamily="2" charset="-78"/>
              </a:rPr>
              <a:t>‌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های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مسافر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خیز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به ویژه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در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مناسبت</a:t>
            </a:r>
            <a:r>
              <a:rPr lang="fa-IR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‌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هایی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مثل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نوروز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،</a:t>
            </a:r>
            <a:r>
              <a:rPr lang="fa-IR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اعیاد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بزرگ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...</a:t>
            </a:r>
            <a:r>
              <a:rPr lang="fa-IR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، </a:t>
            </a:r>
          </a:p>
          <a:p>
            <a:pPr lvl="0" algn="just" rtl="1"/>
            <a:endParaRPr lang="fa-IR" sz="2000" b="1" dirty="0" smtClean="0">
              <a:solidFill>
                <a:prstClr val="black"/>
              </a:solidFill>
              <a:cs typeface="B Badr" panose="00000400000000000000" pitchFamily="2" charset="-78"/>
            </a:endParaRPr>
          </a:p>
          <a:p>
            <a:pPr marL="342900" lvl="0" indent="-342900" algn="just" rtl="1">
              <a:buFont typeface="Wingdings" panose="05000000000000000000" pitchFamily="2" charset="2"/>
              <a:buChar char="q"/>
            </a:pPr>
            <a:r>
              <a:rPr lang="fa-IR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این</a:t>
            </a:r>
            <a:r>
              <a:rPr lang="en-US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فعالیت قابلیت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برگزاری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اردو </a:t>
            </a:r>
            <a:r>
              <a:rPr lang="en-US" sz="2000" b="1" dirty="0" err="1">
                <a:solidFill>
                  <a:prstClr val="black"/>
                </a:solidFill>
                <a:cs typeface="B Badr" panose="00000400000000000000" pitchFamily="2" charset="-78"/>
              </a:rPr>
              <a:t>هم</a:t>
            </a:r>
            <a:r>
              <a:rPr lang="en-US" sz="2000" b="1" dirty="0">
                <a:solidFill>
                  <a:prstClr val="black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cs typeface="B Badr" panose="00000400000000000000" pitchFamily="2" charset="-78"/>
              </a:rPr>
              <a:t>دارد</a:t>
            </a:r>
            <a:r>
              <a:rPr lang="fa-IR" sz="2000" b="1" dirty="0" smtClean="0">
                <a:solidFill>
                  <a:prstClr val="black"/>
                </a:solidFill>
                <a:cs typeface="B Badr" panose="00000400000000000000" pitchFamily="2" charset="-78"/>
              </a:rPr>
              <a:t>.</a:t>
            </a:r>
            <a:r>
              <a:rPr lang="fa-IR" sz="2000" b="1" dirty="0" smtClean="0">
                <a:solidFill>
                  <a:srgbClr val="0070C0"/>
                </a:solidFill>
                <a:cs typeface="B Badr" panose="00000400000000000000" pitchFamily="2" charset="-78"/>
              </a:rPr>
              <a:t> (</a:t>
            </a:r>
            <a:r>
              <a:rPr lang="en-US" sz="2000" b="1" dirty="0" err="1" smtClean="0">
                <a:solidFill>
                  <a:srgbClr val="0070C0"/>
                </a:solidFill>
                <a:cs typeface="B Badr" panose="00000400000000000000" pitchFamily="2" charset="-78"/>
              </a:rPr>
              <a:t>یک</a:t>
            </a:r>
            <a:r>
              <a:rPr lang="en-US" sz="2000" b="1" dirty="0" smtClean="0">
                <a:solidFill>
                  <a:srgbClr val="0070C0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B Badr" panose="00000400000000000000" pitchFamily="2" charset="-78"/>
              </a:rPr>
              <a:t>روز</a:t>
            </a:r>
            <a:r>
              <a:rPr lang="en-US" sz="2000" b="1" dirty="0">
                <a:solidFill>
                  <a:srgbClr val="0070C0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B Badr" panose="00000400000000000000" pitchFamily="2" charset="-78"/>
              </a:rPr>
              <a:t>با</a:t>
            </a:r>
            <a:r>
              <a:rPr lang="en-US" sz="2000" b="1" dirty="0">
                <a:solidFill>
                  <a:srgbClr val="0070C0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B Badr" panose="00000400000000000000" pitchFamily="2" charset="-78"/>
              </a:rPr>
              <a:t>نشاط</a:t>
            </a:r>
            <a:r>
              <a:rPr lang="en-US" sz="2000" b="1" dirty="0">
                <a:solidFill>
                  <a:srgbClr val="0070C0"/>
                </a:solidFill>
                <a:cs typeface="B Badr" panose="00000400000000000000" pitchFamily="2" charset="-78"/>
              </a:rPr>
              <a:t>  در </a:t>
            </a:r>
            <a:r>
              <a:rPr lang="en-US" sz="2000" b="1" dirty="0" err="1">
                <a:solidFill>
                  <a:srgbClr val="0070C0"/>
                </a:solidFill>
                <a:cs typeface="B Badr" panose="00000400000000000000" pitchFamily="2" charset="-78"/>
              </a:rPr>
              <a:t>قالب</a:t>
            </a:r>
            <a:r>
              <a:rPr lang="en-US" sz="2000" b="1" dirty="0">
                <a:solidFill>
                  <a:srgbClr val="0070C0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cs typeface="B Badr" panose="00000400000000000000" pitchFamily="2" charset="-78"/>
              </a:rPr>
              <a:t>اردو</a:t>
            </a:r>
            <a:r>
              <a:rPr lang="en-US" sz="2000" b="1" dirty="0">
                <a:solidFill>
                  <a:srgbClr val="0070C0"/>
                </a:solidFill>
                <a:cs typeface="B Badr" panose="00000400000000000000" pitchFamily="2" charset="-78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cs typeface="B Badr" panose="00000400000000000000" pitchFamily="2" charset="-78"/>
              </a:rPr>
              <a:t>پلاس</a:t>
            </a:r>
            <a:r>
              <a:rPr lang="fa-IR" sz="2000" b="1" dirty="0" smtClean="0">
                <a:solidFill>
                  <a:srgbClr val="0070C0"/>
                </a:solidFill>
                <a:cs typeface="B Badr" panose="00000400000000000000" pitchFamily="2" charset="-78"/>
              </a:rPr>
              <a:t>)</a:t>
            </a:r>
            <a:r>
              <a:rPr lang="fa-IR" sz="2000" b="1" dirty="0">
                <a:solidFill>
                  <a:srgbClr val="0070C0"/>
                </a:solidFill>
                <a:cs typeface="B Badr" panose="00000400000000000000" pitchFamily="2" charset="-78"/>
              </a:rPr>
              <a:t> </a:t>
            </a:r>
            <a:endParaRPr lang="en-US" sz="2000" b="1" dirty="0">
              <a:solidFill>
                <a:prstClr val="black"/>
              </a:solidFill>
              <a:cs typeface="B Badr" panose="00000400000000000000" pitchFamily="2" charset="-78"/>
            </a:endParaRPr>
          </a:p>
          <a:p>
            <a:pPr lvl="0" algn="just" rtl="1"/>
            <a:endParaRPr lang="en-US" sz="2000" b="1" dirty="0">
              <a:solidFill>
                <a:prstClr val="black"/>
              </a:solidFill>
              <a:cs typeface="B Badr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" y="0"/>
            <a:ext cx="91263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4293096"/>
            <a:ext cx="7344816" cy="1200329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 rtl="1"/>
            <a:r>
              <a:rPr lang="en-US" sz="2400" b="1" dirty="0" smtClean="0">
                <a:cs typeface="B Mah" panose="00000400000000000000" pitchFamily="2" charset="-78"/>
              </a:rPr>
              <a:t>زن مسلمان ایرانی باید </a:t>
            </a:r>
            <a:r>
              <a:rPr lang="en-US" sz="2400" b="1" dirty="0" smtClean="0">
                <a:solidFill>
                  <a:srgbClr val="FF0000"/>
                </a:solidFill>
                <a:cs typeface="B Mah" panose="00000400000000000000" pitchFamily="2" charset="-78"/>
              </a:rPr>
              <a:t>هویت</a:t>
            </a:r>
            <a:r>
              <a:rPr lang="en-US" sz="2400" b="1" dirty="0" smtClean="0">
                <a:cs typeface="B Mah" panose="00000400000000000000" pitchFamily="2" charset="-78"/>
              </a:rPr>
              <a:t> خود را پیدا کند.</a:t>
            </a:r>
          </a:p>
          <a:p>
            <a:pPr algn="ctr" rtl="1"/>
            <a:r>
              <a:rPr lang="en-US" sz="2400" b="1" dirty="0" smtClean="0">
                <a:cs typeface="B Mah" panose="00000400000000000000" pitchFamily="2" charset="-78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ah" panose="00000400000000000000" pitchFamily="2" charset="-78"/>
              </a:rPr>
              <a:t>به دور از الگوی شرق و غرب </a:t>
            </a:r>
            <a:r>
              <a:rPr lang="en-US" sz="2400" b="1" dirty="0" smtClean="0">
                <a:cs typeface="B Mah" panose="00000400000000000000" pitchFamily="2" charset="-78"/>
              </a:rPr>
              <a:t>باید به زن بودن خود افتخار کند </a:t>
            </a:r>
          </a:p>
          <a:p>
            <a:pPr algn="ctr" rtl="1"/>
            <a:r>
              <a:rPr lang="en-US" sz="2400" b="1" dirty="0" smtClean="0">
                <a:cs typeface="B Mah" panose="00000400000000000000" pitchFamily="2" charset="-78"/>
              </a:rPr>
              <a:t>و آن را یک امتیاز بداند.</a:t>
            </a:r>
            <a:endParaRPr lang="en-US" sz="2400" b="1" dirty="0">
              <a:cs typeface="B Mah" panose="00000400000000000000" pitchFamily="2" charset="-78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" y="0"/>
            <a:ext cx="9179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2352" y="2564904"/>
            <a:ext cx="8579296" cy="208285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 rtl="1"/>
            <a:r>
              <a:rPr lang="en-US" sz="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Andalus" panose="02020603050405020304" charset="0"/>
                <a:cs typeface="B Titr" panose="00000700000000000000" pitchFamily="2" charset="-78"/>
              </a:rPr>
              <a:t>این فعالیت را </a:t>
            </a:r>
            <a:r>
              <a:rPr lang="en-US" sz="8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Andalus" panose="02020603050405020304" charset="0"/>
                <a:cs typeface="B Titr" panose="00000700000000000000" pitchFamily="2" charset="-78"/>
              </a:rPr>
              <a:t>تقدیم</a:t>
            </a:r>
            <a:r>
              <a:rPr lang="en-US" sz="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Andalus" panose="02020603050405020304" charset="0"/>
                <a:cs typeface="B Titr" panose="00000700000000000000" pitchFamily="2" charset="-78"/>
              </a:rPr>
              <a:t> </a:t>
            </a:r>
            <a:r>
              <a:rPr lang="en-US" sz="8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ndalus" panose="02020603050405020304" charset="0"/>
                <a:cs typeface="B Titr" panose="00000700000000000000" pitchFamily="2" charset="-78"/>
              </a:rPr>
              <a:t>می</a:t>
            </a:r>
            <a:r>
              <a:rPr lang="fa-IR" sz="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ndalus" panose="02020603050405020304" charset="0"/>
                <a:cs typeface="B Titr" panose="00000700000000000000" pitchFamily="2" charset="-78"/>
              </a:rPr>
              <a:t> ‌</a:t>
            </a:r>
            <a:r>
              <a:rPr lang="en-US" sz="800" dirty="0" err="1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ndalus" panose="02020603050405020304" charset="0"/>
                <a:cs typeface="B Titr" panose="00000700000000000000" pitchFamily="2" charset="-78"/>
              </a:rPr>
              <a:t>کنم</a:t>
            </a:r>
            <a:r>
              <a:rPr lang="fa-IR" sz="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ndalus" panose="02020603050405020304" charset="0"/>
                <a:cs typeface="B Titr" panose="00000700000000000000" pitchFamily="2" charset="-78"/>
              </a:rPr>
              <a:t> </a:t>
            </a:r>
            <a:r>
              <a:rPr lang="fa-IR" sz="8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ndalus" panose="02020603050405020304" charset="0"/>
                <a:cs typeface="B Titr" panose="00000700000000000000" pitchFamily="2" charset="-78"/>
              </a:rPr>
              <a:t>به</a:t>
            </a:r>
            <a:endParaRPr lang="fa-IR" sz="800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Andalus" panose="02020603050405020304" charset="0"/>
              <a:cs typeface="B Titr" panose="00000700000000000000" pitchFamily="2" charset="-78"/>
            </a:endParaRPr>
          </a:p>
          <a:p>
            <a:pPr algn="ctr" rtl="1"/>
            <a:r>
              <a:rPr lang="fa-IR" sz="80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Andalus" panose="02020603050405020304" charset="0"/>
                <a:cs typeface="B Titr" panose="00000700000000000000" pitchFamily="2" charset="-78"/>
              </a:rPr>
              <a:t>حضرت زهرا </a:t>
            </a:r>
            <a:r>
              <a:rPr lang="fa-IR" sz="600" dirty="0" smtClean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Andalus" panose="02020603050405020304" charset="0"/>
                <a:cs typeface="B Titr" panose="00000700000000000000" pitchFamily="2" charset="-78"/>
              </a:rPr>
              <a:t>(علیها السلام)</a:t>
            </a:r>
            <a:endParaRPr lang="en-US" sz="200" dirty="0">
              <a:solidFill>
                <a:srgbClr val="FF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Andalus" panose="02020603050405020304" charset="0"/>
              <a:cs typeface="B Titr" panose="00000700000000000000" pitchFamily="2" charset="-78"/>
            </a:endParaRPr>
          </a:p>
          <a:p>
            <a:pPr algn="ctr" rtl="1"/>
            <a:r>
              <a:rPr lang="en-US" sz="8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anose="02020603050405020304" charset="0"/>
                <a:cs typeface="B Titr" panose="00000700000000000000" pitchFamily="2" charset="-78"/>
              </a:rPr>
              <a:t>الگویی بی بدیل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77288" y="1484784"/>
            <a:ext cx="4317195" cy="70788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Cooper Black" panose="0208090404030B020404" charset="0"/>
                <a:cs typeface="B Titr" panose="00000700000000000000" pitchFamily="2" charset="-78"/>
              </a:rPr>
              <a:t>نمایشگاه </a:t>
            </a:r>
            <a:r>
              <a:rPr lang="en-US" sz="2000" b="1" dirty="0">
                <a:solidFill>
                  <a:srgbClr val="FF0000"/>
                </a:solidFill>
                <a:latin typeface="Cooper Black" panose="0208090404030B020404" charset="0"/>
                <a:cs typeface="B Titr" panose="00000700000000000000" pitchFamily="2" charset="-78"/>
              </a:rPr>
              <a:t>هویت یابی </a:t>
            </a:r>
            <a:r>
              <a:rPr lang="en-US" sz="2000" b="1" dirty="0" err="1">
                <a:solidFill>
                  <a:srgbClr val="FF0000"/>
                </a:solidFill>
                <a:latin typeface="Cooper Black" panose="0208090404030B020404" charset="0"/>
                <a:cs typeface="B Titr" panose="00000700000000000000" pitchFamily="2" charset="-78"/>
              </a:rPr>
              <a:t>اسلامی</a:t>
            </a:r>
            <a:r>
              <a:rPr lang="en-US" sz="2000" b="1" dirty="0" smtClean="0">
                <a:solidFill>
                  <a:srgbClr val="FF0000"/>
                </a:solidFill>
                <a:latin typeface="Cooper Black" panose="0208090404030B020404" charset="0"/>
                <a:cs typeface="B Titr" panose="00000700000000000000" pitchFamily="2" charset="-78"/>
              </a:rPr>
              <a:t>،</a:t>
            </a:r>
            <a:r>
              <a:rPr lang="fa-IR" sz="2000" b="1" dirty="0" smtClean="0">
                <a:solidFill>
                  <a:srgbClr val="FF0000"/>
                </a:solidFill>
                <a:latin typeface="Cooper Black" panose="0208090404030B020404" charset="0"/>
                <a:cs typeface="B Titr" panose="00000700000000000000" pitchFamily="2" charset="-78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oper Black" panose="0208090404030B020404" charset="0"/>
                <a:cs typeface="B Titr" panose="00000700000000000000" pitchFamily="2" charset="-78"/>
              </a:rPr>
              <a:t>ایرانی</a:t>
            </a:r>
            <a:r>
              <a:rPr lang="en-US" sz="2000" b="1" dirty="0" smtClean="0">
                <a:solidFill>
                  <a:srgbClr val="FF0000"/>
                </a:solidFill>
                <a:latin typeface="Cooper Black" panose="0208090404030B020404" charset="0"/>
                <a:cs typeface="B Titr" panose="00000700000000000000" pitchFamily="2" charset="-78"/>
              </a:rPr>
              <a:t> </a:t>
            </a:r>
            <a:endParaRPr lang="fa-IR" sz="2000" b="1" dirty="0" smtClean="0">
              <a:solidFill>
                <a:srgbClr val="FF0000"/>
              </a:solidFill>
              <a:latin typeface="Cooper Black" panose="0208090404030B020404" charset="0"/>
              <a:cs typeface="B Titr" panose="00000700000000000000" pitchFamily="2" charset="-78"/>
            </a:endParaRPr>
          </a:p>
          <a:p>
            <a:pPr algn="ctr"/>
            <a:r>
              <a:rPr lang="en-US" sz="2000" b="1" dirty="0" smtClean="0">
                <a:latin typeface="Cooper Black" panose="0208090404030B020404" charset="0"/>
                <a:cs typeface="B Titr" panose="00000700000000000000" pitchFamily="2" charset="-78"/>
              </a:rPr>
              <a:t>در نوجوانان</a:t>
            </a:r>
            <a:endParaRPr lang="en-US" sz="2000" b="1" dirty="0">
              <a:latin typeface="Cooper Black" panose="0208090404030B020404" charset="0"/>
              <a:cs typeface="B Titr" panose="00000700000000000000" pitchFamily="2" charset="-78"/>
            </a:endParaRPr>
          </a:p>
          <a:p>
            <a:pPr algn="ctr"/>
            <a:r>
              <a:rPr lang="en-US" b="1" dirty="0">
                <a:solidFill>
                  <a:srgbClr val="0070C0"/>
                </a:solidFill>
                <a:latin typeface="Cooper Black" panose="0208090404030B020404" charset="0"/>
                <a:cs typeface="B Titr" panose="00000700000000000000" pitchFamily="2" charset="-78"/>
              </a:rPr>
              <a:t>با محوریت زیست عفیفانه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4997066"/>
              </p:ext>
            </p:extLst>
          </p:nvPr>
        </p:nvGraphicFramePr>
        <p:xfrm>
          <a:off x="539552" y="332656"/>
          <a:ext cx="8352928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0" y="-26816"/>
            <a:ext cx="9144000" cy="684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2492896"/>
            <a:ext cx="3096344" cy="1261304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oper Black" panose="0208090404030B020404" charset="0"/>
                <a:cs typeface="2  Titr" panose="00000700000000000000" pitchFamily="2" charset="-78"/>
              </a:rPr>
              <a:t>تیم کاری و همکاران </a:t>
            </a:r>
          </a:p>
        </p:txBody>
      </p:sp>
      <p:sp>
        <p:nvSpPr>
          <p:cNvPr id="3" name="Folded Corner 2"/>
          <p:cNvSpPr/>
          <p:nvPr/>
        </p:nvSpPr>
        <p:spPr>
          <a:xfrm>
            <a:off x="179512" y="881822"/>
            <a:ext cx="4680520" cy="1899106"/>
          </a:xfrm>
          <a:prstGeom prst="foldedCorner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fa-IR" sz="2400" b="1" dirty="0" smtClean="0">
                <a:cs typeface="B Titr" panose="00000700000000000000" pitchFamily="2" charset="-78"/>
              </a:rPr>
              <a:t>- </a:t>
            </a:r>
            <a:r>
              <a:rPr lang="en-US" sz="2400" b="1" dirty="0" err="1" smtClean="0">
                <a:cs typeface="B Titr" panose="00000700000000000000" pitchFamily="2" charset="-78"/>
              </a:rPr>
              <a:t>کادر</a:t>
            </a:r>
            <a:r>
              <a:rPr lang="fa-IR" sz="2400" b="1" dirty="0" smtClean="0">
                <a:cs typeface="B Titr" panose="00000700000000000000" pitchFamily="2" charset="-78"/>
              </a:rPr>
              <a:t> </a:t>
            </a:r>
            <a:r>
              <a:rPr lang="en-US" sz="2400" b="1" dirty="0" err="1" smtClean="0">
                <a:cs typeface="B Titr" panose="00000700000000000000" pitchFamily="2" charset="-78"/>
              </a:rPr>
              <a:t>مدرسه</a:t>
            </a:r>
            <a:r>
              <a:rPr lang="fa-IR" sz="2400" b="1" dirty="0" smtClean="0">
                <a:cs typeface="B Titr" panose="00000700000000000000" pitchFamily="2" charset="-78"/>
              </a:rPr>
              <a:t> (</a:t>
            </a:r>
            <a:r>
              <a:rPr lang="en-US" sz="2400" b="1" dirty="0" err="1" smtClean="0">
                <a:cs typeface="B Titr" panose="00000700000000000000" pitchFamily="2" charset="-78"/>
              </a:rPr>
              <a:t>مدیر</a:t>
            </a:r>
            <a:r>
              <a:rPr lang="en-US" sz="2400" b="1" dirty="0" smtClean="0">
                <a:cs typeface="B Titr" panose="00000700000000000000" pitchFamily="2" charset="-78"/>
              </a:rPr>
              <a:t>،</a:t>
            </a:r>
            <a:r>
              <a:rPr lang="fa-IR" sz="2400" b="1" dirty="0" smtClean="0">
                <a:cs typeface="B Titr" panose="00000700000000000000" pitchFamily="2" charset="-78"/>
              </a:rPr>
              <a:t> </a:t>
            </a:r>
            <a:r>
              <a:rPr lang="en-US" sz="2400" b="1" dirty="0" err="1" smtClean="0">
                <a:cs typeface="B Titr" panose="00000700000000000000" pitchFamily="2" charset="-78"/>
              </a:rPr>
              <a:t>معاونان</a:t>
            </a:r>
            <a:r>
              <a:rPr lang="en-US" sz="2400" b="1" dirty="0" smtClean="0">
                <a:cs typeface="B Titr" panose="00000700000000000000" pitchFamily="2" charset="-78"/>
              </a:rPr>
              <a:t>،</a:t>
            </a:r>
            <a:r>
              <a:rPr lang="fa-IR" sz="2400" b="1" dirty="0" smtClean="0">
                <a:cs typeface="B Titr" panose="00000700000000000000" pitchFamily="2" charset="-78"/>
              </a:rPr>
              <a:t> </a:t>
            </a:r>
            <a:r>
              <a:rPr lang="en-US" sz="2400" b="1" dirty="0" err="1" smtClean="0">
                <a:cs typeface="B Titr" panose="00000700000000000000" pitchFamily="2" charset="-78"/>
              </a:rPr>
              <a:t>دبیران</a:t>
            </a:r>
            <a:r>
              <a:rPr lang="fa-IR" sz="2400" b="1" dirty="0" smtClean="0">
                <a:cs typeface="B Titr" panose="00000700000000000000" pitchFamily="2" charset="-78"/>
              </a:rPr>
              <a:t>)</a:t>
            </a:r>
            <a:endParaRPr lang="en-US" sz="2400" b="1" dirty="0">
              <a:cs typeface="B Titr" panose="00000700000000000000" pitchFamily="2" charset="-78"/>
            </a:endParaRPr>
          </a:p>
          <a:p>
            <a:pPr algn="r" rtl="1"/>
            <a:r>
              <a:rPr lang="fa-IR" sz="2400" b="1" dirty="0" smtClean="0">
                <a:cs typeface="B Titr" panose="00000700000000000000" pitchFamily="2" charset="-78"/>
              </a:rPr>
              <a:t>- </a:t>
            </a:r>
            <a:r>
              <a:rPr lang="en-US" sz="2400" b="1" dirty="0" err="1" smtClean="0">
                <a:cs typeface="B Titr" panose="00000700000000000000" pitchFamily="2" charset="-78"/>
              </a:rPr>
              <a:t>دانش</a:t>
            </a:r>
            <a:r>
              <a:rPr lang="en-US" sz="2400" b="1" dirty="0" smtClean="0">
                <a:cs typeface="B Titr" panose="00000700000000000000" pitchFamily="2" charset="-78"/>
              </a:rPr>
              <a:t> </a:t>
            </a:r>
            <a:r>
              <a:rPr lang="en-US" sz="2400" b="1" dirty="0">
                <a:cs typeface="B Titr" panose="00000700000000000000" pitchFamily="2" charset="-78"/>
              </a:rPr>
              <a:t>آموزان</a:t>
            </a:r>
          </a:p>
          <a:p>
            <a:pPr algn="r" rtl="1"/>
            <a:r>
              <a:rPr lang="fa-IR" sz="2000" b="1" dirty="0" smtClean="0">
                <a:cs typeface="B Titr" panose="00000700000000000000" pitchFamily="2" charset="-78"/>
              </a:rPr>
              <a:t>- </a:t>
            </a:r>
            <a:r>
              <a:rPr lang="en-US" sz="2000" b="1" dirty="0" err="1" smtClean="0">
                <a:cs typeface="B Titr" panose="00000700000000000000" pitchFamily="2" charset="-78"/>
              </a:rPr>
              <a:t>انجمن</a:t>
            </a:r>
            <a:r>
              <a:rPr lang="en-US" sz="2000" b="1" dirty="0" smtClean="0">
                <a:cs typeface="B Titr" panose="00000700000000000000" pitchFamily="2" charset="-78"/>
              </a:rPr>
              <a:t> </a:t>
            </a:r>
            <a:r>
              <a:rPr lang="en-US" sz="2000" b="1" dirty="0" smtClean="0">
                <a:cs typeface="B Titr" panose="00000700000000000000" pitchFamily="2" charset="-78"/>
              </a:rPr>
              <a:t>اولیا و مربیان</a:t>
            </a:r>
            <a:endParaRPr lang="en-US" sz="2000" b="1" dirty="0">
              <a:cs typeface="B Titr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" y="27788"/>
            <a:ext cx="9136130" cy="683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734517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ndalus" panose="02020603050405020304" charset="0"/>
                <a:cs typeface="2  Titr" panose="00000700000000000000" pitchFamily="2" charset="-78"/>
              </a:rPr>
              <a:t>جنبه نوآورانه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8894" y="206641"/>
            <a:ext cx="5976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یکی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از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پر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تکرارترین 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کلید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واژه</a:t>
            </a:r>
            <a:r>
              <a:rPr lang="fa-IR" sz="2400" b="1" dirty="0">
                <a:latin typeface="Traditional Arabic" panose="02020603050405020304" charset="0"/>
                <a:cs typeface="Traditional Arabic" panose="02020603050405020304" charset="0"/>
              </a:rPr>
              <a:t>‌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های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مقام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معظم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fa-IR" sz="2400" b="1" dirty="0" smtClean="0">
                <a:latin typeface="Traditional Arabic" panose="02020603050405020304" charset="0"/>
                <a:cs typeface="Traditional Arabic" panose="02020603050405020304" charset="0"/>
              </a:rPr>
              <a:t>رهبری</a:t>
            </a:r>
            <a:r>
              <a:rPr lang="fa-IR" sz="2000" dirty="0" smtClean="0">
                <a:latin typeface="Traditional Arabic" panose="02020603050405020304" charset="0"/>
                <a:cs typeface="Traditional Arabic" panose="02020603050405020304" charset="0"/>
              </a:rPr>
              <a:t>(مدظله‌العالی</a:t>
            </a:r>
            <a:r>
              <a:rPr lang="fa-IR" sz="2000" dirty="0" smtClean="0">
                <a:latin typeface="Traditional Arabic" panose="02020603050405020304" charset="0"/>
                <a:cs typeface="Traditional Arabic" panose="02020603050405020304" charset="0"/>
              </a:rPr>
              <a:t>):</a:t>
            </a:r>
            <a:endParaRPr lang="fa-IR" sz="2400" dirty="0" smtClean="0">
              <a:latin typeface="Traditional Arabic" panose="02020603050405020304" charset="0"/>
              <a:cs typeface="Traditional Arabic" panose="02020603050405020304" charset="0"/>
            </a:endParaRPr>
          </a:p>
          <a:p>
            <a:pPr algn="ctr" rtl="1"/>
            <a:r>
              <a:rPr lang="fa-IR" sz="3200" b="1" dirty="0" smtClean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«</a:t>
            </a:r>
            <a:r>
              <a:rPr lang="en-US" sz="3200" b="1" dirty="0" err="1" smtClean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ملت</a:t>
            </a:r>
            <a:r>
              <a:rPr lang="fa-IR" sz="3200" b="1" dirty="0" smtClean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‌</a:t>
            </a:r>
            <a:r>
              <a:rPr lang="en-US" sz="3200" b="1" dirty="0" err="1" smtClean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ها</a:t>
            </a:r>
            <a:r>
              <a:rPr lang="en-US" sz="3200" b="1" dirty="0" smtClean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اگر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charset="0"/>
                <a:cs typeface="Traditional Arabic" panose="02020603050405020304" charset="0"/>
              </a:rPr>
              <a:t>هویت</a:t>
            </a:r>
            <a:r>
              <a:rPr lang="en-US" sz="3200" b="1" dirty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 خود را از دست بدهند دچار یک مرگ </a:t>
            </a:r>
            <a:r>
              <a:rPr lang="en-US" sz="3200" b="1" dirty="0" err="1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تمدنی</a:t>
            </a:r>
            <a:r>
              <a:rPr lang="en-US" sz="3200" b="1" dirty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می</a:t>
            </a:r>
            <a:r>
              <a:rPr lang="fa-IR" sz="3200" b="1" dirty="0" smtClean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‌</a:t>
            </a:r>
            <a:r>
              <a:rPr lang="en-US" sz="3200" b="1" dirty="0" err="1" smtClean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شوند</a:t>
            </a:r>
            <a:r>
              <a:rPr lang="fa-IR" sz="3200" b="1" dirty="0">
                <a:solidFill>
                  <a:srgbClr val="002060"/>
                </a:solidFill>
                <a:latin typeface="Traditional Arabic" panose="02020603050405020304" charset="0"/>
                <a:cs typeface="Traditional Arabic" panose="02020603050405020304" charset="0"/>
              </a:rPr>
              <a:t>»</a:t>
            </a:r>
            <a:endParaRPr lang="en-US" sz="3200" b="1" dirty="0" smtClean="0">
              <a:solidFill>
                <a:srgbClr val="002060"/>
              </a:solidFill>
              <a:latin typeface="Traditional Arabic" panose="02020603050405020304" charset="0"/>
              <a:cs typeface="Traditional Arabic" panose="020206030504050203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39995" y="4725144"/>
            <a:ext cx="4804005" cy="1384995"/>
          </a:xfrm>
          <a:prstGeom prst="rect">
            <a:avLst/>
          </a:prstGeom>
        </p:spPr>
        <p:txBody>
          <a:bodyPr wrap="square">
            <a:spAutoFit/>
            <a:scene3d>
              <a:camera prst="perspectiveHeroicExtremeRightFacing"/>
              <a:lightRig rig="threePt" dir="t"/>
            </a:scene3d>
          </a:bodyPr>
          <a:lstStyle/>
          <a:p>
            <a:pPr algn="ctr" rtl="1"/>
            <a:r>
              <a:rPr lang="en-US" sz="2800" b="1" dirty="0" smtClean="0">
                <a:latin typeface="Traditional Arabic" panose="02020603050405020304" charset="0"/>
                <a:cs typeface="Traditional Arabic" panose="02020603050405020304" charset="0"/>
              </a:rPr>
              <a:t>استفاده </a:t>
            </a:r>
            <a:r>
              <a:rPr lang="en-US" sz="2800" b="1" dirty="0" err="1">
                <a:latin typeface="Traditional Arabic" panose="02020603050405020304" charset="0"/>
                <a:cs typeface="Traditional Arabic" panose="02020603050405020304" charset="0"/>
              </a:rPr>
              <a:t>از</a:t>
            </a:r>
            <a:r>
              <a:rPr lang="en-US" sz="2800" b="1" dirty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800" b="1" dirty="0" err="1" smtClean="0">
                <a:latin typeface="Traditional Arabic" panose="02020603050405020304" charset="0"/>
                <a:cs typeface="Traditional Arabic" panose="02020603050405020304" charset="0"/>
              </a:rPr>
              <a:t>شیوه</a:t>
            </a:r>
            <a:r>
              <a:rPr lang="fa-IR" sz="2800" b="1" dirty="0" smtClean="0">
                <a:latin typeface="Traditional Arabic" panose="02020603050405020304" charset="0"/>
                <a:cs typeface="Traditional Arabic" panose="02020603050405020304" charset="0"/>
              </a:rPr>
              <a:t>‌</a:t>
            </a:r>
            <a:r>
              <a:rPr lang="en-US" sz="2800" b="1" dirty="0" smtClean="0">
                <a:latin typeface="Traditional Arabic" panose="02020603050405020304" charset="0"/>
                <a:cs typeface="Traditional Arabic" panose="02020603050405020304" charset="0"/>
              </a:rPr>
              <a:t>ی </a:t>
            </a:r>
            <a:r>
              <a:rPr lang="en-US" sz="2800" b="1" dirty="0" err="1" smtClean="0">
                <a:latin typeface="Traditional Arabic" panose="02020603050405020304" charset="0"/>
                <a:cs typeface="Traditional Arabic" panose="02020603050405020304" charset="0"/>
              </a:rPr>
              <a:t>مقایسه</a:t>
            </a:r>
            <a:r>
              <a:rPr lang="fa-IR" sz="2800" b="1" dirty="0" smtClean="0">
                <a:latin typeface="Traditional Arabic" panose="02020603050405020304" charset="0"/>
                <a:cs typeface="Traditional Arabic" panose="02020603050405020304" charset="0"/>
              </a:rPr>
              <a:t>‌</a:t>
            </a:r>
            <a:r>
              <a:rPr lang="en-US" sz="2800" b="1" dirty="0" err="1" smtClean="0">
                <a:latin typeface="Traditional Arabic" panose="02020603050405020304" charset="0"/>
                <a:cs typeface="Traditional Arabic" panose="02020603050405020304" charset="0"/>
              </a:rPr>
              <a:t>ای</a:t>
            </a:r>
            <a:r>
              <a:rPr lang="en-US" sz="28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800" b="1" dirty="0">
                <a:latin typeface="Traditional Arabic" panose="02020603050405020304" charset="0"/>
                <a:cs typeface="Traditional Arabic" panose="02020603050405020304" charset="0"/>
              </a:rPr>
              <a:t>و تفکر انتقادی، وجه تمایز طرح مذکور بوده تا مخاطبان خود را در مسیر چالش هویت یابی قرار دهد.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519528" y="2915733"/>
            <a:ext cx="644496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prstTxWarp prst="textChevronInverted">
              <a:avLst/>
            </a:prstTxWarp>
            <a:spAutoFit/>
          </a:bodyPr>
          <a:lstStyle/>
          <a:p>
            <a:pPr lvl="0" algn="ctr" rtl="1"/>
            <a:r>
              <a:rPr lang="en-US" sz="2400" b="1" dirty="0" err="1">
                <a:latin typeface="Traditional Arabic" panose="02020603050405020304" charset="0"/>
                <a:cs typeface="Traditional Arabic" panose="02020603050405020304" charset="0"/>
              </a:rPr>
              <a:t>نیاز</a:t>
            </a:r>
            <a:r>
              <a:rPr lang="en-US" sz="2400" b="1" dirty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جوانان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400" b="1" dirty="0" err="1" smtClean="0">
                <a:latin typeface="Traditional Arabic" panose="02020603050405020304" charset="0"/>
                <a:cs typeface="Traditional Arabic" panose="02020603050405020304" charset="0"/>
              </a:rPr>
              <a:t>به</a:t>
            </a:r>
            <a:r>
              <a:rPr lang="en-US" sz="2400" b="1" dirty="0" smtClean="0">
                <a:latin typeface="Traditional Arabic" panose="02020603050405020304" charset="0"/>
                <a:cs typeface="Traditional Arabic" panose="0202060305040502030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raditional Arabic" panose="02020603050405020304" charset="0"/>
                <a:cs typeface="Traditional Arabic" panose="02020603050405020304" charset="0"/>
              </a:rPr>
              <a:t>هویت یابی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anose="02020603050405020304" charset="0"/>
                <a:cs typeface="Traditional Arabic" panose="02020603050405020304" charset="0"/>
              </a:rPr>
              <a:t>جرقه اصلی </a:t>
            </a:r>
            <a:r>
              <a:rPr lang="en-US" sz="2400" b="1" dirty="0">
                <a:latin typeface="Traditional Arabic" panose="02020603050405020304" charset="0"/>
                <a:cs typeface="Traditional Arabic" panose="02020603050405020304" charset="0"/>
              </a:rPr>
              <a:t>طرح مذکور شد.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" y="-171400"/>
            <a:ext cx="9144000" cy="686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0980" y="2315972"/>
            <a:ext cx="48965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1</a:t>
            </a:r>
            <a:r>
              <a:rPr lang="fa-IR" sz="2000" dirty="0" smtClean="0">
                <a:latin typeface="LMN Majaleh Width" pitchFamily="2" charset="0"/>
                <a:cs typeface="B Homa" panose="00000400000000000000" pitchFamily="2" charset="-78"/>
              </a:rPr>
              <a:t>-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تربیت</a:t>
            </a:r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>
                <a:latin typeface="LMN Majaleh Width" pitchFamily="2" charset="0"/>
                <a:cs typeface="B Homa" panose="00000400000000000000" pitchFamily="2" charset="-78"/>
              </a:rPr>
              <a:t>نسل دارای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N Majaleh Width" pitchFamily="2" charset="0"/>
                <a:cs typeface="B Homa" panose="00000400000000000000" pitchFamily="2" charset="-78"/>
              </a:rPr>
              <a:t>هویت ملی</a:t>
            </a:r>
            <a:r>
              <a:rPr lang="en-US" sz="2000" dirty="0">
                <a:latin typeface="LMN Majaleh Width" pitchFamily="2" charset="0"/>
                <a:cs typeface="B Homa" panose="00000400000000000000" pitchFamily="2" charset="-78"/>
              </a:rPr>
              <a:t>،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N Majaleh Width" pitchFamily="2" charset="0"/>
                <a:cs typeface="B Homa" panose="00000400000000000000" pitchFamily="2" charset="-78"/>
              </a:rPr>
              <a:t>مقاوم</a:t>
            </a:r>
            <a:r>
              <a:rPr lang="en-US" sz="2000" dirty="0">
                <a:latin typeface="LMN Majaleh Width" pitchFamily="2" charset="0"/>
                <a:cs typeface="B Homa" panose="00000400000000000000" pitchFamily="2" charset="-78"/>
              </a:rPr>
              <a:t> و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N Majaleh Width" pitchFamily="2" charset="0"/>
                <a:cs typeface="B Homa" panose="00000400000000000000" pitchFamily="2" charset="-78"/>
              </a:rPr>
              <a:t>آگاه</a:t>
            </a:r>
            <a:r>
              <a:rPr lang="en-US" sz="2000" dirty="0">
                <a:latin typeface="LMN Majaleh Width" pitchFamily="2" charset="0"/>
                <a:cs typeface="B Homa" panose="00000400000000000000" pitchFamily="2" charset="-78"/>
              </a:rPr>
              <a:t> برای تحقق تمدن </a:t>
            </a:r>
            <a:r>
              <a:rPr lang="en-US" sz="2000" dirty="0" err="1">
                <a:latin typeface="LMN Majaleh Width" pitchFamily="2" charset="0"/>
                <a:cs typeface="B Homa" panose="00000400000000000000" pitchFamily="2" charset="-78"/>
              </a:rPr>
              <a:t>شکوفای</a:t>
            </a:r>
            <a:r>
              <a:rPr lang="en-US" sz="2000" dirty="0"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اسلامی</a:t>
            </a:r>
            <a:endParaRPr lang="fa-IR" sz="2000" dirty="0" smtClean="0">
              <a:latin typeface="LMN Majaleh Width" pitchFamily="2" charset="0"/>
              <a:cs typeface="B Homa" panose="00000400000000000000" pitchFamily="2" charset="-78"/>
            </a:endParaRPr>
          </a:p>
          <a:p>
            <a:pPr algn="just" rtl="1"/>
            <a:endParaRPr lang="en-US" sz="2000" dirty="0" smtClean="0">
              <a:latin typeface="LMN Majaleh Width" pitchFamily="2" charset="0"/>
              <a:cs typeface="B Homa" panose="00000400000000000000" pitchFamily="2" charset="-78"/>
            </a:endParaRPr>
          </a:p>
          <a:p>
            <a:pPr algn="just" rtl="1"/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2</a:t>
            </a:r>
            <a:r>
              <a:rPr lang="fa-IR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-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تبیین</a:t>
            </a:r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 نیاز به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MN Majaleh Width" pitchFamily="2" charset="0"/>
                <a:cs typeface="B Homa" panose="00000400000000000000" pitchFamily="2" charset="-78"/>
              </a:rPr>
              <a:t>هویت اسلامی-ایرانی</a:t>
            </a:r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، برای نسل نوجوان و 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جوان</a:t>
            </a:r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امروزی</a:t>
            </a:r>
            <a:endParaRPr lang="fa-IR" sz="2000" dirty="0" smtClean="0">
              <a:solidFill>
                <a:srgbClr val="002060"/>
              </a:solidFill>
              <a:latin typeface="LMN Majaleh Width" pitchFamily="2" charset="0"/>
              <a:cs typeface="B Homa" panose="00000400000000000000" pitchFamily="2" charset="-78"/>
            </a:endParaRPr>
          </a:p>
          <a:p>
            <a:pPr algn="just" rtl="1"/>
            <a:endParaRPr lang="en-US" sz="2000" dirty="0" smtClean="0">
              <a:solidFill>
                <a:srgbClr val="002060"/>
              </a:solidFill>
              <a:latin typeface="LMN Majaleh Width" pitchFamily="2" charset="0"/>
              <a:cs typeface="B Homa" panose="00000400000000000000" pitchFamily="2" charset="-78"/>
            </a:endParaRPr>
          </a:p>
          <a:p>
            <a:pPr algn="just" rtl="1"/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3</a:t>
            </a:r>
            <a:r>
              <a:rPr lang="fa-IR" sz="2000" dirty="0" smtClean="0">
                <a:latin typeface="LMN Majaleh Width" pitchFamily="2" charset="0"/>
                <a:cs typeface="B Homa" panose="00000400000000000000" pitchFamily="2" charset="-78"/>
              </a:rPr>
              <a:t>-</a:t>
            </a:r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latin typeface="LMN Majaleh Width" pitchFamily="2" charset="0"/>
                <a:cs typeface="B Homa" panose="00000400000000000000" pitchFamily="2" charset="-78"/>
              </a:rPr>
              <a:t>«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LMN Majaleh Width" pitchFamily="2" charset="0"/>
                <a:cs typeface="B Homa" panose="00000400000000000000" pitchFamily="2" charset="-78"/>
              </a:rPr>
              <a:t>هویت</a:t>
            </a:r>
            <a:r>
              <a:rPr lang="fa-IR" sz="2000" dirty="0">
                <a:solidFill>
                  <a:schemeClr val="accent6">
                    <a:lumMod val="75000"/>
                  </a:schemeClr>
                </a:solidFill>
                <a:latin typeface="LMN Majaleh Width" pitchFamily="2" charset="0"/>
                <a:cs typeface="B Homa" panose="00000400000000000000" pitchFamily="2" charset="-78"/>
              </a:rPr>
              <a:t>»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مهم</a:t>
            </a:r>
            <a:r>
              <a:rPr lang="fa-IR" sz="2000" dirty="0" smtClean="0">
                <a:latin typeface="LMN Majaleh Width" pitchFamily="2" charset="0"/>
                <a:cs typeface="B Homa" panose="00000400000000000000" pitchFamily="2" charset="-78"/>
              </a:rPr>
              <a:t>‌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ترین</a:t>
            </a:r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عامل</a:t>
            </a:r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پایداری</a:t>
            </a:r>
            <a:r>
              <a:rPr lang="fa-IR" sz="2000" dirty="0" smtClean="0">
                <a:latin typeface="LMN Majaleh Width" pitchFamily="2" charset="0"/>
                <a:cs typeface="B Homa" panose="00000400000000000000" pitchFamily="2" charset="-78"/>
              </a:rPr>
              <a:t>«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نسل</a:t>
            </a:r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 نوجوان و 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جوان</a:t>
            </a:r>
            <a:r>
              <a:rPr lang="fa-IR" sz="2000" dirty="0" smtClean="0">
                <a:latin typeface="LMN Majaleh Width" pitchFamily="2" charset="0"/>
                <a:cs typeface="B Homa" panose="00000400000000000000" pitchFamily="2" charset="-78"/>
              </a:rPr>
              <a:t>»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امروزی</a:t>
            </a:r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 در 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برابر</a:t>
            </a:r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پدیده</a:t>
            </a:r>
            <a:r>
              <a:rPr lang="fa-IR" sz="2000" dirty="0" smtClean="0">
                <a:latin typeface="LMN Majaleh Width" pitchFamily="2" charset="0"/>
                <a:cs typeface="B Homa" panose="00000400000000000000" pitchFamily="2" charset="-78"/>
              </a:rPr>
              <a:t>‌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های</a:t>
            </a:r>
            <a:r>
              <a:rPr lang="en-US" sz="2000" dirty="0" smtClean="0"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latin typeface="LMN Majaleh Width" pitchFamily="2" charset="0"/>
                <a:cs typeface="B Homa" panose="00000400000000000000" pitchFamily="2" charset="-78"/>
              </a:rPr>
              <a:t>نوظهور</a:t>
            </a:r>
            <a:endParaRPr lang="fa-IR" sz="2000" dirty="0" smtClean="0">
              <a:latin typeface="LMN Majaleh Width" pitchFamily="2" charset="0"/>
              <a:cs typeface="B Homa" panose="00000400000000000000" pitchFamily="2" charset="-78"/>
            </a:endParaRPr>
          </a:p>
          <a:p>
            <a:pPr algn="just" rtl="1"/>
            <a:endParaRPr lang="en-US" sz="2000" dirty="0" smtClean="0">
              <a:latin typeface="LMN Majaleh Width" pitchFamily="2" charset="0"/>
              <a:cs typeface="B Homa" panose="00000400000000000000" pitchFamily="2" charset="-78"/>
            </a:endParaRPr>
          </a:p>
          <a:p>
            <a:pPr algn="just" rtl="1"/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4</a:t>
            </a:r>
            <a:r>
              <a:rPr lang="fa-IR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-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نقش</a:t>
            </a:r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 آفرینی نوجوانان و جوانان در 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مسیر</a:t>
            </a:r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تحقق</a:t>
            </a:r>
            <a:r>
              <a:rPr lang="fa-IR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 «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تمدن</a:t>
            </a:r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نوین</a:t>
            </a:r>
            <a:r>
              <a:rPr lang="en-US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اسلامی</a:t>
            </a:r>
            <a:r>
              <a:rPr lang="fa-IR" sz="2000" dirty="0" smtClean="0">
                <a:solidFill>
                  <a:srgbClr val="002060"/>
                </a:solidFill>
                <a:latin typeface="LMN Majaleh Width" pitchFamily="2" charset="0"/>
                <a:cs typeface="B Homa" panose="00000400000000000000" pitchFamily="2" charset="-78"/>
              </a:rPr>
              <a:t>»</a:t>
            </a:r>
            <a:endParaRPr lang="en-US" sz="2000" dirty="0">
              <a:solidFill>
                <a:srgbClr val="002060"/>
              </a:solidFill>
              <a:latin typeface="LMN Majaleh Width" pitchFamily="2" charset="0"/>
              <a:cs typeface="B Homa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ded Corner 5"/>
          <p:cNvSpPr/>
          <p:nvPr/>
        </p:nvSpPr>
        <p:spPr>
          <a:xfrm rot="21026415">
            <a:off x="1092980" y="3140876"/>
            <a:ext cx="4997395" cy="2746788"/>
          </a:xfrm>
          <a:prstGeom prst="foldedCorner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rtl="1"/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بخش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fa-IR" sz="2000" b="1" dirty="0" smtClean="0">
                <a:solidFill>
                  <a:srgbClr val="C00000"/>
                </a:solidFill>
                <a:latin typeface="Tahoma" panose="020B0604030504040204" charset="0"/>
                <a:cs typeface="B Mah" panose="00000400000000000000" pitchFamily="2" charset="-78"/>
              </a:rPr>
              <a:t>«</a:t>
            </a:r>
            <a:r>
              <a:rPr lang="en-US" sz="2000" b="1" dirty="0" err="1" smtClean="0">
                <a:solidFill>
                  <a:srgbClr val="C00000"/>
                </a:solidFill>
                <a:latin typeface="Tahoma" panose="020B0604030504040204" charset="0"/>
                <a:cs typeface="B Mah" panose="00000400000000000000" pitchFamily="2" charset="-78"/>
              </a:rPr>
              <a:t>الگوهای</a:t>
            </a:r>
            <a:r>
              <a:rPr lang="en-US" sz="2000" b="1" dirty="0" smtClean="0">
                <a:solidFill>
                  <a:srgbClr val="C00000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ahoma" panose="020B0604030504040204" charset="0"/>
                <a:cs typeface="B Mah" panose="00000400000000000000" pitchFamily="2" charset="-78"/>
              </a:rPr>
              <a:t>زورکی</a:t>
            </a:r>
            <a:r>
              <a:rPr lang="fa-IR" sz="2000" b="1" dirty="0" smtClean="0">
                <a:solidFill>
                  <a:srgbClr val="C00000"/>
                </a:solidFill>
                <a:latin typeface="Tahoma" panose="020B0604030504040204" charset="0"/>
                <a:cs typeface="B Mah" panose="00000400000000000000" pitchFamily="2" charset="-78"/>
              </a:rPr>
              <a:t>»</a:t>
            </a:r>
            <a:r>
              <a:rPr lang="en-US" sz="2000" b="1" dirty="0" smtClean="0">
                <a:solidFill>
                  <a:srgbClr val="C00000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با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رنگ</a:t>
            </a:r>
            <a:r>
              <a:rPr lang="en-US" sz="2000" dirty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B Mah" panose="00000400000000000000" pitchFamily="2" charset="-78"/>
              </a:rPr>
              <a:t>تیره</a:t>
            </a:r>
            <a:r>
              <a:rPr lang="en-US" sz="2000" dirty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نشان</a:t>
            </a:r>
            <a:r>
              <a:rPr lang="en-US" sz="2000" dirty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داده</a:t>
            </a:r>
            <a:r>
              <a:rPr lang="en-US" sz="2000" dirty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می</a:t>
            </a:r>
            <a:r>
              <a:rPr lang="fa-IR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‌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شود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.</a:t>
            </a:r>
          </a:p>
          <a:p>
            <a:pPr lvl="0" algn="ctr" rtl="1"/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B Mah" panose="00000400000000000000" pitchFamily="2" charset="-78"/>
              </a:rPr>
              <a:t>ملزومات </a:t>
            </a:r>
            <a:r>
              <a:rPr lang="en-US" sz="2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B Mah" panose="00000400000000000000" pitchFamily="2" charset="-78"/>
              </a:rPr>
              <a:t>فضاسازی: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کلاه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پهلوی،البسه،نوشت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افزارها و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کالاهایی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با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متن</a:t>
            </a:r>
            <a:r>
              <a:rPr lang="fa-IR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‌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ها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و نمادهای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وارداتی</a:t>
            </a:r>
            <a:r>
              <a:rPr lang="en-US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 و </a:t>
            </a:r>
            <a:r>
              <a:rPr lang="en-US" sz="2000" dirty="0" err="1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غربی</a:t>
            </a:r>
            <a:r>
              <a:rPr lang="fa-IR" sz="2000" dirty="0" smtClean="0">
                <a:solidFill>
                  <a:prstClr val="black"/>
                </a:solidFill>
                <a:latin typeface="Tahoma" panose="020B0604030504040204" charset="0"/>
                <a:cs typeface="B Mah" panose="00000400000000000000" pitchFamily="2" charset="-78"/>
              </a:rPr>
              <a:t>،</a:t>
            </a:r>
            <a:endParaRPr lang="en-US" dirty="0">
              <a:solidFill>
                <a:prstClr val="black"/>
              </a:solidFill>
              <a:cs typeface="B Mah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600</Words>
  <Application>Microsoft Office PowerPoint</Application>
  <PresentationFormat>On-screen Show (4:3)</PresentationFormat>
  <Paragraphs>59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2  Titr</vt:lpstr>
      <vt:lpstr>Andalus</vt:lpstr>
      <vt:lpstr>Arial</vt:lpstr>
      <vt:lpstr>B Badr</vt:lpstr>
      <vt:lpstr>B Baran Outline</vt:lpstr>
      <vt:lpstr>B Homa</vt:lpstr>
      <vt:lpstr>B Kamran</vt:lpstr>
      <vt:lpstr>B Mah</vt:lpstr>
      <vt:lpstr>B Titr</vt:lpstr>
      <vt:lpstr>Calibri</vt:lpstr>
      <vt:lpstr>Cooper Black</vt:lpstr>
      <vt:lpstr>LMN Majaleh Width</vt:lpstr>
      <vt:lpstr>Tahoma</vt:lpstr>
      <vt:lpstr>Traditional Arabic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Oj-Rayan</dc:creator>
  <cp:lastModifiedBy>Administrator</cp:lastModifiedBy>
  <cp:revision>143</cp:revision>
  <dcterms:created xsi:type="dcterms:W3CDTF">2022-12-25T17:06:00Z</dcterms:created>
  <dcterms:modified xsi:type="dcterms:W3CDTF">2025-01-06T16:23:14Z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145439172C1A4665AEEB1330D17BCD79_13</vt:lpwstr>
  </property>
  <property fmtid="{D5CDD505-2E9C-101B-9397-08002B2CF9AE}" pid="3" name="KSOProductBuildVer">
    <vt:lpwstr>1033-12.2.0.19307</vt:lpwstr>
  </property>
</Properties>
</file>