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14"/>
  </p:notesMasterIdLst>
  <p:sldIdLst>
    <p:sldId id="256" r:id="rId2"/>
    <p:sldId id="259" r:id="rId3"/>
    <p:sldId id="258" r:id="rId4"/>
    <p:sldId id="389" r:id="rId5"/>
    <p:sldId id="386" r:id="rId6"/>
    <p:sldId id="388" r:id="rId7"/>
    <p:sldId id="390" r:id="rId8"/>
    <p:sldId id="391" r:id="rId9"/>
    <p:sldId id="392" r:id="rId10"/>
    <p:sldId id="393" r:id="rId11"/>
    <p:sldId id="394" r:id="rId12"/>
    <p:sldId id="39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008000"/>
    <a:srgbClr val="F5A408"/>
    <a:srgbClr val="0000CC"/>
    <a:srgbClr val="ACD433"/>
    <a:srgbClr val="FF0066"/>
    <a:srgbClr val="000066"/>
    <a:srgbClr val="FFFF00"/>
    <a:srgbClr val="001642"/>
    <a:srgbClr val="407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69" d="100"/>
          <a:sy n="69" d="100"/>
        </p:scale>
        <p:origin x="141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166BF9C-804E-47F4-BB7E-35AAAA5284EF}" type="datetimeFigureOut">
              <a:rPr lang="fa-IR" smtClean="0"/>
              <a:t>07/20/1446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F8E915F-23DC-443A-A868-1287B173FE62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87178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915F-23DC-443A-A868-1287B173FE62}" type="slidenum">
              <a:rPr lang="fa-IR" smtClean="0"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8561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3"/>
            <a:ext cx="591767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76937" y="1828799"/>
            <a:ext cx="990599" cy="22865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89B13B9F-482C-4783-AB72-228F912E9173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10" y="3264407"/>
            <a:ext cx="3859795" cy="22865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fa-IR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9101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5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33461-12FE-4AF2-8E45-1D8A50EECD4F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8828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6809-D85A-42EA-82E4-3473A6D47BC8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02483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7033422" y="2898648"/>
            <a:ext cx="66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651683" y="589767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6160385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03DCE-CEFC-4491-AB58-88E116CEF4E6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14864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AEB0-1C26-4138-BD4C-BFF83C9F86D8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0672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2305"/>
            <a:ext cx="6423592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23134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5"/>
            <a:ext cx="2313432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2" y="2489200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5"/>
            <a:ext cx="2326749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1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1" y="3147164"/>
            <a:ext cx="231374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9A0F2-53D3-4F3B-929B-6AE368A93F4D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71018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1" y="4180095"/>
            <a:ext cx="229904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2743" y="2486221"/>
            <a:ext cx="2021456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81461" y="4837558"/>
            <a:ext cx="2298410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8" y="4179596"/>
            <a:ext cx="231779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509453"/>
            <a:ext cx="2025182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37558"/>
            <a:ext cx="2330903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1" y="4179595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509453"/>
            <a:ext cx="2018839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1" y="4837558"/>
            <a:ext cx="229949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62610-FD12-4071-8009-1814210C5232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3388822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071C4-8ECD-48E8-B612-644686E3F250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8389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077347" cy="457199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87C04-56D6-41A7-A806-0A4FBFFD79E8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59378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B524-B9C2-41B0-94DE-8A540A80CD43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0700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7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88B86-D3BA-47CB-BACE-2609955A9482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5" name="Rectangle 14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1531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07C4B-C2E8-4FBE-9A8E-02EDB5FA99DB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1628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94298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39" y="3253588"/>
            <a:ext cx="3636981" cy="276621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CC672-DE55-4F3D-91AC-154122F40764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1252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DBCCB-0D0B-40D3-97C9-DA9AE313797B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9949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45A0F-CBB3-452C-A6E8-6A3EB3BD05E6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Rectangle 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40794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89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1182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89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A25DE-6CFE-4B84-A49F-4865113B7F8F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13129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0000"/>
            <a:ext cx="3001938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1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7EC3-E6BB-4DB7-8FBE-A30BBD75C1CC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68405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320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fld id="{9F562610-FD12-4071-8009-1814210C5232}" type="datetime8">
              <a:rPr lang="fa-IR" smtClean="0"/>
              <a:t>ژانويه 19، 25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fa-IR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2AE4FFF-B538-46D7-8F85-81C440EE00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074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7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20565-0970-4AC9-7C87-BB7CC800E0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2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20565-0970-4AC9-7C87-BB7CC800E0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20565-0970-4AC9-7C87-BB7CC800E0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1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9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20565-0970-4AC9-7C87-BB7CC800E0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6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1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20565-0970-4AC9-7C87-BB7CC800E0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C20565-0970-4AC9-7C87-BB7CC800E09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1337</TotalTime>
  <Words>1</Words>
  <Application>Microsoft Office PowerPoint</Application>
  <PresentationFormat>On-screen Show (4:3)</PresentationFormat>
  <Paragraphs>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</dc:creator>
  <cp:lastModifiedBy>RePack by Diakov</cp:lastModifiedBy>
  <cp:revision>254</cp:revision>
  <dcterms:created xsi:type="dcterms:W3CDTF">2022-05-06T14:03:16Z</dcterms:created>
  <dcterms:modified xsi:type="dcterms:W3CDTF">2025-01-19T13:11:08Z</dcterms:modified>
</cp:coreProperties>
</file>