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3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5" r:id="rId1"/>
  </p:sldMasterIdLst>
  <p:notesMasterIdLst>
    <p:notesMasterId r:id="rId23"/>
  </p:notesMasterIdLst>
  <p:sldIdLst>
    <p:sldId id="256" r:id="rId2"/>
    <p:sldId id="268" r:id="rId3"/>
    <p:sldId id="272" r:id="rId4"/>
    <p:sldId id="274" r:id="rId5"/>
    <p:sldId id="275" r:id="rId6"/>
    <p:sldId id="276" r:id="rId7"/>
    <p:sldId id="273" r:id="rId8"/>
    <p:sldId id="277" r:id="rId9"/>
    <p:sldId id="257" r:id="rId10"/>
    <p:sldId id="259" r:id="rId11"/>
    <p:sldId id="258" r:id="rId12"/>
    <p:sldId id="278" r:id="rId13"/>
    <p:sldId id="279" r:id="rId14"/>
    <p:sldId id="264" r:id="rId15"/>
    <p:sldId id="280" r:id="rId16"/>
    <p:sldId id="281" r:id="rId17"/>
    <p:sldId id="282" r:id="rId18"/>
    <p:sldId id="283" r:id="rId19"/>
    <p:sldId id="284" r:id="rId20"/>
    <p:sldId id="285" r:id="rId21"/>
    <p:sldId id="286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13" autoAdjust="0"/>
    <p:restoredTop sz="92081" autoAdjust="0"/>
  </p:normalViewPr>
  <p:slideViewPr>
    <p:cSldViewPr snapToGrid="0">
      <p:cViewPr varScale="1">
        <p:scale>
          <a:sx n="72" d="100"/>
          <a:sy n="72" d="100"/>
        </p:scale>
        <p:origin x="40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C529AAF-D612-4497-8BF0-84817F8223E7}" type="doc">
      <dgm:prSet loTypeId="urn:microsoft.com/office/officeart/2005/8/layout/pyramid2" loCatId="pyramid" qsTypeId="urn:microsoft.com/office/officeart/2005/8/quickstyle/3d6" qsCatId="3D" csTypeId="urn:microsoft.com/office/officeart/2005/8/colors/accent2_1" csCatId="accent2" phldr="1"/>
      <dgm:spPr/>
    </dgm:pt>
    <dgm:pt modelId="{4F31690C-2963-4392-B2A6-600496500F2C}">
      <dgm:prSet phldrT="[Text]" custT="1"/>
      <dgm:spPr/>
      <dgm:t>
        <a:bodyPr/>
        <a:lstStyle/>
        <a:p>
          <a:r>
            <a:rPr lang="fa-IR" sz="2000" dirty="0" smtClean="0">
              <a:cs typeface="2  Titr" panose="00000700000000000000" pitchFamily="2" charset="-78"/>
            </a:rPr>
            <a:t>تبیین فعالیت:    بیان روش کار کردن با کودک و نوجوان در راستای بیان معارف دین به صورت بیان قالب های جذاب</a:t>
          </a:r>
        </a:p>
        <a:p>
          <a:r>
            <a:rPr lang="fa-IR" sz="2000" dirty="0" smtClean="0">
              <a:cs typeface="2  Titr" panose="00000700000000000000" pitchFamily="2" charset="-78"/>
            </a:rPr>
            <a:t>به عبارت دیگربیان معارف دینی در قالب­های نوین، متنوع، جذاب و منسجم با تأثیرپذیری بالا </a:t>
          </a:r>
          <a:endParaRPr lang="en-US" sz="2000" dirty="0"/>
        </a:p>
      </dgm:t>
    </dgm:pt>
    <dgm:pt modelId="{F253A9DF-A7E5-4F88-AA93-6A4FC100263A}" type="parTrans" cxnId="{F2AA8459-0C24-4B8D-99D0-E23A7750AC98}">
      <dgm:prSet/>
      <dgm:spPr/>
      <dgm:t>
        <a:bodyPr/>
        <a:lstStyle/>
        <a:p>
          <a:endParaRPr lang="en-US"/>
        </a:p>
      </dgm:t>
    </dgm:pt>
    <dgm:pt modelId="{536465FE-208C-49D6-B087-74190AB36747}" type="sibTrans" cxnId="{F2AA8459-0C24-4B8D-99D0-E23A7750AC98}">
      <dgm:prSet/>
      <dgm:spPr/>
      <dgm:t>
        <a:bodyPr/>
        <a:lstStyle/>
        <a:p>
          <a:endParaRPr lang="en-US"/>
        </a:p>
      </dgm:t>
    </dgm:pt>
    <dgm:pt modelId="{2675E1E7-518C-4EEC-AF0D-4CC61C6A2646}">
      <dgm:prSet custT="1"/>
      <dgm:spPr/>
      <dgm:t>
        <a:bodyPr/>
        <a:lstStyle/>
        <a:p>
          <a:r>
            <a:rPr lang="fa-IR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2  Titr" panose="00000700000000000000" pitchFamily="2" charset="-78"/>
            </a:rPr>
            <a:t>توضیح</a:t>
          </a:r>
          <a:r>
            <a:rPr lang="fa-IR" sz="2400" b="1" baseline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2  Titr" panose="00000700000000000000" pitchFamily="2" charset="-78"/>
            </a:rPr>
            <a:t> قالب ها  </a:t>
          </a:r>
          <a:r>
            <a:rPr lang="fa-IR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0 Badr Bold" panose="00000700000000000000" pitchFamily="2" charset="-78"/>
            </a:rPr>
            <a:t>1.قالب های رمز دار2. قالب های بدون رمز</a:t>
          </a:r>
          <a:r>
            <a:rPr lang="fa-IR" sz="2400" b="1" dirty="0" smtClean="0">
              <a:solidFill>
                <a:prstClr val="black">
                  <a:lumMod val="75000"/>
                  <a:lumOff val="2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0 Badr Bold" panose="00000700000000000000" pitchFamily="2" charset="-78"/>
            </a:rPr>
            <a:t>3.قالب بازی های مهیج در فضای باز</a:t>
          </a:r>
          <a:r>
            <a:rPr lang="fa-IR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0 Badr Bold" panose="00000700000000000000" pitchFamily="2" charset="-78"/>
            </a:rPr>
            <a:t>4.قالب بازی های مهیج در فضای بسته</a:t>
          </a:r>
          <a:r>
            <a:rPr lang="fa-IR" sz="2400" b="1" baseline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2  Titr" panose="00000700000000000000" pitchFamily="2" charset="-78"/>
            </a:rPr>
            <a:t> 		</a:t>
          </a:r>
          <a:endParaRPr lang="en-US" sz="2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2  Titr" panose="00000700000000000000" pitchFamily="2" charset="-78"/>
          </a:endParaRPr>
        </a:p>
      </dgm:t>
    </dgm:pt>
    <dgm:pt modelId="{908F6F34-6A4F-4AE7-AD9B-05F908957D47}" type="parTrans" cxnId="{B0427C6A-F801-4ED5-87C4-AB9A1B07F6C3}">
      <dgm:prSet/>
      <dgm:spPr/>
      <dgm:t>
        <a:bodyPr/>
        <a:lstStyle/>
        <a:p>
          <a:endParaRPr lang="en-US"/>
        </a:p>
      </dgm:t>
    </dgm:pt>
    <dgm:pt modelId="{CA36E601-D54E-4B56-9D27-7FC29B275707}" type="sibTrans" cxnId="{B0427C6A-F801-4ED5-87C4-AB9A1B07F6C3}">
      <dgm:prSet/>
      <dgm:spPr/>
      <dgm:t>
        <a:bodyPr/>
        <a:lstStyle/>
        <a:p>
          <a:endParaRPr lang="en-US"/>
        </a:p>
      </dgm:t>
    </dgm:pt>
    <dgm:pt modelId="{75D99489-7EA0-4D13-BCB5-886F9B2F94BA}">
      <dgm:prSet custT="1"/>
      <dgm:spPr/>
      <dgm:t>
        <a:bodyPr/>
        <a:lstStyle/>
        <a:p>
          <a:r>
            <a:rPr lang="fa-IR" sz="2400" dirty="0" smtClean="0">
              <a:cs typeface="2  Titr" panose="00000700000000000000" pitchFamily="2" charset="-78"/>
            </a:rPr>
            <a:t>مشخص کردن</a:t>
          </a:r>
          <a:r>
            <a:rPr lang="fa-IR" sz="2400" baseline="0" dirty="0" smtClean="0">
              <a:cs typeface="2  Titr" panose="00000700000000000000" pitchFamily="2" charset="-78"/>
            </a:rPr>
            <a:t> موضوع: تخصصی است و مخصوص دغدغه مندان دین کودک و نوجوان می باشد</a:t>
          </a:r>
          <a:endParaRPr lang="en-US" sz="2400" dirty="0">
            <a:cs typeface="2  Titr" panose="00000700000000000000" pitchFamily="2" charset="-78"/>
          </a:endParaRPr>
        </a:p>
      </dgm:t>
    </dgm:pt>
    <dgm:pt modelId="{FF3F46CF-2B68-46FB-97C7-24FBC34BDCA3}" type="parTrans" cxnId="{63E1961C-B3B6-4744-AC10-4B572BEB34D5}">
      <dgm:prSet/>
      <dgm:spPr/>
      <dgm:t>
        <a:bodyPr/>
        <a:lstStyle/>
        <a:p>
          <a:endParaRPr lang="en-US"/>
        </a:p>
      </dgm:t>
    </dgm:pt>
    <dgm:pt modelId="{C66DFA44-BD76-4CD9-8E12-179321ED7EFE}" type="sibTrans" cxnId="{63E1961C-B3B6-4744-AC10-4B572BEB34D5}">
      <dgm:prSet/>
      <dgm:spPr/>
      <dgm:t>
        <a:bodyPr/>
        <a:lstStyle/>
        <a:p>
          <a:endParaRPr lang="en-US"/>
        </a:p>
      </dgm:t>
    </dgm:pt>
    <dgm:pt modelId="{F540623B-54E1-4136-956C-03C2E16A82F6}">
      <dgm:prSet custT="1"/>
      <dgm:spPr/>
      <dgm:t>
        <a:bodyPr/>
        <a:lstStyle/>
        <a:p>
          <a:r>
            <a:rPr lang="fa-IR" sz="2400" dirty="0" smtClean="0">
              <a:effectLst/>
              <a:cs typeface="2  Titr" panose="00000700000000000000" pitchFamily="2" charset="-78"/>
            </a:rPr>
            <a:t>تبلیغات</a:t>
          </a:r>
          <a:r>
            <a:rPr lang="fa-IR" sz="2400" baseline="0" dirty="0" smtClean="0">
              <a:effectLst/>
              <a:cs typeface="2  Titr" panose="00000700000000000000" pitchFamily="2" charset="-78"/>
            </a:rPr>
            <a:t> و معرفی: رونمایی کتاب در دفتر تبلیغات  انجام شد و در شبکه 5 معرفی شد </a:t>
          </a:r>
          <a:endParaRPr lang="en-US" sz="2400" dirty="0">
            <a:effectLst/>
            <a:cs typeface="2  Titr" panose="00000700000000000000" pitchFamily="2" charset="-78"/>
          </a:endParaRPr>
        </a:p>
      </dgm:t>
    </dgm:pt>
    <dgm:pt modelId="{608C8F46-928F-4927-9DA4-A0C3240456C0}" type="parTrans" cxnId="{06640EEF-A6F2-46B1-A335-39F2C48D9656}">
      <dgm:prSet/>
      <dgm:spPr/>
      <dgm:t>
        <a:bodyPr/>
        <a:lstStyle/>
        <a:p>
          <a:endParaRPr lang="en-US"/>
        </a:p>
      </dgm:t>
    </dgm:pt>
    <dgm:pt modelId="{1F4ED9B6-FAD8-4E86-A26E-6256F951538D}" type="sibTrans" cxnId="{06640EEF-A6F2-46B1-A335-39F2C48D9656}">
      <dgm:prSet/>
      <dgm:spPr/>
      <dgm:t>
        <a:bodyPr/>
        <a:lstStyle/>
        <a:p>
          <a:endParaRPr lang="en-US"/>
        </a:p>
      </dgm:t>
    </dgm:pt>
    <dgm:pt modelId="{29048A12-E7E4-4485-B381-5820D1DD2D6F}" type="pres">
      <dgm:prSet presAssocID="{BC529AAF-D612-4497-8BF0-84817F8223E7}" presName="compositeShape" presStyleCnt="0">
        <dgm:presLayoutVars>
          <dgm:dir val="rev"/>
          <dgm:resizeHandles/>
        </dgm:presLayoutVars>
      </dgm:prSet>
      <dgm:spPr/>
    </dgm:pt>
    <dgm:pt modelId="{8B0553EC-FFC9-4B83-9DA2-4A1450B33581}" type="pres">
      <dgm:prSet presAssocID="{BC529AAF-D612-4497-8BF0-84817F8223E7}" presName="pyramid" presStyleLbl="node1" presStyleIdx="0" presStyleCnt="1" custLinFactNeighborX="28740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</dgm:pt>
    <dgm:pt modelId="{FFF61835-C290-45DC-B38C-C0192EE89C6B}" type="pres">
      <dgm:prSet presAssocID="{BC529AAF-D612-4497-8BF0-84817F8223E7}" presName="theList" presStyleCnt="0"/>
      <dgm:spPr/>
    </dgm:pt>
    <dgm:pt modelId="{C9D01C97-31F8-4E45-BC6F-4D2F69387C13}" type="pres">
      <dgm:prSet presAssocID="{4F31690C-2963-4392-B2A6-600496500F2C}" presName="aNode" presStyleLbl="fgAcc1" presStyleIdx="0" presStyleCnt="4" custScaleX="28453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65FE5CF-5839-4354-A328-5A4AA241F220}" type="pres">
      <dgm:prSet presAssocID="{4F31690C-2963-4392-B2A6-600496500F2C}" presName="aSpace" presStyleCnt="0"/>
      <dgm:spPr/>
    </dgm:pt>
    <dgm:pt modelId="{51D1E677-0F87-4E84-BB12-29CDA2312B0E}" type="pres">
      <dgm:prSet presAssocID="{2675E1E7-518C-4EEC-AF0D-4CC61C6A2646}" presName="aNode" presStyleLbl="fgAcc1" presStyleIdx="1" presStyleCnt="4" custScaleX="28453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90B73A5-FA52-406A-AA43-E384637E02C8}" type="pres">
      <dgm:prSet presAssocID="{2675E1E7-518C-4EEC-AF0D-4CC61C6A2646}" presName="aSpace" presStyleCnt="0"/>
      <dgm:spPr/>
    </dgm:pt>
    <dgm:pt modelId="{234961F9-AF50-4414-B636-A12F30FAB342}" type="pres">
      <dgm:prSet presAssocID="{75D99489-7EA0-4D13-BCB5-886F9B2F94BA}" presName="aNode" presStyleLbl="fgAcc1" presStyleIdx="2" presStyleCnt="4" custScaleX="28453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69C3E79-DD02-41C9-B6FB-06811F5EF620}" type="pres">
      <dgm:prSet presAssocID="{75D99489-7EA0-4D13-BCB5-886F9B2F94BA}" presName="aSpace" presStyleCnt="0"/>
      <dgm:spPr/>
    </dgm:pt>
    <dgm:pt modelId="{62E85920-8870-4DCB-A238-60655BD0F554}" type="pres">
      <dgm:prSet presAssocID="{F540623B-54E1-4136-956C-03C2E16A82F6}" presName="aNode" presStyleLbl="fgAcc1" presStyleIdx="3" presStyleCnt="4" custScaleX="28453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0206CE5-71E2-49F1-B21F-731DADB013BD}" type="pres">
      <dgm:prSet presAssocID="{F540623B-54E1-4136-956C-03C2E16A82F6}" presName="aSpace" presStyleCnt="0"/>
      <dgm:spPr/>
    </dgm:pt>
  </dgm:ptLst>
  <dgm:cxnLst>
    <dgm:cxn modelId="{06640EEF-A6F2-46B1-A335-39F2C48D9656}" srcId="{BC529AAF-D612-4497-8BF0-84817F8223E7}" destId="{F540623B-54E1-4136-956C-03C2E16A82F6}" srcOrd="3" destOrd="0" parTransId="{608C8F46-928F-4927-9DA4-A0C3240456C0}" sibTransId="{1F4ED9B6-FAD8-4E86-A26E-6256F951538D}"/>
    <dgm:cxn modelId="{B0427C6A-F801-4ED5-87C4-AB9A1B07F6C3}" srcId="{BC529AAF-D612-4497-8BF0-84817F8223E7}" destId="{2675E1E7-518C-4EEC-AF0D-4CC61C6A2646}" srcOrd="1" destOrd="0" parTransId="{908F6F34-6A4F-4AE7-AD9B-05F908957D47}" sibTransId="{CA36E601-D54E-4B56-9D27-7FC29B275707}"/>
    <dgm:cxn modelId="{AC589E0D-2FA9-4AEF-B7AA-1DF80C85BA7E}" type="presOf" srcId="{75D99489-7EA0-4D13-BCB5-886F9B2F94BA}" destId="{234961F9-AF50-4414-B636-A12F30FAB342}" srcOrd="0" destOrd="0" presId="urn:microsoft.com/office/officeart/2005/8/layout/pyramid2"/>
    <dgm:cxn modelId="{9F0BEFD1-B235-4FFD-886F-1F385D34F52B}" type="presOf" srcId="{4F31690C-2963-4392-B2A6-600496500F2C}" destId="{C9D01C97-31F8-4E45-BC6F-4D2F69387C13}" srcOrd="0" destOrd="0" presId="urn:microsoft.com/office/officeart/2005/8/layout/pyramid2"/>
    <dgm:cxn modelId="{63E1961C-B3B6-4744-AC10-4B572BEB34D5}" srcId="{BC529AAF-D612-4497-8BF0-84817F8223E7}" destId="{75D99489-7EA0-4D13-BCB5-886F9B2F94BA}" srcOrd="2" destOrd="0" parTransId="{FF3F46CF-2B68-46FB-97C7-24FBC34BDCA3}" sibTransId="{C66DFA44-BD76-4CD9-8E12-179321ED7EFE}"/>
    <dgm:cxn modelId="{09A82692-DFA2-43B3-9BC1-27642B7A3D89}" type="presOf" srcId="{2675E1E7-518C-4EEC-AF0D-4CC61C6A2646}" destId="{51D1E677-0F87-4E84-BB12-29CDA2312B0E}" srcOrd="0" destOrd="0" presId="urn:microsoft.com/office/officeart/2005/8/layout/pyramid2"/>
    <dgm:cxn modelId="{ED357C1C-EA0E-48B6-9B30-DC686F8489EA}" type="presOf" srcId="{BC529AAF-D612-4497-8BF0-84817F8223E7}" destId="{29048A12-E7E4-4485-B381-5820D1DD2D6F}" srcOrd="0" destOrd="0" presId="urn:microsoft.com/office/officeart/2005/8/layout/pyramid2"/>
    <dgm:cxn modelId="{F2AA8459-0C24-4B8D-99D0-E23A7750AC98}" srcId="{BC529AAF-D612-4497-8BF0-84817F8223E7}" destId="{4F31690C-2963-4392-B2A6-600496500F2C}" srcOrd="0" destOrd="0" parTransId="{F253A9DF-A7E5-4F88-AA93-6A4FC100263A}" sibTransId="{536465FE-208C-49D6-B087-74190AB36747}"/>
    <dgm:cxn modelId="{52A0F81F-B7E4-44B6-AB91-8E827947E71B}" type="presOf" srcId="{F540623B-54E1-4136-956C-03C2E16A82F6}" destId="{62E85920-8870-4DCB-A238-60655BD0F554}" srcOrd="0" destOrd="0" presId="urn:microsoft.com/office/officeart/2005/8/layout/pyramid2"/>
    <dgm:cxn modelId="{579035E2-BF7E-4446-91E6-5AD3CA8FB12B}" type="presParOf" srcId="{29048A12-E7E4-4485-B381-5820D1DD2D6F}" destId="{8B0553EC-FFC9-4B83-9DA2-4A1450B33581}" srcOrd="0" destOrd="0" presId="urn:microsoft.com/office/officeart/2005/8/layout/pyramid2"/>
    <dgm:cxn modelId="{27A94327-8F6D-46B2-BCC9-350A8BA9CBDE}" type="presParOf" srcId="{29048A12-E7E4-4485-B381-5820D1DD2D6F}" destId="{FFF61835-C290-45DC-B38C-C0192EE89C6B}" srcOrd="1" destOrd="0" presId="urn:microsoft.com/office/officeart/2005/8/layout/pyramid2"/>
    <dgm:cxn modelId="{47D579A6-383A-4C92-8396-151A12A37C11}" type="presParOf" srcId="{FFF61835-C290-45DC-B38C-C0192EE89C6B}" destId="{C9D01C97-31F8-4E45-BC6F-4D2F69387C13}" srcOrd="0" destOrd="0" presId="urn:microsoft.com/office/officeart/2005/8/layout/pyramid2"/>
    <dgm:cxn modelId="{DA1238AD-5754-45B5-BF46-47A153B68F0E}" type="presParOf" srcId="{FFF61835-C290-45DC-B38C-C0192EE89C6B}" destId="{465FE5CF-5839-4354-A328-5A4AA241F220}" srcOrd="1" destOrd="0" presId="urn:microsoft.com/office/officeart/2005/8/layout/pyramid2"/>
    <dgm:cxn modelId="{84E9A753-2B47-4BDB-8186-0474C586E730}" type="presParOf" srcId="{FFF61835-C290-45DC-B38C-C0192EE89C6B}" destId="{51D1E677-0F87-4E84-BB12-29CDA2312B0E}" srcOrd="2" destOrd="0" presId="urn:microsoft.com/office/officeart/2005/8/layout/pyramid2"/>
    <dgm:cxn modelId="{FC6A2987-451C-4A13-92E8-2365778DA88C}" type="presParOf" srcId="{FFF61835-C290-45DC-B38C-C0192EE89C6B}" destId="{690B73A5-FA52-406A-AA43-E384637E02C8}" srcOrd="3" destOrd="0" presId="urn:microsoft.com/office/officeart/2005/8/layout/pyramid2"/>
    <dgm:cxn modelId="{AC8F1F59-1BCB-49F7-B3AF-AABEEF5124AC}" type="presParOf" srcId="{FFF61835-C290-45DC-B38C-C0192EE89C6B}" destId="{234961F9-AF50-4414-B636-A12F30FAB342}" srcOrd="4" destOrd="0" presId="urn:microsoft.com/office/officeart/2005/8/layout/pyramid2"/>
    <dgm:cxn modelId="{FF2D43D8-E8CF-4F60-A308-E56C8785634B}" type="presParOf" srcId="{FFF61835-C290-45DC-B38C-C0192EE89C6B}" destId="{A69C3E79-DD02-41C9-B6FB-06811F5EF620}" srcOrd="5" destOrd="0" presId="urn:microsoft.com/office/officeart/2005/8/layout/pyramid2"/>
    <dgm:cxn modelId="{5A592413-7AFD-4808-8782-67B67F10F2B2}" type="presParOf" srcId="{FFF61835-C290-45DC-B38C-C0192EE89C6B}" destId="{62E85920-8870-4DCB-A238-60655BD0F554}" srcOrd="6" destOrd="0" presId="urn:microsoft.com/office/officeart/2005/8/layout/pyramid2"/>
    <dgm:cxn modelId="{AEF9F60E-63B4-466B-8ED1-B0B8337B3AC2}" type="presParOf" srcId="{FFF61835-C290-45DC-B38C-C0192EE89C6B}" destId="{D0206CE5-71E2-49F1-B21F-731DADB013BD}" srcOrd="7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4FF18C15-B195-422E-9967-4B250C2563F8}" type="doc">
      <dgm:prSet loTypeId="urn:microsoft.com/office/officeart/2005/8/layout/hList1" loCatId="list" qsTypeId="urn:microsoft.com/office/officeart/2005/8/quickstyle/3d3" qsCatId="3D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834061FF-4979-480D-8BD3-36A5D86E6043}">
      <dgm:prSet phldrT="[Text]"/>
      <dgm:spPr/>
      <dgm:t>
        <a:bodyPr/>
        <a:lstStyle/>
        <a:p>
          <a:r>
            <a:rPr lang="fa-IR" dirty="0" smtClean="0"/>
            <a:t>مسیرهای درامدزایی ای فعالیت؟</a:t>
          </a:r>
          <a:endParaRPr lang="en-US" dirty="0"/>
        </a:p>
      </dgm:t>
    </dgm:pt>
    <dgm:pt modelId="{490BC256-87C4-4BDF-A552-A3516EA573EB}" type="parTrans" cxnId="{BE3358AA-660B-4C44-9E5B-5A3163EC6124}">
      <dgm:prSet/>
      <dgm:spPr/>
      <dgm:t>
        <a:bodyPr/>
        <a:lstStyle/>
        <a:p>
          <a:endParaRPr lang="en-US"/>
        </a:p>
      </dgm:t>
    </dgm:pt>
    <dgm:pt modelId="{045200F9-8CF5-46DC-A593-F954A23E132D}" type="sibTrans" cxnId="{BE3358AA-660B-4C44-9E5B-5A3163EC6124}">
      <dgm:prSet/>
      <dgm:spPr/>
      <dgm:t>
        <a:bodyPr/>
        <a:lstStyle/>
        <a:p>
          <a:endParaRPr lang="en-US"/>
        </a:p>
      </dgm:t>
    </dgm:pt>
    <dgm:pt modelId="{EF46EC1B-6B24-4744-A88E-17E26F2453F1}">
      <dgm:prSet phldrT="[Text]"/>
      <dgm:spPr/>
      <dgm:t>
        <a:bodyPr/>
        <a:lstStyle/>
        <a:p>
          <a:pPr algn="r"/>
          <a:r>
            <a:rPr lang="fa-IR" sz="2100" dirty="0" smtClean="0"/>
            <a:t>فروش کتاب</a:t>
          </a:r>
          <a:endParaRPr lang="en-US" sz="2100" dirty="0"/>
        </a:p>
      </dgm:t>
    </dgm:pt>
    <dgm:pt modelId="{46AEE05D-ADDC-4401-ABB7-65AC9CDC988A}" type="parTrans" cxnId="{2445DA75-35E4-4681-AF36-C4002C48C6C4}">
      <dgm:prSet/>
      <dgm:spPr/>
      <dgm:t>
        <a:bodyPr/>
        <a:lstStyle/>
        <a:p>
          <a:endParaRPr lang="en-US"/>
        </a:p>
      </dgm:t>
    </dgm:pt>
    <dgm:pt modelId="{694BEC6B-FE7E-4199-BABB-611E97227374}" type="sibTrans" cxnId="{2445DA75-35E4-4681-AF36-C4002C48C6C4}">
      <dgm:prSet/>
      <dgm:spPr/>
      <dgm:t>
        <a:bodyPr/>
        <a:lstStyle/>
        <a:p>
          <a:endParaRPr lang="en-US"/>
        </a:p>
      </dgm:t>
    </dgm:pt>
    <dgm:pt modelId="{1C50F866-8632-4545-8D1F-E4D42DBE2684}">
      <dgm:prSet phldrT="[Text]" custT="1"/>
      <dgm:spPr/>
      <dgm:t>
        <a:bodyPr/>
        <a:lstStyle/>
        <a:p>
          <a:pPr algn="r"/>
          <a:r>
            <a:rPr lang="fa-IR" sz="1400" dirty="0" smtClean="0"/>
            <a:t>تدریس محتوای کتاب به مربیان</a:t>
          </a:r>
          <a:endParaRPr lang="en-US" sz="1400" dirty="0"/>
        </a:p>
      </dgm:t>
    </dgm:pt>
    <dgm:pt modelId="{1320A9C7-8FA4-4317-AB55-01C8F99DCEE3}" type="parTrans" cxnId="{BE44B849-8A0F-4986-90D0-68E59AC8F781}">
      <dgm:prSet/>
      <dgm:spPr/>
      <dgm:t>
        <a:bodyPr/>
        <a:lstStyle/>
        <a:p>
          <a:endParaRPr lang="en-US"/>
        </a:p>
      </dgm:t>
    </dgm:pt>
    <dgm:pt modelId="{BAA2AA3F-DFE9-4E74-907F-9765CD6040F1}" type="sibTrans" cxnId="{BE44B849-8A0F-4986-90D0-68E59AC8F781}">
      <dgm:prSet/>
      <dgm:spPr/>
      <dgm:t>
        <a:bodyPr/>
        <a:lstStyle/>
        <a:p>
          <a:endParaRPr lang="en-US"/>
        </a:p>
      </dgm:t>
    </dgm:pt>
    <dgm:pt modelId="{16848602-D57F-453F-B5DA-478EA7E79326}">
      <dgm:prSet phldrT="[Text]"/>
      <dgm:spPr/>
      <dgm:t>
        <a:bodyPr/>
        <a:lstStyle/>
        <a:p>
          <a:r>
            <a:rPr lang="fa-IR" dirty="0" smtClean="0"/>
            <a:t>چه منابعی می توانند هزینه را تامین کنند؟</a:t>
          </a:r>
          <a:endParaRPr lang="en-US" dirty="0"/>
        </a:p>
      </dgm:t>
    </dgm:pt>
    <dgm:pt modelId="{9A1ACE4D-F342-4A19-B053-B256169952D5}" type="parTrans" cxnId="{0D12A101-83B5-41BA-A79B-B34DE43C9B00}">
      <dgm:prSet/>
      <dgm:spPr/>
      <dgm:t>
        <a:bodyPr/>
        <a:lstStyle/>
        <a:p>
          <a:endParaRPr lang="en-US"/>
        </a:p>
      </dgm:t>
    </dgm:pt>
    <dgm:pt modelId="{A0CC5288-86CA-420F-BBA6-4AF65A48314D}" type="sibTrans" cxnId="{0D12A101-83B5-41BA-A79B-B34DE43C9B00}">
      <dgm:prSet/>
      <dgm:spPr/>
      <dgm:t>
        <a:bodyPr/>
        <a:lstStyle/>
        <a:p>
          <a:endParaRPr lang="en-US"/>
        </a:p>
      </dgm:t>
    </dgm:pt>
    <dgm:pt modelId="{83F2DBE2-D28A-43EE-88AE-2FA05B9DFE63}">
      <dgm:prSet phldrT="[Text]"/>
      <dgm:spPr/>
      <dgm:t>
        <a:bodyPr/>
        <a:lstStyle/>
        <a:p>
          <a:r>
            <a:rPr lang="fa-IR" dirty="0" smtClean="0"/>
            <a:t>مرکز خدمات حوزه</a:t>
          </a:r>
          <a:endParaRPr lang="en-US" dirty="0"/>
        </a:p>
      </dgm:t>
    </dgm:pt>
    <dgm:pt modelId="{59F3A801-6C52-45D3-B92A-9A26290BCF8B}" type="parTrans" cxnId="{6A205C9A-FD05-416B-B982-DFF5AACABB7E}">
      <dgm:prSet/>
      <dgm:spPr/>
      <dgm:t>
        <a:bodyPr/>
        <a:lstStyle/>
        <a:p>
          <a:endParaRPr lang="en-US"/>
        </a:p>
      </dgm:t>
    </dgm:pt>
    <dgm:pt modelId="{25EEA9FC-9DBC-4948-B078-B43C16C4BF6E}" type="sibTrans" cxnId="{6A205C9A-FD05-416B-B982-DFF5AACABB7E}">
      <dgm:prSet/>
      <dgm:spPr/>
      <dgm:t>
        <a:bodyPr/>
        <a:lstStyle/>
        <a:p>
          <a:endParaRPr lang="en-US"/>
        </a:p>
      </dgm:t>
    </dgm:pt>
    <dgm:pt modelId="{4298A353-A7EF-4205-BCAA-EB3B631D2BE6}">
      <dgm:prSet phldrT="[Text]"/>
      <dgm:spPr/>
      <dgm:t>
        <a:bodyPr/>
        <a:lstStyle/>
        <a:p>
          <a:r>
            <a:rPr lang="fa-IR" dirty="0" smtClean="0"/>
            <a:t>مرکز مدیریت حوزه</a:t>
          </a:r>
          <a:endParaRPr lang="en-US" dirty="0"/>
        </a:p>
      </dgm:t>
    </dgm:pt>
    <dgm:pt modelId="{0396A8A5-F416-432E-995E-37BE44FD4CC9}" type="parTrans" cxnId="{D997E2C4-2267-49B8-9D76-A795A6962429}">
      <dgm:prSet/>
      <dgm:spPr/>
      <dgm:t>
        <a:bodyPr/>
        <a:lstStyle/>
        <a:p>
          <a:endParaRPr lang="en-US"/>
        </a:p>
      </dgm:t>
    </dgm:pt>
    <dgm:pt modelId="{42A80BF4-208F-4FB4-80C0-F3DFA876E8E0}" type="sibTrans" cxnId="{D997E2C4-2267-49B8-9D76-A795A6962429}">
      <dgm:prSet/>
      <dgm:spPr/>
      <dgm:t>
        <a:bodyPr/>
        <a:lstStyle/>
        <a:p>
          <a:endParaRPr lang="en-US"/>
        </a:p>
      </dgm:t>
    </dgm:pt>
    <dgm:pt modelId="{098EF4BC-2134-4C42-94CB-2B29D31AB66F}">
      <dgm:prSet phldrT="[Text]" custT="1"/>
      <dgm:spPr/>
      <dgm:t>
        <a:bodyPr/>
        <a:lstStyle/>
        <a:p>
          <a:r>
            <a:rPr lang="fa-IR" sz="1600" dirty="0" smtClean="0"/>
            <a:t>چگونگی تامین هزینه های فعالیت؟</a:t>
          </a:r>
          <a:endParaRPr lang="en-US" sz="1600" dirty="0"/>
        </a:p>
      </dgm:t>
    </dgm:pt>
    <dgm:pt modelId="{0038E459-F0D4-4F46-9064-0A86ECF45832}" type="parTrans" cxnId="{B7ED603B-FAF6-4E4C-BEA3-C562A3337661}">
      <dgm:prSet/>
      <dgm:spPr/>
      <dgm:t>
        <a:bodyPr/>
        <a:lstStyle/>
        <a:p>
          <a:endParaRPr lang="en-US"/>
        </a:p>
      </dgm:t>
    </dgm:pt>
    <dgm:pt modelId="{3BAB7CCE-2F34-40AB-AD5D-98FAAE5DC87C}" type="sibTrans" cxnId="{B7ED603B-FAF6-4E4C-BEA3-C562A3337661}">
      <dgm:prSet/>
      <dgm:spPr/>
      <dgm:t>
        <a:bodyPr/>
        <a:lstStyle/>
        <a:p>
          <a:endParaRPr lang="en-US"/>
        </a:p>
      </dgm:t>
    </dgm:pt>
    <dgm:pt modelId="{34716C49-A5AF-4E24-83A9-7FF8DE4E82EB}">
      <dgm:prSet phldrT="[Text]" custT="1"/>
      <dgm:spPr/>
      <dgm:t>
        <a:bodyPr/>
        <a:lstStyle/>
        <a:p>
          <a:r>
            <a:rPr lang="fa-IR" sz="2000" dirty="0" smtClean="0"/>
            <a:t>فروش محصول</a:t>
          </a:r>
          <a:endParaRPr lang="en-US" sz="2000" dirty="0"/>
        </a:p>
      </dgm:t>
    </dgm:pt>
    <dgm:pt modelId="{1CA72D2B-CFE3-4635-8513-FED6AEE3359B}" type="parTrans" cxnId="{84B73481-8944-4839-86BB-060BAEB00ED0}">
      <dgm:prSet/>
      <dgm:spPr/>
      <dgm:t>
        <a:bodyPr/>
        <a:lstStyle/>
        <a:p>
          <a:endParaRPr lang="en-US"/>
        </a:p>
      </dgm:t>
    </dgm:pt>
    <dgm:pt modelId="{851AC948-A759-4C88-AE0C-A27EACA6158D}" type="sibTrans" cxnId="{84B73481-8944-4839-86BB-060BAEB00ED0}">
      <dgm:prSet/>
      <dgm:spPr/>
      <dgm:t>
        <a:bodyPr/>
        <a:lstStyle/>
        <a:p>
          <a:endParaRPr lang="en-US"/>
        </a:p>
      </dgm:t>
    </dgm:pt>
    <dgm:pt modelId="{63DA04BC-C8C3-4076-ABBF-3391FAF96DEA}">
      <dgm:prSet phldrT="[Text]" custT="1"/>
      <dgm:spPr/>
      <dgm:t>
        <a:bodyPr/>
        <a:lstStyle/>
        <a:p>
          <a:r>
            <a:rPr lang="fa-IR" sz="2000" dirty="0" smtClean="0"/>
            <a:t>اجرای برنامه</a:t>
          </a:r>
          <a:endParaRPr lang="en-US" sz="2000" dirty="0"/>
        </a:p>
      </dgm:t>
    </dgm:pt>
    <dgm:pt modelId="{11EB4906-A913-4318-AC89-A7BD87A1A578}" type="parTrans" cxnId="{0A544921-819B-456A-B8AB-53B507F8A300}">
      <dgm:prSet/>
      <dgm:spPr/>
      <dgm:t>
        <a:bodyPr/>
        <a:lstStyle/>
        <a:p>
          <a:endParaRPr lang="en-US"/>
        </a:p>
      </dgm:t>
    </dgm:pt>
    <dgm:pt modelId="{5C627C3B-F3A3-4396-81A7-01FFCF001895}" type="sibTrans" cxnId="{0A544921-819B-456A-B8AB-53B507F8A300}">
      <dgm:prSet/>
      <dgm:spPr/>
      <dgm:t>
        <a:bodyPr/>
        <a:lstStyle/>
        <a:p>
          <a:endParaRPr lang="en-US"/>
        </a:p>
      </dgm:t>
    </dgm:pt>
    <dgm:pt modelId="{DDD62A7E-9381-4896-BB9C-4D71FE4C60DD}">
      <dgm:prSet phldrT="[Text]"/>
      <dgm:spPr/>
      <dgm:t>
        <a:bodyPr/>
        <a:lstStyle/>
        <a:p>
          <a:pPr algn="r"/>
          <a:endParaRPr lang="en-US" sz="2100" dirty="0"/>
        </a:p>
      </dgm:t>
    </dgm:pt>
    <dgm:pt modelId="{4F4352FC-3F0A-4399-9597-36B9B3676E65}" type="parTrans" cxnId="{B3271E75-EEE0-49DD-B983-193445D2E569}">
      <dgm:prSet/>
      <dgm:spPr/>
      <dgm:t>
        <a:bodyPr/>
        <a:lstStyle/>
        <a:p>
          <a:endParaRPr lang="en-US"/>
        </a:p>
      </dgm:t>
    </dgm:pt>
    <dgm:pt modelId="{025E6DEF-F1E5-4A70-B70D-019979DEB69F}" type="sibTrans" cxnId="{B3271E75-EEE0-49DD-B983-193445D2E569}">
      <dgm:prSet/>
      <dgm:spPr/>
      <dgm:t>
        <a:bodyPr/>
        <a:lstStyle/>
        <a:p>
          <a:endParaRPr lang="en-US"/>
        </a:p>
      </dgm:t>
    </dgm:pt>
    <dgm:pt modelId="{8A3C8411-CD6D-410D-B45D-18DDB1EE4387}">
      <dgm:prSet phldrT="[Text]" custT="1"/>
      <dgm:spPr/>
      <dgm:t>
        <a:bodyPr/>
        <a:lstStyle/>
        <a:p>
          <a:pPr algn="r"/>
          <a:r>
            <a:rPr lang="fa-IR" sz="1400" dirty="0" smtClean="0"/>
            <a:t>اجرای برنامه برای کودک و نوجوان</a:t>
          </a:r>
          <a:endParaRPr lang="en-US" sz="1400" dirty="0"/>
        </a:p>
      </dgm:t>
    </dgm:pt>
    <dgm:pt modelId="{4173C636-B92C-4E76-9C88-0F81E3331410}" type="parTrans" cxnId="{10FE38B5-D50C-4281-A097-65C8BB50C699}">
      <dgm:prSet/>
      <dgm:spPr/>
      <dgm:t>
        <a:bodyPr/>
        <a:lstStyle/>
        <a:p>
          <a:endParaRPr lang="en-US"/>
        </a:p>
      </dgm:t>
    </dgm:pt>
    <dgm:pt modelId="{ED1FFAF9-EEF9-49D4-AE10-F4C85C2A67DE}" type="sibTrans" cxnId="{10FE38B5-D50C-4281-A097-65C8BB50C699}">
      <dgm:prSet/>
      <dgm:spPr/>
      <dgm:t>
        <a:bodyPr/>
        <a:lstStyle/>
        <a:p>
          <a:endParaRPr lang="en-US"/>
        </a:p>
      </dgm:t>
    </dgm:pt>
    <dgm:pt modelId="{2D8AEA14-4114-415D-A4B0-01BAF40B2E80}">
      <dgm:prSet/>
      <dgm:spPr/>
      <dgm:t>
        <a:bodyPr/>
        <a:lstStyle/>
        <a:p>
          <a:r>
            <a:rPr lang="fa-IR" dirty="0" smtClean="0"/>
            <a:t>آیا مخاطب هزینه </a:t>
          </a:r>
        </a:p>
        <a:p>
          <a:r>
            <a:rPr lang="fa-IR" dirty="0" smtClean="0"/>
            <a:t>می کند؟</a:t>
          </a:r>
          <a:endParaRPr lang="en-US" dirty="0"/>
        </a:p>
      </dgm:t>
    </dgm:pt>
    <dgm:pt modelId="{4D531A1B-2A95-4BE1-BA91-24166ACAEDCE}" type="parTrans" cxnId="{4DADE5CF-920E-4857-9BDC-68228DF92682}">
      <dgm:prSet/>
      <dgm:spPr/>
      <dgm:t>
        <a:bodyPr/>
        <a:lstStyle/>
        <a:p>
          <a:endParaRPr lang="en-US"/>
        </a:p>
      </dgm:t>
    </dgm:pt>
    <dgm:pt modelId="{407CDE62-A466-4692-A2DD-F6AEA2AD2DB2}" type="sibTrans" cxnId="{4DADE5CF-920E-4857-9BDC-68228DF92682}">
      <dgm:prSet/>
      <dgm:spPr/>
      <dgm:t>
        <a:bodyPr/>
        <a:lstStyle/>
        <a:p>
          <a:endParaRPr lang="en-US"/>
        </a:p>
      </dgm:t>
    </dgm:pt>
    <dgm:pt modelId="{5B1378A7-D5C6-40AC-9DC1-C4E097DA2FBE}">
      <dgm:prSet/>
      <dgm:spPr/>
      <dgm:t>
        <a:bodyPr/>
        <a:lstStyle/>
        <a:p>
          <a:pPr algn="r"/>
          <a:r>
            <a:rPr lang="fa-IR" dirty="0" smtClean="0"/>
            <a:t>بله،خیلی خوب و راحت. چون نتیجه اش را یا دیده یا شنیده.</a:t>
          </a:r>
          <a:endParaRPr lang="en-US" dirty="0"/>
        </a:p>
      </dgm:t>
    </dgm:pt>
    <dgm:pt modelId="{720E5152-73EF-49F5-80BC-17DE4BA40646}" type="parTrans" cxnId="{550B8E96-2DC3-475B-9E3F-57E5EA312B34}">
      <dgm:prSet/>
      <dgm:spPr/>
      <dgm:t>
        <a:bodyPr/>
        <a:lstStyle/>
        <a:p>
          <a:endParaRPr lang="en-US"/>
        </a:p>
      </dgm:t>
    </dgm:pt>
    <dgm:pt modelId="{7CD38010-5C32-4780-AE0B-838750949FE8}" type="sibTrans" cxnId="{550B8E96-2DC3-475B-9E3F-57E5EA312B34}">
      <dgm:prSet/>
      <dgm:spPr/>
      <dgm:t>
        <a:bodyPr/>
        <a:lstStyle/>
        <a:p>
          <a:endParaRPr lang="en-US"/>
        </a:p>
      </dgm:t>
    </dgm:pt>
    <dgm:pt modelId="{24025E4A-66CB-42BD-80DF-FD439D767ADC}" type="pres">
      <dgm:prSet presAssocID="{4FF18C15-B195-422E-9967-4B250C2563F8}" presName="Name0" presStyleCnt="0">
        <dgm:presLayoutVars>
          <dgm:dir/>
          <dgm:animLvl val="lvl"/>
          <dgm:resizeHandles val="exact"/>
        </dgm:presLayoutVars>
      </dgm:prSet>
      <dgm:spPr/>
    </dgm:pt>
    <dgm:pt modelId="{D6E35ACC-C93E-4940-BFD3-065DB95D31F7}" type="pres">
      <dgm:prSet presAssocID="{834061FF-4979-480D-8BD3-36A5D86E6043}" presName="composite" presStyleCnt="0"/>
      <dgm:spPr/>
    </dgm:pt>
    <dgm:pt modelId="{7781E84E-364B-4988-9C3D-3C696A832B13}" type="pres">
      <dgm:prSet presAssocID="{834061FF-4979-480D-8BD3-36A5D86E6043}" presName="parTx" presStyleLbl="alignNode1" presStyleIdx="0" presStyleCnt="4" custLinFactX="21092" custLinFactNeighborX="100000" custLinFactNeighborY="-2287">
        <dgm:presLayoutVars>
          <dgm:chMax val="0"/>
          <dgm:chPref val="0"/>
          <dgm:bulletEnabled val="1"/>
        </dgm:presLayoutVars>
      </dgm:prSet>
      <dgm:spPr/>
    </dgm:pt>
    <dgm:pt modelId="{6E5DBF87-CA0C-4428-ABE5-577C224D5A7C}" type="pres">
      <dgm:prSet presAssocID="{834061FF-4979-480D-8BD3-36A5D86E6043}" presName="desTx" presStyleLbl="alignAccFollowNode1" presStyleIdx="0" presStyleCnt="4" custLinFactX="21092" custLinFactNeighborX="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DD3E913-34E4-46CD-A422-EF5FED5864DC}" type="pres">
      <dgm:prSet presAssocID="{045200F9-8CF5-46DC-A593-F954A23E132D}" presName="space" presStyleCnt="0"/>
      <dgm:spPr/>
    </dgm:pt>
    <dgm:pt modelId="{3ADCABBC-1A7F-488D-B58A-5B6E704BB2BF}" type="pres">
      <dgm:prSet presAssocID="{2D8AEA14-4114-415D-A4B0-01BAF40B2E80}" presName="composite" presStyleCnt="0"/>
      <dgm:spPr/>
    </dgm:pt>
    <dgm:pt modelId="{39A10477-7DE4-46B3-BAA7-66D61443C478}" type="pres">
      <dgm:prSet presAssocID="{2D8AEA14-4114-415D-A4B0-01BAF40B2E80}" presName="parTx" presStyleLbl="alignNode1" presStyleIdx="1" presStyleCnt="4" custLinFactX="-1912" custLinFactNeighborX="-100000" custLinFactNeighborY="-4000">
        <dgm:presLayoutVars>
          <dgm:chMax val="0"/>
          <dgm:chPref val="0"/>
          <dgm:bulletEnabled val="1"/>
        </dgm:presLayoutVars>
      </dgm:prSet>
      <dgm:spPr/>
    </dgm:pt>
    <dgm:pt modelId="{ACD8D199-DCCC-4FE6-8DBF-08C56DD4B9FC}" type="pres">
      <dgm:prSet presAssocID="{2D8AEA14-4114-415D-A4B0-01BAF40B2E80}" presName="desTx" presStyleLbl="alignAccFollowNode1" presStyleIdx="1" presStyleCnt="4" custLinFactX="-1673" custLinFactNeighborX="-100000" custLinFactNeighborY="-19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05062F9-371A-4B49-8C3E-64D1698BA3EA}" type="pres">
      <dgm:prSet presAssocID="{407CDE62-A466-4692-A2DD-F6AEA2AD2DB2}" presName="space" presStyleCnt="0"/>
      <dgm:spPr/>
    </dgm:pt>
    <dgm:pt modelId="{53A83789-534F-4CFB-B6EC-336A68228606}" type="pres">
      <dgm:prSet presAssocID="{16848602-D57F-453F-B5DA-478EA7E79326}" presName="composite" presStyleCnt="0"/>
      <dgm:spPr/>
    </dgm:pt>
    <dgm:pt modelId="{476CFCF8-C5AB-4F3C-891F-CD876F018DD5}" type="pres">
      <dgm:prSet presAssocID="{16848602-D57F-453F-B5DA-478EA7E79326}" presName="parTx" presStyleLbl="alignNode1" presStyleIdx="2" presStyleCnt="4">
        <dgm:presLayoutVars>
          <dgm:chMax val="0"/>
          <dgm:chPref val="0"/>
          <dgm:bulletEnabled val="1"/>
        </dgm:presLayoutVars>
      </dgm:prSet>
      <dgm:spPr/>
    </dgm:pt>
    <dgm:pt modelId="{BBD466B2-0B6F-4FF3-AB37-5EF5D82CC45D}" type="pres">
      <dgm:prSet presAssocID="{16848602-D57F-453F-B5DA-478EA7E79326}" presName="desTx" presStyleLbl="align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9936221-32C0-4E6F-8982-37655BAEF3E8}" type="pres">
      <dgm:prSet presAssocID="{A0CC5288-86CA-420F-BBA6-4AF65A48314D}" presName="space" presStyleCnt="0"/>
      <dgm:spPr/>
    </dgm:pt>
    <dgm:pt modelId="{44D4867F-3287-49B2-AC02-FC09CA64A805}" type="pres">
      <dgm:prSet presAssocID="{098EF4BC-2134-4C42-94CB-2B29D31AB66F}" presName="composite" presStyleCnt="0"/>
      <dgm:spPr/>
    </dgm:pt>
    <dgm:pt modelId="{A06D918A-CA10-41E4-8473-F806CF80A402}" type="pres">
      <dgm:prSet presAssocID="{098EF4BC-2134-4C42-94CB-2B29D31AB66F}" presName="parTx" presStyleLbl="align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286C678-CFDE-4BF7-B30B-955F1A7C4DBD}" type="pres">
      <dgm:prSet presAssocID="{098EF4BC-2134-4C42-94CB-2B29D31AB66F}" presName="desTx" presStyleLbl="alignAccFollowNode1" presStyleIdx="3" presStyleCnt="4">
        <dgm:presLayoutVars>
          <dgm:bulletEnabled val="1"/>
        </dgm:presLayoutVars>
      </dgm:prSet>
      <dgm:spPr/>
    </dgm:pt>
  </dgm:ptLst>
  <dgm:cxnLst>
    <dgm:cxn modelId="{2FE2CE8F-F2F7-4D6F-8151-CC3A676E09ED}" type="presOf" srcId="{83F2DBE2-D28A-43EE-88AE-2FA05B9DFE63}" destId="{BBD466B2-0B6F-4FF3-AB37-5EF5D82CC45D}" srcOrd="0" destOrd="0" presId="urn:microsoft.com/office/officeart/2005/8/layout/hList1"/>
    <dgm:cxn modelId="{673B16CB-F8DB-48A2-89FD-82BB4D16BCD6}" type="presOf" srcId="{4FF18C15-B195-422E-9967-4B250C2563F8}" destId="{24025E4A-66CB-42BD-80DF-FD439D767ADC}" srcOrd="0" destOrd="0" presId="urn:microsoft.com/office/officeart/2005/8/layout/hList1"/>
    <dgm:cxn modelId="{84B73481-8944-4839-86BB-060BAEB00ED0}" srcId="{098EF4BC-2134-4C42-94CB-2B29D31AB66F}" destId="{34716C49-A5AF-4E24-83A9-7FF8DE4E82EB}" srcOrd="0" destOrd="0" parTransId="{1CA72D2B-CFE3-4635-8513-FED6AEE3359B}" sibTransId="{851AC948-A759-4C88-AE0C-A27EACA6158D}"/>
    <dgm:cxn modelId="{01889AA2-F2E1-457F-B3CB-C995A7AF451E}" type="presOf" srcId="{098EF4BC-2134-4C42-94CB-2B29D31AB66F}" destId="{A06D918A-CA10-41E4-8473-F806CF80A402}" srcOrd="0" destOrd="0" presId="urn:microsoft.com/office/officeart/2005/8/layout/hList1"/>
    <dgm:cxn modelId="{550B8E96-2DC3-475B-9E3F-57E5EA312B34}" srcId="{2D8AEA14-4114-415D-A4B0-01BAF40B2E80}" destId="{5B1378A7-D5C6-40AC-9DC1-C4E097DA2FBE}" srcOrd="0" destOrd="0" parTransId="{720E5152-73EF-49F5-80BC-17DE4BA40646}" sibTransId="{7CD38010-5C32-4780-AE0B-838750949FE8}"/>
    <dgm:cxn modelId="{BE44B849-8A0F-4986-90D0-68E59AC8F781}" srcId="{834061FF-4979-480D-8BD3-36A5D86E6043}" destId="{1C50F866-8632-4545-8D1F-E4D42DBE2684}" srcOrd="1" destOrd="0" parTransId="{1320A9C7-8FA4-4317-AB55-01C8F99DCEE3}" sibTransId="{BAA2AA3F-DFE9-4E74-907F-9765CD6040F1}"/>
    <dgm:cxn modelId="{4E675B8E-7D4D-4B59-B145-3A46BA7BB7F9}" type="presOf" srcId="{34716C49-A5AF-4E24-83A9-7FF8DE4E82EB}" destId="{7286C678-CFDE-4BF7-B30B-955F1A7C4DBD}" srcOrd="0" destOrd="0" presId="urn:microsoft.com/office/officeart/2005/8/layout/hList1"/>
    <dgm:cxn modelId="{D77D006E-D5C7-44AC-BB4D-7B2F7F6B642E}" type="presOf" srcId="{2D8AEA14-4114-415D-A4B0-01BAF40B2E80}" destId="{39A10477-7DE4-46B3-BAA7-66D61443C478}" srcOrd="0" destOrd="0" presId="urn:microsoft.com/office/officeart/2005/8/layout/hList1"/>
    <dgm:cxn modelId="{8BAFAFFF-B93D-4D20-A793-7559D43D5101}" type="presOf" srcId="{63DA04BC-C8C3-4076-ABBF-3391FAF96DEA}" destId="{7286C678-CFDE-4BF7-B30B-955F1A7C4DBD}" srcOrd="0" destOrd="1" presId="urn:microsoft.com/office/officeart/2005/8/layout/hList1"/>
    <dgm:cxn modelId="{E861A078-3B77-4746-A523-35F82FE67FEF}" type="presOf" srcId="{5B1378A7-D5C6-40AC-9DC1-C4E097DA2FBE}" destId="{ACD8D199-DCCC-4FE6-8DBF-08C56DD4B9FC}" srcOrd="0" destOrd="0" presId="urn:microsoft.com/office/officeart/2005/8/layout/hList1"/>
    <dgm:cxn modelId="{BE3358AA-660B-4C44-9E5B-5A3163EC6124}" srcId="{4FF18C15-B195-422E-9967-4B250C2563F8}" destId="{834061FF-4979-480D-8BD3-36A5D86E6043}" srcOrd="0" destOrd="0" parTransId="{490BC256-87C4-4BDF-A552-A3516EA573EB}" sibTransId="{045200F9-8CF5-46DC-A593-F954A23E132D}"/>
    <dgm:cxn modelId="{10FE38B5-D50C-4281-A097-65C8BB50C699}" srcId="{834061FF-4979-480D-8BD3-36A5D86E6043}" destId="{8A3C8411-CD6D-410D-B45D-18DDB1EE4387}" srcOrd="2" destOrd="0" parTransId="{4173C636-B92C-4E76-9C88-0F81E3331410}" sibTransId="{ED1FFAF9-EEF9-49D4-AE10-F4C85C2A67DE}"/>
    <dgm:cxn modelId="{ED0E73E9-8560-4C8B-8B67-81CDA5FE524A}" type="presOf" srcId="{EF46EC1B-6B24-4744-A88E-17E26F2453F1}" destId="{6E5DBF87-CA0C-4428-ABE5-577C224D5A7C}" srcOrd="0" destOrd="0" presId="urn:microsoft.com/office/officeart/2005/8/layout/hList1"/>
    <dgm:cxn modelId="{2445DA75-35E4-4681-AF36-C4002C48C6C4}" srcId="{834061FF-4979-480D-8BD3-36A5D86E6043}" destId="{EF46EC1B-6B24-4744-A88E-17E26F2453F1}" srcOrd="0" destOrd="0" parTransId="{46AEE05D-ADDC-4401-ABB7-65AC9CDC988A}" sibTransId="{694BEC6B-FE7E-4199-BABB-611E97227374}"/>
    <dgm:cxn modelId="{0A544921-819B-456A-B8AB-53B507F8A300}" srcId="{098EF4BC-2134-4C42-94CB-2B29D31AB66F}" destId="{63DA04BC-C8C3-4076-ABBF-3391FAF96DEA}" srcOrd="1" destOrd="0" parTransId="{11EB4906-A913-4318-AC89-A7BD87A1A578}" sibTransId="{5C627C3B-F3A3-4396-81A7-01FFCF001895}"/>
    <dgm:cxn modelId="{7D3A1916-48C0-40C2-B492-953B4D6A4779}" type="presOf" srcId="{834061FF-4979-480D-8BD3-36A5D86E6043}" destId="{7781E84E-364B-4988-9C3D-3C696A832B13}" srcOrd="0" destOrd="0" presId="urn:microsoft.com/office/officeart/2005/8/layout/hList1"/>
    <dgm:cxn modelId="{53BA18F8-6151-4486-95CC-F0D0C2BC0E31}" type="presOf" srcId="{1C50F866-8632-4545-8D1F-E4D42DBE2684}" destId="{6E5DBF87-CA0C-4428-ABE5-577C224D5A7C}" srcOrd="0" destOrd="1" presId="urn:microsoft.com/office/officeart/2005/8/layout/hList1"/>
    <dgm:cxn modelId="{6A205C9A-FD05-416B-B982-DFF5AACABB7E}" srcId="{16848602-D57F-453F-B5DA-478EA7E79326}" destId="{83F2DBE2-D28A-43EE-88AE-2FA05B9DFE63}" srcOrd="0" destOrd="0" parTransId="{59F3A801-6C52-45D3-B92A-9A26290BCF8B}" sibTransId="{25EEA9FC-9DBC-4948-B078-B43C16C4BF6E}"/>
    <dgm:cxn modelId="{B3271E75-EEE0-49DD-B983-193445D2E569}" srcId="{834061FF-4979-480D-8BD3-36A5D86E6043}" destId="{DDD62A7E-9381-4896-BB9C-4D71FE4C60DD}" srcOrd="3" destOrd="0" parTransId="{4F4352FC-3F0A-4399-9597-36B9B3676E65}" sibTransId="{025E6DEF-F1E5-4A70-B70D-019979DEB69F}"/>
    <dgm:cxn modelId="{2F1A0102-9E26-47AB-893D-F53342C7A3D7}" type="presOf" srcId="{8A3C8411-CD6D-410D-B45D-18DDB1EE4387}" destId="{6E5DBF87-CA0C-4428-ABE5-577C224D5A7C}" srcOrd="0" destOrd="2" presId="urn:microsoft.com/office/officeart/2005/8/layout/hList1"/>
    <dgm:cxn modelId="{D997E2C4-2267-49B8-9D76-A795A6962429}" srcId="{16848602-D57F-453F-B5DA-478EA7E79326}" destId="{4298A353-A7EF-4205-BCAA-EB3B631D2BE6}" srcOrd="1" destOrd="0" parTransId="{0396A8A5-F416-432E-995E-37BE44FD4CC9}" sibTransId="{42A80BF4-208F-4FB4-80C0-F3DFA876E8E0}"/>
    <dgm:cxn modelId="{787F1FF6-030D-40FE-B3D3-BE96294B0910}" type="presOf" srcId="{4298A353-A7EF-4205-BCAA-EB3B631D2BE6}" destId="{BBD466B2-0B6F-4FF3-AB37-5EF5D82CC45D}" srcOrd="0" destOrd="1" presId="urn:microsoft.com/office/officeart/2005/8/layout/hList1"/>
    <dgm:cxn modelId="{0D12A101-83B5-41BA-A79B-B34DE43C9B00}" srcId="{4FF18C15-B195-422E-9967-4B250C2563F8}" destId="{16848602-D57F-453F-B5DA-478EA7E79326}" srcOrd="2" destOrd="0" parTransId="{9A1ACE4D-F342-4A19-B053-B256169952D5}" sibTransId="{A0CC5288-86CA-420F-BBA6-4AF65A48314D}"/>
    <dgm:cxn modelId="{3B0693B0-C562-4C36-9520-086B6BECDF70}" type="presOf" srcId="{16848602-D57F-453F-B5DA-478EA7E79326}" destId="{476CFCF8-C5AB-4F3C-891F-CD876F018DD5}" srcOrd="0" destOrd="0" presId="urn:microsoft.com/office/officeart/2005/8/layout/hList1"/>
    <dgm:cxn modelId="{B7ED603B-FAF6-4E4C-BEA3-C562A3337661}" srcId="{4FF18C15-B195-422E-9967-4B250C2563F8}" destId="{098EF4BC-2134-4C42-94CB-2B29D31AB66F}" srcOrd="3" destOrd="0" parTransId="{0038E459-F0D4-4F46-9064-0A86ECF45832}" sibTransId="{3BAB7CCE-2F34-40AB-AD5D-98FAAE5DC87C}"/>
    <dgm:cxn modelId="{B4E01771-D8E1-4FBB-9DCB-929B8B18A330}" type="presOf" srcId="{DDD62A7E-9381-4896-BB9C-4D71FE4C60DD}" destId="{6E5DBF87-CA0C-4428-ABE5-577C224D5A7C}" srcOrd="0" destOrd="3" presId="urn:microsoft.com/office/officeart/2005/8/layout/hList1"/>
    <dgm:cxn modelId="{4DADE5CF-920E-4857-9BDC-68228DF92682}" srcId="{4FF18C15-B195-422E-9967-4B250C2563F8}" destId="{2D8AEA14-4114-415D-A4B0-01BAF40B2E80}" srcOrd="1" destOrd="0" parTransId="{4D531A1B-2A95-4BE1-BA91-24166ACAEDCE}" sibTransId="{407CDE62-A466-4692-A2DD-F6AEA2AD2DB2}"/>
    <dgm:cxn modelId="{80D47A97-8B8B-4877-89BA-B96AC7097F58}" type="presParOf" srcId="{24025E4A-66CB-42BD-80DF-FD439D767ADC}" destId="{D6E35ACC-C93E-4940-BFD3-065DB95D31F7}" srcOrd="0" destOrd="0" presId="urn:microsoft.com/office/officeart/2005/8/layout/hList1"/>
    <dgm:cxn modelId="{097B4C0D-7754-457F-BDFC-07A2EE869064}" type="presParOf" srcId="{D6E35ACC-C93E-4940-BFD3-065DB95D31F7}" destId="{7781E84E-364B-4988-9C3D-3C696A832B13}" srcOrd="0" destOrd="0" presId="urn:microsoft.com/office/officeart/2005/8/layout/hList1"/>
    <dgm:cxn modelId="{9294AB4E-EEF3-4295-9FDD-A741791BB6F1}" type="presParOf" srcId="{D6E35ACC-C93E-4940-BFD3-065DB95D31F7}" destId="{6E5DBF87-CA0C-4428-ABE5-577C224D5A7C}" srcOrd="1" destOrd="0" presId="urn:microsoft.com/office/officeart/2005/8/layout/hList1"/>
    <dgm:cxn modelId="{81D95862-1CC7-4B87-B8E0-C580C392D1A3}" type="presParOf" srcId="{24025E4A-66CB-42BD-80DF-FD439D767ADC}" destId="{4DD3E913-34E4-46CD-A422-EF5FED5864DC}" srcOrd="1" destOrd="0" presId="urn:microsoft.com/office/officeart/2005/8/layout/hList1"/>
    <dgm:cxn modelId="{FABB9B38-8ACB-4569-9DCB-3EBFE6E68305}" type="presParOf" srcId="{24025E4A-66CB-42BD-80DF-FD439D767ADC}" destId="{3ADCABBC-1A7F-488D-B58A-5B6E704BB2BF}" srcOrd="2" destOrd="0" presId="urn:microsoft.com/office/officeart/2005/8/layout/hList1"/>
    <dgm:cxn modelId="{A27CD94F-A6B7-4445-9686-CC2F999EED6C}" type="presParOf" srcId="{3ADCABBC-1A7F-488D-B58A-5B6E704BB2BF}" destId="{39A10477-7DE4-46B3-BAA7-66D61443C478}" srcOrd="0" destOrd="0" presId="urn:microsoft.com/office/officeart/2005/8/layout/hList1"/>
    <dgm:cxn modelId="{4161E298-1D6F-4732-ABBF-0E546C9367EA}" type="presParOf" srcId="{3ADCABBC-1A7F-488D-B58A-5B6E704BB2BF}" destId="{ACD8D199-DCCC-4FE6-8DBF-08C56DD4B9FC}" srcOrd="1" destOrd="0" presId="urn:microsoft.com/office/officeart/2005/8/layout/hList1"/>
    <dgm:cxn modelId="{39AA0DF4-E4E6-4E07-AECD-791FF876467A}" type="presParOf" srcId="{24025E4A-66CB-42BD-80DF-FD439D767ADC}" destId="{605062F9-371A-4B49-8C3E-64D1698BA3EA}" srcOrd="3" destOrd="0" presId="urn:microsoft.com/office/officeart/2005/8/layout/hList1"/>
    <dgm:cxn modelId="{002056A3-2FBE-49CD-AC25-0008F30BCF28}" type="presParOf" srcId="{24025E4A-66CB-42BD-80DF-FD439D767ADC}" destId="{53A83789-534F-4CFB-B6EC-336A68228606}" srcOrd="4" destOrd="0" presId="urn:microsoft.com/office/officeart/2005/8/layout/hList1"/>
    <dgm:cxn modelId="{7B842754-2D1C-470D-8EF8-2658912EFB12}" type="presParOf" srcId="{53A83789-534F-4CFB-B6EC-336A68228606}" destId="{476CFCF8-C5AB-4F3C-891F-CD876F018DD5}" srcOrd="0" destOrd="0" presId="urn:microsoft.com/office/officeart/2005/8/layout/hList1"/>
    <dgm:cxn modelId="{48EEF95E-14B9-43A0-9DF5-EE93DDB92E22}" type="presParOf" srcId="{53A83789-534F-4CFB-B6EC-336A68228606}" destId="{BBD466B2-0B6F-4FF3-AB37-5EF5D82CC45D}" srcOrd="1" destOrd="0" presId="urn:microsoft.com/office/officeart/2005/8/layout/hList1"/>
    <dgm:cxn modelId="{86D5939B-E5A2-4402-80C3-397F09D63B2E}" type="presParOf" srcId="{24025E4A-66CB-42BD-80DF-FD439D767ADC}" destId="{19936221-32C0-4E6F-8982-37655BAEF3E8}" srcOrd="5" destOrd="0" presId="urn:microsoft.com/office/officeart/2005/8/layout/hList1"/>
    <dgm:cxn modelId="{6055DBF6-DE7E-4178-8CC7-F6736996262F}" type="presParOf" srcId="{24025E4A-66CB-42BD-80DF-FD439D767ADC}" destId="{44D4867F-3287-49B2-AC02-FC09CA64A805}" srcOrd="6" destOrd="0" presId="urn:microsoft.com/office/officeart/2005/8/layout/hList1"/>
    <dgm:cxn modelId="{C023E747-B78E-4303-A95B-B0D187C293DD}" type="presParOf" srcId="{44D4867F-3287-49B2-AC02-FC09CA64A805}" destId="{A06D918A-CA10-41E4-8473-F806CF80A402}" srcOrd="0" destOrd="0" presId="urn:microsoft.com/office/officeart/2005/8/layout/hList1"/>
    <dgm:cxn modelId="{00E7F3AA-9854-41DB-872B-6101D14A700F}" type="presParOf" srcId="{44D4867F-3287-49B2-AC02-FC09CA64A805}" destId="{7286C678-CFDE-4BF7-B30B-955F1A7C4DBD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E8343FDE-D521-4BB0-BE3F-5B6BBA0A2C03}" type="doc">
      <dgm:prSet loTypeId="urn:microsoft.com/office/officeart/2005/8/layout/hList6" loCatId="list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68DEE90F-BC1F-47EF-B80F-108475A87287}">
      <dgm:prSet phldrT="[Text]"/>
      <dgm:spPr/>
      <dgm:t>
        <a:bodyPr/>
        <a:lstStyle/>
        <a:p>
          <a:r>
            <a:rPr lang="fa-IR" sz="2700" dirty="0" smtClean="0"/>
            <a:t>از همسویان چه استفاده های اثر بخشی دارید؟</a:t>
          </a:r>
          <a:endParaRPr lang="en-US" sz="2700" dirty="0"/>
        </a:p>
      </dgm:t>
    </dgm:pt>
    <dgm:pt modelId="{D9DA897F-AFD8-472D-8D2C-30FBD69C4269}" type="parTrans" cxnId="{DE919345-F1E8-4431-97A2-DDA6355F1561}">
      <dgm:prSet/>
      <dgm:spPr/>
      <dgm:t>
        <a:bodyPr/>
        <a:lstStyle/>
        <a:p>
          <a:endParaRPr lang="en-US"/>
        </a:p>
      </dgm:t>
    </dgm:pt>
    <dgm:pt modelId="{11897C4D-0071-4BE5-B482-745B5565FF5A}" type="sibTrans" cxnId="{DE919345-F1E8-4431-97A2-DDA6355F1561}">
      <dgm:prSet/>
      <dgm:spPr/>
      <dgm:t>
        <a:bodyPr/>
        <a:lstStyle/>
        <a:p>
          <a:endParaRPr lang="en-US"/>
        </a:p>
      </dgm:t>
    </dgm:pt>
    <dgm:pt modelId="{A1BEDABB-C3D4-4AA9-85FA-AFE4802E6262}">
      <dgm:prSet phldrT="[Text]"/>
      <dgm:spPr/>
      <dgm:t>
        <a:bodyPr/>
        <a:lstStyle/>
        <a:p>
          <a:r>
            <a:rPr lang="fa-IR" sz="2100" dirty="0" smtClean="0"/>
            <a:t>دیدار مرتب</a:t>
          </a:r>
          <a:endParaRPr lang="en-US" sz="2100" dirty="0"/>
        </a:p>
      </dgm:t>
    </dgm:pt>
    <dgm:pt modelId="{18C04D7C-8319-4831-A060-41245817B48F}" type="parTrans" cxnId="{BBFB679F-05D4-470A-9787-F26470942ED7}">
      <dgm:prSet/>
      <dgm:spPr/>
      <dgm:t>
        <a:bodyPr/>
        <a:lstStyle/>
        <a:p>
          <a:endParaRPr lang="en-US"/>
        </a:p>
      </dgm:t>
    </dgm:pt>
    <dgm:pt modelId="{A60E3D0F-B82A-4A96-98CD-1D8E5BF0E33C}" type="sibTrans" cxnId="{BBFB679F-05D4-470A-9787-F26470942ED7}">
      <dgm:prSet/>
      <dgm:spPr/>
      <dgm:t>
        <a:bodyPr/>
        <a:lstStyle/>
        <a:p>
          <a:endParaRPr lang="en-US"/>
        </a:p>
      </dgm:t>
    </dgm:pt>
    <dgm:pt modelId="{E3512B61-0F20-4850-A4D8-AA8DD8725808}">
      <dgm:prSet phldrT="[Text]" custT="1"/>
      <dgm:spPr/>
      <dgm:t>
        <a:bodyPr/>
        <a:lstStyle/>
        <a:p>
          <a:r>
            <a:rPr lang="fa-IR" sz="2000" dirty="0" smtClean="0"/>
            <a:t>ارتباط در فضای مجازی</a:t>
          </a:r>
          <a:endParaRPr lang="en-US" sz="2000" dirty="0"/>
        </a:p>
      </dgm:t>
    </dgm:pt>
    <dgm:pt modelId="{82A43F97-4832-4CA3-A58F-8AC80D0B45F5}" type="parTrans" cxnId="{C23F0280-3A5F-4561-BC4A-F81E1FA5E58D}">
      <dgm:prSet/>
      <dgm:spPr/>
      <dgm:t>
        <a:bodyPr/>
        <a:lstStyle/>
        <a:p>
          <a:endParaRPr lang="en-US"/>
        </a:p>
      </dgm:t>
    </dgm:pt>
    <dgm:pt modelId="{5B5B8100-AEAD-4FE7-9692-1E05603F31CA}" type="sibTrans" cxnId="{C23F0280-3A5F-4561-BC4A-F81E1FA5E58D}">
      <dgm:prSet/>
      <dgm:spPr/>
      <dgm:t>
        <a:bodyPr/>
        <a:lstStyle/>
        <a:p>
          <a:endParaRPr lang="en-US"/>
        </a:p>
      </dgm:t>
    </dgm:pt>
    <dgm:pt modelId="{9BE8CDD6-6459-44FF-B38E-7201DED8F26F}">
      <dgm:prSet phldrT="[Text]" custT="1"/>
      <dgm:spPr/>
      <dgm:t>
        <a:bodyPr/>
        <a:lstStyle/>
        <a:p>
          <a:r>
            <a:rPr lang="fa-IR" sz="3200" dirty="0" smtClean="0"/>
            <a:t>تبادل تجارب؟</a:t>
          </a:r>
          <a:endParaRPr lang="en-US" sz="3200" dirty="0"/>
        </a:p>
      </dgm:t>
    </dgm:pt>
    <dgm:pt modelId="{44C51A3B-ECF8-4108-A4D7-F1878F85F37C}" type="parTrans" cxnId="{80BFA07A-1B18-432E-B8C4-D227ECD8C57A}">
      <dgm:prSet/>
      <dgm:spPr/>
      <dgm:t>
        <a:bodyPr/>
        <a:lstStyle/>
        <a:p>
          <a:endParaRPr lang="en-US"/>
        </a:p>
      </dgm:t>
    </dgm:pt>
    <dgm:pt modelId="{B3B96A75-8813-4046-BEB0-0B40A4324F63}" type="sibTrans" cxnId="{80BFA07A-1B18-432E-B8C4-D227ECD8C57A}">
      <dgm:prSet/>
      <dgm:spPr/>
      <dgm:t>
        <a:bodyPr/>
        <a:lstStyle/>
        <a:p>
          <a:endParaRPr lang="en-US"/>
        </a:p>
      </dgm:t>
    </dgm:pt>
    <dgm:pt modelId="{F818D0BC-0817-4D84-8F47-0F6EA3FD3DDD}">
      <dgm:prSet phldrT="[Text]" custT="1"/>
      <dgm:spPr/>
      <dgm:t>
        <a:bodyPr/>
        <a:lstStyle/>
        <a:p>
          <a:r>
            <a:rPr lang="fa-IR" sz="2400" dirty="0" smtClean="0"/>
            <a:t>پیشکسوتان همسو</a:t>
          </a:r>
        </a:p>
        <a:p>
          <a:endParaRPr lang="en-US" sz="2400" dirty="0"/>
        </a:p>
      </dgm:t>
    </dgm:pt>
    <dgm:pt modelId="{DE4AEDBD-B7AB-4DF8-861E-09BC2ABAA6EC}" type="parTrans" cxnId="{FACB1E2E-B681-4B53-9CEE-6E94A9862D2A}">
      <dgm:prSet/>
      <dgm:spPr/>
      <dgm:t>
        <a:bodyPr/>
        <a:lstStyle/>
        <a:p>
          <a:endParaRPr lang="en-US"/>
        </a:p>
      </dgm:t>
    </dgm:pt>
    <dgm:pt modelId="{CA0998FC-3E9E-4434-96BB-59CC8BF557EE}" type="sibTrans" cxnId="{FACB1E2E-B681-4B53-9CEE-6E94A9862D2A}">
      <dgm:prSet/>
      <dgm:spPr/>
      <dgm:t>
        <a:bodyPr/>
        <a:lstStyle/>
        <a:p>
          <a:endParaRPr lang="en-US"/>
        </a:p>
      </dgm:t>
    </dgm:pt>
    <dgm:pt modelId="{F8EDBB59-1A2D-4558-9D45-75E9DA81E5DE}">
      <dgm:prSet phldrT="[Text]" custT="1"/>
      <dgm:spPr/>
      <dgm:t>
        <a:bodyPr/>
        <a:lstStyle/>
        <a:p>
          <a:r>
            <a:rPr lang="fa-IR" sz="1800" dirty="0" smtClean="0"/>
            <a:t>استاد راستگو</a:t>
          </a:r>
          <a:endParaRPr lang="en-US" sz="1800" dirty="0"/>
        </a:p>
      </dgm:t>
    </dgm:pt>
    <dgm:pt modelId="{EBC31A99-ED56-4C15-B8FF-4072CFF50D17}" type="parTrans" cxnId="{0B43CF38-4994-49D7-AC33-511F90EDD96A}">
      <dgm:prSet/>
      <dgm:spPr/>
      <dgm:t>
        <a:bodyPr/>
        <a:lstStyle/>
        <a:p>
          <a:endParaRPr lang="en-US"/>
        </a:p>
      </dgm:t>
    </dgm:pt>
    <dgm:pt modelId="{AB0FB56F-4D44-42F4-BD82-6BCB82209A9A}" type="sibTrans" cxnId="{0B43CF38-4994-49D7-AC33-511F90EDD96A}">
      <dgm:prSet/>
      <dgm:spPr/>
      <dgm:t>
        <a:bodyPr/>
        <a:lstStyle/>
        <a:p>
          <a:endParaRPr lang="en-US"/>
        </a:p>
      </dgm:t>
    </dgm:pt>
    <dgm:pt modelId="{B5155B2A-B24D-4F36-95B0-71963D3EC737}">
      <dgm:prSet phldrT="[Text]" custT="1"/>
      <dgm:spPr/>
      <dgm:t>
        <a:bodyPr/>
        <a:lstStyle/>
        <a:p>
          <a:r>
            <a:rPr lang="fa-IR" sz="1800" dirty="0" smtClean="0"/>
            <a:t>استاد صالحی</a:t>
          </a:r>
          <a:endParaRPr lang="en-US" sz="1800" dirty="0"/>
        </a:p>
      </dgm:t>
    </dgm:pt>
    <dgm:pt modelId="{CF892BD2-EE53-4853-BE0E-08D7F225E747}" type="parTrans" cxnId="{47E4A697-EAAE-4D38-BC68-8A8631ED6978}">
      <dgm:prSet/>
      <dgm:spPr/>
      <dgm:t>
        <a:bodyPr/>
        <a:lstStyle/>
        <a:p>
          <a:endParaRPr lang="en-US"/>
        </a:p>
      </dgm:t>
    </dgm:pt>
    <dgm:pt modelId="{D201F247-31B6-4A3B-A823-633FC0B5EB5B}" type="sibTrans" cxnId="{47E4A697-EAAE-4D38-BC68-8A8631ED6978}">
      <dgm:prSet/>
      <dgm:spPr/>
      <dgm:t>
        <a:bodyPr/>
        <a:lstStyle/>
        <a:p>
          <a:endParaRPr lang="en-US"/>
        </a:p>
      </dgm:t>
    </dgm:pt>
    <dgm:pt modelId="{2731C4D5-F599-4318-8BBA-D6A26761B882}">
      <dgm:prSet phldrT="[Text]" custT="1"/>
      <dgm:spPr/>
      <dgm:t>
        <a:bodyPr/>
        <a:lstStyle/>
        <a:p>
          <a:r>
            <a:rPr lang="fa-IR" sz="1800" dirty="0" smtClean="0"/>
            <a:t>استاد قدوسی</a:t>
          </a:r>
          <a:endParaRPr lang="en-US" sz="1800" dirty="0"/>
        </a:p>
      </dgm:t>
    </dgm:pt>
    <dgm:pt modelId="{17B2FC20-C923-4299-B6A9-FE687618FFF1}" type="parTrans" cxnId="{513260E0-F6E0-4631-BA4B-7555E8B4B330}">
      <dgm:prSet/>
      <dgm:spPr/>
      <dgm:t>
        <a:bodyPr/>
        <a:lstStyle/>
        <a:p>
          <a:endParaRPr lang="en-US"/>
        </a:p>
      </dgm:t>
    </dgm:pt>
    <dgm:pt modelId="{213740A4-7215-4FB5-AFC7-ABCCCD8F79AF}" type="sibTrans" cxnId="{513260E0-F6E0-4631-BA4B-7555E8B4B330}">
      <dgm:prSet/>
      <dgm:spPr/>
      <dgm:t>
        <a:bodyPr/>
        <a:lstStyle/>
        <a:p>
          <a:endParaRPr lang="en-US"/>
        </a:p>
      </dgm:t>
    </dgm:pt>
    <dgm:pt modelId="{67B9C24F-2868-4065-B397-797184ECF850}">
      <dgm:prSet phldrT="[Text]" custT="1"/>
      <dgm:spPr/>
      <dgm:t>
        <a:bodyPr/>
        <a:lstStyle/>
        <a:p>
          <a:r>
            <a:rPr lang="fa-IR" sz="1800" dirty="0" smtClean="0"/>
            <a:t>معمولا در فضای مجازی</a:t>
          </a:r>
          <a:endParaRPr lang="en-US" sz="1800" dirty="0"/>
        </a:p>
      </dgm:t>
    </dgm:pt>
    <dgm:pt modelId="{027E15F9-505F-49A8-98C1-CFEE6D7F15C5}" type="sibTrans" cxnId="{86473813-B4ED-4C9B-9836-1D6BA9795823}">
      <dgm:prSet/>
      <dgm:spPr/>
      <dgm:t>
        <a:bodyPr/>
        <a:lstStyle/>
        <a:p>
          <a:endParaRPr lang="en-US"/>
        </a:p>
      </dgm:t>
    </dgm:pt>
    <dgm:pt modelId="{40EEA0A9-34E2-4378-88CA-167BCD02BBDE}" type="parTrans" cxnId="{86473813-B4ED-4C9B-9836-1D6BA9795823}">
      <dgm:prSet/>
      <dgm:spPr/>
      <dgm:t>
        <a:bodyPr/>
        <a:lstStyle/>
        <a:p>
          <a:endParaRPr lang="en-US"/>
        </a:p>
      </dgm:t>
    </dgm:pt>
    <dgm:pt modelId="{36A1E191-EC14-4E2A-BC8E-17DDC32FCC37}">
      <dgm:prSet phldrT="[Text]" custT="1"/>
      <dgm:spPr/>
      <dgm:t>
        <a:bodyPr/>
        <a:lstStyle/>
        <a:p>
          <a:r>
            <a:rPr lang="fa-IR" sz="2400" dirty="0" smtClean="0"/>
            <a:t>فصلی یک شهر جمع می شویم</a:t>
          </a:r>
          <a:endParaRPr lang="en-US" sz="2400" dirty="0"/>
        </a:p>
      </dgm:t>
    </dgm:pt>
    <dgm:pt modelId="{B02FCF75-4F2F-440C-BE87-8338C10436BE}" type="sibTrans" cxnId="{FD1F3380-C0FC-47AD-BD41-2724EAB9070B}">
      <dgm:prSet/>
      <dgm:spPr/>
      <dgm:t>
        <a:bodyPr/>
        <a:lstStyle/>
        <a:p>
          <a:endParaRPr lang="en-US"/>
        </a:p>
      </dgm:t>
    </dgm:pt>
    <dgm:pt modelId="{E80FE1DC-992F-492C-B561-1E35E012968B}" type="parTrans" cxnId="{FD1F3380-C0FC-47AD-BD41-2724EAB9070B}">
      <dgm:prSet/>
      <dgm:spPr/>
      <dgm:t>
        <a:bodyPr/>
        <a:lstStyle/>
        <a:p>
          <a:endParaRPr lang="en-US"/>
        </a:p>
      </dgm:t>
    </dgm:pt>
    <dgm:pt modelId="{D7D5722C-5157-40EA-A46D-0BB2F8D73AAC}">
      <dgm:prSet phldrT="[Text]" custT="1"/>
      <dgm:spPr/>
      <dgm:t>
        <a:bodyPr/>
        <a:lstStyle/>
        <a:p>
          <a:r>
            <a:rPr lang="fa-IR" sz="1800" dirty="0" smtClean="0"/>
            <a:t>استاد ابطحی </a:t>
          </a:r>
          <a:endParaRPr lang="en-US" sz="1800" dirty="0"/>
        </a:p>
      </dgm:t>
    </dgm:pt>
    <dgm:pt modelId="{633FCD09-A0C1-4769-A1CA-0C286A946EB6}" type="parTrans" cxnId="{B7FBF17B-4646-478C-821C-3468FBA0A464}">
      <dgm:prSet/>
      <dgm:spPr/>
      <dgm:t>
        <a:bodyPr/>
        <a:lstStyle/>
        <a:p>
          <a:endParaRPr lang="en-US"/>
        </a:p>
      </dgm:t>
    </dgm:pt>
    <dgm:pt modelId="{CEA69F29-3F36-479D-8987-8913DEA3E1BF}" type="sibTrans" cxnId="{B7FBF17B-4646-478C-821C-3468FBA0A464}">
      <dgm:prSet/>
      <dgm:spPr/>
      <dgm:t>
        <a:bodyPr/>
        <a:lstStyle/>
        <a:p>
          <a:endParaRPr lang="en-US"/>
        </a:p>
      </dgm:t>
    </dgm:pt>
    <dgm:pt modelId="{4A713186-1FA9-44EA-81A6-780CA068E021}">
      <dgm:prSet phldrT="[Text]" custT="1"/>
      <dgm:spPr/>
      <dgm:t>
        <a:bodyPr/>
        <a:lstStyle/>
        <a:p>
          <a:endParaRPr lang="en-US" sz="1800" dirty="0"/>
        </a:p>
      </dgm:t>
    </dgm:pt>
    <dgm:pt modelId="{171A218B-83FD-42E9-8E16-16D4FF47B556}" type="parTrans" cxnId="{243C4995-BFE8-484E-B4B9-BC28E15D268A}">
      <dgm:prSet/>
      <dgm:spPr/>
      <dgm:t>
        <a:bodyPr/>
        <a:lstStyle/>
        <a:p>
          <a:endParaRPr lang="en-US"/>
        </a:p>
      </dgm:t>
    </dgm:pt>
    <dgm:pt modelId="{1296D1E9-A14D-4706-9909-ED84B50A8ACE}" type="sibTrans" cxnId="{243C4995-BFE8-484E-B4B9-BC28E15D268A}">
      <dgm:prSet/>
      <dgm:spPr/>
      <dgm:t>
        <a:bodyPr/>
        <a:lstStyle/>
        <a:p>
          <a:endParaRPr lang="en-US"/>
        </a:p>
      </dgm:t>
    </dgm:pt>
    <dgm:pt modelId="{59B24198-C402-4F9B-BD4A-5AAB9FC0738B}">
      <dgm:prSet custT="1"/>
      <dgm:spPr/>
      <dgm:t>
        <a:bodyPr/>
        <a:lstStyle/>
        <a:p>
          <a:r>
            <a:rPr lang="fa-IR" sz="2400" dirty="0" smtClean="0"/>
            <a:t>برنامه مکمل جهت عمق بخشی؟</a:t>
          </a:r>
        </a:p>
        <a:p>
          <a:endParaRPr lang="fa-IR" sz="2400" dirty="0" smtClean="0"/>
        </a:p>
        <a:p>
          <a:r>
            <a:rPr lang="fa-IR" sz="2400" dirty="0" smtClean="0"/>
            <a:t>معرفی منابع معتبر</a:t>
          </a:r>
          <a:endParaRPr lang="en-US" sz="2400" dirty="0"/>
        </a:p>
      </dgm:t>
    </dgm:pt>
    <dgm:pt modelId="{C3DD2FD0-52D9-43E2-9393-84E40000AFF9}" type="parTrans" cxnId="{9F8125A3-53C0-466F-B82E-79A11C8D80BD}">
      <dgm:prSet/>
      <dgm:spPr/>
      <dgm:t>
        <a:bodyPr/>
        <a:lstStyle/>
        <a:p>
          <a:endParaRPr lang="en-US"/>
        </a:p>
      </dgm:t>
    </dgm:pt>
    <dgm:pt modelId="{CA41504D-E7CD-4A7B-A9DB-FAFA8E0A43F5}" type="sibTrans" cxnId="{9F8125A3-53C0-466F-B82E-79A11C8D80BD}">
      <dgm:prSet/>
      <dgm:spPr/>
      <dgm:t>
        <a:bodyPr/>
        <a:lstStyle/>
        <a:p>
          <a:endParaRPr lang="en-US"/>
        </a:p>
      </dgm:t>
    </dgm:pt>
    <dgm:pt modelId="{B17065A2-8A4B-446C-91CA-FF60AAECCC10}" type="pres">
      <dgm:prSet presAssocID="{E8343FDE-D521-4BB0-BE3F-5B6BBA0A2C03}" presName="Name0" presStyleCnt="0">
        <dgm:presLayoutVars>
          <dgm:dir/>
          <dgm:resizeHandles val="exact"/>
        </dgm:presLayoutVars>
      </dgm:prSet>
      <dgm:spPr/>
    </dgm:pt>
    <dgm:pt modelId="{786D9446-8642-422A-A911-A7D946C06B98}" type="pres">
      <dgm:prSet presAssocID="{68DEE90F-BC1F-47EF-B80F-108475A87287}" presName="node" presStyleLbl="node1" presStyleIdx="0" presStyleCnt="4" custLinFactX="300000" custLinFactNeighborX="301360" custLinFactNeighborY="-112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A50ED7A-219B-4ED4-8925-DC040B9BA6FD}" type="pres">
      <dgm:prSet presAssocID="{11897C4D-0071-4BE5-B482-745B5565FF5A}" presName="sibTrans" presStyleCnt="0"/>
      <dgm:spPr/>
    </dgm:pt>
    <dgm:pt modelId="{8815D721-19F4-4AD0-8FAD-2EDF211BAB59}" type="pres">
      <dgm:prSet presAssocID="{9BE8CDD6-6459-44FF-B38E-7201DED8F26F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80236A7-BAB3-49A1-9915-01B5FDC9DC4C}" type="pres">
      <dgm:prSet presAssocID="{B3B96A75-8813-4046-BEB0-0B40A4324F63}" presName="sibTrans" presStyleCnt="0"/>
      <dgm:spPr/>
    </dgm:pt>
    <dgm:pt modelId="{A036ED27-BFFE-4BA2-98C1-B5C001121E0F}" type="pres">
      <dgm:prSet presAssocID="{F818D0BC-0817-4D84-8F47-0F6EA3FD3DDD}" presName="node" presStyleLbl="node1" presStyleIdx="2" presStyleCnt="4">
        <dgm:presLayoutVars>
          <dgm:bulletEnabled val="1"/>
        </dgm:presLayoutVars>
      </dgm:prSet>
      <dgm:spPr/>
    </dgm:pt>
    <dgm:pt modelId="{09EBAB2D-0377-44BE-9ADC-1188B9527D45}" type="pres">
      <dgm:prSet presAssocID="{CA0998FC-3E9E-4434-96BB-59CC8BF557EE}" presName="sibTrans" presStyleCnt="0"/>
      <dgm:spPr/>
    </dgm:pt>
    <dgm:pt modelId="{0FDF1280-0FF3-4097-9183-A6615B0FC3CF}" type="pres">
      <dgm:prSet presAssocID="{59B24198-C402-4F9B-BD4A-5AAB9FC0738B}" presName="node" presStyleLbl="node1" presStyleIdx="3" presStyleCnt="4" custLinFactX="-310814" custLinFactNeighborX="-400000" custLinFactNeighborY="-281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64F5210-67AF-45B1-97F2-5AD44561FE7E}" type="presOf" srcId="{F8EDBB59-1A2D-4558-9D45-75E9DA81E5DE}" destId="{A036ED27-BFFE-4BA2-98C1-B5C001121E0F}" srcOrd="0" destOrd="1" presId="urn:microsoft.com/office/officeart/2005/8/layout/hList6"/>
    <dgm:cxn modelId="{FACB1E2E-B681-4B53-9CEE-6E94A9862D2A}" srcId="{E8343FDE-D521-4BB0-BE3F-5B6BBA0A2C03}" destId="{F818D0BC-0817-4D84-8F47-0F6EA3FD3DDD}" srcOrd="2" destOrd="0" parTransId="{DE4AEDBD-B7AB-4DF8-861E-09BC2ABAA6EC}" sibTransId="{CA0998FC-3E9E-4434-96BB-59CC8BF557EE}"/>
    <dgm:cxn modelId="{05D95423-F905-4C94-B0BD-66FB8BF4DB44}" type="presOf" srcId="{A1BEDABB-C3D4-4AA9-85FA-AFE4802E6262}" destId="{786D9446-8642-422A-A911-A7D946C06B98}" srcOrd="0" destOrd="1" presId="urn:microsoft.com/office/officeart/2005/8/layout/hList6"/>
    <dgm:cxn modelId="{BE4CAA0F-C2BE-4FE2-A09B-EC1AAC7E0D14}" type="presOf" srcId="{59B24198-C402-4F9B-BD4A-5AAB9FC0738B}" destId="{0FDF1280-0FF3-4097-9183-A6615B0FC3CF}" srcOrd="0" destOrd="0" presId="urn:microsoft.com/office/officeart/2005/8/layout/hList6"/>
    <dgm:cxn modelId="{F59EA526-8D55-4075-BBD5-4676AA4774FF}" type="presOf" srcId="{68DEE90F-BC1F-47EF-B80F-108475A87287}" destId="{786D9446-8642-422A-A911-A7D946C06B98}" srcOrd="0" destOrd="0" presId="urn:microsoft.com/office/officeart/2005/8/layout/hList6"/>
    <dgm:cxn modelId="{513260E0-F6E0-4631-BA4B-7555E8B4B330}" srcId="{F818D0BC-0817-4D84-8F47-0F6EA3FD3DDD}" destId="{2731C4D5-F599-4318-8BBA-D6A26761B882}" srcOrd="2" destOrd="0" parTransId="{17B2FC20-C923-4299-B6A9-FE687618FFF1}" sibTransId="{213740A4-7215-4FB5-AFC7-ABCCCD8F79AF}"/>
    <dgm:cxn modelId="{BC6E850B-6A56-40D0-AEB5-80CE0B5A1537}" type="presOf" srcId="{E8343FDE-D521-4BB0-BE3F-5B6BBA0A2C03}" destId="{B17065A2-8A4B-446C-91CA-FF60AAECCC10}" srcOrd="0" destOrd="0" presId="urn:microsoft.com/office/officeart/2005/8/layout/hList6"/>
    <dgm:cxn modelId="{80BFA07A-1B18-432E-B8C4-D227ECD8C57A}" srcId="{E8343FDE-D521-4BB0-BE3F-5B6BBA0A2C03}" destId="{9BE8CDD6-6459-44FF-B38E-7201DED8F26F}" srcOrd="1" destOrd="0" parTransId="{44C51A3B-ECF8-4108-A4D7-F1878F85F37C}" sibTransId="{B3B96A75-8813-4046-BEB0-0B40A4324F63}"/>
    <dgm:cxn modelId="{D9E4E054-3543-4BBA-8CDD-37B8F33902C8}" type="presOf" srcId="{F818D0BC-0817-4D84-8F47-0F6EA3FD3DDD}" destId="{A036ED27-BFFE-4BA2-98C1-B5C001121E0F}" srcOrd="0" destOrd="0" presId="urn:microsoft.com/office/officeart/2005/8/layout/hList6"/>
    <dgm:cxn modelId="{3E0FC97C-6280-4803-848A-AB6DD929D103}" type="presOf" srcId="{67B9C24F-2868-4065-B397-797184ECF850}" destId="{8815D721-19F4-4AD0-8FAD-2EDF211BAB59}" srcOrd="0" destOrd="1" presId="urn:microsoft.com/office/officeart/2005/8/layout/hList6"/>
    <dgm:cxn modelId="{FD1F3380-C0FC-47AD-BD41-2724EAB9070B}" srcId="{9BE8CDD6-6459-44FF-B38E-7201DED8F26F}" destId="{36A1E191-EC14-4E2A-BC8E-17DDC32FCC37}" srcOrd="2" destOrd="0" parTransId="{E80FE1DC-992F-492C-B561-1E35E012968B}" sibTransId="{B02FCF75-4F2F-440C-BE87-8338C10436BE}"/>
    <dgm:cxn modelId="{03D764F3-987A-497E-9B2E-960BEE06DF00}" type="presOf" srcId="{2731C4D5-F599-4318-8BBA-D6A26761B882}" destId="{A036ED27-BFFE-4BA2-98C1-B5C001121E0F}" srcOrd="0" destOrd="3" presId="urn:microsoft.com/office/officeart/2005/8/layout/hList6"/>
    <dgm:cxn modelId="{BBFB679F-05D4-470A-9787-F26470942ED7}" srcId="{68DEE90F-BC1F-47EF-B80F-108475A87287}" destId="{A1BEDABB-C3D4-4AA9-85FA-AFE4802E6262}" srcOrd="0" destOrd="0" parTransId="{18C04D7C-8319-4831-A060-41245817B48F}" sibTransId="{A60E3D0F-B82A-4A96-98CD-1D8E5BF0E33C}"/>
    <dgm:cxn modelId="{48D9B8E1-033E-4F8D-84DA-D9A4CCD9B29C}" type="presOf" srcId="{E3512B61-0F20-4850-A4D8-AA8DD8725808}" destId="{786D9446-8642-422A-A911-A7D946C06B98}" srcOrd="0" destOrd="2" presId="urn:microsoft.com/office/officeart/2005/8/layout/hList6"/>
    <dgm:cxn modelId="{9F8125A3-53C0-466F-B82E-79A11C8D80BD}" srcId="{E8343FDE-D521-4BB0-BE3F-5B6BBA0A2C03}" destId="{59B24198-C402-4F9B-BD4A-5AAB9FC0738B}" srcOrd="3" destOrd="0" parTransId="{C3DD2FD0-52D9-43E2-9393-84E40000AFF9}" sibTransId="{CA41504D-E7CD-4A7B-A9DB-FAFA8E0A43F5}"/>
    <dgm:cxn modelId="{86473813-B4ED-4C9B-9836-1D6BA9795823}" srcId="{9BE8CDD6-6459-44FF-B38E-7201DED8F26F}" destId="{67B9C24F-2868-4065-B397-797184ECF850}" srcOrd="0" destOrd="0" parTransId="{40EEA0A9-34E2-4378-88CA-167BCD02BBDE}" sibTransId="{027E15F9-505F-49A8-98C1-CFEE6D7F15C5}"/>
    <dgm:cxn modelId="{40C4E9D8-FC96-4C29-9B56-3C34380970C1}" type="presOf" srcId="{36A1E191-EC14-4E2A-BC8E-17DDC32FCC37}" destId="{8815D721-19F4-4AD0-8FAD-2EDF211BAB59}" srcOrd="0" destOrd="3" presId="urn:microsoft.com/office/officeart/2005/8/layout/hList6"/>
    <dgm:cxn modelId="{C23F0280-3A5F-4561-BC4A-F81E1FA5E58D}" srcId="{68DEE90F-BC1F-47EF-B80F-108475A87287}" destId="{E3512B61-0F20-4850-A4D8-AA8DD8725808}" srcOrd="1" destOrd="0" parTransId="{82A43F97-4832-4CA3-A58F-8AC80D0B45F5}" sibTransId="{5B5B8100-AEAD-4FE7-9692-1E05603F31CA}"/>
    <dgm:cxn modelId="{FE582616-23DC-4568-A844-92FC81275484}" type="presOf" srcId="{9BE8CDD6-6459-44FF-B38E-7201DED8F26F}" destId="{8815D721-19F4-4AD0-8FAD-2EDF211BAB59}" srcOrd="0" destOrd="0" presId="urn:microsoft.com/office/officeart/2005/8/layout/hList6"/>
    <dgm:cxn modelId="{D90E3C9C-BEB3-4C3D-9E81-0A169AA0E6E2}" type="presOf" srcId="{D7D5722C-5157-40EA-A46D-0BB2F8D73AAC}" destId="{A036ED27-BFFE-4BA2-98C1-B5C001121E0F}" srcOrd="0" destOrd="4" presId="urn:microsoft.com/office/officeart/2005/8/layout/hList6"/>
    <dgm:cxn modelId="{47E4A697-EAAE-4D38-BC68-8A8631ED6978}" srcId="{F818D0BC-0817-4D84-8F47-0F6EA3FD3DDD}" destId="{B5155B2A-B24D-4F36-95B0-71963D3EC737}" srcOrd="1" destOrd="0" parTransId="{CF892BD2-EE53-4853-BE0E-08D7F225E747}" sibTransId="{D201F247-31B6-4A3B-A823-633FC0B5EB5B}"/>
    <dgm:cxn modelId="{0B43CF38-4994-49D7-AC33-511F90EDD96A}" srcId="{F818D0BC-0817-4D84-8F47-0F6EA3FD3DDD}" destId="{F8EDBB59-1A2D-4558-9D45-75E9DA81E5DE}" srcOrd="0" destOrd="0" parTransId="{EBC31A99-ED56-4C15-B8FF-4072CFF50D17}" sibTransId="{AB0FB56F-4D44-42F4-BD82-6BCB82209A9A}"/>
    <dgm:cxn modelId="{DE919345-F1E8-4431-97A2-DDA6355F1561}" srcId="{E8343FDE-D521-4BB0-BE3F-5B6BBA0A2C03}" destId="{68DEE90F-BC1F-47EF-B80F-108475A87287}" srcOrd="0" destOrd="0" parTransId="{D9DA897F-AFD8-472D-8D2C-30FBD69C4269}" sibTransId="{11897C4D-0071-4BE5-B482-745B5565FF5A}"/>
    <dgm:cxn modelId="{243C4995-BFE8-484E-B4B9-BC28E15D268A}" srcId="{9BE8CDD6-6459-44FF-B38E-7201DED8F26F}" destId="{4A713186-1FA9-44EA-81A6-780CA068E021}" srcOrd="1" destOrd="0" parTransId="{171A218B-83FD-42E9-8E16-16D4FF47B556}" sibTransId="{1296D1E9-A14D-4706-9909-ED84B50A8ACE}"/>
    <dgm:cxn modelId="{B7FBF17B-4646-478C-821C-3468FBA0A464}" srcId="{F818D0BC-0817-4D84-8F47-0F6EA3FD3DDD}" destId="{D7D5722C-5157-40EA-A46D-0BB2F8D73AAC}" srcOrd="3" destOrd="0" parTransId="{633FCD09-A0C1-4769-A1CA-0C286A946EB6}" sibTransId="{CEA69F29-3F36-479D-8987-8913DEA3E1BF}"/>
    <dgm:cxn modelId="{5635E447-F3D8-496A-A81B-7780EB93E271}" type="presOf" srcId="{B5155B2A-B24D-4F36-95B0-71963D3EC737}" destId="{A036ED27-BFFE-4BA2-98C1-B5C001121E0F}" srcOrd="0" destOrd="2" presId="urn:microsoft.com/office/officeart/2005/8/layout/hList6"/>
    <dgm:cxn modelId="{F0D41322-E627-4925-A66E-E014405CDE42}" type="presOf" srcId="{4A713186-1FA9-44EA-81A6-780CA068E021}" destId="{8815D721-19F4-4AD0-8FAD-2EDF211BAB59}" srcOrd="0" destOrd="2" presId="urn:microsoft.com/office/officeart/2005/8/layout/hList6"/>
    <dgm:cxn modelId="{870D6B3B-5BFF-4A0A-98C4-127DAF35A9B1}" type="presParOf" srcId="{B17065A2-8A4B-446C-91CA-FF60AAECCC10}" destId="{786D9446-8642-422A-A911-A7D946C06B98}" srcOrd="0" destOrd="0" presId="urn:microsoft.com/office/officeart/2005/8/layout/hList6"/>
    <dgm:cxn modelId="{BC03B0F5-6827-4535-8286-7F8D7CEF4ECE}" type="presParOf" srcId="{B17065A2-8A4B-446C-91CA-FF60AAECCC10}" destId="{4A50ED7A-219B-4ED4-8925-DC040B9BA6FD}" srcOrd="1" destOrd="0" presId="urn:microsoft.com/office/officeart/2005/8/layout/hList6"/>
    <dgm:cxn modelId="{4A0F622A-8926-448D-9699-87239C40258A}" type="presParOf" srcId="{B17065A2-8A4B-446C-91CA-FF60AAECCC10}" destId="{8815D721-19F4-4AD0-8FAD-2EDF211BAB59}" srcOrd="2" destOrd="0" presId="urn:microsoft.com/office/officeart/2005/8/layout/hList6"/>
    <dgm:cxn modelId="{0B591C04-3BAF-44E9-ACEB-F322735FA92C}" type="presParOf" srcId="{B17065A2-8A4B-446C-91CA-FF60AAECCC10}" destId="{280236A7-BAB3-49A1-9915-01B5FDC9DC4C}" srcOrd="3" destOrd="0" presId="urn:microsoft.com/office/officeart/2005/8/layout/hList6"/>
    <dgm:cxn modelId="{09A5F569-5AF9-4DE3-A0C7-150F4E1757C1}" type="presParOf" srcId="{B17065A2-8A4B-446C-91CA-FF60AAECCC10}" destId="{A036ED27-BFFE-4BA2-98C1-B5C001121E0F}" srcOrd="4" destOrd="0" presId="urn:microsoft.com/office/officeart/2005/8/layout/hList6"/>
    <dgm:cxn modelId="{B2EA24E8-78D9-40BC-BC76-1E8A8D570115}" type="presParOf" srcId="{B17065A2-8A4B-446C-91CA-FF60AAECCC10}" destId="{09EBAB2D-0377-44BE-9ADC-1188B9527D45}" srcOrd="5" destOrd="0" presId="urn:microsoft.com/office/officeart/2005/8/layout/hList6"/>
    <dgm:cxn modelId="{18E843AC-0BB0-468D-8330-3DDD58FE1C41}" type="presParOf" srcId="{B17065A2-8A4B-446C-91CA-FF60AAECCC10}" destId="{0FDF1280-0FF3-4097-9183-A6615B0FC3CF}" srcOrd="6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77B1D255-5AF8-492C-8950-772C63CFBD56}" type="doc">
      <dgm:prSet loTypeId="urn:microsoft.com/office/officeart/2005/8/layout/vList5" loCatId="list" qsTypeId="urn:microsoft.com/office/officeart/2005/8/quickstyle/3d3" qsCatId="3D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B11D04B1-82A3-4733-AE33-373377A20E72}">
      <dgm:prSet phldrT="[Text]" custT="1"/>
      <dgm:spPr/>
      <dgm:t>
        <a:bodyPr/>
        <a:lstStyle/>
        <a:p>
          <a:r>
            <a:rPr lang="fa-IR" sz="2400" dirty="0" smtClean="0"/>
            <a:t>امکان توسعه فعالیت؟</a:t>
          </a:r>
          <a:endParaRPr lang="en-US" sz="2400" dirty="0"/>
        </a:p>
      </dgm:t>
    </dgm:pt>
    <dgm:pt modelId="{A834C115-44F7-4858-AE04-E4C09A50DDAB}" type="parTrans" cxnId="{24BA1B77-07A5-4859-9E45-4CADC0BDBD96}">
      <dgm:prSet/>
      <dgm:spPr/>
      <dgm:t>
        <a:bodyPr/>
        <a:lstStyle/>
        <a:p>
          <a:endParaRPr lang="en-US"/>
        </a:p>
      </dgm:t>
    </dgm:pt>
    <dgm:pt modelId="{40717BC1-BAD0-46E3-840C-F1CAFE975855}" type="sibTrans" cxnId="{24BA1B77-07A5-4859-9E45-4CADC0BDBD96}">
      <dgm:prSet/>
      <dgm:spPr/>
      <dgm:t>
        <a:bodyPr/>
        <a:lstStyle/>
        <a:p>
          <a:endParaRPr lang="en-US"/>
        </a:p>
      </dgm:t>
    </dgm:pt>
    <dgm:pt modelId="{C341DB91-B0C2-4509-AF5F-ACFDA4B65985}">
      <dgm:prSet phldrT="[Text]"/>
      <dgm:spPr/>
      <dgm:t>
        <a:bodyPr/>
        <a:lstStyle/>
        <a:p>
          <a:r>
            <a:rPr lang="fa-IR" dirty="0" smtClean="0"/>
            <a:t>بسیار زیاد است، از شهرهای مختلف درخواست شده</a:t>
          </a:r>
          <a:endParaRPr lang="en-US" dirty="0"/>
        </a:p>
      </dgm:t>
    </dgm:pt>
    <dgm:pt modelId="{D7BF6D57-C7C7-4F9F-B6D0-8FC1361F9B3E}" type="parTrans" cxnId="{92C8D1D0-83FF-4D87-ADA7-FA40297A09E1}">
      <dgm:prSet/>
      <dgm:spPr/>
      <dgm:t>
        <a:bodyPr/>
        <a:lstStyle/>
        <a:p>
          <a:endParaRPr lang="en-US"/>
        </a:p>
      </dgm:t>
    </dgm:pt>
    <dgm:pt modelId="{566A9AE4-362A-4D83-BF43-D6CF212362CF}" type="sibTrans" cxnId="{92C8D1D0-83FF-4D87-ADA7-FA40297A09E1}">
      <dgm:prSet/>
      <dgm:spPr/>
      <dgm:t>
        <a:bodyPr/>
        <a:lstStyle/>
        <a:p>
          <a:endParaRPr lang="en-US"/>
        </a:p>
      </dgm:t>
    </dgm:pt>
    <dgm:pt modelId="{65A58902-5BFF-494D-A566-40E2ADBC1156}">
      <dgm:prSet phldrT="[Text]"/>
      <dgm:spPr/>
      <dgm:t>
        <a:bodyPr/>
        <a:lstStyle/>
        <a:p>
          <a:r>
            <a:rPr lang="fa-IR" dirty="0" smtClean="0"/>
            <a:t>حتی پیشنهادترجمه کتاب به زبان خارجی به حقیر شده</a:t>
          </a:r>
          <a:endParaRPr lang="en-US" dirty="0"/>
        </a:p>
      </dgm:t>
    </dgm:pt>
    <dgm:pt modelId="{E6B1B77F-13A9-4F59-967F-79AFF9A7A2A2}" type="parTrans" cxnId="{A239FB0B-F869-4407-9347-476959BCB200}">
      <dgm:prSet/>
      <dgm:spPr/>
      <dgm:t>
        <a:bodyPr/>
        <a:lstStyle/>
        <a:p>
          <a:endParaRPr lang="en-US"/>
        </a:p>
      </dgm:t>
    </dgm:pt>
    <dgm:pt modelId="{888DBB6C-3260-487D-BFFF-3E712C970DC7}" type="sibTrans" cxnId="{A239FB0B-F869-4407-9347-476959BCB200}">
      <dgm:prSet/>
      <dgm:spPr/>
      <dgm:t>
        <a:bodyPr/>
        <a:lstStyle/>
        <a:p>
          <a:endParaRPr lang="en-US"/>
        </a:p>
      </dgm:t>
    </dgm:pt>
    <dgm:pt modelId="{AC8C97EF-2702-4DE7-9F32-1D03F045694A}">
      <dgm:prSet phldrT="[Text]" custT="1"/>
      <dgm:spPr/>
      <dgm:t>
        <a:bodyPr/>
        <a:lstStyle/>
        <a:p>
          <a:r>
            <a:rPr lang="fa-IR" sz="2400" dirty="0" smtClean="0"/>
            <a:t>موانع موفقیت فعالیت؟</a:t>
          </a:r>
          <a:endParaRPr lang="en-US" sz="2400" dirty="0"/>
        </a:p>
      </dgm:t>
    </dgm:pt>
    <dgm:pt modelId="{1AF61AD6-0B68-4AC8-A5C0-05B4DFBEAFE2}" type="parTrans" cxnId="{546E2A1B-AF32-4990-9CA9-B8C25D676D8A}">
      <dgm:prSet/>
      <dgm:spPr/>
      <dgm:t>
        <a:bodyPr/>
        <a:lstStyle/>
        <a:p>
          <a:endParaRPr lang="en-US"/>
        </a:p>
      </dgm:t>
    </dgm:pt>
    <dgm:pt modelId="{C41F806F-0891-4821-AAB4-84FAE8364D06}" type="sibTrans" cxnId="{546E2A1B-AF32-4990-9CA9-B8C25D676D8A}">
      <dgm:prSet/>
      <dgm:spPr/>
      <dgm:t>
        <a:bodyPr/>
        <a:lstStyle/>
        <a:p>
          <a:endParaRPr lang="en-US"/>
        </a:p>
      </dgm:t>
    </dgm:pt>
    <dgm:pt modelId="{CAF5C150-C04E-479D-9C2D-2AFE7A32837A}">
      <dgm:prSet phldrT="[Text]"/>
      <dgm:spPr/>
      <dgm:t>
        <a:bodyPr/>
        <a:lstStyle/>
        <a:p>
          <a:r>
            <a:rPr lang="fa-IR" dirty="0" smtClean="0"/>
            <a:t>توقف مولف کتاب در اجرا و تدریس کتاب</a:t>
          </a:r>
          <a:endParaRPr lang="en-US" dirty="0"/>
        </a:p>
      </dgm:t>
    </dgm:pt>
    <dgm:pt modelId="{DE5F472A-DF8F-45A6-A103-54CA2A71181B}" type="parTrans" cxnId="{F7EDDCE6-A84D-49A9-8DEC-878099B00991}">
      <dgm:prSet/>
      <dgm:spPr/>
      <dgm:t>
        <a:bodyPr/>
        <a:lstStyle/>
        <a:p>
          <a:endParaRPr lang="en-US"/>
        </a:p>
      </dgm:t>
    </dgm:pt>
    <dgm:pt modelId="{0C53EACE-A725-4668-8F81-40CE7829ACF6}" type="sibTrans" cxnId="{F7EDDCE6-A84D-49A9-8DEC-878099B00991}">
      <dgm:prSet/>
      <dgm:spPr/>
      <dgm:t>
        <a:bodyPr/>
        <a:lstStyle/>
        <a:p>
          <a:endParaRPr lang="en-US"/>
        </a:p>
      </dgm:t>
    </dgm:pt>
    <dgm:pt modelId="{40B71B10-126B-4F4A-9B7B-4721E061B276}">
      <dgm:prSet phldrT="[Text]"/>
      <dgm:spPr/>
      <dgm:t>
        <a:bodyPr/>
        <a:lstStyle/>
        <a:p>
          <a:r>
            <a:rPr lang="fa-IR" dirty="0" smtClean="0"/>
            <a:t>همکاری نکردن مسئولین دغدغه مند دلسوز</a:t>
          </a:r>
          <a:endParaRPr lang="en-US" dirty="0"/>
        </a:p>
      </dgm:t>
    </dgm:pt>
    <dgm:pt modelId="{F3C73E09-2B2E-4BF5-BE8E-0D59F430D638}" type="parTrans" cxnId="{2CC2EEFB-AA54-459E-B9A9-0AE83E462617}">
      <dgm:prSet/>
      <dgm:spPr/>
      <dgm:t>
        <a:bodyPr/>
        <a:lstStyle/>
        <a:p>
          <a:endParaRPr lang="en-US"/>
        </a:p>
      </dgm:t>
    </dgm:pt>
    <dgm:pt modelId="{188BBAF7-CBBE-49AE-883A-1C4CE95039AF}" type="sibTrans" cxnId="{2CC2EEFB-AA54-459E-B9A9-0AE83E462617}">
      <dgm:prSet/>
      <dgm:spPr/>
      <dgm:t>
        <a:bodyPr/>
        <a:lstStyle/>
        <a:p>
          <a:endParaRPr lang="en-US"/>
        </a:p>
      </dgm:t>
    </dgm:pt>
    <dgm:pt modelId="{F37EDD50-A922-4802-A0DE-2F2C65B17B93}">
      <dgm:prSet phldrT="[Text]"/>
      <dgm:spPr/>
      <dgm:t>
        <a:bodyPr/>
        <a:lstStyle/>
        <a:p>
          <a:r>
            <a:rPr lang="fa-IR" dirty="0" smtClean="0"/>
            <a:t>آیا زمینه توسعه فعالیت را دارید؟</a:t>
          </a:r>
          <a:endParaRPr lang="en-US" dirty="0"/>
        </a:p>
      </dgm:t>
    </dgm:pt>
    <dgm:pt modelId="{7EE5B409-BD5A-4F10-9936-B12149BE6C14}" type="parTrans" cxnId="{79B6CA2E-0C28-4186-964A-F4D31C4C1B6F}">
      <dgm:prSet/>
      <dgm:spPr/>
      <dgm:t>
        <a:bodyPr/>
        <a:lstStyle/>
        <a:p>
          <a:endParaRPr lang="en-US"/>
        </a:p>
      </dgm:t>
    </dgm:pt>
    <dgm:pt modelId="{4127C648-0E11-4797-B6D8-E55EB6840E49}" type="sibTrans" cxnId="{79B6CA2E-0C28-4186-964A-F4D31C4C1B6F}">
      <dgm:prSet/>
      <dgm:spPr/>
      <dgm:t>
        <a:bodyPr/>
        <a:lstStyle/>
        <a:p>
          <a:endParaRPr lang="en-US"/>
        </a:p>
      </dgm:t>
    </dgm:pt>
    <dgm:pt modelId="{7D8675D1-0F5E-4B6C-ACA1-9728486405FC}">
      <dgm:prSet phldrT="[Text]"/>
      <dgm:spPr/>
      <dgm:t>
        <a:bodyPr/>
        <a:lstStyle/>
        <a:p>
          <a:r>
            <a:rPr lang="fa-IR" dirty="0" smtClean="0"/>
            <a:t>بله، نشر مهرستان یکی از بهترین های نشر است </a:t>
          </a:r>
          <a:endParaRPr lang="en-US" dirty="0"/>
        </a:p>
      </dgm:t>
    </dgm:pt>
    <dgm:pt modelId="{0423076D-8C9C-40F7-AD92-C241C259BB9E}" type="parTrans" cxnId="{9F99767C-D892-4820-B90C-169DB2CB0DC4}">
      <dgm:prSet/>
      <dgm:spPr/>
      <dgm:t>
        <a:bodyPr/>
        <a:lstStyle/>
        <a:p>
          <a:endParaRPr lang="en-US"/>
        </a:p>
      </dgm:t>
    </dgm:pt>
    <dgm:pt modelId="{66707CED-DC42-4B63-96FE-2209482A58E0}" type="sibTrans" cxnId="{9F99767C-D892-4820-B90C-169DB2CB0DC4}">
      <dgm:prSet/>
      <dgm:spPr/>
      <dgm:t>
        <a:bodyPr/>
        <a:lstStyle/>
        <a:p>
          <a:endParaRPr lang="en-US"/>
        </a:p>
      </dgm:t>
    </dgm:pt>
    <dgm:pt modelId="{44E9311F-BCB9-4171-8241-3BA2A2670690}">
      <dgm:prSet phldrT="[Text]"/>
      <dgm:spPr/>
      <dgm:t>
        <a:bodyPr/>
        <a:lstStyle/>
        <a:p>
          <a:r>
            <a:rPr lang="fa-IR" dirty="0" smtClean="0"/>
            <a:t>حقیر همیشه در اجراهایم زمینه تبلیغ کتاب را دارم</a:t>
          </a:r>
          <a:endParaRPr lang="en-US" dirty="0"/>
        </a:p>
      </dgm:t>
    </dgm:pt>
    <dgm:pt modelId="{E40AF24F-CD9F-4928-B09E-97B4AF477C61}" type="parTrans" cxnId="{36165EA2-7B08-4069-B1C5-E1A80CC69875}">
      <dgm:prSet/>
      <dgm:spPr/>
      <dgm:t>
        <a:bodyPr/>
        <a:lstStyle/>
        <a:p>
          <a:endParaRPr lang="en-US"/>
        </a:p>
      </dgm:t>
    </dgm:pt>
    <dgm:pt modelId="{995D9487-0D06-4A4B-A614-6851F3AE298A}" type="sibTrans" cxnId="{36165EA2-7B08-4069-B1C5-E1A80CC69875}">
      <dgm:prSet/>
      <dgm:spPr/>
      <dgm:t>
        <a:bodyPr/>
        <a:lstStyle/>
        <a:p>
          <a:endParaRPr lang="en-US"/>
        </a:p>
      </dgm:t>
    </dgm:pt>
    <dgm:pt modelId="{C96DB5B7-180E-41CF-B1BE-32827A327C10}" type="pres">
      <dgm:prSet presAssocID="{77B1D255-5AF8-492C-8950-772C63CFBD56}" presName="Name0" presStyleCnt="0">
        <dgm:presLayoutVars>
          <dgm:dir val="rev"/>
          <dgm:animLvl val="lvl"/>
          <dgm:resizeHandles val="exact"/>
        </dgm:presLayoutVars>
      </dgm:prSet>
      <dgm:spPr/>
    </dgm:pt>
    <dgm:pt modelId="{CB07B6AF-8561-4259-B97E-0587A2235080}" type="pres">
      <dgm:prSet presAssocID="{B11D04B1-82A3-4733-AE33-373377A20E72}" presName="linNode" presStyleCnt="0"/>
      <dgm:spPr/>
    </dgm:pt>
    <dgm:pt modelId="{20D9D17E-2D76-4B8C-A247-407536D771ED}" type="pres">
      <dgm:prSet presAssocID="{B11D04B1-82A3-4733-AE33-373377A20E72}" presName="parentText" presStyleLbl="node1" presStyleIdx="0" presStyleCnt="3">
        <dgm:presLayoutVars>
          <dgm:chMax val="1"/>
          <dgm:bulletEnabled val="1"/>
        </dgm:presLayoutVars>
      </dgm:prSet>
      <dgm:spPr/>
    </dgm:pt>
    <dgm:pt modelId="{DFFE6519-14C1-439F-BECF-0CCA2571C115}" type="pres">
      <dgm:prSet presAssocID="{B11D04B1-82A3-4733-AE33-373377A20E72}" presName="descendantText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F763BE7-2D84-4EEC-8603-6171E9C2BAA0}" type="pres">
      <dgm:prSet presAssocID="{40717BC1-BAD0-46E3-840C-F1CAFE975855}" presName="sp" presStyleCnt="0"/>
      <dgm:spPr/>
    </dgm:pt>
    <dgm:pt modelId="{A8A4645E-3ADB-4E0D-AABA-8D321CCA5FD8}" type="pres">
      <dgm:prSet presAssocID="{AC8C97EF-2702-4DE7-9F32-1D03F045694A}" presName="linNode" presStyleCnt="0"/>
      <dgm:spPr/>
    </dgm:pt>
    <dgm:pt modelId="{3575E4E4-DE4B-418A-9276-5E082759BC41}" type="pres">
      <dgm:prSet presAssocID="{AC8C97EF-2702-4DE7-9F32-1D03F045694A}" presName="parentText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8D80777-2935-4B7F-A324-9503AADE1306}" type="pres">
      <dgm:prSet presAssocID="{AC8C97EF-2702-4DE7-9F32-1D03F045694A}" presName="descendantText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2B24142-BC0A-431A-ACE8-4E975AC07CFE}" type="pres">
      <dgm:prSet presAssocID="{C41F806F-0891-4821-AAB4-84FAE8364D06}" presName="sp" presStyleCnt="0"/>
      <dgm:spPr/>
    </dgm:pt>
    <dgm:pt modelId="{964FE0D7-B6F5-4076-9A76-F29795B4025F}" type="pres">
      <dgm:prSet presAssocID="{F37EDD50-A922-4802-A0DE-2F2C65B17B93}" presName="linNode" presStyleCnt="0"/>
      <dgm:spPr/>
    </dgm:pt>
    <dgm:pt modelId="{8B997B15-41E1-40A3-A164-3D4F4A881297}" type="pres">
      <dgm:prSet presAssocID="{F37EDD50-A922-4802-A0DE-2F2C65B17B93}" presName="parentText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DE37D72-B34A-4090-A0CE-E174B9655BC8}" type="pres">
      <dgm:prSet presAssocID="{F37EDD50-A922-4802-A0DE-2F2C65B17B93}" presName="descendantText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4BA1B77-07A5-4859-9E45-4CADC0BDBD96}" srcId="{77B1D255-5AF8-492C-8950-772C63CFBD56}" destId="{B11D04B1-82A3-4733-AE33-373377A20E72}" srcOrd="0" destOrd="0" parTransId="{A834C115-44F7-4858-AE04-E4C09A50DDAB}" sibTransId="{40717BC1-BAD0-46E3-840C-F1CAFE975855}"/>
    <dgm:cxn modelId="{1AFDC5CB-A580-469B-92DB-56A231AFAFCD}" type="presOf" srcId="{44E9311F-BCB9-4171-8241-3BA2A2670690}" destId="{8DE37D72-B34A-4090-A0CE-E174B9655BC8}" srcOrd="0" destOrd="1" presId="urn:microsoft.com/office/officeart/2005/8/layout/vList5"/>
    <dgm:cxn modelId="{D968B23D-18BD-43C1-ACC8-42BD9CE33EE4}" type="presOf" srcId="{40B71B10-126B-4F4A-9B7B-4721E061B276}" destId="{68D80777-2935-4B7F-A324-9503AADE1306}" srcOrd="0" destOrd="1" presId="urn:microsoft.com/office/officeart/2005/8/layout/vList5"/>
    <dgm:cxn modelId="{D369EFE0-C218-4700-800F-C97C39BC167B}" type="presOf" srcId="{C341DB91-B0C2-4509-AF5F-ACFDA4B65985}" destId="{DFFE6519-14C1-439F-BECF-0CCA2571C115}" srcOrd="0" destOrd="0" presId="urn:microsoft.com/office/officeart/2005/8/layout/vList5"/>
    <dgm:cxn modelId="{A0C8C8D2-6DC9-40AE-B60E-E4E8BD43B4DD}" type="presOf" srcId="{AC8C97EF-2702-4DE7-9F32-1D03F045694A}" destId="{3575E4E4-DE4B-418A-9276-5E082759BC41}" srcOrd="0" destOrd="0" presId="urn:microsoft.com/office/officeart/2005/8/layout/vList5"/>
    <dgm:cxn modelId="{247B3D88-43AD-43F0-9000-545A794990AD}" type="presOf" srcId="{65A58902-5BFF-494D-A566-40E2ADBC1156}" destId="{DFFE6519-14C1-439F-BECF-0CCA2571C115}" srcOrd="0" destOrd="1" presId="urn:microsoft.com/office/officeart/2005/8/layout/vList5"/>
    <dgm:cxn modelId="{90A2270E-EA10-4359-B839-9DEC4E8D2876}" type="presOf" srcId="{7D8675D1-0F5E-4B6C-ACA1-9728486405FC}" destId="{8DE37D72-B34A-4090-A0CE-E174B9655BC8}" srcOrd="0" destOrd="0" presId="urn:microsoft.com/office/officeart/2005/8/layout/vList5"/>
    <dgm:cxn modelId="{E1EFBD47-4B4A-4B67-85AC-56A08DB303BF}" type="presOf" srcId="{F37EDD50-A922-4802-A0DE-2F2C65B17B93}" destId="{8B997B15-41E1-40A3-A164-3D4F4A881297}" srcOrd="0" destOrd="0" presId="urn:microsoft.com/office/officeart/2005/8/layout/vList5"/>
    <dgm:cxn modelId="{2CC2EEFB-AA54-459E-B9A9-0AE83E462617}" srcId="{AC8C97EF-2702-4DE7-9F32-1D03F045694A}" destId="{40B71B10-126B-4F4A-9B7B-4721E061B276}" srcOrd="1" destOrd="0" parTransId="{F3C73E09-2B2E-4BF5-BE8E-0D59F430D638}" sibTransId="{188BBAF7-CBBE-49AE-883A-1C4CE95039AF}"/>
    <dgm:cxn modelId="{A239FB0B-F869-4407-9347-476959BCB200}" srcId="{B11D04B1-82A3-4733-AE33-373377A20E72}" destId="{65A58902-5BFF-494D-A566-40E2ADBC1156}" srcOrd="1" destOrd="0" parTransId="{E6B1B77F-13A9-4F59-967F-79AFF9A7A2A2}" sibTransId="{888DBB6C-3260-487D-BFFF-3E712C970DC7}"/>
    <dgm:cxn modelId="{A68F2086-660A-4616-88CD-11D8B7B54C00}" type="presOf" srcId="{77B1D255-5AF8-492C-8950-772C63CFBD56}" destId="{C96DB5B7-180E-41CF-B1BE-32827A327C10}" srcOrd="0" destOrd="0" presId="urn:microsoft.com/office/officeart/2005/8/layout/vList5"/>
    <dgm:cxn modelId="{36165EA2-7B08-4069-B1C5-E1A80CC69875}" srcId="{F37EDD50-A922-4802-A0DE-2F2C65B17B93}" destId="{44E9311F-BCB9-4171-8241-3BA2A2670690}" srcOrd="1" destOrd="0" parTransId="{E40AF24F-CD9F-4928-B09E-97B4AF477C61}" sibTransId="{995D9487-0D06-4A4B-A614-6851F3AE298A}"/>
    <dgm:cxn modelId="{546E2A1B-AF32-4990-9CA9-B8C25D676D8A}" srcId="{77B1D255-5AF8-492C-8950-772C63CFBD56}" destId="{AC8C97EF-2702-4DE7-9F32-1D03F045694A}" srcOrd="1" destOrd="0" parTransId="{1AF61AD6-0B68-4AC8-A5C0-05B4DFBEAFE2}" sibTransId="{C41F806F-0891-4821-AAB4-84FAE8364D06}"/>
    <dgm:cxn modelId="{C4719681-C2AE-4F78-B3F1-D6252E4C79C3}" type="presOf" srcId="{B11D04B1-82A3-4733-AE33-373377A20E72}" destId="{20D9D17E-2D76-4B8C-A247-407536D771ED}" srcOrd="0" destOrd="0" presId="urn:microsoft.com/office/officeart/2005/8/layout/vList5"/>
    <dgm:cxn modelId="{F7EDDCE6-A84D-49A9-8DEC-878099B00991}" srcId="{AC8C97EF-2702-4DE7-9F32-1D03F045694A}" destId="{CAF5C150-C04E-479D-9C2D-2AFE7A32837A}" srcOrd="0" destOrd="0" parTransId="{DE5F472A-DF8F-45A6-A103-54CA2A71181B}" sibTransId="{0C53EACE-A725-4668-8F81-40CE7829ACF6}"/>
    <dgm:cxn modelId="{92C8D1D0-83FF-4D87-ADA7-FA40297A09E1}" srcId="{B11D04B1-82A3-4733-AE33-373377A20E72}" destId="{C341DB91-B0C2-4509-AF5F-ACFDA4B65985}" srcOrd="0" destOrd="0" parTransId="{D7BF6D57-C7C7-4F9F-B6D0-8FC1361F9B3E}" sibTransId="{566A9AE4-362A-4D83-BF43-D6CF212362CF}"/>
    <dgm:cxn modelId="{79B6CA2E-0C28-4186-964A-F4D31C4C1B6F}" srcId="{77B1D255-5AF8-492C-8950-772C63CFBD56}" destId="{F37EDD50-A922-4802-A0DE-2F2C65B17B93}" srcOrd="2" destOrd="0" parTransId="{7EE5B409-BD5A-4F10-9936-B12149BE6C14}" sibTransId="{4127C648-0E11-4797-B6D8-E55EB6840E49}"/>
    <dgm:cxn modelId="{5562667B-6079-45EF-8119-415EB86E9EF8}" type="presOf" srcId="{CAF5C150-C04E-479D-9C2D-2AFE7A32837A}" destId="{68D80777-2935-4B7F-A324-9503AADE1306}" srcOrd="0" destOrd="0" presId="urn:microsoft.com/office/officeart/2005/8/layout/vList5"/>
    <dgm:cxn modelId="{9F99767C-D892-4820-B90C-169DB2CB0DC4}" srcId="{F37EDD50-A922-4802-A0DE-2F2C65B17B93}" destId="{7D8675D1-0F5E-4B6C-ACA1-9728486405FC}" srcOrd="0" destOrd="0" parTransId="{0423076D-8C9C-40F7-AD92-C241C259BB9E}" sibTransId="{66707CED-DC42-4B63-96FE-2209482A58E0}"/>
    <dgm:cxn modelId="{F1BF8071-792A-4CA5-967D-975BD3C9EF1E}" type="presParOf" srcId="{C96DB5B7-180E-41CF-B1BE-32827A327C10}" destId="{CB07B6AF-8561-4259-B97E-0587A2235080}" srcOrd="0" destOrd="0" presId="urn:microsoft.com/office/officeart/2005/8/layout/vList5"/>
    <dgm:cxn modelId="{60ACD4CE-D82F-4B61-8043-859B2A9AE95E}" type="presParOf" srcId="{CB07B6AF-8561-4259-B97E-0587A2235080}" destId="{20D9D17E-2D76-4B8C-A247-407536D771ED}" srcOrd="0" destOrd="0" presId="urn:microsoft.com/office/officeart/2005/8/layout/vList5"/>
    <dgm:cxn modelId="{BECBC000-532D-491D-A10E-8E5434EAA744}" type="presParOf" srcId="{CB07B6AF-8561-4259-B97E-0587A2235080}" destId="{DFFE6519-14C1-439F-BECF-0CCA2571C115}" srcOrd="1" destOrd="0" presId="urn:microsoft.com/office/officeart/2005/8/layout/vList5"/>
    <dgm:cxn modelId="{7BC6D3F5-5FA2-4917-9766-88CFD95F296F}" type="presParOf" srcId="{C96DB5B7-180E-41CF-B1BE-32827A327C10}" destId="{0F763BE7-2D84-4EEC-8603-6171E9C2BAA0}" srcOrd="1" destOrd="0" presId="urn:microsoft.com/office/officeart/2005/8/layout/vList5"/>
    <dgm:cxn modelId="{3918F432-6AEA-4977-A403-8FDCACEF2A83}" type="presParOf" srcId="{C96DB5B7-180E-41CF-B1BE-32827A327C10}" destId="{A8A4645E-3ADB-4E0D-AABA-8D321CCA5FD8}" srcOrd="2" destOrd="0" presId="urn:microsoft.com/office/officeart/2005/8/layout/vList5"/>
    <dgm:cxn modelId="{7FEDA75A-B3BC-4647-B744-D8E2C29B9003}" type="presParOf" srcId="{A8A4645E-3ADB-4E0D-AABA-8D321CCA5FD8}" destId="{3575E4E4-DE4B-418A-9276-5E082759BC41}" srcOrd="0" destOrd="0" presId="urn:microsoft.com/office/officeart/2005/8/layout/vList5"/>
    <dgm:cxn modelId="{3D92ED50-918F-43F1-B7C2-EC3359A64B26}" type="presParOf" srcId="{A8A4645E-3ADB-4E0D-AABA-8D321CCA5FD8}" destId="{68D80777-2935-4B7F-A324-9503AADE1306}" srcOrd="1" destOrd="0" presId="urn:microsoft.com/office/officeart/2005/8/layout/vList5"/>
    <dgm:cxn modelId="{1585F8B5-5EFD-4580-A2C4-5AAE5C8D4531}" type="presParOf" srcId="{C96DB5B7-180E-41CF-B1BE-32827A327C10}" destId="{62B24142-BC0A-431A-ACE8-4E975AC07CFE}" srcOrd="3" destOrd="0" presId="urn:microsoft.com/office/officeart/2005/8/layout/vList5"/>
    <dgm:cxn modelId="{C146FAC3-7188-4880-80AF-13AD77CA82DC}" type="presParOf" srcId="{C96DB5B7-180E-41CF-B1BE-32827A327C10}" destId="{964FE0D7-B6F5-4076-9A76-F29795B4025F}" srcOrd="4" destOrd="0" presId="urn:microsoft.com/office/officeart/2005/8/layout/vList5"/>
    <dgm:cxn modelId="{86DC3A88-2C70-4B4F-89C8-A3B4362EA653}" type="presParOf" srcId="{964FE0D7-B6F5-4076-9A76-F29795B4025F}" destId="{8B997B15-41E1-40A3-A164-3D4F4A881297}" srcOrd="0" destOrd="0" presId="urn:microsoft.com/office/officeart/2005/8/layout/vList5"/>
    <dgm:cxn modelId="{CF3680F3-469F-4D6F-A594-1401C69A728E}" type="presParOf" srcId="{964FE0D7-B6F5-4076-9A76-F29795B4025F}" destId="{8DE37D72-B34A-4090-A0CE-E174B9655BC8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84812BA0-F3AF-42AF-84A3-C09CB186EDB0}" type="doc">
      <dgm:prSet loTypeId="urn:microsoft.com/office/officeart/2005/8/layout/gear1" loCatId="cycle" qsTypeId="urn:microsoft.com/office/officeart/2005/8/quickstyle/3d2" qsCatId="3D" csTypeId="urn:microsoft.com/office/officeart/2005/8/colors/colorful1" csCatId="colorful" phldr="1"/>
      <dgm:spPr/>
    </dgm:pt>
    <dgm:pt modelId="{660544AF-7D12-4DA2-B7AB-7087EF1C9668}">
      <dgm:prSet phldrT="[Text]"/>
      <dgm:spPr/>
      <dgm:t>
        <a:bodyPr/>
        <a:lstStyle/>
        <a:p>
          <a:r>
            <a:rPr lang="fa-IR" dirty="0" smtClean="0"/>
            <a:t>آموزش و پرورش</a:t>
          </a:r>
          <a:endParaRPr lang="en-US" dirty="0"/>
        </a:p>
      </dgm:t>
    </dgm:pt>
    <dgm:pt modelId="{D6500F97-529A-4EE2-9BF4-3F01B780737F}" type="parTrans" cxnId="{A581C2A0-DCA2-4087-9470-17BB446B150B}">
      <dgm:prSet/>
      <dgm:spPr/>
      <dgm:t>
        <a:bodyPr/>
        <a:lstStyle/>
        <a:p>
          <a:endParaRPr lang="en-US"/>
        </a:p>
      </dgm:t>
    </dgm:pt>
    <dgm:pt modelId="{F7D0BE6E-0C21-4BFB-90EB-649CF1FEA38F}" type="sibTrans" cxnId="{A581C2A0-DCA2-4087-9470-17BB446B150B}">
      <dgm:prSet/>
      <dgm:spPr/>
      <dgm:t>
        <a:bodyPr/>
        <a:lstStyle/>
        <a:p>
          <a:endParaRPr lang="en-US"/>
        </a:p>
      </dgm:t>
    </dgm:pt>
    <dgm:pt modelId="{0330DC2E-2C1A-4CB0-84EE-4836AF84D2CB}">
      <dgm:prSet phldrT="[Text]" custT="1"/>
      <dgm:spPr/>
      <dgm:t>
        <a:bodyPr/>
        <a:lstStyle/>
        <a:p>
          <a:r>
            <a:rPr lang="fa-IR" sz="1600" dirty="0" smtClean="0"/>
            <a:t>ارگان ها</a:t>
          </a:r>
          <a:endParaRPr lang="en-US" sz="1600" dirty="0"/>
        </a:p>
      </dgm:t>
    </dgm:pt>
    <dgm:pt modelId="{3C2B48C2-5B1B-4240-883E-062D0F7BFE5C}" type="parTrans" cxnId="{AD7A482B-6613-442F-93F0-9D1869B6E5CE}">
      <dgm:prSet/>
      <dgm:spPr/>
      <dgm:t>
        <a:bodyPr/>
        <a:lstStyle/>
        <a:p>
          <a:endParaRPr lang="en-US"/>
        </a:p>
      </dgm:t>
    </dgm:pt>
    <dgm:pt modelId="{202AC1DF-C8E9-4F2E-B257-8F2678C206F9}" type="sibTrans" cxnId="{AD7A482B-6613-442F-93F0-9D1869B6E5CE}">
      <dgm:prSet/>
      <dgm:spPr/>
      <dgm:t>
        <a:bodyPr/>
        <a:lstStyle/>
        <a:p>
          <a:endParaRPr lang="en-US"/>
        </a:p>
      </dgm:t>
    </dgm:pt>
    <dgm:pt modelId="{E9E3A689-956B-4685-80B7-6709CF05A8A6}">
      <dgm:prSet phldrT="[Text]"/>
      <dgm:spPr/>
      <dgm:t>
        <a:bodyPr/>
        <a:lstStyle/>
        <a:p>
          <a:r>
            <a:rPr lang="fa-IR" dirty="0" smtClean="0"/>
            <a:t>حوزه</a:t>
          </a:r>
          <a:endParaRPr lang="en-US" dirty="0"/>
        </a:p>
      </dgm:t>
    </dgm:pt>
    <dgm:pt modelId="{E5EA6A64-FFDC-4B54-9F60-13018EA7A6FE}" type="parTrans" cxnId="{93DB801B-EBF3-4BE0-ABB6-48B02C200959}">
      <dgm:prSet/>
      <dgm:spPr/>
      <dgm:t>
        <a:bodyPr/>
        <a:lstStyle/>
        <a:p>
          <a:endParaRPr lang="en-US"/>
        </a:p>
      </dgm:t>
    </dgm:pt>
    <dgm:pt modelId="{B130A091-D036-4B9E-ABBA-892A2A853295}" type="sibTrans" cxnId="{93DB801B-EBF3-4BE0-ABB6-48B02C200959}">
      <dgm:prSet/>
      <dgm:spPr/>
      <dgm:t>
        <a:bodyPr/>
        <a:lstStyle/>
        <a:p>
          <a:endParaRPr lang="en-US"/>
        </a:p>
      </dgm:t>
    </dgm:pt>
    <dgm:pt modelId="{91EFABB5-6219-4C95-BF51-9A2FAD1EE5C6}" type="pres">
      <dgm:prSet presAssocID="{84812BA0-F3AF-42AF-84A3-C09CB186EDB0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BEBA494C-0903-462B-A6DD-650AD1141446}" type="pres">
      <dgm:prSet presAssocID="{660544AF-7D12-4DA2-B7AB-7087EF1C9668}" presName="gear1" presStyleLbl="node1" presStyleIdx="0" presStyleCnt="3">
        <dgm:presLayoutVars>
          <dgm:chMax val="1"/>
          <dgm:bulletEnabled val="1"/>
        </dgm:presLayoutVars>
      </dgm:prSet>
      <dgm:spPr/>
    </dgm:pt>
    <dgm:pt modelId="{536050A8-D11A-4EE9-92D8-6EEE3FB4EF5C}" type="pres">
      <dgm:prSet presAssocID="{660544AF-7D12-4DA2-B7AB-7087EF1C9668}" presName="gear1srcNode" presStyleLbl="node1" presStyleIdx="0" presStyleCnt="3"/>
      <dgm:spPr/>
    </dgm:pt>
    <dgm:pt modelId="{09873A1F-90AB-410A-8423-22823194F0A1}" type="pres">
      <dgm:prSet presAssocID="{660544AF-7D12-4DA2-B7AB-7087EF1C9668}" presName="gear1dstNode" presStyleLbl="node1" presStyleIdx="0" presStyleCnt="3"/>
      <dgm:spPr/>
    </dgm:pt>
    <dgm:pt modelId="{A802A528-5FA2-4D47-8DE7-67D62122E638}" type="pres">
      <dgm:prSet presAssocID="{0330DC2E-2C1A-4CB0-84EE-4836AF84D2CB}" presName="gear2" presStyleLbl="node1" presStyleIdx="1" presStyleCnt="3">
        <dgm:presLayoutVars>
          <dgm:chMax val="1"/>
          <dgm:bulletEnabled val="1"/>
        </dgm:presLayoutVars>
      </dgm:prSet>
      <dgm:spPr/>
    </dgm:pt>
    <dgm:pt modelId="{65F85585-4618-4139-8167-A455E9042BF1}" type="pres">
      <dgm:prSet presAssocID="{0330DC2E-2C1A-4CB0-84EE-4836AF84D2CB}" presName="gear2srcNode" presStyleLbl="node1" presStyleIdx="1" presStyleCnt="3"/>
      <dgm:spPr/>
    </dgm:pt>
    <dgm:pt modelId="{C424D788-17B8-4CA7-8A9D-666F0899190E}" type="pres">
      <dgm:prSet presAssocID="{0330DC2E-2C1A-4CB0-84EE-4836AF84D2CB}" presName="gear2dstNode" presStyleLbl="node1" presStyleIdx="1" presStyleCnt="3"/>
      <dgm:spPr/>
    </dgm:pt>
    <dgm:pt modelId="{BB3B0CCB-BAFD-43CF-857E-FE3160C19AE0}" type="pres">
      <dgm:prSet presAssocID="{E9E3A689-956B-4685-80B7-6709CF05A8A6}" presName="gear3" presStyleLbl="node1" presStyleIdx="2" presStyleCnt="3"/>
      <dgm:spPr/>
    </dgm:pt>
    <dgm:pt modelId="{1D19F598-67E7-41D7-90F9-7A5EDD6AA42B}" type="pres">
      <dgm:prSet presAssocID="{E9E3A689-956B-4685-80B7-6709CF05A8A6}" presName="gear3tx" presStyleLbl="node1" presStyleIdx="2" presStyleCnt="3">
        <dgm:presLayoutVars>
          <dgm:chMax val="1"/>
          <dgm:bulletEnabled val="1"/>
        </dgm:presLayoutVars>
      </dgm:prSet>
      <dgm:spPr/>
    </dgm:pt>
    <dgm:pt modelId="{C2E25A79-6048-493F-B290-8B7100E17977}" type="pres">
      <dgm:prSet presAssocID="{E9E3A689-956B-4685-80B7-6709CF05A8A6}" presName="gear3srcNode" presStyleLbl="node1" presStyleIdx="2" presStyleCnt="3"/>
      <dgm:spPr/>
    </dgm:pt>
    <dgm:pt modelId="{4C81F2FE-9F04-4469-AC3C-6D12EEA98D29}" type="pres">
      <dgm:prSet presAssocID="{E9E3A689-956B-4685-80B7-6709CF05A8A6}" presName="gear3dstNode" presStyleLbl="node1" presStyleIdx="2" presStyleCnt="3"/>
      <dgm:spPr/>
    </dgm:pt>
    <dgm:pt modelId="{6A1FA4F9-538F-4D5D-BA46-DB2106610861}" type="pres">
      <dgm:prSet presAssocID="{F7D0BE6E-0C21-4BFB-90EB-649CF1FEA38F}" presName="connector1" presStyleLbl="sibTrans2D1" presStyleIdx="0" presStyleCnt="3"/>
      <dgm:spPr/>
    </dgm:pt>
    <dgm:pt modelId="{F02792C3-F232-48CB-AC95-785C46EBE119}" type="pres">
      <dgm:prSet presAssocID="{202AC1DF-C8E9-4F2E-B257-8F2678C206F9}" presName="connector2" presStyleLbl="sibTrans2D1" presStyleIdx="1" presStyleCnt="3"/>
      <dgm:spPr/>
    </dgm:pt>
    <dgm:pt modelId="{AE4D60A5-B066-4EEC-AB14-4F6D2541B115}" type="pres">
      <dgm:prSet presAssocID="{B130A091-D036-4B9E-ABBA-892A2A853295}" presName="connector3" presStyleLbl="sibTrans2D1" presStyleIdx="2" presStyleCnt="3"/>
      <dgm:spPr/>
    </dgm:pt>
  </dgm:ptLst>
  <dgm:cxnLst>
    <dgm:cxn modelId="{6DBDD870-710A-4D69-A834-948A16DAAFA9}" type="presOf" srcId="{E9E3A689-956B-4685-80B7-6709CF05A8A6}" destId="{C2E25A79-6048-493F-B290-8B7100E17977}" srcOrd="2" destOrd="0" presId="urn:microsoft.com/office/officeart/2005/8/layout/gear1"/>
    <dgm:cxn modelId="{03B9DF4F-F386-41C8-BD1C-92F33596DDA0}" type="presOf" srcId="{B130A091-D036-4B9E-ABBA-892A2A853295}" destId="{AE4D60A5-B066-4EEC-AB14-4F6D2541B115}" srcOrd="0" destOrd="0" presId="urn:microsoft.com/office/officeart/2005/8/layout/gear1"/>
    <dgm:cxn modelId="{2E8A479E-6CF2-43FE-AE1A-6FBCE618C852}" type="presOf" srcId="{E9E3A689-956B-4685-80B7-6709CF05A8A6}" destId="{BB3B0CCB-BAFD-43CF-857E-FE3160C19AE0}" srcOrd="0" destOrd="0" presId="urn:microsoft.com/office/officeart/2005/8/layout/gear1"/>
    <dgm:cxn modelId="{AA861F67-D606-413C-A957-0195D465A2E1}" type="presOf" srcId="{0330DC2E-2C1A-4CB0-84EE-4836AF84D2CB}" destId="{65F85585-4618-4139-8167-A455E9042BF1}" srcOrd="1" destOrd="0" presId="urn:microsoft.com/office/officeart/2005/8/layout/gear1"/>
    <dgm:cxn modelId="{112DF465-A474-4D1A-87EF-F51AD9ADDBC0}" type="presOf" srcId="{660544AF-7D12-4DA2-B7AB-7087EF1C9668}" destId="{536050A8-D11A-4EE9-92D8-6EEE3FB4EF5C}" srcOrd="1" destOrd="0" presId="urn:microsoft.com/office/officeart/2005/8/layout/gear1"/>
    <dgm:cxn modelId="{AD7A482B-6613-442F-93F0-9D1869B6E5CE}" srcId="{84812BA0-F3AF-42AF-84A3-C09CB186EDB0}" destId="{0330DC2E-2C1A-4CB0-84EE-4836AF84D2CB}" srcOrd="1" destOrd="0" parTransId="{3C2B48C2-5B1B-4240-883E-062D0F7BFE5C}" sibTransId="{202AC1DF-C8E9-4F2E-B257-8F2678C206F9}"/>
    <dgm:cxn modelId="{45BF3A86-3E64-4247-9B7D-5AA98891FAA5}" type="presOf" srcId="{84812BA0-F3AF-42AF-84A3-C09CB186EDB0}" destId="{91EFABB5-6219-4C95-BF51-9A2FAD1EE5C6}" srcOrd="0" destOrd="0" presId="urn:microsoft.com/office/officeart/2005/8/layout/gear1"/>
    <dgm:cxn modelId="{93DB801B-EBF3-4BE0-ABB6-48B02C200959}" srcId="{84812BA0-F3AF-42AF-84A3-C09CB186EDB0}" destId="{E9E3A689-956B-4685-80B7-6709CF05A8A6}" srcOrd="2" destOrd="0" parTransId="{E5EA6A64-FFDC-4B54-9F60-13018EA7A6FE}" sibTransId="{B130A091-D036-4B9E-ABBA-892A2A853295}"/>
    <dgm:cxn modelId="{BE1229EA-1AA7-4867-833C-46831D0CD43C}" type="presOf" srcId="{0330DC2E-2C1A-4CB0-84EE-4836AF84D2CB}" destId="{C424D788-17B8-4CA7-8A9D-666F0899190E}" srcOrd="2" destOrd="0" presId="urn:microsoft.com/office/officeart/2005/8/layout/gear1"/>
    <dgm:cxn modelId="{0C1C479A-D138-4978-B686-5A7C182A22AE}" type="presOf" srcId="{660544AF-7D12-4DA2-B7AB-7087EF1C9668}" destId="{BEBA494C-0903-462B-A6DD-650AD1141446}" srcOrd="0" destOrd="0" presId="urn:microsoft.com/office/officeart/2005/8/layout/gear1"/>
    <dgm:cxn modelId="{31D65CA6-46BF-4BD7-94F0-11742BC6C1FA}" type="presOf" srcId="{202AC1DF-C8E9-4F2E-B257-8F2678C206F9}" destId="{F02792C3-F232-48CB-AC95-785C46EBE119}" srcOrd="0" destOrd="0" presId="urn:microsoft.com/office/officeart/2005/8/layout/gear1"/>
    <dgm:cxn modelId="{4F0C51F7-0167-4640-9AE9-A3A32C831E8A}" type="presOf" srcId="{660544AF-7D12-4DA2-B7AB-7087EF1C9668}" destId="{09873A1F-90AB-410A-8423-22823194F0A1}" srcOrd="2" destOrd="0" presId="urn:microsoft.com/office/officeart/2005/8/layout/gear1"/>
    <dgm:cxn modelId="{28B1A22E-A10D-40A8-BA10-919297E63FBE}" type="presOf" srcId="{F7D0BE6E-0C21-4BFB-90EB-649CF1FEA38F}" destId="{6A1FA4F9-538F-4D5D-BA46-DB2106610861}" srcOrd="0" destOrd="0" presId="urn:microsoft.com/office/officeart/2005/8/layout/gear1"/>
    <dgm:cxn modelId="{A581C2A0-DCA2-4087-9470-17BB446B150B}" srcId="{84812BA0-F3AF-42AF-84A3-C09CB186EDB0}" destId="{660544AF-7D12-4DA2-B7AB-7087EF1C9668}" srcOrd="0" destOrd="0" parTransId="{D6500F97-529A-4EE2-9BF4-3F01B780737F}" sibTransId="{F7D0BE6E-0C21-4BFB-90EB-649CF1FEA38F}"/>
    <dgm:cxn modelId="{58ECD7D5-2F07-4980-BE8A-97C9FE1AFDC4}" type="presOf" srcId="{E9E3A689-956B-4685-80B7-6709CF05A8A6}" destId="{4C81F2FE-9F04-4469-AC3C-6D12EEA98D29}" srcOrd="3" destOrd="0" presId="urn:microsoft.com/office/officeart/2005/8/layout/gear1"/>
    <dgm:cxn modelId="{C7E21CEC-9465-4D33-BF5E-41BBD0D59F22}" type="presOf" srcId="{0330DC2E-2C1A-4CB0-84EE-4836AF84D2CB}" destId="{A802A528-5FA2-4D47-8DE7-67D62122E638}" srcOrd="0" destOrd="0" presId="urn:microsoft.com/office/officeart/2005/8/layout/gear1"/>
    <dgm:cxn modelId="{D258B314-456C-4B6D-A498-FD70274279FF}" type="presOf" srcId="{E9E3A689-956B-4685-80B7-6709CF05A8A6}" destId="{1D19F598-67E7-41D7-90F9-7A5EDD6AA42B}" srcOrd="1" destOrd="0" presId="urn:microsoft.com/office/officeart/2005/8/layout/gear1"/>
    <dgm:cxn modelId="{4FFDC6A3-1FE4-456C-B7F0-83931F452CB6}" type="presParOf" srcId="{91EFABB5-6219-4C95-BF51-9A2FAD1EE5C6}" destId="{BEBA494C-0903-462B-A6DD-650AD1141446}" srcOrd="0" destOrd="0" presId="urn:microsoft.com/office/officeart/2005/8/layout/gear1"/>
    <dgm:cxn modelId="{89C19605-FF76-4642-884E-E45ABB4FDAB2}" type="presParOf" srcId="{91EFABB5-6219-4C95-BF51-9A2FAD1EE5C6}" destId="{536050A8-D11A-4EE9-92D8-6EEE3FB4EF5C}" srcOrd="1" destOrd="0" presId="urn:microsoft.com/office/officeart/2005/8/layout/gear1"/>
    <dgm:cxn modelId="{A6D6EA4C-53E4-461E-A75D-B5F35ECDF308}" type="presParOf" srcId="{91EFABB5-6219-4C95-BF51-9A2FAD1EE5C6}" destId="{09873A1F-90AB-410A-8423-22823194F0A1}" srcOrd="2" destOrd="0" presId="urn:microsoft.com/office/officeart/2005/8/layout/gear1"/>
    <dgm:cxn modelId="{CB871222-1AFE-4A39-925E-072DB1CECCE9}" type="presParOf" srcId="{91EFABB5-6219-4C95-BF51-9A2FAD1EE5C6}" destId="{A802A528-5FA2-4D47-8DE7-67D62122E638}" srcOrd="3" destOrd="0" presId="urn:microsoft.com/office/officeart/2005/8/layout/gear1"/>
    <dgm:cxn modelId="{C12915A6-21FC-4746-A423-9A148E52BA07}" type="presParOf" srcId="{91EFABB5-6219-4C95-BF51-9A2FAD1EE5C6}" destId="{65F85585-4618-4139-8167-A455E9042BF1}" srcOrd="4" destOrd="0" presId="urn:microsoft.com/office/officeart/2005/8/layout/gear1"/>
    <dgm:cxn modelId="{3B127337-3ED5-46BA-A71F-4F727D2CE4E2}" type="presParOf" srcId="{91EFABB5-6219-4C95-BF51-9A2FAD1EE5C6}" destId="{C424D788-17B8-4CA7-8A9D-666F0899190E}" srcOrd="5" destOrd="0" presId="urn:microsoft.com/office/officeart/2005/8/layout/gear1"/>
    <dgm:cxn modelId="{495DFFB6-5C3B-4B5B-A185-0D1010B102D8}" type="presParOf" srcId="{91EFABB5-6219-4C95-BF51-9A2FAD1EE5C6}" destId="{BB3B0CCB-BAFD-43CF-857E-FE3160C19AE0}" srcOrd="6" destOrd="0" presId="urn:microsoft.com/office/officeart/2005/8/layout/gear1"/>
    <dgm:cxn modelId="{30FCBEDF-D6DD-4956-B034-13662377F6C0}" type="presParOf" srcId="{91EFABB5-6219-4C95-BF51-9A2FAD1EE5C6}" destId="{1D19F598-67E7-41D7-90F9-7A5EDD6AA42B}" srcOrd="7" destOrd="0" presId="urn:microsoft.com/office/officeart/2005/8/layout/gear1"/>
    <dgm:cxn modelId="{3271B3FC-50EE-4BCC-A3DA-79495736BD90}" type="presParOf" srcId="{91EFABB5-6219-4C95-BF51-9A2FAD1EE5C6}" destId="{C2E25A79-6048-493F-B290-8B7100E17977}" srcOrd="8" destOrd="0" presId="urn:microsoft.com/office/officeart/2005/8/layout/gear1"/>
    <dgm:cxn modelId="{03F7828F-7F37-4182-86ED-F6E2B96D4B2F}" type="presParOf" srcId="{91EFABB5-6219-4C95-BF51-9A2FAD1EE5C6}" destId="{4C81F2FE-9F04-4469-AC3C-6D12EEA98D29}" srcOrd="9" destOrd="0" presId="urn:microsoft.com/office/officeart/2005/8/layout/gear1"/>
    <dgm:cxn modelId="{93A0B1FB-7CEB-4680-BDDB-1896BCFCD7CD}" type="presParOf" srcId="{91EFABB5-6219-4C95-BF51-9A2FAD1EE5C6}" destId="{6A1FA4F9-538F-4D5D-BA46-DB2106610861}" srcOrd="10" destOrd="0" presId="urn:microsoft.com/office/officeart/2005/8/layout/gear1"/>
    <dgm:cxn modelId="{781EACF1-66F4-465D-83DF-E75E1525CF6E}" type="presParOf" srcId="{91EFABB5-6219-4C95-BF51-9A2FAD1EE5C6}" destId="{F02792C3-F232-48CB-AC95-785C46EBE119}" srcOrd="11" destOrd="0" presId="urn:microsoft.com/office/officeart/2005/8/layout/gear1"/>
    <dgm:cxn modelId="{9CBDC45E-3BE7-42AD-B7DD-A9BA8883EDE8}" type="presParOf" srcId="{91EFABB5-6219-4C95-BF51-9A2FAD1EE5C6}" destId="{AE4D60A5-B066-4EEC-AB14-4F6D2541B115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6EDA041C-3F48-468C-A032-60EDB050B711}" type="doc">
      <dgm:prSet loTypeId="urn:microsoft.com/office/officeart/2009/3/layout/FramedTextPicture" loCatId="pictur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9C0E9620-3C95-4D1B-8D0B-AA8497C98428}">
      <dgm:prSet phldrT="[Text]"/>
      <dgm:spPr/>
      <dgm:t>
        <a:bodyPr/>
        <a:lstStyle/>
        <a:p>
          <a:r>
            <a:rPr lang="fa-IR" dirty="0" smtClean="0">
              <a:solidFill>
                <a:srgbClr val="00B0F0"/>
              </a:solidFill>
              <a:cs typeface="0 Bardiya" panose="00000400000000000000" pitchFamily="2" charset="-78"/>
            </a:rPr>
            <a:t>علیک بالاحداث</a:t>
          </a:r>
          <a:endParaRPr lang="en-US" dirty="0">
            <a:solidFill>
              <a:srgbClr val="00B0F0"/>
            </a:solidFill>
            <a:cs typeface="0 Bardiya" panose="00000400000000000000" pitchFamily="2" charset="-78"/>
          </a:endParaRPr>
        </a:p>
      </dgm:t>
    </dgm:pt>
    <dgm:pt modelId="{6230482C-CC31-401C-AB11-FDEF2269DD84}" type="parTrans" cxnId="{DCA3C86E-2878-4B88-9A38-5610A86DC4B7}">
      <dgm:prSet/>
      <dgm:spPr/>
      <dgm:t>
        <a:bodyPr/>
        <a:lstStyle/>
        <a:p>
          <a:endParaRPr lang="en-US"/>
        </a:p>
      </dgm:t>
    </dgm:pt>
    <dgm:pt modelId="{F75422ED-9BEF-4474-ABDE-3F951AC595D3}" type="sibTrans" cxnId="{DCA3C86E-2878-4B88-9A38-5610A86DC4B7}">
      <dgm:prSet/>
      <dgm:spPr/>
      <dgm:t>
        <a:bodyPr/>
        <a:lstStyle/>
        <a:p>
          <a:endParaRPr lang="en-US"/>
        </a:p>
      </dgm:t>
    </dgm:pt>
    <dgm:pt modelId="{50A6D84F-50F8-455B-91CB-BD5B89A7C6A1}" type="pres">
      <dgm:prSet presAssocID="{6EDA041C-3F48-468C-A032-60EDB050B711}" presName="Name0" presStyleCnt="0">
        <dgm:presLayoutVars>
          <dgm:chMax/>
          <dgm:chPref/>
          <dgm:dir/>
        </dgm:presLayoutVars>
      </dgm:prSet>
      <dgm:spPr/>
    </dgm:pt>
    <dgm:pt modelId="{C70F49C0-933E-4B98-8FC5-589AB5A92582}" type="pres">
      <dgm:prSet presAssocID="{9C0E9620-3C95-4D1B-8D0B-AA8497C98428}" presName="composite" presStyleCnt="0">
        <dgm:presLayoutVars>
          <dgm:chMax/>
          <dgm:chPref/>
        </dgm:presLayoutVars>
      </dgm:prSet>
      <dgm:spPr/>
    </dgm:pt>
    <dgm:pt modelId="{F14DF5CA-4887-44CC-AE2C-285B543511B2}" type="pres">
      <dgm:prSet presAssocID="{9C0E9620-3C95-4D1B-8D0B-AA8497C98428}" presName="Image" presStyleLbl="bgImgPlace1" presStyleIdx="0" presStyleCnt="1"/>
      <dgm:spPr/>
    </dgm:pt>
    <dgm:pt modelId="{3D85A354-E518-4E4B-9155-E03A03C1D1DE}" type="pres">
      <dgm:prSet presAssocID="{9C0E9620-3C95-4D1B-8D0B-AA8497C98428}" presName="ParentText" presStyleLbl="revTx" presStyleIdx="0" presStyleCnt="1">
        <dgm:presLayoutVars>
          <dgm:chMax val="0"/>
          <dgm:chPref val="0"/>
          <dgm:bulletEnabled val="1"/>
        </dgm:presLayoutVars>
      </dgm:prSet>
      <dgm:spPr/>
    </dgm:pt>
    <dgm:pt modelId="{5D540529-2D3B-44C0-8540-CB37E1E0D2E9}" type="pres">
      <dgm:prSet presAssocID="{9C0E9620-3C95-4D1B-8D0B-AA8497C98428}" presName="tlFrame" presStyleLbl="node1" presStyleIdx="0" presStyleCnt="4"/>
      <dgm:spPr/>
    </dgm:pt>
    <dgm:pt modelId="{17CA8312-0732-4A39-AE31-5CD787C40CE2}" type="pres">
      <dgm:prSet presAssocID="{9C0E9620-3C95-4D1B-8D0B-AA8497C98428}" presName="trFrame" presStyleLbl="node1" presStyleIdx="1" presStyleCnt="4"/>
      <dgm:spPr/>
    </dgm:pt>
    <dgm:pt modelId="{6CE6563F-924A-4E27-B588-B166CB4F73B6}" type="pres">
      <dgm:prSet presAssocID="{9C0E9620-3C95-4D1B-8D0B-AA8497C98428}" presName="blFrame" presStyleLbl="node1" presStyleIdx="2" presStyleCnt="4"/>
      <dgm:spPr/>
    </dgm:pt>
    <dgm:pt modelId="{4E1F546C-7AE0-45DE-A883-52FFA9166729}" type="pres">
      <dgm:prSet presAssocID="{9C0E9620-3C95-4D1B-8D0B-AA8497C98428}" presName="brFrame" presStyleLbl="node1" presStyleIdx="3" presStyleCnt="4"/>
      <dgm:spPr/>
    </dgm:pt>
  </dgm:ptLst>
  <dgm:cxnLst>
    <dgm:cxn modelId="{DCA3C86E-2878-4B88-9A38-5610A86DC4B7}" srcId="{6EDA041C-3F48-468C-A032-60EDB050B711}" destId="{9C0E9620-3C95-4D1B-8D0B-AA8497C98428}" srcOrd="0" destOrd="0" parTransId="{6230482C-CC31-401C-AB11-FDEF2269DD84}" sibTransId="{F75422ED-9BEF-4474-ABDE-3F951AC595D3}"/>
    <dgm:cxn modelId="{C07622EB-92D1-46D8-B326-6EA9DED21587}" type="presOf" srcId="{6EDA041C-3F48-468C-A032-60EDB050B711}" destId="{50A6D84F-50F8-455B-91CB-BD5B89A7C6A1}" srcOrd="0" destOrd="0" presId="urn:microsoft.com/office/officeart/2009/3/layout/FramedTextPicture"/>
    <dgm:cxn modelId="{2F19BFE2-744C-4234-B998-4954BABB086E}" type="presOf" srcId="{9C0E9620-3C95-4D1B-8D0B-AA8497C98428}" destId="{3D85A354-E518-4E4B-9155-E03A03C1D1DE}" srcOrd="0" destOrd="0" presId="urn:microsoft.com/office/officeart/2009/3/layout/FramedTextPicture"/>
    <dgm:cxn modelId="{E4B650B5-4FBA-47CE-8ECD-C204DCFCEE50}" type="presParOf" srcId="{50A6D84F-50F8-455B-91CB-BD5B89A7C6A1}" destId="{C70F49C0-933E-4B98-8FC5-589AB5A92582}" srcOrd="0" destOrd="0" presId="urn:microsoft.com/office/officeart/2009/3/layout/FramedTextPicture"/>
    <dgm:cxn modelId="{D635C6EC-6F31-49FF-B2CB-E054CF0624B6}" type="presParOf" srcId="{C70F49C0-933E-4B98-8FC5-589AB5A92582}" destId="{F14DF5CA-4887-44CC-AE2C-285B543511B2}" srcOrd="0" destOrd="0" presId="urn:microsoft.com/office/officeart/2009/3/layout/FramedTextPicture"/>
    <dgm:cxn modelId="{A120FB33-553D-4CED-8FE6-0FD19AF1417B}" type="presParOf" srcId="{C70F49C0-933E-4B98-8FC5-589AB5A92582}" destId="{3D85A354-E518-4E4B-9155-E03A03C1D1DE}" srcOrd="1" destOrd="0" presId="urn:microsoft.com/office/officeart/2009/3/layout/FramedTextPicture"/>
    <dgm:cxn modelId="{6031A279-28EE-40BD-8FAF-9699C4438C3D}" type="presParOf" srcId="{C70F49C0-933E-4B98-8FC5-589AB5A92582}" destId="{5D540529-2D3B-44C0-8540-CB37E1E0D2E9}" srcOrd="2" destOrd="0" presId="urn:microsoft.com/office/officeart/2009/3/layout/FramedTextPicture"/>
    <dgm:cxn modelId="{A3ABA70B-BF36-4F22-B8F0-63F236712D59}" type="presParOf" srcId="{C70F49C0-933E-4B98-8FC5-589AB5A92582}" destId="{17CA8312-0732-4A39-AE31-5CD787C40CE2}" srcOrd="3" destOrd="0" presId="urn:microsoft.com/office/officeart/2009/3/layout/FramedTextPicture"/>
    <dgm:cxn modelId="{4496DB06-6F17-4C7A-9C8D-16C05A20A3A8}" type="presParOf" srcId="{C70F49C0-933E-4B98-8FC5-589AB5A92582}" destId="{6CE6563F-924A-4E27-B588-B166CB4F73B6}" srcOrd="4" destOrd="0" presId="urn:microsoft.com/office/officeart/2009/3/layout/FramedTextPicture"/>
    <dgm:cxn modelId="{93FBBD8B-9C42-4D18-A6DD-A9B55D48FA2F}" type="presParOf" srcId="{C70F49C0-933E-4B98-8FC5-589AB5A92582}" destId="{4E1F546C-7AE0-45DE-A883-52FFA9166729}" srcOrd="5" destOrd="0" presId="urn:microsoft.com/office/officeart/2009/3/layout/FramedTextPicture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C529AAF-D612-4497-8BF0-84817F8223E7}" type="doc">
      <dgm:prSet loTypeId="urn:microsoft.com/office/officeart/2005/8/layout/pyramid2" loCatId="pyramid" qsTypeId="urn:microsoft.com/office/officeart/2005/8/quickstyle/3d6" qsCatId="3D" csTypeId="urn:microsoft.com/office/officeart/2005/8/colors/accent2_1" csCatId="accent2" phldr="1"/>
      <dgm:spPr/>
    </dgm:pt>
    <dgm:pt modelId="{4F31690C-2963-4392-B2A6-600496500F2C}">
      <dgm:prSet phldrT="[Text]" custT="1"/>
      <dgm:spPr/>
      <dgm:t>
        <a:bodyPr/>
        <a:lstStyle/>
        <a:p>
          <a:r>
            <a:rPr lang="fa-IR" sz="2800" dirty="0" smtClean="0">
              <a:cs typeface="2  Titr" panose="00000700000000000000" pitchFamily="2" charset="-78"/>
            </a:rPr>
            <a:t>چرایی تالیف:1.درماندگی </a:t>
          </a:r>
          <a:r>
            <a:rPr lang="fa-IR" sz="2800" dirty="0">
              <a:cs typeface="2  Titr" panose="00000700000000000000" pitchFamily="2" charset="-78"/>
            </a:rPr>
            <a:t>مربیان در نوع ارائه معارف دین به کودک و نوجوان</a:t>
          </a:r>
          <a:endParaRPr lang="en-US" sz="2800" dirty="0"/>
        </a:p>
      </dgm:t>
    </dgm:pt>
    <dgm:pt modelId="{F253A9DF-A7E5-4F88-AA93-6A4FC100263A}" type="parTrans" cxnId="{F2AA8459-0C24-4B8D-99D0-E23A7750AC98}">
      <dgm:prSet/>
      <dgm:spPr/>
      <dgm:t>
        <a:bodyPr/>
        <a:lstStyle/>
        <a:p>
          <a:endParaRPr lang="en-US"/>
        </a:p>
      </dgm:t>
    </dgm:pt>
    <dgm:pt modelId="{536465FE-208C-49D6-B087-74190AB36747}" type="sibTrans" cxnId="{F2AA8459-0C24-4B8D-99D0-E23A7750AC98}">
      <dgm:prSet/>
      <dgm:spPr/>
      <dgm:t>
        <a:bodyPr/>
        <a:lstStyle/>
        <a:p>
          <a:endParaRPr lang="en-US"/>
        </a:p>
      </dgm:t>
    </dgm:pt>
    <dgm:pt modelId="{2675E1E7-518C-4EEC-AF0D-4CC61C6A2646}">
      <dgm:prSet custT="1"/>
      <dgm:spPr/>
      <dgm:t>
        <a:bodyPr/>
        <a:lstStyle/>
        <a:p>
          <a:r>
            <a:rPr lang="fa-IR" sz="2400" dirty="0" smtClean="0">
              <a:cs typeface="2  Titr" panose="00000700000000000000" pitchFamily="2" charset="-78"/>
            </a:rPr>
            <a:t>2.فرهنگ سازی غیر دینی و اقتباس از کشورهای خارجی و ادیان یهود و مسیحیت در مدارس </a:t>
          </a:r>
          <a:endParaRPr lang="en-US" sz="2400" dirty="0">
            <a:cs typeface="2  Titr" panose="00000700000000000000" pitchFamily="2" charset="-78"/>
          </a:endParaRPr>
        </a:p>
      </dgm:t>
    </dgm:pt>
    <dgm:pt modelId="{908F6F34-6A4F-4AE7-AD9B-05F908957D47}" type="parTrans" cxnId="{B0427C6A-F801-4ED5-87C4-AB9A1B07F6C3}">
      <dgm:prSet/>
      <dgm:spPr/>
      <dgm:t>
        <a:bodyPr/>
        <a:lstStyle/>
        <a:p>
          <a:endParaRPr lang="en-US"/>
        </a:p>
      </dgm:t>
    </dgm:pt>
    <dgm:pt modelId="{CA36E601-D54E-4B56-9D27-7FC29B275707}" type="sibTrans" cxnId="{B0427C6A-F801-4ED5-87C4-AB9A1B07F6C3}">
      <dgm:prSet/>
      <dgm:spPr/>
      <dgm:t>
        <a:bodyPr/>
        <a:lstStyle/>
        <a:p>
          <a:endParaRPr lang="en-US"/>
        </a:p>
      </dgm:t>
    </dgm:pt>
    <dgm:pt modelId="{75D99489-7EA0-4D13-BCB5-886F9B2F94BA}">
      <dgm:prSet custT="1"/>
      <dgm:spPr/>
      <dgm:t>
        <a:bodyPr/>
        <a:lstStyle/>
        <a:p>
          <a:r>
            <a:rPr lang="fa-IR" sz="2400" dirty="0" smtClean="0">
              <a:cs typeface="2  Titr" panose="00000700000000000000" pitchFamily="2" charset="-78"/>
            </a:rPr>
            <a:t>3.بیان معارف دینی در قالب­های نوین، متنوع، جذاب و منسجم با تأثیرپذیری بالا </a:t>
          </a:r>
          <a:endParaRPr lang="en-US" sz="2400" dirty="0">
            <a:cs typeface="2  Titr" panose="00000700000000000000" pitchFamily="2" charset="-78"/>
          </a:endParaRPr>
        </a:p>
      </dgm:t>
    </dgm:pt>
    <dgm:pt modelId="{FF3F46CF-2B68-46FB-97C7-24FBC34BDCA3}" type="parTrans" cxnId="{63E1961C-B3B6-4744-AC10-4B572BEB34D5}">
      <dgm:prSet/>
      <dgm:spPr/>
      <dgm:t>
        <a:bodyPr/>
        <a:lstStyle/>
        <a:p>
          <a:endParaRPr lang="en-US"/>
        </a:p>
      </dgm:t>
    </dgm:pt>
    <dgm:pt modelId="{C66DFA44-BD76-4CD9-8E12-179321ED7EFE}" type="sibTrans" cxnId="{63E1961C-B3B6-4744-AC10-4B572BEB34D5}">
      <dgm:prSet/>
      <dgm:spPr/>
      <dgm:t>
        <a:bodyPr/>
        <a:lstStyle/>
        <a:p>
          <a:endParaRPr lang="en-US"/>
        </a:p>
      </dgm:t>
    </dgm:pt>
    <dgm:pt modelId="{F540623B-54E1-4136-956C-03C2E16A82F6}">
      <dgm:prSet custT="1"/>
      <dgm:spPr/>
      <dgm:t>
        <a:bodyPr/>
        <a:lstStyle/>
        <a:p>
          <a:r>
            <a:rPr lang="fa-IR" sz="2400" dirty="0" smtClean="0">
              <a:cs typeface="2  Titr" panose="00000700000000000000" pitchFamily="2" charset="-78"/>
            </a:rPr>
            <a:t>4.دوست</a:t>
          </a:r>
          <a:r>
            <a:rPr lang="fa-IR" sz="2400" baseline="0" dirty="0" smtClean="0">
              <a:cs typeface="2  Titr" panose="00000700000000000000" pitchFamily="2" charset="-78"/>
            </a:rPr>
            <a:t> داشتم مورد خطاب این حدیث علیک بالاحداث لانهم اسرع الی کل خیر باشم.</a:t>
          </a:r>
          <a:endParaRPr lang="en-US" sz="2400" dirty="0">
            <a:cs typeface="2  Titr" panose="00000700000000000000" pitchFamily="2" charset="-78"/>
          </a:endParaRPr>
        </a:p>
      </dgm:t>
    </dgm:pt>
    <dgm:pt modelId="{608C8F46-928F-4927-9DA4-A0C3240456C0}" type="parTrans" cxnId="{06640EEF-A6F2-46B1-A335-39F2C48D9656}">
      <dgm:prSet/>
      <dgm:spPr/>
      <dgm:t>
        <a:bodyPr/>
        <a:lstStyle/>
        <a:p>
          <a:endParaRPr lang="en-US"/>
        </a:p>
      </dgm:t>
    </dgm:pt>
    <dgm:pt modelId="{1F4ED9B6-FAD8-4E86-A26E-6256F951538D}" type="sibTrans" cxnId="{06640EEF-A6F2-46B1-A335-39F2C48D9656}">
      <dgm:prSet/>
      <dgm:spPr/>
      <dgm:t>
        <a:bodyPr/>
        <a:lstStyle/>
        <a:p>
          <a:endParaRPr lang="en-US"/>
        </a:p>
      </dgm:t>
    </dgm:pt>
    <dgm:pt modelId="{29048A12-E7E4-4485-B381-5820D1DD2D6F}" type="pres">
      <dgm:prSet presAssocID="{BC529AAF-D612-4497-8BF0-84817F8223E7}" presName="compositeShape" presStyleCnt="0">
        <dgm:presLayoutVars>
          <dgm:dir val="rev"/>
          <dgm:resizeHandles/>
        </dgm:presLayoutVars>
      </dgm:prSet>
      <dgm:spPr/>
    </dgm:pt>
    <dgm:pt modelId="{8B0553EC-FFC9-4B83-9DA2-4A1450B33581}" type="pres">
      <dgm:prSet presAssocID="{BC529AAF-D612-4497-8BF0-84817F8223E7}" presName="pyramid" presStyleLbl="node1" presStyleIdx="0" presStyleCnt="1" custLinFactNeighborX="28740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</dgm:pt>
    <dgm:pt modelId="{FFF61835-C290-45DC-B38C-C0192EE89C6B}" type="pres">
      <dgm:prSet presAssocID="{BC529AAF-D612-4497-8BF0-84817F8223E7}" presName="theList" presStyleCnt="0"/>
      <dgm:spPr/>
    </dgm:pt>
    <dgm:pt modelId="{C9D01C97-31F8-4E45-BC6F-4D2F69387C13}" type="pres">
      <dgm:prSet presAssocID="{4F31690C-2963-4392-B2A6-600496500F2C}" presName="aNode" presStyleLbl="fgAcc1" presStyleIdx="0" presStyleCnt="4" custScaleX="28453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65FE5CF-5839-4354-A328-5A4AA241F220}" type="pres">
      <dgm:prSet presAssocID="{4F31690C-2963-4392-B2A6-600496500F2C}" presName="aSpace" presStyleCnt="0"/>
      <dgm:spPr/>
    </dgm:pt>
    <dgm:pt modelId="{51D1E677-0F87-4E84-BB12-29CDA2312B0E}" type="pres">
      <dgm:prSet presAssocID="{2675E1E7-518C-4EEC-AF0D-4CC61C6A2646}" presName="aNode" presStyleLbl="fgAcc1" presStyleIdx="1" presStyleCnt="4" custScaleX="28453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90B73A5-FA52-406A-AA43-E384637E02C8}" type="pres">
      <dgm:prSet presAssocID="{2675E1E7-518C-4EEC-AF0D-4CC61C6A2646}" presName="aSpace" presStyleCnt="0"/>
      <dgm:spPr/>
    </dgm:pt>
    <dgm:pt modelId="{234961F9-AF50-4414-B636-A12F30FAB342}" type="pres">
      <dgm:prSet presAssocID="{75D99489-7EA0-4D13-BCB5-886F9B2F94BA}" presName="aNode" presStyleLbl="fgAcc1" presStyleIdx="2" presStyleCnt="4" custScaleX="28453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69C3E79-DD02-41C9-B6FB-06811F5EF620}" type="pres">
      <dgm:prSet presAssocID="{75D99489-7EA0-4D13-BCB5-886F9B2F94BA}" presName="aSpace" presStyleCnt="0"/>
      <dgm:spPr/>
    </dgm:pt>
    <dgm:pt modelId="{62E85920-8870-4DCB-A238-60655BD0F554}" type="pres">
      <dgm:prSet presAssocID="{F540623B-54E1-4136-956C-03C2E16A82F6}" presName="aNode" presStyleLbl="fgAcc1" presStyleIdx="3" presStyleCnt="4" custScaleX="28453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0206CE5-71E2-49F1-B21F-731DADB013BD}" type="pres">
      <dgm:prSet presAssocID="{F540623B-54E1-4136-956C-03C2E16A82F6}" presName="aSpace" presStyleCnt="0"/>
      <dgm:spPr/>
    </dgm:pt>
  </dgm:ptLst>
  <dgm:cxnLst>
    <dgm:cxn modelId="{63E1961C-B3B6-4744-AC10-4B572BEB34D5}" srcId="{BC529AAF-D612-4497-8BF0-84817F8223E7}" destId="{75D99489-7EA0-4D13-BCB5-886F9B2F94BA}" srcOrd="2" destOrd="0" parTransId="{FF3F46CF-2B68-46FB-97C7-24FBC34BDCA3}" sibTransId="{C66DFA44-BD76-4CD9-8E12-179321ED7EFE}"/>
    <dgm:cxn modelId="{9F0BEFD1-B235-4FFD-886F-1F385D34F52B}" type="presOf" srcId="{4F31690C-2963-4392-B2A6-600496500F2C}" destId="{C9D01C97-31F8-4E45-BC6F-4D2F69387C13}" srcOrd="0" destOrd="0" presId="urn:microsoft.com/office/officeart/2005/8/layout/pyramid2"/>
    <dgm:cxn modelId="{B0427C6A-F801-4ED5-87C4-AB9A1B07F6C3}" srcId="{BC529AAF-D612-4497-8BF0-84817F8223E7}" destId="{2675E1E7-518C-4EEC-AF0D-4CC61C6A2646}" srcOrd="1" destOrd="0" parTransId="{908F6F34-6A4F-4AE7-AD9B-05F908957D47}" sibTransId="{CA36E601-D54E-4B56-9D27-7FC29B275707}"/>
    <dgm:cxn modelId="{ED357C1C-EA0E-48B6-9B30-DC686F8489EA}" type="presOf" srcId="{BC529AAF-D612-4497-8BF0-84817F8223E7}" destId="{29048A12-E7E4-4485-B381-5820D1DD2D6F}" srcOrd="0" destOrd="0" presId="urn:microsoft.com/office/officeart/2005/8/layout/pyramid2"/>
    <dgm:cxn modelId="{06640EEF-A6F2-46B1-A335-39F2C48D9656}" srcId="{BC529AAF-D612-4497-8BF0-84817F8223E7}" destId="{F540623B-54E1-4136-956C-03C2E16A82F6}" srcOrd="3" destOrd="0" parTransId="{608C8F46-928F-4927-9DA4-A0C3240456C0}" sibTransId="{1F4ED9B6-FAD8-4E86-A26E-6256F951538D}"/>
    <dgm:cxn modelId="{AC589E0D-2FA9-4AEF-B7AA-1DF80C85BA7E}" type="presOf" srcId="{75D99489-7EA0-4D13-BCB5-886F9B2F94BA}" destId="{234961F9-AF50-4414-B636-A12F30FAB342}" srcOrd="0" destOrd="0" presId="urn:microsoft.com/office/officeart/2005/8/layout/pyramid2"/>
    <dgm:cxn modelId="{52A0F81F-B7E4-44B6-AB91-8E827947E71B}" type="presOf" srcId="{F540623B-54E1-4136-956C-03C2E16A82F6}" destId="{62E85920-8870-4DCB-A238-60655BD0F554}" srcOrd="0" destOrd="0" presId="urn:microsoft.com/office/officeart/2005/8/layout/pyramid2"/>
    <dgm:cxn modelId="{09A82692-DFA2-43B3-9BC1-27642B7A3D89}" type="presOf" srcId="{2675E1E7-518C-4EEC-AF0D-4CC61C6A2646}" destId="{51D1E677-0F87-4E84-BB12-29CDA2312B0E}" srcOrd="0" destOrd="0" presId="urn:microsoft.com/office/officeart/2005/8/layout/pyramid2"/>
    <dgm:cxn modelId="{F2AA8459-0C24-4B8D-99D0-E23A7750AC98}" srcId="{BC529AAF-D612-4497-8BF0-84817F8223E7}" destId="{4F31690C-2963-4392-B2A6-600496500F2C}" srcOrd="0" destOrd="0" parTransId="{F253A9DF-A7E5-4F88-AA93-6A4FC100263A}" sibTransId="{536465FE-208C-49D6-B087-74190AB36747}"/>
    <dgm:cxn modelId="{579035E2-BF7E-4446-91E6-5AD3CA8FB12B}" type="presParOf" srcId="{29048A12-E7E4-4485-B381-5820D1DD2D6F}" destId="{8B0553EC-FFC9-4B83-9DA2-4A1450B33581}" srcOrd="0" destOrd="0" presId="urn:microsoft.com/office/officeart/2005/8/layout/pyramid2"/>
    <dgm:cxn modelId="{27A94327-8F6D-46B2-BCC9-350A8BA9CBDE}" type="presParOf" srcId="{29048A12-E7E4-4485-B381-5820D1DD2D6F}" destId="{FFF61835-C290-45DC-B38C-C0192EE89C6B}" srcOrd="1" destOrd="0" presId="urn:microsoft.com/office/officeart/2005/8/layout/pyramid2"/>
    <dgm:cxn modelId="{47D579A6-383A-4C92-8396-151A12A37C11}" type="presParOf" srcId="{FFF61835-C290-45DC-B38C-C0192EE89C6B}" destId="{C9D01C97-31F8-4E45-BC6F-4D2F69387C13}" srcOrd="0" destOrd="0" presId="urn:microsoft.com/office/officeart/2005/8/layout/pyramid2"/>
    <dgm:cxn modelId="{DA1238AD-5754-45B5-BF46-47A153B68F0E}" type="presParOf" srcId="{FFF61835-C290-45DC-B38C-C0192EE89C6B}" destId="{465FE5CF-5839-4354-A328-5A4AA241F220}" srcOrd="1" destOrd="0" presId="urn:microsoft.com/office/officeart/2005/8/layout/pyramid2"/>
    <dgm:cxn modelId="{84E9A753-2B47-4BDB-8186-0474C586E730}" type="presParOf" srcId="{FFF61835-C290-45DC-B38C-C0192EE89C6B}" destId="{51D1E677-0F87-4E84-BB12-29CDA2312B0E}" srcOrd="2" destOrd="0" presId="urn:microsoft.com/office/officeart/2005/8/layout/pyramid2"/>
    <dgm:cxn modelId="{FC6A2987-451C-4A13-92E8-2365778DA88C}" type="presParOf" srcId="{FFF61835-C290-45DC-B38C-C0192EE89C6B}" destId="{690B73A5-FA52-406A-AA43-E384637E02C8}" srcOrd="3" destOrd="0" presId="urn:microsoft.com/office/officeart/2005/8/layout/pyramid2"/>
    <dgm:cxn modelId="{AC8F1F59-1BCB-49F7-B3AF-AABEEF5124AC}" type="presParOf" srcId="{FFF61835-C290-45DC-B38C-C0192EE89C6B}" destId="{234961F9-AF50-4414-B636-A12F30FAB342}" srcOrd="4" destOrd="0" presId="urn:microsoft.com/office/officeart/2005/8/layout/pyramid2"/>
    <dgm:cxn modelId="{FF2D43D8-E8CF-4F60-A308-E56C8785634B}" type="presParOf" srcId="{FFF61835-C290-45DC-B38C-C0192EE89C6B}" destId="{A69C3E79-DD02-41C9-B6FB-06811F5EF620}" srcOrd="5" destOrd="0" presId="urn:microsoft.com/office/officeart/2005/8/layout/pyramid2"/>
    <dgm:cxn modelId="{5A592413-7AFD-4808-8782-67B67F10F2B2}" type="presParOf" srcId="{FFF61835-C290-45DC-B38C-C0192EE89C6B}" destId="{62E85920-8870-4DCB-A238-60655BD0F554}" srcOrd="6" destOrd="0" presId="urn:microsoft.com/office/officeart/2005/8/layout/pyramid2"/>
    <dgm:cxn modelId="{AEF9F60E-63B4-466B-8ED1-B0B8337B3AC2}" type="presParOf" srcId="{FFF61835-C290-45DC-B38C-C0192EE89C6B}" destId="{D0206CE5-71E2-49F1-B21F-731DADB013BD}" srcOrd="7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A597C26-4EBD-4B25-A57D-A6E573CF4D6C}" type="doc">
      <dgm:prSet loTypeId="urn:microsoft.com/office/officeart/2008/layout/HorizontalMultiLevelHierarchy" loCatId="hierarchy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11116CB7-18FE-4398-B574-DA3AF6C5C40C}">
      <dgm:prSet phldrT="[Text]" custT="1"/>
      <dgm:spPr/>
      <dgm:t>
        <a:bodyPr/>
        <a:lstStyle/>
        <a:p>
          <a:pPr algn="ctr"/>
          <a:r>
            <a:rPr lang="fa-IR" sz="4800" dirty="0" smtClean="0">
              <a:cs typeface="2  Titr" panose="00000700000000000000" pitchFamily="2" charset="-78"/>
            </a:rPr>
            <a:t>معرفی فعالیت</a:t>
          </a:r>
          <a:endParaRPr lang="en-US" sz="4800" dirty="0">
            <a:cs typeface="2  Titr" panose="00000700000000000000" pitchFamily="2" charset="-78"/>
          </a:endParaRPr>
        </a:p>
      </dgm:t>
    </dgm:pt>
    <dgm:pt modelId="{42E7036D-61DB-4FD9-8B37-6E0A0E259F6D}" type="parTrans" cxnId="{EFA83A4A-DF28-4345-AC01-3047B19BAA04}">
      <dgm:prSet/>
      <dgm:spPr/>
      <dgm:t>
        <a:bodyPr/>
        <a:lstStyle/>
        <a:p>
          <a:endParaRPr lang="en-US"/>
        </a:p>
      </dgm:t>
    </dgm:pt>
    <dgm:pt modelId="{8C4B43E5-981F-4756-AD16-A86CF1DE2DF7}" type="sibTrans" cxnId="{EFA83A4A-DF28-4345-AC01-3047B19BAA04}">
      <dgm:prSet/>
      <dgm:spPr/>
      <dgm:t>
        <a:bodyPr/>
        <a:lstStyle/>
        <a:p>
          <a:endParaRPr lang="en-US"/>
        </a:p>
      </dgm:t>
    </dgm:pt>
    <dgm:pt modelId="{C5E55087-BC33-45A4-8CA4-6CA07C3D43FA}">
      <dgm:prSet phldrT="[Text]" custT="1"/>
      <dgm:spPr/>
      <dgm:t>
        <a:bodyPr/>
        <a:lstStyle/>
        <a:p>
          <a:pPr algn="r"/>
          <a:r>
            <a:rPr lang="fa-IR" sz="2800" dirty="0">
              <a:cs typeface="2  Titr" panose="00000700000000000000" pitchFamily="2" charset="-78"/>
            </a:rPr>
            <a:t>1- روش مستقیم و غیر مستقیم</a:t>
          </a:r>
          <a:endParaRPr lang="en-US" sz="2800" dirty="0">
            <a:cs typeface="2  Titr" panose="00000700000000000000" pitchFamily="2" charset="-78"/>
          </a:endParaRPr>
        </a:p>
      </dgm:t>
    </dgm:pt>
    <dgm:pt modelId="{3C1F5B19-36A0-4568-B640-28801D62DA84}" type="parTrans" cxnId="{A605574B-7B42-467A-98CC-A3B793780652}">
      <dgm:prSet/>
      <dgm:spPr/>
      <dgm:t>
        <a:bodyPr/>
        <a:lstStyle/>
        <a:p>
          <a:endParaRPr lang="en-US"/>
        </a:p>
      </dgm:t>
    </dgm:pt>
    <dgm:pt modelId="{AF3463B1-CE7F-407C-B93A-2172E4B23AF7}" type="sibTrans" cxnId="{A605574B-7B42-467A-98CC-A3B793780652}">
      <dgm:prSet/>
      <dgm:spPr/>
      <dgm:t>
        <a:bodyPr/>
        <a:lstStyle/>
        <a:p>
          <a:endParaRPr lang="en-US"/>
        </a:p>
      </dgm:t>
    </dgm:pt>
    <dgm:pt modelId="{647B7D53-C564-4A32-8750-F993430409F9}">
      <dgm:prSet phldrT="[Text]" custT="1"/>
      <dgm:spPr/>
      <dgm:t>
        <a:bodyPr/>
        <a:lstStyle/>
        <a:p>
          <a:pPr algn="ctr"/>
          <a:r>
            <a:rPr lang="fa-IR" sz="3200" dirty="0">
              <a:latin typeface="+mj-lt"/>
              <a:ea typeface="+mj-ea"/>
              <a:cs typeface="2  Titr" panose="00000700000000000000" pitchFamily="2" charset="-78"/>
            </a:rPr>
            <a:t>2- بر انگیختن عواطف و احساسات </a:t>
          </a:r>
          <a:endParaRPr lang="en-US" sz="3200" dirty="0">
            <a:cs typeface="2  Titr" panose="00000700000000000000" pitchFamily="2" charset="-78"/>
          </a:endParaRPr>
        </a:p>
      </dgm:t>
    </dgm:pt>
    <dgm:pt modelId="{0B03ACF4-0D14-4500-A97C-6A8882E00A5F}" type="parTrans" cxnId="{D83C0294-B4DD-41A8-B0F4-6DE6BCC0D14E}">
      <dgm:prSet/>
      <dgm:spPr/>
      <dgm:t>
        <a:bodyPr/>
        <a:lstStyle/>
        <a:p>
          <a:endParaRPr lang="en-US"/>
        </a:p>
      </dgm:t>
    </dgm:pt>
    <dgm:pt modelId="{AFBF0EFB-060E-41BF-8060-591304BBBCD8}" type="sibTrans" cxnId="{D83C0294-B4DD-41A8-B0F4-6DE6BCC0D14E}">
      <dgm:prSet/>
      <dgm:spPr/>
      <dgm:t>
        <a:bodyPr/>
        <a:lstStyle/>
        <a:p>
          <a:endParaRPr lang="en-US"/>
        </a:p>
      </dgm:t>
    </dgm:pt>
    <dgm:pt modelId="{184B9139-C0E5-460D-912B-DFEEF9624EF9}">
      <dgm:prSet phldrT="[Text]" custT="1"/>
      <dgm:spPr/>
      <dgm:t>
        <a:bodyPr/>
        <a:lstStyle/>
        <a:p>
          <a:pPr algn="ctr"/>
          <a:r>
            <a:rPr lang="fa-IR" sz="2800" dirty="0">
              <a:cs typeface="2  Titr" panose="00000700000000000000" pitchFamily="2" charset="-78"/>
            </a:rPr>
            <a:t>3- شاکله و زیر بنای یک برنامه موفق</a:t>
          </a:r>
          <a:endParaRPr lang="en-US" sz="2800" dirty="0">
            <a:cs typeface="2  Titr" panose="00000700000000000000" pitchFamily="2" charset="-78"/>
          </a:endParaRPr>
        </a:p>
      </dgm:t>
    </dgm:pt>
    <dgm:pt modelId="{6C718F2F-F043-488A-94AA-811337FBFF9B}" type="parTrans" cxnId="{447ACE60-03AD-4EA3-B35E-3D277425A6BF}">
      <dgm:prSet/>
      <dgm:spPr/>
      <dgm:t>
        <a:bodyPr/>
        <a:lstStyle/>
        <a:p>
          <a:endParaRPr lang="en-US"/>
        </a:p>
      </dgm:t>
    </dgm:pt>
    <dgm:pt modelId="{8A37A944-1546-4338-B722-138B9C5A4B16}" type="sibTrans" cxnId="{447ACE60-03AD-4EA3-B35E-3D277425A6BF}">
      <dgm:prSet/>
      <dgm:spPr/>
      <dgm:t>
        <a:bodyPr/>
        <a:lstStyle/>
        <a:p>
          <a:endParaRPr lang="en-US"/>
        </a:p>
      </dgm:t>
    </dgm:pt>
    <dgm:pt modelId="{BA739973-6D71-46B8-AD05-7DB332EA0AAB}">
      <dgm:prSet phldrT="[Text]" custT="1"/>
      <dgm:spPr/>
      <dgm:t>
        <a:bodyPr/>
        <a:lstStyle/>
        <a:p>
          <a:pPr algn="ctr">
            <a:buSzTx/>
            <a:buFont typeface="+mj-lt"/>
            <a:buAutoNum type="arabicPeriod"/>
          </a:pPr>
          <a:r>
            <a:rPr lang="ar-SA" sz="2800" b="1">
              <a:latin typeface="Times New Roman" panose="02020603050405020304" pitchFamily="18" charset="0"/>
              <a:ea typeface="Times New Roman" panose="02020603050405020304" pitchFamily="18" charset="0"/>
              <a:cs typeface="2  Titr" panose="00000700000000000000" pitchFamily="2" charset="-78"/>
            </a:rPr>
            <a:t>اصل ارتباط و محب</a:t>
          </a:r>
          <a:r>
            <a:rPr lang="fa-IR" sz="2800" b="1">
              <a:latin typeface="Times New Roman" panose="02020603050405020304" pitchFamily="18" charset="0"/>
              <a:ea typeface="Times New Roman" panose="02020603050405020304" pitchFamily="18" charset="0"/>
              <a:cs typeface="2  Titr" panose="00000700000000000000" pitchFamily="2" charset="-78"/>
            </a:rPr>
            <a:t>ت</a:t>
          </a:r>
          <a:endParaRPr lang="en-US" sz="2800" dirty="0">
            <a:cs typeface="2  Titr" panose="00000700000000000000" pitchFamily="2" charset="-78"/>
          </a:endParaRPr>
        </a:p>
      </dgm:t>
    </dgm:pt>
    <dgm:pt modelId="{CC0EF068-6C56-4F1C-86C8-546F1401ADD3}" type="parTrans" cxnId="{0A2F79B9-E327-48EE-AE85-9F3748A4BA1A}">
      <dgm:prSet/>
      <dgm:spPr/>
      <dgm:t>
        <a:bodyPr/>
        <a:lstStyle/>
        <a:p>
          <a:endParaRPr lang="en-US"/>
        </a:p>
      </dgm:t>
    </dgm:pt>
    <dgm:pt modelId="{5FEA44CF-B570-48CB-8A0E-DD9AC1E31047}" type="sibTrans" cxnId="{0A2F79B9-E327-48EE-AE85-9F3748A4BA1A}">
      <dgm:prSet/>
      <dgm:spPr/>
      <dgm:t>
        <a:bodyPr/>
        <a:lstStyle/>
        <a:p>
          <a:endParaRPr lang="en-US"/>
        </a:p>
      </dgm:t>
    </dgm:pt>
    <dgm:pt modelId="{B8F836A4-592F-4290-8CC5-FBA27CAABE63}">
      <dgm:prSet custT="1"/>
      <dgm:spPr/>
      <dgm:t>
        <a:bodyPr/>
        <a:lstStyle/>
        <a:p>
          <a:pPr algn="ctr"/>
          <a:r>
            <a:rPr lang="ar-SA" sz="2800" b="1" dirty="0">
              <a:latin typeface="Times New Roman" panose="02020603050405020304" pitchFamily="18" charset="0"/>
              <a:ea typeface="Times New Roman" panose="02020603050405020304" pitchFamily="18" charset="0"/>
              <a:cs typeface="2  Titr" panose="00000700000000000000" pitchFamily="2" charset="-78"/>
            </a:rPr>
            <a:t>اصل لذت در نشاط و شادی</a:t>
          </a:r>
          <a:endParaRPr lang="fa-IR" sz="2800" b="1" dirty="0">
            <a:latin typeface="Times New Roman" panose="02020603050405020304" pitchFamily="18" charset="0"/>
            <a:ea typeface="Times New Roman" panose="02020603050405020304" pitchFamily="18" charset="0"/>
            <a:cs typeface="2  Titr" panose="00000700000000000000" pitchFamily="2" charset="-78"/>
          </a:endParaRPr>
        </a:p>
      </dgm:t>
    </dgm:pt>
    <dgm:pt modelId="{B50D34B4-4911-4C3D-87B2-E93828BE2A79}" type="parTrans" cxnId="{3C856220-0ECC-4C18-8B1E-3550C64A3DE3}">
      <dgm:prSet/>
      <dgm:spPr/>
      <dgm:t>
        <a:bodyPr/>
        <a:lstStyle/>
        <a:p>
          <a:endParaRPr lang="en-US"/>
        </a:p>
      </dgm:t>
    </dgm:pt>
    <dgm:pt modelId="{BA72DAC7-22A6-4571-A357-B304E0032C46}" type="sibTrans" cxnId="{3C856220-0ECC-4C18-8B1E-3550C64A3DE3}">
      <dgm:prSet/>
      <dgm:spPr/>
      <dgm:t>
        <a:bodyPr/>
        <a:lstStyle/>
        <a:p>
          <a:endParaRPr lang="en-US"/>
        </a:p>
      </dgm:t>
    </dgm:pt>
    <dgm:pt modelId="{20D3C24A-66F9-4680-87A4-975C20FF730D}">
      <dgm:prSet custT="1"/>
      <dgm:spPr/>
      <dgm:t>
        <a:bodyPr/>
        <a:lstStyle/>
        <a:p>
          <a:pPr algn="ctr"/>
          <a:r>
            <a:rPr lang="ar-SA" sz="2800" b="1">
              <a:latin typeface="Times New Roman" panose="02020603050405020304" pitchFamily="18" charset="0"/>
              <a:ea typeface="Times New Roman" panose="02020603050405020304" pitchFamily="18" charset="0"/>
              <a:cs typeface="2  Titr" panose="00000700000000000000" pitchFamily="2" charset="-78"/>
            </a:rPr>
            <a:t>اصل ايجاد تجربه معنوي	</a:t>
          </a:r>
          <a:endParaRPr lang="en-US" sz="2800" b="1" dirty="0">
            <a:latin typeface="Times New Roman" panose="02020603050405020304" pitchFamily="18" charset="0"/>
            <a:ea typeface="Times New Roman" panose="02020603050405020304" pitchFamily="18" charset="0"/>
            <a:cs typeface="2  Titr" panose="00000700000000000000" pitchFamily="2" charset="-78"/>
          </a:endParaRPr>
        </a:p>
      </dgm:t>
    </dgm:pt>
    <dgm:pt modelId="{58A7C662-40A0-4C57-BED0-56D7B6584F4A}" type="parTrans" cxnId="{7600A423-194C-4404-9851-2F19E118CE48}">
      <dgm:prSet/>
      <dgm:spPr/>
      <dgm:t>
        <a:bodyPr/>
        <a:lstStyle/>
        <a:p>
          <a:endParaRPr lang="en-US"/>
        </a:p>
      </dgm:t>
    </dgm:pt>
    <dgm:pt modelId="{447123AD-DD1B-47FF-ABF7-BB69A03900BA}" type="sibTrans" cxnId="{7600A423-194C-4404-9851-2F19E118CE48}">
      <dgm:prSet/>
      <dgm:spPr/>
      <dgm:t>
        <a:bodyPr/>
        <a:lstStyle/>
        <a:p>
          <a:endParaRPr lang="en-US"/>
        </a:p>
      </dgm:t>
    </dgm:pt>
    <dgm:pt modelId="{26460860-818C-4744-987A-324D944BF459}">
      <dgm:prSet custT="1"/>
      <dgm:spPr/>
      <dgm:t>
        <a:bodyPr/>
        <a:lstStyle/>
        <a:p>
          <a:pPr algn="ctr"/>
          <a:r>
            <a:rPr lang="ar-SA" sz="2800" b="1" dirty="0">
              <a:latin typeface="Times New Roman" panose="02020603050405020304" pitchFamily="18" charset="0"/>
              <a:ea typeface="Times New Roman" panose="02020603050405020304" pitchFamily="18" charset="0"/>
              <a:cs typeface="2  Titr" panose="00000700000000000000" pitchFamily="2" charset="-78"/>
            </a:rPr>
            <a:t>اصل تنوع</a:t>
          </a:r>
          <a:endParaRPr lang="fa-IR" sz="2800" b="1" dirty="0">
            <a:latin typeface="Times New Roman" panose="02020603050405020304" pitchFamily="18" charset="0"/>
            <a:ea typeface="Times New Roman" panose="02020603050405020304" pitchFamily="18" charset="0"/>
            <a:cs typeface="2  Titr" panose="00000700000000000000" pitchFamily="2" charset="-78"/>
          </a:endParaRPr>
        </a:p>
      </dgm:t>
    </dgm:pt>
    <dgm:pt modelId="{6B27B9D3-FAE1-43DA-9586-03FA40DECA4E}" type="parTrans" cxnId="{F8DE7998-7FEC-47B7-BB86-77281A678807}">
      <dgm:prSet/>
      <dgm:spPr/>
      <dgm:t>
        <a:bodyPr/>
        <a:lstStyle/>
        <a:p>
          <a:endParaRPr lang="en-US"/>
        </a:p>
      </dgm:t>
    </dgm:pt>
    <dgm:pt modelId="{353A1364-A245-4419-8810-37CCCABC93E3}" type="sibTrans" cxnId="{F8DE7998-7FEC-47B7-BB86-77281A678807}">
      <dgm:prSet/>
      <dgm:spPr/>
      <dgm:t>
        <a:bodyPr/>
        <a:lstStyle/>
        <a:p>
          <a:endParaRPr lang="en-US"/>
        </a:p>
      </dgm:t>
    </dgm:pt>
    <dgm:pt modelId="{168298D1-705C-4BDA-B632-83DE8A5F2220}">
      <dgm:prSet custT="1"/>
      <dgm:spPr/>
      <dgm:t>
        <a:bodyPr/>
        <a:lstStyle/>
        <a:p>
          <a:pPr algn="ctr"/>
          <a:r>
            <a:rPr lang="ar-SA" sz="2800" b="1">
              <a:latin typeface="Times New Roman" panose="02020603050405020304" pitchFamily="18" charset="0"/>
              <a:ea typeface="Times New Roman" panose="02020603050405020304" pitchFamily="18" charset="0"/>
              <a:cs typeface="2  Titr" panose="00000700000000000000" pitchFamily="2" charset="-78"/>
            </a:rPr>
            <a:t>اصل تعاون	</a:t>
          </a:r>
          <a:endParaRPr lang="fa-IR" sz="2800" b="1" dirty="0">
            <a:latin typeface="Times New Roman" panose="02020603050405020304" pitchFamily="18" charset="0"/>
            <a:ea typeface="Times New Roman" panose="02020603050405020304" pitchFamily="18" charset="0"/>
            <a:cs typeface="2  Titr" panose="00000700000000000000" pitchFamily="2" charset="-78"/>
          </a:endParaRPr>
        </a:p>
      </dgm:t>
    </dgm:pt>
    <dgm:pt modelId="{E07909E9-52B4-4539-8790-AEB255B8C403}" type="parTrans" cxnId="{D71BCC4F-9FA6-4927-BB1C-A9E9573443CB}">
      <dgm:prSet/>
      <dgm:spPr/>
      <dgm:t>
        <a:bodyPr/>
        <a:lstStyle/>
        <a:p>
          <a:endParaRPr lang="en-US"/>
        </a:p>
      </dgm:t>
    </dgm:pt>
    <dgm:pt modelId="{C1FB34B0-DCA0-42C2-8466-6AA832BDD6A9}" type="sibTrans" cxnId="{D71BCC4F-9FA6-4927-BB1C-A9E9573443CB}">
      <dgm:prSet/>
      <dgm:spPr/>
      <dgm:t>
        <a:bodyPr/>
        <a:lstStyle/>
        <a:p>
          <a:endParaRPr lang="en-US"/>
        </a:p>
      </dgm:t>
    </dgm:pt>
    <dgm:pt modelId="{AB3EC817-90C4-4D04-AD53-8FD3069C412C}">
      <dgm:prSet phldrT="[Text]" custT="1"/>
      <dgm:spPr/>
      <dgm:t>
        <a:bodyPr/>
        <a:lstStyle/>
        <a:p>
          <a:pPr algn="ctr"/>
          <a:r>
            <a:rPr lang="fa-IR" sz="2800" dirty="0">
              <a:cs typeface="2  Titr" panose="00000700000000000000" pitchFamily="2" charset="-78"/>
            </a:rPr>
            <a:t>ورود</a:t>
          </a:r>
          <a:endParaRPr lang="en-US" sz="2800" dirty="0">
            <a:cs typeface="2  Titr" panose="00000700000000000000" pitchFamily="2" charset="-78"/>
          </a:endParaRPr>
        </a:p>
      </dgm:t>
    </dgm:pt>
    <dgm:pt modelId="{757A62A4-7A06-4961-A164-10FC24E8594F}" type="parTrans" cxnId="{7E1025EC-09EB-4E48-9318-BB748A164A18}">
      <dgm:prSet/>
      <dgm:spPr/>
      <dgm:t>
        <a:bodyPr/>
        <a:lstStyle/>
        <a:p>
          <a:endParaRPr lang="en-US"/>
        </a:p>
      </dgm:t>
    </dgm:pt>
    <dgm:pt modelId="{20E5194B-FAEE-4B78-8EF7-34548E37B7A0}" type="sibTrans" cxnId="{7E1025EC-09EB-4E48-9318-BB748A164A18}">
      <dgm:prSet/>
      <dgm:spPr/>
      <dgm:t>
        <a:bodyPr/>
        <a:lstStyle/>
        <a:p>
          <a:endParaRPr lang="en-US"/>
        </a:p>
      </dgm:t>
    </dgm:pt>
    <dgm:pt modelId="{BC0DA066-8AE1-4458-A72A-968CDEDDC4D8}">
      <dgm:prSet phldrT="[Text]" custT="1"/>
      <dgm:spPr/>
      <dgm:t>
        <a:bodyPr/>
        <a:lstStyle/>
        <a:p>
          <a:pPr algn="ctr"/>
          <a:r>
            <a:rPr lang="fa-IR" sz="2800" dirty="0">
              <a:cs typeface="2  Titr" panose="00000700000000000000" pitchFamily="2" charset="-78"/>
            </a:rPr>
            <a:t>محتوا</a:t>
          </a:r>
          <a:endParaRPr lang="en-US" sz="2800" dirty="0">
            <a:cs typeface="2  Titr" panose="00000700000000000000" pitchFamily="2" charset="-78"/>
          </a:endParaRPr>
        </a:p>
      </dgm:t>
    </dgm:pt>
    <dgm:pt modelId="{A4F5A39E-C21D-4C90-8879-C615FA5FAE2C}" type="parTrans" cxnId="{DAD60E69-37D3-413F-9AB5-40FADD837CB5}">
      <dgm:prSet/>
      <dgm:spPr/>
      <dgm:t>
        <a:bodyPr/>
        <a:lstStyle/>
        <a:p>
          <a:endParaRPr lang="en-US"/>
        </a:p>
      </dgm:t>
    </dgm:pt>
    <dgm:pt modelId="{E440B515-51C9-456F-8782-A5E2D0DEAD89}" type="sibTrans" cxnId="{DAD60E69-37D3-413F-9AB5-40FADD837CB5}">
      <dgm:prSet/>
      <dgm:spPr/>
      <dgm:t>
        <a:bodyPr/>
        <a:lstStyle/>
        <a:p>
          <a:endParaRPr lang="en-US"/>
        </a:p>
      </dgm:t>
    </dgm:pt>
    <dgm:pt modelId="{6F49EDA5-B697-4512-B814-C8FAF65744E2}">
      <dgm:prSet phldrT="[Text]" custT="1"/>
      <dgm:spPr/>
      <dgm:t>
        <a:bodyPr/>
        <a:lstStyle/>
        <a:p>
          <a:pPr algn="ctr"/>
          <a:r>
            <a:rPr lang="fa-IR" sz="2800" dirty="0">
              <a:cs typeface="2  Titr" panose="00000700000000000000" pitchFamily="2" charset="-78"/>
            </a:rPr>
            <a:t>خروج</a:t>
          </a:r>
          <a:endParaRPr lang="en-US" sz="2800" dirty="0">
            <a:cs typeface="2  Titr" panose="00000700000000000000" pitchFamily="2" charset="-78"/>
          </a:endParaRPr>
        </a:p>
      </dgm:t>
    </dgm:pt>
    <dgm:pt modelId="{41FCFB54-74FE-48BA-8128-B92A07642EE3}" type="parTrans" cxnId="{5DC07356-6561-482D-A836-ED9421809E5B}">
      <dgm:prSet/>
      <dgm:spPr/>
      <dgm:t>
        <a:bodyPr/>
        <a:lstStyle/>
        <a:p>
          <a:endParaRPr lang="en-US"/>
        </a:p>
      </dgm:t>
    </dgm:pt>
    <dgm:pt modelId="{6D02EDB1-19E8-4719-B69A-F61E458ED8D2}" type="sibTrans" cxnId="{5DC07356-6561-482D-A836-ED9421809E5B}">
      <dgm:prSet/>
      <dgm:spPr/>
      <dgm:t>
        <a:bodyPr/>
        <a:lstStyle/>
        <a:p>
          <a:endParaRPr lang="en-US"/>
        </a:p>
      </dgm:t>
    </dgm:pt>
    <dgm:pt modelId="{AD17FC38-CE9F-4ECF-8109-0B810AA92467}">
      <dgm:prSet phldrT="[Text]" custT="1"/>
      <dgm:spPr/>
      <dgm:t>
        <a:bodyPr/>
        <a:lstStyle/>
        <a:p>
          <a:pPr algn="ctr"/>
          <a:r>
            <a:rPr lang="fa-IR" sz="2800" dirty="0">
              <a:cs typeface="2  Titr" panose="00000700000000000000" pitchFamily="2" charset="-78"/>
            </a:rPr>
            <a:t>مهارت های تدریس</a:t>
          </a:r>
          <a:endParaRPr lang="en-US" sz="2800" dirty="0">
            <a:cs typeface="2  Titr" panose="00000700000000000000" pitchFamily="2" charset="-78"/>
          </a:endParaRPr>
        </a:p>
      </dgm:t>
    </dgm:pt>
    <dgm:pt modelId="{9CED6831-84B9-4513-A30C-8FEEA4361F34}" type="parTrans" cxnId="{7180237A-B6F5-4FDB-A821-BA49ECF091D1}">
      <dgm:prSet/>
      <dgm:spPr/>
      <dgm:t>
        <a:bodyPr/>
        <a:lstStyle/>
        <a:p>
          <a:endParaRPr lang="en-US"/>
        </a:p>
      </dgm:t>
    </dgm:pt>
    <dgm:pt modelId="{92E1F8EC-B6A2-4D6B-BFF1-7597ABB061C9}" type="sibTrans" cxnId="{7180237A-B6F5-4FDB-A821-BA49ECF091D1}">
      <dgm:prSet/>
      <dgm:spPr/>
      <dgm:t>
        <a:bodyPr/>
        <a:lstStyle/>
        <a:p>
          <a:endParaRPr lang="en-US"/>
        </a:p>
      </dgm:t>
    </dgm:pt>
    <dgm:pt modelId="{E6E2AEF8-3CBB-4054-AB66-6295F89C6B97}">
      <dgm:prSet phldrT="[Text]" custT="1"/>
      <dgm:spPr/>
      <dgm:t>
        <a:bodyPr/>
        <a:lstStyle/>
        <a:p>
          <a:pPr algn="ctr"/>
          <a:r>
            <a:rPr lang="fa-IR" sz="2800" dirty="0">
              <a:cs typeface="2  Titr" panose="00000700000000000000" pitchFamily="2" charset="-78"/>
            </a:rPr>
            <a:t>مسابقات</a:t>
          </a:r>
          <a:endParaRPr lang="en-US" sz="2800" dirty="0">
            <a:cs typeface="2  Titr" panose="00000700000000000000" pitchFamily="2" charset="-78"/>
          </a:endParaRPr>
        </a:p>
      </dgm:t>
    </dgm:pt>
    <dgm:pt modelId="{2117082C-75C9-4815-A173-481A681C7A38}" type="parTrans" cxnId="{6E837FD9-1B05-4B69-8461-29B53224FD70}">
      <dgm:prSet/>
      <dgm:spPr/>
      <dgm:t>
        <a:bodyPr/>
        <a:lstStyle/>
        <a:p>
          <a:endParaRPr lang="en-US"/>
        </a:p>
      </dgm:t>
    </dgm:pt>
    <dgm:pt modelId="{EF76D1DC-415D-42F9-B396-F682856390BC}" type="sibTrans" cxnId="{6E837FD9-1B05-4B69-8461-29B53224FD70}">
      <dgm:prSet/>
      <dgm:spPr/>
      <dgm:t>
        <a:bodyPr/>
        <a:lstStyle/>
        <a:p>
          <a:endParaRPr lang="en-US"/>
        </a:p>
      </dgm:t>
    </dgm:pt>
    <dgm:pt modelId="{9AC31FD7-6D4C-4256-AED0-5B77C7448A1A}" type="pres">
      <dgm:prSet presAssocID="{3A597C26-4EBD-4B25-A57D-A6E573CF4D6C}" presName="Name0" presStyleCnt="0">
        <dgm:presLayoutVars>
          <dgm:chPref val="1"/>
          <dgm:dir val="rev"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BCEA7C4-F3FD-4F4E-B94C-30139E2FB771}" type="pres">
      <dgm:prSet presAssocID="{11116CB7-18FE-4398-B574-DA3AF6C5C40C}" presName="root1" presStyleCnt="0"/>
      <dgm:spPr/>
    </dgm:pt>
    <dgm:pt modelId="{1EC84189-F7AF-4D55-8DA0-6B5BD0AB3085}" type="pres">
      <dgm:prSet presAssocID="{11116CB7-18FE-4398-B574-DA3AF6C5C40C}" presName="LevelOneTextNode" presStyleLbl="node0" presStyleIdx="0" presStyleCnt="1" custScaleX="129920" custScaleY="13266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7993D74-FAED-456B-BD38-F976422B79E9}" type="pres">
      <dgm:prSet presAssocID="{11116CB7-18FE-4398-B574-DA3AF6C5C40C}" presName="level2hierChild" presStyleCnt="0"/>
      <dgm:spPr/>
    </dgm:pt>
    <dgm:pt modelId="{59FC3985-EA2D-4682-A752-6DF9E1991AC8}" type="pres">
      <dgm:prSet presAssocID="{3C1F5B19-36A0-4568-B640-28801D62DA84}" presName="conn2-1" presStyleLbl="parChTrans1D2" presStyleIdx="0" presStyleCnt="3"/>
      <dgm:spPr/>
      <dgm:t>
        <a:bodyPr/>
        <a:lstStyle/>
        <a:p>
          <a:endParaRPr lang="en-US"/>
        </a:p>
      </dgm:t>
    </dgm:pt>
    <dgm:pt modelId="{46C7D5D2-7045-4824-83B4-DAAEC470F93D}" type="pres">
      <dgm:prSet presAssocID="{3C1F5B19-36A0-4568-B640-28801D62DA84}" presName="connTx" presStyleLbl="parChTrans1D2" presStyleIdx="0" presStyleCnt="3"/>
      <dgm:spPr/>
      <dgm:t>
        <a:bodyPr/>
        <a:lstStyle/>
        <a:p>
          <a:endParaRPr lang="en-US"/>
        </a:p>
      </dgm:t>
    </dgm:pt>
    <dgm:pt modelId="{E7797F5D-36CD-4161-85F0-87C48BAB6E31}" type="pres">
      <dgm:prSet presAssocID="{C5E55087-BC33-45A4-8CA4-6CA07C3D43FA}" presName="root2" presStyleCnt="0"/>
      <dgm:spPr/>
    </dgm:pt>
    <dgm:pt modelId="{3563BA87-8114-4939-B592-5B7648D4A4FB}" type="pres">
      <dgm:prSet presAssocID="{C5E55087-BC33-45A4-8CA4-6CA07C3D43FA}" presName="LevelTwoTextNode" presStyleLbl="node2" presStyleIdx="0" presStyleCnt="3" custScaleX="221962" custLinFactNeighborX="-42689" custLinFactNeighborY="-336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3204FF1-29A4-4C84-8A81-B383C5A0A024}" type="pres">
      <dgm:prSet presAssocID="{C5E55087-BC33-45A4-8CA4-6CA07C3D43FA}" presName="level3hierChild" presStyleCnt="0"/>
      <dgm:spPr/>
    </dgm:pt>
    <dgm:pt modelId="{D3217EF3-DBCD-4B47-B7A9-1EAFF2AB629C}" type="pres">
      <dgm:prSet presAssocID="{0B03ACF4-0D14-4500-A97C-6A8882E00A5F}" presName="conn2-1" presStyleLbl="parChTrans1D2" presStyleIdx="1" presStyleCnt="3"/>
      <dgm:spPr/>
      <dgm:t>
        <a:bodyPr/>
        <a:lstStyle/>
        <a:p>
          <a:endParaRPr lang="en-US"/>
        </a:p>
      </dgm:t>
    </dgm:pt>
    <dgm:pt modelId="{0607CE79-6F8A-42C8-B6F1-0ABE620B41C8}" type="pres">
      <dgm:prSet presAssocID="{0B03ACF4-0D14-4500-A97C-6A8882E00A5F}" presName="connTx" presStyleLbl="parChTrans1D2" presStyleIdx="1" presStyleCnt="3"/>
      <dgm:spPr/>
      <dgm:t>
        <a:bodyPr/>
        <a:lstStyle/>
        <a:p>
          <a:endParaRPr lang="en-US"/>
        </a:p>
      </dgm:t>
    </dgm:pt>
    <dgm:pt modelId="{74133AC0-6418-4998-BBAA-76243B2DF77B}" type="pres">
      <dgm:prSet presAssocID="{647B7D53-C564-4A32-8750-F993430409F9}" presName="root2" presStyleCnt="0"/>
      <dgm:spPr/>
    </dgm:pt>
    <dgm:pt modelId="{9FE37CA5-0D8E-4F12-87EF-F09ABA8FACEA}" type="pres">
      <dgm:prSet presAssocID="{647B7D53-C564-4A32-8750-F993430409F9}" presName="LevelTwoTextNode" presStyleLbl="node2" presStyleIdx="1" presStyleCnt="3" custScaleX="114598" custScaleY="385162" custLinFactNeighborX="-42052" custLinFactNeighborY="-1682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4C94181-F6BD-4BDB-8902-68F1C019BDEE}" type="pres">
      <dgm:prSet presAssocID="{647B7D53-C564-4A32-8750-F993430409F9}" presName="level3hierChild" presStyleCnt="0"/>
      <dgm:spPr/>
    </dgm:pt>
    <dgm:pt modelId="{753CB797-4AA4-4C11-8987-288935416FB8}" type="pres">
      <dgm:prSet presAssocID="{CC0EF068-6C56-4F1C-86C8-546F1401ADD3}" presName="conn2-1" presStyleLbl="parChTrans1D3" presStyleIdx="0" presStyleCnt="8"/>
      <dgm:spPr/>
      <dgm:t>
        <a:bodyPr/>
        <a:lstStyle/>
        <a:p>
          <a:endParaRPr lang="en-US"/>
        </a:p>
      </dgm:t>
    </dgm:pt>
    <dgm:pt modelId="{1C08389B-4010-48CB-8A47-C4E27A7F2ED4}" type="pres">
      <dgm:prSet presAssocID="{CC0EF068-6C56-4F1C-86C8-546F1401ADD3}" presName="connTx" presStyleLbl="parChTrans1D3" presStyleIdx="0" presStyleCnt="8"/>
      <dgm:spPr/>
      <dgm:t>
        <a:bodyPr/>
        <a:lstStyle/>
        <a:p>
          <a:endParaRPr lang="en-US"/>
        </a:p>
      </dgm:t>
    </dgm:pt>
    <dgm:pt modelId="{EEDFA578-E825-4480-BDEA-6F71C230315C}" type="pres">
      <dgm:prSet presAssocID="{BA739973-6D71-46B8-AD05-7DB332EA0AAB}" presName="root2" presStyleCnt="0"/>
      <dgm:spPr/>
    </dgm:pt>
    <dgm:pt modelId="{C40C1613-FBB8-479C-92BF-697389A0826B}" type="pres">
      <dgm:prSet presAssocID="{BA739973-6D71-46B8-AD05-7DB332EA0AAB}" presName="LevelTwoTextNode" presStyleLbl="node3" presStyleIdx="0" presStyleCnt="8" custScaleX="295987" custLinFactNeighborX="-68470" custLinFactNeighborY="-1345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081B542-AF18-4321-98DC-0D3074E16A8A}" type="pres">
      <dgm:prSet presAssocID="{BA739973-6D71-46B8-AD05-7DB332EA0AAB}" presName="level3hierChild" presStyleCnt="0"/>
      <dgm:spPr/>
    </dgm:pt>
    <dgm:pt modelId="{F2C0B5C5-D7ED-4898-BE62-ECCBC6990460}" type="pres">
      <dgm:prSet presAssocID="{B50D34B4-4911-4C3D-87B2-E93828BE2A79}" presName="conn2-1" presStyleLbl="parChTrans1D3" presStyleIdx="1" presStyleCnt="8"/>
      <dgm:spPr/>
      <dgm:t>
        <a:bodyPr/>
        <a:lstStyle/>
        <a:p>
          <a:endParaRPr lang="en-US"/>
        </a:p>
      </dgm:t>
    </dgm:pt>
    <dgm:pt modelId="{649D87BB-2D70-461E-BDE8-52B0F4048D28}" type="pres">
      <dgm:prSet presAssocID="{B50D34B4-4911-4C3D-87B2-E93828BE2A79}" presName="connTx" presStyleLbl="parChTrans1D3" presStyleIdx="1" presStyleCnt="8"/>
      <dgm:spPr/>
      <dgm:t>
        <a:bodyPr/>
        <a:lstStyle/>
        <a:p>
          <a:endParaRPr lang="en-US"/>
        </a:p>
      </dgm:t>
    </dgm:pt>
    <dgm:pt modelId="{F24322A1-5087-4162-837A-4639C7293752}" type="pres">
      <dgm:prSet presAssocID="{B8F836A4-592F-4290-8CC5-FBA27CAABE63}" presName="root2" presStyleCnt="0"/>
      <dgm:spPr/>
    </dgm:pt>
    <dgm:pt modelId="{9AAD2CF0-2029-4C82-8FD6-0E8A4CFBA140}" type="pres">
      <dgm:prSet presAssocID="{B8F836A4-592F-4290-8CC5-FBA27CAABE63}" presName="LevelTwoTextNode" presStyleLbl="node3" presStyleIdx="1" presStyleCnt="8" custScaleX="295987" custLinFactNeighborX="-68470" custLinFactNeighborY="-1345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331E74B-7651-4EA1-A391-1F4E39B9BB9D}" type="pres">
      <dgm:prSet presAssocID="{B8F836A4-592F-4290-8CC5-FBA27CAABE63}" presName="level3hierChild" presStyleCnt="0"/>
      <dgm:spPr/>
    </dgm:pt>
    <dgm:pt modelId="{9F22DF7F-FFCD-4763-BCAE-29B960234A65}" type="pres">
      <dgm:prSet presAssocID="{58A7C662-40A0-4C57-BED0-56D7B6584F4A}" presName="conn2-1" presStyleLbl="parChTrans1D3" presStyleIdx="2" presStyleCnt="8"/>
      <dgm:spPr/>
      <dgm:t>
        <a:bodyPr/>
        <a:lstStyle/>
        <a:p>
          <a:endParaRPr lang="en-US"/>
        </a:p>
      </dgm:t>
    </dgm:pt>
    <dgm:pt modelId="{7EA3A0FD-151A-4838-B459-A2670E85CE4F}" type="pres">
      <dgm:prSet presAssocID="{58A7C662-40A0-4C57-BED0-56D7B6584F4A}" presName="connTx" presStyleLbl="parChTrans1D3" presStyleIdx="2" presStyleCnt="8"/>
      <dgm:spPr/>
      <dgm:t>
        <a:bodyPr/>
        <a:lstStyle/>
        <a:p>
          <a:endParaRPr lang="en-US"/>
        </a:p>
      </dgm:t>
    </dgm:pt>
    <dgm:pt modelId="{9DEDCA0B-74EA-489F-8A1A-E47477D28936}" type="pres">
      <dgm:prSet presAssocID="{20D3C24A-66F9-4680-87A4-975C20FF730D}" presName="root2" presStyleCnt="0"/>
      <dgm:spPr/>
    </dgm:pt>
    <dgm:pt modelId="{A142EF78-6728-4755-B6D1-4CC5290ACCFD}" type="pres">
      <dgm:prSet presAssocID="{20D3C24A-66F9-4680-87A4-975C20FF730D}" presName="LevelTwoTextNode" presStyleLbl="node3" presStyleIdx="2" presStyleCnt="8" custScaleX="295987" custLinFactNeighborX="-68470" custLinFactNeighborY="-1345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0C8A753-B2D3-49F4-8EE8-418D33DCC73D}" type="pres">
      <dgm:prSet presAssocID="{20D3C24A-66F9-4680-87A4-975C20FF730D}" presName="level3hierChild" presStyleCnt="0"/>
      <dgm:spPr/>
    </dgm:pt>
    <dgm:pt modelId="{8B5DFCDE-1EAE-46C5-9FC8-C0643D06DA60}" type="pres">
      <dgm:prSet presAssocID="{6B27B9D3-FAE1-43DA-9586-03FA40DECA4E}" presName="conn2-1" presStyleLbl="parChTrans1D3" presStyleIdx="3" presStyleCnt="8"/>
      <dgm:spPr/>
      <dgm:t>
        <a:bodyPr/>
        <a:lstStyle/>
        <a:p>
          <a:endParaRPr lang="en-US"/>
        </a:p>
      </dgm:t>
    </dgm:pt>
    <dgm:pt modelId="{B9591570-6950-4394-82CB-7C81E59CC455}" type="pres">
      <dgm:prSet presAssocID="{6B27B9D3-FAE1-43DA-9586-03FA40DECA4E}" presName="connTx" presStyleLbl="parChTrans1D3" presStyleIdx="3" presStyleCnt="8"/>
      <dgm:spPr/>
      <dgm:t>
        <a:bodyPr/>
        <a:lstStyle/>
        <a:p>
          <a:endParaRPr lang="en-US"/>
        </a:p>
      </dgm:t>
    </dgm:pt>
    <dgm:pt modelId="{07652391-163B-4AAF-9475-515815FC7431}" type="pres">
      <dgm:prSet presAssocID="{26460860-818C-4744-987A-324D944BF459}" presName="root2" presStyleCnt="0"/>
      <dgm:spPr/>
    </dgm:pt>
    <dgm:pt modelId="{64150ADE-488A-4DD9-A548-28F7733FE580}" type="pres">
      <dgm:prSet presAssocID="{26460860-818C-4744-987A-324D944BF459}" presName="LevelTwoTextNode" presStyleLbl="node3" presStyleIdx="3" presStyleCnt="8" custScaleX="295987" custLinFactNeighborX="-68470" custLinFactNeighborY="-1345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905BD8D-5C0A-4155-8B80-7F982DBEBB0B}" type="pres">
      <dgm:prSet presAssocID="{26460860-818C-4744-987A-324D944BF459}" presName="level3hierChild" presStyleCnt="0"/>
      <dgm:spPr/>
    </dgm:pt>
    <dgm:pt modelId="{3DB1B7E4-0919-47A5-8BD9-65E181E93677}" type="pres">
      <dgm:prSet presAssocID="{E07909E9-52B4-4539-8790-AEB255B8C403}" presName="conn2-1" presStyleLbl="parChTrans1D3" presStyleIdx="4" presStyleCnt="8"/>
      <dgm:spPr/>
      <dgm:t>
        <a:bodyPr/>
        <a:lstStyle/>
        <a:p>
          <a:endParaRPr lang="en-US"/>
        </a:p>
      </dgm:t>
    </dgm:pt>
    <dgm:pt modelId="{EE42403D-3861-439E-9733-04652147CA1C}" type="pres">
      <dgm:prSet presAssocID="{E07909E9-52B4-4539-8790-AEB255B8C403}" presName="connTx" presStyleLbl="parChTrans1D3" presStyleIdx="4" presStyleCnt="8"/>
      <dgm:spPr/>
      <dgm:t>
        <a:bodyPr/>
        <a:lstStyle/>
        <a:p>
          <a:endParaRPr lang="en-US"/>
        </a:p>
      </dgm:t>
    </dgm:pt>
    <dgm:pt modelId="{B110D498-7937-4479-A9AD-C80C6A36F028}" type="pres">
      <dgm:prSet presAssocID="{168298D1-705C-4BDA-B632-83DE8A5F2220}" presName="root2" presStyleCnt="0"/>
      <dgm:spPr/>
    </dgm:pt>
    <dgm:pt modelId="{87A572E2-E3FA-40DA-A41D-453FCC965891}" type="pres">
      <dgm:prSet presAssocID="{168298D1-705C-4BDA-B632-83DE8A5F2220}" presName="LevelTwoTextNode" presStyleLbl="node3" presStyleIdx="4" presStyleCnt="8" custScaleX="295987" custLinFactNeighborX="-68470" custLinFactNeighborY="-1345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3A066A5-E43F-40CA-BC81-5F043236CD5C}" type="pres">
      <dgm:prSet presAssocID="{168298D1-705C-4BDA-B632-83DE8A5F2220}" presName="level3hierChild" presStyleCnt="0"/>
      <dgm:spPr/>
    </dgm:pt>
    <dgm:pt modelId="{1AA1E14B-ADD6-48A0-850A-E2909C9FF41F}" type="pres">
      <dgm:prSet presAssocID="{6C718F2F-F043-488A-94AA-811337FBFF9B}" presName="conn2-1" presStyleLbl="parChTrans1D2" presStyleIdx="2" presStyleCnt="3"/>
      <dgm:spPr/>
      <dgm:t>
        <a:bodyPr/>
        <a:lstStyle/>
        <a:p>
          <a:endParaRPr lang="en-US"/>
        </a:p>
      </dgm:t>
    </dgm:pt>
    <dgm:pt modelId="{2D3CA802-A858-482F-9839-ABF7F971C478}" type="pres">
      <dgm:prSet presAssocID="{6C718F2F-F043-488A-94AA-811337FBFF9B}" presName="connTx" presStyleLbl="parChTrans1D2" presStyleIdx="2" presStyleCnt="3"/>
      <dgm:spPr/>
      <dgm:t>
        <a:bodyPr/>
        <a:lstStyle/>
        <a:p>
          <a:endParaRPr lang="en-US"/>
        </a:p>
      </dgm:t>
    </dgm:pt>
    <dgm:pt modelId="{48D8FDC0-6743-40FA-BE04-B803EFAE16BA}" type="pres">
      <dgm:prSet presAssocID="{184B9139-C0E5-460D-912B-DFEEF9624EF9}" presName="root2" presStyleCnt="0"/>
      <dgm:spPr/>
    </dgm:pt>
    <dgm:pt modelId="{AB9C9448-8070-4F88-8E86-A95B81733EEB}" type="pres">
      <dgm:prSet presAssocID="{184B9139-C0E5-460D-912B-DFEEF9624EF9}" presName="LevelTwoTextNode" presStyleLbl="node2" presStyleIdx="2" presStyleCnt="3" custScaleX="136933" custScaleY="240179" custLinFactNeighborX="-41508" custLinFactNeighborY="-1389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3D67BD7-A672-4A93-91D7-8485BD90D2FD}" type="pres">
      <dgm:prSet presAssocID="{184B9139-C0E5-460D-912B-DFEEF9624EF9}" presName="level3hierChild" presStyleCnt="0"/>
      <dgm:spPr/>
    </dgm:pt>
    <dgm:pt modelId="{D57C489B-BB76-447F-ACC1-6418BB3F948C}" type="pres">
      <dgm:prSet presAssocID="{757A62A4-7A06-4961-A164-10FC24E8594F}" presName="conn2-1" presStyleLbl="parChTrans1D3" presStyleIdx="5" presStyleCnt="8"/>
      <dgm:spPr/>
      <dgm:t>
        <a:bodyPr/>
        <a:lstStyle/>
        <a:p>
          <a:endParaRPr lang="en-US"/>
        </a:p>
      </dgm:t>
    </dgm:pt>
    <dgm:pt modelId="{1994DE08-15C0-4C3A-96C8-B1D816390E63}" type="pres">
      <dgm:prSet presAssocID="{757A62A4-7A06-4961-A164-10FC24E8594F}" presName="connTx" presStyleLbl="parChTrans1D3" presStyleIdx="5" presStyleCnt="8"/>
      <dgm:spPr/>
      <dgm:t>
        <a:bodyPr/>
        <a:lstStyle/>
        <a:p>
          <a:endParaRPr lang="en-US"/>
        </a:p>
      </dgm:t>
    </dgm:pt>
    <dgm:pt modelId="{32BDAC5A-5960-4112-A2B3-1D81E5B13C5B}" type="pres">
      <dgm:prSet presAssocID="{AB3EC817-90C4-4D04-AD53-8FD3069C412C}" presName="root2" presStyleCnt="0"/>
      <dgm:spPr/>
    </dgm:pt>
    <dgm:pt modelId="{71372636-EDF2-465F-929B-10543D429674}" type="pres">
      <dgm:prSet presAssocID="{AB3EC817-90C4-4D04-AD53-8FD3069C412C}" presName="LevelTwoTextNode" presStyleLbl="node3" presStyleIdx="5" presStyleCnt="8" custScaleX="80362" custScaleY="100747" custLinFactNeighborX="-71535" custLinFactNeighborY="-2432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AB0CA54-BDE5-4406-8B5F-F13594F410F1}" type="pres">
      <dgm:prSet presAssocID="{AB3EC817-90C4-4D04-AD53-8FD3069C412C}" presName="level3hierChild" presStyleCnt="0"/>
      <dgm:spPr/>
    </dgm:pt>
    <dgm:pt modelId="{E710563F-5FA9-4562-A16F-40F31D80CB71}" type="pres">
      <dgm:prSet presAssocID="{A4F5A39E-C21D-4C90-8879-C615FA5FAE2C}" presName="conn2-1" presStyleLbl="parChTrans1D3" presStyleIdx="6" presStyleCnt="8"/>
      <dgm:spPr/>
      <dgm:t>
        <a:bodyPr/>
        <a:lstStyle/>
        <a:p>
          <a:endParaRPr lang="en-US"/>
        </a:p>
      </dgm:t>
    </dgm:pt>
    <dgm:pt modelId="{706E2A4B-8F1A-4638-BC08-D098A386C4B9}" type="pres">
      <dgm:prSet presAssocID="{A4F5A39E-C21D-4C90-8879-C615FA5FAE2C}" presName="connTx" presStyleLbl="parChTrans1D3" presStyleIdx="6" presStyleCnt="8"/>
      <dgm:spPr/>
      <dgm:t>
        <a:bodyPr/>
        <a:lstStyle/>
        <a:p>
          <a:endParaRPr lang="en-US"/>
        </a:p>
      </dgm:t>
    </dgm:pt>
    <dgm:pt modelId="{D85240FF-87D4-477A-AEA0-D9321E01BDB4}" type="pres">
      <dgm:prSet presAssocID="{BC0DA066-8AE1-4458-A72A-968CDEDDC4D8}" presName="root2" presStyleCnt="0"/>
      <dgm:spPr/>
    </dgm:pt>
    <dgm:pt modelId="{4EF12A8A-2F4A-4AB3-AB0C-0930062898F8}" type="pres">
      <dgm:prSet presAssocID="{BC0DA066-8AE1-4458-A72A-968CDEDDC4D8}" presName="LevelTwoTextNode" presStyleLbl="node3" presStyleIdx="6" presStyleCnt="8" custScaleX="80362" custScaleY="100747" custLinFactNeighborX="-71535" custLinFactNeighborY="-2432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A130D23-B19D-4C75-A4BC-E106D0EBBA7E}" type="pres">
      <dgm:prSet presAssocID="{BC0DA066-8AE1-4458-A72A-968CDEDDC4D8}" presName="level3hierChild" presStyleCnt="0"/>
      <dgm:spPr/>
    </dgm:pt>
    <dgm:pt modelId="{424FC908-A3FD-4364-B76C-6393569ED655}" type="pres">
      <dgm:prSet presAssocID="{9CED6831-84B9-4513-A30C-8FEEA4361F34}" presName="conn2-1" presStyleLbl="parChTrans1D4" presStyleIdx="0" presStyleCnt="2"/>
      <dgm:spPr/>
      <dgm:t>
        <a:bodyPr/>
        <a:lstStyle/>
        <a:p>
          <a:endParaRPr lang="en-US"/>
        </a:p>
      </dgm:t>
    </dgm:pt>
    <dgm:pt modelId="{115F5EC7-2EDA-44BF-931D-6CF77FA6145C}" type="pres">
      <dgm:prSet presAssocID="{9CED6831-84B9-4513-A30C-8FEEA4361F34}" presName="connTx" presStyleLbl="parChTrans1D4" presStyleIdx="0" presStyleCnt="2"/>
      <dgm:spPr/>
      <dgm:t>
        <a:bodyPr/>
        <a:lstStyle/>
        <a:p>
          <a:endParaRPr lang="en-US"/>
        </a:p>
      </dgm:t>
    </dgm:pt>
    <dgm:pt modelId="{3F9D217E-D315-4F32-B8BB-46FDEA59E4A2}" type="pres">
      <dgm:prSet presAssocID="{AD17FC38-CE9F-4ECF-8109-0B810AA92467}" presName="root2" presStyleCnt="0"/>
      <dgm:spPr/>
    </dgm:pt>
    <dgm:pt modelId="{978B4A05-1DFC-4D07-8F89-907D062BF2B6}" type="pres">
      <dgm:prSet presAssocID="{AD17FC38-CE9F-4ECF-8109-0B810AA92467}" presName="LevelTwoTextNode" presStyleLbl="node4" presStyleIdx="0" presStyleCnt="2" custScaleX="168610" custScaleY="118282" custLinFactX="-49173" custLinFactNeighborX="-100000" custLinFactNeighborY="-1251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E05A4EB-B59C-41DA-BC9A-AFCAB9E79C0B}" type="pres">
      <dgm:prSet presAssocID="{AD17FC38-CE9F-4ECF-8109-0B810AA92467}" presName="level3hierChild" presStyleCnt="0"/>
      <dgm:spPr/>
    </dgm:pt>
    <dgm:pt modelId="{9ECB8493-2CBF-4DA2-B745-16616DD72F47}" type="pres">
      <dgm:prSet presAssocID="{2117082C-75C9-4815-A173-481A681C7A38}" presName="conn2-1" presStyleLbl="parChTrans1D4" presStyleIdx="1" presStyleCnt="2"/>
      <dgm:spPr/>
      <dgm:t>
        <a:bodyPr/>
        <a:lstStyle/>
        <a:p>
          <a:endParaRPr lang="en-US"/>
        </a:p>
      </dgm:t>
    </dgm:pt>
    <dgm:pt modelId="{06FF3350-B28C-4288-85E7-5088ECA18DA8}" type="pres">
      <dgm:prSet presAssocID="{2117082C-75C9-4815-A173-481A681C7A38}" presName="connTx" presStyleLbl="parChTrans1D4" presStyleIdx="1" presStyleCnt="2"/>
      <dgm:spPr/>
      <dgm:t>
        <a:bodyPr/>
        <a:lstStyle/>
        <a:p>
          <a:endParaRPr lang="en-US"/>
        </a:p>
      </dgm:t>
    </dgm:pt>
    <dgm:pt modelId="{A3F9452F-D33B-4AFB-8AEF-2E5F49BA3790}" type="pres">
      <dgm:prSet presAssocID="{E6E2AEF8-3CBB-4054-AB66-6295F89C6B97}" presName="root2" presStyleCnt="0"/>
      <dgm:spPr/>
    </dgm:pt>
    <dgm:pt modelId="{B94365BD-ED83-42AD-B5A9-ED5EAB15C414}" type="pres">
      <dgm:prSet presAssocID="{E6E2AEF8-3CBB-4054-AB66-6295F89C6B97}" presName="LevelTwoTextNode" presStyleLbl="node4" presStyleIdx="1" presStyleCnt="2" custScaleX="168610" custScaleY="118282" custLinFactX="-49173" custLinFactNeighborX="-100000" custLinFactNeighborY="-1251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7B4C81A-7C26-4732-9D04-29CD2BECB565}" type="pres">
      <dgm:prSet presAssocID="{E6E2AEF8-3CBB-4054-AB66-6295F89C6B97}" presName="level3hierChild" presStyleCnt="0"/>
      <dgm:spPr/>
    </dgm:pt>
    <dgm:pt modelId="{6962C6C8-07CB-4ED4-ACE3-EE0A1F60EF11}" type="pres">
      <dgm:prSet presAssocID="{41FCFB54-74FE-48BA-8128-B92A07642EE3}" presName="conn2-1" presStyleLbl="parChTrans1D3" presStyleIdx="7" presStyleCnt="8"/>
      <dgm:spPr/>
      <dgm:t>
        <a:bodyPr/>
        <a:lstStyle/>
        <a:p>
          <a:endParaRPr lang="en-US"/>
        </a:p>
      </dgm:t>
    </dgm:pt>
    <dgm:pt modelId="{149F45B8-D381-4644-A2FA-22D6A69BCFDF}" type="pres">
      <dgm:prSet presAssocID="{41FCFB54-74FE-48BA-8128-B92A07642EE3}" presName="connTx" presStyleLbl="parChTrans1D3" presStyleIdx="7" presStyleCnt="8"/>
      <dgm:spPr/>
      <dgm:t>
        <a:bodyPr/>
        <a:lstStyle/>
        <a:p>
          <a:endParaRPr lang="en-US"/>
        </a:p>
      </dgm:t>
    </dgm:pt>
    <dgm:pt modelId="{CEF43F7E-3D37-42E1-BBB1-57DB0E9E5EA1}" type="pres">
      <dgm:prSet presAssocID="{6F49EDA5-B697-4512-B814-C8FAF65744E2}" presName="root2" presStyleCnt="0"/>
      <dgm:spPr/>
    </dgm:pt>
    <dgm:pt modelId="{E003140D-823E-47BF-9E10-D51312D715CB}" type="pres">
      <dgm:prSet presAssocID="{6F49EDA5-B697-4512-B814-C8FAF65744E2}" presName="LevelTwoTextNode" presStyleLbl="node3" presStyleIdx="7" presStyleCnt="8" custScaleX="80362" custScaleY="100747" custLinFactNeighborX="-71535" custLinFactNeighborY="-2432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C0D6EA9-1725-4465-BEB6-596DF95F453F}" type="pres">
      <dgm:prSet presAssocID="{6F49EDA5-B697-4512-B814-C8FAF65744E2}" presName="level3hierChild" presStyleCnt="0"/>
      <dgm:spPr/>
    </dgm:pt>
  </dgm:ptLst>
  <dgm:cxnLst>
    <dgm:cxn modelId="{3A4DAD03-B9DB-4585-AF42-F9D83547860E}" type="presOf" srcId="{BC0DA066-8AE1-4458-A72A-968CDEDDC4D8}" destId="{4EF12A8A-2F4A-4AB3-AB0C-0930062898F8}" srcOrd="0" destOrd="0" presId="urn:microsoft.com/office/officeart/2008/layout/HorizontalMultiLevelHierarchy"/>
    <dgm:cxn modelId="{D6718BBD-2441-45DF-AD1E-C23B6E3CFC8B}" type="presOf" srcId="{3C1F5B19-36A0-4568-B640-28801D62DA84}" destId="{46C7D5D2-7045-4824-83B4-DAAEC470F93D}" srcOrd="1" destOrd="0" presId="urn:microsoft.com/office/officeart/2008/layout/HorizontalMultiLevelHierarchy"/>
    <dgm:cxn modelId="{9B0E56E3-147B-41A4-8285-51AC19544D29}" type="presOf" srcId="{B50D34B4-4911-4C3D-87B2-E93828BE2A79}" destId="{649D87BB-2D70-461E-BDE8-52B0F4048D28}" srcOrd="1" destOrd="0" presId="urn:microsoft.com/office/officeart/2008/layout/HorizontalMultiLevelHierarchy"/>
    <dgm:cxn modelId="{8518D8ED-2560-4109-8F6D-360FEE4CF616}" type="presOf" srcId="{757A62A4-7A06-4961-A164-10FC24E8594F}" destId="{1994DE08-15C0-4C3A-96C8-B1D816390E63}" srcOrd="1" destOrd="0" presId="urn:microsoft.com/office/officeart/2008/layout/HorizontalMultiLevelHierarchy"/>
    <dgm:cxn modelId="{447ACE60-03AD-4EA3-B35E-3D277425A6BF}" srcId="{11116CB7-18FE-4398-B574-DA3AF6C5C40C}" destId="{184B9139-C0E5-460D-912B-DFEEF9624EF9}" srcOrd="2" destOrd="0" parTransId="{6C718F2F-F043-488A-94AA-811337FBFF9B}" sibTransId="{8A37A944-1546-4338-B722-138B9C5A4B16}"/>
    <dgm:cxn modelId="{285CCBA1-D2A1-48C2-AD02-0E681B1DFC14}" type="presOf" srcId="{41FCFB54-74FE-48BA-8128-B92A07642EE3}" destId="{149F45B8-D381-4644-A2FA-22D6A69BCFDF}" srcOrd="1" destOrd="0" presId="urn:microsoft.com/office/officeart/2008/layout/HorizontalMultiLevelHierarchy"/>
    <dgm:cxn modelId="{08C4B841-1A0A-4B08-BB13-9013940A2FE2}" type="presOf" srcId="{E07909E9-52B4-4539-8790-AEB255B8C403}" destId="{EE42403D-3861-439E-9733-04652147CA1C}" srcOrd="1" destOrd="0" presId="urn:microsoft.com/office/officeart/2008/layout/HorizontalMultiLevelHierarchy"/>
    <dgm:cxn modelId="{E22C9397-560C-4768-B8BE-D4A879BD00FC}" type="presOf" srcId="{CC0EF068-6C56-4F1C-86C8-546F1401ADD3}" destId="{1C08389B-4010-48CB-8A47-C4E27A7F2ED4}" srcOrd="1" destOrd="0" presId="urn:microsoft.com/office/officeart/2008/layout/HorizontalMultiLevelHierarchy"/>
    <dgm:cxn modelId="{68FCE58E-0CFD-4E0C-908E-2076D15F5856}" type="presOf" srcId="{647B7D53-C564-4A32-8750-F993430409F9}" destId="{9FE37CA5-0D8E-4F12-87EF-F09ABA8FACEA}" srcOrd="0" destOrd="0" presId="urn:microsoft.com/office/officeart/2008/layout/HorizontalMultiLevelHierarchy"/>
    <dgm:cxn modelId="{CE31A3FC-9CC1-4A84-B047-C69135DC879C}" type="presOf" srcId="{9CED6831-84B9-4513-A30C-8FEEA4361F34}" destId="{115F5EC7-2EDA-44BF-931D-6CF77FA6145C}" srcOrd="1" destOrd="0" presId="urn:microsoft.com/office/officeart/2008/layout/HorizontalMultiLevelHierarchy"/>
    <dgm:cxn modelId="{77E2B86E-A1BF-4CE7-BC6F-12D88318F3B2}" type="presOf" srcId="{B50D34B4-4911-4C3D-87B2-E93828BE2A79}" destId="{F2C0B5C5-D7ED-4898-BE62-ECCBC6990460}" srcOrd="0" destOrd="0" presId="urn:microsoft.com/office/officeart/2008/layout/HorizontalMultiLevelHierarchy"/>
    <dgm:cxn modelId="{0203E0F2-50DB-4B47-BFEB-BCD8E68BA7C7}" type="presOf" srcId="{6C718F2F-F043-488A-94AA-811337FBFF9B}" destId="{2D3CA802-A858-482F-9839-ABF7F971C478}" srcOrd="1" destOrd="0" presId="urn:microsoft.com/office/officeart/2008/layout/HorizontalMultiLevelHierarchy"/>
    <dgm:cxn modelId="{F9C41738-7D0A-4C8D-AAA9-3FD05E34EEC0}" type="presOf" srcId="{168298D1-705C-4BDA-B632-83DE8A5F2220}" destId="{87A572E2-E3FA-40DA-A41D-453FCC965891}" srcOrd="0" destOrd="0" presId="urn:microsoft.com/office/officeart/2008/layout/HorizontalMultiLevelHierarchy"/>
    <dgm:cxn modelId="{2927500E-6992-4E81-B5B8-4ABCA461732C}" type="presOf" srcId="{58A7C662-40A0-4C57-BED0-56D7B6584F4A}" destId="{9F22DF7F-FFCD-4763-BCAE-29B960234A65}" srcOrd="0" destOrd="0" presId="urn:microsoft.com/office/officeart/2008/layout/HorizontalMultiLevelHierarchy"/>
    <dgm:cxn modelId="{80D3256E-689F-446F-ABF3-03C3C9ECA6C5}" type="presOf" srcId="{A4F5A39E-C21D-4C90-8879-C615FA5FAE2C}" destId="{706E2A4B-8F1A-4638-BC08-D098A386C4B9}" srcOrd="1" destOrd="0" presId="urn:microsoft.com/office/officeart/2008/layout/HorizontalMultiLevelHierarchy"/>
    <dgm:cxn modelId="{10A429D6-5D78-4892-88CC-535BC570CEAB}" type="presOf" srcId="{20D3C24A-66F9-4680-87A4-975C20FF730D}" destId="{A142EF78-6728-4755-B6D1-4CC5290ACCFD}" srcOrd="0" destOrd="0" presId="urn:microsoft.com/office/officeart/2008/layout/HorizontalMultiLevelHierarchy"/>
    <dgm:cxn modelId="{F72F0F78-AD53-4F14-A479-83B5EA517006}" type="presOf" srcId="{0B03ACF4-0D14-4500-A97C-6A8882E00A5F}" destId="{0607CE79-6F8A-42C8-B6F1-0ABE620B41C8}" srcOrd="1" destOrd="0" presId="urn:microsoft.com/office/officeart/2008/layout/HorizontalMultiLevelHierarchy"/>
    <dgm:cxn modelId="{7600A423-194C-4404-9851-2F19E118CE48}" srcId="{647B7D53-C564-4A32-8750-F993430409F9}" destId="{20D3C24A-66F9-4680-87A4-975C20FF730D}" srcOrd="2" destOrd="0" parTransId="{58A7C662-40A0-4C57-BED0-56D7B6584F4A}" sibTransId="{447123AD-DD1B-47FF-ABF7-BB69A03900BA}"/>
    <dgm:cxn modelId="{5EB2DD60-1128-4612-8CB7-F495A5D7D8C1}" type="presOf" srcId="{757A62A4-7A06-4961-A164-10FC24E8594F}" destId="{D57C489B-BB76-447F-ACC1-6418BB3F948C}" srcOrd="0" destOrd="0" presId="urn:microsoft.com/office/officeart/2008/layout/HorizontalMultiLevelHierarchy"/>
    <dgm:cxn modelId="{E9353AC9-0D2E-4181-A20F-42A0127E03FB}" type="presOf" srcId="{E6E2AEF8-3CBB-4054-AB66-6295F89C6B97}" destId="{B94365BD-ED83-42AD-B5A9-ED5EAB15C414}" srcOrd="0" destOrd="0" presId="urn:microsoft.com/office/officeart/2008/layout/HorizontalMultiLevelHierarchy"/>
    <dgm:cxn modelId="{2221DC6B-CCE3-472E-BAD1-F8C3A3A63F69}" type="presOf" srcId="{6C718F2F-F043-488A-94AA-811337FBFF9B}" destId="{1AA1E14B-ADD6-48A0-850A-E2909C9FF41F}" srcOrd="0" destOrd="0" presId="urn:microsoft.com/office/officeart/2008/layout/HorizontalMultiLevelHierarchy"/>
    <dgm:cxn modelId="{5DC07356-6561-482D-A836-ED9421809E5B}" srcId="{184B9139-C0E5-460D-912B-DFEEF9624EF9}" destId="{6F49EDA5-B697-4512-B814-C8FAF65744E2}" srcOrd="2" destOrd="0" parTransId="{41FCFB54-74FE-48BA-8128-B92A07642EE3}" sibTransId="{6D02EDB1-19E8-4719-B69A-F61E458ED8D2}"/>
    <dgm:cxn modelId="{7A55DBCB-46FB-4521-BE91-401FB88E584C}" type="presOf" srcId="{3C1F5B19-36A0-4568-B640-28801D62DA84}" destId="{59FC3985-EA2D-4682-A752-6DF9E1991AC8}" srcOrd="0" destOrd="0" presId="urn:microsoft.com/office/officeart/2008/layout/HorizontalMultiLevelHierarchy"/>
    <dgm:cxn modelId="{EFA83A4A-DF28-4345-AC01-3047B19BAA04}" srcId="{3A597C26-4EBD-4B25-A57D-A6E573CF4D6C}" destId="{11116CB7-18FE-4398-B574-DA3AF6C5C40C}" srcOrd="0" destOrd="0" parTransId="{42E7036D-61DB-4FD9-8B37-6E0A0E259F6D}" sibTransId="{8C4B43E5-981F-4756-AD16-A86CF1DE2DF7}"/>
    <dgm:cxn modelId="{DAD60E69-37D3-413F-9AB5-40FADD837CB5}" srcId="{184B9139-C0E5-460D-912B-DFEEF9624EF9}" destId="{BC0DA066-8AE1-4458-A72A-968CDEDDC4D8}" srcOrd="1" destOrd="0" parTransId="{A4F5A39E-C21D-4C90-8879-C615FA5FAE2C}" sibTransId="{E440B515-51C9-456F-8782-A5E2D0DEAD89}"/>
    <dgm:cxn modelId="{386AF029-3488-4701-A892-1BB0A5AA0B93}" type="presOf" srcId="{58A7C662-40A0-4C57-BED0-56D7B6584F4A}" destId="{7EA3A0FD-151A-4838-B459-A2670E85CE4F}" srcOrd="1" destOrd="0" presId="urn:microsoft.com/office/officeart/2008/layout/HorizontalMultiLevelHierarchy"/>
    <dgm:cxn modelId="{C1113D3C-8F36-4E9C-9935-52E6238D0FF4}" type="presOf" srcId="{2117082C-75C9-4815-A173-481A681C7A38}" destId="{9ECB8493-2CBF-4DA2-B745-16616DD72F47}" srcOrd="0" destOrd="0" presId="urn:microsoft.com/office/officeart/2008/layout/HorizontalMultiLevelHierarchy"/>
    <dgm:cxn modelId="{6E837FD9-1B05-4B69-8461-29B53224FD70}" srcId="{BC0DA066-8AE1-4458-A72A-968CDEDDC4D8}" destId="{E6E2AEF8-3CBB-4054-AB66-6295F89C6B97}" srcOrd="1" destOrd="0" parTransId="{2117082C-75C9-4815-A173-481A681C7A38}" sibTransId="{EF76D1DC-415D-42F9-B396-F682856390BC}"/>
    <dgm:cxn modelId="{C7D0C2A2-5E36-49B6-AE96-92C8EB40A879}" type="presOf" srcId="{AD17FC38-CE9F-4ECF-8109-0B810AA92467}" destId="{978B4A05-1DFC-4D07-8F89-907D062BF2B6}" srcOrd="0" destOrd="0" presId="urn:microsoft.com/office/officeart/2008/layout/HorizontalMultiLevelHierarchy"/>
    <dgm:cxn modelId="{3C856220-0ECC-4C18-8B1E-3550C64A3DE3}" srcId="{647B7D53-C564-4A32-8750-F993430409F9}" destId="{B8F836A4-592F-4290-8CC5-FBA27CAABE63}" srcOrd="1" destOrd="0" parTransId="{B50D34B4-4911-4C3D-87B2-E93828BE2A79}" sibTransId="{BA72DAC7-22A6-4571-A357-B304E0032C46}"/>
    <dgm:cxn modelId="{D83C0294-B4DD-41A8-B0F4-6DE6BCC0D14E}" srcId="{11116CB7-18FE-4398-B574-DA3AF6C5C40C}" destId="{647B7D53-C564-4A32-8750-F993430409F9}" srcOrd="1" destOrd="0" parTransId="{0B03ACF4-0D14-4500-A97C-6A8882E00A5F}" sibTransId="{AFBF0EFB-060E-41BF-8060-591304BBBCD8}"/>
    <dgm:cxn modelId="{5EAD66FE-B662-4101-956C-F6E45E292578}" type="presOf" srcId="{2117082C-75C9-4815-A173-481A681C7A38}" destId="{06FF3350-B28C-4288-85E7-5088ECA18DA8}" srcOrd="1" destOrd="0" presId="urn:microsoft.com/office/officeart/2008/layout/HorizontalMultiLevelHierarchy"/>
    <dgm:cxn modelId="{14987127-9B70-4CA6-83B1-F23E16A51C2A}" type="presOf" srcId="{41FCFB54-74FE-48BA-8128-B92A07642EE3}" destId="{6962C6C8-07CB-4ED4-ACE3-EE0A1F60EF11}" srcOrd="0" destOrd="0" presId="urn:microsoft.com/office/officeart/2008/layout/HorizontalMultiLevelHierarchy"/>
    <dgm:cxn modelId="{DDAF067F-6B64-4ABE-A1EF-53327C9D9D64}" type="presOf" srcId="{BA739973-6D71-46B8-AD05-7DB332EA0AAB}" destId="{C40C1613-FBB8-479C-92BF-697389A0826B}" srcOrd="0" destOrd="0" presId="urn:microsoft.com/office/officeart/2008/layout/HorizontalMultiLevelHierarchy"/>
    <dgm:cxn modelId="{59F65261-B0D6-4AE9-99D6-8605A16E098F}" type="presOf" srcId="{6F49EDA5-B697-4512-B814-C8FAF65744E2}" destId="{E003140D-823E-47BF-9E10-D51312D715CB}" srcOrd="0" destOrd="0" presId="urn:microsoft.com/office/officeart/2008/layout/HorizontalMultiLevelHierarchy"/>
    <dgm:cxn modelId="{3B85AC2B-3F7E-45BB-8BF5-6161F44AEB7C}" type="presOf" srcId="{AB3EC817-90C4-4D04-AD53-8FD3069C412C}" destId="{71372636-EDF2-465F-929B-10543D429674}" srcOrd="0" destOrd="0" presId="urn:microsoft.com/office/officeart/2008/layout/HorizontalMultiLevelHierarchy"/>
    <dgm:cxn modelId="{CAAC79CE-1030-4818-B64D-684B123C755E}" type="presOf" srcId="{184B9139-C0E5-460D-912B-DFEEF9624EF9}" destId="{AB9C9448-8070-4F88-8E86-A95B81733EEB}" srcOrd="0" destOrd="0" presId="urn:microsoft.com/office/officeart/2008/layout/HorizontalMultiLevelHierarchy"/>
    <dgm:cxn modelId="{D68E01E7-BFC9-47ED-8813-82F33330ED11}" type="presOf" srcId="{CC0EF068-6C56-4F1C-86C8-546F1401ADD3}" destId="{753CB797-4AA4-4C11-8987-288935416FB8}" srcOrd="0" destOrd="0" presId="urn:microsoft.com/office/officeart/2008/layout/HorizontalMultiLevelHierarchy"/>
    <dgm:cxn modelId="{7BA36F31-2E36-46EB-B0A1-33B018EB7728}" type="presOf" srcId="{26460860-818C-4744-987A-324D944BF459}" destId="{64150ADE-488A-4DD9-A548-28F7733FE580}" srcOrd="0" destOrd="0" presId="urn:microsoft.com/office/officeart/2008/layout/HorizontalMultiLevelHierarchy"/>
    <dgm:cxn modelId="{7E1025EC-09EB-4E48-9318-BB748A164A18}" srcId="{184B9139-C0E5-460D-912B-DFEEF9624EF9}" destId="{AB3EC817-90C4-4D04-AD53-8FD3069C412C}" srcOrd="0" destOrd="0" parTransId="{757A62A4-7A06-4961-A164-10FC24E8594F}" sibTransId="{20E5194B-FAEE-4B78-8EF7-34548E37B7A0}"/>
    <dgm:cxn modelId="{3E50AF74-BA7D-4328-9A38-521431CEE939}" type="presOf" srcId="{3A597C26-4EBD-4B25-A57D-A6E573CF4D6C}" destId="{9AC31FD7-6D4C-4256-AED0-5B77C7448A1A}" srcOrd="0" destOrd="0" presId="urn:microsoft.com/office/officeart/2008/layout/HorizontalMultiLevelHierarchy"/>
    <dgm:cxn modelId="{D71BCC4F-9FA6-4927-BB1C-A9E9573443CB}" srcId="{647B7D53-C564-4A32-8750-F993430409F9}" destId="{168298D1-705C-4BDA-B632-83DE8A5F2220}" srcOrd="4" destOrd="0" parTransId="{E07909E9-52B4-4539-8790-AEB255B8C403}" sibTransId="{C1FB34B0-DCA0-42C2-8466-6AA832BDD6A9}"/>
    <dgm:cxn modelId="{F2DF6761-D9B3-4396-BD81-3DA80A10A1F9}" type="presOf" srcId="{6B27B9D3-FAE1-43DA-9586-03FA40DECA4E}" destId="{B9591570-6950-4394-82CB-7C81E59CC455}" srcOrd="1" destOrd="0" presId="urn:microsoft.com/office/officeart/2008/layout/HorizontalMultiLevelHierarchy"/>
    <dgm:cxn modelId="{F7F95291-1F15-4F3A-9857-36EDB57F9499}" type="presOf" srcId="{C5E55087-BC33-45A4-8CA4-6CA07C3D43FA}" destId="{3563BA87-8114-4939-B592-5B7648D4A4FB}" srcOrd="0" destOrd="0" presId="urn:microsoft.com/office/officeart/2008/layout/HorizontalMultiLevelHierarchy"/>
    <dgm:cxn modelId="{5B4ADDF0-E29E-41E8-8040-74FF29219D46}" type="presOf" srcId="{B8F836A4-592F-4290-8CC5-FBA27CAABE63}" destId="{9AAD2CF0-2029-4C82-8FD6-0E8A4CFBA140}" srcOrd="0" destOrd="0" presId="urn:microsoft.com/office/officeart/2008/layout/HorizontalMultiLevelHierarchy"/>
    <dgm:cxn modelId="{46222A78-BE9E-49CD-AA67-52BDBAD1F2B1}" type="presOf" srcId="{9CED6831-84B9-4513-A30C-8FEEA4361F34}" destId="{424FC908-A3FD-4364-B76C-6393569ED655}" srcOrd="0" destOrd="0" presId="urn:microsoft.com/office/officeart/2008/layout/HorizontalMultiLevelHierarchy"/>
    <dgm:cxn modelId="{4F3C1009-FDF0-49EB-A490-1DD6CDEDBAF6}" type="presOf" srcId="{A4F5A39E-C21D-4C90-8879-C615FA5FAE2C}" destId="{E710563F-5FA9-4562-A16F-40F31D80CB71}" srcOrd="0" destOrd="0" presId="urn:microsoft.com/office/officeart/2008/layout/HorizontalMultiLevelHierarchy"/>
    <dgm:cxn modelId="{0A2F79B9-E327-48EE-AE85-9F3748A4BA1A}" srcId="{647B7D53-C564-4A32-8750-F993430409F9}" destId="{BA739973-6D71-46B8-AD05-7DB332EA0AAB}" srcOrd="0" destOrd="0" parTransId="{CC0EF068-6C56-4F1C-86C8-546F1401ADD3}" sibTransId="{5FEA44CF-B570-48CB-8A0E-DD9AC1E31047}"/>
    <dgm:cxn modelId="{2E42699C-4414-4F12-8062-0D7EC98C7B2B}" type="presOf" srcId="{0B03ACF4-0D14-4500-A97C-6A8882E00A5F}" destId="{D3217EF3-DBCD-4B47-B7A9-1EAFF2AB629C}" srcOrd="0" destOrd="0" presId="urn:microsoft.com/office/officeart/2008/layout/HorizontalMultiLevelHierarchy"/>
    <dgm:cxn modelId="{8F247A6B-397D-4777-84F0-62D71E220976}" type="presOf" srcId="{E07909E9-52B4-4539-8790-AEB255B8C403}" destId="{3DB1B7E4-0919-47A5-8BD9-65E181E93677}" srcOrd="0" destOrd="0" presId="urn:microsoft.com/office/officeart/2008/layout/HorizontalMultiLevelHierarchy"/>
    <dgm:cxn modelId="{A605574B-7B42-467A-98CC-A3B793780652}" srcId="{11116CB7-18FE-4398-B574-DA3AF6C5C40C}" destId="{C5E55087-BC33-45A4-8CA4-6CA07C3D43FA}" srcOrd="0" destOrd="0" parTransId="{3C1F5B19-36A0-4568-B640-28801D62DA84}" sibTransId="{AF3463B1-CE7F-407C-B93A-2172E4B23AF7}"/>
    <dgm:cxn modelId="{FF041AB1-473A-43A6-B3CD-83B471A67DBA}" type="presOf" srcId="{11116CB7-18FE-4398-B574-DA3AF6C5C40C}" destId="{1EC84189-F7AF-4D55-8DA0-6B5BD0AB3085}" srcOrd="0" destOrd="0" presId="urn:microsoft.com/office/officeart/2008/layout/HorizontalMultiLevelHierarchy"/>
    <dgm:cxn modelId="{F6DA2DFB-E4F7-497F-88F7-8FD90990AD5D}" type="presOf" srcId="{6B27B9D3-FAE1-43DA-9586-03FA40DECA4E}" destId="{8B5DFCDE-1EAE-46C5-9FC8-C0643D06DA60}" srcOrd="0" destOrd="0" presId="urn:microsoft.com/office/officeart/2008/layout/HorizontalMultiLevelHierarchy"/>
    <dgm:cxn modelId="{F8DE7998-7FEC-47B7-BB86-77281A678807}" srcId="{647B7D53-C564-4A32-8750-F993430409F9}" destId="{26460860-818C-4744-987A-324D944BF459}" srcOrd="3" destOrd="0" parTransId="{6B27B9D3-FAE1-43DA-9586-03FA40DECA4E}" sibTransId="{353A1364-A245-4419-8810-37CCCABC93E3}"/>
    <dgm:cxn modelId="{7180237A-B6F5-4FDB-A821-BA49ECF091D1}" srcId="{BC0DA066-8AE1-4458-A72A-968CDEDDC4D8}" destId="{AD17FC38-CE9F-4ECF-8109-0B810AA92467}" srcOrd="0" destOrd="0" parTransId="{9CED6831-84B9-4513-A30C-8FEEA4361F34}" sibTransId="{92E1F8EC-B6A2-4D6B-BFF1-7597ABB061C9}"/>
    <dgm:cxn modelId="{A7C60F97-6ADB-44C4-A450-9FC4CC4BDBBB}" type="presParOf" srcId="{9AC31FD7-6D4C-4256-AED0-5B77C7448A1A}" destId="{4BCEA7C4-F3FD-4F4E-B94C-30139E2FB771}" srcOrd="0" destOrd="0" presId="urn:microsoft.com/office/officeart/2008/layout/HorizontalMultiLevelHierarchy"/>
    <dgm:cxn modelId="{1504CBD6-D12E-42CB-84AE-14A82205F2B1}" type="presParOf" srcId="{4BCEA7C4-F3FD-4F4E-B94C-30139E2FB771}" destId="{1EC84189-F7AF-4D55-8DA0-6B5BD0AB3085}" srcOrd="0" destOrd="0" presId="urn:microsoft.com/office/officeart/2008/layout/HorizontalMultiLevelHierarchy"/>
    <dgm:cxn modelId="{3BEFFE17-A1CA-40DB-828C-AA347756A602}" type="presParOf" srcId="{4BCEA7C4-F3FD-4F4E-B94C-30139E2FB771}" destId="{77993D74-FAED-456B-BD38-F976422B79E9}" srcOrd="1" destOrd="0" presId="urn:microsoft.com/office/officeart/2008/layout/HorizontalMultiLevelHierarchy"/>
    <dgm:cxn modelId="{D02D93D2-A21D-44DD-977F-8CDB3A8B0F38}" type="presParOf" srcId="{77993D74-FAED-456B-BD38-F976422B79E9}" destId="{59FC3985-EA2D-4682-A752-6DF9E1991AC8}" srcOrd="0" destOrd="0" presId="urn:microsoft.com/office/officeart/2008/layout/HorizontalMultiLevelHierarchy"/>
    <dgm:cxn modelId="{DA044646-DCDD-4C2B-9C06-89E3FA300D91}" type="presParOf" srcId="{59FC3985-EA2D-4682-A752-6DF9E1991AC8}" destId="{46C7D5D2-7045-4824-83B4-DAAEC470F93D}" srcOrd="0" destOrd="0" presId="urn:microsoft.com/office/officeart/2008/layout/HorizontalMultiLevelHierarchy"/>
    <dgm:cxn modelId="{2F7E1EF1-E836-4092-B779-D3965C5705D1}" type="presParOf" srcId="{77993D74-FAED-456B-BD38-F976422B79E9}" destId="{E7797F5D-36CD-4161-85F0-87C48BAB6E31}" srcOrd="1" destOrd="0" presId="urn:microsoft.com/office/officeart/2008/layout/HorizontalMultiLevelHierarchy"/>
    <dgm:cxn modelId="{1D501324-5E01-4D2D-9B6B-89F1C4E2BF26}" type="presParOf" srcId="{E7797F5D-36CD-4161-85F0-87C48BAB6E31}" destId="{3563BA87-8114-4939-B592-5B7648D4A4FB}" srcOrd="0" destOrd="0" presId="urn:microsoft.com/office/officeart/2008/layout/HorizontalMultiLevelHierarchy"/>
    <dgm:cxn modelId="{F10919ED-2945-45D8-A927-EAF1C997DBBA}" type="presParOf" srcId="{E7797F5D-36CD-4161-85F0-87C48BAB6E31}" destId="{53204FF1-29A4-4C84-8A81-B383C5A0A024}" srcOrd="1" destOrd="0" presId="urn:microsoft.com/office/officeart/2008/layout/HorizontalMultiLevelHierarchy"/>
    <dgm:cxn modelId="{E142812E-23A2-4623-BB24-EC6B9E5E4309}" type="presParOf" srcId="{77993D74-FAED-456B-BD38-F976422B79E9}" destId="{D3217EF3-DBCD-4B47-B7A9-1EAFF2AB629C}" srcOrd="2" destOrd="0" presId="urn:microsoft.com/office/officeart/2008/layout/HorizontalMultiLevelHierarchy"/>
    <dgm:cxn modelId="{72ADF940-2BE3-4B20-B73C-B6FA7A468E92}" type="presParOf" srcId="{D3217EF3-DBCD-4B47-B7A9-1EAFF2AB629C}" destId="{0607CE79-6F8A-42C8-B6F1-0ABE620B41C8}" srcOrd="0" destOrd="0" presId="urn:microsoft.com/office/officeart/2008/layout/HorizontalMultiLevelHierarchy"/>
    <dgm:cxn modelId="{1CD3DA24-E571-40C2-AE61-87547221397A}" type="presParOf" srcId="{77993D74-FAED-456B-BD38-F976422B79E9}" destId="{74133AC0-6418-4998-BBAA-76243B2DF77B}" srcOrd="3" destOrd="0" presId="urn:microsoft.com/office/officeart/2008/layout/HorizontalMultiLevelHierarchy"/>
    <dgm:cxn modelId="{DEEA0D63-021E-49E3-9EE9-56478ED16641}" type="presParOf" srcId="{74133AC0-6418-4998-BBAA-76243B2DF77B}" destId="{9FE37CA5-0D8E-4F12-87EF-F09ABA8FACEA}" srcOrd="0" destOrd="0" presId="urn:microsoft.com/office/officeart/2008/layout/HorizontalMultiLevelHierarchy"/>
    <dgm:cxn modelId="{2D959833-98FB-40BE-8C88-676EA3473AC2}" type="presParOf" srcId="{74133AC0-6418-4998-BBAA-76243B2DF77B}" destId="{74C94181-F6BD-4BDB-8902-68F1C019BDEE}" srcOrd="1" destOrd="0" presId="urn:microsoft.com/office/officeart/2008/layout/HorizontalMultiLevelHierarchy"/>
    <dgm:cxn modelId="{66D647D7-FEFC-4F84-99A5-8CB6D78FE49E}" type="presParOf" srcId="{74C94181-F6BD-4BDB-8902-68F1C019BDEE}" destId="{753CB797-4AA4-4C11-8987-288935416FB8}" srcOrd="0" destOrd="0" presId="urn:microsoft.com/office/officeart/2008/layout/HorizontalMultiLevelHierarchy"/>
    <dgm:cxn modelId="{9974DE9D-5C0B-4B89-8901-3537B7C78597}" type="presParOf" srcId="{753CB797-4AA4-4C11-8987-288935416FB8}" destId="{1C08389B-4010-48CB-8A47-C4E27A7F2ED4}" srcOrd="0" destOrd="0" presId="urn:microsoft.com/office/officeart/2008/layout/HorizontalMultiLevelHierarchy"/>
    <dgm:cxn modelId="{D06E7829-C514-4DA0-849F-4DCAF3465244}" type="presParOf" srcId="{74C94181-F6BD-4BDB-8902-68F1C019BDEE}" destId="{EEDFA578-E825-4480-BDEA-6F71C230315C}" srcOrd="1" destOrd="0" presId="urn:microsoft.com/office/officeart/2008/layout/HorizontalMultiLevelHierarchy"/>
    <dgm:cxn modelId="{902C9D8B-4B40-4403-8A9C-572001BE2DA2}" type="presParOf" srcId="{EEDFA578-E825-4480-BDEA-6F71C230315C}" destId="{C40C1613-FBB8-479C-92BF-697389A0826B}" srcOrd="0" destOrd="0" presId="urn:microsoft.com/office/officeart/2008/layout/HorizontalMultiLevelHierarchy"/>
    <dgm:cxn modelId="{6D86B846-0F70-4BCE-BF11-D1EA880075D1}" type="presParOf" srcId="{EEDFA578-E825-4480-BDEA-6F71C230315C}" destId="{C081B542-AF18-4321-98DC-0D3074E16A8A}" srcOrd="1" destOrd="0" presId="urn:microsoft.com/office/officeart/2008/layout/HorizontalMultiLevelHierarchy"/>
    <dgm:cxn modelId="{8533D0F7-DA46-4F54-B6CD-345AADBADC6A}" type="presParOf" srcId="{74C94181-F6BD-4BDB-8902-68F1C019BDEE}" destId="{F2C0B5C5-D7ED-4898-BE62-ECCBC6990460}" srcOrd="2" destOrd="0" presId="urn:microsoft.com/office/officeart/2008/layout/HorizontalMultiLevelHierarchy"/>
    <dgm:cxn modelId="{320233F7-09FB-421A-B66E-6DD8AF369D81}" type="presParOf" srcId="{F2C0B5C5-D7ED-4898-BE62-ECCBC6990460}" destId="{649D87BB-2D70-461E-BDE8-52B0F4048D28}" srcOrd="0" destOrd="0" presId="urn:microsoft.com/office/officeart/2008/layout/HorizontalMultiLevelHierarchy"/>
    <dgm:cxn modelId="{3AD6D716-6304-42F3-9FF9-A8907C020079}" type="presParOf" srcId="{74C94181-F6BD-4BDB-8902-68F1C019BDEE}" destId="{F24322A1-5087-4162-837A-4639C7293752}" srcOrd="3" destOrd="0" presId="urn:microsoft.com/office/officeart/2008/layout/HorizontalMultiLevelHierarchy"/>
    <dgm:cxn modelId="{87EBA85E-4194-41FA-9A68-CFA515EBDC7B}" type="presParOf" srcId="{F24322A1-5087-4162-837A-4639C7293752}" destId="{9AAD2CF0-2029-4C82-8FD6-0E8A4CFBA140}" srcOrd="0" destOrd="0" presId="urn:microsoft.com/office/officeart/2008/layout/HorizontalMultiLevelHierarchy"/>
    <dgm:cxn modelId="{5DF11B59-C867-445F-BD58-A699440A116F}" type="presParOf" srcId="{F24322A1-5087-4162-837A-4639C7293752}" destId="{8331E74B-7651-4EA1-A391-1F4E39B9BB9D}" srcOrd="1" destOrd="0" presId="urn:microsoft.com/office/officeart/2008/layout/HorizontalMultiLevelHierarchy"/>
    <dgm:cxn modelId="{7FFA7B12-2229-44B1-BF69-C10D55193A4A}" type="presParOf" srcId="{74C94181-F6BD-4BDB-8902-68F1C019BDEE}" destId="{9F22DF7F-FFCD-4763-BCAE-29B960234A65}" srcOrd="4" destOrd="0" presId="urn:microsoft.com/office/officeart/2008/layout/HorizontalMultiLevelHierarchy"/>
    <dgm:cxn modelId="{99253DFF-97B6-4341-8538-9D849EEE0162}" type="presParOf" srcId="{9F22DF7F-FFCD-4763-BCAE-29B960234A65}" destId="{7EA3A0FD-151A-4838-B459-A2670E85CE4F}" srcOrd="0" destOrd="0" presId="urn:microsoft.com/office/officeart/2008/layout/HorizontalMultiLevelHierarchy"/>
    <dgm:cxn modelId="{C71A370D-31EE-4E9F-9B84-ABACB7CC4F2E}" type="presParOf" srcId="{74C94181-F6BD-4BDB-8902-68F1C019BDEE}" destId="{9DEDCA0B-74EA-489F-8A1A-E47477D28936}" srcOrd="5" destOrd="0" presId="urn:microsoft.com/office/officeart/2008/layout/HorizontalMultiLevelHierarchy"/>
    <dgm:cxn modelId="{8D7396C1-D1CE-47FE-830B-BAE48E00E1BA}" type="presParOf" srcId="{9DEDCA0B-74EA-489F-8A1A-E47477D28936}" destId="{A142EF78-6728-4755-B6D1-4CC5290ACCFD}" srcOrd="0" destOrd="0" presId="urn:microsoft.com/office/officeart/2008/layout/HorizontalMultiLevelHierarchy"/>
    <dgm:cxn modelId="{059828D6-A6C7-4ABD-886F-3D126BEF8176}" type="presParOf" srcId="{9DEDCA0B-74EA-489F-8A1A-E47477D28936}" destId="{F0C8A753-B2D3-49F4-8EE8-418D33DCC73D}" srcOrd="1" destOrd="0" presId="urn:microsoft.com/office/officeart/2008/layout/HorizontalMultiLevelHierarchy"/>
    <dgm:cxn modelId="{BFF802AB-89BF-417B-8F37-DEBAB40EA1B7}" type="presParOf" srcId="{74C94181-F6BD-4BDB-8902-68F1C019BDEE}" destId="{8B5DFCDE-1EAE-46C5-9FC8-C0643D06DA60}" srcOrd="6" destOrd="0" presId="urn:microsoft.com/office/officeart/2008/layout/HorizontalMultiLevelHierarchy"/>
    <dgm:cxn modelId="{2817B96B-A85D-4C90-9728-175D4F7FDC78}" type="presParOf" srcId="{8B5DFCDE-1EAE-46C5-9FC8-C0643D06DA60}" destId="{B9591570-6950-4394-82CB-7C81E59CC455}" srcOrd="0" destOrd="0" presId="urn:microsoft.com/office/officeart/2008/layout/HorizontalMultiLevelHierarchy"/>
    <dgm:cxn modelId="{282BFA7F-BF1B-424D-8207-92059D755F33}" type="presParOf" srcId="{74C94181-F6BD-4BDB-8902-68F1C019BDEE}" destId="{07652391-163B-4AAF-9475-515815FC7431}" srcOrd="7" destOrd="0" presId="urn:microsoft.com/office/officeart/2008/layout/HorizontalMultiLevelHierarchy"/>
    <dgm:cxn modelId="{E76E8DEF-01DD-4830-92BE-6B7788343A18}" type="presParOf" srcId="{07652391-163B-4AAF-9475-515815FC7431}" destId="{64150ADE-488A-4DD9-A548-28F7733FE580}" srcOrd="0" destOrd="0" presId="urn:microsoft.com/office/officeart/2008/layout/HorizontalMultiLevelHierarchy"/>
    <dgm:cxn modelId="{2FC7DB66-0775-4C3C-AD57-7600FEBB35C2}" type="presParOf" srcId="{07652391-163B-4AAF-9475-515815FC7431}" destId="{3905BD8D-5C0A-4155-8B80-7F982DBEBB0B}" srcOrd="1" destOrd="0" presId="urn:microsoft.com/office/officeart/2008/layout/HorizontalMultiLevelHierarchy"/>
    <dgm:cxn modelId="{60BD5B21-6777-476E-B9E7-F0AE88299C8E}" type="presParOf" srcId="{74C94181-F6BD-4BDB-8902-68F1C019BDEE}" destId="{3DB1B7E4-0919-47A5-8BD9-65E181E93677}" srcOrd="8" destOrd="0" presId="urn:microsoft.com/office/officeart/2008/layout/HorizontalMultiLevelHierarchy"/>
    <dgm:cxn modelId="{D4A11E1A-A261-4FBE-99DA-04E2DB85683C}" type="presParOf" srcId="{3DB1B7E4-0919-47A5-8BD9-65E181E93677}" destId="{EE42403D-3861-439E-9733-04652147CA1C}" srcOrd="0" destOrd="0" presId="urn:microsoft.com/office/officeart/2008/layout/HorizontalMultiLevelHierarchy"/>
    <dgm:cxn modelId="{030C2032-EA81-44B2-81F3-52454610A6DC}" type="presParOf" srcId="{74C94181-F6BD-4BDB-8902-68F1C019BDEE}" destId="{B110D498-7937-4479-A9AD-C80C6A36F028}" srcOrd="9" destOrd="0" presId="urn:microsoft.com/office/officeart/2008/layout/HorizontalMultiLevelHierarchy"/>
    <dgm:cxn modelId="{6BCFD34F-0F37-412A-9BE3-14F8D7E08C8A}" type="presParOf" srcId="{B110D498-7937-4479-A9AD-C80C6A36F028}" destId="{87A572E2-E3FA-40DA-A41D-453FCC965891}" srcOrd="0" destOrd="0" presId="urn:microsoft.com/office/officeart/2008/layout/HorizontalMultiLevelHierarchy"/>
    <dgm:cxn modelId="{F39A71E1-6210-413B-8EF1-3245FCC53F88}" type="presParOf" srcId="{B110D498-7937-4479-A9AD-C80C6A36F028}" destId="{A3A066A5-E43F-40CA-BC81-5F043236CD5C}" srcOrd="1" destOrd="0" presId="urn:microsoft.com/office/officeart/2008/layout/HorizontalMultiLevelHierarchy"/>
    <dgm:cxn modelId="{F45F9257-32AD-403D-B1A1-F28267EAC1B5}" type="presParOf" srcId="{77993D74-FAED-456B-BD38-F976422B79E9}" destId="{1AA1E14B-ADD6-48A0-850A-E2909C9FF41F}" srcOrd="4" destOrd="0" presId="urn:microsoft.com/office/officeart/2008/layout/HorizontalMultiLevelHierarchy"/>
    <dgm:cxn modelId="{388F22AB-D211-4B85-8B81-5403E98CD243}" type="presParOf" srcId="{1AA1E14B-ADD6-48A0-850A-E2909C9FF41F}" destId="{2D3CA802-A858-482F-9839-ABF7F971C478}" srcOrd="0" destOrd="0" presId="urn:microsoft.com/office/officeart/2008/layout/HorizontalMultiLevelHierarchy"/>
    <dgm:cxn modelId="{847C71D8-D9CE-495A-8649-25EFA47745E5}" type="presParOf" srcId="{77993D74-FAED-456B-BD38-F976422B79E9}" destId="{48D8FDC0-6743-40FA-BE04-B803EFAE16BA}" srcOrd="5" destOrd="0" presId="urn:microsoft.com/office/officeart/2008/layout/HorizontalMultiLevelHierarchy"/>
    <dgm:cxn modelId="{45173D72-5E7E-46E8-A718-6B77B94CEEC1}" type="presParOf" srcId="{48D8FDC0-6743-40FA-BE04-B803EFAE16BA}" destId="{AB9C9448-8070-4F88-8E86-A95B81733EEB}" srcOrd="0" destOrd="0" presId="urn:microsoft.com/office/officeart/2008/layout/HorizontalMultiLevelHierarchy"/>
    <dgm:cxn modelId="{15B94746-0B06-48F0-9DB7-F6D999BBD1D3}" type="presParOf" srcId="{48D8FDC0-6743-40FA-BE04-B803EFAE16BA}" destId="{13D67BD7-A672-4A93-91D7-8485BD90D2FD}" srcOrd="1" destOrd="0" presId="urn:microsoft.com/office/officeart/2008/layout/HorizontalMultiLevelHierarchy"/>
    <dgm:cxn modelId="{B5429D3F-1DDF-4301-A375-8484B0F2663E}" type="presParOf" srcId="{13D67BD7-A672-4A93-91D7-8485BD90D2FD}" destId="{D57C489B-BB76-447F-ACC1-6418BB3F948C}" srcOrd="0" destOrd="0" presId="urn:microsoft.com/office/officeart/2008/layout/HorizontalMultiLevelHierarchy"/>
    <dgm:cxn modelId="{CF95340C-E6E6-4458-8AAA-DDF0FD624933}" type="presParOf" srcId="{D57C489B-BB76-447F-ACC1-6418BB3F948C}" destId="{1994DE08-15C0-4C3A-96C8-B1D816390E63}" srcOrd="0" destOrd="0" presId="urn:microsoft.com/office/officeart/2008/layout/HorizontalMultiLevelHierarchy"/>
    <dgm:cxn modelId="{750A3C86-783B-4407-80B8-2177DD60DBF1}" type="presParOf" srcId="{13D67BD7-A672-4A93-91D7-8485BD90D2FD}" destId="{32BDAC5A-5960-4112-A2B3-1D81E5B13C5B}" srcOrd="1" destOrd="0" presId="urn:microsoft.com/office/officeart/2008/layout/HorizontalMultiLevelHierarchy"/>
    <dgm:cxn modelId="{FE8F9A51-1C41-4F20-9E0A-41F24DE513AA}" type="presParOf" srcId="{32BDAC5A-5960-4112-A2B3-1D81E5B13C5B}" destId="{71372636-EDF2-465F-929B-10543D429674}" srcOrd="0" destOrd="0" presId="urn:microsoft.com/office/officeart/2008/layout/HorizontalMultiLevelHierarchy"/>
    <dgm:cxn modelId="{E7ABF581-006F-4EE0-BBCE-8DC81DA20B9A}" type="presParOf" srcId="{32BDAC5A-5960-4112-A2B3-1D81E5B13C5B}" destId="{DAB0CA54-BDE5-4406-8B5F-F13594F410F1}" srcOrd="1" destOrd="0" presId="urn:microsoft.com/office/officeart/2008/layout/HorizontalMultiLevelHierarchy"/>
    <dgm:cxn modelId="{D3FEE3AA-5E48-4421-94E9-4E405BDF4186}" type="presParOf" srcId="{13D67BD7-A672-4A93-91D7-8485BD90D2FD}" destId="{E710563F-5FA9-4562-A16F-40F31D80CB71}" srcOrd="2" destOrd="0" presId="urn:microsoft.com/office/officeart/2008/layout/HorizontalMultiLevelHierarchy"/>
    <dgm:cxn modelId="{41499817-BBB3-4458-AA00-E12B2E480FC3}" type="presParOf" srcId="{E710563F-5FA9-4562-A16F-40F31D80CB71}" destId="{706E2A4B-8F1A-4638-BC08-D098A386C4B9}" srcOrd="0" destOrd="0" presId="urn:microsoft.com/office/officeart/2008/layout/HorizontalMultiLevelHierarchy"/>
    <dgm:cxn modelId="{F4EFA31C-35FA-4223-AE15-539D5FDC9F99}" type="presParOf" srcId="{13D67BD7-A672-4A93-91D7-8485BD90D2FD}" destId="{D85240FF-87D4-477A-AEA0-D9321E01BDB4}" srcOrd="3" destOrd="0" presId="urn:microsoft.com/office/officeart/2008/layout/HorizontalMultiLevelHierarchy"/>
    <dgm:cxn modelId="{8C420393-38B4-425C-B973-69397C9EDC5E}" type="presParOf" srcId="{D85240FF-87D4-477A-AEA0-D9321E01BDB4}" destId="{4EF12A8A-2F4A-4AB3-AB0C-0930062898F8}" srcOrd="0" destOrd="0" presId="urn:microsoft.com/office/officeart/2008/layout/HorizontalMultiLevelHierarchy"/>
    <dgm:cxn modelId="{208DB7D1-0543-4277-B6DB-348CA49874D0}" type="presParOf" srcId="{D85240FF-87D4-477A-AEA0-D9321E01BDB4}" destId="{5A130D23-B19D-4C75-A4BC-E106D0EBBA7E}" srcOrd="1" destOrd="0" presId="urn:microsoft.com/office/officeart/2008/layout/HorizontalMultiLevelHierarchy"/>
    <dgm:cxn modelId="{A747B073-90C7-4B75-BC0D-137097CE88CE}" type="presParOf" srcId="{5A130D23-B19D-4C75-A4BC-E106D0EBBA7E}" destId="{424FC908-A3FD-4364-B76C-6393569ED655}" srcOrd="0" destOrd="0" presId="urn:microsoft.com/office/officeart/2008/layout/HorizontalMultiLevelHierarchy"/>
    <dgm:cxn modelId="{D7345F5B-D6EE-4A5B-99F7-25F9E1EA49A4}" type="presParOf" srcId="{424FC908-A3FD-4364-B76C-6393569ED655}" destId="{115F5EC7-2EDA-44BF-931D-6CF77FA6145C}" srcOrd="0" destOrd="0" presId="urn:microsoft.com/office/officeart/2008/layout/HorizontalMultiLevelHierarchy"/>
    <dgm:cxn modelId="{4E64134E-6DA7-48FC-B7ED-AE81D77535DB}" type="presParOf" srcId="{5A130D23-B19D-4C75-A4BC-E106D0EBBA7E}" destId="{3F9D217E-D315-4F32-B8BB-46FDEA59E4A2}" srcOrd="1" destOrd="0" presId="urn:microsoft.com/office/officeart/2008/layout/HorizontalMultiLevelHierarchy"/>
    <dgm:cxn modelId="{3939F94F-1D95-4CE6-9B7B-A34FFBF368AC}" type="presParOf" srcId="{3F9D217E-D315-4F32-B8BB-46FDEA59E4A2}" destId="{978B4A05-1DFC-4D07-8F89-907D062BF2B6}" srcOrd="0" destOrd="0" presId="urn:microsoft.com/office/officeart/2008/layout/HorizontalMultiLevelHierarchy"/>
    <dgm:cxn modelId="{BBC2EEC5-4541-48F8-817F-A3F76616134E}" type="presParOf" srcId="{3F9D217E-D315-4F32-B8BB-46FDEA59E4A2}" destId="{0E05A4EB-B59C-41DA-BC9A-AFCAB9E79C0B}" srcOrd="1" destOrd="0" presId="urn:microsoft.com/office/officeart/2008/layout/HorizontalMultiLevelHierarchy"/>
    <dgm:cxn modelId="{A7E6607F-A39F-433A-8CBA-06E22A5762C4}" type="presParOf" srcId="{5A130D23-B19D-4C75-A4BC-E106D0EBBA7E}" destId="{9ECB8493-2CBF-4DA2-B745-16616DD72F47}" srcOrd="2" destOrd="0" presId="urn:microsoft.com/office/officeart/2008/layout/HorizontalMultiLevelHierarchy"/>
    <dgm:cxn modelId="{2F868535-2937-497E-982B-3DF69B4FE422}" type="presParOf" srcId="{9ECB8493-2CBF-4DA2-B745-16616DD72F47}" destId="{06FF3350-B28C-4288-85E7-5088ECA18DA8}" srcOrd="0" destOrd="0" presId="urn:microsoft.com/office/officeart/2008/layout/HorizontalMultiLevelHierarchy"/>
    <dgm:cxn modelId="{8C7D5D2D-3F1A-46E7-BBEF-D8D0D60CCA64}" type="presParOf" srcId="{5A130D23-B19D-4C75-A4BC-E106D0EBBA7E}" destId="{A3F9452F-D33B-4AFB-8AEF-2E5F49BA3790}" srcOrd="3" destOrd="0" presId="urn:microsoft.com/office/officeart/2008/layout/HorizontalMultiLevelHierarchy"/>
    <dgm:cxn modelId="{ED97183D-6C2D-4C1A-845B-2EFCB0A13184}" type="presParOf" srcId="{A3F9452F-D33B-4AFB-8AEF-2E5F49BA3790}" destId="{B94365BD-ED83-42AD-B5A9-ED5EAB15C414}" srcOrd="0" destOrd="0" presId="urn:microsoft.com/office/officeart/2008/layout/HorizontalMultiLevelHierarchy"/>
    <dgm:cxn modelId="{F0F937E9-90C5-4652-BE8C-B719758671D0}" type="presParOf" srcId="{A3F9452F-D33B-4AFB-8AEF-2E5F49BA3790}" destId="{77B4C81A-7C26-4732-9D04-29CD2BECB565}" srcOrd="1" destOrd="0" presId="urn:microsoft.com/office/officeart/2008/layout/HorizontalMultiLevelHierarchy"/>
    <dgm:cxn modelId="{AA57FFD1-87CB-476F-90BD-E93DC886C604}" type="presParOf" srcId="{13D67BD7-A672-4A93-91D7-8485BD90D2FD}" destId="{6962C6C8-07CB-4ED4-ACE3-EE0A1F60EF11}" srcOrd="4" destOrd="0" presId="urn:microsoft.com/office/officeart/2008/layout/HorizontalMultiLevelHierarchy"/>
    <dgm:cxn modelId="{EC661AAA-BAF2-4184-9D9B-10B0B7550139}" type="presParOf" srcId="{6962C6C8-07CB-4ED4-ACE3-EE0A1F60EF11}" destId="{149F45B8-D381-4644-A2FA-22D6A69BCFDF}" srcOrd="0" destOrd="0" presId="urn:microsoft.com/office/officeart/2008/layout/HorizontalMultiLevelHierarchy"/>
    <dgm:cxn modelId="{1DD941B1-40D8-4BE6-9853-B8924AE25E04}" type="presParOf" srcId="{13D67BD7-A672-4A93-91D7-8485BD90D2FD}" destId="{CEF43F7E-3D37-42E1-BBB1-57DB0E9E5EA1}" srcOrd="5" destOrd="0" presId="urn:microsoft.com/office/officeart/2008/layout/HorizontalMultiLevelHierarchy"/>
    <dgm:cxn modelId="{8830C53E-216F-47C5-82D9-68FEEF181989}" type="presParOf" srcId="{CEF43F7E-3D37-42E1-BBB1-57DB0E9E5EA1}" destId="{E003140D-823E-47BF-9E10-D51312D715CB}" srcOrd="0" destOrd="0" presId="urn:microsoft.com/office/officeart/2008/layout/HorizontalMultiLevelHierarchy"/>
    <dgm:cxn modelId="{A29CE617-3103-4087-9696-F1676178B93C}" type="presParOf" srcId="{CEF43F7E-3D37-42E1-BBB1-57DB0E9E5EA1}" destId="{EC0D6EA9-1725-4465-BEB6-596DF95F453F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8F9B910-5787-4B33-A5ED-1527E317F0B6}" type="doc">
      <dgm:prSet loTypeId="urn:microsoft.com/office/officeart/2005/8/layout/hierarchy2" loCatId="hierarchy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9852D2E5-B780-45CD-9CA4-71DDC5CC470A}">
      <dgm:prSet phldrT="[Text]" custT="1"/>
      <dgm:spPr/>
      <dgm:t>
        <a:bodyPr/>
        <a:lstStyle/>
        <a:p>
          <a:r>
            <a:rPr lang="fa-IR" sz="3200" dirty="0" smtClean="0">
              <a:cs typeface="2  Titr" panose="00000700000000000000" pitchFamily="2" charset="-78"/>
            </a:rPr>
            <a:t>محصول</a:t>
          </a:r>
          <a:endParaRPr lang="en-US" sz="3200" dirty="0">
            <a:cs typeface="2  Titr" panose="00000700000000000000" pitchFamily="2" charset="-78"/>
          </a:endParaRPr>
        </a:p>
      </dgm:t>
    </dgm:pt>
    <dgm:pt modelId="{20845240-D6DA-4077-88C1-E3C09782A8FE}" type="parTrans" cxnId="{4C1E4A38-10D8-475A-BDD9-804FA53107C7}">
      <dgm:prSet/>
      <dgm:spPr/>
      <dgm:t>
        <a:bodyPr/>
        <a:lstStyle/>
        <a:p>
          <a:endParaRPr lang="en-US"/>
        </a:p>
      </dgm:t>
    </dgm:pt>
    <dgm:pt modelId="{A2BBDFA7-D295-493E-81C5-F932B741FBF4}" type="sibTrans" cxnId="{4C1E4A38-10D8-475A-BDD9-804FA53107C7}">
      <dgm:prSet/>
      <dgm:spPr/>
      <dgm:t>
        <a:bodyPr/>
        <a:lstStyle/>
        <a:p>
          <a:endParaRPr lang="en-US"/>
        </a:p>
      </dgm:t>
    </dgm:pt>
    <dgm:pt modelId="{4FB0F8F0-669D-40E4-AF4C-9AFA3A52EA39}">
      <dgm:prSet phldrT="[Text]" custT="1"/>
      <dgm:spPr/>
      <dgm:t>
        <a:bodyPr/>
        <a:lstStyle/>
        <a:p>
          <a:r>
            <a:rPr lang="fa-IR" sz="2400" dirty="0">
              <a:cs typeface="2  Titr" panose="00000700000000000000" pitchFamily="2" charset="-78"/>
            </a:rPr>
            <a:t>اهداف </a:t>
          </a:r>
          <a:r>
            <a:rPr lang="fa-IR" sz="2400" dirty="0" smtClean="0">
              <a:cs typeface="2  Titr" panose="00000700000000000000" pitchFamily="2" charset="-78"/>
            </a:rPr>
            <a:t>کتاب و اجرا</a:t>
          </a:r>
          <a:endParaRPr lang="en-US" sz="2400" dirty="0">
            <a:cs typeface="2  Titr" panose="00000700000000000000" pitchFamily="2" charset="-78"/>
          </a:endParaRPr>
        </a:p>
      </dgm:t>
    </dgm:pt>
    <dgm:pt modelId="{CD1E67AF-580E-464B-AE3F-1A4922A44438}" type="parTrans" cxnId="{41CD7AA7-6191-45B6-8DF5-20357069D6F3}">
      <dgm:prSet/>
      <dgm:spPr/>
      <dgm:t>
        <a:bodyPr/>
        <a:lstStyle/>
        <a:p>
          <a:endParaRPr lang="en-US"/>
        </a:p>
      </dgm:t>
    </dgm:pt>
    <dgm:pt modelId="{6E5228D5-44C6-44BF-9648-E6064BBAC0EC}" type="sibTrans" cxnId="{41CD7AA7-6191-45B6-8DF5-20357069D6F3}">
      <dgm:prSet/>
      <dgm:spPr/>
      <dgm:t>
        <a:bodyPr/>
        <a:lstStyle/>
        <a:p>
          <a:endParaRPr lang="en-US"/>
        </a:p>
      </dgm:t>
    </dgm:pt>
    <dgm:pt modelId="{9C3FCC82-58CC-400C-9C25-C644E49625C6}">
      <dgm:prSet phldrT="[Text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fa-IR" sz="2400" dirty="0">
              <a:latin typeface="Times New Roman" panose="02020603050405020304" pitchFamily="18" charset="0"/>
              <a:ea typeface="Times New Roman" panose="02020603050405020304" pitchFamily="18" charset="0"/>
              <a:cs typeface="2  Titr" panose="00000700000000000000" pitchFamily="2" charset="-78"/>
            </a:rPr>
            <a:t>آموزش جذاب سازی برنامه­های معارف دینی به صورت غیر مستقیم</a:t>
          </a:r>
          <a:endParaRPr lang="en-US" sz="2400" dirty="0">
            <a:cs typeface="2  Titr" panose="00000700000000000000" pitchFamily="2" charset="-78"/>
          </a:endParaRPr>
        </a:p>
      </dgm:t>
    </dgm:pt>
    <dgm:pt modelId="{DEEB4F9E-D8A1-4BC1-962E-F5DC3B8B0756}" type="parTrans" cxnId="{4BED178E-1A2A-4092-B24E-1472DAE172F2}">
      <dgm:prSet/>
      <dgm:spPr/>
      <dgm:t>
        <a:bodyPr/>
        <a:lstStyle/>
        <a:p>
          <a:endParaRPr lang="en-US"/>
        </a:p>
      </dgm:t>
    </dgm:pt>
    <dgm:pt modelId="{F9FC3C2B-3B4D-4136-80E6-3D6FFCB3E519}" type="sibTrans" cxnId="{4BED178E-1A2A-4092-B24E-1472DAE172F2}">
      <dgm:prSet/>
      <dgm:spPr/>
      <dgm:t>
        <a:bodyPr/>
        <a:lstStyle/>
        <a:p>
          <a:endParaRPr lang="en-US"/>
        </a:p>
      </dgm:t>
    </dgm:pt>
    <dgm:pt modelId="{7E50BC6B-9353-4A1B-96EF-F689684EFBBE}">
      <dgm:prSet phldrT="[Text]" custT="1"/>
      <dgm:spPr/>
      <dgm:t>
        <a:bodyPr/>
        <a:lstStyle/>
        <a:p>
          <a:r>
            <a:rPr lang="fa-IR" sz="3200" dirty="0">
              <a:cs typeface="2  Titr" panose="00000700000000000000" pitchFamily="2" charset="-78"/>
            </a:rPr>
            <a:t>روش تحقیق</a:t>
          </a:r>
          <a:endParaRPr lang="en-US" sz="3200" dirty="0">
            <a:cs typeface="2  Titr" panose="00000700000000000000" pitchFamily="2" charset="-78"/>
          </a:endParaRPr>
        </a:p>
      </dgm:t>
    </dgm:pt>
    <dgm:pt modelId="{9358FBE0-0CEA-4996-B1BF-BF4BA6766B1F}" type="parTrans" cxnId="{B1FE8BB3-84A4-4D7F-94AC-02DEBD3FC154}">
      <dgm:prSet/>
      <dgm:spPr/>
      <dgm:t>
        <a:bodyPr/>
        <a:lstStyle/>
        <a:p>
          <a:endParaRPr lang="en-US"/>
        </a:p>
      </dgm:t>
    </dgm:pt>
    <dgm:pt modelId="{4DBCDEF4-6AB3-4A1D-86BB-3E69C227532B}" type="sibTrans" cxnId="{B1FE8BB3-84A4-4D7F-94AC-02DEBD3FC154}">
      <dgm:prSet/>
      <dgm:spPr/>
      <dgm:t>
        <a:bodyPr/>
        <a:lstStyle/>
        <a:p>
          <a:endParaRPr lang="en-US"/>
        </a:p>
      </dgm:t>
    </dgm:pt>
    <dgm:pt modelId="{3B3B7214-51DD-4B22-B26B-648CCEB50FD7}">
      <dgm:prSet phldrT="[Text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fa-IR" sz="3200" dirty="0">
              <a:latin typeface="Times New Roman" panose="02020603050405020304" pitchFamily="18" charset="0"/>
              <a:cs typeface="2  Titr" panose="00000700000000000000" pitchFamily="2" charset="-78"/>
            </a:rPr>
            <a:t>روش کاربردی</a:t>
          </a:r>
        </a:p>
      </dgm:t>
    </dgm:pt>
    <dgm:pt modelId="{6112452A-4EC2-4A17-9BFF-E58A98411F1D}" type="parTrans" cxnId="{F8FA9B3C-D0B2-4135-924F-9A8A66C09E00}">
      <dgm:prSet/>
      <dgm:spPr/>
      <dgm:t>
        <a:bodyPr/>
        <a:lstStyle/>
        <a:p>
          <a:endParaRPr lang="en-US"/>
        </a:p>
      </dgm:t>
    </dgm:pt>
    <dgm:pt modelId="{01FBF8E5-69C3-402D-A3F4-7F30A64E7D0D}" type="sibTrans" cxnId="{F8FA9B3C-D0B2-4135-924F-9A8A66C09E00}">
      <dgm:prSet/>
      <dgm:spPr/>
      <dgm:t>
        <a:bodyPr/>
        <a:lstStyle/>
        <a:p>
          <a:endParaRPr lang="en-US"/>
        </a:p>
      </dgm:t>
    </dgm:pt>
    <dgm:pt modelId="{8D27704A-DAF4-4A98-A8F0-C2AAED56F523}">
      <dgm:prSet custT="1"/>
      <dgm:spPr/>
      <dgm:t>
        <a:bodyPr/>
        <a:lstStyle/>
        <a:p>
          <a:r>
            <a:rPr lang="fa-IR" sz="2800" dirty="0">
              <a:latin typeface="Times New Roman" panose="02020603050405020304" pitchFamily="18" charset="0"/>
              <a:ea typeface="Times New Roman" panose="02020603050405020304" pitchFamily="18" charset="0"/>
              <a:cs typeface="2  Titr" panose="00000700000000000000" pitchFamily="2" charset="-78"/>
            </a:rPr>
            <a:t>آموزش فضاسازی مهیج و متنوع و عدم یکنواختی جلسات</a:t>
          </a:r>
          <a:endParaRPr lang="en-US" sz="2800" dirty="0">
            <a:latin typeface="Times New Roman" panose="02020603050405020304" pitchFamily="18" charset="0"/>
            <a:ea typeface="Times New Roman" panose="02020603050405020304" pitchFamily="18" charset="0"/>
            <a:cs typeface="2  Titr" panose="00000700000000000000" pitchFamily="2" charset="-78"/>
          </a:endParaRPr>
        </a:p>
      </dgm:t>
    </dgm:pt>
    <dgm:pt modelId="{F527B98E-D40E-4644-9420-388C78DFC8A4}" type="parTrans" cxnId="{CCCF5AE9-868C-488A-AAD9-30E9CE862F3C}">
      <dgm:prSet/>
      <dgm:spPr/>
      <dgm:t>
        <a:bodyPr/>
        <a:lstStyle/>
        <a:p>
          <a:endParaRPr lang="en-US"/>
        </a:p>
      </dgm:t>
    </dgm:pt>
    <dgm:pt modelId="{26D50F9C-5427-4108-B346-A9448B8206F7}" type="sibTrans" cxnId="{CCCF5AE9-868C-488A-AAD9-30E9CE862F3C}">
      <dgm:prSet/>
      <dgm:spPr/>
      <dgm:t>
        <a:bodyPr/>
        <a:lstStyle/>
        <a:p>
          <a:endParaRPr lang="en-US"/>
        </a:p>
      </dgm:t>
    </dgm:pt>
    <dgm:pt modelId="{C8048DF9-83CB-4464-8CF1-1760B71F1552}">
      <dgm:prSet custT="1"/>
      <dgm:spPr/>
      <dgm:t>
        <a:bodyPr/>
        <a:lstStyle/>
        <a:p>
          <a:r>
            <a:rPr lang="fa-IR" sz="2800" dirty="0">
              <a:latin typeface="Times New Roman" panose="02020603050405020304" pitchFamily="18" charset="0"/>
              <a:ea typeface="Times New Roman" panose="02020603050405020304" pitchFamily="18" charset="0"/>
              <a:cs typeface="2  Titr" panose="00000700000000000000" pitchFamily="2" charset="-78"/>
            </a:rPr>
            <a:t>آموزش قالب­های متنوع به جای قالب­های غربی</a:t>
          </a:r>
          <a:endParaRPr lang="en-US" sz="2800" dirty="0">
            <a:latin typeface="Times New Roman" panose="02020603050405020304" pitchFamily="18" charset="0"/>
            <a:ea typeface="Times New Roman" panose="02020603050405020304" pitchFamily="18" charset="0"/>
            <a:cs typeface="2  Titr" panose="00000700000000000000" pitchFamily="2" charset="-78"/>
          </a:endParaRPr>
        </a:p>
      </dgm:t>
    </dgm:pt>
    <dgm:pt modelId="{8CBC33A0-860C-4484-AE5B-E6A2E8111329}" type="parTrans" cxnId="{E0B2AD81-2A17-4507-A15E-4C7459021637}">
      <dgm:prSet/>
      <dgm:spPr/>
      <dgm:t>
        <a:bodyPr/>
        <a:lstStyle/>
        <a:p>
          <a:endParaRPr lang="en-US"/>
        </a:p>
      </dgm:t>
    </dgm:pt>
    <dgm:pt modelId="{2D2E5C3F-9248-4039-80B3-B87BBD697EE0}" type="sibTrans" cxnId="{E0B2AD81-2A17-4507-A15E-4C7459021637}">
      <dgm:prSet/>
      <dgm:spPr/>
      <dgm:t>
        <a:bodyPr/>
        <a:lstStyle/>
        <a:p>
          <a:endParaRPr lang="en-US"/>
        </a:p>
      </dgm:t>
    </dgm:pt>
    <dgm:pt modelId="{9379E57E-3F64-4D57-BBAF-80A5454035F3}">
      <dgm:prSet custT="1"/>
      <dgm:spPr/>
      <dgm:t>
        <a:bodyPr/>
        <a:lstStyle/>
        <a:p>
          <a:r>
            <a:rPr lang="fa-IR" sz="2400" dirty="0">
              <a:latin typeface="Times New Roman" panose="02020603050405020304" pitchFamily="18" charset="0"/>
              <a:ea typeface="Times New Roman" panose="02020603050405020304" pitchFamily="18" charset="0"/>
              <a:cs typeface="2  Titr" panose="00000700000000000000" pitchFamily="2" charset="-78"/>
            </a:rPr>
            <a:t>ارائه یک بسته کامل جهت رفع نیازهای مربی برای اجرای برنامه</a:t>
          </a:r>
        </a:p>
      </dgm:t>
    </dgm:pt>
    <dgm:pt modelId="{DF7610EE-6DC2-4346-858D-6207AC5F2704}" type="parTrans" cxnId="{C85E2DD8-A7EE-4B51-8271-65C964289F9B}">
      <dgm:prSet/>
      <dgm:spPr/>
      <dgm:t>
        <a:bodyPr/>
        <a:lstStyle/>
        <a:p>
          <a:endParaRPr lang="en-US"/>
        </a:p>
      </dgm:t>
    </dgm:pt>
    <dgm:pt modelId="{AFF3C97C-D27A-49AB-8D78-81F39237F8CD}" type="sibTrans" cxnId="{C85E2DD8-A7EE-4B51-8271-65C964289F9B}">
      <dgm:prSet/>
      <dgm:spPr/>
      <dgm:t>
        <a:bodyPr/>
        <a:lstStyle/>
        <a:p>
          <a:endParaRPr lang="en-US"/>
        </a:p>
      </dgm:t>
    </dgm:pt>
    <dgm:pt modelId="{03A018A8-1C3B-4941-BC7E-D4E63E8AADDB}">
      <dgm:prSet custT="1"/>
      <dgm:spPr/>
      <dgm:t>
        <a:bodyPr/>
        <a:lstStyle/>
        <a:p>
          <a:r>
            <a:rPr lang="fa-IR" sz="3200" dirty="0">
              <a:latin typeface="Times New Roman" panose="02020603050405020304" pitchFamily="18" charset="0"/>
              <a:cs typeface="2  Titr" panose="00000700000000000000" pitchFamily="2" charset="-78"/>
            </a:rPr>
            <a:t>اسناد نوشتاری از اساتید فن</a:t>
          </a:r>
        </a:p>
      </dgm:t>
    </dgm:pt>
    <dgm:pt modelId="{A06F3635-579B-45E6-BDE0-0D86E27EB171}" type="parTrans" cxnId="{A17F6502-03AE-4B6B-8D56-859ABDF3A94D}">
      <dgm:prSet/>
      <dgm:spPr/>
      <dgm:t>
        <a:bodyPr/>
        <a:lstStyle/>
        <a:p>
          <a:endParaRPr lang="en-US"/>
        </a:p>
      </dgm:t>
    </dgm:pt>
    <dgm:pt modelId="{3E07474F-BD9F-4CC8-8EF3-826D80C70CD1}" type="sibTrans" cxnId="{A17F6502-03AE-4B6B-8D56-859ABDF3A94D}">
      <dgm:prSet/>
      <dgm:spPr/>
      <dgm:t>
        <a:bodyPr/>
        <a:lstStyle/>
        <a:p>
          <a:endParaRPr lang="en-US"/>
        </a:p>
      </dgm:t>
    </dgm:pt>
    <dgm:pt modelId="{5C855387-FE34-40ED-B1B3-8D0FA2F859FA}">
      <dgm:prSet custT="1"/>
      <dgm:spPr/>
      <dgm:t>
        <a:bodyPr/>
        <a:lstStyle/>
        <a:p>
          <a:r>
            <a:rPr lang="fa-IR" sz="3200" dirty="0">
              <a:latin typeface="Times New Roman" panose="02020603050405020304" pitchFamily="18" charset="0"/>
              <a:cs typeface="2  Titr" panose="00000700000000000000" pitchFamily="2" charset="-78"/>
            </a:rPr>
            <a:t>با استفاده از تجربیات فنی از جمله کلاسداری تخصصی</a:t>
          </a:r>
          <a:endParaRPr lang="en-US" sz="3200" dirty="0">
            <a:latin typeface="Times New Roman" panose="02020603050405020304" pitchFamily="18" charset="0"/>
            <a:cs typeface="2  Titr" panose="00000700000000000000" pitchFamily="2" charset="-78"/>
          </a:endParaRPr>
        </a:p>
      </dgm:t>
    </dgm:pt>
    <dgm:pt modelId="{8C1EF3B6-6D5D-441D-9005-DCBCCFA4D8D2}" type="parTrans" cxnId="{8CE662A3-FF73-422F-91FC-7C74526EC774}">
      <dgm:prSet/>
      <dgm:spPr/>
      <dgm:t>
        <a:bodyPr/>
        <a:lstStyle/>
        <a:p>
          <a:endParaRPr lang="en-US"/>
        </a:p>
      </dgm:t>
    </dgm:pt>
    <dgm:pt modelId="{606E71F9-249B-44A4-82B1-37329921B123}" type="sibTrans" cxnId="{8CE662A3-FF73-422F-91FC-7C74526EC774}">
      <dgm:prSet/>
      <dgm:spPr/>
      <dgm:t>
        <a:bodyPr/>
        <a:lstStyle/>
        <a:p>
          <a:endParaRPr lang="en-US"/>
        </a:p>
      </dgm:t>
    </dgm:pt>
    <dgm:pt modelId="{0FB2115B-0FB0-4CDB-9648-272CC35C8242}">
      <dgm:prSet phldrT="[Text]" custT="1"/>
      <dgm:spPr/>
      <dgm:t>
        <a:bodyPr/>
        <a:lstStyle/>
        <a:p>
          <a:r>
            <a:rPr lang="fa-IR" sz="3200">
              <a:latin typeface="Times New Roman" panose="02020603050405020304" pitchFamily="18" charset="0"/>
              <a:cs typeface="2  Titr" panose="00000700000000000000" pitchFamily="2" charset="-78"/>
            </a:rPr>
            <a:t>کتابخانه­ای </a:t>
          </a:r>
          <a:endParaRPr lang="fa-IR" sz="3200" dirty="0">
            <a:latin typeface="Times New Roman" panose="02020603050405020304" pitchFamily="18" charset="0"/>
            <a:cs typeface="2  Titr" panose="00000700000000000000" pitchFamily="2" charset="-78"/>
          </a:endParaRPr>
        </a:p>
      </dgm:t>
    </dgm:pt>
    <dgm:pt modelId="{4EB03F89-89A2-4672-9C91-F5DE4C8C0006}" type="parTrans" cxnId="{A97FC30F-37D0-42C0-A11D-7DD455636462}">
      <dgm:prSet/>
      <dgm:spPr/>
      <dgm:t>
        <a:bodyPr/>
        <a:lstStyle/>
        <a:p>
          <a:endParaRPr lang="en-US"/>
        </a:p>
      </dgm:t>
    </dgm:pt>
    <dgm:pt modelId="{33371619-BB93-46D3-9BBA-B4BAAA3721D7}" type="sibTrans" cxnId="{A97FC30F-37D0-42C0-A11D-7DD455636462}">
      <dgm:prSet/>
      <dgm:spPr/>
      <dgm:t>
        <a:bodyPr/>
        <a:lstStyle/>
        <a:p>
          <a:endParaRPr lang="en-US"/>
        </a:p>
      </dgm:t>
    </dgm:pt>
    <dgm:pt modelId="{329AFB07-4126-4CEE-8E01-CF07C896E1FA}" type="pres">
      <dgm:prSet presAssocID="{38F9B910-5787-4B33-A5ED-1527E317F0B6}" presName="diagram" presStyleCnt="0">
        <dgm:presLayoutVars>
          <dgm:chPref val="1"/>
          <dgm:dir val="rev"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5DE984D-39AE-4D65-865C-E5401EEB5001}" type="pres">
      <dgm:prSet presAssocID="{9852D2E5-B780-45CD-9CA4-71DDC5CC470A}" presName="root1" presStyleCnt="0"/>
      <dgm:spPr/>
    </dgm:pt>
    <dgm:pt modelId="{70E5E27E-767A-41A3-9A46-66D1A13A9DDB}" type="pres">
      <dgm:prSet presAssocID="{9852D2E5-B780-45CD-9CA4-71DDC5CC470A}" presName="LevelOneTextNode" presStyleLbl="node0" presStyleIdx="0" presStyleCnt="1" custLinFactNeighborX="-1402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A803602-5E04-4BBF-9479-DE9279706D11}" type="pres">
      <dgm:prSet presAssocID="{9852D2E5-B780-45CD-9CA4-71DDC5CC470A}" presName="level2hierChild" presStyleCnt="0"/>
      <dgm:spPr/>
    </dgm:pt>
    <dgm:pt modelId="{ABEA92C0-3661-4CEC-8FF6-57CC59456F00}" type="pres">
      <dgm:prSet presAssocID="{CD1E67AF-580E-464B-AE3F-1A4922A44438}" presName="conn2-1" presStyleLbl="parChTrans1D2" presStyleIdx="0" presStyleCnt="2"/>
      <dgm:spPr/>
      <dgm:t>
        <a:bodyPr/>
        <a:lstStyle/>
        <a:p>
          <a:endParaRPr lang="en-US"/>
        </a:p>
      </dgm:t>
    </dgm:pt>
    <dgm:pt modelId="{525FD167-B4D9-44F4-A9A7-F45EDB0E55C4}" type="pres">
      <dgm:prSet presAssocID="{CD1E67AF-580E-464B-AE3F-1A4922A44438}" presName="connTx" presStyleLbl="parChTrans1D2" presStyleIdx="0" presStyleCnt="2"/>
      <dgm:spPr/>
      <dgm:t>
        <a:bodyPr/>
        <a:lstStyle/>
        <a:p>
          <a:endParaRPr lang="en-US"/>
        </a:p>
      </dgm:t>
    </dgm:pt>
    <dgm:pt modelId="{2F8D0390-32E1-405A-A261-C0F08F38A227}" type="pres">
      <dgm:prSet presAssocID="{4FB0F8F0-669D-40E4-AF4C-9AFA3A52EA39}" presName="root2" presStyleCnt="0"/>
      <dgm:spPr/>
    </dgm:pt>
    <dgm:pt modelId="{D3247F4E-4C0C-4373-9B6B-7397C95C9DF2}" type="pres">
      <dgm:prSet presAssocID="{4FB0F8F0-669D-40E4-AF4C-9AFA3A52EA39}" presName="LevelTwoTextNode" presStyleLbl="node2" presStyleIdx="0" presStyleCnt="2" custScaleX="148386" custScaleY="201176" custLinFactNeighborY="-4446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11ACAB6-9F83-4A1A-9396-0B27F1EA9F1A}" type="pres">
      <dgm:prSet presAssocID="{4FB0F8F0-669D-40E4-AF4C-9AFA3A52EA39}" presName="level3hierChild" presStyleCnt="0"/>
      <dgm:spPr/>
    </dgm:pt>
    <dgm:pt modelId="{EACEF98D-ECDF-4F5A-AEAF-CB5169256520}" type="pres">
      <dgm:prSet presAssocID="{DEEB4F9E-D8A1-4BC1-962E-F5DC3B8B0756}" presName="conn2-1" presStyleLbl="parChTrans1D3" presStyleIdx="0" presStyleCnt="8"/>
      <dgm:spPr/>
      <dgm:t>
        <a:bodyPr/>
        <a:lstStyle/>
        <a:p>
          <a:endParaRPr lang="en-US"/>
        </a:p>
      </dgm:t>
    </dgm:pt>
    <dgm:pt modelId="{677D364A-6446-4579-AEE3-D068BE12F87B}" type="pres">
      <dgm:prSet presAssocID="{DEEB4F9E-D8A1-4BC1-962E-F5DC3B8B0756}" presName="connTx" presStyleLbl="parChTrans1D3" presStyleIdx="0" presStyleCnt="8"/>
      <dgm:spPr/>
      <dgm:t>
        <a:bodyPr/>
        <a:lstStyle/>
        <a:p>
          <a:endParaRPr lang="en-US"/>
        </a:p>
      </dgm:t>
    </dgm:pt>
    <dgm:pt modelId="{91AA49DA-4042-4AEB-8B6B-07C8E65A646D}" type="pres">
      <dgm:prSet presAssocID="{9C3FCC82-58CC-400C-9C25-C644E49625C6}" presName="root2" presStyleCnt="0"/>
      <dgm:spPr/>
    </dgm:pt>
    <dgm:pt modelId="{DB91A7CD-23A8-400C-84D7-7DB84010A5FF}" type="pres">
      <dgm:prSet presAssocID="{9C3FCC82-58CC-400C-9C25-C644E49625C6}" presName="LevelTwoTextNode" presStyleLbl="node3" presStyleIdx="0" presStyleCnt="8" custScaleX="621349" custLinFactNeighborY="-4446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8C76864-2F2C-48C1-B381-C6F9C2AF5CDB}" type="pres">
      <dgm:prSet presAssocID="{9C3FCC82-58CC-400C-9C25-C644E49625C6}" presName="level3hierChild" presStyleCnt="0"/>
      <dgm:spPr/>
    </dgm:pt>
    <dgm:pt modelId="{E6189E28-D107-4072-A8AE-DA750AA43BBC}" type="pres">
      <dgm:prSet presAssocID="{F527B98E-D40E-4644-9420-388C78DFC8A4}" presName="conn2-1" presStyleLbl="parChTrans1D3" presStyleIdx="1" presStyleCnt="8"/>
      <dgm:spPr/>
      <dgm:t>
        <a:bodyPr/>
        <a:lstStyle/>
        <a:p>
          <a:endParaRPr lang="en-US"/>
        </a:p>
      </dgm:t>
    </dgm:pt>
    <dgm:pt modelId="{3BC07E4C-B9DA-4CEA-BFA2-2347FCBA4957}" type="pres">
      <dgm:prSet presAssocID="{F527B98E-D40E-4644-9420-388C78DFC8A4}" presName="connTx" presStyleLbl="parChTrans1D3" presStyleIdx="1" presStyleCnt="8"/>
      <dgm:spPr/>
      <dgm:t>
        <a:bodyPr/>
        <a:lstStyle/>
        <a:p>
          <a:endParaRPr lang="en-US"/>
        </a:p>
      </dgm:t>
    </dgm:pt>
    <dgm:pt modelId="{D8EE747C-AC6D-472E-9813-D3272E19E5A8}" type="pres">
      <dgm:prSet presAssocID="{8D27704A-DAF4-4A98-A8F0-C2AAED56F523}" presName="root2" presStyleCnt="0"/>
      <dgm:spPr/>
    </dgm:pt>
    <dgm:pt modelId="{041E9F1D-CFA7-4E35-B863-D6D87FEA0BFD}" type="pres">
      <dgm:prSet presAssocID="{8D27704A-DAF4-4A98-A8F0-C2AAED56F523}" presName="LevelTwoTextNode" presStyleLbl="node3" presStyleIdx="1" presStyleCnt="8" custScaleX="621349" custLinFactNeighborY="-4446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BB5C5EF-13BE-4198-A95F-95B5AA6BB34E}" type="pres">
      <dgm:prSet presAssocID="{8D27704A-DAF4-4A98-A8F0-C2AAED56F523}" presName="level3hierChild" presStyleCnt="0"/>
      <dgm:spPr/>
    </dgm:pt>
    <dgm:pt modelId="{03540390-F98D-4AEA-AFD3-269786D6AB44}" type="pres">
      <dgm:prSet presAssocID="{8CBC33A0-860C-4484-AE5B-E6A2E8111329}" presName="conn2-1" presStyleLbl="parChTrans1D3" presStyleIdx="2" presStyleCnt="8"/>
      <dgm:spPr/>
      <dgm:t>
        <a:bodyPr/>
        <a:lstStyle/>
        <a:p>
          <a:endParaRPr lang="en-US"/>
        </a:p>
      </dgm:t>
    </dgm:pt>
    <dgm:pt modelId="{68E9EBBE-24B3-49F9-9157-8A7B8E763F24}" type="pres">
      <dgm:prSet presAssocID="{8CBC33A0-860C-4484-AE5B-E6A2E8111329}" presName="connTx" presStyleLbl="parChTrans1D3" presStyleIdx="2" presStyleCnt="8"/>
      <dgm:spPr/>
      <dgm:t>
        <a:bodyPr/>
        <a:lstStyle/>
        <a:p>
          <a:endParaRPr lang="en-US"/>
        </a:p>
      </dgm:t>
    </dgm:pt>
    <dgm:pt modelId="{3F65DF88-7165-4075-9D21-08E716F7E22F}" type="pres">
      <dgm:prSet presAssocID="{C8048DF9-83CB-4464-8CF1-1760B71F1552}" presName="root2" presStyleCnt="0"/>
      <dgm:spPr/>
    </dgm:pt>
    <dgm:pt modelId="{D9351279-1A82-4726-ABB7-20341403045B}" type="pres">
      <dgm:prSet presAssocID="{C8048DF9-83CB-4464-8CF1-1760B71F1552}" presName="LevelTwoTextNode" presStyleLbl="node3" presStyleIdx="2" presStyleCnt="8" custScaleX="621349" custLinFactNeighborY="-4446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D8A27EF-B2FB-43E4-AB73-EB705ED5042B}" type="pres">
      <dgm:prSet presAssocID="{C8048DF9-83CB-4464-8CF1-1760B71F1552}" presName="level3hierChild" presStyleCnt="0"/>
      <dgm:spPr/>
    </dgm:pt>
    <dgm:pt modelId="{6FDC3B66-D4C0-4D88-87A1-72311ADABA6C}" type="pres">
      <dgm:prSet presAssocID="{DF7610EE-6DC2-4346-858D-6207AC5F2704}" presName="conn2-1" presStyleLbl="parChTrans1D3" presStyleIdx="3" presStyleCnt="8"/>
      <dgm:spPr/>
      <dgm:t>
        <a:bodyPr/>
        <a:lstStyle/>
        <a:p>
          <a:endParaRPr lang="en-US"/>
        </a:p>
      </dgm:t>
    </dgm:pt>
    <dgm:pt modelId="{A557975D-6AAF-4AB6-A909-06434C731058}" type="pres">
      <dgm:prSet presAssocID="{DF7610EE-6DC2-4346-858D-6207AC5F2704}" presName="connTx" presStyleLbl="parChTrans1D3" presStyleIdx="3" presStyleCnt="8"/>
      <dgm:spPr/>
      <dgm:t>
        <a:bodyPr/>
        <a:lstStyle/>
        <a:p>
          <a:endParaRPr lang="en-US"/>
        </a:p>
      </dgm:t>
    </dgm:pt>
    <dgm:pt modelId="{F7757FF3-6D9D-4B39-82EB-FA9009D25B4D}" type="pres">
      <dgm:prSet presAssocID="{9379E57E-3F64-4D57-BBAF-80A5454035F3}" presName="root2" presStyleCnt="0"/>
      <dgm:spPr/>
    </dgm:pt>
    <dgm:pt modelId="{CC5839E6-9212-4A04-8473-9C53C6E0DB35}" type="pres">
      <dgm:prSet presAssocID="{9379E57E-3F64-4D57-BBAF-80A5454035F3}" presName="LevelTwoTextNode" presStyleLbl="node3" presStyleIdx="3" presStyleCnt="8" custScaleX="621349" custLinFactNeighborY="-4446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1F883FB-48B2-4754-9123-F078A545477B}" type="pres">
      <dgm:prSet presAssocID="{9379E57E-3F64-4D57-BBAF-80A5454035F3}" presName="level3hierChild" presStyleCnt="0"/>
      <dgm:spPr/>
    </dgm:pt>
    <dgm:pt modelId="{602FD780-1C09-4586-B750-BDF7AD835367}" type="pres">
      <dgm:prSet presAssocID="{9358FBE0-0CEA-4996-B1BF-BF4BA6766B1F}" presName="conn2-1" presStyleLbl="parChTrans1D2" presStyleIdx="1" presStyleCnt="2"/>
      <dgm:spPr/>
      <dgm:t>
        <a:bodyPr/>
        <a:lstStyle/>
        <a:p>
          <a:endParaRPr lang="en-US"/>
        </a:p>
      </dgm:t>
    </dgm:pt>
    <dgm:pt modelId="{C92BD34F-93B2-4FF5-A38A-D90B940ED327}" type="pres">
      <dgm:prSet presAssocID="{9358FBE0-0CEA-4996-B1BF-BF4BA6766B1F}" presName="connTx" presStyleLbl="parChTrans1D2" presStyleIdx="1" presStyleCnt="2"/>
      <dgm:spPr/>
      <dgm:t>
        <a:bodyPr/>
        <a:lstStyle/>
        <a:p>
          <a:endParaRPr lang="en-US"/>
        </a:p>
      </dgm:t>
    </dgm:pt>
    <dgm:pt modelId="{97075ABE-9780-4AA9-9EE8-AF568408ECEC}" type="pres">
      <dgm:prSet presAssocID="{7E50BC6B-9353-4A1B-96EF-F689684EFBBE}" presName="root2" presStyleCnt="0"/>
      <dgm:spPr/>
    </dgm:pt>
    <dgm:pt modelId="{08EB9440-1D4D-4A31-9156-B04F0F24EE4C}" type="pres">
      <dgm:prSet presAssocID="{7E50BC6B-9353-4A1B-96EF-F689684EFBBE}" presName="LevelTwoTextNode" presStyleLbl="node2" presStyleIdx="1" presStyleCnt="2" custScaleX="148386" custScaleY="201176" custLinFactNeighborY="6660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4578F3A-21B6-45A5-9C6D-BB4E597EA766}" type="pres">
      <dgm:prSet presAssocID="{7E50BC6B-9353-4A1B-96EF-F689684EFBBE}" presName="level3hierChild" presStyleCnt="0"/>
      <dgm:spPr/>
    </dgm:pt>
    <dgm:pt modelId="{F0211983-9E6C-4CDC-80B8-8BF91C228FCB}" type="pres">
      <dgm:prSet presAssocID="{6112452A-4EC2-4A17-9BFF-E58A98411F1D}" presName="conn2-1" presStyleLbl="parChTrans1D3" presStyleIdx="4" presStyleCnt="8"/>
      <dgm:spPr/>
      <dgm:t>
        <a:bodyPr/>
        <a:lstStyle/>
        <a:p>
          <a:endParaRPr lang="en-US"/>
        </a:p>
      </dgm:t>
    </dgm:pt>
    <dgm:pt modelId="{85F442F4-DBE0-42BE-BE84-D37D840A9B95}" type="pres">
      <dgm:prSet presAssocID="{6112452A-4EC2-4A17-9BFF-E58A98411F1D}" presName="connTx" presStyleLbl="parChTrans1D3" presStyleIdx="4" presStyleCnt="8"/>
      <dgm:spPr/>
      <dgm:t>
        <a:bodyPr/>
        <a:lstStyle/>
        <a:p>
          <a:endParaRPr lang="en-US"/>
        </a:p>
      </dgm:t>
    </dgm:pt>
    <dgm:pt modelId="{6CEA2D62-98EA-44E2-9BF3-33E03787AA30}" type="pres">
      <dgm:prSet presAssocID="{3B3B7214-51DD-4B22-B26B-648CCEB50FD7}" presName="root2" presStyleCnt="0"/>
      <dgm:spPr/>
    </dgm:pt>
    <dgm:pt modelId="{1E0EF61D-5FCA-438D-89C3-8A067D4D93F2}" type="pres">
      <dgm:prSet presAssocID="{3B3B7214-51DD-4B22-B26B-648CCEB50FD7}" presName="LevelTwoTextNode" presStyleLbl="node3" presStyleIdx="4" presStyleCnt="8" custScaleX="621349" custLinFactNeighborY="6785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C01498B-8F65-43C2-85E6-2593802B178F}" type="pres">
      <dgm:prSet presAssocID="{3B3B7214-51DD-4B22-B26B-648CCEB50FD7}" presName="level3hierChild" presStyleCnt="0"/>
      <dgm:spPr/>
    </dgm:pt>
    <dgm:pt modelId="{8B2C7822-891B-4EB1-A445-2C2F3E3200AB}" type="pres">
      <dgm:prSet presAssocID="{4EB03F89-89A2-4672-9C91-F5DE4C8C0006}" presName="conn2-1" presStyleLbl="parChTrans1D3" presStyleIdx="5" presStyleCnt="8"/>
      <dgm:spPr/>
      <dgm:t>
        <a:bodyPr/>
        <a:lstStyle/>
        <a:p>
          <a:endParaRPr lang="en-US"/>
        </a:p>
      </dgm:t>
    </dgm:pt>
    <dgm:pt modelId="{E953CBA3-9846-4E0A-9BDD-CBF592E048AA}" type="pres">
      <dgm:prSet presAssocID="{4EB03F89-89A2-4672-9C91-F5DE4C8C0006}" presName="connTx" presStyleLbl="parChTrans1D3" presStyleIdx="5" presStyleCnt="8"/>
      <dgm:spPr/>
      <dgm:t>
        <a:bodyPr/>
        <a:lstStyle/>
        <a:p>
          <a:endParaRPr lang="en-US"/>
        </a:p>
      </dgm:t>
    </dgm:pt>
    <dgm:pt modelId="{B9BDEB8B-0C12-4882-B97F-F44732587943}" type="pres">
      <dgm:prSet presAssocID="{0FB2115B-0FB0-4CDB-9648-272CC35C8242}" presName="root2" presStyleCnt="0"/>
      <dgm:spPr/>
    </dgm:pt>
    <dgm:pt modelId="{B9AFDE0A-24F5-427B-B1B2-F0A90F0814DD}" type="pres">
      <dgm:prSet presAssocID="{0FB2115B-0FB0-4CDB-9648-272CC35C8242}" presName="LevelTwoTextNode" presStyleLbl="node3" presStyleIdx="5" presStyleCnt="8" custScaleX="614823" custLinFactNeighborX="-3345" custLinFactNeighborY="6467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997F7E6-101E-4776-938B-3FD888F29A8E}" type="pres">
      <dgm:prSet presAssocID="{0FB2115B-0FB0-4CDB-9648-272CC35C8242}" presName="level3hierChild" presStyleCnt="0"/>
      <dgm:spPr/>
    </dgm:pt>
    <dgm:pt modelId="{7B52535A-F347-4683-B849-DA43A329EB5C}" type="pres">
      <dgm:prSet presAssocID="{A06F3635-579B-45E6-BDE0-0D86E27EB171}" presName="conn2-1" presStyleLbl="parChTrans1D3" presStyleIdx="6" presStyleCnt="8"/>
      <dgm:spPr/>
      <dgm:t>
        <a:bodyPr/>
        <a:lstStyle/>
        <a:p>
          <a:endParaRPr lang="en-US"/>
        </a:p>
      </dgm:t>
    </dgm:pt>
    <dgm:pt modelId="{C684B1E9-2249-4469-AF76-D592F3E66277}" type="pres">
      <dgm:prSet presAssocID="{A06F3635-579B-45E6-BDE0-0D86E27EB171}" presName="connTx" presStyleLbl="parChTrans1D3" presStyleIdx="6" presStyleCnt="8"/>
      <dgm:spPr/>
      <dgm:t>
        <a:bodyPr/>
        <a:lstStyle/>
        <a:p>
          <a:endParaRPr lang="en-US"/>
        </a:p>
      </dgm:t>
    </dgm:pt>
    <dgm:pt modelId="{11842073-DBA4-40B8-8C63-AA8F8EE96810}" type="pres">
      <dgm:prSet presAssocID="{03A018A8-1C3B-4941-BC7E-D4E63E8AADDB}" presName="root2" presStyleCnt="0"/>
      <dgm:spPr/>
    </dgm:pt>
    <dgm:pt modelId="{FCE7AB53-5078-4F02-8928-1486016DF04E}" type="pres">
      <dgm:prSet presAssocID="{03A018A8-1C3B-4941-BC7E-D4E63E8AADDB}" presName="LevelTwoTextNode" presStyleLbl="node3" presStyleIdx="6" presStyleCnt="8" custScaleX="621349" custLinFactNeighborY="6785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C94EA15-0C0B-4C01-99FD-FC50040C5AE0}" type="pres">
      <dgm:prSet presAssocID="{03A018A8-1C3B-4941-BC7E-D4E63E8AADDB}" presName="level3hierChild" presStyleCnt="0"/>
      <dgm:spPr/>
    </dgm:pt>
    <dgm:pt modelId="{1590C2E4-A29E-47AB-9ADF-ACAD6EB54BF9}" type="pres">
      <dgm:prSet presAssocID="{8C1EF3B6-6D5D-441D-9005-DCBCCFA4D8D2}" presName="conn2-1" presStyleLbl="parChTrans1D3" presStyleIdx="7" presStyleCnt="8"/>
      <dgm:spPr/>
      <dgm:t>
        <a:bodyPr/>
        <a:lstStyle/>
        <a:p>
          <a:endParaRPr lang="en-US"/>
        </a:p>
      </dgm:t>
    </dgm:pt>
    <dgm:pt modelId="{5A6B211B-CF4E-4BF8-B815-29A3B77B5A91}" type="pres">
      <dgm:prSet presAssocID="{8C1EF3B6-6D5D-441D-9005-DCBCCFA4D8D2}" presName="connTx" presStyleLbl="parChTrans1D3" presStyleIdx="7" presStyleCnt="8"/>
      <dgm:spPr/>
      <dgm:t>
        <a:bodyPr/>
        <a:lstStyle/>
        <a:p>
          <a:endParaRPr lang="en-US"/>
        </a:p>
      </dgm:t>
    </dgm:pt>
    <dgm:pt modelId="{A7212BF1-B0C2-4BE8-8CF8-059FC4EF623A}" type="pres">
      <dgm:prSet presAssocID="{5C855387-FE34-40ED-B1B3-8D0FA2F859FA}" presName="root2" presStyleCnt="0"/>
      <dgm:spPr/>
    </dgm:pt>
    <dgm:pt modelId="{E8F24403-1A33-41BC-9E89-A4254CAD457A}" type="pres">
      <dgm:prSet presAssocID="{5C855387-FE34-40ED-B1B3-8D0FA2F859FA}" presName="LevelTwoTextNode" presStyleLbl="node3" presStyleIdx="7" presStyleCnt="8" custScaleX="621349" custLinFactNeighborX="1170" custLinFactNeighborY="6303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FD051BC-9F93-4B0F-A0BF-2ED737BDF1DB}" type="pres">
      <dgm:prSet presAssocID="{5C855387-FE34-40ED-B1B3-8D0FA2F859FA}" presName="level3hierChild" presStyleCnt="0"/>
      <dgm:spPr/>
    </dgm:pt>
  </dgm:ptLst>
  <dgm:cxnLst>
    <dgm:cxn modelId="{1CA7B65F-3B94-4D3A-A7F6-CB96C1638038}" type="presOf" srcId="{7E50BC6B-9353-4A1B-96EF-F689684EFBBE}" destId="{08EB9440-1D4D-4A31-9156-B04F0F24EE4C}" srcOrd="0" destOrd="0" presId="urn:microsoft.com/office/officeart/2005/8/layout/hierarchy2"/>
    <dgm:cxn modelId="{0647C54C-9D3D-4E97-9B68-177AD7DCD9F3}" type="presOf" srcId="{F527B98E-D40E-4644-9420-388C78DFC8A4}" destId="{E6189E28-D107-4072-A8AE-DA750AA43BBC}" srcOrd="0" destOrd="0" presId="urn:microsoft.com/office/officeart/2005/8/layout/hierarchy2"/>
    <dgm:cxn modelId="{412CC9D6-A962-4D48-8607-2F51287D90F0}" type="presOf" srcId="{A06F3635-579B-45E6-BDE0-0D86E27EB171}" destId="{C684B1E9-2249-4469-AF76-D592F3E66277}" srcOrd="1" destOrd="0" presId="urn:microsoft.com/office/officeart/2005/8/layout/hierarchy2"/>
    <dgm:cxn modelId="{93DF1995-E5D7-4BA6-942E-27C620927382}" type="presOf" srcId="{DF7610EE-6DC2-4346-858D-6207AC5F2704}" destId="{A557975D-6AAF-4AB6-A909-06434C731058}" srcOrd="1" destOrd="0" presId="urn:microsoft.com/office/officeart/2005/8/layout/hierarchy2"/>
    <dgm:cxn modelId="{17444102-5189-46D0-9388-65352F0E552A}" type="presOf" srcId="{5C855387-FE34-40ED-B1B3-8D0FA2F859FA}" destId="{E8F24403-1A33-41BC-9E89-A4254CAD457A}" srcOrd="0" destOrd="0" presId="urn:microsoft.com/office/officeart/2005/8/layout/hierarchy2"/>
    <dgm:cxn modelId="{6B5923DB-D358-4FAC-9220-69B06B54306B}" type="presOf" srcId="{0FB2115B-0FB0-4CDB-9648-272CC35C8242}" destId="{B9AFDE0A-24F5-427B-B1B2-F0A90F0814DD}" srcOrd="0" destOrd="0" presId="urn:microsoft.com/office/officeart/2005/8/layout/hierarchy2"/>
    <dgm:cxn modelId="{132A4478-C04C-4B23-94AD-6831EF3D44E0}" type="presOf" srcId="{6112452A-4EC2-4A17-9BFF-E58A98411F1D}" destId="{85F442F4-DBE0-42BE-BE84-D37D840A9B95}" srcOrd="1" destOrd="0" presId="urn:microsoft.com/office/officeart/2005/8/layout/hierarchy2"/>
    <dgm:cxn modelId="{F2A91874-8B69-4D37-9AEB-EAF4A342AB42}" type="presOf" srcId="{A06F3635-579B-45E6-BDE0-0D86E27EB171}" destId="{7B52535A-F347-4683-B849-DA43A329EB5C}" srcOrd="0" destOrd="0" presId="urn:microsoft.com/office/officeart/2005/8/layout/hierarchy2"/>
    <dgm:cxn modelId="{A4A99863-ECE7-4170-B01C-CECFF1EDD9AA}" type="presOf" srcId="{38F9B910-5787-4B33-A5ED-1527E317F0B6}" destId="{329AFB07-4126-4CEE-8E01-CF07C896E1FA}" srcOrd="0" destOrd="0" presId="urn:microsoft.com/office/officeart/2005/8/layout/hierarchy2"/>
    <dgm:cxn modelId="{DD458904-FF72-4BFB-A5BA-E04E07562038}" type="presOf" srcId="{9C3FCC82-58CC-400C-9C25-C644E49625C6}" destId="{DB91A7CD-23A8-400C-84D7-7DB84010A5FF}" srcOrd="0" destOrd="0" presId="urn:microsoft.com/office/officeart/2005/8/layout/hierarchy2"/>
    <dgm:cxn modelId="{8CE662A3-FF73-422F-91FC-7C74526EC774}" srcId="{7E50BC6B-9353-4A1B-96EF-F689684EFBBE}" destId="{5C855387-FE34-40ED-B1B3-8D0FA2F859FA}" srcOrd="3" destOrd="0" parTransId="{8C1EF3B6-6D5D-441D-9005-DCBCCFA4D8D2}" sibTransId="{606E71F9-249B-44A4-82B1-37329921B123}"/>
    <dgm:cxn modelId="{4BED178E-1A2A-4092-B24E-1472DAE172F2}" srcId="{4FB0F8F0-669D-40E4-AF4C-9AFA3A52EA39}" destId="{9C3FCC82-58CC-400C-9C25-C644E49625C6}" srcOrd="0" destOrd="0" parTransId="{DEEB4F9E-D8A1-4BC1-962E-F5DC3B8B0756}" sibTransId="{F9FC3C2B-3B4D-4136-80E6-3D6FFCB3E519}"/>
    <dgm:cxn modelId="{4C1E4A38-10D8-475A-BDD9-804FA53107C7}" srcId="{38F9B910-5787-4B33-A5ED-1527E317F0B6}" destId="{9852D2E5-B780-45CD-9CA4-71DDC5CC470A}" srcOrd="0" destOrd="0" parTransId="{20845240-D6DA-4077-88C1-E3C09782A8FE}" sibTransId="{A2BBDFA7-D295-493E-81C5-F932B741FBF4}"/>
    <dgm:cxn modelId="{B370B814-9194-4404-96A8-AA19D85679FC}" type="presOf" srcId="{8CBC33A0-860C-4484-AE5B-E6A2E8111329}" destId="{68E9EBBE-24B3-49F9-9157-8A7B8E763F24}" srcOrd="1" destOrd="0" presId="urn:microsoft.com/office/officeart/2005/8/layout/hierarchy2"/>
    <dgm:cxn modelId="{B1FE8BB3-84A4-4D7F-94AC-02DEBD3FC154}" srcId="{9852D2E5-B780-45CD-9CA4-71DDC5CC470A}" destId="{7E50BC6B-9353-4A1B-96EF-F689684EFBBE}" srcOrd="1" destOrd="0" parTransId="{9358FBE0-0CEA-4996-B1BF-BF4BA6766B1F}" sibTransId="{4DBCDEF4-6AB3-4A1D-86BB-3E69C227532B}"/>
    <dgm:cxn modelId="{00AD78F5-8F3A-496B-9E4A-3038BD6FA411}" type="presOf" srcId="{03A018A8-1C3B-4941-BC7E-D4E63E8AADDB}" destId="{FCE7AB53-5078-4F02-8928-1486016DF04E}" srcOrd="0" destOrd="0" presId="urn:microsoft.com/office/officeart/2005/8/layout/hierarchy2"/>
    <dgm:cxn modelId="{6D614DF5-29B4-434B-8308-AC71ED4AE701}" type="presOf" srcId="{8CBC33A0-860C-4484-AE5B-E6A2E8111329}" destId="{03540390-F98D-4AEA-AFD3-269786D6AB44}" srcOrd="0" destOrd="0" presId="urn:microsoft.com/office/officeart/2005/8/layout/hierarchy2"/>
    <dgm:cxn modelId="{5757AB20-4028-4BE1-8EAA-5F90ED36365A}" type="presOf" srcId="{3B3B7214-51DD-4B22-B26B-648CCEB50FD7}" destId="{1E0EF61D-5FCA-438D-89C3-8A067D4D93F2}" srcOrd="0" destOrd="0" presId="urn:microsoft.com/office/officeart/2005/8/layout/hierarchy2"/>
    <dgm:cxn modelId="{D988EDE3-97C2-4322-A7C7-B399165D13D6}" type="presOf" srcId="{DF7610EE-6DC2-4346-858D-6207AC5F2704}" destId="{6FDC3B66-D4C0-4D88-87A1-72311ADABA6C}" srcOrd="0" destOrd="0" presId="urn:microsoft.com/office/officeart/2005/8/layout/hierarchy2"/>
    <dgm:cxn modelId="{6C561F0E-ABBA-493A-BBA9-CA31653A5BB4}" type="presOf" srcId="{4EB03F89-89A2-4672-9C91-F5DE4C8C0006}" destId="{E953CBA3-9846-4E0A-9BDD-CBF592E048AA}" srcOrd="1" destOrd="0" presId="urn:microsoft.com/office/officeart/2005/8/layout/hierarchy2"/>
    <dgm:cxn modelId="{FA33498A-EC13-4B85-B3C8-8421AF42ED50}" type="presOf" srcId="{8D27704A-DAF4-4A98-A8F0-C2AAED56F523}" destId="{041E9F1D-CFA7-4E35-B863-D6D87FEA0BFD}" srcOrd="0" destOrd="0" presId="urn:microsoft.com/office/officeart/2005/8/layout/hierarchy2"/>
    <dgm:cxn modelId="{7BFA8083-6E59-470B-B523-B2624F4B0FEB}" type="presOf" srcId="{9358FBE0-0CEA-4996-B1BF-BF4BA6766B1F}" destId="{C92BD34F-93B2-4FF5-A38A-D90B940ED327}" srcOrd="1" destOrd="0" presId="urn:microsoft.com/office/officeart/2005/8/layout/hierarchy2"/>
    <dgm:cxn modelId="{A17F6502-03AE-4B6B-8D56-859ABDF3A94D}" srcId="{7E50BC6B-9353-4A1B-96EF-F689684EFBBE}" destId="{03A018A8-1C3B-4941-BC7E-D4E63E8AADDB}" srcOrd="2" destOrd="0" parTransId="{A06F3635-579B-45E6-BDE0-0D86E27EB171}" sibTransId="{3E07474F-BD9F-4CC8-8EF3-826D80C70CD1}"/>
    <dgm:cxn modelId="{C85E2DD8-A7EE-4B51-8271-65C964289F9B}" srcId="{4FB0F8F0-669D-40E4-AF4C-9AFA3A52EA39}" destId="{9379E57E-3F64-4D57-BBAF-80A5454035F3}" srcOrd="3" destOrd="0" parTransId="{DF7610EE-6DC2-4346-858D-6207AC5F2704}" sibTransId="{AFF3C97C-D27A-49AB-8D78-81F39237F8CD}"/>
    <dgm:cxn modelId="{7A61A0A8-DC87-486E-87BF-CAD67E857895}" type="presOf" srcId="{8C1EF3B6-6D5D-441D-9005-DCBCCFA4D8D2}" destId="{5A6B211B-CF4E-4BF8-B815-29A3B77B5A91}" srcOrd="1" destOrd="0" presId="urn:microsoft.com/office/officeart/2005/8/layout/hierarchy2"/>
    <dgm:cxn modelId="{FBF9F5F6-3B89-4724-84A1-C4B98B562C84}" type="presOf" srcId="{9379E57E-3F64-4D57-BBAF-80A5454035F3}" destId="{CC5839E6-9212-4A04-8473-9C53C6E0DB35}" srcOrd="0" destOrd="0" presId="urn:microsoft.com/office/officeart/2005/8/layout/hierarchy2"/>
    <dgm:cxn modelId="{D61790D9-F57B-43FF-AEBD-854B1D1FA00D}" type="presOf" srcId="{4FB0F8F0-669D-40E4-AF4C-9AFA3A52EA39}" destId="{D3247F4E-4C0C-4373-9B6B-7397C95C9DF2}" srcOrd="0" destOrd="0" presId="urn:microsoft.com/office/officeart/2005/8/layout/hierarchy2"/>
    <dgm:cxn modelId="{BF010FC2-3B40-4383-8E1C-503A64995932}" type="presOf" srcId="{6112452A-4EC2-4A17-9BFF-E58A98411F1D}" destId="{F0211983-9E6C-4CDC-80B8-8BF91C228FCB}" srcOrd="0" destOrd="0" presId="urn:microsoft.com/office/officeart/2005/8/layout/hierarchy2"/>
    <dgm:cxn modelId="{E0B2AD81-2A17-4507-A15E-4C7459021637}" srcId="{4FB0F8F0-669D-40E4-AF4C-9AFA3A52EA39}" destId="{C8048DF9-83CB-4464-8CF1-1760B71F1552}" srcOrd="2" destOrd="0" parTransId="{8CBC33A0-860C-4484-AE5B-E6A2E8111329}" sibTransId="{2D2E5C3F-9248-4039-80B3-B87BBD697EE0}"/>
    <dgm:cxn modelId="{C854D648-9D0E-4FC3-BC30-96C6A27629D4}" type="presOf" srcId="{C8048DF9-83CB-4464-8CF1-1760B71F1552}" destId="{D9351279-1A82-4726-ABB7-20341403045B}" srcOrd="0" destOrd="0" presId="urn:microsoft.com/office/officeart/2005/8/layout/hierarchy2"/>
    <dgm:cxn modelId="{CF0DB44B-29F6-48DC-A2E2-37D856B2AACD}" type="presOf" srcId="{9852D2E5-B780-45CD-9CA4-71DDC5CC470A}" destId="{70E5E27E-767A-41A3-9A46-66D1A13A9DDB}" srcOrd="0" destOrd="0" presId="urn:microsoft.com/office/officeart/2005/8/layout/hierarchy2"/>
    <dgm:cxn modelId="{41CD7AA7-6191-45B6-8DF5-20357069D6F3}" srcId="{9852D2E5-B780-45CD-9CA4-71DDC5CC470A}" destId="{4FB0F8F0-669D-40E4-AF4C-9AFA3A52EA39}" srcOrd="0" destOrd="0" parTransId="{CD1E67AF-580E-464B-AE3F-1A4922A44438}" sibTransId="{6E5228D5-44C6-44BF-9648-E6064BBAC0EC}"/>
    <dgm:cxn modelId="{B067494F-F9C0-4EC1-A85A-24D10341BFB2}" type="presOf" srcId="{9358FBE0-0CEA-4996-B1BF-BF4BA6766B1F}" destId="{602FD780-1C09-4586-B750-BDF7AD835367}" srcOrd="0" destOrd="0" presId="urn:microsoft.com/office/officeart/2005/8/layout/hierarchy2"/>
    <dgm:cxn modelId="{56A13317-6471-4B65-893B-04BFC363F1CF}" type="presOf" srcId="{DEEB4F9E-D8A1-4BC1-962E-F5DC3B8B0756}" destId="{EACEF98D-ECDF-4F5A-AEAF-CB5169256520}" srcOrd="0" destOrd="0" presId="urn:microsoft.com/office/officeart/2005/8/layout/hierarchy2"/>
    <dgm:cxn modelId="{305F85B9-9CDC-47C6-963D-6E4CFF0D1798}" type="presOf" srcId="{CD1E67AF-580E-464B-AE3F-1A4922A44438}" destId="{ABEA92C0-3661-4CEC-8FF6-57CC59456F00}" srcOrd="0" destOrd="0" presId="urn:microsoft.com/office/officeart/2005/8/layout/hierarchy2"/>
    <dgm:cxn modelId="{B98117DE-D134-400C-9265-AFD9105BF987}" type="presOf" srcId="{8C1EF3B6-6D5D-441D-9005-DCBCCFA4D8D2}" destId="{1590C2E4-A29E-47AB-9ADF-ACAD6EB54BF9}" srcOrd="0" destOrd="0" presId="urn:microsoft.com/office/officeart/2005/8/layout/hierarchy2"/>
    <dgm:cxn modelId="{F8FA9B3C-D0B2-4135-924F-9A8A66C09E00}" srcId="{7E50BC6B-9353-4A1B-96EF-F689684EFBBE}" destId="{3B3B7214-51DD-4B22-B26B-648CCEB50FD7}" srcOrd="0" destOrd="0" parTransId="{6112452A-4EC2-4A17-9BFF-E58A98411F1D}" sibTransId="{01FBF8E5-69C3-402D-A3F4-7F30A64E7D0D}"/>
    <dgm:cxn modelId="{A97FC30F-37D0-42C0-A11D-7DD455636462}" srcId="{7E50BC6B-9353-4A1B-96EF-F689684EFBBE}" destId="{0FB2115B-0FB0-4CDB-9648-272CC35C8242}" srcOrd="1" destOrd="0" parTransId="{4EB03F89-89A2-4672-9C91-F5DE4C8C0006}" sibTransId="{33371619-BB93-46D3-9BBA-B4BAAA3721D7}"/>
    <dgm:cxn modelId="{EDF3F945-A2BF-439A-8A36-7C58D7049CF0}" type="presOf" srcId="{DEEB4F9E-D8A1-4BC1-962E-F5DC3B8B0756}" destId="{677D364A-6446-4579-AEE3-D068BE12F87B}" srcOrd="1" destOrd="0" presId="urn:microsoft.com/office/officeart/2005/8/layout/hierarchy2"/>
    <dgm:cxn modelId="{6711BD7B-7047-4E2B-A5D8-CF811DFC1F41}" type="presOf" srcId="{F527B98E-D40E-4644-9420-388C78DFC8A4}" destId="{3BC07E4C-B9DA-4CEA-BFA2-2347FCBA4957}" srcOrd="1" destOrd="0" presId="urn:microsoft.com/office/officeart/2005/8/layout/hierarchy2"/>
    <dgm:cxn modelId="{6FFFF1C2-5823-413F-BD51-820DF8E1E74D}" type="presOf" srcId="{4EB03F89-89A2-4672-9C91-F5DE4C8C0006}" destId="{8B2C7822-891B-4EB1-A445-2C2F3E3200AB}" srcOrd="0" destOrd="0" presId="urn:microsoft.com/office/officeart/2005/8/layout/hierarchy2"/>
    <dgm:cxn modelId="{CCCF5AE9-868C-488A-AAD9-30E9CE862F3C}" srcId="{4FB0F8F0-669D-40E4-AF4C-9AFA3A52EA39}" destId="{8D27704A-DAF4-4A98-A8F0-C2AAED56F523}" srcOrd="1" destOrd="0" parTransId="{F527B98E-D40E-4644-9420-388C78DFC8A4}" sibTransId="{26D50F9C-5427-4108-B346-A9448B8206F7}"/>
    <dgm:cxn modelId="{74C5C296-4220-4C79-835B-2BEF2BFC34A0}" type="presOf" srcId="{CD1E67AF-580E-464B-AE3F-1A4922A44438}" destId="{525FD167-B4D9-44F4-A9A7-F45EDB0E55C4}" srcOrd="1" destOrd="0" presId="urn:microsoft.com/office/officeart/2005/8/layout/hierarchy2"/>
    <dgm:cxn modelId="{46022400-58EA-4453-AD38-18201D8976E6}" type="presParOf" srcId="{329AFB07-4126-4CEE-8E01-CF07C896E1FA}" destId="{55DE984D-39AE-4D65-865C-E5401EEB5001}" srcOrd="0" destOrd="0" presId="urn:microsoft.com/office/officeart/2005/8/layout/hierarchy2"/>
    <dgm:cxn modelId="{4155C055-3283-446B-82EE-C0A7F2A6ED21}" type="presParOf" srcId="{55DE984D-39AE-4D65-865C-E5401EEB5001}" destId="{70E5E27E-767A-41A3-9A46-66D1A13A9DDB}" srcOrd="0" destOrd="0" presId="urn:microsoft.com/office/officeart/2005/8/layout/hierarchy2"/>
    <dgm:cxn modelId="{03A39AAA-27CF-45F1-B215-A5035159C954}" type="presParOf" srcId="{55DE984D-39AE-4D65-865C-E5401EEB5001}" destId="{8A803602-5E04-4BBF-9479-DE9279706D11}" srcOrd="1" destOrd="0" presId="urn:microsoft.com/office/officeart/2005/8/layout/hierarchy2"/>
    <dgm:cxn modelId="{CA01D321-375D-48B2-9629-53E34AF67495}" type="presParOf" srcId="{8A803602-5E04-4BBF-9479-DE9279706D11}" destId="{ABEA92C0-3661-4CEC-8FF6-57CC59456F00}" srcOrd="0" destOrd="0" presId="urn:microsoft.com/office/officeart/2005/8/layout/hierarchy2"/>
    <dgm:cxn modelId="{5409A0D3-DAEC-4561-BC9B-B61F54F76EB1}" type="presParOf" srcId="{ABEA92C0-3661-4CEC-8FF6-57CC59456F00}" destId="{525FD167-B4D9-44F4-A9A7-F45EDB0E55C4}" srcOrd="0" destOrd="0" presId="urn:microsoft.com/office/officeart/2005/8/layout/hierarchy2"/>
    <dgm:cxn modelId="{D5F88677-95C7-440B-86ED-688E8FA9A085}" type="presParOf" srcId="{8A803602-5E04-4BBF-9479-DE9279706D11}" destId="{2F8D0390-32E1-405A-A261-C0F08F38A227}" srcOrd="1" destOrd="0" presId="urn:microsoft.com/office/officeart/2005/8/layout/hierarchy2"/>
    <dgm:cxn modelId="{41408C6D-DBCB-4BDF-8B56-4364095C26E4}" type="presParOf" srcId="{2F8D0390-32E1-405A-A261-C0F08F38A227}" destId="{D3247F4E-4C0C-4373-9B6B-7397C95C9DF2}" srcOrd="0" destOrd="0" presId="urn:microsoft.com/office/officeart/2005/8/layout/hierarchy2"/>
    <dgm:cxn modelId="{603472C4-326D-41DC-9CB3-E154A59FBAD3}" type="presParOf" srcId="{2F8D0390-32E1-405A-A261-C0F08F38A227}" destId="{F11ACAB6-9F83-4A1A-9396-0B27F1EA9F1A}" srcOrd="1" destOrd="0" presId="urn:microsoft.com/office/officeart/2005/8/layout/hierarchy2"/>
    <dgm:cxn modelId="{7FE409AF-5E32-4534-8E8A-35EE1B95A9A5}" type="presParOf" srcId="{F11ACAB6-9F83-4A1A-9396-0B27F1EA9F1A}" destId="{EACEF98D-ECDF-4F5A-AEAF-CB5169256520}" srcOrd="0" destOrd="0" presId="urn:microsoft.com/office/officeart/2005/8/layout/hierarchy2"/>
    <dgm:cxn modelId="{64197751-6A97-44A3-9F3C-967FFDFDE957}" type="presParOf" srcId="{EACEF98D-ECDF-4F5A-AEAF-CB5169256520}" destId="{677D364A-6446-4579-AEE3-D068BE12F87B}" srcOrd="0" destOrd="0" presId="urn:microsoft.com/office/officeart/2005/8/layout/hierarchy2"/>
    <dgm:cxn modelId="{3BDD5062-624C-4FD1-8FC4-F9C8ADFA759D}" type="presParOf" srcId="{F11ACAB6-9F83-4A1A-9396-0B27F1EA9F1A}" destId="{91AA49DA-4042-4AEB-8B6B-07C8E65A646D}" srcOrd="1" destOrd="0" presId="urn:microsoft.com/office/officeart/2005/8/layout/hierarchy2"/>
    <dgm:cxn modelId="{0504E43E-614B-47E8-A526-C9905EF37957}" type="presParOf" srcId="{91AA49DA-4042-4AEB-8B6B-07C8E65A646D}" destId="{DB91A7CD-23A8-400C-84D7-7DB84010A5FF}" srcOrd="0" destOrd="0" presId="urn:microsoft.com/office/officeart/2005/8/layout/hierarchy2"/>
    <dgm:cxn modelId="{C9FB8F96-A83C-4FD4-9C82-23C84023586C}" type="presParOf" srcId="{91AA49DA-4042-4AEB-8B6B-07C8E65A646D}" destId="{38C76864-2F2C-48C1-B381-C6F9C2AF5CDB}" srcOrd="1" destOrd="0" presId="urn:microsoft.com/office/officeart/2005/8/layout/hierarchy2"/>
    <dgm:cxn modelId="{BEC3174B-11DB-401F-A768-244DB955E32B}" type="presParOf" srcId="{F11ACAB6-9F83-4A1A-9396-0B27F1EA9F1A}" destId="{E6189E28-D107-4072-A8AE-DA750AA43BBC}" srcOrd="2" destOrd="0" presId="urn:microsoft.com/office/officeart/2005/8/layout/hierarchy2"/>
    <dgm:cxn modelId="{B997BF5E-8287-4FB8-A8C6-8104F707998A}" type="presParOf" srcId="{E6189E28-D107-4072-A8AE-DA750AA43BBC}" destId="{3BC07E4C-B9DA-4CEA-BFA2-2347FCBA4957}" srcOrd="0" destOrd="0" presId="urn:microsoft.com/office/officeart/2005/8/layout/hierarchy2"/>
    <dgm:cxn modelId="{055EB924-E752-44FD-9D6F-A674981130B9}" type="presParOf" srcId="{F11ACAB6-9F83-4A1A-9396-0B27F1EA9F1A}" destId="{D8EE747C-AC6D-472E-9813-D3272E19E5A8}" srcOrd="3" destOrd="0" presId="urn:microsoft.com/office/officeart/2005/8/layout/hierarchy2"/>
    <dgm:cxn modelId="{990A0023-F237-4EBF-ABE3-64B935523B97}" type="presParOf" srcId="{D8EE747C-AC6D-472E-9813-D3272E19E5A8}" destId="{041E9F1D-CFA7-4E35-B863-D6D87FEA0BFD}" srcOrd="0" destOrd="0" presId="urn:microsoft.com/office/officeart/2005/8/layout/hierarchy2"/>
    <dgm:cxn modelId="{06B95EC7-89E5-41E8-AEFA-1EF9F5B0E519}" type="presParOf" srcId="{D8EE747C-AC6D-472E-9813-D3272E19E5A8}" destId="{5BB5C5EF-13BE-4198-A95F-95B5AA6BB34E}" srcOrd="1" destOrd="0" presId="urn:microsoft.com/office/officeart/2005/8/layout/hierarchy2"/>
    <dgm:cxn modelId="{FE3E9CF2-ED80-4EC2-BA19-86F165253EBA}" type="presParOf" srcId="{F11ACAB6-9F83-4A1A-9396-0B27F1EA9F1A}" destId="{03540390-F98D-4AEA-AFD3-269786D6AB44}" srcOrd="4" destOrd="0" presId="urn:microsoft.com/office/officeart/2005/8/layout/hierarchy2"/>
    <dgm:cxn modelId="{359DF50E-5D2D-484C-9F65-4062C2FE1DFE}" type="presParOf" srcId="{03540390-F98D-4AEA-AFD3-269786D6AB44}" destId="{68E9EBBE-24B3-49F9-9157-8A7B8E763F24}" srcOrd="0" destOrd="0" presId="urn:microsoft.com/office/officeart/2005/8/layout/hierarchy2"/>
    <dgm:cxn modelId="{84A81AF2-B365-4947-8DF1-5A562132E3A9}" type="presParOf" srcId="{F11ACAB6-9F83-4A1A-9396-0B27F1EA9F1A}" destId="{3F65DF88-7165-4075-9D21-08E716F7E22F}" srcOrd="5" destOrd="0" presId="urn:microsoft.com/office/officeart/2005/8/layout/hierarchy2"/>
    <dgm:cxn modelId="{A54961E3-4BA9-4BC5-B9E7-4C6B61C9A24C}" type="presParOf" srcId="{3F65DF88-7165-4075-9D21-08E716F7E22F}" destId="{D9351279-1A82-4726-ABB7-20341403045B}" srcOrd="0" destOrd="0" presId="urn:microsoft.com/office/officeart/2005/8/layout/hierarchy2"/>
    <dgm:cxn modelId="{5AC9CEDE-9920-47B1-B6A0-9A6B915D5DEE}" type="presParOf" srcId="{3F65DF88-7165-4075-9D21-08E716F7E22F}" destId="{AD8A27EF-B2FB-43E4-AB73-EB705ED5042B}" srcOrd="1" destOrd="0" presId="urn:microsoft.com/office/officeart/2005/8/layout/hierarchy2"/>
    <dgm:cxn modelId="{3CEDBA02-5C57-4C70-BA46-99B3DDBF7663}" type="presParOf" srcId="{F11ACAB6-9F83-4A1A-9396-0B27F1EA9F1A}" destId="{6FDC3B66-D4C0-4D88-87A1-72311ADABA6C}" srcOrd="6" destOrd="0" presId="urn:microsoft.com/office/officeart/2005/8/layout/hierarchy2"/>
    <dgm:cxn modelId="{762E24B0-9782-4DFB-AC74-A941C7406D3D}" type="presParOf" srcId="{6FDC3B66-D4C0-4D88-87A1-72311ADABA6C}" destId="{A557975D-6AAF-4AB6-A909-06434C731058}" srcOrd="0" destOrd="0" presId="urn:microsoft.com/office/officeart/2005/8/layout/hierarchy2"/>
    <dgm:cxn modelId="{9B65D5BC-7C0C-4D04-ACBE-1C6769DB1F34}" type="presParOf" srcId="{F11ACAB6-9F83-4A1A-9396-0B27F1EA9F1A}" destId="{F7757FF3-6D9D-4B39-82EB-FA9009D25B4D}" srcOrd="7" destOrd="0" presId="urn:microsoft.com/office/officeart/2005/8/layout/hierarchy2"/>
    <dgm:cxn modelId="{87D3D5F4-76B3-4DDB-8815-0FC896E38AF4}" type="presParOf" srcId="{F7757FF3-6D9D-4B39-82EB-FA9009D25B4D}" destId="{CC5839E6-9212-4A04-8473-9C53C6E0DB35}" srcOrd="0" destOrd="0" presId="urn:microsoft.com/office/officeart/2005/8/layout/hierarchy2"/>
    <dgm:cxn modelId="{EED31132-523D-4D75-A156-1490B1E81DEC}" type="presParOf" srcId="{F7757FF3-6D9D-4B39-82EB-FA9009D25B4D}" destId="{11F883FB-48B2-4754-9123-F078A545477B}" srcOrd="1" destOrd="0" presId="urn:microsoft.com/office/officeart/2005/8/layout/hierarchy2"/>
    <dgm:cxn modelId="{D3F02A4D-0CF3-460F-821C-3E32FCA29AE7}" type="presParOf" srcId="{8A803602-5E04-4BBF-9479-DE9279706D11}" destId="{602FD780-1C09-4586-B750-BDF7AD835367}" srcOrd="2" destOrd="0" presId="urn:microsoft.com/office/officeart/2005/8/layout/hierarchy2"/>
    <dgm:cxn modelId="{5AB2E63D-6419-4529-8FA2-4A3726393715}" type="presParOf" srcId="{602FD780-1C09-4586-B750-BDF7AD835367}" destId="{C92BD34F-93B2-4FF5-A38A-D90B940ED327}" srcOrd="0" destOrd="0" presId="urn:microsoft.com/office/officeart/2005/8/layout/hierarchy2"/>
    <dgm:cxn modelId="{FC0B57C3-D395-444B-89A1-21FFB7832ACB}" type="presParOf" srcId="{8A803602-5E04-4BBF-9479-DE9279706D11}" destId="{97075ABE-9780-4AA9-9EE8-AF568408ECEC}" srcOrd="3" destOrd="0" presId="urn:microsoft.com/office/officeart/2005/8/layout/hierarchy2"/>
    <dgm:cxn modelId="{D94B4420-D974-4B5F-92C9-AD71016E6E6D}" type="presParOf" srcId="{97075ABE-9780-4AA9-9EE8-AF568408ECEC}" destId="{08EB9440-1D4D-4A31-9156-B04F0F24EE4C}" srcOrd="0" destOrd="0" presId="urn:microsoft.com/office/officeart/2005/8/layout/hierarchy2"/>
    <dgm:cxn modelId="{35FC3327-CD0C-4354-8416-7BDDB8F9A066}" type="presParOf" srcId="{97075ABE-9780-4AA9-9EE8-AF568408ECEC}" destId="{C4578F3A-21B6-45A5-9C6D-BB4E597EA766}" srcOrd="1" destOrd="0" presId="urn:microsoft.com/office/officeart/2005/8/layout/hierarchy2"/>
    <dgm:cxn modelId="{3C416D72-66BA-4E8E-9A69-8891AD2B94D4}" type="presParOf" srcId="{C4578F3A-21B6-45A5-9C6D-BB4E597EA766}" destId="{F0211983-9E6C-4CDC-80B8-8BF91C228FCB}" srcOrd="0" destOrd="0" presId="urn:microsoft.com/office/officeart/2005/8/layout/hierarchy2"/>
    <dgm:cxn modelId="{DC848FE2-12D8-4FF0-96F9-92EF07F239C1}" type="presParOf" srcId="{F0211983-9E6C-4CDC-80B8-8BF91C228FCB}" destId="{85F442F4-DBE0-42BE-BE84-D37D840A9B95}" srcOrd="0" destOrd="0" presId="urn:microsoft.com/office/officeart/2005/8/layout/hierarchy2"/>
    <dgm:cxn modelId="{6C4724A0-927E-4FAE-B9F8-23705132462F}" type="presParOf" srcId="{C4578F3A-21B6-45A5-9C6D-BB4E597EA766}" destId="{6CEA2D62-98EA-44E2-9BF3-33E03787AA30}" srcOrd="1" destOrd="0" presId="urn:microsoft.com/office/officeart/2005/8/layout/hierarchy2"/>
    <dgm:cxn modelId="{5ABE3B8F-7F8F-43AA-A26D-408D0BF8AD0D}" type="presParOf" srcId="{6CEA2D62-98EA-44E2-9BF3-33E03787AA30}" destId="{1E0EF61D-5FCA-438D-89C3-8A067D4D93F2}" srcOrd="0" destOrd="0" presId="urn:microsoft.com/office/officeart/2005/8/layout/hierarchy2"/>
    <dgm:cxn modelId="{A6447D26-85C8-433B-BD62-F2B61267C44F}" type="presParOf" srcId="{6CEA2D62-98EA-44E2-9BF3-33E03787AA30}" destId="{AC01498B-8F65-43C2-85E6-2593802B178F}" srcOrd="1" destOrd="0" presId="urn:microsoft.com/office/officeart/2005/8/layout/hierarchy2"/>
    <dgm:cxn modelId="{C5108888-7C62-418D-A88D-A6DAF2719B27}" type="presParOf" srcId="{C4578F3A-21B6-45A5-9C6D-BB4E597EA766}" destId="{8B2C7822-891B-4EB1-A445-2C2F3E3200AB}" srcOrd="2" destOrd="0" presId="urn:microsoft.com/office/officeart/2005/8/layout/hierarchy2"/>
    <dgm:cxn modelId="{340A695C-88B0-4D05-BB00-1101A34E9230}" type="presParOf" srcId="{8B2C7822-891B-4EB1-A445-2C2F3E3200AB}" destId="{E953CBA3-9846-4E0A-9BDD-CBF592E048AA}" srcOrd="0" destOrd="0" presId="urn:microsoft.com/office/officeart/2005/8/layout/hierarchy2"/>
    <dgm:cxn modelId="{4D017CD6-54FD-4049-8B4D-FE9537DD4254}" type="presParOf" srcId="{C4578F3A-21B6-45A5-9C6D-BB4E597EA766}" destId="{B9BDEB8B-0C12-4882-B97F-F44732587943}" srcOrd="3" destOrd="0" presId="urn:microsoft.com/office/officeart/2005/8/layout/hierarchy2"/>
    <dgm:cxn modelId="{8A1C54A4-C422-45C5-8A95-A10F831AAA73}" type="presParOf" srcId="{B9BDEB8B-0C12-4882-B97F-F44732587943}" destId="{B9AFDE0A-24F5-427B-B1B2-F0A90F0814DD}" srcOrd="0" destOrd="0" presId="urn:microsoft.com/office/officeart/2005/8/layout/hierarchy2"/>
    <dgm:cxn modelId="{C48D7AB1-E939-48A7-8D03-D0BEFC0B70DC}" type="presParOf" srcId="{B9BDEB8B-0C12-4882-B97F-F44732587943}" destId="{4997F7E6-101E-4776-938B-3FD888F29A8E}" srcOrd="1" destOrd="0" presId="urn:microsoft.com/office/officeart/2005/8/layout/hierarchy2"/>
    <dgm:cxn modelId="{A1E9A8C9-AA52-46C9-8380-15290833A5FC}" type="presParOf" srcId="{C4578F3A-21B6-45A5-9C6D-BB4E597EA766}" destId="{7B52535A-F347-4683-B849-DA43A329EB5C}" srcOrd="4" destOrd="0" presId="urn:microsoft.com/office/officeart/2005/8/layout/hierarchy2"/>
    <dgm:cxn modelId="{458D09D1-25BA-473E-A208-34FE33B56FD8}" type="presParOf" srcId="{7B52535A-F347-4683-B849-DA43A329EB5C}" destId="{C684B1E9-2249-4469-AF76-D592F3E66277}" srcOrd="0" destOrd="0" presId="urn:microsoft.com/office/officeart/2005/8/layout/hierarchy2"/>
    <dgm:cxn modelId="{F8A632DF-ED2C-487F-8556-64D6C03EE69F}" type="presParOf" srcId="{C4578F3A-21B6-45A5-9C6D-BB4E597EA766}" destId="{11842073-DBA4-40B8-8C63-AA8F8EE96810}" srcOrd="5" destOrd="0" presId="urn:microsoft.com/office/officeart/2005/8/layout/hierarchy2"/>
    <dgm:cxn modelId="{F37E4B04-632D-4DEA-B23C-90FD581FFDC2}" type="presParOf" srcId="{11842073-DBA4-40B8-8C63-AA8F8EE96810}" destId="{FCE7AB53-5078-4F02-8928-1486016DF04E}" srcOrd="0" destOrd="0" presId="urn:microsoft.com/office/officeart/2005/8/layout/hierarchy2"/>
    <dgm:cxn modelId="{7CDBA04C-6A4C-42C7-8927-8FC3E024950F}" type="presParOf" srcId="{11842073-DBA4-40B8-8C63-AA8F8EE96810}" destId="{1C94EA15-0C0B-4C01-99FD-FC50040C5AE0}" srcOrd="1" destOrd="0" presId="urn:microsoft.com/office/officeart/2005/8/layout/hierarchy2"/>
    <dgm:cxn modelId="{B0337A15-FF01-4799-BE30-E91C07DA757E}" type="presParOf" srcId="{C4578F3A-21B6-45A5-9C6D-BB4E597EA766}" destId="{1590C2E4-A29E-47AB-9ADF-ACAD6EB54BF9}" srcOrd="6" destOrd="0" presId="urn:microsoft.com/office/officeart/2005/8/layout/hierarchy2"/>
    <dgm:cxn modelId="{D0836C2F-1182-4CFD-ACD0-F6B12047FB75}" type="presParOf" srcId="{1590C2E4-A29E-47AB-9ADF-ACAD6EB54BF9}" destId="{5A6B211B-CF4E-4BF8-B815-29A3B77B5A91}" srcOrd="0" destOrd="0" presId="urn:microsoft.com/office/officeart/2005/8/layout/hierarchy2"/>
    <dgm:cxn modelId="{A6037D9B-E56D-4BA9-B224-FFF3FDC27671}" type="presParOf" srcId="{C4578F3A-21B6-45A5-9C6D-BB4E597EA766}" destId="{A7212BF1-B0C2-4BE8-8CF8-059FC4EF623A}" srcOrd="7" destOrd="0" presId="urn:microsoft.com/office/officeart/2005/8/layout/hierarchy2"/>
    <dgm:cxn modelId="{904E5E37-212A-4C10-8E52-21DD80C72BCF}" type="presParOf" srcId="{A7212BF1-B0C2-4BE8-8CF8-059FC4EF623A}" destId="{E8F24403-1A33-41BC-9E89-A4254CAD457A}" srcOrd="0" destOrd="0" presId="urn:microsoft.com/office/officeart/2005/8/layout/hierarchy2"/>
    <dgm:cxn modelId="{857D6919-B22A-4A46-87B1-B093AF370AAF}" type="presParOf" srcId="{A7212BF1-B0C2-4BE8-8CF8-059FC4EF623A}" destId="{0FD051BC-9F93-4B0F-A0BF-2ED737BDF1DB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6F077CB-4312-411E-B82F-77FF6F0971A1}" type="doc">
      <dgm:prSet loTypeId="urn:microsoft.com/office/officeart/2005/8/layout/process4" loCatId="list" qsTypeId="urn:microsoft.com/office/officeart/2005/8/quickstyle/3d3" qsCatId="3D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1708D581-A393-40B1-AB99-94ABB1888903}">
      <dgm:prSet phldrT="[Text]"/>
      <dgm:spPr/>
      <dgm:t>
        <a:bodyPr/>
        <a:lstStyle/>
        <a:p>
          <a:r>
            <a:rPr lang="fa-IR" dirty="0" smtClean="0"/>
            <a:t> زمان فعالیت و اجرای مربی برای آموختن کتاب و بیان معارف به کودک و نوجوان بعد از حرفه ای شدن:</a:t>
          </a:r>
          <a:endParaRPr lang="en-US" dirty="0"/>
        </a:p>
      </dgm:t>
    </dgm:pt>
    <dgm:pt modelId="{B8A82629-0D15-461B-88E1-720274B08002}" type="parTrans" cxnId="{1FD9C053-3575-47F5-B6D6-FD5FC7932E68}">
      <dgm:prSet/>
      <dgm:spPr/>
      <dgm:t>
        <a:bodyPr/>
        <a:lstStyle/>
        <a:p>
          <a:endParaRPr lang="en-US"/>
        </a:p>
      </dgm:t>
    </dgm:pt>
    <dgm:pt modelId="{AC20EA4C-E8E3-4694-8421-EFA0B5C13CB8}" type="sibTrans" cxnId="{1FD9C053-3575-47F5-B6D6-FD5FC7932E68}">
      <dgm:prSet/>
      <dgm:spPr/>
      <dgm:t>
        <a:bodyPr/>
        <a:lstStyle/>
        <a:p>
          <a:endParaRPr lang="en-US"/>
        </a:p>
      </dgm:t>
    </dgm:pt>
    <dgm:pt modelId="{4BE47D24-B471-4B48-B69F-DE9AB95B62B8}">
      <dgm:prSet phldrT="[Text]"/>
      <dgm:spPr/>
      <dgm:t>
        <a:bodyPr/>
        <a:lstStyle/>
        <a:p>
          <a:r>
            <a:rPr lang="fa-IR" dirty="0" smtClean="0"/>
            <a:t>در هر زمان و هر مکانی </a:t>
          </a:r>
          <a:endParaRPr lang="en-US" dirty="0"/>
        </a:p>
      </dgm:t>
    </dgm:pt>
    <dgm:pt modelId="{6DEEC5E3-07F7-49D1-8B46-A634C73C8516}" type="parTrans" cxnId="{28710423-0F4F-4220-84A3-56D725A3834D}">
      <dgm:prSet/>
      <dgm:spPr/>
      <dgm:t>
        <a:bodyPr/>
        <a:lstStyle/>
        <a:p>
          <a:endParaRPr lang="en-US"/>
        </a:p>
      </dgm:t>
    </dgm:pt>
    <dgm:pt modelId="{7869E85C-0994-4F14-AC50-3FE221818DE0}" type="sibTrans" cxnId="{28710423-0F4F-4220-84A3-56D725A3834D}">
      <dgm:prSet/>
      <dgm:spPr/>
      <dgm:t>
        <a:bodyPr/>
        <a:lstStyle/>
        <a:p>
          <a:endParaRPr lang="en-US"/>
        </a:p>
      </dgm:t>
    </dgm:pt>
    <dgm:pt modelId="{45331522-288B-45F4-8B1F-FFAB0BAC0F91}">
      <dgm:prSet phldrT="[Text]"/>
      <dgm:spPr/>
      <dgm:t>
        <a:bodyPr/>
        <a:lstStyle/>
        <a:p>
          <a:r>
            <a:rPr lang="fa-IR" dirty="0" smtClean="0"/>
            <a:t>از 5 دقیقه تا 1 ساعت </a:t>
          </a:r>
          <a:endParaRPr lang="en-US" dirty="0"/>
        </a:p>
      </dgm:t>
    </dgm:pt>
    <dgm:pt modelId="{18DAAD4B-C5A8-45B3-B3CC-731D3407BFD8}" type="parTrans" cxnId="{9DD7427B-E76F-4CA1-90CB-1167F90EAB5E}">
      <dgm:prSet/>
      <dgm:spPr/>
      <dgm:t>
        <a:bodyPr/>
        <a:lstStyle/>
        <a:p>
          <a:endParaRPr lang="en-US"/>
        </a:p>
      </dgm:t>
    </dgm:pt>
    <dgm:pt modelId="{A8880058-7CE1-43E3-90E2-62F1ED37B339}" type="sibTrans" cxnId="{9DD7427B-E76F-4CA1-90CB-1167F90EAB5E}">
      <dgm:prSet/>
      <dgm:spPr/>
      <dgm:t>
        <a:bodyPr/>
        <a:lstStyle/>
        <a:p>
          <a:endParaRPr lang="en-US"/>
        </a:p>
      </dgm:t>
    </dgm:pt>
    <dgm:pt modelId="{8930BDE5-98EF-4988-9005-DE7B440E82DC}">
      <dgm:prSet phldrT="[Text]"/>
      <dgm:spPr/>
      <dgm:t>
        <a:bodyPr/>
        <a:lstStyle/>
        <a:p>
          <a:r>
            <a:rPr lang="fa-IR" dirty="0" smtClean="0"/>
            <a:t>مکان و ویژگی های آموزش کتاب و اجرای برنامه</a:t>
          </a:r>
          <a:endParaRPr lang="en-US" dirty="0"/>
        </a:p>
      </dgm:t>
    </dgm:pt>
    <dgm:pt modelId="{94C6850E-932C-4584-816B-BC11C6B4010D}" type="parTrans" cxnId="{D5DD10B4-DA13-40B8-B504-184EDBB491D0}">
      <dgm:prSet/>
      <dgm:spPr/>
      <dgm:t>
        <a:bodyPr/>
        <a:lstStyle/>
        <a:p>
          <a:endParaRPr lang="en-US"/>
        </a:p>
      </dgm:t>
    </dgm:pt>
    <dgm:pt modelId="{39B81571-3A94-474F-8756-CEF311399414}" type="sibTrans" cxnId="{D5DD10B4-DA13-40B8-B504-184EDBB491D0}">
      <dgm:prSet/>
      <dgm:spPr/>
      <dgm:t>
        <a:bodyPr/>
        <a:lstStyle/>
        <a:p>
          <a:endParaRPr lang="en-US"/>
        </a:p>
      </dgm:t>
    </dgm:pt>
    <dgm:pt modelId="{1D27C2D8-3FAF-4310-98EE-C78881839E24}">
      <dgm:prSet phldrT="[Text]"/>
      <dgm:spPr/>
      <dgm:t>
        <a:bodyPr/>
        <a:lstStyle/>
        <a:p>
          <a:r>
            <a:rPr lang="fa-IR" dirty="0" smtClean="0"/>
            <a:t>فضای معنوی</a:t>
          </a:r>
          <a:endParaRPr lang="en-US" dirty="0"/>
        </a:p>
      </dgm:t>
    </dgm:pt>
    <dgm:pt modelId="{37D7B132-AA26-43A1-86DB-51058B52811F}" type="parTrans" cxnId="{88529F6F-57C1-4497-B377-6E2307F843C9}">
      <dgm:prSet/>
      <dgm:spPr/>
      <dgm:t>
        <a:bodyPr/>
        <a:lstStyle/>
        <a:p>
          <a:endParaRPr lang="en-US"/>
        </a:p>
      </dgm:t>
    </dgm:pt>
    <dgm:pt modelId="{7BA7E6AD-52E1-4630-A8B7-AB970AFE552A}" type="sibTrans" cxnId="{88529F6F-57C1-4497-B377-6E2307F843C9}">
      <dgm:prSet/>
      <dgm:spPr/>
      <dgm:t>
        <a:bodyPr/>
        <a:lstStyle/>
        <a:p>
          <a:endParaRPr lang="en-US"/>
        </a:p>
      </dgm:t>
    </dgm:pt>
    <dgm:pt modelId="{F5A2940D-0402-4785-8FC5-4BB1EC4F6A21}">
      <dgm:prSet phldrT="[Text]"/>
      <dgm:spPr/>
      <dgm:t>
        <a:bodyPr/>
        <a:lstStyle/>
        <a:p>
          <a:r>
            <a:rPr lang="fa-IR" dirty="0" smtClean="0"/>
            <a:t>فضای فیزیکی</a:t>
          </a:r>
          <a:endParaRPr lang="en-US" dirty="0"/>
        </a:p>
      </dgm:t>
    </dgm:pt>
    <dgm:pt modelId="{1A045E41-9387-4A40-BC5F-899295BF89DB}" type="parTrans" cxnId="{B8A53EA4-6DCF-47E4-A3D3-C5B516C58F78}">
      <dgm:prSet/>
      <dgm:spPr/>
      <dgm:t>
        <a:bodyPr/>
        <a:lstStyle/>
        <a:p>
          <a:endParaRPr lang="en-US"/>
        </a:p>
      </dgm:t>
    </dgm:pt>
    <dgm:pt modelId="{D8CEE204-2777-48D9-ADC2-631086ECB07B}" type="sibTrans" cxnId="{B8A53EA4-6DCF-47E4-A3D3-C5B516C58F78}">
      <dgm:prSet/>
      <dgm:spPr/>
      <dgm:t>
        <a:bodyPr/>
        <a:lstStyle/>
        <a:p>
          <a:endParaRPr lang="en-US"/>
        </a:p>
      </dgm:t>
    </dgm:pt>
    <dgm:pt modelId="{7BD41710-31A7-4968-B590-D6433E30BB69}">
      <dgm:prSet phldrT="[Text]"/>
      <dgm:spPr/>
      <dgm:t>
        <a:bodyPr/>
        <a:lstStyle/>
        <a:p>
          <a:r>
            <a:rPr lang="fa-IR" dirty="0" smtClean="0"/>
            <a:t>امکانات و ابزار و تکنولوژی آموزشی</a:t>
          </a:r>
          <a:endParaRPr lang="en-US" dirty="0"/>
        </a:p>
      </dgm:t>
    </dgm:pt>
    <dgm:pt modelId="{1BAFE00F-AB32-4EF8-9306-1AD1C6F37650}" type="parTrans" cxnId="{40A1557A-76FA-4D8F-B7B6-33CD80AB0C50}">
      <dgm:prSet/>
      <dgm:spPr/>
      <dgm:t>
        <a:bodyPr/>
        <a:lstStyle/>
        <a:p>
          <a:endParaRPr lang="en-US"/>
        </a:p>
      </dgm:t>
    </dgm:pt>
    <dgm:pt modelId="{FF99382A-2328-4EA4-8C68-9ECD1220B967}" type="sibTrans" cxnId="{40A1557A-76FA-4D8F-B7B6-33CD80AB0C50}">
      <dgm:prSet/>
      <dgm:spPr/>
      <dgm:t>
        <a:bodyPr/>
        <a:lstStyle/>
        <a:p>
          <a:endParaRPr lang="en-US"/>
        </a:p>
      </dgm:t>
    </dgm:pt>
    <dgm:pt modelId="{5F2292FB-9A64-4F7B-94BC-312D38E007A8}">
      <dgm:prSet phldrT="[Text]"/>
      <dgm:spPr/>
      <dgm:t>
        <a:bodyPr/>
        <a:lstStyle/>
        <a:p>
          <a:r>
            <a:rPr lang="fa-IR" dirty="0" smtClean="0"/>
            <a:t>در اردو: کارت های آموزشی،قیچی و کاغذ</a:t>
          </a:r>
          <a:endParaRPr lang="en-US" dirty="0"/>
        </a:p>
      </dgm:t>
    </dgm:pt>
    <dgm:pt modelId="{B2A3F6CE-97A7-4024-842C-C83AAA65E431}" type="parTrans" cxnId="{3EC6754E-8E1C-40BC-8EA3-9788F290CBB0}">
      <dgm:prSet/>
      <dgm:spPr/>
      <dgm:t>
        <a:bodyPr/>
        <a:lstStyle/>
        <a:p>
          <a:endParaRPr lang="en-US"/>
        </a:p>
      </dgm:t>
    </dgm:pt>
    <dgm:pt modelId="{686E2055-9C35-4ADB-ACAA-0F58D2DF06D0}" type="sibTrans" cxnId="{3EC6754E-8E1C-40BC-8EA3-9788F290CBB0}">
      <dgm:prSet/>
      <dgm:spPr/>
      <dgm:t>
        <a:bodyPr/>
        <a:lstStyle/>
        <a:p>
          <a:endParaRPr lang="en-US"/>
        </a:p>
      </dgm:t>
    </dgm:pt>
    <dgm:pt modelId="{3A928631-EFF1-4628-A228-064A24E89558}">
      <dgm:prSet phldrT="[Text]"/>
      <dgm:spPr/>
      <dgm:t>
        <a:bodyPr/>
        <a:lstStyle/>
        <a:p>
          <a:r>
            <a:rPr lang="fa-IR" dirty="0" smtClean="0"/>
            <a:t>در کلاس: دیتاشو،تابلو</a:t>
          </a:r>
          <a:endParaRPr lang="en-US" dirty="0"/>
        </a:p>
      </dgm:t>
    </dgm:pt>
    <dgm:pt modelId="{FCCA8710-E5B7-4FEA-A957-CBAE9DFEA8C0}" type="parTrans" cxnId="{12427482-0089-4C36-801D-138BC1B1285A}">
      <dgm:prSet/>
      <dgm:spPr/>
      <dgm:t>
        <a:bodyPr/>
        <a:lstStyle/>
        <a:p>
          <a:endParaRPr lang="en-US"/>
        </a:p>
      </dgm:t>
    </dgm:pt>
    <dgm:pt modelId="{E3098CCE-A5B7-4A89-BC0E-17891D7B5937}" type="sibTrans" cxnId="{12427482-0089-4C36-801D-138BC1B1285A}">
      <dgm:prSet/>
      <dgm:spPr/>
      <dgm:t>
        <a:bodyPr/>
        <a:lstStyle/>
        <a:p>
          <a:endParaRPr lang="en-US"/>
        </a:p>
      </dgm:t>
    </dgm:pt>
    <dgm:pt modelId="{E6511CAB-1048-4220-A284-7660E138C28C}" type="pres">
      <dgm:prSet presAssocID="{B6F077CB-4312-411E-B82F-77FF6F0971A1}" presName="Name0" presStyleCnt="0">
        <dgm:presLayoutVars>
          <dgm:dir/>
          <dgm:animLvl val="lvl"/>
          <dgm:resizeHandles val="exact"/>
        </dgm:presLayoutVars>
      </dgm:prSet>
      <dgm:spPr/>
    </dgm:pt>
    <dgm:pt modelId="{1905A575-6B0D-438B-9CB2-7C426D7FE1F7}" type="pres">
      <dgm:prSet presAssocID="{7BD41710-31A7-4968-B590-D6433E30BB69}" presName="boxAndChildren" presStyleCnt="0"/>
      <dgm:spPr/>
    </dgm:pt>
    <dgm:pt modelId="{83E6DAD9-F8C6-4722-8B17-54AD086B7D3A}" type="pres">
      <dgm:prSet presAssocID="{7BD41710-31A7-4968-B590-D6433E30BB69}" presName="parentTextBox" presStyleLbl="node1" presStyleIdx="0" presStyleCnt="3"/>
      <dgm:spPr/>
    </dgm:pt>
    <dgm:pt modelId="{EE6C0460-D717-4F19-802B-EC668FD0AFBC}" type="pres">
      <dgm:prSet presAssocID="{7BD41710-31A7-4968-B590-D6433E30BB69}" presName="entireBox" presStyleLbl="node1" presStyleIdx="0" presStyleCnt="3"/>
      <dgm:spPr/>
    </dgm:pt>
    <dgm:pt modelId="{6A897407-20E9-46A3-A9C8-A850670385CA}" type="pres">
      <dgm:prSet presAssocID="{7BD41710-31A7-4968-B590-D6433E30BB69}" presName="descendantBox" presStyleCnt="0"/>
      <dgm:spPr/>
    </dgm:pt>
    <dgm:pt modelId="{6FA7DE5E-69A5-4925-8BA4-00161F52EE24}" type="pres">
      <dgm:prSet presAssocID="{5F2292FB-9A64-4F7B-94BC-312D38E007A8}" presName="childTextBox" presStyleLbl="fgAccFollow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35F2CE0-FB24-4618-AA84-E8377723A639}" type="pres">
      <dgm:prSet presAssocID="{3A928631-EFF1-4628-A228-064A24E89558}" presName="childTextBox" presStyleLbl="fgAccFollow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16E7502-17FF-4D9D-9CCB-0672A3DE5E9D}" type="pres">
      <dgm:prSet presAssocID="{39B81571-3A94-474F-8756-CEF311399414}" presName="sp" presStyleCnt="0"/>
      <dgm:spPr/>
    </dgm:pt>
    <dgm:pt modelId="{F095457C-5007-4E46-874D-32FB1A482F87}" type="pres">
      <dgm:prSet presAssocID="{8930BDE5-98EF-4988-9005-DE7B440E82DC}" presName="arrowAndChildren" presStyleCnt="0"/>
      <dgm:spPr/>
    </dgm:pt>
    <dgm:pt modelId="{213E9D88-9FD7-4943-8F17-43F6A2E875DC}" type="pres">
      <dgm:prSet presAssocID="{8930BDE5-98EF-4988-9005-DE7B440E82DC}" presName="parentTextArrow" presStyleLbl="node1" presStyleIdx="0" presStyleCnt="3"/>
      <dgm:spPr/>
      <dgm:t>
        <a:bodyPr/>
        <a:lstStyle/>
        <a:p>
          <a:endParaRPr lang="en-US"/>
        </a:p>
      </dgm:t>
    </dgm:pt>
    <dgm:pt modelId="{779FCED9-1D47-4079-B60D-6A321ABC7213}" type="pres">
      <dgm:prSet presAssocID="{8930BDE5-98EF-4988-9005-DE7B440E82DC}" presName="arrow" presStyleLbl="node1" presStyleIdx="1" presStyleCnt="3"/>
      <dgm:spPr/>
      <dgm:t>
        <a:bodyPr/>
        <a:lstStyle/>
        <a:p>
          <a:endParaRPr lang="en-US"/>
        </a:p>
      </dgm:t>
    </dgm:pt>
    <dgm:pt modelId="{1470C482-AB67-472E-9225-2396996C1B8E}" type="pres">
      <dgm:prSet presAssocID="{8930BDE5-98EF-4988-9005-DE7B440E82DC}" presName="descendantArrow" presStyleCnt="0"/>
      <dgm:spPr/>
    </dgm:pt>
    <dgm:pt modelId="{C0C8CF61-5F9F-4D64-B2E2-31EDC028B781}" type="pres">
      <dgm:prSet presAssocID="{1D27C2D8-3FAF-4310-98EE-C78881839E24}" presName="childTextArrow" presStyleLbl="fgAccFollowNode1" presStyleIdx="2" presStyleCnt="6">
        <dgm:presLayoutVars>
          <dgm:bulletEnabled val="1"/>
        </dgm:presLayoutVars>
      </dgm:prSet>
      <dgm:spPr/>
    </dgm:pt>
    <dgm:pt modelId="{245CA6BF-38FD-475F-8687-8282CD4443F3}" type="pres">
      <dgm:prSet presAssocID="{F5A2940D-0402-4785-8FC5-4BB1EC4F6A21}" presName="childTextArrow" presStyleLbl="fgAccFollowNode1" presStyleIdx="3" presStyleCnt="6">
        <dgm:presLayoutVars>
          <dgm:bulletEnabled val="1"/>
        </dgm:presLayoutVars>
      </dgm:prSet>
      <dgm:spPr/>
    </dgm:pt>
    <dgm:pt modelId="{6879BCBE-19D4-4154-B3F2-160586BB03F7}" type="pres">
      <dgm:prSet presAssocID="{AC20EA4C-E8E3-4694-8421-EFA0B5C13CB8}" presName="sp" presStyleCnt="0"/>
      <dgm:spPr/>
    </dgm:pt>
    <dgm:pt modelId="{1DB2B616-C025-4B58-9FBA-5824690E2B48}" type="pres">
      <dgm:prSet presAssocID="{1708D581-A393-40B1-AB99-94ABB1888903}" presName="arrowAndChildren" presStyleCnt="0"/>
      <dgm:spPr/>
    </dgm:pt>
    <dgm:pt modelId="{FB9AC1B6-9F2B-4E3F-A6D2-5529334EFC0F}" type="pres">
      <dgm:prSet presAssocID="{1708D581-A393-40B1-AB99-94ABB1888903}" presName="parentTextArrow" presStyleLbl="node1" presStyleIdx="1" presStyleCnt="3"/>
      <dgm:spPr/>
      <dgm:t>
        <a:bodyPr/>
        <a:lstStyle/>
        <a:p>
          <a:endParaRPr lang="en-US"/>
        </a:p>
      </dgm:t>
    </dgm:pt>
    <dgm:pt modelId="{ABEA4591-FB6D-4799-B174-35B80A9577B0}" type="pres">
      <dgm:prSet presAssocID="{1708D581-A393-40B1-AB99-94ABB1888903}" presName="arrow" presStyleLbl="node1" presStyleIdx="2" presStyleCnt="3"/>
      <dgm:spPr/>
      <dgm:t>
        <a:bodyPr/>
        <a:lstStyle/>
        <a:p>
          <a:endParaRPr lang="en-US"/>
        </a:p>
      </dgm:t>
    </dgm:pt>
    <dgm:pt modelId="{EB46618B-8230-4242-BB22-C41D4D7E46EF}" type="pres">
      <dgm:prSet presAssocID="{1708D581-A393-40B1-AB99-94ABB1888903}" presName="descendantArrow" presStyleCnt="0"/>
      <dgm:spPr/>
    </dgm:pt>
    <dgm:pt modelId="{9CDA89C8-A1C2-491C-AE90-A23A294FD47A}" type="pres">
      <dgm:prSet presAssocID="{4BE47D24-B471-4B48-B69F-DE9AB95B62B8}" presName="childTextArrow" presStyleLbl="fgAccFollowNode1" presStyleIdx="4" presStyleCnt="6">
        <dgm:presLayoutVars>
          <dgm:bulletEnabled val="1"/>
        </dgm:presLayoutVars>
      </dgm:prSet>
      <dgm:spPr/>
    </dgm:pt>
    <dgm:pt modelId="{615224FB-AD7C-44C7-8248-71940F4EE4B0}" type="pres">
      <dgm:prSet presAssocID="{45331522-288B-45F4-8B1F-FFAB0BAC0F91}" presName="childTextArrow" presStyleLbl="fgAccFollow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A6ABFFA-FE26-4270-894A-63314E4186A6}" type="presOf" srcId="{3A928631-EFF1-4628-A228-064A24E89558}" destId="{535F2CE0-FB24-4618-AA84-E8377723A639}" srcOrd="0" destOrd="0" presId="urn:microsoft.com/office/officeart/2005/8/layout/process4"/>
    <dgm:cxn modelId="{B8A53EA4-6DCF-47E4-A3D3-C5B516C58F78}" srcId="{8930BDE5-98EF-4988-9005-DE7B440E82DC}" destId="{F5A2940D-0402-4785-8FC5-4BB1EC4F6A21}" srcOrd="1" destOrd="0" parTransId="{1A045E41-9387-4A40-BC5F-899295BF89DB}" sibTransId="{D8CEE204-2777-48D9-ADC2-631086ECB07B}"/>
    <dgm:cxn modelId="{9601A2C3-C9A5-46A0-946E-4CD3B999AD7D}" type="presOf" srcId="{B6F077CB-4312-411E-B82F-77FF6F0971A1}" destId="{E6511CAB-1048-4220-A284-7660E138C28C}" srcOrd="0" destOrd="0" presId="urn:microsoft.com/office/officeart/2005/8/layout/process4"/>
    <dgm:cxn modelId="{B54163BF-5597-4641-9C6B-A1E2AF166540}" type="presOf" srcId="{1D27C2D8-3FAF-4310-98EE-C78881839E24}" destId="{C0C8CF61-5F9F-4D64-B2E2-31EDC028B781}" srcOrd="0" destOrd="0" presId="urn:microsoft.com/office/officeart/2005/8/layout/process4"/>
    <dgm:cxn modelId="{3EC6754E-8E1C-40BC-8EA3-9788F290CBB0}" srcId="{7BD41710-31A7-4968-B590-D6433E30BB69}" destId="{5F2292FB-9A64-4F7B-94BC-312D38E007A8}" srcOrd="0" destOrd="0" parTransId="{B2A3F6CE-97A7-4024-842C-C83AAA65E431}" sibTransId="{686E2055-9C35-4ADB-ACAA-0F58D2DF06D0}"/>
    <dgm:cxn modelId="{F98AEBCB-AA24-4178-B42D-7628EE09DD74}" type="presOf" srcId="{1708D581-A393-40B1-AB99-94ABB1888903}" destId="{ABEA4591-FB6D-4799-B174-35B80A9577B0}" srcOrd="1" destOrd="0" presId="urn:microsoft.com/office/officeart/2005/8/layout/process4"/>
    <dgm:cxn modelId="{6E28D555-86BB-45F2-A1CE-0469855B3CCC}" type="presOf" srcId="{7BD41710-31A7-4968-B590-D6433E30BB69}" destId="{EE6C0460-D717-4F19-802B-EC668FD0AFBC}" srcOrd="1" destOrd="0" presId="urn:microsoft.com/office/officeart/2005/8/layout/process4"/>
    <dgm:cxn modelId="{E57A1D53-E4BC-4F20-9E92-B624BADEED93}" type="presOf" srcId="{8930BDE5-98EF-4988-9005-DE7B440E82DC}" destId="{779FCED9-1D47-4079-B60D-6A321ABC7213}" srcOrd="1" destOrd="0" presId="urn:microsoft.com/office/officeart/2005/8/layout/process4"/>
    <dgm:cxn modelId="{D5DD10B4-DA13-40B8-B504-184EDBB491D0}" srcId="{B6F077CB-4312-411E-B82F-77FF6F0971A1}" destId="{8930BDE5-98EF-4988-9005-DE7B440E82DC}" srcOrd="1" destOrd="0" parTransId="{94C6850E-932C-4584-816B-BC11C6B4010D}" sibTransId="{39B81571-3A94-474F-8756-CEF311399414}"/>
    <dgm:cxn modelId="{1FD9C053-3575-47F5-B6D6-FD5FC7932E68}" srcId="{B6F077CB-4312-411E-B82F-77FF6F0971A1}" destId="{1708D581-A393-40B1-AB99-94ABB1888903}" srcOrd="0" destOrd="0" parTransId="{B8A82629-0D15-461B-88E1-720274B08002}" sibTransId="{AC20EA4C-E8E3-4694-8421-EFA0B5C13CB8}"/>
    <dgm:cxn modelId="{12427482-0089-4C36-801D-138BC1B1285A}" srcId="{7BD41710-31A7-4968-B590-D6433E30BB69}" destId="{3A928631-EFF1-4628-A228-064A24E89558}" srcOrd="1" destOrd="0" parTransId="{FCCA8710-E5B7-4FEA-A957-CBAE9DFEA8C0}" sibTransId="{E3098CCE-A5B7-4A89-BC0E-17891D7B5937}"/>
    <dgm:cxn modelId="{6327C9C7-AC71-43A6-90C5-84A0FC0C7DD6}" type="presOf" srcId="{8930BDE5-98EF-4988-9005-DE7B440E82DC}" destId="{213E9D88-9FD7-4943-8F17-43F6A2E875DC}" srcOrd="0" destOrd="0" presId="urn:microsoft.com/office/officeart/2005/8/layout/process4"/>
    <dgm:cxn modelId="{88529F6F-57C1-4497-B377-6E2307F843C9}" srcId="{8930BDE5-98EF-4988-9005-DE7B440E82DC}" destId="{1D27C2D8-3FAF-4310-98EE-C78881839E24}" srcOrd="0" destOrd="0" parTransId="{37D7B132-AA26-43A1-86DB-51058B52811F}" sibTransId="{7BA7E6AD-52E1-4630-A8B7-AB970AFE552A}"/>
    <dgm:cxn modelId="{9DD7427B-E76F-4CA1-90CB-1167F90EAB5E}" srcId="{1708D581-A393-40B1-AB99-94ABB1888903}" destId="{45331522-288B-45F4-8B1F-FFAB0BAC0F91}" srcOrd="1" destOrd="0" parTransId="{18DAAD4B-C5A8-45B3-B3CC-731D3407BFD8}" sibTransId="{A8880058-7CE1-43E3-90E2-62F1ED37B339}"/>
    <dgm:cxn modelId="{86E21A74-1620-44F8-B333-64D463932B19}" type="presOf" srcId="{4BE47D24-B471-4B48-B69F-DE9AB95B62B8}" destId="{9CDA89C8-A1C2-491C-AE90-A23A294FD47A}" srcOrd="0" destOrd="0" presId="urn:microsoft.com/office/officeart/2005/8/layout/process4"/>
    <dgm:cxn modelId="{28710423-0F4F-4220-84A3-56D725A3834D}" srcId="{1708D581-A393-40B1-AB99-94ABB1888903}" destId="{4BE47D24-B471-4B48-B69F-DE9AB95B62B8}" srcOrd="0" destOrd="0" parTransId="{6DEEC5E3-07F7-49D1-8B46-A634C73C8516}" sibTransId="{7869E85C-0994-4F14-AC50-3FE221818DE0}"/>
    <dgm:cxn modelId="{23C3C60C-9854-408D-8250-16410E195AB2}" type="presOf" srcId="{5F2292FB-9A64-4F7B-94BC-312D38E007A8}" destId="{6FA7DE5E-69A5-4925-8BA4-00161F52EE24}" srcOrd="0" destOrd="0" presId="urn:microsoft.com/office/officeart/2005/8/layout/process4"/>
    <dgm:cxn modelId="{5EF3A38A-AB6E-422F-ABAC-0185688505AC}" type="presOf" srcId="{F5A2940D-0402-4785-8FC5-4BB1EC4F6A21}" destId="{245CA6BF-38FD-475F-8687-8282CD4443F3}" srcOrd="0" destOrd="0" presId="urn:microsoft.com/office/officeart/2005/8/layout/process4"/>
    <dgm:cxn modelId="{E3FFF16B-F61F-455D-8AE9-020AAAF015E3}" type="presOf" srcId="{45331522-288B-45F4-8B1F-FFAB0BAC0F91}" destId="{615224FB-AD7C-44C7-8248-71940F4EE4B0}" srcOrd="0" destOrd="0" presId="urn:microsoft.com/office/officeart/2005/8/layout/process4"/>
    <dgm:cxn modelId="{39CF1709-4F7F-49ED-BE6D-D38E717EBB2F}" type="presOf" srcId="{1708D581-A393-40B1-AB99-94ABB1888903}" destId="{FB9AC1B6-9F2B-4E3F-A6D2-5529334EFC0F}" srcOrd="0" destOrd="0" presId="urn:microsoft.com/office/officeart/2005/8/layout/process4"/>
    <dgm:cxn modelId="{27EE8CBF-8582-4BA6-AA57-17257E3BA40C}" type="presOf" srcId="{7BD41710-31A7-4968-B590-D6433E30BB69}" destId="{83E6DAD9-F8C6-4722-8B17-54AD086B7D3A}" srcOrd="0" destOrd="0" presId="urn:microsoft.com/office/officeart/2005/8/layout/process4"/>
    <dgm:cxn modelId="{40A1557A-76FA-4D8F-B7B6-33CD80AB0C50}" srcId="{B6F077CB-4312-411E-B82F-77FF6F0971A1}" destId="{7BD41710-31A7-4968-B590-D6433E30BB69}" srcOrd="2" destOrd="0" parTransId="{1BAFE00F-AB32-4EF8-9306-1AD1C6F37650}" sibTransId="{FF99382A-2328-4EA4-8C68-9ECD1220B967}"/>
    <dgm:cxn modelId="{E3DE19DD-E30A-461E-8603-CD8B8C997750}" type="presParOf" srcId="{E6511CAB-1048-4220-A284-7660E138C28C}" destId="{1905A575-6B0D-438B-9CB2-7C426D7FE1F7}" srcOrd="0" destOrd="0" presId="urn:microsoft.com/office/officeart/2005/8/layout/process4"/>
    <dgm:cxn modelId="{46EDA080-D43E-40C6-B8A1-82659AADCE56}" type="presParOf" srcId="{1905A575-6B0D-438B-9CB2-7C426D7FE1F7}" destId="{83E6DAD9-F8C6-4722-8B17-54AD086B7D3A}" srcOrd="0" destOrd="0" presId="urn:microsoft.com/office/officeart/2005/8/layout/process4"/>
    <dgm:cxn modelId="{C3BC9BA8-CA9E-4A39-97DA-7CDA4001D442}" type="presParOf" srcId="{1905A575-6B0D-438B-9CB2-7C426D7FE1F7}" destId="{EE6C0460-D717-4F19-802B-EC668FD0AFBC}" srcOrd="1" destOrd="0" presId="urn:microsoft.com/office/officeart/2005/8/layout/process4"/>
    <dgm:cxn modelId="{F019DA23-885A-43CC-996C-3291F3324A99}" type="presParOf" srcId="{1905A575-6B0D-438B-9CB2-7C426D7FE1F7}" destId="{6A897407-20E9-46A3-A9C8-A850670385CA}" srcOrd="2" destOrd="0" presId="urn:microsoft.com/office/officeart/2005/8/layout/process4"/>
    <dgm:cxn modelId="{64D13228-A8F1-401A-AF9F-8C89119E7499}" type="presParOf" srcId="{6A897407-20E9-46A3-A9C8-A850670385CA}" destId="{6FA7DE5E-69A5-4925-8BA4-00161F52EE24}" srcOrd="0" destOrd="0" presId="urn:microsoft.com/office/officeart/2005/8/layout/process4"/>
    <dgm:cxn modelId="{3E18CB80-CA8A-4689-9325-B2CE85ACB31B}" type="presParOf" srcId="{6A897407-20E9-46A3-A9C8-A850670385CA}" destId="{535F2CE0-FB24-4618-AA84-E8377723A639}" srcOrd="1" destOrd="0" presId="urn:microsoft.com/office/officeart/2005/8/layout/process4"/>
    <dgm:cxn modelId="{8F6976DB-DE44-48C0-A97A-85847F043DCA}" type="presParOf" srcId="{E6511CAB-1048-4220-A284-7660E138C28C}" destId="{016E7502-17FF-4D9D-9CCB-0672A3DE5E9D}" srcOrd="1" destOrd="0" presId="urn:microsoft.com/office/officeart/2005/8/layout/process4"/>
    <dgm:cxn modelId="{3FB34E28-AB68-4E40-8B1C-733DBAE4CFDF}" type="presParOf" srcId="{E6511CAB-1048-4220-A284-7660E138C28C}" destId="{F095457C-5007-4E46-874D-32FB1A482F87}" srcOrd="2" destOrd="0" presId="urn:microsoft.com/office/officeart/2005/8/layout/process4"/>
    <dgm:cxn modelId="{F561849C-7CC3-4350-A862-1C894EDF0DD5}" type="presParOf" srcId="{F095457C-5007-4E46-874D-32FB1A482F87}" destId="{213E9D88-9FD7-4943-8F17-43F6A2E875DC}" srcOrd="0" destOrd="0" presId="urn:microsoft.com/office/officeart/2005/8/layout/process4"/>
    <dgm:cxn modelId="{7F368D63-B2A5-4BDF-B70A-1A76881799EE}" type="presParOf" srcId="{F095457C-5007-4E46-874D-32FB1A482F87}" destId="{779FCED9-1D47-4079-B60D-6A321ABC7213}" srcOrd="1" destOrd="0" presId="urn:microsoft.com/office/officeart/2005/8/layout/process4"/>
    <dgm:cxn modelId="{D0383001-A5F2-40CE-8650-D018691DC16F}" type="presParOf" srcId="{F095457C-5007-4E46-874D-32FB1A482F87}" destId="{1470C482-AB67-472E-9225-2396996C1B8E}" srcOrd="2" destOrd="0" presId="urn:microsoft.com/office/officeart/2005/8/layout/process4"/>
    <dgm:cxn modelId="{28BB6A13-C71F-4734-9BFA-8BFCBCA48483}" type="presParOf" srcId="{1470C482-AB67-472E-9225-2396996C1B8E}" destId="{C0C8CF61-5F9F-4D64-B2E2-31EDC028B781}" srcOrd="0" destOrd="0" presId="urn:microsoft.com/office/officeart/2005/8/layout/process4"/>
    <dgm:cxn modelId="{BFA0BF9A-F1EE-484D-8820-B868C0DCE9FB}" type="presParOf" srcId="{1470C482-AB67-472E-9225-2396996C1B8E}" destId="{245CA6BF-38FD-475F-8687-8282CD4443F3}" srcOrd="1" destOrd="0" presId="urn:microsoft.com/office/officeart/2005/8/layout/process4"/>
    <dgm:cxn modelId="{491CE867-E1E8-46F7-9FD5-3F9187315D15}" type="presParOf" srcId="{E6511CAB-1048-4220-A284-7660E138C28C}" destId="{6879BCBE-19D4-4154-B3F2-160586BB03F7}" srcOrd="3" destOrd="0" presId="urn:microsoft.com/office/officeart/2005/8/layout/process4"/>
    <dgm:cxn modelId="{5E9738BA-B759-4C64-AF57-F344F11E64C5}" type="presParOf" srcId="{E6511CAB-1048-4220-A284-7660E138C28C}" destId="{1DB2B616-C025-4B58-9FBA-5824690E2B48}" srcOrd="4" destOrd="0" presId="urn:microsoft.com/office/officeart/2005/8/layout/process4"/>
    <dgm:cxn modelId="{D457AD37-7272-48A8-91D0-C720F21EDA60}" type="presParOf" srcId="{1DB2B616-C025-4B58-9FBA-5824690E2B48}" destId="{FB9AC1B6-9F2B-4E3F-A6D2-5529334EFC0F}" srcOrd="0" destOrd="0" presId="urn:microsoft.com/office/officeart/2005/8/layout/process4"/>
    <dgm:cxn modelId="{DB8F006B-F749-4EA0-9F2E-00EB99B9853F}" type="presParOf" srcId="{1DB2B616-C025-4B58-9FBA-5824690E2B48}" destId="{ABEA4591-FB6D-4799-B174-35B80A9577B0}" srcOrd="1" destOrd="0" presId="urn:microsoft.com/office/officeart/2005/8/layout/process4"/>
    <dgm:cxn modelId="{D5404D95-91B5-4F44-B9FB-B33DEE2DBF44}" type="presParOf" srcId="{1DB2B616-C025-4B58-9FBA-5824690E2B48}" destId="{EB46618B-8230-4242-BB22-C41D4D7E46EF}" srcOrd="2" destOrd="0" presId="urn:microsoft.com/office/officeart/2005/8/layout/process4"/>
    <dgm:cxn modelId="{20096319-44EE-4B4B-9C11-C1B03E4091CD}" type="presParOf" srcId="{EB46618B-8230-4242-BB22-C41D4D7E46EF}" destId="{9CDA89C8-A1C2-491C-AE90-A23A294FD47A}" srcOrd="0" destOrd="0" presId="urn:microsoft.com/office/officeart/2005/8/layout/process4"/>
    <dgm:cxn modelId="{9CDF0D6A-E24B-41FF-870E-CCE7E3E090F1}" type="presParOf" srcId="{EB46618B-8230-4242-BB22-C41D4D7E46EF}" destId="{615224FB-AD7C-44C7-8248-71940F4EE4B0}" srcOrd="1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587F7706-6CCD-4FD1-9DB3-759B30847B98}" type="doc">
      <dgm:prSet loTypeId="urn:microsoft.com/office/officeart/2008/layout/VerticalCurvedList" loCatId="list" qsTypeId="urn:microsoft.com/office/officeart/2005/8/quickstyle/3d3" qsCatId="3D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73636692-9AB4-4AE8-A30E-702C097122B9}">
      <dgm:prSet phldrT="[Text]"/>
      <dgm:spPr/>
      <dgm:t>
        <a:bodyPr/>
        <a:lstStyle/>
        <a:p>
          <a:r>
            <a:rPr lang="fa-IR" dirty="0" smtClean="0"/>
            <a:t>این فعالیت فردی است یا گروهی: هر دو</a:t>
          </a:r>
          <a:endParaRPr lang="en-US" dirty="0"/>
        </a:p>
      </dgm:t>
    </dgm:pt>
    <dgm:pt modelId="{C597B512-F2C8-4409-8F93-E6497352D992}" type="parTrans" cxnId="{9033CFE0-87A0-4396-8A7F-284B7F7913F1}">
      <dgm:prSet/>
      <dgm:spPr/>
      <dgm:t>
        <a:bodyPr/>
        <a:lstStyle/>
        <a:p>
          <a:endParaRPr lang="en-US"/>
        </a:p>
      </dgm:t>
    </dgm:pt>
    <dgm:pt modelId="{FEF6DA19-D0D7-4784-B94B-437D8F41E9EC}" type="sibTrans" cxnId="{9033CFE0-87A0-4396-8A7F-284B7F7913F1}">
      <dgm:prSet/>
      <dgm:spPr/>
      <dgm:t>
        <a:bodyPr/>
        <a:lstStyle/>
        <a:p>
          <a:endParaRPr lang="en-US"/>
        </a:p>
      </dgm:t>
    </dgm:pt>
    <dgm:pt modelId="{2257456E-5B42-4946-9550-F29E1B913254}">
      <dgm:prSet phldrT="[Text]"/>
      <dgm:spPr/>
      <dgm:t>
        <a:bodyPr/>
        <a:lstStyle/>
        <a:p>
          <a:r>
            <a:rPr lang="fa-IR" dirty="0" smtClean="0"/>
            <a:t>آموزش های لازم برای اعضای تیم اجرا: دوره تربیت مربی </a:t>
          </a:r>
          <a:endParaRPr lang="en-US" dirty="0"/>
        </a:p>
      </dgm:t>
    </dgm:pt>
    <dgm:pt modelId="{05C01AD0-5F1C-4AF1-96D8-AAF6CF2455E2}" type="parTrans" cxnId="{CAC926C5-ACA8-4909-ABDF-D7DB2AED9CA2}">
      <dgm:prSet/>
      <dgm:spPr/>
      <dgm:t>
        <a:bodyPr/>
        <a:lstStyle/>
        <a:p>
          <a:endParaRPr lang="en-US"/>
        </a:p>
      </dgm:t>
    </dgm:pt>
    <dgm:pt modelId="{B025C9A7-20E4-4811-BE25-7F1D24BE4397}" type="sibTrans" cxnId="{CAC926C5-ACA8-4909-ABDF-D7DB2AED9CA2}">
      <dgm:prSet/>
      <dgm:spPr/>
      <dgm:t>
        <a:bodyPr/>
        <a:lstStyle/>
        <a:p>
          <a:endParaRPr lang="en-US"/>
        </a:p>
      </dgm:t>
    </dgm:pt>
    <dgm:pt modelId="{BDCAD4CF-9D74-4294-AEC9-94D18EC267F6}">
      <dgm:prSet phldrT="[Text]"/>
      <dgm:spPr/>
      <dgm:t>
        <a:bodyPr/>
        <a:lstStyle/>
        <a:p>
          <a:r>
            <a:rPr lang="fa-IR" dirty="0" smtClean="0"/>
            <a:t> نیاز نقش های مکمل:در اجرا گاهی مفید است.عروسک فک زن،تن پوش، مزاحم مجری</a:t>
          </a:r>
          <a:endParaRPr lang="en-US" dirty="0"/>
        </a:p>
      </dgm:t>
    </dgm:pt>
    <dgm:pt modelId="{45EC024A-1862-4FE9-AE10-BCF0ADB11B7D}" type="parTrans" cxnId="{3CCEA574-109C-4BA7-83F1-EB164A5B4AE9}">
      <dgm:prSet/>
      <dgm:spPr/>
      <dgm:t>
        <a:bodyPr/>
        <a:lstStyle/>
        <a:p>
          <a:endParaRPr lang="en-US"/>
        </a:p>
      </dgm:t>
    </dgm:pt>
    <dgm:pt modelId="{E9EFA25B-AB06-400A-848C-BA153DBF9B91}" type="sibTrans" cxnId="{3CCEA574-109C-4BA7-83F1-EB164A5B4AE9}">
      <dgm:prSet/>
      <dgm:spPr/>
      <dgm:t>
        <a:bodyPr/>
        <a:lstStyle/>
        <a:p>
          <a:endParaRPr lang="en-US"/>
        </a:p>
      </dgm:t>
    </dgm:pt>
    <dgm:pt modelId="{A0B77DCD-8B5E-4FD5-9CB0-37507EC07345}">
      <dgm:prSet/>
      <dgm:spPr/>
      <dgm:t>
        <a:bodyPr/>
        <a:lstStyle/>
        <a:p>
          <a:r>
            <a:rPr lang="fa-IR" dirty="0" smtClean="0"/>
            <a:t>تعدادمخاطبین درگیر در اجرا، چند نفرهستند:از 1 نفر به بالا</a:t>
          </a:r>
          <a:endParaRPr lang="en-US" dirty="0"/>
        </a:p>
      </dgm:t>
    </dgm:pt>
    <dgm:pt modelId="{D2927148-44FE-4FEC-80F2-918100B5F203}" type="parTrans" cxnId="{EB847855-5205-4770-BEEE-BC96CE188E07}">
      <dgm:prSet/>
      <dgm:spPr/>
      <dgm:t>
        <a:bodyPr/>
        <a:lstStyle/>
        <a:p>
          <a:endParaRPr lang="en-US"/>
        </a:p>
      </dgm:t>
    </dgm:pt>
    <dgm:pt modelId="{92570F6A-8175-48B0-9E31-C8CE4962261F}" type="sibTrans" cxnId="{EB847855-5205-4770-BEEE-BC96CE188E07}">
      <dgm:prSet/>
      <dgm:spPr/>
      <dgm:t>
        <a:bodyPr/>
        <a:lstStyle/>
        <a:p>
          <a:endParaRPr lang="en-US"/>
        </a:p>
      </dgm:t>
    </dgm:pt>
    <dgm:pt modelId="{5C9B6D28-99AA-47E9-AE75-6668DA5FF566}">
      <dgm:prSet/>
      <dgm:spPr/>
      <dgm:t>
        <a:bodyPr/>
        <a:lstStyle/>
        <a:p>
          <a:r>
            <a:rPr lang="fa-IR" dirty="0" smtClean="0"/>
            <a:t>همکاری چه نهادی ضروری است: مفید هست اما ضروری نیست.یک مربی حرفه ای به تنهایی می تواند غوغا کند.</a:t>
          </a:r>
          <a:endParaRPr lang="en-US" dirty="0"/>
        </a:p>
      </dgm:t>
    </dgm:pt>
    <dgm:pt modelId="{967A672D-02F2-4F62-AAC4-2A72E77DBCE2}" type="parTrans" cxnId="{7F344F7F-BEBC-4548-B612-5CC07A5744C4}">
      <dgm:prSet/>
      <dgm:spPr/>
      <dgm:t>
        <a:bodyPr/>
        <a:lstStyle/>
        <a:p>
          <a:endParaRPr lang="en-US"/>
        </a:p>
      </dgm:t>
    </dgm:pt>
    <dgm:pt modelId="{6428D82B-38C3-4DF7-AB8A-7276CD78A437}" type="sibTrans" cxnId="{7F344F7F-BEBC-4548-B612-5CC07A5744C4}">
      <dgm:prSet/>
      <dgm:spPr/>
      <dgm:t>
        <a:bodyPr/>
        <a:lstStyle/>
        <a:p>
          <a:endParaRPr lang="en-US"/>
        </a:p>
      </dgm:t>
    </dgm:pt>
    <dgm:pt modelId="{4EE4B1B4-6E15-47DE-B024-A528E301E951}">
      <dgm:prSet/>
      <dgm:spPr/>
      <dgm:t>
        <a:bodyPr/>
        <a:lstStyle/>
        <a:p>
          <a:r>
            <a:rPr lang="fa-IR" dirty="0" smtClean="0"/>
            <a:t>آیا مجوزی برای اجرا نیاز است: خیر.فقط لطف خدا و ممد اهل البیت بسیار نیاز است.</a:t>
          </a:r>
          <a:endParaRPr lang="en-US" dirty="0"/>
        </a:p>
      </dgm:t>
    </dgm:pt>
    <dgm:pt modelId="{70D156CA-84BC-430F-9955-58CAE95CDA46}" type="parTrans" cxnId="{3A749A39-AF83-4524-98A5-DB3CB04F38DC}">
      <dgm:prSet/>
      <dgm:spPr/>
      <dgm:t>
        <a:bodyPr/>
        <a:lstStyle/>
        <a:p>
          <a:endParaRPr lang="en-US"/>
        </a:p>
      </dgm:t>
    </dgm:pt>
    <dgm:pt modelId="{B09F7802-BB51-4C5E-8DC7-61BA5F063677}" type="sibTrans" cxnId="{3A749A39-AF83-4524-98A5-DB3CB04F38DC}">
      <dgm:prSet/>
      <dgm:spPr/>
      <dgm:t>
        <a:bodyPr/>
        <a:lstStyle/>
        <a:p>
          <a:endParaRPr lang="en-US"/>
        </a:p>
      </dgm:t>
    </dgm:pt>
    <dgm:pt modelId="{9455562A-238A-4C31-A45B-BD2CA8B848BE}" type="pres">
      <dgm:prSet presAssocID="{587F7706-6CCD-4FD1-9DB3-759B30847B98}" presName="Name0" presStyleCnt="0">
        <dgm:presLayoutVars>
          <dgm:chMax val="7"/>
          <dgm:chPref val="7"/>
          <dgm:dir val="rev"/>
        </dgm:presLayoutVars>
      </dgm:prSet>
      <dgm:spPr/>
    </dgm:pt>
    <dgm:pt modelId="{F77DFC87-6FD1-4E06-96C9-3BD2187A6612}" type="pres">
      <dgm:prSet presAssocID="{587F7706-6CCD-4FD1-9DB3-759B30847B98}" presName="Name1" presStyleCnt="0"/>
      <dgm:spPr/>
    </dgm:pt>
    <dgm:pt modelId="{553A2082-2D03-49C4-8389-092B199099F2}" type="pres">
      <dgm:prSet presAssocID="{587F7706-6CCD-4FD1-9DB3-759B30847B98}" presName="cycle" presStyleCnt="0"/>
      <dgm:spPr/>
    </dgm:pt>
    <dgm:pt modelId="{33017B76-49E9-4754-BF61-ACA511719C4C}" type="pres">
      <dgm:prSet presAssocID="{587F7706-6CCD-4FD1-9DB3-759B30847B98}" presName="srcNode" presStyleLbl="node1" presStyleIdx="0" presStyleCnt="6"/>
      <dgm:spPr/>
    </dgm:pt>
    <dgm:pt modelId="{0A54260F-5722-41EE-A0B1-3A9D0BCC3C34}" type="pres">
      <dgm:prSet presAssocID="{587F7706-6CCD-4FD1-9DB3-759B30847B98}" presName="conn" presStyleLbl="parChTrans1D2" presStyleIdx="0" presStyleCnt="1"/>
      <dgm:spPr/>
    </dgm:pt>
    <dgm:pt modelId="{BB0F85CE-7126-442E-B2F2-0F07153D0A74}" type="pres">
      <dgm:prSet presAssocID="{587F7706-6CCD-4FD1-9DB3-759B30847B98}" presName="extraNode" presStyleLbl="node1" presStyleIdx="0" presStyleCnt="6"/>
      <dgm:spPr/>
    </dgm:pt>
    <dgm:pt modelId="{C100B876-3BA1-48F7-9C7B-FD3C20629980}" type="pres">
      <dgm:prSet presAssocID="{587F7706-6CCD-4FD1-9DB3-759B30847B98}" presName="dstNode" presStyleLbl="node1" presStyleIdx="0" presStyleCnt="6"/>
      <dgm:spPr/>
    </dgm:pt>
    <dgm:pt modelId="{28C5A659-EAB7-4EDB-8412-876E4EE53DEE}" type="pres">
      <dgm:prSet presAssocID="{73636692-9AB4-4AE8-A30E-702C097122B9}" presName="text_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5807748-015E-4A1B-B955-2D8CB87BB6A8}" type="pres">
      <dgm:prSet presAssocID="{73636692-9AB4-4AE8-A30E-702C097122B9}" presName="accent_1" presStyleCnt="0"/>
      <dgm:spPr/>
    </dgm:pt>
    <dgm:pt modelId="{63F45641-2D9B-415A-8E94-C493675DA4A6}" type="pres">
      <dgm:prSet presAssocID="{73636692-9AB4-4AE8-A30E-702C097122B9}" presName="accentRepeatNode" presStyleLbl="solidFgAcc1" presStyleIdx="0" presStyleCnt="6"/>
      <dgm:spPr/>
    </dgm:pt>
    <dgm:pt modelId="{6937ADA0-C125-4D44-8E56-099982D1E265}" type="pres">
      <dgm:prSet presAssocID="{A0B77DCD-8B5E-4FD5-9CB0-37507EC07345}" presName="text_2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74070A5-AAC0-4BE1-BE99-D07E5F65CE14}" type="pres">
      <dgm:prSet presAssocID="{A0B77DCD-8B5E-4FD5-9CB0-37507EC07345}" presName="accent_2" presStyleCnt="0"/>
      <dgm:spPr/>
    </dgm:pt>
    <dgm:pt modelId="{288378E0-28F2-425A-A95F-758D8EE89B77}" type="pres">
      <dgm:prSet presAssocID="{A0B77DCD-8B5E-4FD5-9CB0-37507EC07345}" presName="accentRepeatNode" presStyleLbl="solidFgAcc1" presStyleIdx="1" presStyleCnt="6"/>
      <dgm:spPr/>
    </dgm:pt>
    <dgm:pt modelId="{0A7274E6-AA3F-4E39-AA94-EB52CAC65C44}" type="pres">
      <dgm:prSet presAssocID="{2257456E-5B42-4946-9550-F29E1B913254}" presName="text_3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E58A894-578C-4597-9B85-136239EF36FB}" type="pres">
      <dgm:prSet presAssocID="{2257456E-5B42-4946-9550-F29E1B913254}" presName="accent_3" presStyleCnt="0"/>
      <dgm:spPr/>
    </dgm:pt>
    <dgm:pt modelId="{BE040CAF-9A17-497D-A572-A8488868A323}" type="pres">
      <dgm:prSet presAssocID="{2257456E-5B42-4946-9550-F29E1B913254}" presName="accentRepeatNode" presStyleLbl="solidFgAcc1" presStyleIdx="2" presStyleCnt="6"/>
      <dgm:spPr/>
    </dgm:pt>
    <dgm:pt modelId="{E491C60F-91FB-4A09-925F-2F6FE0C7B470}" type="pres">
      <dgm:prSet presAssocID="{BDCAD4CF-9D74-4294-AEC9-94D18EC267F6}" presName="text_4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8D2C28C-908F-4B6B-BDD7-5815BD71685C}" type="pres">
      <dgm:prSet presAssocID="{BDCAD4CF-9D74-4294-AEC9-94D18EC267F6}" presName="accent_4" presStyleCnt="0"/>
      <dgm:spPr/>
    </dgm:pt>
    <dgm:pt modelId="{869FAE33-EB29-490E-9D07-DFCC9E387747}" type="pres">
      <dgm:prSet presAssocID="{BDCAD4CF-9D74-4294-AEC9-94D18EC267F6}" presName="accentRepeatNode" presStyleLbl="solidFgAcc1" presStyleIdx="3" presStyleCnt="6"/>
      <dgm:spPr/>
    </dgm:pt>
    <dgm:pt modelId="{23199EB2-3120-4AF2-8374-2B76A8C59454}" type="pres">
      <dgm:prSet presAssocID="{5C9B6D28-99AA-47E9-AE75-6668DA5FF566}" presName="text_5" presStyleLbl="node1" presStyleIdx="4" presStyleCnt="6" custScaleY="13764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E7DAB86-5D69-42EB-BE85-AAA76A93015D}" type="pres">
      <dgm:prSet presAssocID="{5C9B6D28-99AA-47E9-AE75-6668DA5FF566}" presName="accent_5" presStyleCnt="0"/>
      <dgm:spPr/>
    </dgm:pt>
    <dgm:pt modelId="{735F302C-2DD7-42C6-8DDA-DA694BAAD691}" type="pres">
      <dgm:prSet presAssocID="{5C9B6D28-99AA-47E9-AE75-6668DA5FF566}" presName="accentRepeatNode" presStyleLbl="solidFgAcc1" presStyleIdx="4" presStyleCnt="6"/>
      <dgm:spPr/>
    </dgm:pt>
    <dgm:pt modelId="{A7C97DF4-A8C5-4671-81A0-40685D07C296}" type="pres">
      <dgm:prSet presAssocID="{4EE4B1B4-6E15-47DE-B024-A528E301E951}" presName="text_6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2E2B250-96CB-4848-839E-5B16147521AC}" type="pres">
      <dgm:prSet presAssocID="{4EE4B1B4-6E15-47DE-B024-A528E301E951}" presName="accent_6" presStyleCnt="0"/>
      <dgm:spPr/>
    </dgm:pt>
    <dgm:pt modelId="{91357537-0A77-4F98-9FB2-311D04AFB355}" type="pres">
      <dgm:prSet presAssocID="{4EE4B1B4-6E15-47DE-B024-A528E301E951}" presName="accentRepeatNode" presStyleLbl="solidFgAcc1" presStyleIdx="5" presStyleCnt="6"/>
      <dgm:spPr/>
    </dgm:pt>
  </dgm:ptLst>
  <dgm:cxnLst>
    <dgm:cxn modelId="{CAC926C5-ACA8-4909-ABDF-D7DB2AED9CA2}" srcId="{587F7706-6CCD-4FD1-9DB3-759B30847B98}" destId="{2257456E-5B42-4946-9550-F29E1B913254}" srcOrd="2" destOrd="0" parTransId="{05C01AD0-5F1C-4AF1-96D8-AAF6CF2455E2}" sibTransId="{B025C9A7-20E4-4811-BE25-7F1D24BE4397}"/>
    <dgm:cxn modelId="{EFF3C799-40EA-490A-A38E-3578F5005660}" type="presOf" srcId="{A0B77DCD-8B5E-4FD5-9CB0-37507EC07345}" destId="{6937ADA0-C125-4D44-8E56-099982D1E265}" srcOrd="0" destOrd="0" presId="urn:microsoft.com/office/officeart/2008/layout/VerticalCurvedList"/>
    <dgm:cxn modelId="{5E6AAC4D-28AE-4882-8A18-A15E565D3E0D}" type="presOf" srcId="{2257456E-5B42-4946-9550-F29E1B913254}" destId="{0A7274E6-AA3F-4E39-AA94-EB52CAC65C44}" srcOrd="0" destOrd="0" presId="urn:microsoft.com/office/officeart/2008/layout/VerticalCurvedList"/>
    <dgm:cxn modelId="{9033CFE0-87A0-4396-8A7F-284B7F7913F1}" srcId="{587F7706-6CCD-4FD1-9DB3-759B30847B98}" destId="{73636692-9AB4-4AE8-A30E-702C097122B9}" srcOrd="0" destOrd="0" parTransId="{C597B512-F2C8-4409-8F93-E6497352D992}" sibTransId="{FEF6DA19-D0D7-4784-B94B-437D8F41E9EC}"/>
    <dgm:cxn modelId="{ECA22364-29F0-421E-8F51-5E7356972F8C}" type="presOf" srcId="{587F7706-6CCD-4FD1-9DB3-759B30847B98}" destId="{9455562A-238A-4C31-A45B-BD2CA8B848BE}" srcOrd="0" destOrd="0" presId="urn:microsoft.com/office/officeart/2008/layout/VerticalCurvedList"/>
    <dgm:cxn modelId="{3A749A39-AF83-4524-98A5-DB3CB04F38DC}" srcId="{587F7706-6CCD-4FD1-9DB3-759B30847B98}" destId="{4EE4B1B4-6E15-47DE-B024-A528E301E951}" srcOrd="5" destOrd="0" parTransId="{70D156CA-84BC-430F-9955-58CAE95CDA46}" sibTransId="{B09F7802-BB51-4C5E-8DC7-61BA5F063677}"/>
    <dgm:cxn modelId="{BA5837FE-7BCC-4E60-8E7D-2B3D5D620632}" type="presOf" srcId="{5C9B6D28-99AA-47E9-AE75-6668DA5FF566}" destId="{23199EB2-3120-4AF2-8374-2B76A8C59454}" srcOrd="0" destOrd="0" presId="urn:microsoft.com/office/officeart/2008/layout/VerticalCurvedList"/>
    <dgm:cxn modelId="{7F344F7F-BEBC-4548-B612-5CC07A5744C4}" srcId="{587F7706-6CCD-4FD1-9DB3-759B30847B98}" destId="{5C9B6D28-99AA-47E9-AE75-6668DA5FF566}" srcOrd="4" destOrd="0" parTransId="{967A672D-02F2-4F62-AAC4-2A72E77DBCE2}" sibTransId="{6428D82B-38C3-4DF7-AB8A-7276CD78A437}"/>
    <dgm:cxn modelId="{28347D1D-CF31-427A-87B2-6088917D40D1}" type="presOf" srcId="{73636692-9AB4-4AE8-A30E-702C097122B9}" destId="{28C5A659-EAB7-4EDB-8412-876E4EE53DEE}" srcOrd="0" destOrd="0" presId="urn:microsoft.com/office/officeart/2008/layout/VerticalCurvedList"/>
    <dgm:cxn modelId="{EB847855-5205-4770-BEEE-BC96CE188E07}" srcId="{587F7706-6CCD-4FD1-9DB3-759B30847B98}" destId="{A0B77DCD-8B5E-4FD5-9CB0-37507EC07345}" srcOrd="1" destOrd="0" parTransId="{D2927148-44FE-4FEC-80F2-918100B5F203}" sibTransId="{92570F6A-8175-48B0-9E31-C8CE4962261F}"/>
    <dgm:cxn modelId="{8B5D13C2-9C65-4333-8B11-9F17F9003581}" type="presOf" srcId="{4EE4B1B4-6E15-47DE-B024-A528E301E951}" destId="{A7C97DF4-A8C5-4671-81A0-40685D07C296}" srcOrd="0" destOrd="0" presId="urn:microsoft.com/office/officeart/2008/layout/VerticalCurvedList"/>
    <dgm:cxn modelId="{3CCEA574-109C-4BA7-83F1-EB164A5B4AE9}" srcId="{587F7706-6CCD-4FD1-9DB3-759B30847B98}" destId="{BDCAD4CF-9D74-4294-AEC9-94D18EC267F6}" srcOrd="3" destOrd="0" parTransId="{45EC024A-1862-4FE9-AE10-BCF0ADB11B7D}" sibTransId="{E9EFA25B-AB06-400A-848C-BA153DBF9B91}"/>
    <dgm:cxn modelId="{64E333D9-6E4A-47A4-8493-E04CA2146F63}" type="presOf" srcId="{BDCAD4CF-9D74-4294-AEC9-94D18EC267F6}" destId="{E491C60F-91FB-4A09-925F-2F6FE0C7B470}" srcOrd="0" destOrd="0" presId="urn:microsoft.com/office/officeart/2008/layout/VerticalCurvedList"/>
    <dgm:cxn modelId="{FE92D0CD-6915-4F53-90F3-D1D05F277D98}" type="presOf" srcId="{FEF6DA19-D0D7-4784-B94B-437D8F41E9EC}" destId="{0A54260F-5722-41EE-A0B1-3A9D0BCC3C34}" srcOrd="0" destOrd="0" presId="urn:microsoft.com/office/officeart/2008/layout/VerticalCurvedList"/>
    <dgm:cxn modelId="{FDEBF88B-0E19-4230-AD9A-153F10BA7263}" type="presParOf" srcId="{9455562A-238A-4C31-A45B-BD2CA8B848BE}" destId="{F77DFC87-6FD1-4E06-96C9-3BD2187A6612}" srcOrd="0" destOrd="0" presId="urn:microsoft.com/office/officeart/2008/layout/VerticalCurvedList"/>
    <dgm:cxn modelId="{75B6CDAE-EF91-4B70-A920-48E122A90093}" type="presParOf" srcId="{F77DFC87-6FD1-4E06-96C9-3BD2187A6612}" destId="{553A2082-2D03-49C4-8389-092B199099F2}" srcOrd="0" destOrd="0" presId="urn:microsoft.com/office/officeart/2008/layout/VerticalCurvedList"/>
    <dgm:cxn modelId="{6A8C1C16-9F82-4FDC-B669-C181AE3A4E6C}" type="presParOf" srcId="{553A2082-2D03-49C4-8389-092B199099F2}" destId="{33017B76-49E9-4754-BF61-ACA511719C4C}" srcOrd="0" destOrd="0" presId="urn:microsoft.com/office/officeart/2008/layout/VerticalCurvedList"/>
    <dgm:cxn modelId="{8753E80D-E5EC-451F-90D5-95635ED97477}" type="presParOf" srcId="{553A2082-2D03-49C4-8389-092B199099F2}" destId="{0A54260F-5722-41EE-A0B1-3A9D0BCC3C34}" srcOrd="1" destOrd="0" presId="urn:microsoft.com/office/officeart/2008/layout/VerticalCurvedList"/>
    <dgm:cxn modelId="{5C1B01F9-8B99-4885-A796-3E2BABDB1CEF}" type="presParOf" srcId="{553A2082-2D03-49C4-8389-092B199099F2}" destId="{BB0F85CE-7126-442E-B2F2-0F07153D0A74}" srcOrd="2" destOrd="0" presId="urn:microsoft.com/office/officeart/2008/layout/VerticalCurvedList"/>
    <dgm:cxn modelId="{E78A8FCB-F6EE-449A-AC2F-F89F59D02418}" type="presParOf" srcId="{553A2082-2D03-49C4-8389-092B199099F2}" destId="{C100B876-3BA1-48F7-9C7B-FD3C20629980}" srcOrd="3" destOrd="0" presId="urn:microsoft.com/office/officeart/2008/layout/VerticalCurvedList"/>
    <dgm:cxn modelId="{7B1601E8-E27E-4F6A-A39F-405AF4D1ED69}" type="presParOf" srcId="{F77DFC87-6FD1-4E06-96C9-3BD2187A6612}" destId="{28C5A659-EAB7-4EDB-8412-876E4EE53DEE}" srcOrd="1" destOrd="0" presId="urn:microsoft.com/office/officeart/2008/layout/VerticalCurvedList"/>
    <dgm:cxn modelId="{3EC0A19D-0357-4820-9E6B-EFEAE64DD5C9}" type="presParOf" srcId="{F77DFC87-6FD1-4E06-96C9-3BD2187A6612}" destId="{E5807748-015E-4A1B-B955-2D8CB87BB6A8}" srcOrd="2" destOrd="0" presId="urn:microsoft.com/office/officeart/2008/layout/VerticalCurvedList"/>
    <dgm:cxn modelId="{92522ACA-1D28-40DB-97CD-0BC570E3CF49}" type="presParOf" srcId="{E5807748-015E-4A1B-B955-2D8CB87BB6A8}" destId="{63F45641-2D9B-415A-8E94-C493675DA4A6}" srcOrd="0" destOrd="0" presId="urn:microsoft.com/office/officeart/2008/layout/VerticalCurvedList"/>
    <dgm:cxn modelId="{3FA02CA7-195E-4102-AA7E-8544BB13FA1D}" type="presParOf" srcId="{F77DFC87-6FD1-4E06-96C9-3BD2187A6612}" destId="{6937ADA0-C125-4D44-8E56-099982D1E265}" srcOrd="3" destOrd="0" presId="urn:microsoft.com/office/officeart/2008/layout/VerticalCurvedList"/>
    <dgm:cxn modelId="{87442173-DB99-4583-A7E8-22522E18259F}" type="presParOf" srcId="{F77DFC87-6FD1-4E06-96C9-3BD2187A6612}" destId="{474070A5-AAC0-4BE1-BE99-D07E5F65CE14}" srcOrd="4" destOrd="0" presId="urn:microsoft.com/office/officeart/2008/layout/VerticalCurvedList"/>
    <dgm:cxn modelId="{E53AA285-2D7D-4F57-80EB-8827CFF139FB}" type="presParOf" srcId="{474070A5-AAC0-4BE1-BE99-D07E5F65CE14}" destId="{288378E0-28F2-425A-A95F-758D8EE89B77}" srcOrd="0" destOrd="0" presId="urn:microsoft.com/office/officeart/2008/layout/VerticalCurvedList"/>
    <dgm:cxn modelId="{EBF250CB-9841-4D56-830F-D309E347B5C0}" type="presParOf" srcId="{F77DFC87-6FD1-4E06-96C9-3BD2187A6612}" destId="{0A7274E6-AA3F-4E39-AA94-EB52CAC65C44}" srcOrd="5" destOrd="0" presId="urn:microsoft.com/office/officeart/2008/layout/VerticalCurvedList"/>
    <dgm:cxn modelId="{02CEE170-695A-4908-8E8D-86BB9E95A702}" type="presParOf" srcId="{F77DFC87-6FD1-4E06-96C9-3BD2187A6612}" destId="{AE58A894-578C-4597-9B85-136239EF36FB}" srcOrd="6" destOrd="0" presId="urn:microsoft.com/office/officeart/2008/layout/VerticalCurvedList"/>
    <dgm:cxn modelId="{E3BAB4A4-30AE-487F-A17F-A4102742D682}" type="presParOf" srcId="{AE58A894-578C-4597-9B85-136239EF36FB}" destId="{BE040CAF-9A17-497D-A572-A8488868A323}" srcOrd="0" destOrd="0" presId="urn:microsoft.com/office/officeart/2008/layout/VerticalCurvedList"/>
    <dgm:cxn modelId="{BF9B5049-3B14-47F5-A5EF-389EA3E6A5CD}" type="presParOf" srcId="{F77DFC87-6FD1-4E06-96C9-3BD2187A6612}" destId="{E491C60F-91FB-4A09-925F-2F6FE0C7B470}" srcOrd="7" destOrd="0" presId="urn:microsoft.com/office/officeart/2008/layout/VerticalCurvedList"/>
    <dgm:cxn modelId="{BB561DD9-AA63-47CF-9C13-40941424B807}" type="presParOf" srcId="{F77DFC87-6FD1-4E06-96C9-3BD2187A6612}" destId="{58D2C28C-908F-4B6B-BDD7-5815BD71685C}" srcOrd="8" destOrd="0" presId="urn:microsoft.com/office/officeart/2008/layout/VerticalCurvedList"/>
    <dgm:cxn modelId="{B3F1D6CE-0913-4EBE-9758-42992FE44300}" type="presParOf" srcId="{58D2C28C-908F-4B6B-BDD7-5815BD71685C}" destId="{869FAE33-EB29-490E-9D07-DFCC9E387747}" srcOrd="0" destOrd="0" presId="urn:microsoft.com/office/officeart/2008/layout/VerticalCurvedList"/>
    <dgm:cxn modelId="{6973FF3D-59DA-4C26-BA97-AF59765B6A64}" type="presParOf" srcId="{F77DFC87-6FD1-4E06-96C9-3BD2187A6612}" destId="{23199EB2-3120-4AF2-8374-2B76A8C59454}" srcOrd="9" destOrd="0" presId="urn:microsoft.com/office/officeart/2008/layout/VerticalCurvedList"/>
    <dgm:cxn modelId="{CBC21A7E-AB8E-4B31-9835-CF49DA3DB771}" type="presParOf" srcId="{F77DFC87-6FD1-4E06-96C9-3BD2187A6612}" destId="{DE7DAB86-5D69-42EB-BE85-AAA76A93015D}" srcOrd="10" destOrd="0" presId="urn:microsoft.com/office/officeart/2008/layout/VerticalCurvedList"/>
    <dgm:cxn modelId="{C7856EEE-C6BD-4AA9-B167-96D2B2E017DD}" type="presParOf" srcId="{DE7DAB86-5D69-42EB-BE85-AAA76A93015D}" destId="{735F302C-2DD7-42C6-8DDA-DA694BAAD691}" srcOrd="0" destOrd="0" presId="urn:microsoft.com/office/officeart/2008/layout/VerticalCurvedList"/>
    <dgm:cxn modelId="{5AE9F039-1548-4F6E-8792-AD9BDB3CAA53}" type="presParOf" srcId="{F77DFC87-6FD1-4E06-96C9-3BD2187A6612}" destId="{A7C97DF4-A8C5-4671-81A0-40685D07C296}" srcOrd="11" destOrd="0" presId="urn:microsoft.com/office/officeart/2008/layout/VerticalCurvedList"/>
    <dgm:cxn modelId="{9CD6BE8B-493E-474B-BB36-6DF970508580}" type="presParOf" srcId="{F77DFC87-6FD1-4E06-96C9-3BD2187A6612}" destId="{92E2B250-96CB-4848-839E-5B16147521AC}" srcOrd="12" destOrd="0" presId="urn:microsoft.com/office/officeart/2008/layout/VerticalCurvedList"/>
    <dgm:cxn modelId="{92B911EB-2BEB-49ED-BC5A-BB2C46ACAC8D}" type="presParOf" srcId="{92E2B250-96CB-4848-839E-5B16147521AC}" destId="{91357537-0A77-4F98-9FB2-311D04AFB355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2AA9E23E-8ECB-4654-8529-6DF54B6D2264}" type="doc">
      <dgm:prSet loTypeId="urn:microsoft.com/office/officeart/2008/layout/VerticalAccent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54066E0C-883D-46F2-9E99-7C01FBE16DDA}">
      <dgm:prSet phldrT="[Text]" phldr="1"/>
      <dgm:spPr/>
      <dgm:t>
        <a:bodyPr/>
        <a:lstStyle/>
        <a:p>
          <a:endParaRPr lang="en-US" dirty="0"/>
        </a:p>
      </dgm:t>
    </dgm:pt>
    <dgm:pt modelId="{FBF636DE-EAB0-46F8-BB1C-0172B1EBB56E}" type="parTrans" cxnId="{8FA5DE05-23D3-48D3-82A5-16633B11A2BC}">
      <dgm:prSet/>
      <dgm:spPr/>
      <dgm:t>
        <a:bodyPr/>
        <a:lstStyle/>
        <a:p>
          <a:endParaRPr lang="en-US"/>
        </a:p>
      </dgm:t>
    </dgm:pt>
    <dgm:pt modelId="{015B96CA-065C-4460-9ED2-CC2DA4039DCF}" type="sibTrans" cxnId="{8FA5DE05-23D3-48D3-82A5-16633B11A2BC}">
      <dgm:prSet/>
      <dgm:spPr/>
      <dgm:t>
        <a:bodyPr/>
        <a:lstStyle/>
        <a:p>
          <a:endParaRPr lang="en-US"/>
        </a:p>
      </dgm:t>
    </dgm:pt>
    <dgm:pt modelId="{3212A875-F77B-46B3-956E-BDD43744895B}">
      <dgm:prSet phldrT="[Text]" custT="1"/>
      <dgm:spPr/>
      <dgm:t>
        <a:bodyPr/>
        <a:lstStyle/>
        <a:p>
          <a:pPr algn="ctr"/>
          <a:r>
            <a:rPr lang="fa-IR" sz="3200" dirty="0" smtClean="0">
              <a:solidFill>
                <a:srgbClr val="00B0F0"/>
              </a:solidFill>
              <a:cs typeface="2  Titr" panose="00000700000000000000" pitchFamily="2" charset="-78"/>
            </a:rPr>
            <a:t>جرقه اولیه:نبودن </a:t>
          </a:r>
          <a:r>
            <a:rPr lang="fa-IR" sz="3200" dirty="0">
              <a:solidFill>
                <a:srgbClr val="00B0F0"/>
              </a:solidFill>
              <a:cs typeface="2  Titr" panose="00000700000000000000" pitchFamily="2" charset="-78"/>
            </a:rPr>
            <a:t>قالب­های نوین و عدم تسلط مربیان</a:t>
          </a:r>
          <a:endParaRPr lang="en-US" sz="3200" dirty="0">
            <a:solidFill>
              <a:srgbClr val="00B0F0"/>
            </a:solidFill>
          </a:endParaRPr>
        </a:p>
      </dgm:t>
    </dgm:pt>
    <dgm:pt modelId="{08BE6BB5-C16E-4AA0-875D-B0BE25485C76}" type="parTrans" cxnId="{6C72AAE3-5E21-4C5E-B145-371A7A27409E}">
      <dgm:prSet/>
      <dgm:spPr/>
      <dgm:t>
        <a:bodyPr/>
        <a:lstStyle/>
        <a:p>
          <a:endParaRPr lang="en-US"/>
        </a:p>
      </dgm:t>
    </dgm:pt>
    <dgm:pt modelId="{FE420C66-022D-4289-B682-63CC88F80BE9}" type="sibTrans" cxnId="{6C72AAE3-5E21-4C5E-B145-371A7A27409E}">
      <dgm:prSet/>
      <dgm:spPr/>
      <dgm:t>
        <a:bodyPr/>
        <a:lstStyle/>
        <a:p>
          <a:endParaRPr lang="en-US"/>
        </a:p>
      </dgm:t>
    </dgm:pt>
    <dgm:pt modelId="{8E61F1FA-831F-4D68-BB97-C3FDBD791C67}">
      <dgm:prSet custT="1"/>
      <dgm:spPr/>
      <dgm:t>
        <a:bodyPr/>
        <a:lstStyle/>
        <a:p>
          <a:pPr algn="ctr"/>
          <a:r>
            <a:rPr lang="fa-IR" sz="2800" dirty="0" smtClean="0">
              <a:solidFill>
                <a:srgbClr val="FF33CC"/>
              </a:solidFill>
              <a:cs typeface="2  Titr" panose="00000700000000000000" pitchFamily="2" charset="-78"/>
            </a:rPr>
            <a:t>مهمترین تمایز: تنوع قالب ها ، جذاب و کاربردی بودن</a:t>
          </a:r>
          <a:endParaRPr lang="fa-IR" sz="2800" dirty="0">
            <a:solidFill>
              <a:srgbClr val="FF33CC"/>
            </a:solidFill>
            <a:cs typeface="2  Titr" panose="00000700000000000000" pitchFamily="2" charset="-78"/>
          </a:endParaRPr>
        </a:p>
      </dgm:t>
    </dgm:pt>
    <dgm:pt modelId="{3C0C4AFD-17AA-4817-9E0C-0BD31F9B47A4}" type="parTrans" cxnId="{101C2BFF-094E-448D-82F6-20494C28B01A}">
      <dgm:prSet/>
      <dgm:spPr/>
      <dgm:t>
        <a:bodyPr/>
        <a:lstStyle/>
        <a:p>
          <a:endParaRPr lang="en-US"/>
        </a:p>
      </dgm:t>
    </dgm:pt>
    <dgm:pt modelId="{67A1F2A1-0666-4E53-B1CE-48CCC2916CC0}" type="sibTrans" cxnId="{101C2BFF-094E-448D-82F6-20494C28B01A}">
      <dgm:prSet/>
      <dgm:spPr/>
      <dgm:t>
        <a:bodyPr/>
        <a:lstStyle/>
        <a:p>
          <a:endParaRPr lang="en-US"/>
        </a:p>
      </dgm:t>
    </dgm:pt>
    <dgm:pt modelId="{3F5F32EC-290A-420B-8AAF-5C3AD129E906}">
      <dgm:prSet custT="1"/>
      <dgm:spPr/>
      <dgm:t>
        <a:bodyPr/>
        <a:lstStyle/>
        <a:p>
          <a:pPr algn="ctr"/>
          <a:r>
            <a:rPr lang="fa-IR" sz="2700" dirty="0" smtClean="0">
              <a:solidFill>
                <a:srgbClr val="FFC000"/>
              </a:solidFill>
              <a:cs typeface="2  Titr" panose="00000700000000000000" pitchFamily="2" charset="-78"/>
            </a:rPr>
            <a:t>مهمترین شاخصه این فعالیت: کاربردی بودن هرقالب آموزشی </a:t>
          </a:r>
          <a:endParaRPr lang="fa-IR" sz="2700" dirty="0">
            <a:solidFill>
              <a:srgbClr val="FFC000"/>
            </a:solidFill>
            <a:cs typeface="2  Titr" panose="00000700000000000000" pitchFamily="2" charset="-78"/>
          </a:endParaRPr>
        </a:p>
      </dgm:t>
    </dgm:pt>
    <dgm:pt modelId="{BB3BD9C0-779D-48F8-8958-4F6819B624E7}" type="parTrans" cxnId="{B366531F-9AEC-49DC-9670-2FCD63D91ECD}">
      <dgm:prSet/>
      <dgm:spPr/>
      <dgm:t>
        <a:bodyPr/>
        <a:lstStyle/>
        <a:p>
          <a:endParaRPr lang="en-US"/>
        </a:p>
      </dgm:t>
    </dgm:pt>
    <dgm:pt modelId="{33E39A88-A81B-4BCA-A548-4A10638A16B0}" type="sibTrans" cxnId="{B366531F-9AEC-49DC-9670-2FCD63D91ECD}">
      <dgm:prSet/>
      <dgm:spPr/>
      <dgm:t>
        <a:bodyPr/>
        <a:lstStyle/>
        <a:p>
          <a:endParaRPr lang="en-US"/>
        </a:p>
      </dgm:t>
    </dgm:pt>
    <dgm:pt modelId="{AE7E9F54-73DD-4FED-92F5-C99649DE3629}">
      <dgm:prSet custT="1"/>
      <dgm:spPr/>
      <dgm:t>
        <a:bodyPr/>
        <a:lstStyle/>
        <a:p>
          <a:pPr algn="ctr"/>
          <a:r>
            <a:rPr lang="fa-IR" sz="1800" dirty="0" smtClean="0">
              <a:solidFill>
                <a:srgbClr val="C00000"/>
              </a:solidFill>
              <a:cs typeface="2  Titr" panose="00000700000000000000" pitchFamily="2" charset="-78"/>
            </a:rPr>
            <a:t>چرا مخاطب این کتاب را دوست دارد:آشنا نبودن مربیان با زبان و علائق کودک و نوجوان</a:t>
          </a:r>
        </a:p>
        <a:p>
          <a:pPr algn="ctr"/>
          <a:r>
            <a:rPr lang="fa-IR" sz="1800" dirty="0" smtClean="0">
              <a:solidFill>
                <a:srgbClr val="C00000"/>
              </a:solidFill>
              <a:cs typeface="2  Titr" panose="00000700000000000000" pitchFamily="2" charset="-78"/>
            </a:rPr>
            <a:t>و این کتاب آن ها را آشنا  و توانمند می کند.</a:t>
          </a:r>
          <a:endParaRPr lang="fa-IR" sz="1800" dirty="0">
            <a:solidFill>
              <a:srgbClr val="C00000"/>
            </a:solidFill>
            <a:cs typeface="2  Titr" panose="00000700000000000000" pitchFamily="2" charset="-78"/>
          </a:endParaRPr>
        </a:p>
      </dgm:t>
    </dgm:pt>
    <dgm:pt modelId="{AAF0CB1F-AF1D-4359-A7DF-5CC3AB0F85A7}" type="parTrans" cxnId="{61195279-5E14-4ECD-B7E9-41D07ED98B0A}">
      <dgm:prSet/>
      <dgm:spPr/>
      <dgm:t>
        <a:bodyPr/>
        <a:lstStyle/>
        <a:p>
          <a:endParaRPr lang="en-US"/>
        </a:p>
      </dgm:t>
    </dgm:pt>
    <dgm:pt modelId="{15C51DAD-B50E-46CC-8537-A9236C151243}" type="sibTrans" cxnId="{61195279-5E14-4ECD-B7E9-41D07ED98B0A}">
      <dgm:prSet/>
      <dgm:spPr/>
      <dgm:t>
        <a:bodyPr/>
        <a:lstStyle/>
        <a:p>
          <a:endParaRPr lang="en-US"/>
        </a:p>
      </dgm:t>
    </dgm:pt>
    <dgm:pt modelId="{BB996AEC-1DBE-4DE0-98A4-F3088E8A55B2}">
      <dgm:prSet/>
      <dgm:spPr/>
      <dgm:t>
        <a:bodyPr/>
        <a:lstStyle/>
        <a:p>
          <a:endParaRPr lang="fa-IR" dirty="0">
            <a:solidFill>
              <a:schemeClr val="tx1"/>
            </a:solidFill>
            <a:cs typeface="2  Titr" panose="00000700000000000000" pitchFamily="2" charset="-78"/>
          </a:endParaRPr>
        </a:p>
      </dgm:t>
    </dgm:pt>
    <dgm:pt modelId="{B8328E9F-76C0-484C-B185-E625408FCADE}" type="parTrans" cxnId="{AFCA8BAD-7F74-40E0-8C27-488BF4C184E1}">
      <dgm:prSet/>
      <dgm:spPr/>
      <dgm:t>
        <a:bodyPr/>
        <a:lstStyle/>
        <a:p>
          <a:endParaRPr lang="en-US"/>
        </a:p>
      </dgm:t>
    </dgm:pt>
    <dgm:pt modelId="{B6366755-27DE-4761-9076-04A409CF5B53}" type="sibTrans" cxnId="{AFCA8BAD-7F74-40E0-8C27-488BF4C184E1}">
      <dgm:prSet/>
      <dgm:spPr/>
      <dgm:t>
        <a:bodyPr/>
        <a:lstStyle/>
        <a:p>
          <a:endParaRPr lang="en-US"/>
        </a:p>
      </dgm:t>
    </dgm:pt>
    <dgm:pt modelId="{FE49D4BC-C7EE-45B5-82EB-721E08B72ABB}">
      <dgm:prSet/>
      <dgm:spPr/>
      <dgm:t>
        <a:bodyPr/>
        <a:lstStyle/>
        <a:p>
          <a:endParaRPr lang="fa-IR" dirty="0">
            <a:solidFill>
              <a:schemeClr val="tx1"/>
            </a:solidFill>
            <a:cs typeface="2  Titr" panose="00000700000000000000" pitchFamily="2" charset="-78"/>
          </a:endParaRPr>
        </a:p>
      </dgm:t>
    </dgm:pt>
    <dgm:pt modelId="{520C2A94-3E03-4A78-B5C9-FB1C3FF82C17}" type="parTrans" cxnId="{FAD33348-1D33-4A25-BE56-852ACF6CFA52}">
      <dgm:prSet/>
      <dgm:spPr/>
      <dgm:t>
        <a:bodyPr/>
        <a:lstStyle/>
        <a:p>
          <a:endParaRPr lang="en-US"/>
        </a:p>
      </dgm:t>
    </dgm:pt>
    <dgm:pt modelId="{6946A305-48D2-44BC-AD2B-920CFAE3316E}" type="sibTrans" cxnId="{FAD33348-1D33-4A25-BE56-852ACF6CFA52}">
      <dgm:prSet/>
      <dgm:spPr/>
      <dgm:t>
        <a:bodyPr/>
        <a:lstStyle/>
        <a:p>
          <a:endParaRPr lang="en-US"/>
        </a:p>
      </dgm:t>
    </dgm:pt>
    <dgm:pt modelId="{6D666FC9-1592-4FCB-9B80-718F6C8E356A}">
      <dgm:prSet/>
      <dgm:spPr/>
      <dgm:t>
        <a:bodyPr/>
        <a:lstStyle/>
        <a:p>
          <a:endParaRPr lang="fa-IR" dirty="0">
            <a:solidFill>
              <a:schemeClr val="tx1"/>
            </a:solidFill>
            <a:cs typeface="2  Titr" panose="00000700000000000000" pitchFamily="2" charset="-78"/>
          </a:endParaRPr>
        </a:p>
      </dgm:t>
    </dgm:pt>
    <dgm:pt modelId="{1DDC6CCC-0719-4B77-B467-D742FB280661}" type="parTrans" cxnId="{90E77EBE-256E-4F4B-84EE-5A4F9C99F68B}">
      <dgm:prSet/>
      <dgm:spPr/>
      <dgm:t>
        <a:bodyPr/>
        <a:lstStyle/>
        <a:p>
          <a:endParaRPr lang="en-US"/>
        </a:p>
      </dgm:t>
    </dgm:pt>
    <dgm:pt modelId="{3C3BFBB7-389E-4725-8B82-A89AFEB87D88}" type="sibTrans" cxnId="{90E77EBE-256E-4F4B-84EE-5A4F9C99F68B}">
      <dgm:prSet/>
      <dgm:spPr/>
      <dgm:t>
        <a:bodyPr/>
        <a:lstStyle/>
        <a:p>
          <a:endParaRPr lang="en-US"/>
        </a:p>
      </dgm:t>
    </dgm:pt>
    <dgm:pt modelId="{D6A7F862-9EA6-452B-A459-0292F3816596}" type="pres">
      <dgm:prSet presAssocID="{2AA9E23E-8ECB-4654-8529-6DF54B6D2264}" presName="Name0" presStyleCnt="0">
        <dgm:presLayoutVars>
          <dgm:chMax/>
          <dgm:chPref/>
          <dgm:dir val="rev"/>
        </dgm:presLayoutVars>
      </dgm:prSet>
      <dgm:spPr/>
      <dgm:t>
        <a:bodyPr/>
        <a:lstStyle/>
        <a:p>
          <a:endParaRPr lang="en-US"/>
        </a:p>
      </dgm:t>
    </dgm:pt>
    <dgm:pt modelId="{DB76BCE0-A4FC-48F8-A979-5FCAD7CD5092}" type="pres">
      <dgm:prSet presAssocID="{54066E0C-883D-46F2-9E99-7C01FBE16DDA}" presName="parenttextcomposite" presStyleCnt="0"/>
      <dgm:spPr/>
    </dgm:pt>
    <dgm:pt modelId="{716B91A3-FF68-4D2F-83D0-4724935D2C20}" type="pres">
      <dgm:prSet presAssocID="{54066E0C-883D-46F2-9E99-7C01FBE16DDA}" presName="parenttext" presStyleLbl="revTx" presStyleIdx="0" presStyleCnt="4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5936220-3981-4487-8238-C3A022BE4BD8}" type="pres">
      <dgm:prSet presAssocID="{54066E0C-883D-46F2-9E99-7C01FBE16DDA}" presName="composite" presStyleCnt="0"/>
      <dgm:spPr/>
    </dgm:pt>
    <dgm:pt modelId="{76B7237F-E8F9-4B2F-B002-7842C809E678}" type="pres">
      <dgm:prSet presAssocID="{54066E0C-883D-46F2-9E99-7C01FBE16DDA}" presName="chevron1" presStyleLbl="alignNode1" presStyleIdx="0" presStyleCnt="28" custLinFactX="-77039" custLinFactNeighborX="-100000"/>
      <dgm:spPr/>
    </dgm:pt>
    <dgm:pt modelId="{24958FAA-128D-461E-8255-2A5C3C30AC56}" type="pres">
      <dgm:prSet presAssocID="{54066E0C-883D-46F2-9E99-7C01FBE16DDA}" presName="chevron2" presStyleLbl="alignNode1" presStyleIdx="1" presStyleCnt="28"/>
      <dgm:spPr/>
    </dgm:pt>
    <dgm:pt modelId="{B8136867-DC83-4323-8595-D8EFBD5DE2AF}" type="pres">
      <dgm:prSet presAssocID="{54066E0C-883D-46F2-9E99-7C01FBE16DDA}" presName="chevron3" presStyleLbl="alignNode1" presStyleIdx="2" presStyleCnt="28"/>
      <dgm:spPr/>
    </dgm:pt>
    <dgm:pt modelId="{AF1E6A30-29AD-4225-BD17-675BEC7C640E}" type="pres">
      <dgm:prSet presAssocID="{54066E0C-883D-46F2-9E99-7C01FBE16DDA}" presName="chevron4" presStyleLbl="alignNode1" presStyleIdx="3" presStyleCnt="28"/>
      <dgm:spPr/>
    </dgm:pt>
    <dgm:pt modelId="{A2C51865-8C47-4496-ABB1-970EA8276B72}" type="pres">
      <dgm:prSet presAssocID="{54066E0C-883D-46F2-9E99-7C01FBE16DDA}" presName="chevron5" presStyleLbl="alignNode1" presStyleIdx="4" presStyleCnt="28"/>
      <dgm:spPr/>
    </dgm:pt>
    <dgm:pt modelId="{D2B56881-6F92-4D80-A16F-FA708272034D}" type="pres">
      <dgm:prSet presAssocID="{54066E0C-883D-46F2-9E99-7C01FBE16DDA}" presName="chevron6" presStyleLbl="alignNode1" presStyleIdx="5" presStyleCnt="28"/>
      <dgm:spPr/>
    </dgm:pt>
    <dgm:pt modelId="{C70BADBC-5B5F-40EC-9B04-75DC0807AA73}" type="pres">
      <dgm:prSet presAssocID="{54066E0C-883D-46F2-9E99-7C01FBE16DDA}" presName="chevron7" presStyleLbl="alignNode1" presStyleIdx="6" presStyleCnt="28" custLinFactX="95674" custLinFactNeighborX="100000" custLinFactNeighborY="1962"/>
      <dgm:spPr/>
    </dgm:pt>
    <dgm:pt modelId="{81C831BB-1FE3-44F9-BEF5-7AFAD2DF54EA}" type="pres">
      <dgm:prSet presAssocID="{54066E0C-883D-46F2-9E99-7C01FBE16DDA}" presName="childtext" presStyleLbl="solidFgAcc1" presStyleIdx="0" presStyleCnt="4" custScaleX="171029">
        <dgm:presLayoutVars>
          <dgm:chMax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29A3A89-01CA-4F0B-B5A6-292415C68304}" type="pres">
      <dgm:prSet presAssocID="{015B96CA-065C-4460-9ED2-CC2DA4039DCF}" presName="sibTrans" presStyleCnt="0"/>
      <dgm:spPr/>
    </dgm:pt>
    <dgm:pt modelId="{DC61AFF3-EAC0-4393-AC24-C8E7F8C12169}" type="pres">
      <dgm:prSet presAssocID="{BB996AEC-1DBE-4DE0-98A4-F3088E8A55B2}" presName="parenttextcomposite" presStyleCnt="0"/>
      <dgm:spPr/>
    </dgm:pt>
    <dgm:pt modelId="{83F59D78-8AC5-441E-9EBA-639F0D0CBC28}" type="pres">
      <dgm:prSet presAssocID="{BB996AEC-1DBE-4DE0-98A4-F3088E8A55B2}" presName="parenttext" presStyleLbl="revTx" presStyleIdx="1" presStyleCnt="4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3038BC7-E072-4A80-848C-068A443959C4}" type="pres">
      <dgm:prSet presAssocID="{BB996AEC-1DBE-4DE0-98A4-F3088E8A55B2}" presName="composite" presStyleCnt="0"/>
      <dgm:spPr/>
    </dgm:pt>
    <dgm:pt modelId="{8FDB0BEF-01E0-4CEE-982A-231A8F289E8D}" type="pres">
      <dgm:prSet presAssocID="{BB996AEC-1DBE-4DE0-98A4-F3088E8A55B2}" presName="chevron1" presStyleLbl="alignNode1" presStyleIdx="7" presStyleCnt="28" custLinFactX="-77039" custLinFactNeighborX="-100000"/>
      <dgm:spPr/>
    </dgm:pt>
    <dgm:pt modelId="{35E3735B-43A9-4535-9E13-744A7630699F}" type="pres">
      <dgm:prSet presAssocID="{BB996AEC-1DBE-4DE0-98A4-F3088E8A55B2}" presName="chevron2" presStyleLbl="alignNode1" presStyleIdx="8" presStyleCnt="28"/>
      <dgm:spPr/>
    </dgm:pt>
    <dgm:pt modelId="{2D1D27DD-73F0-4C27-89A3-1ABC414B7CA8}" type="pres">
      <dgm:prSet presAssocID="{BB996AEC-1DBE-4DE0-98A4-F3088E8A55B2}" presName="chevron3" presStyleLbl="alignNode1" presStyleIdx="9" presStyleCnt="28"/>
      <dgm:spPr/>
    </dgm:pt>
    <dgm:pt modelId="{10C85D4E-278B-45C9-8652-928C104108E4}" type="pres">
      <dgm:prSet presAssocID="{BB996AEC-1DBE-4DE0-98A4-F3088E8A55B2}" presName="chevron4" presStyleLbl="alignNode1" presStyleIdx="10" presStyleCnt="28"/>
      <dgm:spPr/>
    </dgm:pt>
    <dgm:pt modelId="{64A2B0D0-11A3-49BF-83E4-1427FFE0AB9B}" type="pres">
      <dgm:prSet presAssocID="{BB996AEC-1DBE-4DE0-98A4-F3088E8A55B2}" presName="chevron5" presStyleLbl="alignNode1" presStyleIdx="11" presStyleCnt="28"/>
      <dgm:spPr/>
    </dgm:pt>
    <dgm:pt modelId="{A2BB0099-9121-4337-B44D-D508FCA0E5CB}" type="pres">
      <dgm:prSet presAssocID="{BB996AEC-1DBE-4DE0-98A4-F3088E8A55B2}" presName="chevron6" presStyleLbl="alignNode1" presStyleIdx="12" presStyleCnt="28"/>
      <dgm:spPr/>
    </dgm:pt>
    <dgm:pt modelId="{F82D758F-5833-4613-BF51-8CD1CE0A01CF}" type="pres">
      <dgm:prSet presAssocID="{BB996AEC-1DBE-4DE0-98A4-F3088E8A55B2}" presName="chevron7" presStyleLbl="alignNode1" presStyleIdx="13" presStyleCnt="28" custLinFactX="95674" custLinFactNeighborX="100000" custLinFactNeighborY="1962"/>
      <dgm:spPr/>
    </dgm:pt>
    <dgm:pt modelId="{9E7C7D7B-A135-409A-9B03-82BFE37E1E28}" type="pres">
      <dgm:prSet presAssocID="{BB996AEC-1DBE-4DE0-98A4-F3088E8A55B2}" presName="childtext" presStyleLbl="solidFgAcc1" presStyleIdx="1" presStyleCnt="4" custScaleX="171029">
        <dgm:presLayoutVars>
          <dgm:chMax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3C5E3A5-83D9-4F6E-9ECB-F93A830A51C9}" type="pres">
      <dgm:prSet presAssocID="{B6366755-27DE-4761-9076-04A409CF5B53}" presName="sibTrans" presStyleCnt="0"/>
      <dgm:spPr/>
    </dgm:pt>
    <dgm:pt modelId="{7E88DC7E-222F-450B-AF7B-AD07CBAD02D3}" type="pres">
      <dgm:prSet presAssocID="{FE49D4BC-C7EE-45B5-82EB-721E08B72ABB}" presName="parenttextcomposite" presStyleCnt="0"/>
      <dgm:spPr/>
    </dgm:pt>
    <dgm:pt modelId="{69E35FA0-CF29-42C4-B16A-0ADF04EF17CC}" type="pres">
      <dgm:prSet presAssocID="{FE49D4BC-C7EE-45B5-82EB-721E08B72ABB}" presName="parenttext" presStyleLbl="revTx" presStyleIdx="2" presStyleCnt="4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6076330-C322-4E23-9396-2C1F214883B4}" type="pres">
      <dgm:prSet presAssocID="{FE49D4BC-C7EE-45B5-82EB-721E08B72ABB}" presName="composite" presStyleCnt="0"/>
      <dgm:spPr/>
    </dgm:pt>
    <dgm:pt modelId="{3961BEEF-DA84-4DDA-9B4E-E878614EC7F5}" type="pres">
      <dgm:prSet presAssocID="{FE49D4BC-C7EE-45B5-82EB-721E08B72ABB}" presName="chevron1" presStyleLbl="alignNode1" presStyleIdx="14" presStyleCnt="28" custLinFactX="-77039" custLinFactNeighborX="-100000"/>
      <dgm:spPr/>
    </dgm:pt>
    <dgm:pt modelId="{405C833C-1028-4528-B550-6C13CADEE3C1}" type="pres">
      <dgm:prSet presAssocID="{FE49D4BC-C7EE-45B5-82EB-721E08B72ABB}" presName="chevron2" presStyleLbl="alignNode1" presStyleIdx="15" presStyleCnt="28"/>
      <dgm:spPr/>
    </dgm:pt>
    <dgm:pt modelId="{AA6DF806-E66E-4CE9-A399-F1D50C60E5F3}" type="pres">
      <dgm:prSet presAssocID="{FE49D4BC-C7EE-45B5-82EB-721E08B72ABB}" presName="chevron3" presStyleLbl="alignNode1" presStyleIdx="16" presStyleCnt="28"/>
      <dgm:spPr/>
    </dgm:pt>
    <dgm:pt modelId="{9C682FB8-23B8-4271-9ABE-E30D9BB6C0C6}" type="pres">
      <dgm:prSet presAssocID="{FE49D4BC-C7EE-45B5-82EB-721E08B72ABB}" presName="chevron4" presStyleLbl="alignNode1" presStyleIdx="17" presStyleCnt="28"/>
      <dgm:spPr/>
    </dgm:pt>
    <dgm:pt modelId="{48DCB846-62DE-480A-9ED0-E5BC37EC06BA}" type="pres">
      <dgm:prSet presAssocID="{FE49D4BC-C7EE-45B5-82EB-721E08B72ABB}" presName="chevron5" presStyleLbl="alignNode1" presStyleIdx="18" presStyleCnt="28"/>
      <dgm:spPr/>
    </dgm:pt>
    <dgm:pt modelId="{424D25F2-A9E2-444A-992F-EE0BC10BBD4E}" type="pres">
      <dgm:prSet presAssocID="{FE49D4BC-C7EE-45B5-82EB-721E08B72ABB}" presName="chevron6" presStyleLbl="alignNode1" presStyleIdx="19" presStyleCnt="28"/>
      <dgm:spPr/>
    </dgm:pt>
    <dgm:pt modelId="{79ED92B7-9249-4597-AD7C-71E3A01C209F}" type="pres">
      <dgm:prSet presAssocID="{FE49D4BC-C7EE-45B5-82EB-721E08B72ABB}" presName="chevron7" presStyleLbl="alignNode1" presStyleIdx="20" presStyleCnt="28" custLinFactX="95674" custLinFactNeighborX="100000" custLinFactNeighborY="1962"/>
      <dgm:spPr/>
    </dgm:pt>
    <dgm:pt modelId="{0CA1CFC1-3D43-4ECD-A374-8B81A15CDE63}" type="pres">
      <dgm:prSet presAssocID="{FE49D4BC-C7EE-45B5-82EB-721E08B72ABB}" presName="childtext" presStyleLbl="solidFgAcc1" presStyleIdx="2" presStyleCnt="4" custScaleX="171029">
        <dgm:presLayoutVars>
          <dgm:chMax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634C928-E70C-4338-BD79-6A74E84A6108}" type="pres">
      <dgm:prSet presAssocID="{6946A305-48D2-44BC-AD2B-920CFAE3316E}" presName="sibTrans" presStyleCnt="0"/>
      <dgm:spPr/>
    </dgm:pt>
    <dgm:pt modelId="{6A7884A6-3B63-4291-9743-80BC7D7E0E15}" type="pres">
      <dgm:prSet presAssocID="{6D666FC9-1592-4FCB-9B80-718F6C8E356A}" presName="parenttextcomposite" presStyleCnt="0"/>
      <dgm:spPr/>
    </dgm:pt>
    <dgm:pt modelId="{E632EDFA-B4ED-4BCE-8BDB-4F436D763FF2}" type="pres">
      <dgm:prSet presAssocID="{6D666FC9-1592-4FCB-9B80-718F6C8E356A}" presName="parenttext" presStyleLbl="revTx" presStyleIdx="3" presStyleCnt="4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38D31CB-D732-471F-87E3-15A6E394C28D}" type="pres">
      <dgm:prSet presAssocID="{6D666FC9-1592-4FCB-9B80-718F6C8E356A}" presName="composite" presStyleCnt="0"/>
      <dgm:spPr/>
    </dgm:pt>
    <dgm:pt modelId="{AD9397F0-7B5C-45BD-AEDC-6B895920FD9F}" type="pres">
      <dgm:prSet presAssocID="{6D666FC9-1592-4FCB-9B80-718F6C8E356A}" presName="chevron1" presStyleLbl="alignNode1" presStyleIdx="21" presStyleCnt="28" custLinFactX="-77039" custLinFactNeighborX="-100000"/>
      <dgm:spPr/>
    </dgm:pt>
    <dgm:pt modelId="{8C8BF3FD-3B03-42BD-8A50-1E47B8BBCA31}" type="pres">
      <dgm:prSet presAssocID="{6D666FC9-1592-4FCB-9B80-718F6C8E356A}" presName="chevron2" presStyleLbl="alignNode1" presStyleIdx="22" presStyleCnt="28"/>
      <dgm:spPr/>
    </dgm:pt>
    <dgm:pt modelId="{E3708A0D-5EAA-4063-A019-D5AC400A5E06}" type="pres">
      <dgm:prSet presAssocID="{6D666FC9-1592-4FCB-9B80-718F6C8E356A}" presName="chevron3" presStyleLbl="alignNode1" presStyleIdx="23" presStyleCnt="28"/>
      <dgm:spPr/>
    </dgm:pt>
    <dgm:pt modelId="{8F6798E1-F553-453B-A180-68BBD3AB9406}" type="pres">
      <dgm:prSet presAssocID="{6D666FC9-1592-4FCB-9B80-718F6C8E356A}" presName="chevron4" presStyleLbl="alignNode1" presStyleIdx="24" presStyleCnt="28"/>
      <dgm:spPr/>
    </dgm:pt>
    <dgm:pt modelId="{F8232D53-ED8D-4559-9EF2-3DDB97ADB9D3}" type="pres">
      <dgm:prSet presAssocID="{6D666FC9-1592-4FCB-9B80-718F6C8E356A}" presName="chevron5" presStyleLbl="alignNode1" presStyleIdx="25" presStyleCnt="28"/>
      <dgm:spPr/>
    </dgm:pt>
    <dgm:pt modelId="{FA8496A7-6D44-49A5-A236-67E09D32B3F7}" type="pres">
      <dgm:prSet presAssocID="{6D666FC9-1592-4FCB-9B80-718F6C8E356A}" presName="chevron6" presStyleLbl="alignNode1" presStyleIdx="26" presStyleCnt="28"/>
      <dgm:spPr/>
    </dgm:pt>
    <dgm:pt modelId="{78FB09BE-15A7-4817-B9C7-E6C8C96E6277}" type="pres">
      <dgm:prSet presAssocID="{6D666FC9-1592-4FCB-9B80-718F6C8E356A}" presName="chevron7" presStyleLbl="alignNode1" presStyleIdx="27" presStyleCnt="28" custLinFactX="95674" custLinFactNeighborX="100000" custLinFactNeighborY="1962"/>
      <dgm:spPr/>
    </dgm:pt>
    <dgm:pt modelId="{FA73E9EE-B812-45E7-84CA-A05AB21F860D}" type="pres">
      <dgm:prSet presAssocID="{6D666FC9-1592-4FCB-9B80-718F6C8E356A}" presName="childtext" presStyleLbl="solidFgAcc1" presStyleIdx="3" presStyleCnt="4" custScaleX="171029">
        <dgm:presLayoutVars>
          <dgm:chMax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AD33348-1D33-4A25-BE56-852ACF6CFA52}" srcId="{2AA9E23E-8ECB-4654-8529-6DF54B6D2264}" destId="{FE49D4BC-C7EE-45B5-82EB-721E08B72ABB}" srcOrd="2" destOrd="0" parTransId="{520C2A94-3E03-4A78-B5C9-FB1C3FF82C17}" sibTransId="{6946A305-48D2-44BC-AD2B-920CFAE3316E}"/>
    <dgm:cxn modelId="{B366531F-9AEC-49DC-9670-2FCD63D91ECD}" srcId="{FE49D4BC-C7EE-45B5-82EB-721E08B72ABB}" destId="{3F5F32EC-290A-420B-8AAF-5C3AD129E906}" srcOrd="0" destOrd="0" parTransId="{BB3BD9C0-779D-48F8-8958-4F6819B624E7}" sibTransId="{33E39A88-A81B-4BCA-A548-4A10638A16B0}"/>
    <dgm:cxn modelId="{59370E19-35AA-4546-8F60-53456DA7B3D2}" type="presOf" srcId="{FE49D4BC-C7EE-45B5-82EB-721E08B72ABB}" destId="{69E35FA0-CF29-42C4-B16A-0ADF04EF17CC}" srcOrd="0" destOrd="0" presId="urn:microsoft.com/office/officeart/2008/layout/VerticalAccentList"/>
    <dgm:cxn modelId="{55E04E4B-6CB2-4709-844F-BA02A3CE64DE}" type="presOf" srcId="{3F5F32EC-290A-420B-8AAF-5C3AD129E906}" destId="{0CA1CFC1-3D43-4ECD-A374-8B81A15CDE63}" srcOrd="0" destOrd="0" presId="urn:microsoft.com/office/officeart/2008/layout/VerticalAccentList"/>
    <dgm:cxn modelId="{8FA5DE05-23D3-48D3-82A5-16633B11A2BC}" srcId="{2AA9E23E-8ECB-4654-8529-6DF54B6D2264}" destId="{54066E0C-883D-46F2-9E99-7C01FBE16DDA}" srcOrd="0" destOrd="0" parTransId="{FBF636DE-EAB0-46F8-BB1C-0172B1EBB56E}" sibTransId="{015B96CA-065C-4460-9ED2-CC2DA4039DCF}"/>
    <dgm:cxn modelId="{E1DE0F6A-F101-478F-AB9A-17E8F4DB4118}" type="presOf" srcId="{BB996AEC-1DBE-4DE0-98A4-F3088E8A55B2}" destId="{83F59D78-8AC5-441E-9EBA-639F0D0CBC28}" srcOrd="0" destOrd="0" presId="urn:microsoft.com/office/officeart/2008/layout/VerticalAccentList"/>
    <dgm:cxn modelId="{AFCA8BAD-7F74-40E0-8C27-488BF4C184E1}" srcId="{2AA9E23E-8ECB-4654-8529-6DF54B6D2264}" destId="{BB996AEC-1DBE-4DE0-98A4-F3088E8A55B2}" srcOrd="1" destOrd="0" parTransId="{B8328E9F-76C0-484C-B185-E625408FCADE}" sibTransId="{B6366755-27DE-4761-9076-04A409CF5B53}"/>
    <dgm:cxn modelId="{61195279-5E14-4ECD-B7E9-41D07ED98B0A}" srcId="{6D666FC9-1592-4FCB-9B80-718F6C8E356A}" destId="{AE7E9F54-73DD-4FED-92F5-C99649DE3629}" srcOrd="0" destOrd="0" parTransId="{AAF0CB1F-AF1D-4359-A7DF-5CC3AB0F85A7}" sibTransId="{15C51DAD-B50E-46CC-8537-A9236C151243}"/>
    <dgm:cxn modelId="{D254015E-4BDD-4590-980C-E3C12985C562}" type="presOf" srcId="{8E61F1FA-831F-4D68-BB97-C3FDBD791C67}" destId="{9E7C7D7B-A135-409A-9B03-82BFE37E1E28}" srcOrd="0" destOrd="0" presId="urn:microsoft.com/office/officeart/2008/layout/VerticalAccentList"/>
    <dgm:cxn modelId="{101C2BFF-094E-448D-82F6-20494C28B01A}" srcId="{BB996AEC-1DBE-4DE0-98A4-F3088E8A55B2}" destId="{8E61F1FA-831F-4D68-BB97-C3FDBD791C67}" srcOrd="0" destOrd="0" parTransId="{3C0C4AFD-17AA-4817-9E0C-0BD31F9B47A4}" sibTransId="{67A1F2A1-0666-4E53-B1CE-48CCC2916CC0}"/>
    <dgm:cxn modelId="{B4EE1541-B5F4-4B6F-96DC-9060BCD6B320}" type="presOf" srcId="{3212A875-F77B-46B3-956E-BDD43744895B}" destId="{81C831BB-1FE3-44F9-BEF5-7AFAD2DF54EA}" srcOrd="0" destOrd="0" presId="urn:microsoft.com/office/officeart/2008/layout/VerticalAccentList"/>
    <dgm:cxn modelId="{8464F037-9992-4137-90B1-09C6093D2416}" type="presOf" srcId="{AE7E9F54-73DD-4FED-92F5-C99649DE3629}" destId="{FA73E9EE-B812-45E7-84CA-A05AB21F860D}" srcOrd="0" destOrd="0" presId="urn:microsoft.com/office/officeart/2008/layout/VerticalAccentList"/>
    <dgm:cxn modelId="{F1A8F186-9B6F-4967-9C23-7BAB1EE867EE}" type="presOf" srcId="{2AA9E23E-8ECB-4654-8529-6DF54B6D2264}" destId="{D6A7F862-9EA6-452B-A459-0292F3816596}" srcOrd="0" destOrd="0" presId="urn:microsoft.com/office/officeart/2008/layout/VerticalAccentList"/>
    <dgm:cxn modelId="{6C72AAE3-5E21-4C5E-B145-371A7A27409E}" srcId="{54066E0C-883D-46F2-9E99-7C01FBE16DDA}" destId="{3212A875-F77B-46B3-956E-BDD43744895B}" srcOrd="0" destOrd="0" parTransId="{08BE6BB5-C16E-4AA0-875D-B0BE25485C76}" sibTransId="{FE420C66-022D-4289-B682-63CC88F80BE9}"/>
    <dgm:cxn modelId="{90E77EBE-256E-4F4B-84EE-5A4F9C99F68B}" srcId="{2AA9E23E-8ECB-4654-8529-6DF54B6D2264}" destId="{6D666FC9-1592-4FCB-9B80-718F6C8E356A}" srcOrd="3" destOrd="0" parTransId="{1DDC6CCC-0719-4B77-B467-D742FB280661}" sibTransId="{3C3BFBB7-389E-4725-8B82-A89AFEB87D88}"/>
    <dgm:cxn modelId="{DFEC9DB5-10FB-468E-842A-4E7F44C555BA}" type="presOf" srcId="{6D666FC9-1592-4FCB-9B80-718F6C8E356A}" destId="{E632EDFA-B4ED-4BCE-8BDB-4F436D763FF2}" srcOrd="0" destOrd="0" presId="urn:microsoft.com/office/officeart/2008/layout/VerticalAccentList"/>
    <dgm:cxn modelId="{D6E04CED-0876-454C-AEDA-7BE85099F4A5}" type="presOf" srcId="{54066E0C-883D-46F2-9E99-7C01FBE16DDA}" destId="{716B91A3-FF68-4D2F-83D0-4724935D2C20}" srcOrd="0" destOrd="0" presId="urn:microsoft.com/office/officeart/2008/layout/VerticalAccentList"/>
    <dgm:cxn modelId="{1E220DA3-BA9D-4E7C-AF2B-65CC74933532}" type="presParOf" srcId="{D6A7F862-9EA6-452B-A459-0292F3816596}" destId="{DB76BCE0-A4FC-48F8-A979-5FCAD7CD5092}" srcOrd="0" destOrd="0" presId="urn:microsoft.com/office/officeart/2008/layout/VerticalAccentList"/>
    <dgm:cxn modelId="{2D9BB206-DBDA-4FD6-A245-3FE0A159EF50}" type="presParOf" srcId="{DB76BCE0-A4FC-48F8-A979-5FCAD7CD5092}" destId="{716B91A3-FF68-4D2F-83D0-4724935D2C20}" srcOrd="0" destOrd="0" presId="urn:microsoft.com/office/officeart/2008/layout/VerticalAccentList"/>
    <dgm:cxn modelId="{893C46AE-94A2-48D7-A395-56CCA61049B5}" type="presParOf" srcId="{D6A7F862-9EA6-452B-A459-0292F3816596}" destId="{35936220-3981-4487-8238-C3A022BE4BD8}" srcOrd="1" destOrd="0" presId="urn:microsoft.com/office/officeart/2008/layout/VerticalAccentList"/>
    <dgm:cxn modelId="{46711134-C2CA-41E6-B54A-2FD5720F2D4E}" type="presParOf" srcId="{35936220-3981-4487-8238-C3A022BE4BD8}" destId="{76B7237F-E8F9-4B2F-B002-7842C809E678}" srcOrd="0" destOrd="0" presId="urn:microsoft.com/office/officeart/2008/layout/VerticalAccentList"/>
    <dgm:cxn modelId="{261F0D30-557B-47E7-BCA0-909BC400CF73}" type="presParOf" srcId="{35936220-3981-4487-8238-C3A022BE4BD8}" destId="{24958FAA-128D-461E-8255-2A5C3C30AC56}" srcOrd="1" destOrd="0" presId="urn:microsoft.com/office/officeart/2008/layout/VerticalAccentList"/>
    <dgm:cxn modelId="{4E10C051-6680-4237-A96A-E39E1CAFAC11}" type="presParOf" srcId="{35936220-3981-4487-8238-C3A022BE4BD8}" destId="{B8136867-DC83-4323-8595-D8EFBD5DE2AF}" srcOrd="2" destOrd="0" presId="urn:microsoft.com/office/officeart/2008/layout/VerticalAccentList"/>
    <dgm:cxn modelId="{509A6D2D-4227-4CC5-9E53-EA898F8DFF58}" type="presParOf" srcId="{35936220-3981-4487-8238-C3A022BE4BD8}" destId="{AF1E6A30-29AD-4225-BD17-675BEC7C640E}" srcOrd="3" destOrd="0" presId="urn:microsoft.com/office/officeart/2008/layout/VerticalAccentList"/>
    <dgm:cxn modelId="{C098DA70-97CC-4A5D-ADD6-C7F360870C89}" type="presParOf" srcId="{35936220-3981-4487-8238-C3A022BE4BD8}" destId="{A2C51865-8C47-4496-ABB1-970EA8276B72}" srcOrd="4" destOrd="0" presId="urn:microsoft.com/office/officeart/2008/layout/VerticalAccentList"/>
    <dgm:cxn modelId="{9B53AC4F-9F20-4023-8A04-55CC821A86D4}" type="presParOf" srcId="{35936220-3981-4487-8238-C3A022BE4BD8}" destId="{D2B56881-6F92-4D80-A16F-FA708272034D}" srcOrd="5" destOrd="0" presId="urn:microsoft.com/office/officeart/2008/layout/VerticalAccentList"/>
    <dgm:cxn modelId="{014ED6CF-C9E4-45A5-8CDB-191B789DD9E6}" type="presParOf" srcId="{35936220-3981-4487-8238-C3A022BE4BD8}" destId="{C70BADBC-5B5F-40EC-9B04-75DC0807AA73}" srcOrd="6" destOrd="0" presId="urn:microsoft.com/office/officeart/2008/layout/VerticalAccentList"/>
    <dgm:cxn modelId="{EFC7B8C8-93F8-4E72-B1D8-801CFAFE8306}" type="presParOf" srcId="{35936220-3981-4487-8238-C3A022BE4BD8}" destId="{81C831BB-1FE3-44F9-BEF5-7AFAD2DF54EA}" srcOrd="7" destOrd="0" presId="urn:microsoft.com/office/officeart/2008/layout/VerticalAccentList"/>
    <dgm:cxn modelId="{FEFCA566-BE0E-47BB-8EA1-FC4677D9330F}" type="presParOf" srcId="{D6A7F862-9EA6-452B-A459-0292F3816596}" destId="{B29A3A89-01CA-4F0B-B5A6-292415C68304}" srcOrd="2" destOrd="0" presId="urn:microsoft.com/office/officeart/2008/layout/VerticalAccentList"/>
    <dgm:cxn modelId="{43FA2DF6-4B9B-44E6-A0B8-2FC9701AE2B8}" type="presParOf" srcId="{D6A7F862-9EA6-452B-A459-0292F3816596}" destId="{DC61AFF3-EAC0-4393-AC24-C8E7F8C12169}" srcOrd="3" destOrd="0" presId="urn:microsoft.com/office/officeart/2008/layout/VerticalAccentList"/>
    <dgm:cxn modelId="{5D0414CD-8050-4710-9B80-F42A4E1A64A1}" type="presParOf" srcId="{DC61AFF3-EAC0-4393-AC24-C8E7F8C12169}" destId="{83F59D78-8AC5-441E-9EBA-639F0D0CBC28}" srcOrd="0" destOrd="0" presId="urn:microsoft.com/office/officeart/2008/layout/VerticalAccentList"/>
    <dgm:cxn modelId="{0B6CBF30-C114-44FD-8996-E44BA3648F94}" type="presParOf" srcId="{D6A7F862-9EA6-452B-A459-0292F3816596}" destId="{03038BC7-E072-4A80-848C-068A443959C4}" srcOrd="4" destOrd="0" presId="urn:microsoft.com/office/officeart/2008/layout/VerticalAccentList"/>
    <dgm:cxn modelId="{9156F822-D252-4D5E-8B61-B6F3D57F3B77}" type="presParOf" srcId="{03038BC7-E072-4A80-848C-068A443959C4}" destId="{8FDB0BEF-01E0-4CEE-982A-231A8F289E8D}" srcOrd="0" destOrd="0" presId="urn:microsoft.com/office/officeart/2008/layout/VerticalAccentList"/>
    <dgm:cxn modelId="{E1496585-7C7E-438E-9B55-24E804CF2404}" type="presParOf" srcId="{03038BC7-E072-4A80-848C-068A443959C4}" destId="{35E3735B-43A9-4535-9E13-744A7630699F}" srcOrd="1" destOrd="0" presId="urn:microsoft.com/office/officeart/2008/layout/VerticalAccentList"/>
    <dgm:cxn modelId="{CEAB7E60-5C24-4651-BB07-5598E15E0966}" type="presParOf" srcId="{03038BC7-E072-4A80-848C-068A443959C4}" destId="{2D1D27DD-73F0-4C27-89A3-1ABC414B7CA8}" srcOrd="2" destOrd="0" presId="urn:microsoft.com/office/officeart/2008/layout/VerticalAccentList"/>
    <dgm:cxn modelId="{4ADB3855-C326-4ED3-9585-15267EE28594}" type="presParOf" srcId="{03038BC7-E072-4A80-848C-068A443959C4}" destId="{10C85D4E-278B-45C9-8652-928C104108E4}" srcOrd="3" destOrd="0" presId="urn:microsoft.com/office/officeart/2008/layout/VerticalAccentList"/>
    <dgm:cxn modelId="{2D481879-91D3-4BAD-B0B9-93639A105D62}" type="presParOf" srcId="{03038BC7-E072-4A80-848C-068A443959C4}" destId="{64A2B0D0-11A3-49BF-83E4-1427FFE0AB9B}" srcOrd="4" destOrd="0" presId="urn:microsoft.com/office/officeart/2008/layout/VerticalAccentList"/>
    <dgm:cxn modelId="{E653D998-63C0-47D2-9128-AC8C0E7A2075}" type="presParOf" srcId="{03038BC7-E072-4A80-848C-068A443959C4}" destId="{A2BB0099-9121-4337-B44D-D508FCA0E5CB}" srcOrd="5" destOrd="0" presId="urn:microsoft.com/office/officeart/2008/layout/VerticalAccentList"/>
    <dgm:cxn modelId="{90A33BF7-B95D-4A5F-9845-D89F9500E2FF}" type="presParOf" srcId="{03038BC7-E072-4A80-848C-068A443959C4}" destId="{F82D758F-5833-4613-BF51-8CD1CE0A01CF}" srcOrd="6" destOrd="0" presId="urn:microsoft.com/office/officeart/2008/layout/VerticalAccentList"/>
    <dgm:cxn modelId="{A249BE57-F45D-4B66-BA26-DCB9C18415ED}" type="presParOf" srcId="{03038BC7-E072-4A80-848C-068A443959C4}" destId="{9E7C7D7B-A135-409A-9B03-82BFE37E1E28}" srcOrd="7" destOrd="0" presId="urn:microsoft.com/office/officeart/2008/layout/VerticalAccentList"/>
    <dgm:cxn modelId="{D8EC42A3-BE3C-4984-B037-E4562F37507D}" type="presParOf" srcId="{D6A7F862-9EA6-452B-A459-0292F3816596}" destId="{B3C5E3A5-83D9-4F6E-9ECB-F93A830A51C9}" srcOrd="5" destOrd="0" presId="urn:microsoft.com/office/officeart/2008/layout/VerticalAccentList"/>
    <dgm:cxn modelId="{F94689B5-5C44-46FD-B6AD-9E22FC23B691}" type="presParOf" srcId="{D6A7F862-9EA6-452B-A459-0292F3816596}" destId="{7E88DC7E-222F-450B-AF7B-AD07CBAD02D3}" srcOrd="6" destOrd="0" presId="urn:microsoft.com/office/officeart/2008/layout/VerticalAccentList"/>
    <dgm:cxn modelId="{702BACA6-3E93-4558-BC48-3FD95E2C6334}" type="presParOf" srcId="{7E88DC7E-222F-450B-AF7B-AD07CBAD02D3}" destId="{69E35FA0-CF29-42C4-B16A-0ADF04EF17CC}" srcOrd="0" destOrd="0" presId="urn:microsoft.com/office/officeart/2008/layout/VerticalAccentList"/>
    <dgm:cxn modelId="{043742F0-03A3-420A-A395-5321C06DDF74}" type="presParOf" srcId="{D6A7F862-9EA6-452B-A459-0292F3816596}" destId="{36076330-C322-4E23-9396-2C1F214883B4}" srcOrd="7" destOrd="0" presId="urn:microsoft.com/office/officeart/2008/layout/VerticalAccentList"/>
    <dgm:cxn modelId="{09A2FDE8-38D1-40EB-9FCB-DA0C79F287E1}" type="presParOf" srcId="{36076330-C322-4E23-9396-2C1F214883B4}" destId="{3961BEEF-DA84-4DDA-9B4E-E878614EC7F5}" srcOrd="0" destOrd="0" presId="urn:microsoft.com/office/officeart/2008/layout/VerticalAccentList"/>
    <dgm:cxn modelId="{B011FBB1-E80C-49F2-A409-24FB23C679EE}" type="presParOf" srcId="{36076330-C322-4E23-9396-2C1F214883B4}" destId="{405C833C-1028-4528-B550-6C13CADEE3C1}" srcOrd="1" destOrd="0" presId="urn:microsoft.com/office/officeart/2008/layout/VerticalAccentList"/>
    <dgm:cxn modelId="{6147399A-E651-4299-98BE-D85E88B218B9}" type="presParOf" srcId="{36076330-C322-4E23-9396-2C1F214883B4}" destId="{AA6DF806-E66E-4CE9-A399-F1D50C60E5F3}" srcOrd="2" destOrd="0" presId="urn:microsoft.com/office/officeart/2008/layout/VerticalAccentList"/>
    <dgm:cxn modelId="{F2F59ED9-A902-46BE-80E0-265B17B7D0D7}" type="presParOf" srcId="{36076330-C322-4E23-9396-2C1F214883B4}" destId="{9C682FB8-23B8-4271-9ABE-E30D9BB6C0C6}" srcOrd="3" destOrd="0" presId="urn:microsoft.com/office/officeart/2008/layout/VerticalAccentList"/>
    <dgm:cxn modelId="{DF84BF7A-A280-4EB0-B310-FF6802EEC77C}" type="presParOf" srcId="{36076330-C322-4E23-9396-2C1F214883B4}" destId="{48DCB846-62DE-480A-9ED0-E5BC37EC06BA}" srcOrd="4" destOrd="0" presId="urn:microsoft.com/office/officeart/2008/layout/VerticalAccentList"/>
    <dgm:cxn modelId="{87AEA198-EFC2-435A-A08E-BB12871741AF}" type="presParOf" srcId="{36076330-C322-4E23-9396-2C1F214883B4}" destId="{424D25F2-A9E2-444A-992F-EE0BC10BBD4E}" srcOrd="5" destOrd="0" presId="urn:microsoft.com/office/officeart/2008/layout/VerticalAccentList"/>
    <dgm:cxn modelId="{870AE909-EB9E-4615-BCF6-87414884CD0A}" type="presParOf" srcId="{36076330-C322-4E23-9396-2C1F214883B4}" destId="{79ED92B7-9249-4597-AD7C-71E3A01C209F}" srcOrd="6" destOrd="0" presId="urn:microsoft.com/office/officeart/2008/layout/VerticalAccentList"/>
    <dgm:cxn modelId="{75DF8557-6BAB-4B3C-9EA5-F43E4321420B}" type="presParOf" srcId="{36076330-C322-4E23-9396-2C1F214883B4}" destId="{0CA1CFC1-3D43-4ECD-A374-8B81A15CDE63}" srcOrd="7" destOrd="0" presId="urn:microsoft.com/office/officeart/2008/layout/VerticalAccentList"/>
    <dgm:cxn modelId="{4BBE7E11-68A2-4BA5-815B-3C2A7F20A034}" type="presParOf" srcId="{D6A7F862-9EA6-452B-A459-0292F3816596}" destId="{B634C928-E70C-4338-BD79-6A74E84A6108}" srcOrd="8" destOrd="0" presId="urn:microsoft.com/office/officeart/2008/layout/VerticalAccentList"/>
    <dgm:cxn modelId="{D09C9D44-B45C-4ECD-825A-4951DFF81B1C}" type="presParOf" srcId="{D6A7F862-9EA6-452B-A459-0292F3816596}" destId="{6A7884A6-3B63-4291-9743-80BC7D7E0E15}" srcOrd="9" destOrd="0" presId="urn:microsoft.com/office/officeart/2008/layout/VerticalAccentList"/>
    <dgm:cxn modelId="{F6018C3E-A0BF-41C3-839F-AFB9FB401CB4}" type="presParOf" srcId="{6A7884A6-3B63-4291-9743-80BC7D7E0E15}" destId="{E632EDFA-B4ED-4BCE-8BDB-4F436D763FF2}" srcOrd="0" destOrd="0" presId="urn:microsoft.com/office/officeart/2008/layout/VerticalAccentList"/>
    <dgm:cxn modelId="{C2EF1EC6-3575-41B3-B440-80E69B5BDAB4}" type="presParOf" srcId="{D6A7F862-9EA6-452B-A459-0292F3816596}" destId="{238D31CB-D732-471F-87E3-15A6E394C28D}" srcOrd="10" destOrd="0" presId="urn:microsoft.com/office/officeart/2008/layout/VerticalAccentList"/>
    <dgm:cxn modelId="{5A697AB6-3C6C-44CA-BEDF-BA38963DC038}" type="presParOf" srcId="{238D31CB-D732-471F-87E3-15A6E394C28D}" destId="{AD9397F0-7B5C-45BD-AEDC-6B895920FD9F}" srcOrd="0" destOrd="0" presId="urn:microsoft.com/office/officeart/2008/layout/VerticalAccentList"/>
    <dgm:cxn modelId="{4E047632-A015-45C2-9B2A-D6C17C7F6E53}" type="presParOf" srcId="{238D31CB-D732-471F-87E3-15A6E394C28D}" destId="{8C8BF3FD-3B03-42BD-8A50-1E47B8BBCA31}" srcOrd="1" destOrd="0" presId="urn:microsoft.com/office/officeart/2008/layout/VerticalAccentList"/>
    <dgm:cxn modelId="{98CC042D-F7E7-4C57-87B8-6134CC200CB6}" type="presParOf" srcId="{238D31CB-D732-471F-87E3-15A6E394C28D}" destId="{E3708A0D-5EAA-4063-A019-D5AC400A5E06}" srcOrd="2" destOrd="0" presId="urn:microsoft.com/office/officeart/2008/layout/VerticalAccentList"/>
    <dgm:cxn modelId="{61085F7A-28F4-4CD3-8282-EE7BCF30745F}" type="presParOf" srcId="{238D31CB-D732-471F-87E3-15A6E394C28D}" destId="{8F6798E1-F553-453B-A180-68BBD3AB9406}" srcOrd="3" destOrd="0" presId="urn:microsoft.com/office/officeart/2008/layout/VerticalAccentList"/>
    <dgm:cxn modelId="{6A38C120-C7F3-4DD3-BD18-632EDCBE777C}" type="presParOf" srcId="{238D31CB-D732-471F-87E3-15A6E394C28D}" destId="{F8232D53-ED8D-4559-9EF2-3DDB97ADB9D3}" srcOrd="4" destOrd="0" presId="urn:microsoft.com/office/officeart/2008/layout/VerticalAccentList"/>
    <dgm:cxn modelId="{7B356CEC-1E9D-42E1-9ACE-2FA1EC8D4586}" type="presParOf" srcId="{238D31CB-D732-471F-87E3-15A6E394C28D}" destId="{FA8496A7-6D44-49A5-A236-67E09D32B3F7}" srcOrd="5" destOrd="0" presId="urn:microsoft.com/office/officeart/2008/layout/VerticalAccentList"/>
    <dgm:cxn modelId="{D824E118-EFC9-4F41-BC4E-27BB32C16C0F}" type="presParOf" srcId="{238D31CB-D732-471F-87E3-15A6E394C28D}" destId="{78FB09BE-15A7-4817-B9C7-E6C8C96E6277}" srcOrd="6" destOrd="0" presId="urn:microsoft.com/office/officeart/2008/layout/VerticalAccentList"/>
    <dgm:cxn modelId="{A1BB046D-38A7-4440-84F2-45BE1570DA0D}" type="presParOf" srcId="{238D31CB-D732-471F-87E3-15A6E394C28D}" destId="{FA73E9EE-B812-45E7-84CA-A05AB21F860D}" srcOrd="7" destOrd="0" presId="urn:microsoft.com/office/officeart/2008/layout/VerticalAccent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85FDCE93-51D0-4C3B-BE93-D5ECB1F13511}" type="doc">
      <dgm:prSet loTypeId="urn:microsoft.com/office/officeart/2005/8/layout/process3" loCatId="process" qsTypeId="urn:microsoft.com/office/officeart/2005/8/quickstyle/3d3" qsCatId="3D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D98381FD-E2F0-42F1-A0B9-410AE95676D5}">
      <dgm:prSet phldrT="[Text]" custT="1"/>
      <dgm:spPr/>
      <dgm:t>
        <a:bodyPr/>
        <a:lstStyle/>
        <a:p>
          <a:pPr algn="ctr"/>
          <a:r>
            <a:rPr lang="fa-IR" sz="1600" dirty="0" smtClean="0"/>
            <a:t>چه نیازی برطرف می شود؟</a:t>
          </a:r>
          <a:endParaRPr lang="en-US" sz="1600" dirty="0"/>
        </a:p>
      </dgm:t>
    </dgm:pt>
    <dgm:pt modelId="{9654CF53-29BE-46F6-A5BD-6C1A05D24D69}" type="parTrans" cxnId="{BAE4887E-8BAB-4CEF-B46E-361D8F0237F2}">
      <dgm:prSet/>
      <dgm:spPr/>
      <dgm:t>
        <a:bodyPr/>
        <a:lstStyle/>
        <a:p>
          <a:endParaRPr lang="en-US"/>
        </a:p>
      </dgm:t>
    </dgm:pt>
    <dgm:pt modelId="{90166CEB-80A0-47F7-9A9C-3CA9F0E80B48}" type="sibTrans" cxnId="{BAE4887E-8BAB-4CEF-B46E-361D8F0237F2}">
      <dgm:prSet/>
      <dgm:spPr/>
      <dgm:t>
        <a:bodyPr/>
        <a:lstStyle/>
        <a:p>
          <a:endParaRPr lang="en-US"/>
        </a:p>
      </dgm:t>
    </dgm:pt>
    <dgm:pt modelId="{B8FE3238-FE2F-4A15-B872-96AC79E4FFA5}">
      <dgm:prSet phldrT="[Text]" custT="1"/>
      <dgm:spPr/>
      <dgm:t>
        <a:bodyPr/>
        <a:lstStyle/>
        <a:p>
          <a:r>
            <a:rPr lang="fa-IR" sz="1600" dirty="0" smtClean="0">
              <a:solidFill>
                <a:srgbClr val="00B050"/>
              </a:solidFill>
            </a:rPr>
            <a:t>پر بودن همیشگی دست مربی</a:t>
          </a:r>
          <a:endParaRPr lang="en-US" sz="1600" dirty="0">
            <a:solidFill>
              <a:srgbClr val="00B050"/>
            </a:solidFill>
          </a:endParaRPr>
        </a:p>
      </dgm:t>
    </dgm:pt>
    <dgm:pt modelId="{80148EAB-6155-4986-8926-609F7C812828}" type="parTrans" cxnId="{B55F011F-9459-405A-891B-29D526CF333D}">
      <dgm:prSet/>
      <dgm:spPr/>
      <dgm:t>
        <a:bodyPr/>
        <a:lstStyle/>
        <a:p>
          <a:endParaRPr lang="en-US"/>
        </a:p>
      </dgm:t>
    </dgm:pt>
    <dgm:pt modelId="{29EE19C6-996D-458F-9D18-8350AA46AE3E}" type="sibTrans" cxnId="{B55F011F-9459-405A-891B-29D526CF333D}">
      <dgm:prSet/>
      <dgm:spPr/>
      <dgm:t>
        <a:bodyPr/>
        <a:lstStyle/>
        <a:p>
          <a:endParaRPr lang="en-US"/>
        </a:p>
      </dgm:t>
    </dgm:pt>
    <dgm:pt modelId="{05EF1607-668F-4F71-9A00-C78CBBD35564}">
      <dgm:prSet phldrT="[Text]"/>
      <dgm:spPr/>
      <dgm:t>
        <a:bodyPr/>
        <a:lstStyle/>
        <a:p>
          <a:r>
            <a:rPr lang="fa-IR" dirty="0" smtClean="0"/>
            <a:t>این نیاز چگونه برطرف می شود؟</a:t>
          </a:r>
          <a:endParaRPr lang="en-US" dirty="0"/>
        </a:p>
      </dgm:t>
    </dgm:pt>
    <dgm:pt modelId="{BCA3AD0B-4CFC-45FB-A048-53AD729D926D}" type="parTrans" cxnId="{12361539-1DCE-47C3-BCC5-28531DE22967}">
      <dgm:prSet/>
      <dgm:spPr/>
      <dgm:t>
        <a:bodyPr/>
        <a:lstStyle/>
        <a:p>
          <a:endParaRPr lang="en-US"/>
        </a:p>
      </dgm:t>
    </dgm:pt>
    <dgm:pt modelId="{79BD13CC-0D53-464B-A667-750DDF5230BA}" type="sibTrans" cxnId="{12361539-1DCE-47C3-BCC5-28531DE22967}">
      <dgm:prSet/>
      <dgm:spPr/>
      <dgm:t>
        <a:bodyPr/>
        <a:lstStyle/>
        <a:p>
          <a:endParaRPr lang="en-US"/>
        </a:p>
      </dgm:t>
    </dgm:pt>
    <dgm:pt modelId="{47B44D6C-2123-4632-8C7F-A4515F65A69B}">
      <dgm:prSet phldrT="[Text]"/>
      <dgm:spPr/>
      <dgm:t>
        <a:bodyPr/>
        <a:lstStyle/>
        <a:p>
          <a:r>
            <a:rPr lang="fa-IR" dirty="0" smtClean="0">
              <a:solidFill>
                <a:srgbClr val="7030A0"/>
              </a:solidFill>
            </a:rPr>
            <a:t>با یادگیری مهارت و هنر اجرا</a:t>
          </a:r>
          <a:endParaRPr lang="en-US" dirty="0">
            <a:solidFill>
              <a:srgbClr val="7030A0"/>
            </a:solidFill>
          </a:endParaRPr>
        </a:p>
      </dgm:t>
    </dgm:pt>
    <dgm:pt modelId="{3CD5CB7C-D3A4-4F3F-8955-0DC4FE533BCB}" type="parTrans" cxnId="{246CAFC2-A0A3-44D7-AECF-3667969F1B0B}">
      <dgm:prSet/>
      <dgm:spPr/>
      <dgm:t>
        <a:bodyPr/>
        <a:lstStyle/>
        <a:p>
          <a:endParaRPr lang="en-US"/>
        </a:p>
      </dgm:t>
    </dgm:pt>
    <dgm:pt modelId="{B92C287E-1BFA-4B4D-AEDD-3876BC6A7078}" type="sibTrans" cxnId="{246CAFC2-A0A3-44D7-AECF-3667969F1B0B}">
      <dgm:prSet/>
      <dgm:spPr/>
      <dgm:t>
        <a:bodyPr/>
        <a:lstStyle/>
        <a:p>
          <a:endParaRPr lang="en-US"/>
        </a:p>
      </dgm:t>
    </dgm:pt>
    <dgm:pt modelId="{0D8E4283-E9BA-42A0-B35F-F43D9E8FB579}">
      <dgm:prSet phldrT="[Text]"/>
      <dgm:spPr/>
      <dgm:t>
        <a:bodyPr/>
        <a:lstStyle/>
        <a:p>
          <a:r>
            <a:rPr lang="fa-IR" dirty="0" smtClean="0"/>
            <a:t>فعالیت شما چگونه نیاز را برطرف می کند؟</a:t>
          </a:r>
          <a:endParaRPr lang="en-US" dirty="0"/>
        </a:p>
      </dgm:t>
    </dgm:pt>
    <dgm:pt modelId="{ACAE77C0-BFCC-4035-A602-9E78F7F4EE57}" type="parTrans" cxnId="{F25DEF68-5597-46E7-889F-C349FCC4D5D4}">
      <dgm:prSet/>
      <dgm:spPr/>
      <dgm:t>
        <a:bodyPr/>
        <a:lstStyle/>
        <a:p>
          <a:endParaRPr lang="en-US"/>
        </a:p>
      </dgm:t>
    </dgm:pt>
    <dgm:pt modelId="{FEF8238F-BE9F-41E5-BF1E-ADB51A3566E9}" type="sibTrans" cxnId="{F25DEF68-5597-46E7-889F-C349FCC4D5D4}">
      <dgm:prSet/>
      <dgm:spPr/>
      <dgm:t>
        <a:bodyPr/>
        <a:lstStyle/>
        <a:p>
          <a:endParaRPr lang="en-US"/>
        </a:p>
      </dgm:t>
    </dgm:pt>
    <dgm:pt modelId="{DA57676C-E701-41CB-8EE7-F1A2FDA57C5F}">
      <dgm:prSet phldrT="[Text]"/>
      <dgm:spPr/>
      <dgm:t>
        <a:bodyPr/>
        <a:lstStyle/>
        <a:p>
          <a:r>
            <a:rPr lang="fa-IR" dirty="0" smtClean="0">
              <a:solidFill>
                <a:srgbClr val="00B0F0"/>
              </a:solidFill>
            </a:rPr>
            <a:t>آموزش دقیق</a:t>
          </a:r>
          <a:endParaRPr lang="en-US" dirty="0">
            <a:solidFill>
              <a:srgbClr val="00B0F0"/>
            </a:solidFill>
          </a:endParaRPr>
        </a:p>
      </dgm:t>
    </dgm:pt>
    <dgm:pt modelId="{428D75C1-CE91-4541-86C6-D3D8EA52ED26}" type="parTrans" cxnId="{F7547309-652E-40F4-B15B-FC4F40072D01}">
      <dgm:prSet/>
      <dgm:spPr/>
      <dgm:t>
        <a:bodyPr/>
        <a:lstStyle/>
        <a:p>
          <a:endParaRPr lang="en-US"/>
        </a:p>
      </dgm:t>
    </dgm:pt>
    <dgm:pt modelId="{1E95C77C-97D0-459D-81CD-DA523AA6B6A3}" type="sibTrans" cxnId="{F7547309-652E-40F4-B15B-FC4F40072D01}">
      <dgm:prSet/>
      <dgm:spPr/>
      <dgm:t>
        <a:bodyPr/>
        <a:lstStyle/>
        <a:p>
          <a:endParaRPr lang="en-US"/>
        </a:p>
      </dgm:t>
    </dgm:pt>
    <dgm:pt modelId="{E2CEDB51-36C1-4BBC-B596-7E6E53AFA22F}">
      <dgm:prSet phldrT="[Text]" custT="1"/>
      <dgm:spPr/>
      <dgm:t>
        <a:bodyPr/>
        <a:lstStyle/>
        <a:p>
          <a:r>
            <a:rPr lang="fa-IR" sz="1600" dirty="0" smtClean="0">
              <a:solidFill>
                <a:srgbClr val="00B050"/>
              </a:solidFill>
            </a:rPr>
            <a:t> ازدیاد اعتماد به نفس مربی</a:t>
          </a:r>
          <a:endParaRPr lang="en-US" sz="1600" dirty="0">
            <a:solidFill>
              <a:srgbClr val="00B050"/>
            </a:solidFill>
          </a:endParaRPr>
        </a:p>
      </dgm:t>
    </dgm:pt>
    <dgm:pt modelId="{AF9078B4-1976-4E28-B67C-5B134A5A4C24}" type="parTrans" cxnId="{AD43C7EB-F5E5-4DE6-AA79-AADEFF4D6868}">
      <dgm:prSet/>
      <dgm:spPr/>
      <dgm:t>
        <a:bodyPr/>
        <a:lstStyle/>
        <a:p>
          <a:endParaRPr lang="en-US"/>
        </a:p>
      </dgm:t>
    </dgm:pt>
    <dgm:pt modelId="{7AD735D9-CBDD-4F0D-A078-1CCE30495EAF}" type="sibTrans" cxnId="{AD43C7EB-F5E5-4DE6-AA79-AADEFF4D6868}">
      <dgm:prSet/>
      <dgm:spPr/>
      <dgm:t>
        <a:bodyPr/>
        <a:lstStyle/>
        <a:p>
          <a:endParaRPr lang="en-US"/>
        </a:p>
      </dgm:t>
    </dgm:pt>
    <dgm:pt modelId="{1A934EB6-6D31-453F-A399-C4162C61A123}">
      <dgm:prSet phldrT="[Text]" custT="1"/>
      <dgm:spPr/>
      <dgm:t>
        <a:bodyPr/>
        <a:lstStyle/>
        <a:p>
          <a:r>
            <a:rPr lang="fa-IR" sz="1600" dirty="0" smtClean="0">
              <a:solidFill>
                <a:srgbClr val="00B050"/>
              </a:solidFill>
            </a:rPr>
            <a:t>به روز بودن مربی</a:t>
          </a:r>
          <a:endParaRPr lang="en-US" sz="1600" dirty="0">
            <a:solidFill>
              <a:srgbClr val="00B050"/>
            </a:solidFill>
          </a:endParaRPr>
        </a:p>
      </dgm:t>
    </dgm:pt>
    <dgm:pt modelId="{39F4DD5D-53A8-4424-ABDD-BF7B9F585164}" type="parTrans" cxnId="{25DC5DF9-E69B-4C16-A6A3-F18A6DF97075}">
      <dgm:prSet/>
      <dgm:spPr/>
      <dgm:t>
        <a:bodyPr/>
        <a:lstStyle/>
        <a:p>
          <a:endParaRPr lang="en-US"/>
        </a:p>
      </dgm:t>
    </dgm:pt>
    <dgm:pt modelId="{6EBC8E91-C6DB-4395-ABFA-F25BC8581C6D}" type="sibTrans" cxnId="{25DC5DF9-E69B-4C16-A6A3-F18A6DF97075}">
      <dgm:prSet/>
      <dgm:spPr/>
      <dgm:t>
        <a:bodyPr/>
        <a:lstStyle/>
        <a:p>
          <a:endParaRPr lang="en-US"/>
        </a:p>
      </dgm:t>
    </dgm:pt>
    <dgm:pt modelId="{8AFFD3FD-E456-4938-9CA2-D3A81D7DAF66}">
      <dgm:prSet phldrT="[Text]" custT="1"/>
      <dgm:spPr/>
      <dgm:t>
        <a:bodyPr/>
        <a:lstStyle/>
        <a:p>
          <a:endParaRPr lang="en-US" sz="1600" dirty="0">
            <a:solidFill>
              <a:srgbClr val="00B050"/>
            </a:solidFill>
          </a:endParaRPr>
        </a:p>
      </dgm:t>
    </dgm:pt>
    <dgm:pt modelId="{C6C18DA6-FAB2-4E00-A993-A797816F3C4C}" type="parTrans" cxnId="{65E196F7-2AB2-4EAF-BEC4-65A39294300F}">
      <dgm:prSet/>
      <dgm:spPr/>
      <dgm:t>
        <a:bodyPr/>
        <a:lstStyle/>
        <a:p>
          <a:endParaRPr lang="en-US"/>
        </a:p>
      </dgm:t>
    </dgm:pt>
    <dgm:pt modelId="{FF222490-F57F-4BE1-A39E-D8A773097BD5}" type="sibTrans" cxnId="{65E196F7-2AB2-4EAF-BEC4-65A39294300F}">
      <dgm:prSet/>
      <dgm:spPr/>
      <dgm:t>
        <a:bodyPr/>
        <a:lstStyle/>
        <a:p>
          <a:endParaRPr lang="en-US"/>
        </a:p>
      </dgm:t>
    </dgm:pt>
    <dgm:pt modelId="{114A73BC-1F6B-4619-8063-FBA3F1D9FBE7}">
      <dgm:prSet phldrT="[Text]" custT="1"/>
      <dgm:spPr/>
      <dgm:t>
        <a:bodyPr/>
        <a:lstStyle/>
        <a:p>
          <a:endParaRPr lang="en-US" sz="1600" dirty="0">
            <a:solidFill>
              <a:srgbClr val="00B050"/>
            </a:solidFill>
          </a:endParaRPr>
        </a:p>
      </dgm:t>
    </dgm:pt>
    <dgm:pt modelId="{90063761-0D93-467C-AF9E-EEAD23DFD993}" type="parTrans" cxnId="{A5052045-A270-4C83-A8D4-09E052145423}">
      <dgm:prSet/>
      <dgm:spPr/>
      <dgm:t>
        <a:bodyPr/>
        <a:lstStyle/>
        <a:p>
          <a:endParaRPr lang="en-US"/>
        </a:p>
      </dgm:t>
    </dgm:pt>
    <dgm:pt modelId="{B915A1FB-8DDA-46BC-8D2E-87F3F0CC4D85}" type="sibTrans" cxnId="{A5052045-A270-4C83-A8D4-09E052145423}">
      <dgm:prSet/>
      <dgm:spPr/>
      <dgm:t>
        <a:bodyPr/>
        <a:lstStyle/>
        <a:p>
          <a:endParaRPr lang="en-US"/>
        </a:p>
      </dgm:t>
    </dgm:pt>
    <dgm:pt modelId="{1629870B-9C53-4257-AB12-77F252E17F96}">
      <dgm:prSet phldrT="[Text]"/>
      <dgm:spPr/>
      <dgm:t>
        <a:bodyPr/>
        <a:lstStyle/>
        <a:p>
          <a:endParaRPr lang="en-US" dirty="0">
            <a:solidFill>
              <a:srgbClr val="7030A0"/>
            </a:solidFill>
          </a:endParaRPr>
        </a:p>
      </dgm:t>
    </dgm:pt>
    <dgm:pt modelId="{29B2E8C8-7136-4ACF-A2C1-113B06AB1F49}" type="parTrans" cxnId="{5FF41453-7D87-4D1F-9BEA-AB527057F3C1}">
      <dgm:prSet/>
      <dgm:spPr/>
      <dgm:t>
        <a:bodyPr/>
        <a:lstStyle/>
        <a:p>
          <a:endParaRPr lang="en-US"/>
        </a:p>
      </dgm:t>
    </dgm:pt>
    <dgm:pt modelId="{494116A5-7CC4-4841-9974-9FF7C414CDE9}" type="sibTrans" cxnId="{5FF41453-7D87-4D1F-9BEA-AB527057F3C1}">
      <dgm:prSet/>
      <dgm:spPr/>
      <dgm:t>
        <a:bodyPr/>
        <a:lstStyle/>
        <a:p>
          <a:endParaRPr lang="en-US"/>
        </a:p>
      </dgm:t>
    </dgm:pt>
    <dgm:pt modelId="{4969292B-6F3E-4823-979C-CD3B64898B4B}">
      <dgm:prSet phldrT="[Text]"/>
      <dgm:spPr/>
      <dgm:t>
        <a:bodyPr/>
        <a:lstStyle/>
        <a:p>
          <a:r>
            <a:rPr lang="fa-IR" dirty="0" smtClean="0">
              <a:solidFill>
                <a:srgbClr val="7030A0"/>
              </a:solidFill>
            </a:rPr>
            <a:t>با تمرین و ممارست زیاد</a:t>
          </a:r>
          <a:endParaRPr lang="en-US" dirty="0">
            <a:solidFill>
              <a:srgbClr val="7030A0"/>
            </a:solidFill>
          </a:endParaRPr>
        </a:p>
      </dgm:t>
    </dgm:pt>
    <dgm:pt modelId="{1FDF1004-B2CA-42F9-B7D8-40D9875CAF58}" type="sibTrans" cxnId="{6A220E4D-2546-4FC1-AF3E-91F23D476DBC}">
      <dgm:prSet/>
      <dgm:spPr/>
      <dgm:t>
        <a:bodyPr/>
        <a:lstStyle/>
        <a:p>
          <a:endParaRPr lang="en-US"/>
        </a:p>
      </dgm:t>
    </dgm:pt>
    <dgm:pt modelId="{B365D661-2277-4F7D-983B-F829D4236707}" type="parTrans" cxnId="{6A220E4D-2546-4FC1-AF3E-91F23D476DBC}">
      <dgm:prSet/>
      <dgm:spPr/>
      <dgm:t>
        <a:bodyPr/>
        <a:lstStyle/>
        <a:p>
          <a:endParaRPr lang="en-US"/>
        </a:p>
      </dgm:t>
    </dgm:pt>
    <dgm:pt modelId="{4C582E2A-1729-4BFE-BD98-B58750A532BC}">
      <dgm:prSet phldrT="[Text]"/>
      <dgm:spPr/>
      <dgm:t>
        <a:bodyPr/>
        <a:lstStyle/>
        <a:p>
          <a:r>
            <a:rPr lang="fa-IR" dirty="0" smtClean="0">
              <a:solidFill>
                <a:srgbClr val="7030A0"/>
              </a:solidFill>
            </a:rPr>
            <a:t>علاقه شدید به اجرا</a:t>
          </a:r>
          <a:endParaRPr lang="en-US" dirty="0">
            <a:solidFill>
              <a:srgbClr val="7030A0"/>
            </a:solidFill>
          </a:endParaRPr>
        </a:p>
      </dgm:t>
    </dgm:pt>
    <dgm:pt modelId="{34D029A9-5674-4690-8A94-81BE31819BA1}" type="parTrans" cxnId="{D4EBA8A8-E370-464A-961B-80E2FD0CF913}">
      <dgm:prSet/>
      <dgm:spPr/>
      <dgm:t>
        <a:bodyPr/>
        <a:lstStyle/>
        <a:p>
          <a:endParaRPr lang="en-US"/>
        </a:p>
      </dgm:t>
    </dgm:pt>
    <dgm:pt modelId="{384A982B-280D-4CB1-B51B-35DBF9CE1BB6}" type="sibTrans" cxnId="{D4EBA8A8-E370-464A-961B-80E2FD0CF913}">
      <dgm:prSet/>
      <dgm:spPr/>
      <dgm:t>
        <a:bodyPr/>
        <a:lstStyle/>
        <a:p>
          <a:endParaRPr lang="en-US"/>
        </a:p>
      </dgm:t>
    </dgm:pt>
    <dgm:pt modelId="{071918D9-223E-4784-9584-4914389BCA6A}">
      <dgm:prSet phldrT="[Text]"/>
      <dgm:spPr/>
      <dgm:t>
        <a:bodyPr/>
        <a:lstStyle/>
        <a:p>
          <a:r>
            <a:rPr lang="fa-IR" dirty="0" smtClean="0">
              <a:solidFill>
                <a:srgbClr val="00B0F0"/>
              </a:solidFill>
            </a:rPr>
            <a:t>قالب های جذاب</a:t>
          </a:r>
          <a:endParaRPr lang="en-US" dirty="0">
            <a:solidFill>
              <a:srgbClr val="00B0F0"/>
            </a:solidFill>
          </a:endParaRPr>
        </a:p>
      </dgm:t>
    </dgm:pt>
    <dgm:pt modelId="{3431BA70-83E0-4C14-AFA0-B2E7140AB6EA}" type="parTrans" cxnId="{C3A20C64-479F-42D2-9031-F2F1DF9CF1DD}">
      <dgm:prSet/>
      <dgm:spPr/>
      <dgm:t>
        <a:bodyPr/>
        <a:lstStyle/>
        <a:p>
          <a:endParaRPr lang="en-US"/>
        </a:p>
      </dgm:t>
    </dgm:pt>
    <dgm:pt modelId="{8A0036B3-5F42-487B-818F-667F3078DFB1}" type="sibTrans" cxnId="{C3A20C64-479F-42D2-9031-F2F1DF9CF1DD}">
      <dgm:prSet/>
      <dgm:spPr/>
      <dgm:t>
        <a:bodyPr/>
        <a:lstStyle/>
        <a:p>
          <a:endParaRPr lang="en-US"/>
        </a:p>
      </dgm:t>
    </dgm:pt>
    <dgm:pt modelId="{4160C637-871A-4C67-BE54-7479DC6DEE2C}">
      <dgm:prSet phldrT="[Text]"/>
      <dgm:spPr/>
      <dgm:t>
        <a:bodyPr/>
        <a:lstStyle/>
        <a:p>
          <a:r>
            <a:rPr lang="fa-IR" dirty="0" smtClean="0">
              <a:solidFill>
                <a:srgbClr val="00B0F0"/>
              </a:solidFill>
            </a:rPr>
            <a:t>نوآوری</a:t>
          </a:r>
          <a:endParaRPr lang="en-US" dirty="0">
            <a:solidFill>
              <a:srgbClr val="00B0F0"/>
            </a:solidFill>
          </a:endParaRPr>
        </a:p>
      </dgm:t>
    </dgm:pt>
    <dgm:pt modelId="{CC10A7D0-082D-49FE-B6ED-31AFFDB7E947}" type="parTrans" cxnId="{50ACCB00-89A6-4A47-8156-A882788B6D26}">
      <dgm:prSet/>
      <dgm:spPr/>
      <dgm:t>
        <a:bodyPr/>
        <a:lstStyle/>
        <a:p>
          <a:endParaRPr lang="en-US"/>
        </a:p>
      </dgm:t>
    </dgm:pt>
    <dgm:pt modelId="{E22E1352-33C5-4BDE-B80F-A5236A1DC894}" type="sibTrans" cxnId="{50ACCB00-89A6-4A47-8156-A882788B6D26}">
      <dgm:prSet/>
      <dgm:spPr/>
      <dgm:t>
        <a:bodyPr/>
        <a:lstStyle/>
        <a:p>
          <a:endParaRPr lang="en-US"/>
        </a:p>
      </dgm:t>
    </dgm:pt>
    <dgm:pt modelId="{8C49FC8B-1369-43DC-9FEF-67D715EC6DAF}">
      <dgm:prSet/>
      <dgm:spPr/>
      <dgm:t>
        <a:bodyPr/>
        <a:lstStyle/>
        <a:p>
          <a:r>
            <a:rPr lang="fa-IR" dirty="0" smtClean="0"/>
            <a:t>این فعالیت چه انتظاری از مخاطب متوقع است؟</a:t>
          </a:r>
          <a:endParaRPr lang="en-US" dirty="0"/>
        </a:p>
      </dgm:t>
    </dgm:pt>
    <dgm:pt modelId="{D6B08A9E-FD4D-4F0C-B0EA-3049D8CAE0DB}" type="parTrans" cxnId="{11B4A33C-D864-4D98-96D7-268E4C7C135E}">
      <dgm:prSet/>
      <dgm:spPr/>
      <dgm:t>
        <a:bodyPr/>
        <a:lstStyle/>
        <a:p>
          <a:endParaRPr lang="en-US"/>
        </a:p>
      </dgm:t>
    </dgm:pt>
    <dgm:pt modelId="{29AF0285-9E3B-461B-8F39-E6789D47553B}" type="sibTrans" cxnId="{11B4A33C-D864-4D98-96D7-268E4C7C135E}">
      <dgm:prSet/>
      <dgm:spPr/>
      <dgm:t>
        <a:bodyPr/>
        <a:lstStyle/>
        <a:p>
          <a:endParaRPr lang="en-US"/>
        </a:p>
      </dgm:t>
    </dgm:pt>
    <dgm:pt modelId="{A3D6AA7F-7855-4E79-92CA-9CD011789145}">
      <dgm:prSet/>
      <dgm:spPr/>
      <dgm:t>
        <a:bodyPr/>
        <a:lstStyle/>
        <a:p>
          <a:r>
            <a:rPr lang="fa-IR" dirty="0" smtClean="0">
              <a:solidFill>
                <a:srgbClr val="FF33CC"/>
              </a:solidFill>
            </a:rPr>
            <a:t>اجرای شاد</a:t>
          </a:r>
          <a:endParaRPr lang="en-US" dirty="0">
            <a:solidFill>
              <a:srgbClr val="FF33CC"/>
            </a:solidFill>
          </a:endParaRPr>
        </a:p>
      </dgm:t>
    </dgm:pt>
    <dgm:pt modelId="{F167DAF7-3596-4EDE-8F98-3B92643FF134}" type="parTrans" cxnId="{250300FA-6475-4D44-9818-D1DF9572B91A}">
      <dgm:prSet/>
      <dgm:spPr/>
    </dgm:pt>
    <dgm:pt modelId="{E02E2794-133F-4628-8CD8-4D7FABF28D74}" type="sibTrans" cxnId="{250300FA-6475-4D44-9818-D1DF9572B91A}">
      <dgm:prSet/>
      <dgm:spPr/>
    </dgm:pt>
    <dgm:pt modelId="{11A4C698-FCC3-4227-B924-682AC3CAEB58}">
      <dgm:prSet/>
      <dgm:spPr/>
      <dgm:t>
        <a:bodyPr/>
        <a:lstStyle/>
        <a:p>
          <a:r>
            <a:rPr lang="fa-IR" dirty="0" smtClean="0">
              <a:solidFill>
                <a:srgbClr val="FF33CC"/>
              </a:solidFill>
            </a:rPr>
            <a:t>اجرای پر محتوا</a:t>
          </a:r>
          <a:endParaRPr lang="en-US" dirty="0">
            <a:solidFill>
              <a:srgbClr val="FF33CC"/>
            </a:solidFill>
          </a:endParaRPr>
        </a:p>
      </dgm:t>
    </dgm:pt>
    <dgm:pt modelId="{20499359-4860-4EEF-A5A3-C01B285617E3}" type="parTrans" cxnId="{7CE1C7BE-44DB-46F8-B261-A21E7188A169}">
      <dgm:prSet/>
      <dgm:spPr/>
    </dgm:pt>
    <dgm:pt modelId="{4D7156D8-EA85-4490-8696-93C573A5029C}" type="sibTrans" cxnId="{7CE1C7BE-44DB-46F8-B261-A21E7188A169}">
      <dgm:prSet/>
      <dgm:spPr/>
    </dgm:pt>
    <dgm:pt modelId="{EA71015A-F90F-42C8-9294-8915075B1B52}">
      <dgm:prSet/>
      <dgm:spPr/>
      <dgm:t>
        <a:bodyPr/>
        <a:lstStyle/>
        <a:p>
          <a:r>
            <a:rPr lang="fa-IR" dirty="0" smtClean="0">
              <a:solidFill>
                <a:srgbClr val="FF33CC"/>
              </a:solidFill>
            </a:rPr>
            <a:t>اجرای مستمر</a:t>
          </a:r>
          <a:endParaRPr lang="en-US" dirty="0">
            <a:solidFill>
              <a:srgbClr val="FF33CC"/>
            </a:solidFill>
          </a:endParaRPr>
        </a:p>
      </dgm:t>
    </dgm:pt>
    <dgm:pt modelId="{1DC846DC-B593-49B8-AA43-FF1B632B5665}" type="parTrans" cxnId="{204E3293-4ACB-4B7C-A04D-B6C288525F27}">
      <dgm:prSet/>
      <dgm:spPr/>
    </dgm:pt>
    <dgm:pt modelId="{FFDBC62A-A3A2-463F-97D6-A4E7DB8AF801}" type="sibTrans" cxnId="{204E3293-4ACB-4B7C-A04D-B6C288525F27}">
      <dgm:prSet/>
      <dgm:spPr/>
    </dgm:pt>
    <dgm:pt modelId="{0262DE42-6396-4C1D-8DEC-C296D9609C89}" type="pres">
      <dgm:prSet presAssocID="{85FDCE93-51D0-4C3B-BE93-D5ECB1F13511}" presName="linearFlow" presStyleCnt="0">
        <dgm:presLayoutVars>
          <dgm:dir val="rev"/>
          <dgm:animLvl val="lvl"/>
          <dgm:resizeHandles val="exact"/>
        </dgm:presLayoutVars>
      </dgm:prSet>
      <dgm:spPr/>
    </dgm:pt>
    <dgm:pt modelId="{0F5F011D-DBDC-43B8-AA05-EAD3B36D13B1}" type="pres">
      <dgm:prSet presAssocID="{D98381FD-E2F0-42F1-A0B9-410AE95676D5}" presName="composite" presStyleCnt="0"/>
      <dgm:spPr/>
    </dgm:pt>
    <dgm:pt modelId="{0FCE73B3-0B2C-4DBF-BA12-CDCEF2A0E0DE}" type="pres">
      <dgm:prSet presAssocID="{D98381FD-E2F0-42F1-A0B9-410AE95676D5}" presName="parTx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7EBB5B31-B666-4EA4-B8D0-D9267F5B374A}" type="pres">
      <dgm:prSet presAssocID="{D98381FD-E2F0-42F1-A0B9-410AE95676D5}" presName="parSh" presStyleLbl="node1" presStyleIdx="0" presStyleCnt="4"/>
      <dgm:spPr/>
    </dgm:pt>
    <dgm:pt modelId="{3D9ED215-3FD5-4C09-89ED-7E4CAD3531F6}" type="pres">
      <dgm:prSet presAssocID="{D98381FD-E2F0-42F1-A0B9-410AE95676D5}" presName="desTx" presStyleLbl="fgAcc1" presStyleIdx="0" presStyleCnt="4" custScaleX="188735" custLinFactNeighborX="9642" custLinFactNeighborY="673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87229CD-D61B-43E9-B640-83EE7BDFC6E4}" type="pres">
      <dgm:prSet presAssocID="{90166CEB-80A0-47F7-9A9C-3CA9F0E80B48}" presName="sibTrans" presStyleLbl="sibTrans2D1" presStyleIdx="0" presStyleCnt="3"/>
      <dgm:spPr/>
    </dgm:pt>
    <dgm:pt modelId="{34076AA5-9C33-4178-B6FD-852EFFBBF98A}" type="pres">
      <dgm:prSet presAssocID="{90166CEB-80A0-47F7-9A9C-3CA9F0E80B48}" presName="connTx" presStyleLbl="sibTrans2D1" presStyleIdx="0" presStyleCnt="3"/>
      <dgm:spPr/>
    </dgm:pt>
    <dgm:pt modelId="{3BF82D19-DE35-4B25-9D89-18A43F1954B6}" type="pres">
      <dgm:prSet presAssocID="{05EF1607-668F-4F71-9A00-C78CBBD35564}" presName="composite" presStyleCnt="0"/>
      <dgm:spPr/>
    </dgm:pt>
    <dgm:pt modelId="{CE6DB87C-BC97-4EF0-A5E8-FF173DFF4E19}" type="pres">
      <dgm:prSet presAssocID="{05EF1607-668F-4F71-9A00-C78CBBD35564}" presName="parTx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5142C954-E0F3-4D09-B854-01A6ED6D6FE2}" type="pres">
      <dgm:prSet presAssocID="{05EF1607-668F-4F71-9A00-C78CBBD35564}" presName="parSh" presStyleLbl="node1" presStyleIdx="1" presStyleCnt="4"/>
      <dgm:spPr/>
    </dgm:pt>
    <dgm:pt modelId="{91A37302-7D4F-4058-ABFD-E7967DFFF0ED}" type="pres">
      <dgm:prSet presAssocID="{05EF1607-668F-4F71-9A00-C78CBBD35564}" presName="desTx" presStyleLbl="fgAcc1" presStyleIdx="1" presStyleCnt="4" custScaleX="165398" custLinFactNeighborX="8054" custLinFactNeighborY="706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EA83ECF-53E7-4419-B33B-E15050977463}" type="pres">
      <dgm:prSet presAssocID="{79BD13CC-0D53-464B-A667-750DDF5230BA}" presName="sibTrans" presStyleLbl="sibTrans2D1" presStyleIdx="1" presStyleCnt="3"/>
      <dgm:spPr/>
    </dgm:pt>
    <dgm:pt modelId="{8747D880-4923-4C1E-9CF3-BE4F771DBEFD}" type="pres">
      <dgm:prSet presAssocID="{79BD13CC-0D53-464B-A667-750DDF5230BA}" presName="connTx" presStyleLbl="sibTrans2D1" presStyleIdx="1" presStyleCnt="3"/>
      <dgm:spPr/>
    </dgm:pt>
    <dgm:pt modelId="{4912D411-6357-469B-B62D-0DE7EB6AB834}" type="pres">
      <dgm:prSet presAssocID="{0D8E4283-E9BA-42A0-B35F-F43D9E8FB579}" presName="composite" presStyleCnt="0"/>
      <dgm:spPr/>
    </dgm:pt>
    <dgm:pt modelId="{33898533-271E-4536-B2B8-B9FAE3B667C8}" type="pres">
      <dgm:prSet presAssocID="{0D8E4283-E9BA-42A0-B35F-F43D9E8FB579}" presName="parTx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ED6D6E3-549A-4848-8E40-890E482B5520}" type="pres">
      <dgm:prSet presAssocID="{0D8E4283-E9BA-42A0-B35F-F43D9E8FB579}" presName="parSh" presStyleLbl="node1" presStyleIdx="2" presStyleCnt="4"/>
      <dgm:spPr/>
      <dgm:t>
        <a:bodyPr/>
        <a:lstStyle/>
        <a:p>
          <a:endParaRPr lang="en-US"/>
        </a:p>
      </dgm:t>
    </dgm:pt>
    <dgm:pt modelId="{7A841A8A-5D23-4F6B-984A-C714D8F43802}" type="pres">
      <dgm:prSet presAssocID="{0D8E4283-E9BA-42A0-B35F-F43D9E8FB579}" presName="desTx" presStyleLbl="fgAcc1" presStyleIdx="2" presStyleCnt="4" custLinFactNeighborX="19675" custLinFactNeighborY="6281">
        <dgm:presLayoutVars>
          <dgm:bulletEnabled val="1"/>
        </dgm:presLayoutVars>
      </dgm:prSet>
      <dgm:spPr/>
    </dgm:pt>
    <dgm:pt modelId="{917FF6AA-9BF4-432B-9A7E-B74EF98589EE}" type="pres">
      <dgm:prSet presAssocID="{FEF8238F-BE9F-41E5-BF1E-ADB51A3566E9}" presName="sibTrans" presStyleLbl="sibTrans2D1" presStyleIdx="2" presStyleCnt="3"/>
      <dgm:spPr/>
    </dgm:pt>
    <dgm:pt modelId="{6AEBFF14-B605-4442-BC10-48335DFF9165}" type="pres">
      <dgm:prSet presAssocID="{FEF8238F-BE9F-41E5-BF1E-ADB51A3566E9}" presName="connTx" presStyleLbl="sibTrans2D1" presStyleIdx="2" presStyleCnt="3"/>
      <dgm:spPr/>
    </dgm:pt>
    <dgm:pt modelId="{F978B8BE-3397-44F7-92ED-28A444D30AD8}" type="pres">
      <dgm:prSet presAssocID="{8C49FC8B-1369-43DC-9FEF-67D715EC6DAF}" presName="composite" presStyleCnt="0"/>
      <dgm:spPr/>
    </dgm:pt>
    <dgm:pt modelId="{92C4A843-38A3-4774-90A3-A94737F0893E}" type="pres">
      <dgm:prSet presAssocID="{8C49FC8B-1369-43DC-9FEF-67D715EC6DAF}" presName="parTx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A03A86E-B883-42E4-BA96-F5290A316F78}" type="pres">
      <dgm:prSet presAssocID="{8C49FC8B-1369-43DC-9FEF-67D715EC6DAF}" presName="parSh" presStyleLbl="node1" presStyleIdx="3" presStyleCnt="4"/>
      <dgm:spPr/>
      <dgm:t>
        <a:bodyPr/>
        <a:lstStyle/>
        <a:p>
          <a:endParaRPr lang="en-US"/>
        </a:p>
      </dgm:t>
    </dgm:pt>
    <dgm:pt modelId="{E8650651-F93D-4D22-BF0C-94D6B6F49F99}" type="pres">
      <dgm:prSet presAssocID="{8C49FC8B-1369-43DC-9FEF-67D715EC6DAF}" presName="desTx" presStyleLbl="fgAcc1" presStyleIdx="3" presStyleCnt="4" custLinFactNeighborX="19463" custLinFactNeighborY="525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1222D8C-84F5-419C-8492-FDDF053D6462}" type="presOf" srcId="{4C582E2A-1729-4BFE-BD98-B58750A532BC}" destId="{91A37302-7D4F-4058-ABFD-E7967DFFF0ED}" srcOrd="0" destOrd="2" presId="urn:microsoft.com/office/officeart/2005/8/layout/process3"/>
    <dgm:cxn modelId="{BAE4887E-8BAB-4CEF-B46E-361D8F0237F2}" srcId="{85FDCE93-51D0-4C3B-BE93-D5ECB1F13511}" destId="{D98381FD-E2F0-42F1-A0B9-410AE95676D5}" srcOrd="0" destOrd="0" parTransId="{9654CF53-29BE-46F6-A5BD-6C1A05D24D69}" sibTransId="{90166CEB-80A0-47F7-9A9C-3CA9F0E80B48}"/>
    <dgm:cxn modelId="{12677FD3-62C7-4207-A6E3-A50D7DB6621B}" type="presOf" srcId="{90166CEB-80A0-47F7-9A9C-3CA9F0E80B48}" destId="{34076AA5-9C33-4178-B6FD-852EFFBBF98A}" srcOrd="1" destOrd="0" presId="urn:microsoft.com/office/officeart/2005/8/layout/process3"/>
    <dgm:cxn modelId="{4E6DBFDB-BE68-460B-9371-A5D37F3AF696}" type="presOf" srcId="{1629870B-9C53-4257-AB12-77F252E17F96}" destId="{91A37302-7D4F-4058-ABFD-E7967DFFF0ED}" srcOrd="0" destOrd="3" presId="urn:microsoft.com/office/officeart/2005/8/layout/process3"/>
    <dgm:cxn modelId="{F7547309-652E-40F4-B15B-FC4F40072D01}" srcId="{0D8E4283-E9BA-42A0-B35F-F43D9E8FB579}" destId="{DA57676C-E701-41CB-8EE7-F1A2FDA57C5F}" srcOrd="0" destOrd="0" parTransId="{428D75C1-CE91-4541-86C6-D3D8EA52ED26}" sibTransId="{1E95C77C-97D0-459D-81CD-DA523AA6B6A3}"/>
    <dgm:cxn modelId="{8507A179-1262-4C9F-B856-B5A4F450989C}" type="presOf" srcId="{A3D6AA7F-7855-4E79-92CA-9CD011789145}" destId="{E8650651-F93D-4D22-BF0C-94D6B6F49F99}" srcOrd="0" destOrd="0" presId="urn:microsoft.com/office/officeart/2005/8/layout/process3"/>
    <dgm:cxn modelId="{272B20E6-A5FD-48BF-8AA4-654BF04CE621}" type="presOf" srcId="{79BD13CC-0D53-464B-A667-750DDF5230BA}" destId="{8747D880-4923-4C1E-9CF3-BE4F771DBEFD}" srcOrd="1" destOrd="0" presId="urn:microsoft.com/office/officeart/2005/8/layout/process3"/>
    <dgm:cxn modelId="{468A1C7B-5C27-45DE-B0DB-D4BBB486EC0F}" type="presOf" srcId="{05EF1607-668F-4F71-9A00-C78CBBD35564}" destId="{5142C954-E0F3-4D09-B854-01A6ED6D6FE2}" srcOrd="1" destOrd="0" presId="urn:microsoft.com/office/officeart/2005/8/layout/process3"/>
    <dgm:cxn modelId="{3DFACB21-0548-4E3B-A4D9-8D16A4B096F3}" type="presOf" srcId="{D98381FD-E2F0-42F1-A0B9-410AE95676D5}" destId="{0FCE73B3-0B2C-4DBF-BA12-CDCEF2A0E0DE}" srcOrd="0" destOrd="0" presId="urn:microsoft.com/office/officeart/2005/8/layout/process3"/>
    <dgm:cxn modelId="{9E521CAA-DB46-412C-BF33-E2B991A53135}" type="presOf" srcId="{4160C637-871A-4C67-BE54-7479DC6DEE2C}" destId="{7A841A8A-5D23-4F6B-984A-C714D8F43802}" srcOrd="0" destOrd="2" presId="urn:microsoft.com/office/officeart/2005/8/layout/process3"/>
    <dgm:cxn modelId="{8A564076-5ADB-416C-BD50-F738FE3FFFD6}" type="presOf" srcId="{79BD13CC-0D53-464B-A667-750DDF5230BA}" destId="{DEA83ECF-53E7-4419-B33B-E15050977463}" srcOrd="0" destOrd="0" presId="urn:microsoft.com/office/officeart/2005/8/layout/process3"/>
    <dgm:cxn modelId="{501AEF5E-D8A1-4334-8D1E-B122EFCCB748}" type="presOf" srcId="{8C49FC8B-1369-43DC-9FEF-67D715EC6DAF}" destId="{8A03A86E-B883-42E4-BA96-F5290A316F78}" srcOrd="1" destOrd="0" presId="urn:microsoft.com/office/officeart/2005/8/layout/process3"/>
    <dgm:cxn modelId="{C3A20C64-479F-42D2-9031-F2F1DF9CF1DD}" srcId="{0D8E4283-E9BA-42A0-B35F-F43D9E8FB579}" destId="{071918D9-223E-4784-9584-4914389BCA6A}" srcOrd="1" destOrd="0" parTransId="{3431BA70-83E0-4C14-AFA0-B2E7140AB6EA}" sibTransId="{8A0036B3-5F42-487B-818F-667F3078DFB1}"/>
    <dgm:cxn modelId="{83B3EA65-7174-41A3-B270-69A7BD6C2ECD}" type="presOf" srcId="{E2CEDB51-36C1-4BBC-B596-7E6E53AFA22F}" destId="{3D9ED215-3FD5-4C09-89ED-7E4CAD3531F6}" srcOrd="0" destOrd="1" presId="urn:microsoft.com/office/officeart/2005/8/layout/process3"/>
    <dgm:cxn modelId="{0AD210EE-95EC-4ABF-8F22-3A47D852E763}" type="presOf" srcId="{90166CEB-80A0-47F7-9A9C-3CA9F0E80B48}" destId="{487229CD-D61B-43E9-B640-83EE7BDFC6E4}" srcOrd="0" destOrd="0" presId="urn:microsoft.com/office/officeart/2005/8/layout/process3"/>
    <dgm:cxn modelId="{250300FA-6475-4D44-9818-D1DF9572B91A}" srcId="{8C49FC8B-1369-43DC-9FEF-67D715EC6DAF}" destId="{A3D6AA7F-7855-4E79-92CA-9CD011789145}" srcOrd="0" destOrd="0" parTransId="{F167DAF7-3596-4EDE-8F98-3B92643FF134}" sibTransId="{E02E2794-133F-4628-8CD8-4D7FABF28D74}"/>
    <dgm:cxn modelId="{204E3293-4ACB-4B7C-A04D-B6C288525F27}" srcId="{8C49FC8B-1369-43DC-9FEF-67D715EC6DAF}" destId="{EA71015A-F90F-42C8-9294-8915075B1B52}" srcOrd="2" destOrd="0" parTransId="{1DC846DC-B593-49B8-AA43-FF1B632B5665}" sibTransId="{FFDBC62A-A3A2-463F-97D6-A4E7DB8AF801}"/>
    <dgm:cxn modelId="{BFC7312D-0AC3-4DBE-8E11-804DBDE0E470}" type="presOf" srcId="{0D8E4283-E9BA-42A0-B35F-F43D9E8FB579}" destId="{3ED6D6E3-549A-4848-8E40-890E482B5520}" srcOrd="1" destOrd="0" presId="urn:microsoft.com/office/officeart/2005/8/layout/process3"/>
    <dgm:cxn modelId="{677EDC44-14E1-4DD3-89A0-344C8B5D143E}" type="presOf" srcId="{1A934EB6-6D31-453F-A399-C4162C61A123}" destId="{3D9ED215-3FD5-4C09-89ED-7E4CAD3531F6}" srcOrd="0" destOrd="2" presId="urn:microsoft.com/office/officeart/2005/8/layout/process3"/>
    <dgm:cxn modelId="{8797CE00-20C4-4409-8073-6E23F8E5406F}" type="presOf" srcId="{47B44D6C-2123-4632-8C7F-A4515F65A69B}" destId="{91A37302-7D4F-4058-ABFD-E7967DFFF0ED}" srcOrd="0" destOrd="0" presId="urn:microsoft.com/office/officeart/2005/8/layout/process3"/>
    <dgm:cxn modelId="{8EACDC57-3468-4345-A33A-D3DC2132AC87}" type="presOf" srcId="{05EF1607-668F-4F71-9A00-C78CBBD35564}" destId="{CE6DB87C-BC97-4EF0-A5E8-FF173DFF4E19}" srcOrd="0" destOrd="0" presId="urn:microsoft.com/office/officeart/2005/8/layout/process3"/>
    <dgm:cxn modelId="{7CE1C7BE-44DB-46F8-B261-A21E7188A169}" srcId="{8C49FC8B-1369-43DC-9FEF-67D715EC6DAF}" destId="{11A4C698-FCC3-4227-B924-682AC3CAEB58}" srcOrd="1" destOrd="0" parTransId="{20499359-4860-4EEF-A5A3-C01B285617E3}" sibTransId="{4D7156D8-EA85-4490-8696-93C573A5029C}"/>
    <dgm:cxn modelId="{FC167F7C-DE3F-4FB8-A9C8-D7F293886E60}" type="presOf" srcId="{85FDCE93-51D0-4C3B-BE93-D5ECB1F13511}" destId="{0262DE42-6396-4C1D-8DEC-C296D9609C89}" srcOrd="0" destOrd="0" presId="urn:microsoft.com/office/officeart/2005/8/layout/process3"/>
    <dgm:cxn modelId="{291A61CE-9653-4C21-BA54-8EED53A9ACF6}" type="presOf" srcId="{0D8E4283-E9BA-42A0-B35F-F43D9E8FB579}" destId="{33898533-271E-4536-B2B8-B9FAE3B667C8}" srcOrd="0" destOrd="0" presId="urn:microsoft.com/office/officeart/2005/8/layout/process3"/>
    <dgm:cxn modelId="{6A220E4D-2546-4FC1-AF3E-91F23D476DBC}" srcId="{05EF1607-668F-4F71-9A00-C78CBBD35564}" destId="{4969292B-6F3E-4823-979C-CD3B64898B4B}" srcOrd="1" destOrd="0" parTransId="{B365D661-2277-4F7D-983B-F829D4236707}" sibTransId="{1FDF1004-B2CA-42F9-B7D8-40D9875CAF58}"/>
    <dgm:cxn modelId="{B451BA60-9F70-463D-A3A5-6BB4D1B24DA2}" type="presOf" srcId="{114A73BC-1F6B-4619-8063-FBA3F1D9FBE7}" destId="{3D9ED215-3FD5-4C09-89ED-7E4CAD3531F6}" srcOrd="0" destOrd="3" presId="urn:microsoft.com/office/officeart/2005/8/layout/process3"/>
    <dgm:cxn modelId="{FF5FA001-1C47-413D-9743-BA0E30AA601E}" type="presOf" srcId="{FEF8238F-BE9F-41E5-BF1E-ADB51A3566E9}" destId="{6AEBFF14-B605-4442-BC10-48335DFF9165}" srcOrd="1" destOrd="0" presId="urn:microsoft.com/office/officeart/2005/8/layout/process3"/>
    <dgm:cxn modelId="{A5052045-A270-4C83-A8D4-09E052145423}" srcId="{D98381FD-E2F0-42F1-A0B9-410AE95676D5}" destId="{114A73BC-1F6B-4619-8063-FBA3F1D9FBE7}" srcOrd="3" destOrd="0" parTransId="{90063761-0D93-467C-AF9E-EEAD23DFD993}" sibTransId="{B915A1FB-8DDA-46BC-8D2E-87F3F0CC4D85}"/>
    <dgm:cxn modelId="{12361539-1DCE-47C3-BCC5-28531DE22967}" srcId="{85FDCE93-51D0-4C3B-BE93-D5ECB1F13511}" destId="{05EF1607-668F-4F71-9A00-C78CBBD35564}" srcOrd="1" destOrd="0" parTransId="{BCA3AD0B-4CFC-45FB-A048-53AD729D926D}" sibTransId="{79BD13CC-0D53-464B-A667-750DDF5230BA}"/>
    <dgm:cxn modelId="{CBB8D15E-6BD9-496F-89CC-2CBE0638FCAE}" type="presOf" srcId="{DA57676C-E701-41CB-8EE7-F1A2FDA57C5F}" destId="{7A841A8A-5D23-4F6B-984A-C714D8F43802}" srcOrd="0" destOrd="0" presId="urn:microsoft.com/office/officeart/2005/8/layout/process3"/>
    <dgm:cxn modelId="{5FF41453-7D87-4D1F-9BEA-AB527057F3C1}" srcId="{05EF1607-668F-4F71-9A00-C78CBBD35564}" destId="{1629870B-9C53-4257-AB12-77F252E17F96}" srcOrd="3" destOrd="0" parTransId="{29B2E8C8-7136-4ACF-A2C1-113B06AB1F49}" sibTransId="{494116A5-7CC4-4841-9974-9FF7C414CDE9}"/>
    <dgm:cxn modelId="{50ACCB00-89A6-4A47-8156-A882788B6D26}" srcId="{0D8E4283-E9BA-42A0-B35F-F43D9E8FB579}" destId="{4160C637-871A-4C67-BE54-7479DC6DEE2C}" srcOrd="2" destOrd="0" parTransId="{CC10A7D0-082D-49FE-B6ED-31AFFDB7E947}" sibTransId="{E22E1352-33C5-4BDE-B80F-A5236A1DC894}"/>
    <dgm:cxn modelId="{B55F011F-9459-405A-891B-29D526CF333D}" srcId="{D98381FD-E2F0-42F1-A0B9-410AE95676D5}" destId="{B8FE3238-FE2F-4A15-B872-96AC79E4FFA5}" srcOrd="0" destOrd="0" parTransId="{80148EAB-6155-4986-8926-609F7C812828}" sibTransId="{29EE19C6-996D-458F-9D18-8350AA46AE3E}"/>
    <dgm:cxn modelId="{B38A6CAA-BA73-46BC-A29C-EB39DA046242}" type="presOf" srcId="{D98381FD-E2F0-42F1-A0B9-410AE95676D5}" destId="{7EBB5B31-B666-4EA4-B8D0-D9267F5B374A}" srcOrd="1" destOrd="0" presId="urn:microsoft.com/office/officeart/2005/8/layout/process3"/>
    <dgm:cxn modelId="{0F41A40B-EF1B-4F01-AF64-20AB5B74B40B}" type="presOf" srcId="{071918D9-223E-4784-9584-4914389BCA6A}" destId="{7A841A8A-5D23-4F6B-984A-C714D8F43802}" srcOrd="0" destOrd="1" presId="urn:microsoft.com/office/officeart/2005/8/layout/process3"/>
    <dgm:cxn modelId="{25DC5DF9-E69B-4C16-A6A3-F18A6DF97075}" srcId="{D98381FD-E2F0-42F1-A0B9-410AE95676D5}" destId="{1A934EB6-6D31-453F-A399-C4162C61A123}" srcOrd="2" destOrd="0" parTransId="{39F4DD5D-53A8-4424-ABDD-BF7B9F585164}" sibTransId="{6EBC8E91-C6DB-4395-ABFA-F25BC8581C6D}"/>
    <dgm:cxn modelId="{D4EBA8A8-E370-464A-961B-80E2FD0CF913}" srcId="{05EF1607-668F-4F71-9A00-C78CBBD35564}" destId="{4C582E2A-1729-4BFE-BD98-B58750A532BC}" srcOrd="2" destOrd="0" parTransId="{34D029A9-5674-4690-8A94-81BE31819BA1}" sibTransId="{384A982B-280D-4CB1-B51B-35DBF9CE1BB6}"/>
    <dgm:cxn modelId="{65E196F7-2AB2-4EAF-BEC4-65A39294300F}" srcId="{D98381FD-E2F0-42F1-A0B9-410AE95676D5}" destId="{8AFFD3FD-E456-4938-9CA2-D3A81D7DAF66}" srcOrd="4" destOrd="0" parTransId="{C6C18DA6-FAB2-4E00-A993-A797816F3C4C}" sibTransId="{FF222490-F57F-4BE1-A39E-D8A773097BD5}"/>
    <dgm:cxn modelId="{F25DEF68-5597-46E7-889F-C349FCC4D5D4}" srcId="{85FDCE93-51D0-4C3B-BE93-D5ECB1F13511}" destId="{0D8E4283-E9BA-42A0-B35F-F43D9E8FB579}" srcOrd="2" destOrd="0" parTransId="{ACAE77C0-BFCC-4035-A602-9E78F7F4EE57}" sibTransId="{FEF8238F-BE9F-41E5-BF1E-ADB51A3566E9}"/>
    <dgm:cxn modelId="{11B4A33C-D864-4D98-96D7-268E4C7C135E}" srcId="{85FDCE93-51D0-4C3B-BE93-D5ECB1F13511}" destId="{8C49FC8B-1369-43DC-9FEF-67D715EC6DAF}" srcOrd="3" destOrd="0" parTransId="{D6B08A9E-FD4D-4F0C-B0EA-3049D8CAE0DB}" sibTransId="{29AF0285-9E3B-461B-8F39-E6789D47553B}"/>
    <dgm:cxn modelId="{54987D5E-C58B-4F3F-8A6A-94D7E3CDC4F3}" type="presOf" srcId="{11A4C698-FCC3-4227-B924-682AC3CAEB58}" destId="{E8650651-F93D-4D22-BF0C-94D6B6F49F99}" srcOrd="0" destOrd="1" presId="urn:microsoft.com/office/officeart/2005/8/layout/process3"/>
    <dgm:cxn modelId="{4F012794-1168-464C-B79F-246CBD8758AC}" type="presOf" srcId="{8C49FC8B-1369-43DC-9FEF-67D715EC6DAF}" destId="{92C4A843-38A3-4774-90A3-A94737F0893E}" srcOrd="0" destOrd="0" presId="urn:microsoft.com/office/officeart/2005/8/layout/process3"/>
    <dgm:cxn modelId="{75DE2B61-6289-4E13-9CCC-B083494D94D7}" type="presOf" srcId="{4969292B-6F3E-4823-979C-CD3B64898B4B}" destId="{91A37302-7D4F-4058-ABFD-E7967DFFF0ED}" srcOrd="0" destOrd="1" presId="urn:microsoft.com/office/officeart/2005/8/layout/process3"/>
    <dgm:cxn modelId="{42160A6C-A836-4ACA-9E46-FB74C8CCE534}" type="presOf" srcId="{B8FE3238-FE2F-4A15-B872-96AC79E4FFA5}" destId="{3D9ED215-3FD5-4C09-89ED-7E4CAD3531F6}" srcOrd="0" destOrd="0" presId="urn:microsoft.com/office/officeart/2005/8/layout/process3"/>
    <dgm:cxn modelId="{0BD80F99-3615-41E8-AC07-BDA863816E53}" type="presOf" srcId="{8AFFD3FD-E456-4938-9CA2-D3A81D7DAF66}" destId="{3D9ED215-3FD5-4C09-89ED-7E4CAD3531F6}" srcOrd="0" destOrd="4" presId="urn:microsoft.com/office/officeart/2005/8/layout/process3"/>
    <dgm:cxn modelId="{246CAFC2-A0A3-44D7-AECF-3667969F1B0B}" srcId="{05EF1607-668F-4F71-9A00-C78CBBD35564}" destId="{47B44D6C-2123-4632-8C7F-A4515F65A69B}" srcOrd="0" destOrd="0" parTransId="{3CD5CB7C-D3A4-4F3F-8955-0DC4FE533BCB}" sibTransId="{B92C287E-1BFA-4B4D-AEDD-3876BC6A7078}"/>
    <dgm:cxn modelId="{22C6AF6A-0082-4336-933F-12BE1804F77B}" type="presOf" srcId="{FEF8238F-BE9F-41E5-BF1E-ADB51A3566E9}" destId="{917FF6AA-9BF4-432B-9A7E-B74EF98589EE}" srcOrd="0" destOrd="0" presId="urn:microsoft.com/office/officeart/2005/8/layout/process3"/>
    <dgm:cxn modelId="{AD43C7EB-F5E5-4DE6-AA79-AADEFF4D6868}" srcId="{D98381FD-E2F0-42F1-A0B9-410AE95676D5}" destId="{E2CEDB51-36C1-4BBC-B596-7E6E53AFA22F}" srcOrd="1" destOrd="0" parTransId="{AF9078B4-1976-4E28-B67C-5B134A5A4C24}" sibTransId="{7AD735D9-CBDD-4F0D-A078-1CCE30495EAF}"/>
    <dgm:cxn modelId="{F5837055-0F5B-4405-BDCD-E946966B3B23}" type="presOf" srcId="{EA71015A-F90F-42C8-9294-8915075B1B52}" destId="{E8650651-F93D-4D22-BF0C-94D6B6F49F99}" srcOrd="0" destOrd="2" presId="urn:microsoft.com/office/officeart/2005/8/layout/process3"/>
    <dgm:cxn modelId="{1BC48C89-5A38-494A-A51F-493E9E3C391B}" type="presParOf" srcId="{0262DE42-6396-4C1D-8DEC-C296D9609C89}" destId="{0F5F011D-DBDC-43B8-AA05-EAD3B36D13B1}" srcOrd="0" destOrd="0" presId="urn:microsoft.com/office/officeart/2005/8/layout/process3"/>
    <dgm:cxn modelId="{952E968B-04AD-42AE-A60A-8DA83A8FE448}" type="presParOf" srcId="{0F5F011D-DBDC-43B8-AA05-EAD3B36D13B1}" destId="{0FCE73B3-0B2C-4DBF-BA12-CDCEF2A0E0DE}" srcOrd="0" destOrd="0" presId="urn:microsoft.com/office/officeart/2005/8/layout/process3"/>
    <dgm:cxn modelId="{584BFE1A-6C7D-45B3-8714-11BD42EE9B99}" type="presParOf" srcId="{0F5F011D-DBDC-43B8-AA05-EAD3B36D13B1}" destId="{7EBB5B31-B666-4EA4-B8D0-D9267F5B374A}" srcOrd="1" destOrd="0" presId="urn:microsoft.com/office/officeart/2005/8/layout/process3"/>
    <dgm:cxn modelId="{A5967CB4-074A-4BDF-84A1-9B88B83DE642}" type="presParOf" srcId="{0F5F011D-DBDC-43B8-AA05-EAD3B36D13B1}" destId="{3D9ED215-3FD5-4C09-89ED-7E4CAD3531F6}" srcOrd="2" destOrd="0" presId="urn:microsoft.com/office/officeart/2005/8/layout/process3"/>
    <dgm:cxn modelId="{221FA784-0289-4398-877D-D1DFE01D48D5}" type="presParOf" srcId="{0262DE42-6396-4C1D-8DEC-C296D9609C89}" destId="{487229CD-D61B-43E9-B640-83EE7BDFC6E4}" srcOrd="1" destOrd="0" presId="urn:microsoft.com/office/officeart/2005/8/layout/process3"/>
    <dgm:cxn modelId="{30ACE1B1-4065-47E7-802B-B7B74B166C4F}" type="presParOf" srcId="{487229CD-D61B-43E9-B640-83EE7BDFC6E4}" destId="{34076AA5-9C33-4178-B6FD-852EFFBBF98A}" srcOrd="0" destOrd="0" presId="urn:microsoft.com/office/officeart/2005/8/layout/process3"/>
    <dgm:cxn modelId="{24E90161-B703-4A94-BEFC-2A889B1E2423}" type="presParOf" srcId="{0262DE42-6396-4C1D-8DEC-C296D9609C89}" destId="{3BF82D19-DE35-4B25-9D89-18A43F1954B6}" srcOrd="2" destOrd="0" presId="urn:microsoft.com/office/officeart/2005/8/layout/process3"/>
    <dgm:cxn modelId="{26787EC1-794C-474C-BA1E-B959A6D58C84}" type="presParOf" srcId="{3BF82D19-DE35-4B25-9D89-18A43F1954B6}" destId="{CE6DB87C-BC97-4EF0-A5E8-FF173DFF4E19}" srcOrd="0" destOrd="0" presId="urn:microsoft.com/office/officeart/2005/8/layout/process3"/>
    <dgm:cxn modelId="{63139955-844C-4D92-BBF2-359E5079E550}" type="presParOf" srcId="{3BF82D19-DE35-4B25-9D89-18A43F1954B6}" destId="{5142C954-E0F3-4D09-B854-01A6ED6D6FE2}" srcOrd="1" destOrd="0" presId="urn:microsoft.com/office/officeart/2005/8/layout/process3"/>
    <dgm:cxn modelId="{BE6DE27F-DA74-4C82-B8FA-9F39DA56FD4A}" type="presParOf" srcId="{3BF82D19-DE35-4B25-9D89-18A43F1954B6}" destId="{91A37302-7D4F-4058-ABFD-E7967DFFF0ED}" srcOrd="2" destOrd="0" presId="urn:microsoft.com/office/officeart/2005/8/layout/process3"/>
    <dgm:cxn modelId="{E93BEB22-0A24-48F3-A03D-80CCE3DA4C0B}" type="presParOf" srcId="{0262DE42-6396-4C1D-8DEC-C296D9609C89}" destId="{DEA83ECF-53E7-4419-B33B-E15050977463}" srcOrd="3" destOrd="0" presId="urn:microsoft.com/office/officeart/2005/8/layout/process3"/>
    <dgm:cxn modelId="{54AE56D3-78BD-4D29-B15C-CC780C895ACD}" type="presParOf" srcId="{DEA83ECF-53E7-4419-B33B-E15050977463}" destId="{8747D880-4923-4C1E-9CF3-BE4F771DBEFD}" srcOrd="0" destOrd="0" presId="urn:microsoft.com/office/officeart/2005/8/layout/process3"/>
    <dgm:cxn modelId="{3EA632A8-D1AB-4CA2-9F6D-22C408B4C352}" type="presParOf" srcId="{0262DE42-6396-4C1D-8DEC-C296D9609C89}" destId="{4912D411-6357-469B-B62D-0DE7EB6AB834}" srcOrd="4" destOrd="0" presId="urn:microsoft.com/office/officeart/2005/8/layout/process3"/>
    <dgm:cxn modelId="{612A185C-08E7-42E8-A1D6-10A5B229A922}" type="presParOf" srcId="{4912D411-6357-469B-B62D-0DE7EB6AB834}" destId="{33898533-271E-4536-B2B8-B9FAE3B667C8}" srcOrd="0" destOrd="0" presId="urn:microsoft.com/office/officeart/2005/8/layout/process3"/>
    <dgm:cxn modelId="{408F2574-569C-4C57-BE1D-0C9AA961F658}" type="presParOf" srcId="{4912D411-6357-469B-B62D-0DE7EB6AB834}" destId="{3ED6D6E3-549A-4848-8E40-890E482B5520}" srcOrd="1" destOrd="0" presId="urn:microsoft.com/office/officeart/2005/8/layout/process3"/>
    <dgm:cxn modelId="{E21DC7D6-0C10-49F1-B732-7867FC5559AE}" type="presParOf" srcId="{4912D411-6357-469B-B62D-0DE7EB6AB834}" destId="{7A841A8A-5D23-4F6B-984A-C714D8F43802}" srcOrd="2" destOrd="0" presId="urn:microsoft.com/office/officeart/2005/8/layout/process3"/>
    <dgm:cxn modelId="{5FF4AF62-0853-4166-AD39-29244960B7F2}" type="presParOf" srcId="{0262DE42-6396-4C1D-8DEC-C296D9609C89}" destId="{917FF6AA-9BF4-432B-9A7E-B74EF98589EE}" srcOrd="5" destOrd="0" presId="urn:microsoft.com/office/officeart/2005/8/layout/process3"/>
    <dgm:cxn modelId="{0FC861E6-2DF3-47BE-90F4-7A39C8FE8D7E}" type="presParOf" srcId="{917FF6AA-9BF4-432B-9A7E-B74EF98589EE}" destId="{6AEBFF14-B605-4442-BC10-48335DFF9165}" srcOrd="0" destOrd="0" presId="urn:microsoft.com/office/officeart/2005/8/layout/process3"/>
    <dgm:cxn modelId="{7362EA06-BD9E-49F1-94E7-B3D9DD1A20A4}" type="presParOf" srcId="{0262DE42-6396-4C1D-8DEC-C296D9609C89}" destId="{F978B8BE-3397-44F7-92ED-28A444D30AD8}" srcOrd="6" destOrd="0" presId="urn:microsoft.com/office/officeart/2005/8/layout/process3"/>
    <dgm:cxn modelId="{C1FEAFFD-C40B-4EC9-AF3F-FA569F417C33}" type="presParOf" srcId="{F978B8BE-3397-44F7-92ED-28A444D30AD8}" destId="{92C4A843-38A3-4774-90A3-A94737F0893E}" srcOrd="0" destOrd="0" presId="urn:microsoft.com/office/officeart/2005/8/layout/process3"/>
    <dgm:cxn modelId="{26505754-EC57-481C-B26F-817AAC7A13C4}" type="presParOf" srcId="{F978B8BE-3397-44F7-92ED-28A444D30AD8}" destId="{8A03A86E-B883-42E4-BA96-F5290A316F78}" srcOrd="1" destOrd="0" presId="urn:microsoft.com/office/officeart/2005/8/layout/process3"/>
    <dgm:cxn modelId="{DA6845A2-C76A-435A-BB49-E1C04E682AF9}" type="presParOf" srcId="{F978B8BE-3397-44F7-92ED-28A444D30AD8}" destId="{E8650651-F93D-4D22-BF0C-94D6B6F49F99}" srcOrd="2" destOrd="0" presId="urn:microsoft.com/office/officeart/2005/8/layout/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0C93614A-908C-4685-93D2-DF3099C45B17}" type="doc">
      <dgm:prSet loTypeId="urn:microsoft.com/office/officeart/2009/3/layout/IncreasingArrowsProcess" loCatId="process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D815B84C-6062-4191-B73B-69A2068D90D4}">
      <dgm:prSet phldrT="[Text]"/>
      <dgm:spPr/>
      <dgm:t>
        <a:bodyPr/>
        <a:lstStyle/>
        <a:p>
          <a:r>
            <a:rPr lang="fa-IR" dirty="0" smtClean="0"/>
            <a:t>آیا قبل و بعد از برنامه سنجشی از مخاطب به عمل می آید؟</a:t>
          </a:r>
          <a:endParaRPr lang="en-US" dirty="0"/>
        </a:p>
      </dgm:t>
    </dgm:pt>
    <dgm:pt modelId="{7BBBA800-797F-4C43-9623-DF3074A44B5B}" type="parTrans" cxnId="{7A3D0BB6-21F9-4160-9E13-CA7BDBCD67D5}">
      <dgm:prSet/>
      <dgm:spPr/>
      <dgm:t>
        <a:bodyPr/>
        <a:lstStyle/>
        <a:p>
          <a:endParaRPr lang="en-US"/>
        </a:p>
      </dgm:t>
    </dgm:pt>
    <dgm:pt modelId="{AD99FC5B-C60D-4172-9D58-A96426E75C23}" type="sibTrans" cxnId="{7A3D0BB6-21F9-4160-9E13-CA7BDBCD67D5}">
      <dgm:prSet/>
      <dgm:spPr/>
      <dgm:t>
        <a:bodyPr/>
        <a:lstStyle/>
        <a:p>
          <a:endParaRPr lang="en-US"/>
        </a:p>
      </dgm:t>
    </dgm:pt>
    <dgm:pt modelId="{87F7674D-9C23-42D7-B2E2-C3F5A43760F5}">
      <dgm:prSet phldrT="[Text]"/>
      <dgm:spPr/>
      <dgm:t>
        <a:bodyPr/>
        <a:lstStyle/>
        <a:p>
          <a:r>
            <a:rPr lang="fa-IR" dirty="0" smtClean="0"/>
            <a:t>در مخاطب کم بله اما با تعداد بالا خیر.</a:t>
          </a:r>
          <a:endParaRPr lang="en-US" dirty="0"/>
        </a:p>
      </dgm:t>
    </dgm:pt>
    <dgm:pt modelId="{7778D648-025D-4E40-8176-844A2E35CF14}" type="parTrans" cxnId="{EEE9DBF6-D41B-4AFE-91BF-9A0B3D49F7B8}">
      <dgm:prSet/>
      <dgm:spPr/>
      <dgm:t>
        <a:bodyPr/>
        <a:lstStyle/>
        <a:p>
          <a:endParaRPr lang="en-US"/>
        </a:p>
      </dgm:t>
    </dgm:pt>
    <dgm:pt modelId="{18E94CEB-5467-471A-A983-C25682F053BE}" type="sibTrans" cxnId="{EEE9DBF6-D41B-4AFE-91BF-9A0B3D49F7B8}">
      <dgm:prSet/>
      <dgm:spPr/>
      <dgm:t>
        <a:bodyPr/>
        <a:lstStyle/>
        <a:p>
          <a:endParaRPr lang="en-US"/>
        </a:p>
      </dgm:t>
    </dgm:pt>
    <dgm:pt modelId="{EBF2E5E0-11A8-4737-B544-C359478CB68F}">
      <dgm:prSet phldrT="[Text]"/>
      <dgm:spPr/>
      <dgm:t>
        <a:bodyPr/>
        <a:lstStyle/>
        <a:p>
          <a:r>
            <a:rPr lang="fa-IR" dirty="0" smtClean="0"/>
            <a:t>استقبال مخاطب از برنامه؟</a:t>
          </a:r>
          <a:endParaRPr lang="en-US" dirty="0"/>
        </a:p>
      </dgm:t>
    </dgm:pt>
    <dgm:pt modelId="{E6F07374-B99B-4373-8D37-F70ED002891B}" type="parTrans" cxnId="{19171B23-6EFC-408F-B8D7-5D8AE05C75B6}">
      <dgm:prSet/>
      <dgm:spPr/>
      <dgm:t>
        <a:bodyPr/>
        <a:lstStyle/>
        <a:p>
          <a:endParaRPr lang="en-US"/>
        </a:p>
      </dgm:t>
    </dgm:pt>
    <dgm:pt modelId="{E3923FC1-F299-475E-B1A3-4BC0E9F16382}" type="sibTrans" cxnId="{19171B23-6EFC-408F-B8D7-5D8AE05C75B6}">
      <dgm:prSet/>
      <dgm:spPr/>
      <dgm:t>
        <a:bodyPr/>
        <a:lstStyle/>
        <a:p>
          <a:endParaRPr lang="en-US"/>
        </a:p>
      </dgm:t>
    </dgm:pt>
    <dgm:pt modelId="{B15DACF4-84D2-4B22-9C1A-C9011DECEE77}">
      <dgm:prSet phldrT="[Text]"/>
      <dgm:spPr/>
      <dgm:t>
        <a:bodyPr/>
        <a:lstStyle/>
        <a:p>
          <a:pPr algn="r"/>
          <a:r>
            <a:rPr lang="fa-IR" dirty="0" smtClean="0"/>
            <a:t>بسیار عالی حتی در قشر خاکستری.</a:t>
          </a:r>
          <a:endParaRPr lang="en-US" dirty="0"/>
        </a:p>
      </dgm:t>
    </dgm:pt>
    <dgm:pt modelId="{30F0D76B-EA87-4345-B228-53B6B7AB30F8}" type="parTrans" cxnId="{D8912785-954B-4ACB-A92B-DF926F0FC481}">
      <dgm:prSet/>
      <dgm:spPr/>
      <dgm:t>
        <a:bodyPr/>
        <a:lstStyle/>
        <a:p>
          <a:endParaRPr lang="en-US"/>
        </a:p>
      </dgm:t>
    </dgm:pt>
    <dgm:pt modelId="{8AB2D9F3-FEA8-4A63-B709-C5FFAC7A433F}" type="sibTrans" cxnId="{D8912785-954B-4ACB-A92B-DF926F0FC481}">
      <dgm:prSet/>
      <dgm:spPr/>
      <dgm:t>
        <a:bodyPr/>
        <a:lstStyle/>
        <a:p>
          <a:endParaRPr lang="en-US"/>
        </a:p>
      </dgm:t>
    </dgm:pt>
    <dgm:pt modelId="{CC0DCA73-EA06-4939-8F79-771F9AE14ABD}">
      <dgm:prSet phldrT="[Text]"/>
      <dgm:spPr/>
      <dgm:t>
        <a:bodyPr/>
        <a:lstStyle/>
        <a:p>
          <a:r>
            <a:rPr lang="fa-IR" dirty="0" smtClean="0"/>
            <a:t>تبلیغاتی برای معرفی فعالیت؟</a:t>
          </a:r>
          <a:endParaRPr lang="en-US" dirty="0"/>
        </a:p>
      </dgm:t>
    </dgm:pt>
    <dgm:pt modelId="{DD3B8BA9-7D8F-4EB0-948D-F0CCC1F425AB}" type="parTrans" cxnId="{7CB639D9-D528-48C5-BE7F-7E0B90192748}">
      <dgm:prSet/>
      <dgm:spPr/>
      <dgm:t>
        <a:bodyPr/>
        <a:lstStyle/>
        <a:p>
          <a:endParaRPr lang="en-US"/>
        </a:p>
      </dgm:t>
    </dgm:pt>
    <dgm:pt modelId="{BECC6D5B-8B41-4E41-B910-CFFD7244593E}" type="sibTrans" cxnId="{7CB639D9-D528-48C5-BE7F-7E0B90192748}">
      <dgm:prSet/>
      <dgm:spPr/>
      <dgm:t>
        <a:bodyPr/>
        <a:lstStyle/>
        <a:p>
          <a:endParaRPr lang="en-US"/>
        </a:p>
      </dgm:t>
    </dgm:pt>
    <dgm:pt modelId="{57677354-147C-4421-8F66-36074698A35A}">
      <dgm:prSet phldrT="[Text]"/>
      <dgm:spPr/>
      <dgm:t>
        <a:bodyPr/>
        <a:lstStyle/>
        <a:p>
          <a:r>
            <a:rPr lang="fa-IR" dirty="0" smtClean="0"/>
            <a:t>بله، در فضای مجازی و بازتابش عالی بوده</a:t>
          </a:r>
          <a:endParaRPr lang="en-US" dirty="0"/>
        </a:p>
      </dgm:t>
    </dgm:pt>
    <dgm:pt modelId="{444ED34E-8D30-4886-868E-9BC1D3FB5138}" type="parTrans" cxnId="{0065C4AB-394D-4A2F-815C-2256466E719F}">
      <dgm:prSet/>
      <dgm:spPr/>
      <dgm:t>
        <a:bodyPr/>
        <a:lstStyle/>
        <a:p>
          <a:endParaRPr lang="en-US"/>
        </a:p>
      </dgm:t>
    </dgm:pt>
    <dgm:pt modelId="{8BFD9CBF-4C62-4396-A27C-095132AD1A4A}" type="sibTrans" cxnId="{0065C4AB-394D-4A2F-815C-2256466E719F}">
      <dgm:prSet/>
      <dgm:spPr/>
      <dgm:t>
        <a:bodyPr/>
        <a:lstStyle/>
        <a:p>
          <a:endParaRPr lang="en-US"/>
        </a:p>
      </dgm:t>
    </dgm:pt>
    <dgm:pt modelId="{0DF3EEBB-13D6-4803-B9DD-3389F895D7F6}">
      <dgm:prSet/>
      <dgm:spPr/>
      <dgm:t>
        <a:bodyPr/>
        <a:lstStyle/>
        <a:p>
          <a:endParaRPr lang="en-US" dirty="0"/>
        </a:p>
      </dgm:t>
    </dgm:pt>
    <dgm:pt modelId="{FF9DA480-3E4E-4692-B587-46C7206A13CC}" type="parTrans" cxnId="{8DBA16EA-863C-4608-8D42-9A75E4357B36}">
      <dgm:prSet/>
      <dgm:spPr/>
    </dgm:pt>
    <dgm:pt modelId="{C24F0638-72FF-4980-A622-F2C4298A2D19}" type="sibTrans" cxnId="{8DBA16EA-863C-4608-8D42-9A75E4357B36}">
      <dgm:prSet/>
      <dgm:spPr/>
    </dgm:pt>
    <dgm:pt modelId="{60A3C84D-1033-42CD-BCE2-4151DC666B27}">
      <dgm:prSet/>
      <dgm:spPr/>
      <dgm:t>
        <a:bodyPr/>
        <a:lstStyle/>
        <a:p>
          <a:endParaRPr lang="en-US"/>
        </a:p>
      </dgm:t>
    </dgm:pt>
    <dgm:pt modelId="{50B0ED66-01C8-4FAB-89A6-79DE876E49B8}" type="parTrans" cxnId="{F2ADF7A6-155C-435A-883F-D648191DCB7C}">
      <dgm:prSet/>
      <dgm:spPr/>
    </dgm:pt>
    <dgm:pt modelId="{4287151A-A93A-455B-8948-C700F9603972}" type="sibTrans" cxnId="{F2ADF7A6-155C-435A-883F-D648191DCB7C}">
      <dgm:prSet/>
      <dgm:spPr/>
    </dgm:pt>
    <dgm:pt modelId="{7D0D7B3F-BEFE-4C4D-AE66-B0FA3BF50BDD}">
      <dgm:prSet/>
      <dgm:spPr/>
      <dgm:t>
        <a:bodyPr/>
        <a:lstStyle/>
        <a:p>
          <a:endParaRPr lang="en-US"/>
        </a:p>
      </dgm:t>
    </dgm:pt>
    <dgm:pt modelId="{8BC061B5-2E8D-4E40-BE4F-D0DE368638BB}" type="parTrans" cxnId="{AC5CA746-6C10-4028-8D20-6EF29DF458AE}">
      <dgm:prSet/>
      <dgm:spPr/>
    </dgm:pt>
    <dgm:pt modelId="{EFFE8198-C32E-4637-B1C0-12E2375D30E7}" type="sibTrans" cxnId="{AC5CA746-6C10-4028-8D20-6EF29DF458AE}">
      <dgm:prSet/>
      <dgm:spPr/>
    </dgm:pt>
    <dgm:pt modelId="{C768EFCF-A20D-46EC-8E6C-E5A63E4F8F36}" type="pres">
      <dgm:prSet presAssocID="{0C93614A-908C-4685-93D2-DF3099C45B17}" presName="Name0" presStyleCnt="0">
        <dgm:presLayoutVars>
          <dgm:chMax val="5"/>
          <dgm:chPref val="5"/>
          <dgm:dir val="rev"/>
          <dgm:animLvl val="lvl"/>
        </dgm:presLayoutVars>
      </dgm:prSet>
      <dgm:spPr/>
    </dgm:pt>
    <dgm:pt modelId="{2028BA69-F402-4E16-88E0-1395A38DA1E0}" type="pres">
      <dgm:prSet presAssocID="{D815B84C-6062-4191-B73B-69A2068D90D4}" presName="parentText1" presStyleLbl="node1" presStyleIdx="0" presStyleCnt="3">
        <dgm:presLayoutVars>
          <dgm:chMax/>
          <dgm:chPref val="3"/>
          <dgm:bulletEnabled val="1"/>
        </dgm:presLayoutVars>
      </dgm:prSet>
      <dgm:spPr/>
    </dgm:pt>
    <dgm:pt modelId="{D9668D06-7127-4B04-AA8E-7755BFDD73E8}" type="pres">
      <dgm:prSet presAssocID="{D815B84C-6062-4191-B73B-69A2068D90D4}" presName="childText1" presStyleLbl="solidAlignAcc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B7A0F3E-D209-455B-A3BB-769ED3541D3E}" type="pres">
      <dgm:prSet presAssocID="{EBF2E5E0-11A8-4737-B544-C359478CB68F}" presName="parentText2" presStyleLbl="node1" presStyleIdx="1" presStyleCnt="3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3D9D3CC-0E2E-4449-BB35-C5C88158759E}" type="pres">
      <dgm:prSet presAssocID="{EBF2E5E0-11A8-4737-B544-C359478CB68F}" presName="childText2" presStyleLbl="solidAlignAcc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EAE2EB6-9460-4752-AA5A-5AEA31009D2B}" type="pres">
      <dgm:prSet presAssocID="{CC0DCA73-EA06-4939-8F79-771F9AE14ABD}" presName="parentText3" presStyleLbl="node1" presStyleIdx="2" presStyleCnt="3">
        <dgm:presLayoutVars>
          <dgm:chMax/>
          <dgm:chPref val="3"/>
          <dgm:bulletEnabled val="1"/>
        </dgm:presLayoutVars>
      </dgm:prSet>
      <dgm:spPr/>
    </dgm:pt>
    <dgm:pt modelId="{8431F694-5BD5-4ECB-B5EC-9E55A7FBD2C4}" type="pres">
      <dgm:prSet presAssocID="{CC0DCA73-EA06-4939-8F79-771F9AE14ABD}" presName="childText3" presStyleLbl="solidAlignAcc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9171B23-6EFC-408F-B8D7-5D8AE05C75B6}" srcId="{0C93614A-908C-4685-93D2-DF3099C45B17}" destId="{EBF2E5E0-11A8-4737-B544-C359478CB68F}" srcOrd="1" destOrd="0" parTransId="{E6F07374-B99B-4373-8D37-F70ED002891B}" sibTransId="{E3923FC1-F299-475E-B1A3-4BC0E9F16382}"/>
    <dgm:cxn modelId="{47C472BF-906C-480D-9838-C146D1782893}" type="presOf" srcId="{0DF3EEBB-13D6-4803-B9DD-3389F895D7F6}" destId="{8431F694-5BD5-4ECB-B5EC-9E55A7FBD2C4}" srcOrd="0" destOrd="1" presId="urn:microsoft.com/office/officeart/2009/3/layout/IncreasingArrowsProcess"/>
    <dgm:cxn modelId="{29E13610-49E4-46BE-BFB1-5C2A3E8E43DC}" type="presOf" srcId="{87F7674D-9C23-42D7-B2E2-C3F5A43760F5}" destId="{D9668D06-7127-4B04-AA8E-7755BFDD73E8}" srcOrd="0" destOrd="0" presId="urn:microsoft.com/office/officeart/2009/3/layout/IncreasingArrowsProcess"/>
    <dgm:cxn modelId="{0065C4AB-394D-4A2F-815C-2256466E719F}" srcId="{CC0DCA73-EA06-4939-8F79-771F9AE14ABD}" destId="{57677354-147C-4421-8F66-36074698A35A}" srcOrd="0" destOrd="0" parTransId="{444ED34E-8D30-4886-868E-9BC1D3FB5138}" sibTransId="{8BFD9CBF-4C62-4396-A27C-095132AD1A4A}"/>
    <dgm:cxn modelId="{7CB639D9-D528-48C5-BE7F-7E0B90192748}" srcId="{0C93614A-908C-4685-93D2-DF3099C45B17}" destId="{CC0DCA73-EA06-4939-8F79-771F9AE14ABD}" srcOrd="2" destOrd="0" parTransId="{DD3B8BA9-7D8F-4EB0-948D-F0CCC1F425AB}" sibTransId="{BECC6D5B-8B41-4E41-B910-CFFD7244593E}"/>
    <dgm:cxn modelId="{49F4EADC-389F-48DE-BA58-7716E33D6DF7}" type="presOf" srcId="{60A3C84D-1033-42CD-BCE2-4151DC666B27}" destId="{8431F694-5BD5-4ECB-B5EC-9E55A7FBD2C4}" srcOrd="0" destOrd="2" presId="urn:microsoft.com/office/officeart/2009/3/layout/IncreasingArrowsProcess"/>
    <dgm:cxn modelId="{64BF55B5-3311-409F-B09F-15486F5461F2}" type="presOf" srcId="{EBF2E5E0-11A8-4737-B544-C359478CB68F}" destId="{CB7A0F3E-D209-455B-A3BB-769ED3541D3E}" srcOrd="0" destOrd="0" presId="urn:microsoft.com/office/officeart/2009/3/layout/IncreasingArrowsProcess"/>
    <dgm:cxn modelId="{AC5CA746-6C10-4028-8D20-6EF29DF458AE}" srcId="{CC0DCA73-EA06-4939-8F79-771F9AE14ABD}" destId="{7D0D7B3F-BEFE-4C4D-AE66-B0FA3BF50BDD}" srcOrd="3" destOrd="0" parTransId="{8BC061B5-2E8D-4E40-BE4F-D0DE368638BB}" sibTransId="{EFFE8198-C32E-4637-B1C0-12E2375D30E7}"/>
    <dgm:cxn modelId="{F2ADF7A6-155C-435A-883F-D648191DCB7C}" srcId="{CC0DCA73-EA06-4939-8F79-771F9AE14ABD}" destId="{60A3C84D-1033-42CD-BCE2-4151DC666B27}" srcOrd="2" destOrd="0" parTransId="{50B0ED66-01C8-4FAB-89A6-79DE876E49B8}" sibTransId="{4287151A-A93A-455B-8948-C700F9603972}"/>
    <dgm:cxn modelId="{8DBA16EA-863C-4608-8D42-9A75E4357B36}" srcId="{CC0DCA73-EA06-4939-8F79-771F9AE14ABD}" destId="{0DF3EEBB-13D6-4803-B9DD-3389F895D7F6}" srcOrd="1" destOrd="0" parTransId="{FF9DA480-3E4E-4692-B587-46C7206A13CC}" sibTransId="{C24F0638-72FF-4980-A622-F2C4298A2D19}"/>
    <dgm:cxn modelId="{6F50AD4D-7902-491A-AC55-4409D6A120A8}" type="presOf" srcId="{CC0DCA73-EA06-4939-8F79-771F9AE14ABD}" destId="{4EAE2EB6-9460-4752-AA5A-5AEA31009D2B}" srcOrd="0" destOrd="0" presId="urn:microsoft.com/office/officeart/2009/3/layout/IncreasingArrowsProcess"/>
    <dgm:cxn modelId="{D8912785-954B-4ACB-A92B-DF926F0FC481}" srcId="{EBF2E5E0-11A8-4737-B544-C359478CB68F}" destId="{B15DACF4-84D2-4B22-9C1A-C9011DECEE77}" srcOrd="0" destOrd="0" parTransId="{30F0D76B-EA87-4345-B228-53B6B7AB30F8}" sibTransId="{8AB2D9F3-FEA8-4A63-B709-C5FFAC7A433F}"/>
    <dgm:cxn modelId="{04BEDB51-F59C-4505-A1DF-104C92347E30}" type="presOf" srcId="{57677354-147C-4421-8F66-36074698A35A}" destId="{8431F694-5BD5-4ECB-B5EC-9E55A7FBD2C4}" srcOrd="0" destOrd="0" presId="urn:microsoft.com/office/officeart/2009/3/layout/IncreasingArrowsProcess"/>
    <dgm:cxn modelId="{7A3D0BB6-21F9-4160-9E13-CA7BDBCD67D5}" srcId="{0C93614A-908C-4685-93D2-DF3099C45B17}" destId="{D815B84C-6062-4191-B73B-69A2068D90D4}" srcOrd="0" destOrd="0" parTransId="{7BBBA800-797F-4C43-9623-DF3074A44B5B}" sibTransId="{AD99FC5B-C60D-4172-9D58-A96426E75C23}"/>
    <dgm:cxn modelId="{4779EC9E-7852-4ADF-AF1F-E3A3DC7D6194}" type="presOf" srcId="{0C93614A-908C-4685-93D2-DF3099C45B17}" destId="{C768EFCF-A20D-46EC-8E6C-E5A63E4F8F36}" srcOrd="0" destOrd="0" presId="urn:microsoft.com/office/officeart/2009/3/layout/IncreasingArrowsProcess"/>
    <dgm:cxn modelId="{0744E290-43B2-450F-8E6A-F647873F1267}" type="presOf" srcId="{D815B84C-6062-4191-B73B-69A2068D90D4}" destId="{2028BA69-F402-4E16-88E0-1395A38DA1E0}" srcOrd="0" destOrd="0" presId="urn:microsoft.com/office/officeart/2009/3/layout/IncreasingArrowsProcess"/>
    <dgm:cxn modelId="{50EBA5C7-C924-4231-AC22-5A303E9A273F}" type="presOf" srcId="{7D0D7B3F-BEFE-4C4D-AE66-B0FA3BF50BDD}" destId="{8431F694-5BD5-4ECB-B5EC-9E55A7FBD2C4}" srcOrd="0" destOrd="3" presId="urn:microsoft.com/office/officeart/2009/3/layout/IncreasingArrowsProcess"/>
    <dgm:cxn modelId="{EEE9DBF6-D41B-4AFE-91BF-9A0B3D49F7B8}" srcId="{D815B84C-6062-4191-B73B-69A2068D90D4}" destId="{87F7674D-9C23-42D7-B2E2-C3F5A43760F5}" srcOrd="0" destOrd="0" parTransId="{7778D648-025D-4E40-8176-844A2E35CF14}" sibTransId="{18E94CEB-5467-471A-A983-C25682F053BE}"/>
    <dgm:cxn modelId="{F8D31946-69CA-4BEE-95F6-D1E36EF1E77E}" type="presOf" srcId="{B15DACF4-84D2-4B22-9C1A-C9011DECEE77}" destId="{E3D9D3CC-0E2E-4449-BB35-C5C88158759E}" srcOrd="0" destOrd="0" presId="urn:microsoft.com/office/officeart/2009/3/layout/IncreasingArrowsProcess"/>
    <dgm:cxn modelId="{CF020896-4E07-4140-8E8D-B03F84436CED}" type="presParOf" srcId="{C768EFCF-A20D-46EC-8E6C-E5A63E4F8F36}" destId="{2028BA69-F402-4E16-88E0-1395A38DA1E0}" srcOrd="0" destOrd="0" presId="urn:microsoft.com/office/officeart/2009/3/layout/IncreasingArrowsProcess"/>
    <dgm:cxn modelId="{B6B6DA95-18BD-43B7-9E7A-ECB97D3F4D01}" type="presParOf" srcId="{C768EFCF-A20D-46EC-8E6C-E5A63E4F8F36}" destId="{D9668D06-7127-4B04-AA8E-7755BFDD73E8}" srcOrd="1" destOrd="0" presId="urn:microsoft.com/office/officeart/2009/3/layout/IncreasingArrowsProcess"/>
    <dgm:cxn modelId="{BBCCEFCF-2397-41EB-8741-D68A4F8EF716}" type="presParOf" srcId="{C768EFCF-A20D-46EC-8E6C-E5A63E4F8F36}" destId="{CB7A0F3E-D209-455B-A3BB-769ED3541D3E}" srcOrd="2" destOrd="0" presId="urn:microsoft.com/office/officeart/2009/3/layout/IncreasingArrowsProcess"/>
    <dgm:cxn modelId="{79F3547B-DC21-4F4B-81A1-3116FD1CC243}" type="presParOf" srcId="{C768EFCF-A20D-46EC-8E6C-E5A63E4F8F36}" destId="{E3D9D3CC-0E2E-4449-BB35-C5C88158759E}" srcOrd="3" destOrd="0" presId="urn:microsoft.com/office/officeart/2009/3/layout/IncreasingArrowsProcess"/>
    <dgm:cxn modelId="{20566ECE-A058-4078-A792-003606702189}" type="presParOf" srcId="{C768EFCF-A20D-46EC-8E6C-E5A63E4F8F36}" destId="{4EAE2EB6-9460-4752-AA5A-5AEA31009D2B}" srcOrd="4" destOrd="0" presId="urn:microsoft.com/office/officeart/2009/3/layout/IncreasingArrowsProcess"/>
    <dgm:cxn modelId="{D9159A72-0D5D-4006-9F30-B63E8A8F5D24}" type="presParOf" srcId="{C768EFCF-A20D-46EC-8E6C-E5A63E4F8F36}" destId="{8431F694-5BD5-4ECB-B5EC-9E55A7FBD2C4}" srcOrd="5" destOrd="0" presId="urn:microsoft.com/office/officeart/2009/3/layout/IncreasingArrows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0553EC-FFC9-4B83-9DA2-4A1450B33581}">
      <dsp:nvSpPr>
        <dsp:cNvPr id="0" name=""/>
        <dsp:cNvSpPr/>
      </dsp:nvSpPr>
      <dsp:spPr>
        <a:xfrm>
          <a:off x="6148436" y="0"/>
          <a:ext cx="6029324" cy="6029324"/>
        </a:xfrm>
        <a:prstGeom prst="triangle">
          <a:avLst/>
        </a:prstGeom>
        <a:solidFill>
          <a:schemeClr val="accent6">
            <a:tint val="70000"/>
            <a:lumMod val="104000"/>
          </a:schemeClr>
        </a:solidFill>
        <a:ln w="9525" cap="rnd" cmpd="sng" algn="ctr">
          <a:solidFill>
            <a:schemeClr val="accent6">
              <a:shade val="90000"/>
            </a:schemeClr>
          </a:solidFill>
          <a:prstDash val="solid"/>
        </a:ln>
        <a:effectLst/>
        <a:sp3d/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</dsp:sp>
    <dsp:sp modelId="{C9D01C97-31F8-4E45-BC6F-4D2F69387C13}">
      <dsp:nvSpPr>
        <dsp:cNvPr id="0" name=""/>
        <dsp:cNvSpPr/>
      </dsp:nvSpPr>
      <dsp:spPr>
        <a:xfrm>
          <a:off x="513408" y="603521"/>
          <a:ext cx="11150944" cy="1071618"/>
        </a:xfrm>
        <a:prstGeom prst="round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p3d z="50080" prstMaterial="plastic">
          <a:bevelT w="25400" h="25400"/>
          <a:bevelB w="25400" h="254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000" kern="1200" dirty="0" smtClean="0">
              <a:cs typeface="2  Titr" panose="00000700000000000000" pitchFamily="2" charset="-78"/>
            </a:rPr>
            <a:t>تبیین فعالیت:    بیان روش کار کردن با کودک و نوجوان در راستای بیان معارف دین به صورت بیان قالب های جذاب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000" kern="1200" dirty="0" smtClean="0">
              <a:cs typeface="2  Titr" panose="00000700000000000000" pitchFamily="2" charset="-78"/>
            </a:rPr>
            <a:t>به عبارت دیگربیان معارف دینی در قالب­های نوین، متنوع، جذاب و منسجم با تأثیرپذیری بالا </a:t>
          </a:r>
          <a:endParaRPr lang="en-US" sz="2000" kern="1200" dirty="0"/>
        </a:p>
      </dsp:txBody>
      <dsp:txXfrm>
        <a:off x="565720" y="655833"/>
        <a:ext cx="11046320" cy="966994"/>
      </dsp:txXfrm>
    </dsp:sp>
    <dsp:sp modelId="{51D1E677-0F87-4E84-BB12-29CDA2312B0E}">
      <dsp:nvSpPr>
        <dsp:cNvPr id="0" name=""/>
        <dsp:cNvSpPr/>
      </dsp:nvSpPr>
      <dsp:spPr>
        <a:xfrm>
          <a:off x="513408" y="1809091"/>
          <a:ext cx="11150944" cy="1071618"/>
        </a:xfrm>
        <a:prstGeom prst="round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p3d z="50080" prstMaterial="plastic">
          <a:bevelT w="25400" h="25400"/>
          <a:bevelB w="25400" h="254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2  Titr" panose="00000700000000000000" pitchFamily="2" charset="-78"/>
            </a:rPr>
            <a:t>توضیح</a:t>
          </a:r>
          <a:r>
            <a:rPr lang="fa-IR" sz="2400" b="1" kern="1200" baseline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2  Titr" panose="00000700000000000000" pitchFamily="2" charset="-78"/>
            </a:rPr>
            <a:t> قالب ها  </a:t>
          </a:r>
          <a:r>
            <a:rPr lang="fa-IR" sz="2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0 Badr Bold" panose="00000700000000000000" pitchFamily="2" charset="-78"/>
            </a:rPr>
            <a:t>1.قالب های رمز دار2. قالب های بدون رمز</a:t>
          </a:r>
          <a:r>
            <a:rPr lang="fa-IR" sz="2400" b="1" kern="1200" dirty="0" smtClean="0">
              <a:solidFill>
                <a:prstClr val="black">
                  <a:lumMod val="75000"/>
                  <a:lumOff val="2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0 Badr Bold" panose="00000700000000000000" pitchFamily="2" charset="-78"/>
            </a:rPr>
            <a:t>3.قالب بازی های مهیج در فضای باز</a:t>
          </a:r>
          <a:r>
            <a:rPr lang="fa-IR" sz="2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0 Badr Bold" panose="00000700000000000000" pitchFamily="2" charset="-78"/>
            </a:rPr>
            <a:t>4.قالب بازی های مهیج در فضای بسته</a:t>
          </a:r>
          <a:r>
            <a:rPr lang="fa-IR" sz="2400" b="1" kern="1200" baseline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2  Titr" panose="00000700000000000000" pitchFamily="2" charset="-78"/>
            </a:rPr>
            <a:t> 		</a:t>
          </a:r>
          <a:endParaRPr lang="en-US" sz="2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2  Titr" panose="00000700000000000000" pitchFamily="2" charset="-78"/>
          </a:endParaRPr>
        </a:p>
      </dsp:txBody>
      <dsp:txXfrm>
        <a:off x="565720" y="1861403"/>
        <a:ext cx="11046320" cy="966994"/>
      </dsp:txXfrm>
    </dsp:sp>
    <dsp:sp modelId="{234961F9-AF50-4414-B636-A12F30FAB342}">
      <dsp:nvSpPr>
        <dsp:cNvPr id="0" name=""/>
        <dsp:cNvSpPr/>
      </dsp:nvSpPr>
      <dsp:spPr>
        <a:xfrm>
          <a:off x="513408" y="3014662"/>
          <a:ext cx="11150944" cy="1071618"/>
        </a:xfrm>
        <a:prstGeom prst="round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p3d z="50080" prstMaterial="plastic">
          <a:bevelT w="25400" h="25400"/>
          <a:bevelB w="25400" h="254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400" kern="1200" dirty="0" smtClean="0">
              <a:cs typeface="2  Titr" panose="00000700000000000000" pitchFamily="2" charset="-78"/>
            </a:rPr>
            <a:t>مشخص کردن</a:t>
          </a:r>
          <a:r>
            <a:rPr lang="fa-IR" sz="2400" kern="1200" baseline="0" dirty="0" smtClean="0">
              <a:cs typeface="2  Titr" panose="00000700000000000000" pitchFamily="2" charset="-78"/>
            </a:rPr>
            <a:t> موضوع: تخصصی است و مخصوص دغدغه مندان دین کودک و نوجوان می باشد</a:t>
          </a:r>
          <a:endParaRPr lang="en-US" sz="2400" kern="1200" dirty="0">
            <a:cs typeface="2  Titr" panose="00000700000000000000" pitchFamily="2" charset="-78"/>
          </a:endParaRPr>
        </a:p>
      </dsp:txBody>
      <dsp:txXfrm>
        <a:off x="565720" y="3066974"/>
        <a:ext cx="11046320" cy="966994"/>
      </dsp:txXfrm>
    </dsp:sp>
    <dsp:sp modelId="{62E85920-8870-4DCB-A238-60655BD0F554}">
      <dsp:nvSpPr>
        <dsp:cNvPr id="0" name=""/>
        <dsp:cNvSpPr/>
      </dsp:nvSpPr>
      <dsp:spPr>
        <a:xfrm>
          <a:off x="513408" y="4220233"/>
          <a:ext cx="11150944" cy="1071618"/>
        </a:xfrm>
        <a:prstGeom prst="round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p3d z="50080" prstMaterial="plastic">
          <a:bevelT w="25400" h="25400"/>
          <a:bevelB w="25400" h="254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400" kern="1200" dirty="0" smtClean="0">
              <a:effectLst/>
              <a:cs typeface="2  Titr" panose="00000700000000000000" pitchFamily="2" charset="-78"/>
            </a:rPr>
            <a:t>تبلیغات</a:t>
          </a:r>
          <a:r>
            <a:rPr lang="fa-IR" sz="2400" kern="1200" baseline="0" dirty="0" smtClean="0">
              <a:effectLst/>
              <a:cs typeface="2  Titr" panose="00000700000000000000" pitchFamily="2" charset="-78"/>
            </a:rPr>
            <a:t> و معرفی: رونمایی کتاب در دفتر تبلیغات  انجام شد و در شبکه 5 معرفی شد </a:t>
          </a:r>
          <a:endParaRPr lang="en-US" sz="2400" kern="1200" dirty="0">
            <a:effectLst/>
            <a:cs typeface="2  Titr" panose="00000700000000000000" pitchFamily="2" charset="-78"/>
          </a:endParaRPr>
        </a:p>
      </dsp:txBody>
      <dsp:txXfrm>
        <a:off x="565720" y="4272545"/>
        <a:ext cx="11046320" cy="966994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81E84E-364B-4988-9C3D-3C696A832B13}">
      <dsp:nvSpPr>
        <dsp:cNvPr id="0" name=""/>
        <dsp:cNvSpPr/>
      </dsp:nvSpPr>
      <dsp:spPr>
        <a:xfrm>
          <a:off x="2444012" y="707175"/>
          <a:ext cx="2015542" cy="664541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3792" tIns="65024" rIns="113792" bIns="65024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600" kern="1200" dirty="0" smtClean="0"/>
            <a:t>مسیرهای درامدزایی ای فعالیت؟</a:t>
          </a:r>
          <a:endParaRPr lang="en-US" sz="1600" kern="1200" dirty="0"/>
        </a:p>
      </dsp:txBody>
      <dsp:txXfrm>
        <a:off x="2444012" y="707175"/>
        <a:ext cx="2015542" cy="664541"/>
      </dsp:txXfrm>
    </dsp:sp>
    <dsp:sp modelId="{6E5DBF87-CA0C-4428-ABE5-577C224D5A7C}">
      <dsp:nvSpPr>
        <dsp:cNvPr id="0" name=""/>
        <dsp:cNvSpPr/>
      </dsp:nvSpPr>
      <dsp:spPr>
        <a:xfrm>
          <a:off x="2444012" y="1386915"/>
          <a:ext cx="2015542" cy="1668960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676" tIns="74676" rIns="99568" bIns="112014" numCol="1" spcCol="1270" anchor="t" anchorCtr="0">
          <a:noAutofit/>
        </a:bodyPr>
        <a:lstStyle/>
        <a:p>
          <a:pPr marL="228600" lvl="1" indent="-228600" algn="r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a-IR" sz="2100" kern="1200" dirty="0" smtClean="0"/>
            <a:t>فروش کتاب</a:t>
          </a:r>
          <a:endParaRPr lang="en-US" sz="2100" kern="1200" dirty="0"/>
        </a:p>
        <a:p>
          <a:pPr marL="114300" lvl="1" indent="-114300" algn="r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a-IR" sz="1400" kern="1200" dirty="0" smtClean="0"/>
            <a:t>تدریس محتوای کتاب به مربیان</a:t>
          </a:r>
          <a:endParaRPr lang="en-US" sz="1400" kern="1200" dirty="0"/>
        </a:p>
        <a:p>
          <a:pPr marL="114300" lvl="1" indent="-114300" algn="r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a-IR" sz="1400" kern="1200" dirty="0" smtClean="0"/>
            <a:t>اجرای برنامه برای کودک و نوجوان</a:t>
          </a:r>
          <a:endParaRPr lang="en-US" sz="1400" kern="1200" dirty="0"/>
        </a:p>
        <a:p>
          <a:pPr marL="228600" lvl="1" indent="-228600" algn="r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2100" kern="1200" dirty="0"/>
        </a:p>
      </dsp:txBody>
      <dsp:txXfrm>
        <a:off x="2444012" y="1386915"/>
        <a:ext cx="2015542" cy="1668960"/>
      </dsp:txXfrm>
    </dsp:sp>
    <dsp:sp modelId="{39A10477-7DE4-46B3-BAA7-66D61443C478}">
      <dsp:nvSpPr>
        <dsp:cNvPr id="0" name=""/>
        <dsp:cNvSpPr/>
      </dsp:nvSpPr>
      <dsp:spPr>
        <a:xfrm>
          <a:off x="246990" y="695792"/>
          <a:ext cx="2015542" cy="664541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3792" tIns="65024" rIns="113792" bIns="65024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600" kern="1200" dirty="0" smtClean="0"/>
            <a:t>آیا مخاطب هزینه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600" kern="1200" dirty="0" smtClean="0"/>
            <a:t>می کند؟</a:t>
          </a:r>
          <a:endParaRPr lang="en-US" sz="1600" kern="1200" dirty="0"/>
        </a:p>
      </dsp:txBody>
      <dsp:txXfrm>
        <a:off x="246990" y="695792"/>
        <a:ext cx="2015542" cy="664541"/>
      </dsp:txXfrm>
    </dsp:sp>
    <dsp:sp modelId="{ACD8D199-DCCC-4FE6-8DBF-08C56DD4B9FC}">
      <dsp:nvSpPr>
        <dsp:cNvPr id="0" name=""/>
        <dsp:cNvSpPr/>
      </dsp:nvSpPr>
      <dsp:spPr>
        <a:xfrm>
          <a:off x="251807" y="1383694"/>
          <a:ext cx="2015542" cy="1668960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r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a-IR" sz="1600" kern="1200" dirty="0" smtClean="0"/>
            <a:t>بله،خیلی خوب و راحت. چون نتیجه اش را یا دیده یا شنیده.</a:t>
          </a:r>
          <a:endParaRPr lang="en-US" sz="1600" kern="1200" dirty="0"/>
        </a:p>
      </dsp:txBody>
      <dsp:txXfrm>
        <a:off x="251807" y="1383694"/>
        <a:ext cx="2015542" cy="1668960"/>
      </dsp:txXfrm>
    </dsp:sp>
    <dsp:sp modelId="{476CFCF8-C5AB-4F3C-891F-CD876F018DD5}">
      <dsp:nvSpPr>
        <dsp:cNvPr id="0" name=""/>
        <dsp:cNvSpPr/>
      </dsp:nvSpPr>
      <dsp:spPr>
        <a:xfrm>
          <a:off x="4598787" y="722374"/>
          <a:ext cx="2015542" cy="664541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3792" tIns="65024" rIns="113792" bIns="65024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600" kern="1200" dirty="0" smtClean="0"/>
            <a:t>چه منابعی می توانند هزینه را تامین کنند؟</a:t>
          </a:r>
          <a:endParaRPr lang="en-US" sz="1600" kern="1200" dirty="0"/>
        </a:p>
      </dsp:txBody>
      <dsp:txXfrm>
        <a:off x="4598787" y="722374"/>
        <a:ext cx="2015542" cy="664541"/>
      </dsp:txXfrm>
    </dsp:sp>
    <dsp:sp modelId="{BBD466B2-0B6F-4FF3-AB37-5EF5D82CC45D}">
      <dsp:nvSpPr>
        <dsp:cNvPr id="0" name=""/>
        <dsp:cNvSpPr/>
      </dsp:nvSpPr>
      <dsp:spPr>
        <a:xfrm>
          <a:off x="4598787" y="1386915"/>
          <a:ext cx="2015542" cy="1668960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a-IR" sz="1600" kern="1200" dirty="0" smtClean="0"/>
            <a:t>مرکز خدمات حوزه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a-IR" sz="1600" kern="1200" dirty="0" smtClean="0"/>
            <a:t>مرکز مدیریت حوزه</a:t>
          </a:r>
          <a:endParaRPr lang="en-US" sz="1600" kern="1200" dirty="0"/>
        </a:p>
      </dsp:txBody>
      <dsp:txXfrm>
        <a:off x="4598787" y="1386915"/>
        <a:ext cx="2015542" cy="1668960"/>
      </dsp:txXfrm>
    </dsp:sp>
    <dsp:sp modelId="{A06D918A-CA10-41E4-8473-F806CF80A402}">
      <dsp:nvSpPr>
        <dsp:cNvPr id="0" name=""/>
        <dsp:cNvSpPr/>
      </dsp:nvSpPr>
      <dsp:spPr>
        <a:xfrm>
          <a:off x="6896505" y="722374"/>
          <a:ext cx="2015542" cy="664541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3792" tIns="65024" rIns="113792" bIns="65024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600" kern="1200" dirty="0" smtClean="0"/>
            <a:t>چگونگی تامین هزینه های فعالیت؟</a:t>
          </a:r>
          <a:endParaRPr lang="en-US" sz="1600" kern="1200" dirty="0"/>
        </a:p>
      </dsp:txBody>
      <dsp:txXfrm>
        <a:off x="6896505" y="722374"/>
        <a:ext cx="2015542" cy="664541"/>
      </dsp:txXfrm>
    </dsp:sp>
    <dsp:sp modelId="{7286C678-CFDE-4BF7-B30B-955F1A7C4DBD}">
      <dsp:nvSpPr>
        <dsp:cNvPr id="0" name=""/>
        <dsp:cNvSpPr/>
      </dsp:nvSpPr>
      <dsp:spPr>
        <a:xfrm>
          <a:off x="6896505" y="1386915"/>
          <a:ext cx="2015542" cy="1668960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a-IR" sz="2000" kern="1200" dirty="0" smtClean="0"/>
            <a:t>فروش محصول</a:t>
          </a:r>
          <a:endParaRPr lang="en-U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a-IR" sz="2000" kern="1200" dirty="0" smtClean="0"/>
            <a:t>اجرای برنامه</a:t>
          </a:r>
          <a:endParaRPr lang="en-US" sz="2000" kern="1200" dirty="0"/>
        </a:p>
      </dsp:txBody>
      <dsp:txXfrm>
        <a:off x="6896505" y="1386915"/>
        <a:ext cx="2015542" cy="1668960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6D9446-8642-422A-A911-A7D946C06B98}">
      <dsp:nvSpPr>
        <dsp:cNvPr id="0" name=""/>
        <dsp:cNvSpPr/>
      </dsp:nvSpPr>
      <dsp:spPr>
        <a:xfrm rot="16200000">
          <a:off x="7952888" y="970373"/>
          <a:ext cx="4705902" cy="2765155"/>
        </a:xfrm>
        <a:prstGeom prst="flowChartManualOperati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0" tIns="0" rIns="127000" bIns="0" numCol="1" spcCol="1270" anchor="t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700" kern="1200" dirty="0" smtClean="0"/>
            <a:t>از همسویان چه استفاده های اثر بخشی دارید؟</a:t>
          </a:r>
          <a:endParaRPr lang="en-US" sz="2700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a-IR" sz="2100" kern="1200" dirty="0" smtClean="0"/>
            <a:t>دیدار مرتب</a:t>
          </a:r>
          <a:endParaRPr lang="en-US" sz="21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a-IR" sz="2000" kern="1200" dirty="0" smtClean="0"/>
            <a:t>ارتباط در فضای مجازی</a:t>
          </a:r>
          <a:endParaRPr lang="en-US" sz="2000" kern="1200" dirty="0"/>
        </a:p>
      </dsp:txBody>
      <dsp:txXfrm rot="5400000">
        <a:off x="8923261" y="941180"/>
        <a:ext cx="2765155" cy="2823542"/>
      </dsp:txXfrm>
    </dsp:sp>
    <dsp:sp modelId="{8815D721-19F4-4AD0-8FAD-2EDF211BAB59}">
      <dsp:nvSpPr>
        <dsp:cNvPr id="0" name=""/>
        <dsp:cNvSpPr/>
      </dsp:nvSpPr>
      <dsp:spPr>
        <a:xfrm rot="16200000">
          <a:off x="2004986" y="970373"/>
          <a:ext cx="4705902" cy="2765155"/>
        </a:xfrm>
        <a:prstGeom prst="flowChartManualOperation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0" tIns="0" rIns="203200" bIns="0" numCol="1" spcCol="1270" anchor="t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3200" kern="1200" dirty="0" smtClean="0"/>
            <a:t>تبادل تجارب؟</a:t>
          </a:r>
          <a:endParaRPr lang="en-US" sz="32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a-IR" sz="1800" kern="1200" dirty="0" smtClean="0"/>
            <a:t>معمولا در فضای مجازی</a:t>
          </a:r>
          <a:endParaRPr lang="en-U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18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a-IR" sz="2400" kern="1200" dirty="0" smtClean="0"/>
            <a:t>فصلی یک شهر جمع می شویم</a:t>
          </a:r>
          <a:endParaRPr lang="en-US" sz="2400" kern="1200" dirty="0"/>
        </a:p>
      </dsp:txBody>
      <dsp:txXfrm rot="5400000">
        <a:off x="2975359" y="941180"/>
        <a:ext cx="2765155" cy="2823542"/>
      </dsp:txXfrm>
    </dsp:sp>
    <dsp:sp modelId="{A036ED27-BFFE-4BA2-98C1-B5C001121E0F}">
      <dsp:nvSpPr>
        <dsp:cNvPr id="0" name=""/>
        <dsp:cNvSpPr/>
      </dsp:nvSpPr>
      <dsp:spPr>
        <a:xfrm rot="16200000">
          <a:off x="4977528" y="970373"/>
          <a:ext cx="4705902" cy="2765155"/>
        </a:xfrm>
        <a:prstGeom prst="flowChartManualOperation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0" tIns="0" rIns="152400" bIns="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400" kern="1200" dirty="0" smtClean="0"/>
            <a:t>پیشکسوتان همسو</a:t>
          </a: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a-IR" sz="1800" kern="1200" dirty="0" smtClean="0"/>
            <a:t>استاد راستگو</a:t>
          </a:r>
          <a:endParaRPr lang="en-U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a-IR" sz="1800" kern="1200" dirty="0" smtClean="0"/>
            <a:t>استاد صالحی</a:t>
          </a:r>
          <a:endParaRPr lang="en-U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a-IR" sz="1800" kern="1200" dirty="0" smtClean="0"/>
            <a:t>استاد قدوسی</a:t>
          </a:r>
          <a:endParaRPr lang="en-U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a-IR" sz="1800" kern="1200" dirty="0" smtClean="0"/>
            <a:t>استاد ابطحی </a:t>
          </a:r>
          <a:endParaRPr lang="en-US" sz="1800" kern="1200" dirty="0"/>
        </a:p>
      </dsp:txBody>
      <dsp:txXfrm rot="5400000">
        <a:off x="5947901" y="941180"/>
        <a:ext cx="2765155" cy="2823542"/>
      </dsp:txXfrm>
    </dsp:sp>
    <dsp:sp modelId="{0FDF1280-0FF3-4097-9183-A6615B0FC3CF}">
      <dsp:nvSpPr>
        <dsp:cNvPr id="0" name=""/>
        <dsp:cNvSpPr/>
      </dsp:nvSpPr>
      <dsp:spPr>
        <a:xfrm rot="16200000">
          <a:off x="-970373" y="970373"/>
          <a:ext cx="4705902" cy="2765155"/>
        </a:xfrm>
        <a:prstGeom prst="flowChartManualOperation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0" tIns="0" rIns="15240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400" kern="1200" dirty="0" smtClean="0"/>
            <a:t>برنامه مکمل جهت عمق بخشی؟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a-IR" sz="2400" kern="1200" dirty="0" smtClean="0"/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400" kern="1200" dirty="0" smtClean="0"/>
            <a:t>معرفی منابع معتبر</a:t>
          </a:r>
          <a:endParaRPr lang="en-US" sz="2400" kern="1200" dirty="0"/>
        </a:p>
      </dsp:txBody>
      <dsp:txXfrm rot="5400000">
        <a:off x="0" y="941180"/>
        <a:ext cx="2765155" cy="2823542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FE6519-14C1-439F-BECF-0CCA2571C115}">
      <dsp:nvSpPr>
        <dsp:cNvPr id="0" name=""/>
        <dsp:cNvSpPr/>
      </dsp:nvSpPr>
      <dsp:spPr>
        <a:xfrm rot="16200000">
          <a:off x="2365887" y="-2242283"/>
          <a:ext cx="974080" cy="5705856"/>
        </a:xfrm>
        <a:prstGeom prst="round2Same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a-IR" sz="1800" kern="1200" dirty="0" smtClean="0"/>
            <a:t>بسیار زیاد است، از شهرهای مختلف درخواست شده</a:t>
          </a:r>
          <a:endParaRPr lang="en-U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a-IR" sz="1800" kern="1200" dirty="0" smtClean="0"/>
            <a:t>حتی پیشنهادترجمه کتاب به زبان خارجی به حقیر شده</a:t>
          </a:r>
          <a:endParaRPr lang="en-US" sz="1800" kern="1200" dirty="0"/>
        </a:p>
      </dsp:txBody>
      <dsp:txXfrm rot="5400000">
        <a:off x="47551" y="171155"/>
        <a:ext cx="5658305" cy="878978"/>
      </dsp:txXfrm>
    </dsp:sp>
    <dsp:sp modelId="{20D9D17E-2D76-4B8C-A247-407536D771ED}">
      <dsp:nvSpPr>
        <dsp:cNvPr id="0" name=""/>
        <dsp:cNvSpPr/>
      </dsp:nvSpPr>
      <dsp:spPr>
        <a:xfrm>
          <a:off x="5705856" y="1844"/>
          <a:ext cx="3209544" cy="12176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400" kern="1200" dirty="0" smtClean="0"/>
            <a:t>امکان توسعه فعالیت؟</a:t>
          </a:r>
          <a:endParaRPr lang="en-US" sz="2400" kern="1200" dirty="0"/>
        </a:p>
      </dsp:txBody>
      <dsp:txXfrm>
        <a:off x="5765294" y="61282"/>
        <a:ext cx="3090668" cy="1098724"/>
      </dsp:txXfrm>
    </dsp:sp>
    <dsp:sp modelId="{68D80777-2935-4B7F-A324-9503AADE1306}">
      <dsp:nvSpPr>
        <dsp:cNvPr id="0" name=""/>
        <dsp:cNvSpPr/>
      </dsp:nvSpPr>
      <dsp:spPr>
        <a:xfrm rot="16200000">
          <a:off x="2365887" y="-963803"/>
          <a:ext cx="974080" cy="5705856"/>
        </a:xfrm>
        <a:prstGeom prst="round2Same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a-IR" sz="1800" kern="1200" dirty="0" smtClean="0"/>
            <a:t>توقف مولف کتاب در اجرا و تدریس کتاب</a:t>
          </a:r>
          <a:endParaRPr lang="en-U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a-IR" sz="1800" kern="1200" dirty="0" smtClean="0"/>
            <a:t>همکاری نکردن مسئولین دغدغه مند دلسوز</a:t>
          </a:r>
          <a:endParaRPr lang="en-US" sz="1800" kern="1200" dirty="0"/>
        </a:p>
      </dsp:txBody>
      <dsp:txXfrm rot="5400000">
        <a:off x="47551" y="1449635"/>
        <a:ext cx="5658305" cy="878978"/>
      </dsp:txXfrm>
    </dsp:sp>
    <dsp:sp modelId="{3575E4E4-DE4B-418A-9276-5E082759BC41}">
      <dsp:nvSpPr>
        <dsp:cNvPr id="0" name=""/>
        <dsp:cNvSpPr/>
      </dsp:nvSpPr>
      <dsp:spPr>
        <a:xfrm>
          <a:off x="5705856" y="1280324"/>
          <a:ext cx="3209544" cy="121760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400" kern="1200" dirty="0" smtClean="0"/>
            <a:t>موانع موفقیت فعالیت؟</a:t>
          </a:r>
          <a:endParaRPr lang="en-US" sz="2400" kern="1200" dirty="0"/>
        </a:p>
      </dsp:txBody>
      <dsp:txXfrm>
        <a:off x="5765294" y="1339762"/>
        <a:ext cx="3090668" cy="1098724"/>
      </dsp:txXfrm>
    </dsp:sp>
    <dsp:sp modelId="{8DE37D72-B34A-4090-A0CE-E174B9655BC8}">
      <dsp:nvSpPr>
        <dsp:cNvPr id="0" name=""/>
        <dsp:cNvSpPr/>
      </dsp:nvSpPr>
      <dsp:spPr>
        <a:xfrm rot="16200000">
          <a:off x="2365887" y="314677"/>
          <a:ext cx="974080" cy="5705856"/>
        </a:xfrm>
        <a:prstGeom prst="round2Same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a-IR" sz="1800" kern="1200" dirty="0" smtClean="0"/>
            <a:t>بله، نشر مهرستان یکی از بهترین های نشر است </a:t>
          </a:r>
          <a:endParaRPr lang="en-U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a-IR" sz="1800" kern="1200" dirty="0" smtClean="0"/>
            <a:t>حقیر همیشه در اجراهایم زمینه تبلیغ کتاب را دارم</a:t>
          </a:r>
          <a:endParaRPr lang="en-US" sz="1800" kern="1200" dirty="0"/>
        </a:p>
      </dsp:txBody>
      <dsp:txXfrm rot="5400000">
        <a:off x="47551" y="2728116"/>
        <a:ext cx="5658305" cy="878978"/>
      </dsp:txXfrm>
    </dsp:sp>
    <dsp:sp modelId="{8B997B15-41E1-40A3-A164-3D4F4A881297}">
      <dsp:nvSpPr>
        <dsp:cNvPr id="0" name=""/>
        <dsp:cNvSpPr/>
      </dsp:nvSpPr>
      <dsp:spPr>
        <a:xfrm>
          <a:off x="5705856" y="2558805"/>
          <a:ext cx="3209544" cy="121760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9540" tIns="64770" rIns="129540" bIns="6477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3400" kern="1200" dirty="0" smtClean="0"/>
            <a:t>آیا زمینه توسعه فعالیت را دارید؟</a:t>
          </a:r>
          <a:endParaRPr lang="en-US" sz="3400" kern="1200" dirty="0"/>
        </a:p>
      </dsp:txBody>
      <dsp:txXfrm>
        <a:off x="5765294" y="2618243"/>
        <a:ext cx="3090668" cy="1098724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EBA494C-0903-462B-A6DD-650AD1141446}">
      <dsp:nvSpPr>
        <dsp:cNvPr id="0" name=""/>
        <dsp:cNvSpPr/>
      </dsp:nvSpPr>
      <dsp:spPr>
        <a:xfrm>
          <a:off x="4268787" y="1700212"/>
          <a:ext cx="2078037" cy="2078037"/>
        </a:xfrm>
        <a:prstGeom prst="gear9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700" kern="1200" dirty="0" smtClean="0"/>
            <a:t>آموزش و پرورش</a:t>
          </a:r>
          <a:endParaRPr lang="en-US" sz="2700" kern="1200" dirty="0"/>
        </a:p>
      </dsp:txBody>
      <dsp:txXfrm>
        <a:off x="4686565" y="2186982"/>
        <a:ext cx="1242481" cy="1068154"/>
      </dsp:txXfrm>
    </dsp:sp>
    <dsp:sp modelId="{A802A528-5FA2-4D47-8DE7-67D62122E638}">
      <dsp:nvSpPr>
        <dsp:cNvPr id="0" name=""/>
        <dsp:cNvSpPr/>
      </dsp:nvSpPr>
      <dsp:spPr>
        <a:xfrm>
          <a:off x="3059747" y="1209040"/>
          <a:ext cx="1511300" cy="1511300"/>
        </a:xfrm>
        <a:prstGeom prst="gear6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600" kern="1200" dirty="0" smtClean="0"/>
            <a:t>ارگان ها</a:t>
          </a:r>
          <a:endParaRPr lang="en-US" sz="1600" kern="1200" dirty="0"/>
        </a:p>
      </dsp:txBody>
      <dsp:txXfrm>
        <a:off x="3440221" y="1591814"/>
        <a:ext cx="750352" cy="745752"/>
      </dsp:txXfrm>
    </dsp:sp>
    <dsp:sp modelId="{BB3B0CCB-BAFD-43CF-857E-FE3160C19AE0}">
      <dsp:nvSpPr>
        <dsp:cNvPr id="0" name=""/>
        <dsp:cNvSpPr/>
      </dsp:nvSpPr>
      <dsp:spPr>
        <a:xfrm rot="20700000">
          <a:off x="3906229" y="166397"/>
          <a:ext cx="1480765" cy="1480765"/>
        </a:xfrm>
        <a:prstGeom prst="gear6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700" kern="1200" dirty="0" smtClean="0"/>
            <a:t>حوزه</a:t>
          </a:r>
          <a:endParaRPr lang="en-US" sz="2700" kern="1200" dirty="0"/>
        </a:p>
      </dsp:txBody>
      <dsp:txXfrm rot="-20700000">
        <a:off x="4231005" y="491172"/>
        <a:ext cx="831215" cy="831215"/>
      </dsp:txXfrm>
    </dsp:sp>
    <dsp:sp modelId="{6A1FA4F9-538F-4D5D-BA46-DB2106610861}">
      <dsp:nvSpPr>
        <dsp:cNvPr id="0" name=""/>
        <dsp:cNvSpPr/>
      </dsp:nvSpPr>
      <dsp:spPr>
        <a:xfrm>
          <a:off x="4104488" y="1389197"/>
          <a:ext cx="2659888" cy="2659888"/>
        </a:xfrm>
        <a:prstGeom prst="circularArrow">
          <a:avLst>
            <a:gd name="adj1" fmla="val 4688"/>
            <a:gd name="adj2" fmla="val 299029"/>
            <a:gd name="adj3" fmla="val 2505492"/>
            <a:gd name="adj4" fmla="val 15884465"/>
            <a:gd name="adj5" fmla="val 5469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02792C3-F232-48CB-AC95-785C46EBE119}">
      <dsp:nvSpPr>
        <dsp:cNvPr id="0" name=""/>
        <dsp:cNvSpPr/>
      </dsp:nvSpPr>
      <dsp:spPr>
        <a:xfrm>
          <a:off x="2792099" y="876431"/>
          <a:ext cx="1932574" cy="1932574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E4D60A5-B066-4EEC-AB14-4F6D2541B115}">
      <dsp:nvSpPr>
        <dsp:cNvPr id="0" name=""/>
        <dsp:cNvSpPr/>
      </dsp:nvSpPr>
      <dsp:spPr>
        <a:xfrm>
          <a:off x="3563713" y="-156160"/>
          <a:ext cx="2083704" cy="2083704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4DF5CA-4887-44CC-AE2C-285B543511B2}">
      <dsp:nvSpPr>
        <dsp:cNvPr id="0" name=""/>
        <dsp:cNvSpPr/>
      </dsp:nvSpPr>
      <dsp:spPr>
        <a:xfrm>
          <a:off x="1590197" y="0"/>
          <a:ext cx="2211418" cy="1474273"/>
        </a:xfrm>
        <a:prstGeom prst="rect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D85A354-E518-4E4B-9155-E03A03C1D1DE}">
      <dsp:nvSpPr>
        <dsp:cNvPr id="0" name=""/>
        <dsp:cNvSpPr/>
      </dsp:nvSpPr>
      <dsp:spPr>
        <a:xfrm>
          <a:off x="3893948" y="1566462"/>
          <a:ext cx="3133033" cy="19352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6690" tIns="186690" rIns="186690" bIns="186690" numCol="1" spcCol="1270" anchor="ctr" anchorCtr="0">
          <a:noAutofit/>
        </a:bodyPr>
        <a:lstStyle/>
        <a:p>
          <a:pPr lvl="0" algn="ctr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4900" kern="1200" dirty="0" smtClean="0">
              <a:solidFill>
                <a:srgbClr val="00B0F0"/>
              </a:solidFill>
              <a:cs typeface="0 Bardiya" panose="00000400000000000000" pitchFamily="2" charset="-78"/>
            </a:rPr>
            <a:t>علیک بالاحداث</a:t>
          </a:r>
          <a:endParaRPr lang="en-US" sz="4900" kern="1200" dirty="0">
            <a:solidFill>
              <a:srgbClr val="00B0F0"/>
            </a:solidFill>
            <a:cs typeface="0 Bardiya" panose="00000400000000000000" pitchFamily="2" charset="-78"/>
          </a:endParaRPr>
        </a:p>
      </dsp:txBody>
      <dsp:txXfrm>
        <a:off x="3893948" y="1566462"/>
        <a:ext cx="3133033" cy="1935219"/>
      </dsp:txXfrm>
    </dsp:sp>
    <dsp:sp modelId="{5D540529-2D3B-44C0-8540-CB37E1E0D2E9}">
      <dsp:nvSpPr>
        <dsp:cNvPr id="0" name=""/>
        <dsp:cNvSpPr/>
      </dsp:nvSpPr>
      <dsp:spPr>
        <a:xfrm>
          <a:off x="3617521" y="1290272"/>
          <a:ext cx="752432" cy="752627"/>
        </a:xfrm>
        <a:prstGeom prst="halfFrame">
          <a:avLst>
            <a:gd name="adj1" fmla="val 25770"/>
            <a:gd name="adj2" fmla="val 2577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7CA8312-0732-4A39-AE31-5CD787C40CE2}">
      <dsp:nvSpPr>
        <dsp:cNvPr id="0" name=""/>
        <dsp:cNvSpPr/>
      </dsp:nvSpPr>
      <dsp:spPr>
        <a:xfrm rot="5400000">
          <a:off x="6572672" y="1290369"/>
          <a:ext cx="752627" cy="752432"/>
        </a:xfrm>
        <a:prstGeom prst="halfFrame">
          <a:avLst>
            <a:gd name="adj1" fmla="val 25770"/>
            <a:gd name="adj2" fmla="val 2577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CE6563F-924A-4E27-B588-B166CB4F73B6}">
      <dsp:nvSpPr>
        <dsp:cNvPr id="0" name=""/>
        <dsp:cNvSpPr/>
      </dsp:nvSpPr>
      <dsp:spPr>
        <a:xfrm rot="16200000">
          <a:off x="3617424" y="3025719"/>
          <a:ext cx="752627" cy="752432"/>
        </a:xfrm>
        <a:prstGeom prst="halfFrame">
          <a:avLst>
            <a:gd name="adj1" fmla="val 25770"/>
            <a:gd name="adj2" fmla="val 2577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E1F546C-7AE0-45DE-A883-52FFA9166729}">
      <dsp:nvSpPr>
        <dsp:cNvPr id="0" name=""/>
        <dsp:cNvSpPr/>
      </dsp:nvSpPr>
      <dsp:spPr>
        <a:xfrm rot="10800000">
          <a:off x="6572770" y="3025622"/>
          <a:ext cx="752432" cy="752627"/>
        </a:xfrm>
        <a:prstGeom prst="halfFrame">
          <a:avLst>
            <a:gd name="adj1" fmla="val 25770"/>
            <a:gd name="adj2" fmla="val 2577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0553EC-FFC9-4B83-9DA2-4A1450B33581}">
      <dsp:nvSpPr>
        <dsp:cNvPr id="0" name=""/>
        <dsp:cNvSpPr/>
      </dsp:nvSpPr>
      <dsp:spPr>
        <a:xfrm>
          <a:off x="6148436" y="0"/>
          <a:ext cx="6029324" cy="6029324"/>
        </a:xfrm>
        <a:prstGeom prst="triangle">
          <a:avLst/>
        </a:prstGeom>
        <a:solidFill>
          <a:schemeClr val="accent6">
            <a:tint val="70000"/>
            <a:lumMod val="104000"/>
          </a:schemeClr>
        </a:solidFill>
        <a:ln w="9525" cap="rnd" cmpd="sng" algn="ctr">
          <a:solidFill>
            <a:schemeClr val="accent6">
              <a:shade val="90000"/>
            </a:schemeClr>
          </a:solidFill>
          <a:prstDash val="solid"/>
        </a:ln>
        <a:effectLst/>
        <a:sp3d/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</dsp:sp>
    <dsp:sp modelId="{C9D01C97-31F8-4E45-BC6F-4D2F69387C13}">
      <dsp:nvSpPr>
        <dsp:cNvPr id="0" name=""/>
        <dsp:cNvSpPr/>
      </dsp:nvSpPr>
      <dsp:spPr>
        <a:xfrm>
          <a:off x="513408" y="603521"/>
          <a:ext cx="11150944" cy="1071618"/>
        </a:xfrm>
        <a:prstGeom prst="round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p3d z="50080" prstMaterial="plastic">
          <a:bevelT w="25400" h="25400"/>
          <a:bevelB w="25400" h="254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800" kern="1200" dirty="0" smtClean="0">
              <a:cs typeface="2  Titr" panose="00000700000000000000" pitchFamily="2" charset="-78"/>
            </a:rPr>
            <a:t>چرایی تالیف:1.درماندگی </a:t>
          </a:r>
          <a:r>
            <a:rPr lang="fa-IR" sz="2800" kern="1200" dirty="0">
              <a:cs typeface="2  Titr" panose="00000700000000000000" pitchFamily="2" charset="-78"/>
            </a:rPr>
            <a:t>مربیان در نوع ارائه معارف دین به کودک و نوجوان</a:t>
          </a:r>
          <a:endParaRPr lang="en-US" sz="2800" kern="1200" dirty="0"/>
        </a:p>
      </dsp:txBody>
      <dsp:txXfrm>
        <a:off x="565720" y="655833"/>
        <a:ext cx="11046320" cy="966994"/>
      </dsp:txXfrm>
    </dsp:sp>
    <dsp:sp modelId="{51D1E677-0F87-4E84-BB12-29CDA2312B0E}">
      <dsp:nvSpPr>
        <dsp:cNvPr id="0" name=""/>
        <dsp:cNvSpPr/>
      </dsp:nvSpPr>
      <dsp:spPr>
        <a:xfrm>
          <a:off x="513408" y="1809091"/>
          <a:ext cx="11150944" cy="1071618"/>
        </a:xfrm>
        <a:prstGeom prst="round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p3d z="50080" prstMaterial="plastic">
          <a:bevelT w="25400" h="25400"/>
          <a:bevelB w="25400" h="254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400" kern="1200" dirty="0" smtClean="0">
              <a:cs typeface="2  Titr" panose="00000700000000000000" pitchFamily="2" charset="-78"/>
            </a:rPr>
            <a:t>2.فرهنگ سازی غیر دینی و اقتباس از کشورهای خارجی و ادیان یهود و مسیحیت در مدارس </a:t>
          </a:r>
          <a:endParaRPr lang="en-US" sz="2400" kern="1200" dirty="0">
            <a:cs typeface="2  Titr" panose="00000700000000000000" pitchFamily="2" charset="-78"/>
          </a:endParaRPr>
        </a:p>
      </dsp:txBody>
      <dsp:txXfrm>
        <a:off x="565720" y="1861403"/>
        <a:ext cx="11046320" cy="966994"/>
      </dsp:txXfrm>
    </dsp:sp>
    <dsp:sp modelId="{234961F9-AF50-4414-B636-A12F30FAB342}">
      <dsp:nvSpPr>
        <dsp:cNvPr id="0" name=""/>
        <dsp:cNvSpPr/>
      </dsp:nvSpPr>
      <dsp:spPr>
        <a:xfrm>
          <a:off x="513408" y="3014662"/>
          <a:ext cx="11150944" cy="1071618"/>
        </a:xfrm>
        <a:prstGeom prst="round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p3d z="50080" prstMaterial="plastic">
          <a:bevelT w="25400" h="25400"/>
          <a:bevelB w="25400" h="254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400" kern="1200" dirty="0" smtClean="0">
              <a:cs typeface="2  Titr" panose="00000700000000000000" pitchFamily="2" charset="-78"/>
            </a:rPr>
            <a:t>3.بیان معارف دینی در قالب­های نوین، متنوع، جذاب و منسجم با تأثیرپذیری بالا </a:t>
          </a:r>
          <a:endParaRPr lang="en-US" sz="2400" kern="1200" dirty="0">
            <a:cs typeface="2  Titr" panose="00000700000000000000" pitchFamily="2" charset="-78"/>
          </a:endParaRPr>
        </a:p>
      </dsp:txBody>
      <dsp:txXfrm>
        <a:off x="565720" y="3066974"/>
        <a:ext cx="11046320" cy="966994"/>
      </dsp:txXfrm>
    </dsp:sp>
    <dsp:sp modelId="{62E85920-8870-4DCB-A238-60655BD0F554}">
      <dsp:nvSpPr>
        <dsp:cNvPr id="0" name=""/>
        <dsp:cNvSpPr/>
      </dsp:nvSpPr>
      <dsp:spPr>
        <a:xfrm>
          <a:off x="513408" y="4220233"/>
          <a:ext cx="11150944" cy="1071618"/>
        </a:xfrm>
        <a:prstGeom prst="round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p3d z="50080" prstMaterial="plastic">
          <a:bevelT w="25400" h="25400"/>
          <a:bevelB w="25400" h="254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400" kern="1200" dirty="0" smtClean="0">
              <a:cs typeface="2  Titr" panose="00000700000000000000" pitchFamily="2" charset="-78"/>
            </a:rPr>
            <a:t>4.دوست</a:t>
          </a:r>
          <a:r>
            <a:rPr lang="fa-IR" sz="2400" kern="1200" baseline="0" dirty="0" smtClean="0">
              <a:cs typeface="2  Titr" panose="00000700000000000000" pitchFamily="2" charset="-78"/>
            </a:rPr>
            <a:t> داشتم مورد خطاب این حدیث علیک بالاحداث لانهم اسرع الی کل خیر باشم.</a:t>
          </a:r>
          <a:endParaRPr lang="en-US" sz="2400" kern="1200" dirty="0">
            <a:cs typeface="2  Titr" panose="00000700000000000000" pitchFamily="2" charset="-78"/>
          </a:endParaRPr>
        </a:p>
      </dsp:txBody>
      <dsp:txXfrm>
        <a:off x="565720" y="4272545"/>
        <a:ext cx="11046320" cy="96699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62C6C8-07CB-4ED4-ACE3-EE0A1F60EF11}">
      <dsp:nvSpPr>
        <dsp:cNvPr id="0" name=""/>
        <dsp:cNvSpPr/>
      </dsp:nvSpPr>
      <dsp:spPr>
        <a:xfrm>
          <a:off x="5037468" y="5352247"/>
          <a:ext cx="961636" cy="675817"/>
        </a:xfrm>
        <a:custGeom>
          <a:avLst/>
          <a:gdLst/>
          <a:ahLst/>
          <a:cxnLst/>
          <a:rect l="0" t="0" r="0" b="0"/>
          <a:pathLst>
            <a:path>
              <a:moveTo>
                <a:pt x="961636" y="0"/>
              </a:moveTo>
              <a:lnTo>
                <a:pt x="480818" y="0"/>
              </a:lnTo>
              <a:lnTo>
                <a:pt x="480818" y="675817"/>
              </a:lnTo>
              <a:lnTo>
                <a:pt x="0" y="675817"/>
              </a:lnTo>
            </a:path>
          </a:pathLst>
        </a:custGeom>
        <a:noFill/>
        <a:ln w="15875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5488902" y="5660772"/>
        <a:ext cx="58768" cy="58768"/>
      </dsp:txXfrm>
    </dsp:sp>
    <dsp:sp modelId="{9ECB8493-2CBF-4DA2-B745-16616DD72F47}">
      <dsp:nvSpPr>
        <dsp:cNvPr id="0" name=""/>
        <dsp:cNvSpPr/>
      </dsp:nvSpPr>
      <dsp:spPr>
        <a:xfrm>
          <a:off x="3241080" y="5291128"/>
          <a:ext cx="251641" cy="489085"/>
        </a:xfrm>
        <a:custGeom>
          <a:avLst/>
          <a:gdLst/>
          <a:ahLst/>
          <a:cxnLst/>
          <a:rect l="0" t="0" r="0" b="0"/>
          <a:pathLst>
            <a:path>
              <a:moveTo>
                <a:pt x="251641" y="0"/>
              </a:moveTo>
              <a:lnTo>
                <a:pt x="125820" y="0"/>
              </a:lnTo>
              <a:lnTo>
                <a:pt x="125820" y="489085"/>
              </a:lnTo>
              <a:lnTo>
                <a:pt x="0" y="489085"/>
              </a:lnTo>
            </a:path>
          </a:pathLst>
        </a:custGeom>
        <a:noFill/>
        <a:ln w="15875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3353150" y="5521920"/>
        <a:ext cx="27501" cy="27501"/>
      </dsp:txXfrm>
    </dsp:sp>
    <dsp:sp modelId="{424FC908-A3FD-4364-B76C-6393569ED655}">
      <dsp:nvSpPr>
        <dsp:cNvPr id="0" name=""/>
        <dsp:cNvSpPr/>
      </dsp:nvSpPr>
      <dsp:spPr>
        <a:xfrm>
          <a:off x="3241080" y="4940513"/>
          <a:ext cx="251641" cy="350614"/>
        </a:xfrm>
        <a:custGeom>
          <a:avLst/>
          <a:gdLst/>
          <a:ahLst/>
          <a:cxnLst/>
          <a:rect l="0" t="0" r="0" b="0"/>
          <a:pathLst>
            <a:path>
              <a:moveTo>
                <a:pt x="251641" y="350614"/>
              </a:moveTo>
              <a:lnTo>
                <a:pt x="125820" y="350614"/>
              </a:lnTo>
              <a:lnTo>
                <a:pt x="125820" y="0"/>
              </a:lnTo>
              <a:lnTo>
                <a:pt x="0" y="0"/>
              </a:lnTo>
            </a:path>
          </a:pathLst>
        </a:custGeom>
        <a:noFill/>
        <a:ln w="15875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3356111" y="5105031"/>
        <a:ext cx="21578" cy="21578"/>
      </dsp:txXfrm>
    </dsp:sp>
    <dsp:sp modelId="{E710563F-5FA9-4562-A16F-40F31D80CB71}">
      <dsp:nvSpPr>
        <dsp:cNvPr id="0" name=""/>
        <dsp:cNvSpPr/>
      </dsp:nvSpPr>
      <dsp:spPr>
        <a:xfrm>
          <a:off x="5037468" y="5245408"/>
          <a:ext cx="961636" cy="91440"/>
        </a:xfrm>
        <a:custGeom>
          <a:avLst/>
          <a:gdLst/>
          <a:ahLst/>
          <a:cxnLst/>
          <a:rect l="0" t="0" r="0" b="0"/>
          <a:pathLst>
            <a:path>
              <a:moveTo>
                <a:pt x="961636" y="106838"/>
              </a:moveTo>
              <a:lnTo>
                <a:pt x="480818" y="106838"/>
              </a:lnTo>
              <a:lnTo>
                <a:pt x="480818" y="45720"/>
              </a:lnTo>
              <a:lnTo>
                <a:pt x="0" y="45720"/>
              </a:lnTo>
            </a:path>
          </a:pathLst>
        </a:custGeom>
        <a:noFill/>
        <a:ln w="15875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5494196" y="5267038"/>
        <a:ext cx="48178" cy="48178"/>
      </dsp:txXfrm>
    </dsp:sp>
    <dsp:sp modelId="{D57C489B-BB76-447F-ACC1-6418BB3F948C}">
      <dsp:nvSpPr>
        <dsp:cNvPr id="0" name=""/>
        <dsp:cNvSpPr/>
      </dsp:nvSpPr>
      <dsp:spPr>
        <a:xfrm>
          <a:off x="5037468" y="4554191"/>
          <a:ext cx="961636" cy="798055"/>
        </a:xfrm>
        <a:custGeom>
          <a:avLst/>
          <a:gdLst/>
          <a:ahLst/>
          <a:cxnLst/>
          <a:rect l="0" t="0" r="0" b="0"/>
          <a:pathLst>
            <a:path>
              <a:moveTo>
                <a:pt x="961636" y="798055"/>
              </a:moveTo>
              <a:lnTo>
                <a:pt x="480818" y="798055"/>
              </a:lnTo>
              <a:lnTo>
                <a:pt x="480818" y="0"/>
              </a:lnTo>
              <a:lnTo>
                <a:pt x="0" y="0"/>
              </a:lnTo>
            </a:path>
          </a:pathLst>
        </a:custGeom>
        <a:noFill/>
        <a:ln w="15875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5487045" y="4921978"/>
        <a:ext cx="62482" cy="62482"/>
      </dsp:txXfrm>
    </dsp:sp>
    <dsp:sp modelId="{1AA1E14B-ADD6-48A0-850A-E2909C9FF41F}">
      <dsp:nvSpPr>
        <dsp:cNvPr id="0" name=""/>
        <dsp:cNvSpPr/>
      </dsp:nvSpPr>
      <dsp:spPr>
        <a:xfrm>
          <a:off x="8631278" y="3071817"/>
          <a:ext cx="1182328" cy="2280429"/>
        </a:xfrm>
        <a:custGeom>
          <a:avLst/>
          <a:gdLst/>
          <a:ahLst/>
          <a:cxnLst/>
          <a:rect l="0" t="0" r="0" b="0"/>
          <a:pathLst>
            <a:path>
              <a:moveTo>
                <a:pt x="1182328" y="0"/>
              </a:moveTo>
              <a:lnTo>
                <a:pt x="591164" y="0"/>
              </a:lnTo>
              <a:lnTo>
                <a:pt x="591164" y="2280429"/>
              </a:lnTo>
              <a:lnTo>
                <a:pt x="0" y="2280429"/>
              </a:lnTo>
            </a:path>
          </a:pathLst>
        </a:custGeom>
        <a:noFill/>
        <a:ln w="1587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/>
        </a:p>
      </dsp:txBody>
      <dsp:txXfrm>
        <a:off x="9158224" y="4147814"/>
        <a:ext cx="128435" cy="128435"/>
      </dsp:txXfrm>
    </dsp:sp>
    <dsp:sp modelId="{3DB1B7E4-0919-47A5-8BD9-65E181E93677}">
      <dsp:nvSpPr>
        <dsp:cNvPr id="0" name=""/>
        <dsp:cNvSpPr/>
      </dsp:nvSpPr>
      <dsp:spPr>
        <a:xfrm>
          <a:off x="5689565" y="2398296"/>
          <a:ext cx="728413" cy="1484832"/>
        </a:xfrm>
        <a:custGeom>
          <a:avLst/>
          <a:gdLst/>
          <a:ahLst/>
          <a:cxnLst/>
          <a:rect l="0" t="0" r="0" b="0"/>
          <a:pathLst>
            <a:path>
              <a:moveTo>
                <a:pt x="728413" y="0"/>
              </a:moveTo>
              <a:lnTo>
                <a:pt x="364206" y="0"/>
              </a:lnTo>
              <a:lnTo>
                <a:pt x="364206" y="1484832"/>
              </a:lnTo>
              <a:lnTo>
                <a:pt x="0" y="1484832"/>
              </a:lnTo>
            </a:path>
          </a:pathLst>
        </a:custGeom>
        <a:noFill/>
        <a:ln w="15875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6012425" y="3099366"/>
        <a:ext cx="82693" cy="82693"/>
      </dsp:txXfrm>
    </dsp:sp>
    <dsp:sp modelId="{8B5DFCDE-1EAE-46C5-9FC8-C0643D06DA60}">
      <dsp:nvSpPr>
        <dsp:cNvPr id="0" name=""/>
        <dsp:cNvSpPr/>
      </dsp:nvSpPr>
      <dsp:spPr>
        <a:xfrm>
          <a:off x="5689565" y="2398296"/>
          <a:ext cx="728413" cy="752273"/>
        </a:xfrm>
        <a:custGeom>
          <a:avLst/>
          <a:gdLst/>
          <a:ahLst/>
          <a:cxnLst/>
          <a:rect l="0" t="0" r="0" b="0"/>
          <a:pathLst>
            <a:path>
              <a:moveTo>
                <a:pt x="728413" y="0"/>
              </a:moveTo>
              <a:lnTo>
                <a:pt x="364206" y="0"/>
              </a:lnTo>
              <a:lnTo>
                <a:pt x="364206" y="752273"/>
              </a:lnTo>
              <a:lnTo>
                <a:pt x="0" y="752273"/>
              </a:lnTo>
            </a:path>
          </a:pathLst>
        </a:custGeom>
        <a:noFill/>
        <a:ln w="15875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6027593" y="2748255"/>
        <a:ext cx="52356" cy="52356"/>
      </dsp:txXfrm>
    </dsp:sp>
    <dsp:sp modelId="{9F22DF7F-FFCD-4763-BCAE-29B960234A65}">
      <dsp:nvSpPr>
        <dsp:cNvPr id="0" name=""/>
        <dsp:cNvSpPr/>
      </dsp:nvSpPr>
      <dsp:spPr>
        <a:xfrm>
          <a:off x="5689565" y="2352576"/>
          <a:ext cx="728413" cy="91440"/>
        </a:xfrm>
        <a:custGeom>
          <a:avLst/>
          <a:gdLst/>
          <a:ahLst/>
          <a:cxnLst/>
          <a:rect l="0" t="0" r="0" b="0"/>
          <a:pathLst>
            <a:path>
              <a:moveTo>
                <a:pt x="728413" y="45720"/>
              </a:moveTo>
              <a:lnTo>
                <a:pt x="364206" y="45720"/>
              </a:lnTo>
              <a:lnTo>
                <a:pt x="364206" y="65434"/>
              </a:lnTo>
              <a:lnTo>
                <a:pt x="0" y="65434"/>
              </a:lnTo>
            </a:path>
          </a:pathLst>
        </a:custGeom>
        <a:noFill/>
        <a:ln w="15875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6035555" y="2380079"/>
        <a:ext cx="36434" cy="36434"/>
      </dsp:txXfrm>
    </dsp:sp>
    <dsp:sp modelId="{F2C0B5C5-D7ED-4898-BE62-ECCBC6990460}">
      <dsp:nvSpPr>
        <dsp:cNvPr id="0" name=""/>
        <dsp:cNvSpPr/>
      </dsp:nvSpPr>
      <dsp:spPr>
        <a:xfrm>
          <a:off x="5689565" y="1685452"/>
          <a:ext cx="728413" cy="712844"/>
        </a:xfrm>
        <a:custGeom>
          <a:avLst/>
          <a:gdLst/>
          <a:ahLst/>
          <a:cxnLst/>
          <a:rect l="0" t="0" r="0" b="0"/>
          <a:pathLst>
            <a:path>
              <a:moveTo>
                <a:pt x="728413" y="712844"/>
              </a:moveTo>
              <a:lnTo>
                <a:pt x="364206" y="712844"/>
              </a:lnTo>
              <a:lnTo>
                <a:pt x="364206" y="0"/>
              </a:lnTo>
              <a:lnTo>
                <a:pt x="0" y="0"/>
              </a:lnTo>
            </a:path>
          </a:pathLst>
        </a:custGeom>
        <a:noFill/>
        <a:ln w="15875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6028292" y="2016395"/>
        <a:ext cx="50959" cy="50959"/>
      </dsp:txXfrm>
    </dsp:sp>
    <dsp:sp modelId="{753CB797-4AA4-4C11-8987-288935416FB8}">
      <dsp:nvSpPr>
        <dsp:cNvPr id="0" name=""/>
        <dsp:cNvSpPr/>
      </dsp:nvSpPr>
      <dsp:spPr>
        <a:xfrm>
          <a:off x="5689565" y="952893"/>
          <a:ext cx="728413" cy="1445403"/>
        </a:xfrm>
        <a:custGeom>
          <a:avLst/>
          <a:gdLst/>
          <a:ahLst/>
          <a:cxnLst/>
          <a:rect l="0" t="0" r="0" b="0"/>
          <a:pathLst>
            <a:path>
              <a:moveTo>
                <a:pt x="728413" y="1445403"/>
              </a:moveTo>
              <a:lnTo>
                <a:pt x="364206" y="1445403"/>
              </a:lnTo>
              <a:lnTo>
                <a:pt x="364206" y="0"/>
              </a:lnTo>
              <a:lnTo>
                <a:pt x="0" y="0"/>
              </a:lnTo>
            </a:path>
          </a:pathLst>
        </a:custGeom>
        <a:noFill/>
        <a:ln w="15875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6013307" y="1635130"/>
        <a:ext cx="80928" cy="80928"/>
      </dsp:txXfrm>
    </dsp:sp>
    <dsp:sp modelId="{D3217EF3-DBCD-4B47-B7A9-1EAFF2AB629C}">
      <dsp:nvSpPr>
        <dsp:cNvPr id="0" name=""/>
        <dsp:cNvSpPr/>
      </dsp:nvSpPr>
      <dsp:spPr>
        <a:xfrm>
          <a:off x="8620821" y="2398296"/>
          <a:ext cx="1192785" cy="673520"/>
        </a:xfrm>
        <a:custGeom>
          <a:avLst/>
          <a:gdLst/>
          <a:ahLst/>
          <a:cxnLst/>
          <a:rect l="0" t="0" r="0" b="0"/>
          <a:pathLst>
            <a:path>
              <a:moveTo>
                <a:pt x="1192785" y="673520"/>
              </a:moveTo>
              <a:lnTo>
                <a:pt x="596392" y="673520"/>
              </a:lnTo>
              <a:lnTo>
                <a:pt x="596392" y="0"/>
              </a:lnTo>
              <a:lnTo>
                <a:pt x="0" y="0"/>
              </a:lnTo>
            </a:path>
          </a:pathLst>
        </a:custGeom>
        <a:noFill/>
        <a:ln w="1587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9182968" y="2700812"/>
        <a:ext cx="68490" cy="68490"/>
      </dsp:txXfrm>
    </dsp:sp>
    <dsp:sp modelId="{59FC3985-EA2D-4682-A752-6DF9E1991AC8}">
      <dsp:nvSpPr>
        <dsp:cNvPr id="0" name=""/>
        <dsp:cNvSpPr/>
      </dsp:nvSpPr>
      <dsp:spPr>
        <a:xfrm>
          <a:off x="8608576" y="293023"/>
          <a:ext cx="1205029" cy="2778793"/>
        </a:xfrm>
        <a:custGeom>
          <a:avLst/>
          <a:gdLst/>
          <a:ahLst/>
          <a:cxnLst/>
          <a:rect l="0" t="0" r="0" b="0"/>
          <a:pathLst>
            <a:path>
              <a:moveTo>
                <a:pt x="1205029" y="2778793"/>
              </a:moveTo>
              <a:lnTo>
                <a:pt x="602514" y="2778793"/>
              </a:lnTo>
              <a:lnTo>
                <a:pt x="602514" y="0"/>
              </a:lnTo>
              <a:lnTo>
                <a:pt x="0" y="0"/>
              </a:lnTo>
            </a:path>
          </a:pathLst>
        </a:custGeom>
        <a:noFill/>
        <a:ln w="1587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000" kern="1200"/>
        </a:p>
      </dsp:txBody>
      <dsp:txXfrm>
        <a:off x="9135371" y="1606699"/>
        <a:ext cx="151441" cy="151441"/>
      </dsp:txXfrm>
    </dsp:sp>
    <dsp:sp modelId="{1EC84189-F7AF-4D55-8DA0-6B5BD0AB3085}">
      <dsp:nvSpPr>
        <dsp:cNvPr id="0" name=""/>
        <dsp:cNvSpPr/>
      </dsp:nvSpPr>
      <dsp:spPr>
        <a:xfrm rot="5400000">
          <a:off x="8148288" y="2691121"/>
          <a:ext cx="4092028" cy="761392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4800" kern="1200" dirty="0" smtClean="0">
              <a:cs typeface="2  Titr" panose="00000700000000000000" pitchFamily="2" charset="-78"/>
            </a:rPr>
            <a:t>معرفی فعالیت</a:t>
          </a:r>
          <a:endParaRPr lang="en-US" sz="4800" kern="1200" dirty="0">
            <a:cs typeface="2  Titr" panose="00000700000000000000" pitchFamily="2" charset="-78"/>
          </a:endParaRPr>
        </a:p>
      </dsp:txBody>
      <dsp:txXfrm>
        <a:off x="8148288" y="2691121"/>
        <a:ext cx="4092028" cy="761392"/>
      </dsp:txXfrm>
    </dsp:sp>
    <dsp:sp modelId="{3563BA87-8114-4939-B592-5B7648D4A4FB}">
      <dsp:nvSpPr>
        <dsp:cNvPr id="0" name=""/>
        <dsp:cNvSpPr/>
      </dsp:nvSpPr>
      <dsp:spPr>
        <a:xfrm>
          <a:off x="4341945" y="0"/>
          <a:ext cx="4266630" cy="586047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800" kern="1200" dirty="0">
              <a:cs typeface="2  Titr" panose="00000700000000000000" pitchFamily="2" charset="-78"/>
            </a:rPr>
            <a:t>1- روش مستقیم و غیر مستقیم</a:t>
          </a:r>
          <a:endParaRPr lang="en-US" sz="2800" kern="1200" dirty="0">
            <a:cs typeface="2  Titr" panose="00000700000000000000" pitchFamily="2" charset="-78"/>
          </a:endParaRPr>
        </a:p>
      </dsp:txBody>
      <dsp:txXfrm>
        <a:off x="4341945" y="0"/>
        <a:ext cx="4266630" cy="586047"/>
      </dsp:txXfrm>
    </dsp:sp>
    <dsp:sp modelId="{9FE37CA5-0D8E-4F12-87EF-F09ABA8FACEA}">
      <dsp:nvSpPr>
        <dsp:cNvPr id="0" name=""/>
        <dsp:cNvSpPr/>
      </dsp:nvSpPr>
      <dsp:spPr>
        <a:xfrm>
          <a:off x="6417978" y="1269681"/>
          <a:ext cx="2202842" cy="2257231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3200" kern="1200" dirty="0">
              <a:latin typeface="+mj-lt"/>
              <a:ea typeface="+mj-ea"/>
              <a:cs typeface="2  Titr" panose="00000700000000000000" pitchFamily="2" charset="-78"/>
            </a:rPr>
            <a:t>2- بر انگیختن عواطف و احساسات </a:t>
          </a:r>
          <a:endParaRPr lang="en-US" sz="3200" kern="1200" dirty="0">
            <a:cs typeface="2  Titr" panose="00000700000000000000" pitchFamily="2" charset="-78"/>
          </a:endParaRPr>
        </a:p>
      </dsp:txBody>
      <dsp:txXfrm>
        <a:off x="6417978" y="1269681"/>
        <a:ext cx="2202842" cy="2257231"/>
      </dsp:txXfrm>
    </dsp:sp>
    <dsp:sp modelId="{C40C1613-FBB8-479C-92BF-697389A0826B}">
      <dsp:nvSpPr>
        <dsp:cNvPr id="0" name=""/>
        <dsp:cNvSpPr/>
      </dsp:nvSpPr>
      <dsp:spPr>
        <a:xfrm>
          <a:off x="0" y="659869"/>
          <a:ext cx="5689565" cy="586047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SzTx/>
            <a:buFont typeface="+mj-lt"/>
            <a:buAutoNum type="arabicPeriod"/>
          </a:pPr>
          <a:r>
            <a:rPr lang="ar-SA" sz="2800" b="1" kern="1200">
              <a:latin typeface="Times New Roman" panose="02020603050405020304" pitchFamily="18" charset="0"/>
              <a:ea typeface="Times New Roman" panose="02020603050405020304" pitchFamily="18" charset="0"/>
              <a:cs typeface="2  Titr" panose="00000700000000000000" pitchFamily="2" charset="-78"/>
            </a:rPr>
            <a:t>اصل ارتباط و محب</a:t>
          </a:r>
          <a:r>
            <a:rPr lang="fa-IR" sz="2800" b="1" kern="1200">
              <a:latin typeface="Times New Roman" panose="02020603050405020304" pitchFamily="18" charset="0"/>
              <a:ea typeface="Times New Roman" panose="02020603050405020304" pitchFamily="18" charset="0"/>
              <a:cs typeface="2  Titr" panose="00000700000000000000" pitchFamily="2" charset="-78"/>
            </a:rPr>
            <a:t>ت</a:t>
          </a:r>
          <a:endParaRPr lang="en-US" sz="2800" kern="1200" dirty="0">
            <a:cs typeface="2  Titr" panose="00000700000000000000" pitchFamily="2" charset="-78"/>
          </a:endParaRPr>
        </a:p>
      </dsp:txBody>
      <dsp:txXfrm>
        <a:off x="0" y="659869"/>
        <a:ext cx="5689565" cy="586047"/>
      </dsp:txXfrm>
    </dsp:sp>
    <dsp:sp modelId="{9AAD2CF0-2029-4C82-8FD6-0E8A4CFBA140}">
      <dsp:nvSpPr>
        <dsp:cNvPr id="0" name=""/>
        <dsp:cNvSpPr/>
      </dsp:nvSpPr>
      <dsp:spPr>
        <a:xfrm>
          <a:off x="0" y="1392428"/>
          <a:ext cx="5689565" cy="586047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2800" b="1" kern="1200" dirty="0">
              <a:latin typeface="Times New Roman" panose="02020603050405020304" pitchFamily="18" charset="0"/>
              <a:ea typeface="Times New Roman" panose="02020603050405020304" pitchFamily="18" charset="0"/>
              <a:cs typeface="2  Titr" panose="00000700000000000000" pitchFamily="2" charset="-78"/>
            </a:rPr>
            <a:t>اصل لذت در نشاط و شادی</a:t>
          </a:r>
          <a:endParaRPr lang="fa-IR" sz="2800" b="1" kern="1200" dirty="0">
            <a:latin typeface="Times New Roman" panose="02020603050405020304" pitchFamily="18" charset="0"/>
            <a:ea typeface="Times New Roman" panose="02020603050405020304" pitchFamily="18" charset="0"/>
            <a:cs typeface="2  Titr" panose="00000700000000000000" pitchFamily="2" charset="-78"/>
          </a:endParaRPr>
        </a:p>
      </dsp:txBody>
      <dsp:txXfrm>
        <a:off x="0" y="1392428"/>
        <a:ext cx="5689565" cy="586047"/>
      </dsp:txXfrm>
    </dsp:sp>
    <dsp:sp modelId="{A142EF78-6728-4755-B6D1-4CC5290ACCFD}">
      <dsp:nvSpPr>
        <dsp:cNvPr id="0" name=""/>
        <dsp:cNvSpPr/>
      </dsp:nvSpPr>
      <dsp:spPr>
        <a:xfrm>
          <a:off x="0" y="2124987"/>
          <a:ext cx="5689565" cy="586047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2800" b="1" kern="1200">
              <a:latin typeface="Times New Roman" panose="02020603050405020304" pitchFamily="18" charset="0"/>
              <a:ea typeface="Times New Roman" panose="02020603050405020304" pitchFamily="18" charset="0"/>
              <a:cs typeface="2  Titr" panose="00000700000000000000" pitchFamily="2" charset="-78"/>
            </a:rPr>
            <a:t>اصل ايجاد تجربه معنوي	</a:t>
          </a:r>
          <a:endParaRPr lang="en-US" sz="2800" b="1" kern="1200" dirty="0">
            <a:latin typeface="Times New Roman" panose="02020603050405020304" pitchFamily="18" charset="0"/>
            <a:ea typeface="Times New Roman" panose="02020603050405020304" pitchFamily="18" charset="0"/>
            <a:cs typeface="2  Titr" panose="00000700000000000000" pitchFamily="2" charset="-78"/>
          </a:endParaRPr>
        </a:p>
      </dsp:txBody>
      <dsp:txXfrm>
        <a:off x="0" y="2124987"/>
        <a:ext cx="5689565" cy="586047"/>
      </dsp:txXfrm>
    </dsp:sp>
    <dsp:sp modelId="{64150ADE-488A-4DD9-A548-28F7733FE580}">
      <dsp:nvSpPr>
        <dsp:cNvPr id="0" name=""/>
        <dsp:cNvSpPr/>
      </dsp:nvSpPr>
      <dsp:spPr>
        <a:xfrm>
          <a:off x="0" y="2857546"/>
          <a:ext cx="5689565" cy="586047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2800" b="1" kern="1200" dirty="0">
              <a:latin typeface="Times New Roman" panose="02020603050405020304" pitchFamily="18" charset="0"/>
              <a:ea typeface="Times New Roman" panose="02020603050405020304" pitchFamily="18" charset="0"/>
              <a:cs typeface="2  Titr" panose="00000700000000000000" pitchFamily="2" charset="-78"/>
            </a:rPr>
            <a:t>اصل تنوع</a:t>
          </a:r>
          <a:endParaRPr lang="fa-IR" sz="2800" b="1" kern="1200" dirty="0">
            <a:latin typeface="Times New Roman" panose="02020603050405020304" pitchFamily="18" charset="0"/>
            <a:ea typeface="Times New Roman" panose="02020603050405020304" pitchFamily="18" charset="0"/>
            <a:cs typeface="2  Titr" panose="00000700000000000000" pitchFamily="2" charset="-78"/>
          </a:endParaRPr>
        </a:p>
      </dsp:txBody>
      <dsp:txXfrm>
        <a:off x="0" y="2857546"/>
        <a:ext cx="5689565" cy="586047"/>
      </dsp:txXfrm>
    </dsp:sp>
    <dsp:sp modelId="{87A572E2-E3FA-40DA-A41D-453FCC965891}">
      <dsp:nvSpPr>
        <dsp:cNvPr id="0" name=""/>
        <dsp:cNvSpPr/>
      </dsp:nvSpPr>
      <dsp:spPr>
        <a:xfrm>
          <a:off x="0" y="3590105"/>
          <a:ext cx="5689565" cy="586047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2800" b="1" kern="1200">
              <a:latin typeface="Times New Roman" panose="02020603050405020304" pitchFamily="18" charset="0"/>
              <a:ea typeface="Times New Roman" panose="02020603050405020304" pitchFamily="18" charset="0"/>
              <a:cs typeface="2  Titr" panose="00000700000000000000" pitchFamily="2" charset="-78"/>
            </a:rPr>
            <a:t>اصل تعاون	</a:t>
          </a:r>
          <a:endParaRPr lang="fa-IR" sz="2800" b="1" kern="1200" dirty="0">
            <a:latin typeface="Times New Roman" panose="02020603050405020304" pitchFamily="18" charset="0"/>
            <a:ea typeface="Times New Roman" panose="02020603050405020304" pitchFamily="18" charset="0"/>
            <a:cs typeface="2  Titr" panose="00000700000000000000" pitchFamily="2" charset="-78"/>
          </a:endParaRPr>
        </a:p>
      </dsp:txBody>
      <dsp:txXfrm>
        <a:off x="0" y="3590105"/>
        <a:ext cx="5689565" cy="586047"/>
      </dsp:txXfrm>
    </dsp:sp>
    <dsp:sp modelId="{AB9C9448-8070-4F88-8E86-A95B81733EEB}">
      <dsp:nvSpPr>
        <dsp:cNvPr id="0" name=""/>
        <dsp:cNvSpPr/>
      </dsp:nvSpPr>
      <dsp:spPr>
        <a:xfrm>
          <a:off x="5999104" y="4648466"/>
          <a:ext cx="2632173" cy="1407562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800" kern="1200" dirty="0">
              <a:cs typeface="2  Titr" panose="00000700000000000000" pitchFamily="2" charset="-78"/>
            </a:rPr>
            <a:t>3- شاکله و زیر بنای یک برنامه موفق</a:t>
          </a:r>
          <a:endParaRPr lang="en-US" sz="2800" kern="1200" dirty="0">
            <a:cs typeface="2  Titr" panose="00000700000000000000" pitchFamily="2" charset="-78"/>
          </a:endParaRPr>
        </a:p>
      </dsp:txBody>
      <dsp:txXfrm>
        <a:off x="5999104" y="4648466"/>
        <a:ext cx="2632173" cy="1407562"/>
      </dsp:txXfrm>
    </dsp:sp>
    <dsp:sp modelId="{71372636-EDF2-465F-929B-10543D429674}">
      <dsp:nvSpPr>
        <dsp:cNvPr id="0" name=""/>
        <dsp:cNvSpPr/>
      </dsp:nvSpPr>
      <dsp:spPr>
        <a:xfrm>
          <a:off x="3492721" y="4258979"/>
          <a:ext cx="1544746" cy="590424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800" kern="1200" dirty="0">
              <a:cs typeface="2  Titr" panose="00000700000000000000" pitchFamily="2" charset="-78"/>
            </a:rPr>
            <a:t>ورود</a:t>
          </a:r>
          <a:endParaRPr lang="en-US" sz="2800" kern="1200" dirty="0">
            <a:cs typeface="2  Titr" panose="00000700000000000000" pitchFamily="2" charset="-78"/>
          </a:endParaRPr>
        </a:p>
      </dsp:txBody>
      <dsp:txXfrm>
        <a:off x="3492721" y="4258979"/>
        <a:ext cx="1544746" cy="590424"/>
      </dsp:txXfrm>
    </dsp:sp>
    <dsp:sp modelId="{4EF12A8A-2F4A-4AB3-AB0C-0930062898F8}">
      <dsp:nvSpPr>
        <dsp:cNvPr id="0" name=""/>
        <dsp:cNvSpPr/>
      </dsp:nvSpPr>
      <dsp:spPr>
        <a:xfrm>
          <a:off x="3492721" y="4995915"/>
          <a:ext cx="1544746" cy="590424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800" kern="1200" dirty="0">
              <a:cs typeface="2  Titr" panose="00000700000000000000" pitchFamily="2" charset="-78"/>
            </a:rPr>
            <a:t>محتوا</a:t>
          </a:r>
          <a:endParaRPr lang="en-US" sz="2800" kern="1200" dirty="0">
            <a:cs typeface="2  Titr" panose="00000700000000000000" pitchFamily="2" charset="-78"/>
          </a:endParaRPr>
        </a:p>
      </dsp:txBody>
      <dsp:txXfrm>
        <a:off x="3492721" y="4995915"/>
        <a:ext cx="1544746" cy="590424"/>
      </dsp:txXfrm>
    </dsp:sp>
    <dsp:sp modelId="{978B4A05-1DFC-4D07-8F89-907D062BF2B6}">
      <dsp:nvSpPr>
        <dsp:cNvPr id="0" name=""/>
        <dsp:cNvSpPr/>
      </dsp:nvSpPr>
      <dsp:spPr>
        <a:xfrm>
          <a:off x="0" y="4593919"/>
          <a:ext cx="3241080" cy="693188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800" kern="1200" dirty="0">
              <a:cs typeface="2  Titr" panose="00000700000000000000" pitchFamily="2" charset="-78"/>
            </a:rPr>
            <a:t>مهارت های تدریس</a:t>
          </a:r>
          <a:endParaRPr lang="en-US" sz="2800" kern="1200" dirty="0">
            <a:cs typeface="2  Titr" panose="00000700000000000000" pitchFamily="2" charset="-78"/>
          </a:endParaRPr>
        </a:p>
      </dsp:txBody>
      <dsp:txXfrm>
        <a:off x="0" y="4593919"/>
        <a:ext cx="3241080" cy="693188"/>
      </dsp:txXfrm>
    </dsp:sp>
    <dsp:sp modelId="{B94365BD-ED83-42AD-B5A9-ED5EAB15C414}">
      <dsp:nvSpPr>
        <dsp:cNvPr id="0" name=""/>
        <dsp:cNvSpPr/>
      </dsp:nvSpPr>
      <dsp:spPr>
        <a:xfrm>
          <a:off x="0" y="5433619"/>
          <a:ext cx="3241080" cy="693188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800" kern="1200" dirty="0">
              <a:cs typeface="2  Titr" panose="00000700000000000000" pitchFamily="2" charset="-78"/>
            </a:rPr>
            <a:t>مسابقات</a:t>
          </a:r>
          <a:endParaRPr lang="en-US" sz="2800" kern="1200" dirty="0">
            <a:cs typeface="2  Titr" panose="00000700000000000000" pitchFamily="2" charset="-78"/>
          </a:endParaRPr>
        </a:p>
      </dsp:txBody>
      <dsp:txXfrm>
        <a:off x="0" y="5433619"/>
        <a:ext cx="3241080" cy="693188"/>
      </dsp:txXfrm>
    </dsp:sp>
    <dsp:sp modelId="{E003140D-823E-47BF-9E10-D51312D715CB}">
      <dsp:nvSpPr>
        <dsp:cNvPr id="0" name=""/>
        <dsp:cNvSpPr/>
      </dsp:nvSpPr>
      <dsp:spPr>
        <a:xfrm>
          <a:off x="3492721" y="5732852"/>
          <a:ext cx="1544746" cy="590424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800" kern="1200" dirty="0">
              <a:cs typeface="2  Titr" panose="00000700000000000000" pitchFamily="2" charset="-78"/>
            </a:rPr>
            <a:t>خروج</a:t>
          </a:r>
          <a:endParaRPr lang="en-US" sz="2800" kern="1200" dirty="0">
            <a:cs typeface="2  Titr" panose="00000700000000000000" pitchFamily="2" charset="-78"/>
          </a:endParaRPr>
        </a:p>
      </dsp:txBody>
      <dsp:txXfrm>
        <a:off x="3492721" y="5732852"/>
        <a:ext cx="1544746" cy="59042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E5E27E-767A-41A3-9A46-66D1A13A9DDB}">
      <dsp:nvSpPr>
        <dsp:cNvPr id="0" name=""/>
        <dsp:cNvSpPr/>
      </dsp:nvSpPr>
      <dsp:spPr>
        <a:xfrm>
          <a:off x="10719329" y="3108681"/>
          <a:ext cx="1281273" cy="64063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3200" kern="1200" dirty="0" smtClean="0">
              <a:cs typeface="2  Titr" panose="00000700000000000000" pitchFamily="2" charset="-78"/>
            </a:rPr>
            <a:t>محصول</a:t>
          </a:r>
          <a:endParaRPr lang="en-US" sz="3200" kern="1200" dirty="0">
            <a:cs typeface="2  Titr" panose="00000700000000000000" pitchFamily="2" charset="-78"/>
          </a:endParaRPr>
        </a:p>
      </dsp:txBody>
      <dsp:txXfrm>
        <a:off x="10738093" y="3127445"/>
        <a:ext cx="1243745" cy="603108"/>
      </dsp:txXfrm>
    </dsp:sp>
    <dsp:sp modelId="{ABEA92C0-3661-4CEC-8FF6-57CC59456F00}">
      <dsp:nvSpPr>
        <dsp:cNvPr id="0" name=""/>
        <dsp:cNvSpPr/>
      </dsp:nvSpPr>
      <dsp:spPr>
        <a:xfrm rot="15557005">
          <a:off x="9658198" y="2541446"/>
          <a:ext cx="1789502" cy="16814"/>
        </a:xfrm>
        <a:custGeom>
          <a:avLst/>
          <a:gdLst/>
          <a:ahLst/>
          <a:cxnLst/>
          <a:rect l="0" t="0" r="0" b="0"/>
          <a:pathLst>
            <a:path>
              <a:moveTo>
                <a:pt x="0" y="8407"/>
              </a:moveTo>
              <a:lnTo>
                <a:pt x="1789502" y="8407"/>
              </a:lnTo>
            </a:path>
          </a:pathLst>
        </a:custGeom>
        <a:noFill/>
        <a:ln w="1587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/>
        </a:p>
      </dsp:txBody>
      <dsp:txXfrm rot="10800000">
        <a:off x="10508212" y="2505116"/>
        <a:ext cx="89475" cy="89475"/>
      </dsp:txXfrm>
    </dsp:sp>
    <dsp:sp modelId="{D3247F4E-4C0C-4373-9B6B-7397C95C9DF2}">
      <dsp:nvSpPr>
        <dsp:cNvPr id="0" name=""/>
        <dsp:cNvSpPr/>
      </dsp:nvSpPr>
      <dsp:spPr>
        <a:xfrm>
          <a:off x="8485338" y="1026303"/>
          <a:ext cx="1901231" cy="128880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400" kern="1200" dirty="0">
              <a:cs typeface="2  Titr" panose="00000700000000000000" pitchFamily="2" charset="-78"/>
            </a:rPr>
            <a:t>اهداف </a:t>
          </a:r>
          <a:r>
            <a:rPr lang="fa-IR" sz="2400" kern="1200" dirty="0" smtClean="0">
              <a:cs typeface="2  Titr" panose="00000700000000000000" pitchFamily="2" charset="-78"/>
            </a:rPr>
            <a:t>کتاب و اجرا</a:t>
          </a:r>
          <a:endParaRPr lang="en-US" sz="2400" kern="1200" dirty="0">
            <a:cs typeface="2  Titr" panose="00000700000000000000" pitchFamily="2" charset="-78"/>
          </a:endParaRPr>
        </a:p>
      </dsp:txBody>
      <dsp:txXfrm>
        <a:off x="8523086" y="1064051"/>
        <a:ext cx="1825735" cy="1213311"/>
      </dsp:txXfrm>
    </dsp:sp>
    <dsp:sp modelId="{EACEF98D-ECDF-4F5A-AEAF-CB5169256520}">
      <dsp:nvSpPr>
        <dsp:cNvPr id="0" name=""/>
        <dsp:cNvSpPr/>
      </dsp:nvSpPr>
      <dsp:spPr>
        <a:xfrm rot="14707178">
          <a:off x="7620004" y="1109751"/>
          <a:ext cx="1218158" cy="16814"/>
        </a:xfrm>
        <a:custGeom>
          <a:avLst/>
          <a:gdLst/>
          <a:ahLst/>
          <a:cxnLst/>
          <a:rect l="0" t="0" r="0" b="0"/>
          <a:pathLst>
            <a:path>
              <a:moveTo>
                <a:pt x="0" y="8407"/>
              </a:moveTo>
              <a:lnTo>
                <a:pt x="1218158" y="8407"/>
              </a:lnTo>
            </a:path>
          </a:pathLst>
        </a:custGeom>
        <a:noFill/>
        <a:ln w="15875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 rot="10800000">
        <a:off x="8198630" y="1087704"/>
        <a:ext cx="60907" cy="60907"/>
      </dsp:txXfrm>
    </dsp:sp>
    <dsp:sp modelId="{DB91A7CD-23A8-400C-84D7-7DB84010A5FF}">
      <dsp:nvSpPr>
        <dsp:cNvPr id="0" name=""/>
        <dsp:cNvSpPr/>
      </dsp:nvSpPr>
      <dsp:spPr>
        <a:xfrm>
          <a:off x="11646" y="245290"/>
          <a:ext cx="7961182" cy="64063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Char char="•"/>
          </a:pPr>
          <a:r>
            <a:rPr lang="fa-IR" sz="2400" kern="1200" dirty="0">
              <a:latin typeface="Times New Roman" panose="02020603050405020304" pitchFamily="18" charset="0"/>
              <a:ea typeface="Times New Roman" panose="02020603050405020304" pitchFamily="18" charset="0"/>
              <a:cs typeface="2  Titr" panose="00000700000000000000" pitchFamily="2" charset="-78"/>
            </a:rPr>
            <a:t>آموزش جذاب سازی برنامه­های معارف دینی به صورت غیر مستقیم</a:t>
          </a:r>
          <a:endParaRPr lang="en-US" sz="2400" kern="1200" dirty="0">
            <a:cs typeface="2  Titr" panose="00000700000000000000" pitchFamily="2" charset="-78"/>
          </a:endParaRPr>
        </a:p>
      </dsp:txBody>
      <dsp:txXfrm>
        <a:off x="30410" y="264054"/>
        <a:ext cx="7923654" cy="603108"/>
      </dsp:txXfrm>
    </dsp:sp>
    <dsp:sp modelId="{E6189E28-D107-4072-A8AE-DA750AA43BBC}">
      <dsp:nvSpPr>
        <dsp:cNvPr id="0" name=""/>
        <dsp:cNvSpPr/>
      </dsp:nvSpPr>
      <dsp:spPr>
        <a:xfrm rot="12942401">
          <a:off x="7913505" y="1478117"/>
          <a:ext cx="631157" cy="16814"/>
        </a:xfrm>
        <a:custGeom>
          <a:avLst/>
          <a:gdLst/>
          <a:ahLst/>
          <a:cxnLst/>
          <a:rect l="0" t="0" r="0" b="0"/>
          <a:pathLst>
            <a:path>
              <a:moveTo>
                <a:pt x="0" y="8407"/>
              </a:moveTo>
              <a:lnTo>
                <a:pt x="631157" y="8407"/>
              </a:lnTo>
            </a:path>
          </a:pathLst>
        </a:custGeom>
        <a:noFill/>
        <a:ln w="15875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 rot="10800000">
        <a:off x="8213305" y="1470745"/>
        <a:ext cx="31557" cy="31557"/>
      </dsp:txXfrm>
    </dsp:sp>
    <dsp:sp modelId="{041E9F1D-CFA7-4E35-B863-D6D87FEA0BFD}">
      <dsp:nvSpPr>
        <dsp:cNvPr id="0" name=""/>
        <dsp:cNvSpPr/>
      </dsp:nvSpPr>
      <dsp:spPr>
        <a:xfrm>
          <a:off x="11646" y="982023"/>
          <a:ext cx="7961182" cy="64063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800" kern="1200" dirty="0">
              <a:latin typeface="Times New Roman" panose="02020603050405020304" pitchFamily="18" charset="0"/>
              <a:ea typeface="Times New Roman" panose="02020603050405020304" pitchFamily="18" charset="0"/>
              <a:cs typeface="2  Titr" panose="00000700000000000000" pitchFamily="2" charset="-78"/>
            </a:rPr>
            <a:t>آموزش فضاسازی مهیج و متنوع و عدم یکنواختی جلسات</a:t>
          </a:r>
          <a:endParaRPr lang="en-US" sz="2800" kern="1200" dirty="0">
            <a:latin typeface="Times New Roman" panose="02020603050405020304" pitchFamily="18" charset="0"/>
            <a:ea typeface="Times New Roman" panose="02020603050405020304" pitchFamily="18" charset="0"/>
            <a:cs typeface="2  Titr" panose="00000700000000000000" pitchFamily="2" charset="-78"/>
          </a:endParaRPr>
        </a:p>
      </dsp:txBody>
      <dsp:txXfrm>
        <a:off x="30410" y="1000787"/>
        <a:ext cx="7923654" cy="603108"/>
      </dsp:txXfrm>
    </dsp:sp>
    <dsp:sp modelId="{03540390-F98D-4AEA-AFD3-269786D6AB44}">
      <dsp:nvSpPr>
        <dsp:cNvPr id="0" name=""/>
        <dsp:cNvSpPr/>
      </dsp:nvSpPr>
      <dsp:spPr>
        <a:xfrm rot="8657599">
          <a:off x="7913505" y="1846483"/>
          <a:ext cx="631157" cy="16814"/>
        </a:xfrm>
        <a:custGeom>
          <a:avLst/>
          <a:gdLst/>
          <a:ahLst/>
          <a:cxnLst/>
          <a:rect l="0" t="0" r="0" b="0"/>
          <a:pathLst>
            <a:path>
              <a:moveTo>
                <a:pt x="0" y="8407"/>
              </a:moveTo>
              <a:lnTo>
                <a:pt x="631157" y="8407"/>
              </a:lnTo>
            </a:path>
          </a:pathLst>
        </a:custGeom>
        <a:noFill/>
        <a:ln w="15875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 rot="10800000">
        <a:off x="8213305" y="1839112"/>
        <a:ext cx="31557" cy="31557"/>
      </dsp:txXfrm>
    </dsp:sp>
    <dsp:sp modelId="{D9351279-1A82-4726-ABB7-20341403045B}">
      <dsp:nvSpPr>
        <dsp:cNvPr id="0" name=""/>
        <dsp:cNvSpPr/>
      </dsp:nvSpPr>
      <dsp:spPr>
        <a:xfrm>
          <a:off x="11646" y="1718755"/>
          <a:ext cx="7961182" cy="64063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800" kern="1200" dirty="0">
              <a:latin typeface="Times New Roman" panose="02020603050405020304" pitchFamily="18" charset="0"/>
              <a:ea typeface="Times New Roman" panose="02020603050405020304" pitchFamily="18" charset="0"/>
              <a:cs typeface="2  Titr" panose="00000700000000000000" pitchFamily="2" charset="-78"/>
            </a:rPr>
            <a:t>آموزش قالب­های متنوع به جای قالب­های غربی</a:t>
          </a:r>
          <a:endParaRPr lang="en-US" sz="2800" kern="1200" dirty="0">
            <a:latin typeface="Times New Roman" panose="02020603050405020304" pitchFamily="18" charset="0"/>
            <a:ea typeface="Times New Roman" panose="02020603050405020304" pitchFamily="18" charset="0"/>
            <a:cs typeface="2  Titr" panose="00000700000000000000" pitchFamily="2" charset="-78"/>
          </a:endParaRPr>
        </a:p>
      </dsp:txBody>
      <dsp:txXfrm>
        <a:off x="30410" y="1737519"/>
        <a:ext cx="7923654" cy="603108"/>
      </dsp:txXfrm>
    </dsp:sp>
    <dsp:sp modelId="{6FDC3B66-D4C0-4D88-87A1-72311ADABA6C}">
      <dsp:nvSpPr>
        <dsp:cNvPr id="0" name=""/>
        <dsp:cNvSpPr/>
      </dsp:nvSpPr>
      <dsp:spPr>
        <a:xfrm rot="6892822">
          <a:off x="7620004" y="2214849"/>
          <a:ext cx="1218158" cy="16814"/>
        </a:xfrm>
        <a:custGeom>
          <a:avLst/>
          <a:gdLst/>
          <a:ahLst/>
          <a:cxnLst/>
          <a:rect l="0" t="0" r="0" b="0"/>
          <a:pathLst>
            <a:path>
              <a:moveTo>
                <a:pt x="0" y="8407"/>
              </a:moveTo>
              <a:lnTo>
                <a:pt x="1218158" y="8407"/>
              </a:lnTo>
            </a:path>
          </a:pathLst>
        </a:custGeom>
        <a:noFill/>
        <a:ln w="15875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 rot="10800000">
        <a:off x="8198630" y="2192803"/>
        <a:ext cx="60907" cy="60907"/>
      </dsp:txXfrm>
    </dsp:sp>
    <dsp:sp modelId="{CC5839E6-9212-4A04-8473-9C53C6E0DB35}">
      <dsp:nvSpPr>
        <dsp:cNvPr id="0" name=""/>
        <dsp:cNvSpPr/>
      </dsp:nvSpPr>
      <dsp:spPr>
        <a:xfrm>
          <a:off x="11646" y="2455488"/>
          <a:ext cx="7961182" cy="64063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400" kern="1200" dirty="0">
              <a:latin typeface="Times New Roman" panose="02020603050405020304" pitchFamily="18" charset="0"/>
              <a:ea typeface="Times New Roman" panose="02020603050405020304" pitchFamily="18" charset="0"/>
              <a:cs typeface="2  Titr" panose="00000700000000000000" pitchFamily="2" charset="-78"/>
            </a:rPr>
            <a:t>ارائه یک بسته کامل جهت رفع نیازهای مربی برای اجرای برنامه</a:t>
          </a:r>
        </a:p>
      </dsp:txBody>
      <dsp:txXfrm>
        <a:off x="30410" y="2474252"/>
        <a:ext cx="7923654" cy="603108"/>
      </dsp:txXfrm>
    </dsp:sp>
    <dsp:sp modelId="{602FD780-1C09-4586-B750-BDF7AD835367}">
      <dsp:nvSpPr>
        <dsp:cNvPr id="0" name=""/>
        <dsp:cNvSpPr/>
      </dsp:nvSpPr>
      <dsp:spPr>
        <a:xfrm rot="5995975">
          <a:off x="9588401" y="4370682"/>
          <a:ext cx="1929096" cy="16814"/>
        </a:xfrm>
        <a:custGeom>
          <a:avLst/>
          <a:gdLst/>
          <a:ahLst/>
          <a:cxnLst/>
          <a:rect l="0" t="0" r="0" b="0"/>
          <a:pathLst>
            <a:path>
              <a:moveTo>
                <a:pt x="0" y="8407"/>
              </a:moveTo>
              <a:lnTo>
                <a:pt x="1929096" y="8407"/>
              </a:lnTo>
            </a:path>
          </a:pathLst>
        </a:custGeom>
        <a:noFill/>
        <a:ln w="1587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/>
        </a:p>
      </dsp:txBody>
      <dsp:txXfrm rot="10800000">
        <a:off x="10504722" y="4330862"/>
        <a:ext cx="96454" cy="96454"/>
      </dsp:txXfrm>
    </dsp:sp>
    <dsp:sp modelId="{08EB9440-1D4D-4A31-9156-B04F0F24EE4C}">
      <dsp:nvSpPr>
        <dsp:cNvPr id="0" name=""/>
        <dsp:cNvSpPr/>
      </dsp:nvSpPr>
      <dsp:spPr>
        <a:xfrm>
          <a:off x="8485338" y="4684776"/>
          <a:ext cx="1901231" cy="128880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3200" kern="1200" dirty="0">
              <a:cs typeface="2  Titr" panose="00000700000000000000" pitchFamily="2" charset="-78"/>
            </a:rPr>
            <a:t>روش تحقیق</a:t>
          </a:r>
          <a:endParaRPr lang="en-US" sz="3200" kern="1200" dirty="0">
            <a:cs typeface="2  Titr" panose="00000700000000000000" pitchFamily="2" charset="-78"/>
          </a:endParaRPr>
        </a:p>
      </dsp:txBody>
      <dsp:txXfrm>
        <a:off x="8523086" y="4722524"/>
        <a:ext cx="1825735" cy="1213311"/>
      </dsp:txXfrm>
    </dsp:sp>
    <dsp:sp modelId="{F0211983-9E6C-4CDC-80B8-8BF91C228FCB}">
      <dsp:nvSpPr>
        <dsp:cNvPr id="0" name=""/>
        <dsp:cNvSpPr/>
      </dsp:nvSpPr>
      <dsp:spPr>
        <a:xfrm rot="14697636">
          <a:off x="7623626" y="4772218"/>
          <a:ext cx="1210915" cy="16814"/>
        </a:xfrm>
        <a:custGeom>
          <a:avLst/>
          <a:gdLst/>
          <a:ahLst/>
          <a:cxnLst/>
          <a:rect l="0" t="0" r="0" b="0"/>
          <a:pathLst>
            <a:path>
              <a:moveTo>
                <a:pt x="0" y="8407"/>
              </a:moveTo>
              <a:lnTo>
                <a:pt x="1210915" y="8407"/>
              </a:lnTo>
            </a:path>
          </a:pathLst>
        </a:custGeom>
        <a:noFill/>
        <a:ln w="15875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 rot="10800000">
        <a:off x="8198811" y="4750352"/>
        <a:ext cx="60545" cy="60545"/>
      </dsp:txXfrm>
    </dsp:sp>
    <dsp:sp modelId="{1E0EF61D-5FCA-438D-89C3-8A067D4D93F2}">
      <dsp:nvSpPr>
        <dsp:cNvPr id="0" name=""/>
        <dsp:cNvSpPr/>
      </dsp:nvSpPr>
      <dsp:spPr>
        <a:xfrm>
          <a:off x="11646" y="3911751"/>
          <a:ext cx="7961182" cy="64063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Char char="•"/>
          </a:pPr>
          <a:r>
            <a:rPr lang="fa-IR" sz="3200" kern="1200" dirty="0">
              <a:latin typeface="Times New Roman" panose="02020603050405020304" pitchFamily="18" charset="0"/>
              <a:cs typeface="2  Titr" panose="00000700000000000000" pitchFamily="2" charset="-78"/>
            </a:rPr>
            <a:t>روش کاربردی</a:t>
          </a:r>
        </a:p>
      </dsp:txBody>
      <dsp:txXfrm>
        <a:off x="30410" y="3930515"/>
        <a:ext cx="7923654" cy="603108"/>
      </dsp:txXfrm>
    </dsp:sp>
    <dsp:sp modelId="{8B2C7822-891B-4EB1-A445-2C2F3E3200AB}">
      <dsp:nvSpPr>
        <dsp:cNvPr id="0" name=""/>
        <dsp:cNvSpPr/>
      </dsp:nvSpPr>
      <dsp:spPr>
        <a:xfrm rot="12866027">
          <a:off x="7870978" y="5130398"/>
          <a:ext cx="673352" cy="16814"/>
        </a:xfrm>
        <a:custGeom>
          <a:avLst/>
          <a:gdLst/>
          <a:ahLst/>
          <a:cxnLst/>
          <a:rect l="0" t="0" r="0" b="0"/>
          <a:pathLst>
            <a:path>
              <a:moveTo>
                <a:pt x="0" y="8407"/>
              </a:moveTo>
              <a:lnTo>
                <a:pt x="673352" y="8407"/>
              </a:lnTo>
            </a:path>
          </a:pathLst>
        </a:custGeom>
        <a:noFill/>
        <a:ln w="15875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 rot="10800000">
        <a:off x="8190820" y="5121971"/>
        <a:ext cx="33667" cy="33667"/>
      </dsp:txXfrm>
    </dsp:sp>
    <dsp:sp modelId="{B9AFDE0A-24F5-427B-B1B2-F0A90F0814DD}">
      <dsp:nvSpPr>
        <dsp:cNvPr id="0" name=""/>
        <dsp:cNvSpPr/>
      </dsp:nvSpPr>
      <dsp:spPr>
        <a:xfrm>
          <a:off x="52403" y="4628112"/>
          <a:ext cx="7877566" cy="64063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3200" kern="1200">
              <a:latin typeface="Times New Roman" panose="02020603050405020304" pitchFamily="18" charset="0"/>
              <a:cs typeface="2  Titr" panose="00000700000000000000" pitchFamily="2" charset="-78"/>
            </a:rPr>
            <a:t>کتابخانه­ای </a:t>
          </a:r>
          <a:endParaRPr lang="fa-IR" sz="3200" kern="1200" dirty="0">
            <a:latin typeface="Times New Roman" panose="02020603050405020304" pitchFamily="18" charset="0"/>
            <a:cs typeface="2  Titr" panose="00000700000000000000" pitchFamily="2" charset="-78"/>
          </a:endParaRPr>
        </a:p>
      </dsp:txBody>
      <dsp:txXfrm>
        <a:off x="71167" y="4646876"/>
        <a:ext cx="7840038" cy="603108"/>
      </dsp:txXfrm>
    </dsp:sp>
    <dsp:sp modelId="{7B52535A-F347-4683-B849-DA43A329EB5C}">
      <dsp:nvSpPr>
        <dsp:cNvPr id="0" name=""/>
        <dsp:cNvSpPr/>
      </dsp:nvSpPr>
      <dsp:spPr>
        <a:xfrm rot="8622526">
          <a:off x="7911157" y="5508950"/>
          <a:ext cx="635853" cy="16814"/>
        </a:xfrm>
        <a:custGeom>
          <a:avLst/>
          <a:gdLst/>
          <a:ahLst/>
          <a:cxnLst/>
          <a:rect l="0" t="0" r="0" b="0"/>
          <a:pathLst>
            <a:path>
              <a:moveTo>
                <a:pt x="0" y="8407"/>
              </a:moveTo>
              <a:lnTo>
                <a:pt x="635853" y="8407"/>
              </a:lnTo>
            </a:path>
          </a:pathLst>
        </a:custGeom>
        <a:noFill/>
        <a:ln w="15875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 rot="10800000">
        <a:off x="8213187" y="5501461"/>
        <a:ext cx="31792" cy="31792"/>
      </dsp:txXfrm>
    </dsp:sp>
    <dsp:sp modelId="{FCE7AB53-5078-4F02-8928-1486016DF04E}">
      <dsp:nvSpPr>
        <dsp:cNvPr id="0" name=""/>
        <dsp:cNvSpPr/>
      </dsp:nvSpPr>
      <dsp:spPr>
        <a:xfrm>
          <a:off x="11646" y="5385216"/>
          <a:ext cx="7961182" cy="64063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3200" kern="1200" dirty="0">
              <a:latin typeface="Times New Roman" panose="02020603050405020304" pitchFamily="18" charset="0"/>
              <a:cs typeface="2  Titr" panose="00000700000000000000" pitchFamily="2" charset="-78"/>
            </a:rPr>
            <a:t>اسناد نوشتاری از اساتید فن</a:t>
          </a:r>
        </a:p>
      </dsp:txBody>
      <dsp:txXfrm>
        <a:off x="30410" y="5403980"/>
        <a:ext cx="7923654" cy="603108"/>
      </dsp:txXfrm>
    </dsp:sp>
    <dsp:sp modelId="{1590C2E4-A29E-47AB-9ADF-ACAD6EB54BF9}">
      <dsp:nvSpPr>
        <dsp:cNvPr id="0" name=""/>
        <dsp:cNvSpPr/>
      </dsp:nvSpPr>
      <dsp:spPr>
        <a:xfrm rot="6881397">
          <a:off x="7641044" y="5861864"/>
          <a:ext cx="1191068" cy="16814"/>
        </a:xfrm>
        <a:custGeom>
          <a:avLst/>
          <a:gdLst/>
          <a:ahLst/>
          <a:cxnLst/>
          <a:rect l="0" t="0" r="0" b="0"/>
          <a:pathLst>
            <a:path>
              <a:moveTo>
                <a:pt x="0" y="8407"/>
              </a:moveTo>
              <a:lnTo>
                <a:pt x="1191068" y="8407"/>
              </a:lnTo>
            </a:path>
          </a:pathLst>
        </a:custGeom>
        <a:noFill/>
        <a:ln w="15875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 rot="10800000">
        <a:off x="8206802" y="5840495"/>
        <a:ext cx="59553" cy="59553"/>
      </dsp:txXfrm>
    </dsp:sp>
    <dsp:sp modelId="{E8F24403-1A33-41BC-9E89-A4254CAD457A}">
      <dsp:nvSpPr>
        <dsp:cNvPr id="0" name=""/>
        <dsp:cNvSpPr/>
      </dsp:nvSpPr>
      <dsp:spPr>
        <a:xfrm>
          <a:off x="26637" y="6091045"/>
          <a:ext cx="7961182" cy="64063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3200" kern="1200" dirty="0">
              <a:latin typeface="Times New Roman" panose="02020603050405020304" pitchFamily="18" charset="0"/>
              <a:cs typeface="2  Titr" panose="00000700000000000000" pitchFamily="2" charset="-78"/>
            </a:rPr>
            <a:t>با استفاده از تجربیات فنی از جمله کلاسداری تخصصی</a:t>
          </a:r>
          <a:endParaRPr lang="en-US" sz="3200" kern="1200" dirty="0">
            <a:latin typeface="Times New Roman" panose="02020603050405020304" pitchFamily="18" charset="0"/>
            <a:cs typeface="2  Titr" panose="00000700000000000000" pitchFamily="2" charset="-78"/>
          </a:endParaRPr>
        </a:p>
      </dsp:txBody>
      <dsp:txXfrm>
        <a:off x="45401" y="6109809"/>
        <a:ext cx="7923654" cy="60310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6C0460-D717-4F19-802B-EC668FD0AFBC}">
      <dsp:nvSpPr>
        <dsp:cNvPr id="0" name=""/>
        <dsp:cNvSpPr/>
      </dsp:nvSpPr>
      <dsp:spPr>
        <a:xfrm>
          <a:off x="0" y="2844088"/>
          <a:ext cx="8915400" cy="93349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600" kern="1200" dirty="0" smtClean="0"/>
            <a:t>امکانات و ابزار و تکنولوژی آموزشی</a:t>
          </a:r>
          <a:endParaRPr lang="en-US" sz="1600" kern="1200" dirty="0"/>
        </a:p>
      </dsp:txBody>
      <dsp:txXfrm>
        <a:off x="0" y="2844088"/>
        <a:ext cx="8915400" cy="504086"/>
      </dsp:txXfrm>
    </dsp:sp>
    <dsp:sp modelId="{6FA7DE5E-69A5-4925-8BA4-00161F52EE24}">
      <dsp:nvSpPr>
        <dsp:cNvPr id="0" name=""/>
        <dsp:cNvSpPr/>
      </dsp:nvSpPr>
      <dsp:spPr>
        <a:xfrm>
          <a:off x="0" y="3329505"/>
          <a:ext cx="4457699" cy="429406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24130" rIns="135128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900" kern="1200" dirty="0" smtClean="0"/>
            <a:t>در اردو: کارت های آموزشی،قیچی و کاغذ</a:t>
          </a:r>
          <a:endParaRPr lang="en-US" sz="1900" kern="1200" dirty="0"/>
        </a:p>
      </dsp:txBody>
      <dsp:txXfrm>
        <a:off x="0" y="3329505"/>
        <a:ext cx="4457699" cy="429406"/>
      </dsp:txXfrm>
    </dsp:sp>
    <dsp:sp modelId="{535F2CE0-FB24-4618-AA84-E8377723A639}">
      <dsp:nvSpPr>
        <dsp:cNvPr id="0" name=""/>
        <dsp:cNvSpPr/>
      </dsp:nvSpPr>
      <dsp:spPr>
        <a:xfrm>
          <a:off x="4457700" y="3329505"/>
          <a:ext cx="4457699" cy="429406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24130" rIns="135128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900" kern="1200" dirty="0" smtClean="0"/>
            <a:t>در کلاس: دیتاشو،تابلو</a:t>
          </a:r>
          <a:endParaRPr lang="en-US" sz="1900" kern="1200" dirty="0"/>
        </a:p>
      </dsp:txBody>
      <dsp:txXfrm>
        <a:off x="4457700" y="3329505"/>
        <a:ext cx="4457699" cy="429406"/>
      </dsp:txXfrm>
    </dsp:sp>
    <dsp:sp modelId="{779FCED9-1D47-4079-B60D-6A321ABC7213}">
      <dsp:nvSpPr>
        <dsp:cNvPr id="0" name=""/>
        <dsp:cNvSpPr/>
      </dsp:nvSpPr>
      <dsp:spPr>
        <a:xfrm rot="10800000">
          <a:off x="0" y="1422378"/>
          <a:ext cx="8915400" cy="1435712"/>
        </a:xfrm>
        <a:prstGeom prst="upArrowCallou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600" kern="1200" dirty="0" smtClean="0"/>
            <a:t>مکان و ویژگی های آموزش کتاب و اجرای برنامه</a:t>
          </a:r>
          <a:endParaRPr lang="en-US" sz="1600" kern="1200" dirty="0"/>
        </a:p>
      </dsp:txBody>
      <dsp:txXfrm rot="-10800000">
        <a:off x="0" y="1422378"/>
        <a:ext cx="8915400" cy="503935"/>
      </dsp:txXfrm>
    </dsp:sp>
    <dsp:sp modelId="{C0C8CF61-5F9F-4D64-B2E2-31EDC028B781}">
      <dsp:nvSpPr>
        <dsp:cNvPr id="0" name=""/>
        <dsp:cNvSpPr/>
      </dsp:nvSpPr>
      <dsp:spPr>
        <a:xfrm>
          <a:off x="0" y="1926313"/>
          <a:ext cx="4457699" cy="429278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24130" rIns="135128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900" kern="1200" dirty="0" smtClean="0"/>
            <a:t>فضای معنوی</a:t>
          </a:r>
          <a:endParaRPr lang="en-US" sz="1900" kern="1200" dirty="0"/>
        </a:p>
      </dsp:txBody>
      <dsp:txXfrm>
        <a:off x="0" y="1926313"/>
        <a:ext cx="4457699" cy="429278"/>
      </dsp:txXfrm>
    </dsp:sp>
    <dsp:sp modelId="{245CA6BF-38FD-475F-8687-8282CD4443F3}">
      <dsp:nvSpPr>
        <dsp:cNvPr id="0" name=""/>
        <dsp:cNvSpPr/>
      </dsp:nvSpPr>
      <dsp:spPr>
        <a:xfrm>
          <a:off x="4457700" y="1926313"/>
          <a:ext cx="4457699" cy="429278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24130" rIns="135128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900" kern="1200" dirty="0" smtClean="0"/>
            <a:t>فضای فیزیکی</a:t>
          </a:r>
          <a:endParaRPr lang="en-US" sz="1900" kern="1200" dirty="0"/>
        </a:p>
      </dsp:txBody>
      <dsp:txXfrm>
        <a:off x="4457700" y="1926313"/>
        <a:ext cx="4457699" cy="429278"/>
      </dsp:txXfrm>
    </dsp:sp>
    <dsp:sp modelId="{ABEA4591-FB6D-4799-B174-35B80A9577B0}">
      <dsp:nvSpPr>
        <dsp:cNvPr id="0" name=""/>
        <dsp:cNvSpPr/>
      </dsp:nvSpPr>
      <dsp:spPr>
        <a:xfrm rot="10800000">
          <a:off x="0" y="667"/>
          <a:ext cx="8915400" cy="1435712"/>
        </a:xfrm>
        <a:prstGeom prst="upArrowCallou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600" kern="1200" dirty="0" smtClean="0"/>
            <a:t> زمان فعالیت و اجرای مربی برای آموختن کتاب و بیان معارف به کودک و نوجوان بعد از حرفه ای شدن:</a:t>
          </a:r>
          <a:endParaRPr lang="en-US" sz="1600" kern="1200" dirty="0"/>
        </a:p>
      </dsp:txBody>
      <dsp:txXfrm rot="-10800000">
        <a:off x="0" y="667"/>
        <a:ext cx="8915400" cy="503935"/>
      </dsp:txXfrm>
    </dsp:sp>
    <dsp:sp modelId="{9CDA89C8-A1C2-491C-AE90-A23A294FD47A}">
      <dsp:nvSpPr>
        <dsp:cNvPr id="0" name=""/>
        <dsp:cNvSpPr/>
      </dsp:nvSpPr>
      <dsp:spPr>
        <a:xfrm>
          <a:off x="0" y="504603"/>
          <a:ext cx="4457699" cy="429278"/>
        </a:xfrm>
        <a:prstGeom prst="rect">
          <a:avLst/>
        </a:prstGeom>
        <a:solidFill>
          <a:schemeClr val="accent6">
            <a:tint val="40000"/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24130" rIns="135128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900" kern="1200" dirty="0" smtClean="0"/>
            <a:t>در هر زمان و هر مکانی </a:t>
          </a:r>
          <a:endParaRPr lang="en-US" sz="1900" kern="1200" dirty="0"/>
        </a:p>
      </dsp:txBody>
      <dsp:txXfrm>
        <a:off x="0" y="504603"/>
        <a:ext cx="4457699" cy="429278"/>
      </dsp:txXfrm>
    </dsp:sp>
    <dsp:sp modelId="{615224FB-AD7C-44C7-8248-71940F4EE4B0}">
      <dsp:nvSpPr>
        <dsp:cNvPr id="0" name=""/>
        <dsp:cNvSpPr/>
      </dsp:nvSpPr>
      <dsp:spPr>
        <a:xfrm>
          <a:off x="4457700" y="504603"/>
          <a:ext cx="4457699" cy="429278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24130" rIns="135128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900" kern="1200" dirty="0" smtClean="0"/>
            <a:t>از 5 دقیقه تا 1 ساعت </a:t>
          </a:r>
          <a:endParaRPr lang="en-US" sz="1900" kern="1200" dirty="0"/>
        </a:p>
      </dsp:txBody>
      <dsp:txXfrm>
        <a:off x="4457700" y="504603"/>
        <a:ext cx="4457699" cy="429278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A54260F-5722-41EE-A0B1-3A9D0BCC3C34}">
      <dsp:nvSpPr>
        <dsp:cNvPr id="0" name=""/>
        <dsp:cNvSpPr/>
      </dsp:nvSpPr>
      <dsp:spPr>
        <a:xfrm>
          <a:off x="7847197" y="-857885"/>
          <a:ext cx="6672084" cy="6672084"/>
        </a:xfrm>
        <a:prstGeom prst="blockArc">
          <a:avLst>
            <a:gd name="adj1" fmla="val 8100000"/>
            <a:gd name="adj2" fmla="val 13500000"/>
            <a:gd name="adj3" fmla="val 324"/>
          </a:avLst>
        </a:prstGeom>
        <a:noFill/>
        <a:ln w="1587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8C5A659-EAB7-4EDB-8412-876E4EE53DEE}">
      <dsp:nvSpPr>
        <dsp:cNvPr id="0" name=""/>
        <dsp:cNvSpPr/>
      </dsp:nvSpPr>
      <dsp:spPr>
        <a:xfrm>
          <a:off x="69279" y="260999"/>
          <a:ext cx="8448019" cy="52180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14179" bIns="40640" numCol="1" spcCol="1270" anchor="ctr" anchorCtr="0">
          <a:noAutofit/>
        </a:bodyPr>
        <a:lstStyle/>
        <a:p>
          <a:pPr lvl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600" kern="1200" dirty="0" smtClean="0"/>
            <a:t>این فعالیت فردی است یا گروهی: هر دو</a:t>
          </a:r>
          <a:endParaRPr lang="en-US" sz="1600" kern="1200" dirty="0"/>
        </a:p>
      </dsp:txBody>
      <dsp:txXfrm>
        <a:off x="69279" y="260999"/>
        <a:ext cx="8448019" cy="521800"/>
      </dsp:txXfrm>
    </dsp:sp>
    <dsp:sp modelId="{63F45641-2D9B-415A-8E94-C493675DA4A6}">
      <dsp:nvSpPr>
        <dsp:cNvPr id="0" name=""/>
        <dsp:cNvSpPr/>
      </dsp:nvSpPr>
      <dsp:spPr>
        <a:xfrm>
          <a:off x="8191173" y="195774"/>
          <a:ext cx="652250" cy="65225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937ADA0-C125-4D44-8E56-099982D1E265}">
      <dsp:nvSpPr>
        <dsp:cNvPr id="0" name=""/>
        <dsp:cNvSpPr/>
      </dsp:nvSpPr>
      <dsp:spPr>
        <a:xfrm>
          <a:off x="69279" y="1043601"/>
          <a:ext cx="8018802" cy="52180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14179" bIns="40640" numCol="1" spcCol="1270" anchor="ctr" anchorCtr="0">
          <a:noAutofit/>
        </a:bodyPr>
        <a:lstStyle/>
        <a:p>
          <a:pPr lvl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600" kern="1200" dirty="0" smtClean="0"/>
            <a:t>تعدادمخاطبین درگیر در اجرا، چند نفرهستند:از 1 نفر به بالا</a:t>
          </a:r>
          <a:endParaRPr lang="en-US" sz="1600" kern="1200" dirty="0"/>
        </a:p>
      </dsp:txBody>
      <dsp:txXfrm>
        <a:off x="69279" y="1043601"/>
        <a:ext cx="8018802" cy="521800"/>
      </dsp:txXfrm>
    </dsp:sp>
    <dsp:sp modelId="{288378E0-28F2-425A-A95F-758D8EE89B77}">
      <dsp:nvSpPr>
        <dsp:cNvPr id="0" name=""/>
        <dsp:cNvSpPr/>
      </dsp:nvSpPr>
      <dsp:spPr>
        <a:xfrm>
          <a:off x="7761957" y="978376"/>
          <a:ext cx="652250" cy="65225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A7274E6-AA3F-4E39-AA94-EB52CAC65C44}">
      <dsp:nvSpPr>
        <dsp:cNvPr id="0" name=""/>
        <dsp:cNvSpPr/>
      </dsp:nvSpPr>
      <dsp:spPr>
        <a:xfrm>
          <a:off x="69279" y="1826203"/>
          <a:ext cx="7822532" cy="521800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14179" bIns="40640" numCol="1" spcCol="1270" anchor="ctr" anchorCtr="0">
          <a:noAutofit/>
        </a:bodyPr>
        <a:lstStyle/>
        <a:p>
          <a:pPr lvl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600" kern="1200" dirty="0" smtClean="0"/>
            <a:t>آموزش های لازم برای اعضای تیم اجرا: دوره تربیت مربی </a:t>
          </a:r>
          <a:endParaRPr lang="en-US" sz="1600" kern="1200" dirty="0"/>
        </a:p>
      </dsp:txBody>
      <dsp:txXfrm>
        <a:off x="69279" y="1826203"/>
        <a:ext cx="7822532" cy="521800"/>
      </dsp:txXfrm>
    </dsp:sp>
    <dsp:sp modelId="{BE040CAF-9A17-497D-A572-A8488868A323}">
      <dsp:nvSpPr>
        <dsp:cNvPr id="0" name=""/>
        <dsp:cNvSpPr/>
      </dsp:nvSpPr>
      <dsp:spPr>
        <a:xfrm>
          <a:off x="7565687" y="1760978"/>
          <a:ext cx="652250" cy="65225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491C60F-91FB-4A09-925F-2F6FE0C7B470}">
      <dsp:nvSpPr>
        <dsp:cNvPr id="0" name=""/>
        <dsp:cNvSpPr/>
      </dsp:nvSpPr>
      <dsp:spPr>
        <a:xfrm>
          <a:off x="69279" y="2608309"/>
          <a:ext cx="7822532" cy="521800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14179" bIns="40640" numCol="1" spcCol="1270" anchor="ctr" anchorCtr="0">
          <a:noAutofit/>
        </a:bodyPr>
        <a:lstStyle/>
        <a:p>
          <a:pPr lvl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600" kern="1200" dirty="0" smtClean="0"/>
            <a:t> نیاز نقش های مکمل:در اجرا گاهی مفید است.عروسک فک زن،تن پوش، مزاحم مجری</a:t>
          </a:r>
          <a:endParaRPr lang="en-US" sz="1600" kern="1200" dirty="0"/>
        </a:p>
      </dsp:txBody>
      <dsp:txXfrm>
        <a:off x="69279" y="2608309"/>
        <a:ext cx="7822532" cy="521800"/>
      </dsp:txXfrm>
    </dsp:sp>
    <dsp:sp modelId="{869FAE33-EB29-490E-9D07-DFCC9E387747}">
      <dsp:nvSpPr>
        <dsp:cNvPr id="0" name=""/>
        <dsp:cNvSpPr/>
      </dsp:nvSpPr>
      <dsp:spPr>
        <a:xfrm>
          <a:off x="7565687" y="2543084"/>
          <a:ext cx="652250" cy="65225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3199EB2-3120-4AF2-8374-2B76A8C59454}">
      <dsp:nvSpPr>
        <dsp:cNvPr id="0" name=""/>
        <dsp:cNvSpPr/>
      </dsp:nvSpPr>
      <dsp:spPr>
        <a:xfrm>
          <a:off x="69279" y="3292708"/>
          <a:ext cx="8018802" cy="718206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14179" bIns="40640" numCol="1" spcCol="1270" anchor="ctr" anchorCtr="0">
          <a:noAutofit/>
        </a:bodyPr>
        <a:lstStyle/>
        <a:p>
          <a:pPr lvl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600" kern="1200" dirty="0" smtClean="0"/>
            <a:t>همکاری چه نهادی ضروری است: مفید هست اما ضروری نیست.یک مربی حرفه ای به تنهایی می تواند غوغا کند.</a:t>
          </a:r>
          <a:endParaRPr lang="en-US" sz="1600" kern="1200" dirty="0"/>
        </a:p>
      </dsp:txBody>
      <dsp:txXfrm>
        <a:off x="69279" y="3292708"/>
        <a:ext cx="8018802" cy="718206"/>
      </dsp:txXfrm>
    </dsp:sp>
    <dsp:sp modelId="{735F302C-2DD7-42C6-8DDA-DA694BAAD691}">
      <dsp:nvSpPr>
        <dsp:cNvPr id="0" name=""/>
        <dsp:cNvSpPr/>
      </dsp:nvSpPr>
      <dsp:spPr>
        <a:xfrm>
          <a:off x="7761957" y="3325686"/>
          <a:ext cx="652250" cy="65225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7C97DF4-A8C5-4671-81A0-40685D07C296}">
      <dsp:nvSpPr>
        <dsp:cNvPr id="0" name=""/>
        <dsp:cNvSpPr/>
      </dsp:nvSpPr>
      <dsp:spPr>
        <a:xfrm>
          <a:off x="69279" y="4173512"/>
          <a:ext cx="8448019" cy="52180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14179" bIns="40640" numCol="1" spcCol="1270" anchor="ctr" anchorCtr="0">
          <a:noAutofit/>
        </a:bodyPr>
        <a:lstStyle/>
        <a:p>
          <a:pPr lvl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600" kern="1200" dirty="0" smtClean="0"/>
            <a:t>آیا مجوزی برای اجرا نیاز است: خیر.فقط لطف خدا و ممد اهل البیت بسیار نیاز است.</a:t>
          </a:r>
          <a:endParaRPr lang="en-US" sz="1600" kern="1200" dirty="0"/>
        </a:p>
      </dsp:txBody>
      <dsp:txXfrm>
        <a:off x="69279" y="4173512"/>
        <a:ext cx="8448019" cy="521800"/>
      </dsp:txXfrm>
    </dsp:sp>
    <dsp:sp modelId="{91357537-0A77-4F98-9FB2-311D04AFB355}">
      <dsp:nvSpPr>
        <dsp:cNvPr id="0" name=""/>
        <dsp:cNvSpPr/>
      </dsp:nvSpPr>
      <dsp:spPr>
        <a:xfrm>
          <a:off x="8191173" y="4108287"/>
          <a:ext cx="652250" cy="65225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6B91A3-FF68-4D2F-83D0-4724935D2C20}">
      <dsp:nvSpPr>
        <dsp:cNvPr id="0" name=""/>
        <dsp:cNvSpPr/>
      </dsp:nvSpPr>
      <dsp:spPr>
        <a:xfrm>
          <a:off x="5273415" y="130"/>
          <a:ext cx="4503140" cy="4093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b" anchorCtr="0">
          <a:noAutofit/>
        </a:bodyPr>
        <a:lstStyle/>
        <a:p>
          <a:pPr lvl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kern="1200" dirty="0"/>
        </a:p>
      </dsp:txBody>
      <dsp:txXfrm>
        <a:off x="5273415" y="130"/>
        <a:ext cx="4503140" cy="409376"/>
      </dsp:txXfrm>
    </dsp:sp>
    <dsp:sp modelId="{76B7237F-E8F9-4B2F-B002-7842C809E678}">
      <dsp:nvSpPr>
        <dsp:cNvPr id="0" name=""/>
        <dsp:cNvSpPr/>
      </dsp:nvSpPr>
      <dsp:spPr>
        <a:xfrm rot="10800000">
          <a:off x="1438091" y="409506"/>
          <a:ext cx="1053734" cy="833914"/>
        </a:xfrm>
        <a:prstGeom prst="chevron">
          <a:avLst>
            <a:gd name="adj" fmla="val 7061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4958FAA-128D-461E-8255-2A5C3C30AC56}">
      <dsp:nvSpPr>
        <dsp:cNvPr id="0" name=""/>
        <dsp:cNvSpPr/>
      </dsp:nvSpPr>
      <dsp:spPr>
        <a:xfrm rot="10800000">
          <a:off x="3936555" y="409506"/>
          <a:ext cx="1053734" cy="833914"/>
        </a:xfrm>
        <a:prstGeom prst="chevron">
          <a:avLst>
            <a:gd name="adj" fmla="val 7061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8136867-DC83-4323-8595-D8EFBD5DE2AF}">
      <dsp:nvSpPr>
        <dsp:cNvPr id="0" name=""/>
        <dsp:cNvSpPr/>
      </dsp:nvSpPr>
      <dsp:spPr>
        <a:xfrm rot="10800000">
          <a:off x="4569996" y="409506"/>
          <a:ext cx="1053734" cy="833914"/>
        </a:xfrm>
        <a:prstGeom prst="chevron">
          <a:avLst>
            <a:gd name="adj" fmla="val 7061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F1E6A30-29AD-4225-BD17-675BEC7C640E}">
      <dsp:nvSpPr>
        <dsp:cNvPr id="0" name=""/>
        <dsp:cNvSpPr/>
      </dsp:nvSpPr>
      <dsp:spPr>
        <a:xfrm rot="10800000">
          <a:off x="5202938" y="409506"/>
          <a:ext cx="1053734" cy="833914"/>
        </a:xfrm>
        <a:prstGeom prst="chevron">
          <a:avLst>
            <a:gd name="adj" fmla="val 7061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2C51865-8C47-4496-ABB1-970EA8276B72}">
      <dsp:nvSpPr>
        <dsp:cNvPr id="0" name=""/>
        <dsp:cNvSpPr/>
      </dsp:nvSpPr>
      <dsp:spPr>
        <a:xfrm rot="10800000">
          <a:off x="5836380" y="409506"/>
          <a:ext cx="1053734" cy="833914"/>
        </a:xfrm>
        <a:prstGeom prst="chevron">
          <a:avLst>
            <a:gd name="adj" fmla="val 7061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2B56881-6F92-4D80-A16F-FA708272034D}">
      <dsp:nvSpPr>
        <dsp:cNvPr id="0" name=""/>
        <dsp:cNvSpPr/>
      </dsp:nvSpPr>
      <dsp:spPr>
        <a:xfrm rot="10800000">
          <a:off x="6469321" y="409506"/>
          <a:ext cx="1053734" cy="833914"/>
        </a:xfrm>
        <a:prstGeom prst="chevron">
          <a:avLst>
            <a:gd name="adj" fmla="val 7061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70BADBC-5B5F-40EC-9B04-75DC0807AA73}">
      <dsp:nvSpPr>
        <dsp:cNvPr id="0" name=""/>
        <dsp:cNvSpPr/>
      </dsp:nvSpPr>
      <dsp:spPr>
        <a:xfrm rot="10800000">
          <a:off x="9164648" y="425867"/>
          <a:ext cx="1053734" cy="833914"/>
        </a:xfrm>
        <a:prstGeom prst="chevron">
          <a:avLst>
            <a:gd name="adj" fmla="val 7061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1C831BB-1FE3-44F9-BEF5-7AFAD2DF54EA}">
      <dsp:nvSpPr>
        <dsp:cNvPr id="0" name=""/>
        <dsp:cNvSpPr/>
      </dsp:nvSpPr>
      <dsp:spPr>
        <a:xfrm>
          <a:off x="1974758" y="492897"/>
          <a:ext cx="7801798" cy="66713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280" tIns="81280" rIns="81280" bIns="8128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3200" kern="1200" dirty="0" smtClean="0">
              <a:solidFill>
                <a:srgbClr val="00B0F0"/>
              </a:solidFill>
              <a:cs typeface="2  Titr" panose="00000700000000000000" pitchFamily="2" charset="-78"/>
            </a:rPr>
            <a:t>جرقه اولیه:نبودن </a:t>
          </a:r>
          <a:r>
            <a:rPr lang="fa-IR" sz="3200" kern="1200" dirty="0">
              <a:solidFill>
                <a:srgbClr val="00B0F0"/>
              </a:solidFill>
              <a:cs typeface="2  Titr" panose="00000700000000000000" pitchFamily="2" charset="-78"/>
            </a:rPr>
            <a:t>قالب­های نوین و عدم تسلط مربیان</a:t>
          </a:r>
          <a:endParaRPr lang="en-US" sz="3200" kern="1200" dirty="0">
            <a:solidFill>
              <a:srgbClr val="00B0F0"/>
            </a:solidFill>
          </a:endParaRPr>
        </a:p>
      </dsp:txBody>
      <dsp:txXfrm>
        <a:off x="1974758" y="492897"/>
        <a:ext cx="7801798" cy="667131"/>
      </dsp:txXfrm>
    </dsp:sp>
    <dsp:sp modelId="{83F59D78-8AC5-441E-9EBA-639F0D0CBC28}">
      <dsp:nvSpPr>
        <dsp:cNvPr id="0" name=""/>
        <dsp:cNvSpPr/>
      </dsp:nvSpPr>
      <dsp:spPr>
        <a:xfrm>
          <a:off x="5273415" y="1286883"/>
          <a:ext cx="4503140" cy="4093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b" anchorCtr="0">
          <a:noAutofit/>
        </a:bodyPr>
        <a:lstStyle/>
        <a:p>
          <a:pPr lvl="0" algn="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a-IR" sz="1400" kern="1200" dirty="0">
            <a:solidFill>
              <a:schemeClr val="tx1"/>
            </a:solidFill>
            <a:cs typeface="2  Titr" panose="00000700000000000000" pitchFamily="2" charset="-78"/>
          </a:endParaRPr>
        </a:p>
      </dsp:txBody>
      <dsp:txXfrm>
        <a:off x="5273415" y="1286883"/>
        <a:ext cx="4503140" cy="409376"/>
      </dsp:txXfrm>
    </dsp:sp>
    <dsp:sp modelId="{8FDB0BEF-01E0-4CEE-982A-231A8F289E8D}">
      <dsp:nvSpPr>
        <dsp:cNvPr id="0" name=""/>
        <dsp:cNvSpPr/>
      </dsp:nvSpPr>
      <dsp:spPr>
        <a:xfrm rot="10800000">
          <a:off x="1438091" y="1696259"/>
          <a:ext cx="1053734" cy="833914"/>
        </a:xfrm>
        <a:prstGeom prst="chevron">
          <a:avLst>
            <a:gd name="adj" fmla="val 7061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5E3735B-43A9-4535-9E13-744A7630699F}">
      <dsp:nvSpPr>
        <dsp:cNvPr id="0" name=""/>
        <dsp:cNvSpPr/>
      </dsp:nvSpPr>
      <dsp:spPr>
        <a:xfrm rot="10800000">
          <a:off x="3936555" y="1696259"/>
          <a:ext cx="1053734" cy="833914"/>
        </a:xfrm>
        <a:prstGeom prst="chevron">
          <a:avLst>
            <a:gd name="adj" fmla="val 7061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D1D27DD-73F0-4C27-89A3-1ABC414B7CA8}">
      <dsp:nvSpPr>
        <dsp:cNvPr id="0" name=""/>
        <dsp:cNvSpPr/>
      </dsp:nvSpPr>
      <dsp:spPr>
        <a:xfrm rot="10800000">
          <a:off x="4569996" y="1696259"/>
          <a:ext cx="1053734" cy="833914"/>
        </a:xfrm>
        <a:prstGeom prst="chevron">
          <a:avLst>
            <a:gd name="adj" fmla="val 7061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0C85D4E-278B-45C9-8652-928C104108E4}">
      <dsp:nvSpPr>
        <dsp:cNvPr id="0" name=""/>
        <dsp:cNvSpPr/>
      </dsp:nvSpPr>
      <dsp:spPr>
        <a:xfrm rot="10800000">
          <a:off x="5202938" y="1696259"/>
          <a:ext cx="1053734" cy="833914"/>
        </a:xfrm>
        <a:prstGeom prst="chevron">
          <a:avLst>
            <a:gd name="adj" fmla="val 7061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4A2B0D0-11A3-49BF-83E4-1427FFE0AB9B}">
      <dsp:nvSpPr>
        <dsp:cNvPr id="0" name=""/>
        <dsp:cNvSpPr/>
      </dsp:nvSpPr>
      <dsp:spPr>
        <a:xfrm rot="10800000">
          <a:off x="5836380" y="1696259"/>
          <a:ext cx="1053734" cy="833914"/>
        </a:xfrm>
        <a:prstGeom prst="chevron">
          <a:avLst>
            <a:gd name="adj" fmla="val 7061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2BB0099-9121-4337-B44D-D508FCA0E5CB}">
      <dsp:nvSpPr>
        <dsp:cNvPr id="0" name=""/>
        <dsp:cNvSpPr/>
      </dsp:nvSpPr>
      <dsp:spPr>
        <a:xfrm rot="10800000">
          <a:off x="6469321" y="1696259"/>
          <a:ext cx="1053734" cy="833914"/>
        </a:xfrm>
        <a:prstGeom prst="chevron">
          <a:avLst>
            <a:gd name="adj" fmla="val 7061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82D758F-5833-4613-BF51-8CD1CE0A01CF}">
      <dsp:nvSpPr>
        <dsp:cNvPr id="0" name=""/>
        <dsp:cNvSpPr/>
      </dsp:nvSpPr>
      <dsp:spPr>
        <a:xfrm rot="10800000">
          <a:off x="9164648" y="1712621"/>
          <a:ext cx="1053734" cy="833914"/>
        </a:xfrm>
        <a:prstGeom prst="chevron">
          <a:avLst>
            <a:gd name="adj" fmla="val 7061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E7C7D7B-A135-409A-9B03-82BFE37E1E28}">
      <dsp:nvSpPr>
        <dsp:cNvPr id="0" name=""/>
        <dsp:cNvSpPr/>
      </dsp:nvSpPr>
      <dsp:spPr>
        <a:xfrm>
          <a:off x="1974758" y="1779651"/>
          <a:ext cx="7801798" cy="66713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800" kern="1200" dirty="0" smtClean="0">
              <a:solidFill>
                <a:srgbClr val="FF33CC"/>
              </a:solidFill>
              <a:cs typeface="2  Titr" panose="00000700000000000000" pitchFamily="2" charset="-78"/>
            </a:rPr>
            <a:t>مهمترین تمایز: تنوع قالب ها ، جذاب و کاربردی بودن</a:t>
          </a:r>
          <a:endParaRPr lang="fa-IR" sz="2800" kern="1200" dirty="0">
            <a:solidFill>
              <a:srgbClr val="FF33CC"/>
            </a:solidFill>
            <a:cs typeface="2  Titr" panose="00000700000000000000" pitchFamily="2" charset="-78"/>
          </a:endParaRPr>
        </a:p>
      </dsp:txBody>
      <dsp:txXfrm>
        <a:off x="1974758" y="1779651"/>
        <a:ext cx="7801798" cy="667131"/>
      </dsp:txXfrm>
    </dsp:sp>
    <dsp:sp modelId="{69E35FA0-CF29-42C4-B16A-0ADF04EF17CC}">
      <dsp:nvSpPr>
        <dsp:cNvPr id="0" name=""/>
        <dsp:cNvSpPr/>
      </dsp:nvSpPr>
      <dsp:spPr>
        <a:xfrm>
          <a:off x="5273415" y="2573637"/>
          <a:ext cx="4503140" cy="4093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b" anchorCtr="0">
          <a:noAutofit/>
        </a:bodyPr>
        <a:lstStyle/>
        <a:p>
          <a:pPr lvl="0" algn="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a-IR" sz="1400" kern="1200" dirty="0">
            <a:solidFill>
              <a:schemeClr val="tx1"/>
            </a:solidFill>
            <a:cs typeface="2  Titr" panose="00000700000000000000" pitchFamily="2" charset="-78"/>
          </a:endParaRPr>
        </a:p>
      </dsp:txBody>
      <dsp:txXfrm>
        <a:off x="5273415" y="2573637"/>
        <a:ext cx="4503140" cy="409376"/>
      </dsp:txXfrm>
    </dsp:sp>
    <dsp:sp modelId="{3961BEEF-DA84-4DDA-9B4E-E878614EC7F5}">
      <dsp:nvSpPr>
        <dsp:cNvPr id="0" name=""/>
        <dsp:cNvSpPr/>
      </dsp:nvSpPr>
      <dsp:spPr>
        <a:xfrm rot="10800000">
          <a:off x="1438091" y="2983013"/>
          <a:ext cx="1053734" cy="833914"/>
        </a:xfrm>
        <a:prstGeom prst="chevron">
          <a:avLst>
            <a:gd name="adj" fmla="val 7061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05C833C-1028-4528-B550-6C13CADEE3C1}">
      <dsp:nvSpPr>
        <dsp:cNvPr id="0" name=""/>
        <dsp:cNvSpPr/>
      </dsp:nvSpPr>
      <dsp:spPr>
        <a:xfrm rot="10800000">
          <a:off x="3936555" y="2983013"/>
          <a:ext cx="1053734" cy="833914"/>
        </a:xfrm>
        <a:prstGeom prst="chevron">
          <a:avLst>
            <a:gd name="adj" fmla="val 7061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A6DF806-E66E-4CE9-A399-F1D50C60E5F3}">
      <dsp:nvSpPr>
        <dsp:cNvPr id="0" name=""/>
        <dsp:cNvSpPr/>
      </dsp:nvSpPr>
      <dsp:spPr>
        <a:xfrm rot="10800000">
          <a:off x="4569996" y="2983013"/>
          <a:ext cx="1053734" cy="833914"/>
        </a:xfrm>
        <a:prstGeom prst="chevron">
          <a:avLst>
            <a:gd name="adj" fmla="val 7061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C682FB8-23B8-4271-9ABE-E30D9BB6C0C6}">
      <dsp:nvSpPr>
        <dsp:cNvPr id="0" name=""/>
        <dsp:cNvSpPr/>
      </dsp:nvSpPr>
      <dsp:spPr>
        <a:xfrm rot="10800000">
          <a:off x="5202938" y="2983013"/>
          <a:ext cx="1053734" cy="833914"/>
        </a:xfrm>
        <a:prstGeom prst="chevron">
          <a:avLst>
            <a:gd name="adj" fmla="val 7061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8DCB846-62DE-480A-9ED0-E5BC37EC06BA}">
      <dsp:nvSpPr>
        <dsp:cNvPr id="0" name=""/>
        <dsp:cNvSpPr/>
      </dsp:nvSpPr>
      <dsp:spPr>
        <a:xfrm rot="10800000">
          <a:off x="5836380" y="2983013"/>
          <a:ext cx="1053734" cy="833914"/>
        </a:xfrm>
        <a:prstGeom prst="chevron">
          <a:avLst>
            <a:gd name="adj" fmla="val 7061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24D25F2-A9E2-444A-992F-EE0BC10BBD4E}">
      <dsp:nvSpPr>
        <dsp:cNvPr id="0" name=""/>
        <dsp:cNvSpPr/>
      </dsp:nvSpPr>
      <dsp:spPr>
        <a:xfrm rot="10800000">
          <a:off x="6469321" y="2983013"/>
          <a:ext cx="1053734" cy="833914"/>
        </a:xfrm>
        <a:prstGeom prst="chevron">
          <a:avLst>
            <a:gd name="adj" fmla="val 7061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9ED92B7-9249-4597-AD7C-71E3A01C209F}">
      <dsp:nvSpPr>
        <dsp:cNvPr id="0" name=""/>
        <dsp:cNvSpPr/>
      </dsp:nvSpPr>
      <dsp:spPr>
        <a:xfrm rot="10800000">
          <a:off x="9164648" y="2999374"/>
          <a:ext cx="1053734" cy="833914"/>
        </a:xfrm>
        <a:prstGeom prst="chevron">
          <a:avLst>
            <a:gd name="adj" fmla="val 7061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CA1CFC1-3D43-4ECD-A374-8B81A15CDE63}">
      <dsp:nvSpPr>
        <dsp:cNvPr id="0" name=""/>
        <dsp:cNvSpPr/>
      </dsp:nvSpPr>
      <dsp:spPr>
        <a:xfrm>
          <a:off x="1974758" y="3066404"/>
          <a:ext cx="7801798" cy="66713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700" kern="1200" dirty="0" smtClean="0">
              <a:solidFill>
                <a:srgbClr val="FFC000"/>
              </a:solidFill>
              <a:cs typeface="2  Titr" panose="00000700000000000000" pitchFamily="2" charset="-78"/>
            </a:rPr>
            <a:t>مهمترین شاخصه این فعالیت: کاربردی بودن هرقالب آموزشی </a:t>
          </a:r>
          <a:endParaRPr lang="fa-IR" sz="2700" kern="1200" dirty="0">
            <a:solidFill>
              <a:srgbClr val="FFC000"/>
            </a:solidFill>
            <a:cs typeface="2  Titr" panose="00000700000000000000" pitchFamily="2" charset="-78"/>
          </a:endParaRPr>
        </a:p>
      </dsp:txBody>
      <dsp:txXfrm>
        <a:off x="1974758" y="3066404"/>
        <a:ext cx="7801798" cy="667131"/>
      </dsp:txXfrm>
    </dsp:sp>
    <dsp:sp modelId="{E632EDFA-B4ED-4BCE-8BDB-4F436D763FF2}">
      <dsp:nvSpPr>
        <dsp:cNvPr id="0" name=""/>
        <dsp:cNvSpPr/>
      </dsp:nvSpPr>
      <dsp:spPr>
        <a:xfrm>
          <a:off x="5273415" y="3860390"/>
          <a:ext cx="4503140" cy="4093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b" anchorCtr="0">
          <a:noAutofit/>
        </a:bodyPr>
        <a:lstStyle/>
        <a:p>
          <a:pPr lvl="0" algn="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a-IR" sz="1400" kern="1200" dirty="0">
            <a:solidFill>
              <a:schemeClr val="tx1"/>
            </a:solidFill>
            <a:cs typeface="2  Titr" panose="00000700000000000000" pitchFamily="2" charset="-78"/>
          </a:endParaRPr>
        </a:p>
      </dsp:txBody>
      <dsp:txXfrm>
        <a:off x="5273415" y="3860390"/>
        <a:ext cx="4503140" cy="409376"/>
      </dsp:txXfrm>
    </dsp:sp>
    <dsp:sp modelId="{AD9397F0-7B5C-45BD-AEDC-6B895920FD9F}">
      <dsp:nvSpPr>
        <dsp:cNvPr id="0" name=""/>
        <dsp:cNvSpPr/>
      </dsp:nvSpPr>
      <dsp:spPr>
        <a:xfrm rot="10800000">
          <a:off x="1438091" y="4269766"/>
          <a:ext cx="1053734" cy="833914"/>
        </a:xfrm>
        <a:prstGeom prst="chevron">
          <a:avLst>
            <a:gd name="adj" fmla="val 7061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C8BF3FD-3B03-42BD-8A50-1E47B8BBCA31}">
      <dsp:nvSpPr>
        <dsp:cNvPr id="0" name=""/>
        <dsp:cNvSpPr/>
      </dsp:nvSpPr>
      <dsp:spPr>
        <a:xfrm rot="10800000">
          <a:off x="3936555" y="4269766"/>
          <a:ext cx="1053734" cy="833914"/>
        </a:xfrm>
        <a:prstGeom prst="chevron">
          <a:avLst>
            <a:gd name="adj" fmla="val 7061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3708A0D-5EAA-4063-A019-D5AC400A5E06}">
      <dsp:nvSpPr>
        <dsp:cNvPr id="0" name=""/>
        <dsp:cNvSpPr/>
      </dsp:nvSpPr>
      <dsp:spPr>
        <a:xfrm rot="10800000">
          <a:off x="4569996" y="4269766"/>
          <a:ext cx="1053734" cy="833914"/>
        </a:xfrm>
        <a:prstGeom prst="chevron">
          <a:avLst>
            <a:gd name="adj" fmla="val 7061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F6798E1-F553-453B-A180-68BBD3AB9406}">
      <dsp:nvSpPr>
        <dsp:cNvPr id="0" name=""/>
        <dsp:cNvSpPr/>
      </dsp:nvSpPr>
      <dsp:spPr>
        <a:xfrm rot="10800000">
          <a:off x="5202938" y="4269766"/>
          <a:ext cx="1053734" cy="833914"/>
        </a:xfrm>
        <a:prstGeom prst="chevron">
          <a:avLst>
            <a:gd name="adj" fmla="val 7061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8232D53-ED8D-4559-9EF2-3DDB97ADB9D3}">
      <dsp:nvSpPr>
        <dsp:cNvPr id="0" name=""/>
        <dsp:cNvSpPr/>
      </dsp:nvSpPr>
      <dsp:spPr>
        <a:xfrm rot="10800000">
          <a:off x="5836380" y="4269766"/>
          <a:ext cx="1053734" cy="833914"/>
        </a:xfrm>
        <a:prstGeom prst="chevron">
          <a:avLst>
            <a:gd name="adj" fmla="val 7061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A8496A7-6D44-49A5-A236-67E09D32B3F7}">
      <dsp:nvSpPr>
        <dsp:cNvPr id="0" name=""/>
        <dsp:cNvSpPr/>
      </dsp:nvSpPr>
      <dsp:spPr>
        <a:xfrm rot="10800000">
          <a:off x="6469321" y="4269766"/>
          <a:ext cx="1053734" cy="833914"/>
        </a:xfrm>
        <a:prstGeom prst="chevron">
          <a:avLst>
            <a:gd name="adj" fmla="val 7061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8FB09BE-15A7-4817-B9C7-E6C8C96E6277}">
      <dsp:nvSpPr>
        <dsp:cNvPr id="0" name=""/>
        <dsp:cNvSpPr/>
      </dsp:nvSpPr>
      <dsp:spPr>
        <a:xfrm rot="10800000">
          <a:off x="9164648" y="4269897"/>
          <a:ext cx="1053734" cy="833914"/>
        </a:xfrm>
        <a:prstGeom prst="chevron">
          <a:avLst>
            <a:gd name="adj" fmla="val 7061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A73E9EE-B812-45E7-84CA-A05AB21F860D}">
      <dsp:nvSpPr>
        <dsp:cNvPr id="0" name=""/>
        <dsp:cNvSpPr/>
      </dsp:nvSpPr>
      <dsp:spPr>
        <a:xfrm>
          <a:off x="1974758" y="4353158"/>
          <a:ext cx="7801798" cy="66713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800" kern="1200" dirty="0" smtClean="0">
              <a:solidFill>
                <a:srgbClr val="C00000"/>
              </a:solidFill>
              <a:cs typeface="2  Titr" panose="00000700000000000000" pitchFamily="2" charset="-78"/>
            </a:rPr>
            <a:t>چرا مخاطب این کتاب را دوست دارد:آشنا نبودن مربیان با زبان و علائق کودک و نوجوان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800" kern="1200" dirty="0" smtClean="0">
              <a:solidFill>
                <a:srgbClr val="C00000"/>
              </a:solidFill>
              <a:cs typeface="2  Titr" panose="00000700000000000000" pitchFamily="2" charset="-78"/>
            </a:rPr>
            <a:t>و این کتاب آن ها را آشنا  و توانمند می کند.</a:t>
          </a:r>
          <a:endParaRPr lang="fa-IR" sz="1800" kern="1200" dirty="0">
            <a:solidFill>
              <a:srgbClr val="C00000"/>
            </a:solidFill>
            <a:cs typeface="2  Titr" panose="00000700000000000000" pitchFamily="2" charset="-78"/>
          </a:endParaRPr>
        </a:p>
      </dsp:txBody>
      <dsp:txXfrm>
        <a:off x="1974758" y="4353158"/>
        <a:ext cx="7801798" cy="667131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EBB5B31-B666-4EA4-B8D0-D9267F5B374A}">
      <dsp:nvSpPr>
        <dsp:cNvPr id="0" name=""/>
        <dsp:cNvSpPr/>
      </dsp:nvSpPr>
      <dsp:spPr>
        <a:xfrm>
          <a:off x="10019122" y="1188712"/>
          <a:ext cx="1668162" cy="940585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60960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600" kern="1200" dirty="0" smtClean="0"/>
            <a:t>چه نیازی برطرف می شود؟</a:t>
          </a:r>
          <a:endParaRPr lang="en-US" sz="1600" kern="1200" dirty="0"/>
        </a:p>
      </dsp:txBody>
      <dsp:txXfrm>
        <a:off x="10059319" y="1188712"/>
        <a:ext cx="1668162" cy="627056"/>
      </dsp:txXfrm>
    </dsp:sp>
    <dsp:sp modelId="{3D9ED215-3FD5-4C09-89ED-7E4CAD3531F6}">
      <dsp:nvSpPr>
        <dsp:cNvPr id="0" name=""/>
        <dsp:cNvSpPr/>
      </dsp:nvSpPr>
      <dsp:spPr>
        <a:xfrm>
          <a:off x="9043593" y="2019495"/>
          <a:ext cx="3148406" cy="30240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a-IR" sz="1600" kern="1200" dirty="0" smtClean="0">
              <a:solidFill>
                <a:srgbClr val="00B050"/>
              </a:solidFill>
            </a:rPr>
            <a:t>پر بودن همیشگی دست مربی</a:t>
          </a:r>
          <a:endParaRPr lang="en-US" sz="1600" kern="1200" dirty="0">
            <a:solidFill>
              <a:srgbClr val="00B050"/>
            </a:solidFill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a-IR" sz="1600" kern="1200" dirty="0" smtClean="0">
              <a:solidFill>
                <a:srgbClr val="00B050"/>
              </a:solidFill>
            </a:rPr>
            <a:t> ازدیاد اعتماد به نفس مربی</a:t>
          </a:r>
          <a:endParaRPr lang="en-US" sz="1600" kern="1200" dirty="0">
            <a:solidFill>
              <a:srgbClr val="00B050"/>
            </a:solidFill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a-IR" sz="1600" kern="1200" dirty="0" smtClean="0">
              <a:solidFill>
                <a:srgbClr val="00B050"/>
              </a:solidFill>
            </a:rPr>
            <a:t>به روز بودن مربی</a:t>
          </a:r>
          <a:endParaRPr lang="en-US" sz="1600" kern="1200" dirty="0">
            <a:solidFill>
              <a:srgbClr val="00B050"/>
            </a:solidFill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1600" kern="1200" dirty="0">
            <a:solidFill>
              <a:srgbClr val="00B050"/>
            </a:solidFill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1600" kern="1200" dirty="0">
            <a:solidFill>
              <a:srgbClr val="00B050"/>
            </a:solidFill>
          </a:endParaRPr>
        </a:p>
      </dsp:txBody>
      <dsp:txXfrm>
        <a:off x="9132163" y="2108065"/>
        <a:ext cx="2971266" cy="2846860"/>
      </dsp:txXfrm>
    </dsp:sp>
    <dsp:sp modelId="{487229CD-D61B-43E9-B640-83EE7BDFC6E4}">
      <dsp:nvSpPr>
        <dsp:cNvPr id="0" name=""/>
        <dsp:cNvSpPr/>
      </dsp:nvSpPr>
      <dsp:spPr>
        <a:xfrm rot="10800000">
          <a:off x="8523387" y="1290340"/>
          <a:ext cx="1043646" cy="423800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000" kern="1200"/>
        </a:p>
      </dsp:txBody>
      <dsp:txXfrm rot="10800000">
        <a:off x="8650527" y="1375100"/>
        <a:ext cx="916506" cy="254280"/>
      </dsp:txXfrm>
    </dsp:sp>
    <dsp:sp modelId="{5142C954-E0F3-4D09-B854-01A6ED6D6FE2}">
      <dsp:nvSpPr>
        <dsp:cNvPr id="0" name=""/>
        <dsp:cNvSpPr/>
      </dsp:nvSpPr>
      <dsp:spPr>
        <a:xfrm>
          <a:off x="6381816" y="1188712"/>
          <a:ext cx="1668162" cy="940585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4572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200" kern="1200" dirty="0" smtClean="0"/>
            <a:t>این نیاز چگونه برطرف می شود؟</a:t>
          </a:r>
          <a:endParaRPr lang="en-US" sz="1200" kern="1200" dirty="0"/>
        </a:p>
      </dsp:txBody>
      <dsp:txXfrm>
        <a:off x="6422013" y="1188712"/>
        <a:ext cx="1668162" cy="627056"/>
      </dsp:txXfrm>
    </dsp:sp>
    <dsp:sp modelId="{91A37302-7D4F-4058-ABFD-E7967DFFF0ED}">
      <dsp:nvSpPr>
        <dsp:cNvPr id="0" name=""/>
        <dsp:cNvSpPr/>
      </dsp:nvSpPr>
      <dsp:spPr>
        <a:xfrm>
          <a:off x="5669222" y="2029263"/>
          <a:ext cx="2759107" cy="30240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a-IR" sz="1200" kern="1200" dirty="0" smtClean="0">
              <a:solidFill>
                <a:srgbClr val="7030A0"/>
              </a:solidFill>
            </a:rPr>
            <a:t>با یادگیری مهارت و هنر اجرا</a:t>
          </a:r>
          <a:endParaRPr lang="en-US" sz="1200" kern="1200" dirty="0">
            <a:solidFill>
              <a:srgbClr val="7030A0"/>
            </a:solidFill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a-IR" sz="1200" kern="1200" dirty="0" smtClean="0">
              <a:solidFill>
                <a:srgbClr val="7030A0"/>
              </a:solidFill>
            </a:rPr>
            <a:t>با تمرین و ممارست زیاد</a:t>
          </a:r>
          <a:endParaRPr lang="en-US" sz="1200" kern="1200" dirty="0">
            <a:solidFill>
              <a:srgbClr val="7030A0"/>
            </a:solidFill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a-IR" sz="1200" kern="1200" dirty="0" smtClean="0">
              <a:solidFill>
                <a:srgbClr val="7030A0"/>
              </a:solidFill>
            </a:rPr>
            <a:t>علاقه شدید به اجرا</a:t>
          </a:r>
          <a:endParaRPr lang="en-US" sz="1200" kern="1200" dirty="0">
            <a:solidFill>
              <a:srgbClr val="7030A0"/>
            </a:solidFill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1200" kern="1200" dirty="0">
            <a:solidFill>
              <a:srgbClr val="7030A0"/>
            </a:solidFill>
          </a:endParaRPr>
        </a:p>
      </dsp:txBody>
      <dsp:txXfrm>
        <a:off x="5750033" y="2110074"/>
        <a:ext cx="2597485" cy="2862378"/>
      </dsp:txXfrm>
    </dsp:sp>
    <dsp:sp modelId="{DEA83ECF-53E7-4419-B33B-E15050977463}">
      <dsp:nvSpPr>
        <dsp:cNvPr id="0" name=""/>
        <dsp:cNvSpPr/>
      </dsp:nvSpPr>
      <dsp:spPr>
        <a:xfrm rot="10800000">
          <a:off x="5196872" y="1290340"/>
          <a:ext cx="832467" cy="423800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000" kern="1200"/>
        </a:p>
      </dsp:txBody>
      <dsp:txXfrm rot="10800000">
        <a:off x="5324012" y="1375100"/>
        <a:ext cx="705327" cy="254280"/>
      </dsp:txXfrm>
    </dsp:sp>
    <dsp:sp modelId="{3ED6D6E3-549A-4848-8E40-890E482B5520}">
      <dsp:nvSpPr>
        <dsp:cNvPr id="0" name=""/>
        <dsp:cNvSpPr/>
      </dsp:nvSpPr>
      <dsp:spPr>
        <a:xfrm>
          <a:off x="3108096" y="1188712"/>
          <a:ext cx="1702206" cy="940585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4572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200" kern="1200" dirty="0" smtClean="0"/>
            <a:t>فعالیت شما چگونه نیاز را برطرف می کند؟</a:t>
          </a:r>
          <a:endParaRPr lang="en-US" sz="1200" kern="1200" dirty="0"/>
        </a:p>
      </dsp:txBody>
      <dsp:txXfrm>
        <a:off x="3149113" y="1188712"/>
        <a:ext cx="1702206" cy="627056"/>
      </dsp:txXfrm>
    </dsp:sp>
    <dsp:sp modelId="{7A841A8A-5D23-4F6B-984A-C714D8F43802}">
      <dsp:nvSpPr>
        <dsp:cNvPr id="0" name=""/>
        <dsp:cNvSpPr/>
      </dsp:nvSpPr>
      <dsp:spPr>
        <a:xfrm>
          <a:off x="3135377" y="2005706"/>
          <a:ext cx="1702206" cy="30240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a-IR" sz="1200" kern="1200" dirty="0" smtClean="0">
              <a:solidFill>
                <a:srgbClr val="00B0F0"/>
              </a:solidFill>
            </a:rPr>
            <a:t>آموزش دقیق</a:t>
          </a:r>
          <a:endParaRPr lang="en-US" sz="1200" kern="1200" dirty="0">
            <a:solidFill>
              <a:srgbClr val="00B0F0"/>
            </a:solidFill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a-IR" sz="1200" kern="1200" dirty="0" smtClean="0">
              <a:solidFill>
                <a:srgbClr val="00B0F0"/>
              </a:solidFill>
            </a:rPr>
            <a:t>قالب های جذاب</a:t>
          </a:r>
          <a:endParaRPr lang="en-US" sz="1200" kern="1200" dirty="0">
            <a:solidFill>
              <a:srgbClr val="00B0F0"/>
            </a:solidFill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a-IR" sz="1200" kern="1200" dirty="0" smtClean="0">
              <a:solidFill>
                <a:srgbClr val="00B0F0"/>
              </a:solidFill>
            </a:rPr>
            <a:t>نوآوری</a:t>
          </a:r>
          <a:endParaRPr lang="en-US" sz="1200" kern="1200" dirty="0">
            <a:solidFill>
              <a:srgbClr val="00B0F0"/>
            </a:solidFill>
          </a:endParaRPr>
        </a:p>
      </dsp:txBody>
      <dsp:txXfrm>
        <a:off x="3185233" y="2055562"/>
        <a:ext cx="1602494" cy="2924288"/>
      </dsp:txXfrm>
    </dsp:sp>
    <dsp:sp modelId="{917FF6AA-9BF4-432B-9A7E-B74EF98589EE}">
      <dsp:nvSpPr>
        <dsp:cNvPr id="0" name=""/>
        <dsp:cNvSpPr/>
      </dsp:nvSpPr>
      <dsp:spPr>
        <a:xfrm rot="10800000">
          <a:off x="2344002" y="1290340"/>
          <a:ext cx="547062" cy="423800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000" kern="1200"/>
        </a:p>
      </dsp:txBody>
      <dsp:txXfrm rot="10800000">
        <a:off x="2471142" y="1375100"/>
        <a:ext cx="419922" cy="254280"/>
      </dsp:txXfrm>
    </dsp:sp>
    <dsp:sp modelId="{8A03A86E-B883-42E4-BA96-F5290A316F78}">
      <dsp:nvSpPr>
        <dsp:cNvPr id="0" name=""/>
        <dsp:cNvSpPr/>
      </dsp:nvSpPr>
      <dsp:spPr>
        <a:xfrm>
          <a:off x="373695" y="1188712"/>
          <a:ext cx="1702206" cy="940585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4572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200" kern="1200" dirty="0" smtClean="0"/>
            <a:t>این فعالیت چه انتظاری از مخاطب متوقع است؟</a:t>
          </a:r>
          <a:endParaRPr lang="en-US" sz="1200" kern="1200" dirty="0"/>
        </a:p>
      </dsp:txBody>
      <dsp:txXfrm>
        <a:off x="414712" y="1188712"/>
        <a:ext cx="1702206" cy="627056"/>
      </dsp:txXfrm>
    </dsp:sp>
    <dsp:sp modelId="{E8650651-F93D-4D22-BF0C-94D6B6F49F99}">
      <dsp:nvSpPr>
        <dsp:cNvPr id="0" name=""/>
        <dsp:cNvSpPr/>
      </dsp:nvSpPr>
      <dsp:spPr>
        <a:xfrm>
          <a:off x="397368" y="1974770"/>
          <a:ext cx="1702206" cy="30240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a-IR" sz="1200" kern="1200" dirty="0" smtClean="0">
              <a:solidFill>
                <a:srgbClr val="FF33CC"/>
              </a:solidFill>
            </a:rPr>
            <a:t>اجرای شاد</a:t>
          </a:r>
          <a:endParaRPr lang="en-US" sz="1200" kern="1200" dirty="0">
            <a:solidFill>
              <a:srgbClr val="FF33CC"/>
            </a:solidFill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a-IR" sz="1200" kern="1200" dirty="0" smtClean="0">
              <a:solidFill>
                <a:srgbClr val="FF33CC"/>
              </a:solidFill>
            </a:rPr>
            <a:t>اجرای پر محتوا</a:t>
          </a:r>
          <a:endParaRPr lang="en-US" sz="1200" kern="1200" dirty="0">
            <a:solidFill>
              <a:srgbClr val="FF33CC"/>
            </a:solidFill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a-IR" sz="1200" kern="1200" dirty="0" smtClean="0">
              <a:solidFill>
                <a:srgbClr val="FF33CC"/>
              </a:solidFill>
            </a:rPr>
            <a:t>اجرای مستمر</a:t>
          </a:r>
          <a:endParaRPr lang="en-US" sz="1200" kern="1200" dirty="0">
            <a:solidFill>
              <a:srgbClr val="FF33CC"/>
            </a:solidFill>
          </a:endParaRPr>
        </a:p>
      </dsp:txBody>
      <dsp:txXfrm>
        <a:off x="447224" y="2024626"/>
        <a:ext cx="1602494" cy="2924288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028BA69-F402-4E16-88E0-1395A38DA1E0}">
      <dsp:nvSpPr>
        <dsp:cNvPr id="0" name=""/>
        <dsp:cNvSpPr/>
      </dsp:nvSpPr>
      <dsp:spPr>
        <a:xfrm>
          <a:off x="587305" y="8706"/>
          <a:ext cx="7740789" cy="1127353"/>
        </a:xfrm>
        <a:prstGeom prst="leftArrow">
          <a:avLst>
            <a:gd name="adj1" fmla="val 50000"/>
            <a:gd name="adj2" fmla="val 5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0" tIns="57150" rIns="57150" bIns="178967" numCol="1" spcCol="1270" anchor="ctr" anchorCtr="0">
          <a:noAutofit/>
        </a:bodyPr>
        <a:lstStyle/>
        <a:p>
          <a:pPr lvl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500" kern="1200" dirty="0" smtClean="0"/>
            <a:t>آیا قبل و بعد از برنامه سنجشی از مخاطب به عمل می آید؟</a:t>
          </a:r>
          <a:endParaRPr lang="en-US" sz="1500" kern="1200" dirty="0"/>
        </a:p>
      </dsp:txBody>
      <dsp:txXfrm>
        <a:off x="869143" y="290544"/>
        <a:ext cx="7458951" cy="563677"/>
      </dsp:txXfrm>
    </dsp:sp>
    <dsp:sp modelId="{D9668D06-7127-4B04-AA8E-7755BFDD73E8}">
      <dsp:nvSpPr>
        <dsp:cNvPr id="0" name=""/>
        <dsp:cNvSpPr/>
      </dsp:nvSpPr>
      <dsp:spPr>
        <a:xfrm>
          <a:off x="5943931" y="878058"/>
          <a:ext cx="2384163" cy="217169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500" kern="1200" dirty="0" smtClean="0"/>
            <a:t>در مخاطب کم بله اما با تعداد بالا خیر.</a:t>
          </a:r>
          <a:endParaRPr lang="en-US" sz="1500" kern="1200" dirty="0"/>
        </a:p>
      </dsp:txBody>
      <dsp:txXfrm>
        <a:off x="5943931" y="878058"/>
        <a:ext cx="2384163" cy="2171698"/>
      </dsp:txXfrm>
    </dsp:sp>
    <dsp:sp modelId="{CB7A0F3E-D209-455B-A3BB-769ED3541D3E}">
      <dsp:nvSpPr>
        <dsp:cNvPr id="0" name=""/>
        <dsp:cNvSpPr/>
      </dsp:nvSpPr>
      <dsp:spPr>
        <a:xfrm>
          <a:off x="587305" y="384490"/>
          <a:ext cx="5356626" cy="1127353"/>
        </a:xfrm>
        <a:prstGeom prst="leftArrow">
          <a:avLst>
            <a:gd name="adj1" fmla="val 50000"/>
            <a:gd name="adj2" fmla="val 5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0" tIns="57150" rIns="57150" bIns="178967" numCol="1" spcCol="1270" anchor="ctr" anchorCtr="0">
          <a:noAutofit/>
        </a:bodyPr>
        <a:lstStyle/>
        <a:p>
          <a:pPr lvl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500" kern="1200" dirty="0" smtClean="0"/>
            <a:t>استقبال مخاطب از برنامه؟</a:t>
          </a:r>
          <a:endParaRPr lang="en-US" sz="1500" kern="1200" dirty="0"/>
        </a:p>
      </dsp:txBody>
      <dsp:txXfrm>
        <a:off x="869143" y="666328"/>
        <a:ext cx="5074788" cy="563677"/>
      </dsp:txXfrm>
    </dsp:sp>
    <dsp:sp modelId="{E3D9D3CC-0E2E-4449-BB35-C5C88158759E}">
      <dsp:nvSpPr>
        <dsp:cNvPr id="0" name=""/>
        <dsp:cNvSpPr/>
      </dsp:nvSpPr>
      <dsp:spPr>
        <a:xfrm>
          <a:off x="3559768" y="1253843"/>
          <a:ext cx="2384163" cy="217169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lvl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500" kern="1200" dirty="0" smtClean="0"/>
            <a:t>بسیار عالی حتی در قشر خاکستری.</a:t>
          </a:r>
          <a:endParaRPr lang="en-US" sz="1500" kern="1200" dirty="0"/>
        </a:p>
      </dsp:txBody>
      <dsp:txXfrm>
        <a:off x="3559768" y="1253843"/>
        <a:ext cx="2384163" cy="2171698"/>
      </dsp:txXfrm>
    </dsp:sp>
    <dsp:sp modelId="{4EAE2EB6-9460-4752-AA5A-5AEA31009D2B}">
      <dsp:nvSpPr>
        <dsp:cNvPr id="0" name=""/>
        <dsp:cNvSpPr/>
      </dsp:nvSpPr>
      <dsp:spPr>
        <a:xfrm>
          <a:off x="587305" y="760275"/>
          <a:ext cx="2972463" cy="1127353"/>
        </a:xfrm>
        <a:prstGeom prst="leftArrow">
          <a:avLst>
            <a:gd name="adj1" fmla="val 50000"/>
            <a:gd name="adj2" fmla="val 5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0" tIns="57150" rIns="57150" bIns="178967" numCol="1" spcCol="1270" anchor="ctr" anchorCtr="0">
          <a:noAutofit/>
        </a:bodyPr>
        <a:lstStyle/>
        <a:p>
          <a:pPr lvl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500" kern="1200" dirty="0" smtClean="0"/>
            <a:t>تبلیغاتی برای معرفی فعالیت؟</a:t>
          </a:r>
          <a:endParaRPr lang="en-US" sz="1500" kern="1200" dirty="0"/>
        </a:p>
      </dsp:txBody>
      <dsp:txXfrm>
        <a:off x="869143" y="1042113"/>
        <a:ext cx="2690625" cy="563677"/>
      </dsp:txXfrm>
    </dsp:sp>
    <dsp:sp modelId="{8431F694-5BD5-4ECB-B5EC-9E55A7FBD2C4}">
      <dsp:nvSpPr>
        <dsp:cNvPr id="0" name=""/>
        <dsp:cNvSpPr/>
      </dsp:nvSpPr>
      <dsp:spPr>
        <a:xfrm>
          <a:off x="1175605" y="1629627"/>
          <a:ext cx="2384163" cy="213991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500" kern="1200" dirty="0" smtClean="0"/>
            <a:t>بله، در فضای مجازی و بازتابش عالی بوده</a:t>
          </a:r>
          <a:endParaRPr lang="en-US" sz="1500" kern="1200" dirty="0"/>
        </a:p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500" kern="1200" dirty="0"/>
        </a:p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500" kern="1200"/>
        </a:p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500" kern="1200"/>
        </a:p>
      </dsp:txBody>
      <dsp:txXfrm>
        <a:off x="1175605" y="1629627"/>
        <a:ext cx="2384163" cy="213991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9/3/layout/FramedTextPicture">
  <dgm:title val=""/>
  <dgm:desc val=""/>
  <dgm:catLst>
    <dgm:cat type="picture" pri="20000"/>
    <dgm:cat type="pictureconvert" pri="20000"/>
  </dgm:catLst>
  <dgm:sampData>
    <dgm:dataModel>
      <dgm:ptLst>
        <dgm:pt modelId="0" type="doc"/>
        <dgm:pt modelId="10">
          <dgm:prSet phldr="1"/>
        </dgm:pt>
      </dgm:ptLst>
      <dgm:cxnLst>
        <dgm:cxn modelId="20" srcId="0" destId="10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</dgm:ptLst>
      <dgm:cxnLst>
        <dgm:cxn modelId="20" srcId="0" destId="10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</dgm:ptLst>
      <dgm:cxnLst>
        <dgm:cxn modelId="20" srcId="0" destId="10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grDir" val="tL"/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w" for="ch" forName="composite" refType="w"/>
      <dgm:constr type="h" for="ch" forName="composite" refType="h"/>
      <dgm:constr type="primFontSz" for="des" ptType="node" op="equ" val="65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varLst>
          <dgm:chMax/>
          <dgm:chPref/>
        </dgm:varLst>
        <dgm:alg type="composite">
          <dgm:param type="ar" val="1.5179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3856"/>
              <dgm:constr type="h" for="ch" forName="Image" refType="h" fact="0.3902"/>
              <dgm:constr type="l" for="ch" forName="ParentText" refType="w" fact="0.4017"/>
              <dgm:constr type="t" for="ch" forName="ParentText" refType="h" fact="0.4146"/>
              <dgm:constr type="w" for="ch" forName="ParentText" refType="w" fact="0.5463"/>
              <dgm:constr type="h" for="ch" forName="ParentText" refType="h" fact="0.5122"/>
              <dgm:constr type="l" for="ch" forName="tlFrame" refType="w" fact="0.3535"/>
              <dgm:constr type="t" for="ch" forName="tlFrame" refType="h" fact="0.3415"/>
              <dgm:constr type="w" for="ch" forName="tlFrame" refType="w" fact="0.1312"/>
              <dgm:constr type="h" for="ch" forName="tlFrame" refType="h" fact="0.1992"/>
              <dgm:constr type="l" for="ch" forName="trFrame" refType="w" fact="0.8688"/>
              <dgm:constr type="t" for="ch" forName="trFrame" refType="h" fact="0.3415"/>
              <dgm:constr type="w" for="ch" forName="trFrame" refType="w" fact="0.1312"/>
              <dgm:constr type="h" for="ch" forName="trFrame" refType="h" fact="0.1992"/>
              <dgm:constr type="l" for="ch" forName="blFrame" refType="w" fact="0.3535"/>
              <dgm:constr type="t" for="ch" forName="blFrame" refType="h" fact="0.8008"/>
              <dgm:constr type="w" for="ch" forName="blFrame" refType="w" fact="0.1312"/>
              <dgm:constr type="h" for="ch" forName="blFrame" refType="h" fact="0.1992"/>
              <dgm:constr type="l" for="ch" forName="brFrame" refType="w" fact="0.8688"/>
              <dgm:constr type="t" for="ch" forName="brFrame" refType="h" fact="0.8008"/>
              <dgm:constr type="w" for="ch" forName="brFrame" refType="w" fact="0.1312"/>
              <dgm:constr type="h" for="ch" forName="brFrame" refType="h" fact="0.1992"/>
            </dgm:constrLst>
          </dgm:if>
          <dgm:else name="Name6">
            <dgm:constrLst>
              <dgm:constr type="l" for="ch" forName="Image" refType="w" fact="0.6144"/>
              <dgm:constr type="t" for="ch" forName="Image" refType="h" fact="0"/>
              <dgm:constr type="w" for="ch" forName="Image" refType="w" fact="0.3856"/>
              <dgm:constr type="h" for="ch" forName="Image" refType="h" fact="0.3902"/>
              <dgm:constr type="l" for="ch" forName="ParentText" refType="w" fact="0.0482"/>
              <dgm:constr type="t" for="ch" forName="ParentText" refType="h" fact="0.4146"/>
              <dgm:constr type="w" for="ch" forName="ParentText" refType="w" fact="0.5463"/>
              <dgm:constr type="h" for="ch" forName="ParentText" refType="h" fact="0.5122"/>
              <dgm:constr type="l" for="ch" forName="tlFrame" refType="w" fact="0"/>
              <dgm:constr type="t" for="ch" forName="tlFrame" refType="h" fact="0.3415"/>
              <dgm:constr type="w" for="ch" forName="tlFrame" refType="w" fact="0.1312"/>
              <dgm:constr type="h" for="ch" forName="tlFrame" refType="h" fact="0.1992"/>
              <dgm:constr type="l" for="ch" forName="trFrame" refType="w" fact="0.5153"/>
              <dgm:constr type="t" for="ch" forName="trFrame" refType="h" fact="0.3415"/>
              <dgm:constr type="w" for="ch" forName="trFrame" refType="w" fact="0.1312"/>
              <dgm:constr type="h" for="ch" forName="trFrame" refType="h" fact="0.1992"/>
              <dgm:constr type="l" for="ch" forName="blFrame" refType="w" fact="0"/>
              <dgm:constr type="t" for="ch" forName="blFrame" refType="h" fact="0.8008"/>
              <dgm:constr type="w" for="ch" forName="blFrame" refType="w" fact="0.1312"/>
              <dgm:constr type="h" for="ch" forName="blFrame" refType="h" fact="0.1992"/>
              <dgm:constr type="l" for="ch" forName="brFrame" refType="w" fact="0.5153"/>
              <dgm:constr type="t" for="ch" forName="brFrame" refType="h" fact="0.8008"/>
              <dgm:constr type="w" for="ch" forName="brFrame" refType="w" fact="0.1312"/>
              <dgm:constr type="h" for="ch" forName="brFrame" refType="h" fact="0.1992"/>
            </dgm:constrLst>
          </dgm:else>
        </dgm:choose>
        <dgm:layoutNode name="Image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tlFrame" styleLbl="node1">
          <dgm:alg type="sp"/>
          <dgm:shape xmlns:r="http://schemas.openxmlformats.org/officeDocument/2006/relationships" type="halfFrame" r:blip="">
            <dgm:adjLst>
              <dgm:adj idx="1" val="0.2577"/>
              <dgm:adj idx="2" val="0.2577"/>
            </dgm:adjLst>
          </dgm:shape>
          <dgm:presOf/>
        </dgm:layoutNode>
        <dgm:layoutNode name="trFrame" styleLbl="node1">
          <dgm:alg type="sp"/>
          <dgm:shape xmlns:r="http://schemas.openxmlformats.org/officeDocument/2006/relationships" rot="90" type="halfFrame" r:blip="">
            <dgm:adjLst>
              <dgm:adj idx="1" val="0.2577"/>
              <dgm:adj idx="2" val="0.2577"/>
            </dgm:adjLst>
          </dgm:shape>
          <dgm:presOf/>
        </dgm:layoutNode>
        <dgm:layoutNode name="blFrame" styleLbl="node1">
          <dgm:alg type="sp"/>
          <dgm:shape xmlns:r="http://schemas.openxmlformats.org/officeDocument/2006/relationships" rot="270" type="halfFrame" r:blip="">
            <dgm:adjLst>
              <dgm:adj idx="1" val="0.2577"/>
              <dgm:adj idx="2" val="0.2577"/>
            </dgm:adjLst>
          </dgm:shape>
          <dgm:presOf/>
        </dgm:layoutNode>
        <dgm:layoutNode name="brFrame" styleLbl="node1">
          <dgm:alg type="sp"/>
          <dgm:shape xmlns:r="http://schemas.openxmlformats.org/officeDocument/2006/relationships" rot="180" type="halfFrame" r:blip="">
            <dgm:adjLst>
              <dgm:adj idx="1" val="0.2577"/>
              <dgm:adj idx="2" val="0.2577"/>
            </dgm:adjLst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VerticalAccentList">
  <dgm:title val=""/>
  <dgm:desc val=""/>
  <dgm:catLst>
    <dgm:cat type="list" pri="16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refType="primFontSz" refFor="des" refForName="childtext" op="gte"/>
      <dgm:constr type="w" for="ch" forName="composite" refType="w"/>
      <dgm:constr type="h" for="ch" forName="composite" refType="h"/>
      <dgm:constr type="w" for="ch" forName="parallelogramComposite" refType="w"/>
      <dgm:constr type="h" for="ch" forName="parallelogramComposite" refType="h"/>
      <dgm:constr type="w" for="ch" forName="parenttextcomposite" refType="w" fact="0.9"/>
      <dgm:constr type="h" for="ch" forName="parenttextcomposite" refType="h" fact="0.6"/>
      <dgm:constr type="h" for="ch" forName="sibTrans" refType="h" refFor="ch" refForName="composite" op="equ" fact="0.02"/>
      <dgm:constr type="h" for="ch" forName="sibTrans" op="equ"/>
    </dgm:constrLst>
    <dgm:forEach name="nodesForEach" axis="ch" ptType="node">
      <dgm:layoutNode name="parenttextcomposite">
        <dgm:alg type="composite">
          <dgm:param type="ar" val="11"/>
        </dgm:alg>
        <dgm:shape xmlns:r="http://schemas.openxmlformats.org/officeDocument/2006/relationships" r:blip="">
          <dgm:adjLst/>
        </dgm:shape>
        <dgm:constrLst>
          <dgm:constr type="h" for="ch" forName="parenttext" refType="h"/>
          <dgm:constr type="w" for="ch" forName="parenttext" refType="w"/>
        </dgm:constrLst>
        <dgm:layoutNode name="parenttext" styleLbl="revTx">
          <dgm:varLst>
            <dgm:chMax/>
            <dgm:chPref val="2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</dgm:alg>
            </dgm:if>
            <dgm:else name="Name6">
              <dgm:alg type="tx">
                <dgm:param type="parTxLTRAlign" val="r"/>
                <dgm:param type="txAnchorVert" val="b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choose name="Name7">
        <dgm:if name="Name8" axis="ch" ptType="node" func="cnt" op="gte" val="1">
          <dgm:layoutNode name="composite">
            <dgm:alg type="composite">
              <dgm:param type="ar" val="6"/>
            </dgm:alg>
            <dgm:shape xmlns:r="http://schemas.openxmlformats.org/officeDocument/2006/relationships" r:blip="">
              <dgm:adjLst/>
            </dgm:shape>
            <dgm:choose name="Name9">
              <dgm:if name="Name10" func="var" arg="dir" op="equ" val="norm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301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if>
              <dgm:else name="Name11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883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else>
            </dgm:choose>
            <dgm:ruleLst/>
            <dgm:layoutNode name="chevron1" styleLbl="alignNode1">
              <dgm:alg type="sp"/>
              <dgm:choose name="Name12">
                <dgm:if name="Name13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4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2" styleLbl="alignNode1">
              <dgm:alg type="sp"/>
              <dgm:choose name="Name15">
                <dgm:if name="Name16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7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3" styleLbl="alignNode1">
              <dgm:alg type="sp"/>
              <dgm:choose name="Name18">
                <dgm:if name="Name19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0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4" styleLbl="alignNode1">
              <dgm:alg type="sp"/>
              <dgm:choose name="Name21">
                <dgm:if name="Name22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3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5" styleLbl="alignNode1">
              <dgm:alg type="sp"/>
              <dgm:choose name="Name24">
                <dgm:if name="Name25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6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6" styleLbl="alignNode1">
              <dgm:alg type="sp"/>
              <dgm:choose name="Name27">
                <dgm:if name="Name28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9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7" styleLbl="alignNode1">
              <dgm:alg type="sp"/>
              <dgm:choose name="Name30">
                <dgm:if name="Name31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32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ildtext" styleLbl="solidFgAcc1">
              <dgm:varLst>
                <dgm:chMax/>
                <dgm:chPref val="0"/>
                <dgm:bulletEnabled val="1"/>
              </dgm:varLst>
              <dgm:choose name="Name33">
                <dgm:if name="Name34" func="var" arg="dir" op="equ" val="norm">
                  <dgm:alg type="tx">
                    <dgm:param type="parTxLTRAlign" val="l"/>
                    <dgm:param type="txAnchorVertCh" val="t"/>
                  </dgm:alg>
                </dgm:if>
                <dgm:else name="Name35">
                  <dgm:alg type="tx">
                    <dgm:param type="parTxLTRAlign" val="r"/>
                    <dgm:param type="shpTxLTRAlignCh" val="r"/>
                    <dgm:param type="txAnchorVertCh" val="t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2"/>
                <dgm:constr type="rMarg" refType="primFontSz" fact="0.2"/>
                <dgm:constr type="tMarg" refType="primFontSz" fact="0.2"/>
                <dgm:constr type="bMarg" refType="primFontSz" fact="0.2"/>
              </dgm:constrLst>
              <dgm:ruleLst>
                <dgm:rule type="primFontSz" val="5" fact="NaN" max="NaN"/>
              </dgm:ruleLst>
            </dgm:layoutNode>
          </dgm:layoutNode>
        </dgm:if>
        <dgm:else name="Name36">
          <dgm:layoutNode name="parallelogramComposite">
            <dgm:alg type="composite">
              <dgm:param type="ar" val="50"/>
            </dgm:alg>
            <dgm:shape xmlns:r="http://schemas.openxmlformats.org/officeDocument/2006/relationships" r:blip="">
              <dgm:adjLst/>
            </dgm:shape>
            <dgm:constrLst>
              <dgm:constr type="l" for="ch" forName="parallelogram1" refType="w" fact="0"/>
              <dgm:constr type="t" for="ch" forName="parallelogram1" refType="h" fact="0"/>
              <dgm:constr type="w" for="ch" forName="parallelogram1" refType="w" fact="0.12"/>
              <dgm:constr type="h" for="ch" forName="parallelogram1" refType="h"/>
              <dgm:constr type="l" for="ch" forName="parallelogram2" refType="w" fact="0.127"/>
              <dgm:constr type="t" for="ch" forName="parallelogram2" refType="h" fact="0"/>
              <dgm:constr type="w" for="ch" forName="parallelogram2" refType="w" fact="0.12"/>
              <dgm:constr type="h" for="ch" forName="parallelogram2" refType="h"/>
              <dgm:constr type="l" for="ch" forName="parallelogram3" refType="w" fact="0.254"/>
              <dgm:constr type="t" for="ch" forName="parallelogram3" refType="h" fact="0"/>
              <dgm:constr type="w" for="ch" forName="parallelogram3" refType="w" fact="0.12"/>
              <dgm:constr type="h" for="ch" forName="parallelogram3" refType="h"/>
              <dgm:constr type="l" for="ch" forName="parallelogram4" refType="w" fact="0.381"/>
              <dgm:constr type="t" for="ch" forName="parallelogram4" refType="h" fact="0"/>
              <dgm:constr type="w" for="ch" forName="parallelogram4" refType="w" fact="0.12"/>
              <dgm:constr type="h" for="ch" forName="parallelogram4" refType="h"/>
              <dgm:constr type="l" for="ch" forName="parallelogram5" refType="w" fact="0.508"/>
              <dgm:constr type="t" for="ch" forName="parallelogram5" refType="h" fact="0"/>
              <dgm:constr type="w" for="ch" forName="parallelogram5" refType="w" fact="0.12"/>
              <dgm:constr type="h" for="ch" forName="parallelogram5" refType="h"/>
              <dgm:constr type="l" for="ch" forName="parallelogram6" refType="w" fact="0.635"/>
              <dgm:constr type="t" for="ch" forName="parallelogram6" refType="h" fact="0"/>
              <dgm:constr type="w" for="ch" forName="parallelogram6" refType="w" fact="0.12"/>
              <dgm:constr type="h" for="ch" forName="parallelogram6" refType="h"/>
              <dgm:constr type="l" for="ch" forName="parallelogram7" refType="w" fact="0.762"/>
              <dgm:constr type="t" for="ch" forName="parallelogram7" refType="h" fact="0"/>
              <dgm:constr type="w" for="ch" forName="parallelogram7" refType="w" fact="0.12"/>
              <dgm:constr type="h" for="ch" forName="parallelogram7" refType="h"/>
            </dgm:constrLst>
            <dgm:ruleLst/>
            <dgm:layoutNode name="parallelogram1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2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3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4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5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6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7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</dgm:layoutNode>
        </dgm:else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process3">
  <dgm:title val=""/>
  <dgm:desc val=""/>
  <dgm:catLst>
    <dgm:cat type="process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3" destOrd="0"/>
        <dgm:cxn modelId="12" srcId="1" destId="11" srcOrd="0" destOrd="0"/>
        <dgm:cxn modelId="23" srcId="2" destId="21" srcOrd="0" destOrd="0"/>
        <dgm:cxn modelId="34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fact="0.3333"/>
      <dgm:constr type="w" for="des" forName="parTx"/>
      <dgm:constr type="h" for="des" forName="parTx" op="equ"/>
      <dgm:constr type="h" for="des" forName="parSh" op="equ"/>
      <dgm:constr type="w" for="des" forName="desTx"/>
      <dgm:constr type="h" for="des" forName="desTx" op="equ"/>
      <dgm:constr type="w" for="des" forName="parSh"/>
      <dgm:constr type="primFontSz" for="des" forName="parTx" val="65"/>
      <dgm:constr type="secFontSz" for="des" forName="desTx" refType="primFontSz" refFor="des" refForName="parTx" op="equ"/>
      <dgm:constr type="primFontSz" for="des" forName="connTx" refType="primFontSz" refFor="des" refForName="parTx" fact="0.8"/>
      <dgm:constr type="primFontSz" for="des" forName="connTx" refType="primFontSz" refFor="des" refForName="parTx" op="lte" fact="0.8"/>
      <dgm:constr type="h" for="des" forName="parTx" refType="primFontSz" refFor="des" refForName="parTx" fact="0.8"/>
      <dgm:constr type="h" for="des" forName="parSh" refType="primFontSz" refFor="des" refForName="parTx" fact="1.2"/>
      <dgm:constr type="h" for="des" forName="desTx" refType="primFontSz" refFor="des" refForName="parTx" fact="1.6"/>
      <dgm:constr type="h" for="des" forName="parSh" refType="h" refFor="des" refForName="parTx" op="lte" fact="1.5"/>
      <dgm:constr type="h" for="des" forName="parSh" refType="h" refFor="des" refForName="parTx" op="gte" fact="1.5"/>
    </dgm:constrLst>
    <dgm:ruleLst>
      <dgm:rule type="w" for="ch" forName="composite" val="0" fact="NaN" max="NaN"/>
      <dgm:rule type="primFontSz" for="des" forName="parTx" val="5" fact="NaN" max="NaN"/>
    </dgm:ruleLst>
    <dgm:forEach name="Name3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func="var" arg="dir" op="equ" val="norm">
            <dgm:constrLst>
              <dgm:constr type="h" refType="w" fact="1000"/>
              <dgm:constr type="l" for="ch" forName="parTx"/>
              <dgm:constr type="w" for="ch" forName="parTx" refType="w" fact="0.83"/>
              <dgm:constr type="t" for="ch" forName="parTx"/>
              <dgm:constr type="l" for="ch" forName="parSh"/>
              <dgm:constr type="w" for="ch" forName="parSh" refType="w" refFor="ch" refForName="parTx"/>
              <dgm:constr type="t" for="ch" forName="parSh"/>
              <dgm:constr type="l" for="ch" forName="desTx" refType="w" fact="0.17"/>
              <dgm:constr type="w" for="ch" forName="desTx" refType="w" refFor="ch" refForName="parTx"/>
              <dgm:constr type="t" for="ch" forName="desTx" refType="h" refFor="ch" refForName="parTx"/>
            </dgm:constrLst>
          </dgm:if>
          <dgm:else name="Name6">
            <dgm:constrLst>
              <dgm:constr type="h" refType="w" fact="1000"/>
              <dgm:constr type="l" for="ch" forName="parTx" refType="w" fact="0.17"/>
              <dgm:constr type="w" for="ch" forName="parTx" refType="w" fact="0.83"/>
              <dgm:constr type="t" for="ch" forName="parTx"/>
              <dgm:constr type="l" for="ch" forName="parSh" refType="w" fact="0.15"/>
              <dgm:constr type="w" for="ch" forName="parSh" refType="w" refFor="ch" refForName="parTx"/>
              <dgm:constr type="t" for="ch" forName="parSh"/>
              <dgm:constr type="l" for="ch" forName="desTx"/>
              <dgm:constr type="w" for="ch" forName="desTx" refType="w" refFor="ch" refForName="parTx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1" hideGeom="1">
            <dgm:adjLst>
              <dgm:adj idx="1" val="0.1"/>
            </dgm:adjLst>
          </dgm:shape>
          <dgm:presOf axis="self" ptType="node"/>
          <dgm:constrLst>
            <dgm:constr type="h" refType="w" op="lte" fact="0.4"/>
            <dgm:constr type="bMarg" refType="primFontSz" fact="0.3"/>
            <dgm:constr type="h"/>
          </dgm:constrLst>
          <dgm:ruleLst>
            <dgm:rule type="h" val="INF" fact="NaN" max="NaN"/>
          </dgm:ruleLst>
        </dgm:layoutNode>
        <dgm:layoutNode name="parSh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 ptType="node"/>
          <dgm:constrLst>
            <dgm:constr type="h"/>
          </dgm:constrLst>
          <dgm:ruleLst/>
        </dgm:layoutNode>
        <dgm:layoutNode name="desTx" styleLbl="f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Rect" r:blip="">
            <dgm:adjLst>
              <dgm:adj idx="1" val="0.1"/>
            </dgm:adjLst>
          </dgm:shape>
          <dgm:presOf axis="des" ptType="node"/>
          <dgm:constrLst>
            <dgm:constr type="secFontSz" val="65"/>
            <dgm:constr type="primFontSz" refType="secFontSz"/>
            <dgm:constr type="h"/>
          </dgm:constrLst>
          <dgm:ruleLst>
            <dgm:rule type="h" val="INF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parTx"/>
            <dgm:param type="dstNode" val="parTx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9/3/layout/IncreasingArrowsProcess">
  <dgm:title val=""/>
  <dgm:desc val=""/>
  <dgm:catLst>
    <dgm:cat type="process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 val="5"/>
      <dgm:chPref val="5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axis="ch ch" ptType="node node" func="cnt" op="equ" val="0">
            <dgm:alg type="composite">
              <dgm:param type="ar" val="6.8662"/>
            </dgm:alg>
            <dgm:choose name="Name5">
              <dgm:if name="Name6" func="var" arg="dir" op="equ" val="norm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if>
              <dgm:else name="Name7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else>
            </dgm:choose>
          </dgm:if>
          <dgm:else name="Name8">
            <dgm:alg type="composite">
              <dgm:param type="ar" val="1.9864"/>
            </dgm:alg>
            <dgm:choose name="Name9">
              <dgm:if name="Name1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if>
              <dgm:else name="Name1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.076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axis="ch ch" ptType="node node" func="cnt" op="equ" val="0">
            <dgm:alg type="composite">
              <dgm:param type="ar" val="5.1498"/>
            </dgm:alg>
            <dgm:choose name="Name15">
              <dgm:if name="Name1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.462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if>
              <dgm:else name="Name1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else>
            </dgm:choose>
          </dgm:if>
          <dgm:else name="Name18">
            <dgm:alg type="composite">
              <dgm:param type="ar" val="2.0563"/>
            </dgm:alg>
            <dgm:choose name="Name19">
              <dgm:if name="Name2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.462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462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if>
              <dgm:else name="Name2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.538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076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axis="ch ch" ptType="node node" func="cnt" op="equ" val="0">
            <dgm:alg type="composite">
              <dgm:param type="ar" val="4.1198"/>
            </dgm:alg>
            <dgm:choose name="Name25">
              <dgm:if name="Name2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.308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.616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if>
              <dgm:else name="Name2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else>
            </dgm:choose>
          </dgm:if>
          <dgm:else name="Name28">
            <dgm:alg type="composite">
              <dgm:param type="ar" val="2.0702"/>
            </dgm:alg>
            <dgm:choose name="Name29">
              <dgm:if name="Name3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08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61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.308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.616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if>
              <dgm:else name="Name3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.692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84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07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axis="ch ch" ptType="node node" func="cnt" op="equ" val="0">
            <dgm:alg type="composite">
              <dgm:param type="ar" val="3.435"/>
            </dgm:alg>
            <dgm:choose name="Name35">
              <dgm:if name="Name3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.2305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.461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.6915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if>
              <dgm:else name="Name3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else>
            </dgm:choose>
          </dgm:if>
          <dgm:else name="Name38">
            <dgm:alg type="composite">
              <dgm:param type="ar" val="1.9377"/>
            </dgm:alg>
            <dgm:choose name="Name39">
              <dgm:if name="Name4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2305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461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6915"/>
                  <dgm:constr type="t" for="ch" forName="childText4" refType="h" fact="0.5"/>
                  <dgm:constr type="w" for="ch" forName="childText4" refType="w" fact="0.232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.2305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.461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.6915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if>
              <dgm:else name="Name4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.7695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539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3085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076"/>
                  <dgm:constr type="t" for="ch" forName="childText4" refType="h" fact="0.5"/>
                  <dgm:constr type="w" for="ch" forName="childText4" refType="w" fact="0.234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else>
            </dgm:choose>
          </dgm:else>
        </dgm:choose>
      </dgm:if>
      <dgm:else name="Name42">
        <dgm:choose name="Name43">
          <dgm:if name="Name44" axis="ch ch" ptType="node node" func="cnt" op="equ" val="0">
            <dgm:alg type="composite">
              <dgm:param type="ar" val="2.9463"/>
            </dgm:alg>
            <dgm:choose name="Name45">
              <dgm:if name="Name4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.1848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.3696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.5545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.7393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if>
              <dgm:else name="Name4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else>
            </dgm:choose>
          </dgm:if>
          <dgm:else name="Name48">
            <dgm:alg type="composite">
              <dgm:param type="ar" val="1.7837"/>
            </dgm:alg>
            <dgm:choose name="Name49">
              <dgm:if name="Name5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1848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3696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5545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7393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.1848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.3696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.5545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.7393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if>
              <dgm:else name="Name5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.81518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63036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44554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26072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0759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else>
            </dgm:choose>
          </dgm:else>
        </dgm:choose>
      </dgm:else>
    </dgm:choose>
    <dgm:forEach name="Name52" axis="ch" ptType="node" cnt="1">
      <dgm:layoutNode name="parentText1" styleLbl="node1">
        <dgm:varLst>
          <dgm:chMax/>
          <dgm:chPref val="3"/>
          <dgm:bulletEnabled val="1"/>
        </dgm:varLst>
        <dgm:choose name="Name53">
          <dgm:if name="Name54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55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56">
        <dgm:if name="Name57" axis="ch" ptType="node" func="cnt" op="gte" val="1">
          <dgm:layoutNode name="childText1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8"/>
      </dgm:choose>
    </dgm:forEach>
    <dgm:forEach name="Name59" axis="ch" ptType="node" st="2" cnt="1">
      <dgm:layoutNode name="parentText2" styleLbl="node1">
        <dgm:varLst>
          <dgm:chMax/>
          <dgm:chPref val="3"/>
          <dgm:bulletEnabled val="1"/>
        </dgm:varLst>
        <dgm:choose name="Name60">
          <dgm:if name="Name61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2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63">
        <dgm:if name="Name64" axis="ch" ptType="node" func="cnt" op="gte" val="1">
          <dgm:layoutNode name="childText2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5"/>
      </dgm:choose>
    </dgm:forEach>
    <dgm:forEach name="Name66" axis="ch" ptType="node" st="3" cnt="1">
      <dgm:layoutNode name="parentText3" styleLbl="node1">
        <dgm:varLst>
          <dgm:chMax/>
          <dgm:chPref val="3"/>
          <dgm:bulletEnabled val="1"/>
        </dgm:varLst>
        <dgm:choose name="Name67">
          <dgm:if name="Name68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9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0">
        <dgm:if name="Name71" axis="ch" ptType="node" func="cnt" op="gte" val="1">
          <dgm:layoutNode name="childText3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</dgm:forEach>
    <dgm:forEach name="Name73" axis="ch" ptType="node" st="4" cnt="1">
      <dgm:layoutNode name="parentText4" styleLbl="node1">
        <dgm:varLst>
          <dgm:chMax/>
          <dgm:chPref val="3"/>
          <dgm:bulletEnabled val="1"/>
        </dgm:varLst>
        <dgm:choose name="Name74">
          <dgm:if name="Name75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76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7">
        <dgm:if name="Name78" axis="ch" ptType="node" func="cnt" op="gte" val="1">
          <dgm:layoutNode name="childText4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9"/>
      </dgm:choose>
    </dgm:forEach>
    <dgm:forEach name="Name80" axis="ch" ptType="node" st="5" cnt="1">
      <dgm:layoutNode name="parentText5" styleLbl="node1">
        <dgm:varLst>
          <dgm:chMax/>
          <dgm:chPref val="3"/>
          <dgm:bulletEnabled val="1"/>
        </dgm:varLst>
        <dgm:choose name="Name81">
          <dgm:if name="Name82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83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84">
        <dgm:if name="Name85" axis="ch" ptType="node" func="cnt" op="gte" val="1">
          <dgm:layoutNode name="childText5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7E795E-D3F7-424F-B927-A942BAE5A991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C94833-92EE-40DC-B059-67B87E483E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7224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fa-IR" sz="1200" b="1" dirty="0">
                <a:latin typeface="Times New Roman" panose="02020603050405020304" pitchFamily="18" charset="0"/>
                <a:ea typeface="Times New Roman" panose="02020603050405020304" pitchFamily="18" charset="0"/>
                <a:cs typeface="B Lotus" panose="00000400000000000000" pitchFamily="2" charset="-78"/>
              </a:rPr>
              <a:t>روش مستقیم : در خواست از بیرون . مثل : امر، نهی، مواخذه، توبیخ و ... :</a:t>
            </a:r>
          </a:p>
          <a:p>
            <a:pPr marL="0" indent="0" algn="r" rtl="1">
              <a:buFont typeface="Wingdings 3" charset="2"/>
              <a:buNone/>
            </a:pPr>
            <a:r>
              <a:rPr lang="fa-IR" sz="1200" b="1" dirty="0">
                <a:latin typeface="Times New Roman" panose="02020603050405020304" pitchFamily="18" charset="0"/>
                <a:ea typeface="Times New Roman" panose="02020603050405020304" pitchFamily="18" charset="0"/>
                <a:cs typeface="B Lotus" panose="00000400000000000000" pitchFamily="2" charset="-78"/>
              </a:rPr>
              <a:t>           - شرکت اجباری در فلان کلاس آموزشی، معارفی، قرآنی و ....</a:t>
            </a:r>
          </a:p>
          <a:p>
            <a:pPr marL="0" indent="0" algn="r" rtl="1">
              <a:buNone/>
            </a:pPr>
            <a:r>
              <a:rPr lang="fa-IR" sz="1200" b="1" dirty="0">
                <a:latin typeface="Times New Roman" panose="02020603050405020304" pitchFamily="18" charset="0"/>
                <a:ea typeface="Times New Roman" panose="02020603050405020304" pitchFamily="18" charset="0"/>
                <a:cs typeface="B Lotus" panose="00000400000000000000" pitchFamily="2" charset="-78"/>
              </a:rPr>
              <a:t>           - حفظ اشعار، احادیث و آیات کودکانه تا آخر سال</a:t>
            </a:r>
          </a:p>
          <a:p>
            <a:pPr marL="0" indent="0" algn="r" rtl="1">
              <a:buNone/>
            </a:pPr>
            <a:r>
              <a:rPr lang="fa-IR" sz="1200" b="1" dirty="0">
                <a:latin typeface="Times New Roman" panose="02020603050405020304" pitchFamily="18" charset="0"/>
                <a:ea typeface="Times New Roman" panose="02020603050405020304" pitchFamily="18" charset="0"/>
                <a:cs typeface="B Lotus" panose="00000400000000000000" pitchFamily="2" charset="-78"/>
              </a:rPr>
              <a:t>           - نماز بخوان، حجاب بگیر، دزدی نکن و ....</a:t>
            </a:r>
          </a:p>
          <a:p>
            <a:pPr marL="0" indent="0" algn="r" rtl="1">
              <a:buNone/>
            </a:pPr>
            <a:r>
              <a:rPr lang="fa-IR" sz="1200" b="1" dirty="0">
                <a:latin typeface="Times New Roman" panose="02020603050405020304" pitchFamily="18" charset="0"/>
                <a:ea typeface="Times New Roman" panose="02020603050405020304" pitchFamily="18" charset="0"/>
                <a:cs typeface="B Lotus" panose="00000400000000000000" pitchFamily="2" charset="-78"/>
              </a:rPr>
              <a:t>                                        </a:t>
            </a:r>
          </a:p>
          <a:p>
            <a:pPr marL="0" indent="0" algn="r" rtl="1">
              <a:buNone/>
            </a:pPr>
            <a:r>
              <a:rPr lang="fa-IR" sz="1200" b="1" dirty="0">
                <a:latin typeface="Times New Roman" panose="02020603050405020304" pitchFamily="18" charset="0"/>
                <a:ea typeface="Times New Roman" panose="02020603050405020304" pitchFamily="18" charset="0"/>
                <a:cs typeface="B Lotus" panose="00000400000000000000" pitchFamily="2" charset="-78"/>
              </a:rPr>
              <a:t>                                     محدودیت</a:t>
            </a:r>
          </a:p>
          <a:p>
            <a:pPr marL="0" indent="0" algn="r" rtl="1">
              <a:buNone/>
            </a:pPr>
            <a:r>
              <a:rPr lang="fa-IR" sz="1200" b="1" dirty="0">
                <a:latin typeface="Times New Roman" panose="02020603050405020304" pitchFamily="18" charset="0"/>
                <a:ea typeface="Times New Roman" panose="02020603050405020304" pitchFamily="18" charset="0"/>
                <a:cs typeface="B Lotus" panose="00000400000000000000" pitchFamily="2" charset="-78"/>
              </a:rPr>
              <a:t>                                      خستگی</a:t>
            </a:r>
          </a:p>
          <a:p>
            <a:pPr marL="0" indent="0" algn="r" rtl="1">
              <a:buNone/>
            </a:pPr>
            <a:r>
              <a:rPr lang="fa-IR" sz="1200" b="1" dirty="0">
                <a:latin typeface="Times New Roman" panose="02020603050405020304" pitchFamily="18" charset="0"/>
                <a:ea typeface="Times New Roman" panose="02020603050405020304" pitchFamily="18" charset="0"/>
                <a:cs typeface="B Lotus" panose="00000400000000000000" pitchFamily="2" charset="-78"/>
              </a:rPr>
              <a:t>                                       جبهه گیری</a:t>
            </a:r>
          </a:p>
          <a:p>
            <a:pPr marL="0" indent="0" algn="r" rtl="1">
              <a:buNone/>
            </a:pPr>
            <a:endParaRPr lang="fa-IR" sz="1200" b="1" dirty="0">
              <a:latin typeface="Times New Roman" panose="02020603050405020304" pitchFamily="18" charset="0"/>
              <a:cs typeface="B Lotus" panose="00000400000000000000" pitchFamily="2" charset="-78"/>
            </a:endParaRPr>
          </a:p>
          <a:p>
            <a:pPr marL="0" indent="0" algn="r" rtl="1">
              <a:buNone/>
            </a:pPr>
            <a:r>
              <a:rPr lang="fa-IR" sz="1200" b="1" dirty="0">
                <a:latin typeface="Times New Roman" panose="02020603050405020304" pitchFamily="18" charset="0"/>
                <a:ea typeface="Times New Roman" panose="02020603050405020304" pitchFamily="18" charset="0"/>
                <a:cs typeface="B Lotus" panose="00000400000000000000" pitchFamily="2" charset="-78"/>
              </a:rPr>
              <a:t>روش غیرمستقیم : درخواست عملی از درون : ساختن یک انگیزه درونی و تحریک پیدا</a:t>
            </a:r>
          </a:p>
          <a:p>
            <a:pPr marL="0" indent="0" algn="r" rtl="1">
              <a:buNone/>
            </a:pPr>
            <a:r>
              <a:rPr lang="fa-IR" sz="1200" b="1" dirty="0">
                <a:latin typeface="Times New Roman" panose="02020603050405020304" pitchFamily="18" charset="0"/>
                <a:ea typeface="Times New Roman" panose="02020603050405020304" pitchFamily="18" charset="0"/>
                <a:cs typeface="B Lotus" panose="00000400000000000000" pitchFamily="2" charset="-78"/>
              </a:rPr>
              <a:t> کرن برای انجام عملی است که دارای جوشش درونی باشد . که با این ابزار ایجاد می گردد:</a:t>
            </a:r>
          </a:p>
          <a:p>
            <a:pPr marL="0" indent="0" algn="r" rtl="1">
              <a:buNone/>
            </a:pPr>
            <a:r>
              <a:rPr lang="fa-IR" sz="1200" b="1" dirty="0">
                <a:latin typeface="Times New Roman" panose="02020603050405020304" pitchFamily="18" charset="0"/>
                <a:ea typeface="Times New Roman" panose="02020603050405020304" pitchFamily="18" charset="0"/>
                <a:cs typeface="B Lotus" panose="00000400000000000000" pitchFamily="2" charset="-78"/>
              </a:rPr>
              <a:t> </a:t>
            </a:r>
          </a:p>
          <a:p>
            <a:pPr marL="0" indent="0" algn="r" rtl="1">
              <a:buNone/>
            </a:pPr>
            <a:r>
              <a:rPr lang="fa-IR" sz="1200" b="1" dirty="0">
                <a:latin typeface="Times New Roman" panose="02020603050405020304" pitchFamily="18" charset="0"/>
                <a:ea typeface="Times New Roman" panose="02020603050405020304" pitchFamily="18" charset="0"/>
                <a:cs typeface="B Lotus" panose="00000400000000000000" pitchFamily="2" charset="-78"/>
              </a:rPr>
              <a:t>               - شعر</a:t>
            </a:r>
          </a:p>
          <a:p>
            <a:pPr marL="0" indent="0" algn="r" rtl="1">
              <a:buNone/>
            </a:pPr>
            <a:r>
              <a:rPr lang="fa-IR" sz="1200" b="1" dirty="0">
                <a:latin typeface="Times New Roman" panose="02020603050405020304" pitchFamily="18" charset="0"/>
                <a:ea typeface="Times New Roman" panose="02020603050405020304" pitchFamily="18" charset="0"/>
                <a:cs typeface="B Lotus" panose="00000400000000000000" pitchFamily="2" charset="-78"/>
              </a:rPr>
              <a:t>               - شعار</a:t>
            </a:r>
          </a:p>
          <a:p>
            <a:pPr marL="0" indent="0" algn="r" rtl="1">
              <a:buNone/>
            </a:pPr>
            <a:r>
              <a:rPr lang="fa-IR" sz="1200" b="1" dirty="0">
                <a:latin typeface="Times New Roman" panose="02020603050405020304" pitchFamily="18" charset="0"/>
                <a:ea typeface="Times New Roman" panose="02020603050405020304" pitchFamily="18" charset="0"/>
                <a:cs typeface="B Lotus" panose="00000400000000000000" pitchFamily="2" charset="-78"/>
              </a:rPr>
              <a:t>               - مسابقه</a:t>
            </a:r>
          </a:p>
          <a:p>
            <a:pPr marL="0" indent="0" algn="r" rtl="1">
              <a:buNone/>
            </a:pPr>
            <a:r>
              <a:rPr lang="fa-IR" sz="1200" b="1" dirty="0">
                <a:latin typeface="Times New Roman" panose="02020603050405020304" pitchFamily="18" charset="0"/>
                <a:ea typeface="Times New Roman" panose="02020603050405020304" pitchFamily="18" charset="0"/>
                <a:cs typeface="B Lotus" panose="00000400000000000000" pitchFamily="2" charset="-78"/>
              </a:rPr>
              <a:t>               - راز دایره و ...</a:t>
            </a:r>
          </a:p>
          <a:p>
            <a:pPr marL="0" indent="0" algn="r" rtl="1">
              <a:buNone/>
            </a:pPr>
            <a:endParaRPr lang="fa-IR" sz="1200" b="1" dirty="0">
              <a:latin typeface="Times New Roman" panose="02020603050405020304" pitchFamily="18" charset="0"/>
              <a:ea typeface="Times New Roman" panose="02020603050405020304" pitchFamily="18" charset="0"/>
              <a:cs typeface="B Lotus" panose="00000400000000000000" pitchFamily="2" charset="-78"/>
            </a:endParaRPr>
          </a:p>
          <a:p>
            <a:pPr marL="0" indent="0" algn="r" rtl="1">
              <a:buNone/>
            </a:pPr>
            <a:r>
              <a:rPr lang="fa-IR" sz="1200" b="1" dirty="0">
                <a:latin typeface="Times New Roman" panose="02020603050405020304" pitchFamily="18" charset="0"/>
                <a:ea typeface="Times New Roman" panose="02020603050405020304" pitchFamily="18" charset="0"/>
                <a:cs typeface="B Lotus" panose="00000400000000000000" pitchFamily="2" charset="-78"/>
              </a:rPr>
              <a:t>                - خوش آیند</a:t>
            </a:r>
          </a:p>
          <a:p>
            <a:pPr marL="0" indent="0" algn="r" rtl="1">
              <a:buNone/>
            </a:pPr>
            <a:r>
              <a:rPr lang="fa-IR" sz="1200" b="1" dirty="0">
                <a:latin typeface="Times New Roman" panose="02020603050405020304" pitchFamily="18" charset="0"/>
                <a:ea typeface="Times New Roman" panose="02020603050405020304" pitchFamily="18" charset="0"/>
                <a:cs typeface="B Lotus" panose="00000400000000000000" pitchFamily="2" charset="-78"/>
              </a:rPr>
              <a:t>                -  تاثیر گذار</a:t>
            </a:r>
          </a:p>
          <a:p>
            <a:pPr marL="0" indent="0" algn="r" rtl="1">
              <a:buNone/>
            </a:pPr>
            <a:r>
              <a:rPr lang="fa-IR" sz="1200" b="1" dirty="0">
                <a:latin typeface="Times New Roman" panose="02020603050405020304" pitchFamily="18" charset="0"/>
                <a:ea typeface="Times New Roman" panose="02020603050405020304" pitchFamily="18" charset="0"/>
                <a:cs typeface="B Lotus" panose="00000400000000000000" pitchFamily="2" charset="-78"/>
              </a:rPr>
              <a:t>                -   ایجاد حس عزت نفس</a:t>
            </a:r>
          </a:p>
          <a:p>
            <a:pPr marL="0" indent="0" algn="r" rtl="1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C94833-92EE-40DC-B059-67B87E483ED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2864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C94833-92EE-40DC-B059-67B87E483ED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8881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a-I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C94833-92EE-40DC-B059-67B87E483ED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1676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8DB48-E8AC-44E4-A7FB-594868FE96C5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5059671E-1A36-4B89-8E37-D16237B360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5740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8DB48-E8AC-44E4-A7FB-594868FE96C5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5059671E-1A36-4B89-8E37-D16237B360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9524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8DB48-E8AC-44E4-A7FB-594868FE96C5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5059671E-1A36-4B89-8E37-D16237B360C9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008126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8DB48-E8AC-44E4-A7FB-594868FE96C5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5059671E-1A36-4B89-8E37-D16237B360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0490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8DB48-E8AC-44E4-A7FB-594868FE96C5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5059671E-1A36-4B89-8E37-D16237B360C9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482413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8DB48-E8AC-44E4-A7FB-594868FE96C5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5059671E-1A36-4B89-8E37-D16237B360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8611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8DB48-E8AC-44E4-A7FB-594868FE96C5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9671E-1A36-4B89-8E37-D16237B360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5664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8DB48-E8AC-44E4-A7FB-594868FE96C5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9671E-1A36-4B89-8E37-D16237B360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3549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8DB48-E8AC-44E4-A7FB-594868FE96C5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9671E-1A36-4B89-8E37-D16237B360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4871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8DB48-E8AC-44E4-A7FB-594868FE96C5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5059671E-1A36-4B89-8E37-D16237B360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1814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8DB48-E8AC-44E4-A7FB-594868FE96C5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5059671E-1A36-4B89-8E37-D16237B360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6584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8DB48-E8AC-44E4-A7FB-594868FE96C5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5059671E-1A36-4B89-8E37-D16237B360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7839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8DB48-E8AC-44E4-A7FB-594868FE96C5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9671E-1A36-4B89-8E37-D16237B360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9928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8DB48-E8AC-44E4-A7FB-594868FE96C5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9671E-1A36-4B89-8E37-D16237B360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7958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8DB48-E8AC-44E4-A7FB-594868FE96C5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9671E-1A36-4B89-8E37-D16237B360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4283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8DB48-E8AC-44E4-A7FB-594868FE96C5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5059671E-1A36-4B89-8E37-D16237B360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1875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F8DB48-E8AC-44E4-A7FB-594868FE96C5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5059671E-1A36-4B89-8E37-D16237B360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4759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738" r:id="rId13"/>
    <p:sldLayoutId id="2147483739" r:id="rId14"/>
    <p:sldLayoutId id="2147483740" r:id="rId15"/>
    <p:sldLayoutId id="2147483741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notesSlide" Target="../notesSlides/notesSlide2.xml"/><Relationship Id="rId7" Type="http://schemas.openxmlformats.org/officeDocument/2006/relationships/diagramColors" Target="../diagrams/colors4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7" Type="http://schemas.openxmlformats.org/officeDocument/2006/relationships/image" Target="../media/image2.jpg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6362887" y="-1"/>
            <a:ext cx="5820525" cy="3400023"/>
          </a:xfrm>
          <a:prstGeom prst="rect">
            <a:avLst/>
          </a:prstGeom>
          <a:solidFill>
            <a:srgbClr val="02020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3" name="Rectangle 12"/>
          <p:cNvSpPr/>
          <p:nvPr/>
        </p:nvSpPr>
        <p:spPr>
          <a:xfrm>
            <a:off x="8588" y="3400023"/>
            <a:ext cx="5820525" cy="3457978"/>
          </a:xfrm>
          <a:prstGeom prst="rect">
            <a:avLst/>
          </a:prstGeom>
          <a:solidFill>
            <a:srgbClr val="0201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43" y="-1009650"/>
            <a:ext cx="12292529" cy="9219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10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9C022853-6F18-4770-9DF9-040C1E7DC8A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02361541"/>
              </p:ext>
            </p:extLst>
          </p:nvPr>
        </p:nvGraphicFramePr>
        <p:xfrm>
          <a:off x="1079293" y="385997"/>
          <a:ext cx="11727304" cy="64720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264555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9FC3985-EA2D-4682-A752-6DF9E1991A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graphicEl>
                                              <a:dgm id="{59FC3985-EA2D-4682-A752-6DF9E1991A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graphicEl>
                                              <a:dgm id="{59FC3985-EA2D-4682-A752-6DF9E1991A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563BA87-8114-4939-B592-5B7648D4A4F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>
                                            <p:graphicEl>
                                              <a:dgm id="{3563BA87-8114-4939-B592-5B7648D4A4F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graphicEl>
                                              <a:dgm id="{3563BA87-8114-4939-B592-5B7648D4A4F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3217EF3-DBCD-4B47-B7A9-1EAFF2AB629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>
                                            <p:graphicEl>
                                              <a:dgm id="{D3217EF3-DBCD-4B47-B7A9-1EAFF2AB629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>
                                            <p:graphicEl>
                                              <a:dgm id="{D3217EF3-DBCD-4B47-B7A9-1EAFF2AB629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9FE37CA5-0D8E-4F12-87EF-F09ABA8FAC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>
                                            <p:graphicEl>
                                              <a:dgm id="{9FE37CA5-0D8E-4F12-87EF-F09ABA8FAC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>
                                            <p:graphicEl>
                                              <a:dgm id="{9FE37CA5-0D8E-4F12-87EF-F09ABA8FAC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53CB797-4AA4-4C11-8987-288935416F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>
                                            <p:graphicEl>
                                              <a:dgm id="{753CB797-4AA4-4C11-8987-288935416F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>
                                            <p:graphicEl>
                                              <a:dgm id="{753CB797-4AA4-4C11-8987-288935416F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C40C1613-FBB8-479C-92BF-697389A082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>
                                            <p:graphicEl>
                                              <a:dgm id="{C40C1613-FBB8-479C-92BF-697389A082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>
                                            <p:graphicEl>
                                              <a:dgm id="{C40C1613-FBB8-479C-92BF-697389A082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F2C0B5C5-D7ED-4898-BE62-ECCBC699046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>
                                            <p:graphicEl>
                                              <a:dgm id="{F2C0B5C5-D7ED-4898-BE62-ECCBC699046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>
                                            <p:graphicEl>
                                              <a:dgm id="{F2C0B5C5-D7ED-4898-BE62-ECCBC699046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9AAD2CF0-2029-4C82-8FD6-0E8A4CFBA14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">
                                            <p:graphicEl>
                                              <a:dgm id="{9AAD2CF0-2029-4C82-8FD6-0E8A4CFBA14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">
                                            <p:graphicEl>
                                              <a:dgm id="{9AAD2CF0-2029-4C82-8FD6-0E8A4CFBA14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9F22DF7F-FFCD-4763-BCAE-29B960234A6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">
                                            <p:graphicEl>
                                              <a:dgm id="{9F22DF7F-FFCD-4763-BCAE-29B960234A6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7">
                                            <p:graphicEl>
                                              <a:dgm id="{9F22DF7F-FFCD-4763-BCAE-29B960234A6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142EF78-6728-4755-B6D1-4CC5290ACC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7">
                                            <p:graphicEl>
                                              <a:dgm id="{A142EF78-6728-4755-B6D1-4CC5290ACC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7">
                                            <p:graphicEl>
                                              <a:dgm id="{A142EF78-6728-4755-B6D1-4CC5290ACC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B5DFCDE-1EAE-46C5-9FC8-C0643D06DA6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7">
                                            <p:graphicEl>
                                              <a:dgm id="{8B5DFCDE-1EAE-46C5-9FC8-C0643D06DA6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7">
                                            <p:graphicEl>
                                              <a:dgm id="{8B5DFCDE-1EAE-46C5-9FC8-C0643D06DA6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4150ADE-488A-4DD9-A548-28F7733FE5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7">
                                            <p:graphicEl>
                                              <a:dgm id="{64150ADE-488A-4DD9-A548-28F7733FE5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7">
                                            <p:graphicEl>
                                              <a:dgm id="{64150ADE-488A-4DD9-A548-28F7733FE5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DB1B7E4-0919-47A5-8BD9-65E181E936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7">
                                            <p:graphicEl>
                                              <a:dgm id="{3DB1B7E4-0919-47A5-8BD9-65E181E936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7">
                                            <p:graphicEl>
                                              <a:dgm id="{3DB1B7E4-0919-47A5-8BD9-65E181E936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7A572E2-E3FA-40DA-A41D-453FCC9658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7">
                                            <p:graphicEl>
                                              <a:dgm id="{87A572E2-E3FA-40DA-A41D-453FCC9658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7">
                                            <p:graphicEl>
                                              <a:dgm id="{87A572E2-E3FA-40DA-A41D-453FCC9658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AA1E14B-ADD6-48A0-850A-E2909C9FF4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7">
                                            <p:graphicEl>
                                              <a:dgm id="{1AA1E14B-ADD6-48A0-850A-E2909C9FF4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7">
                                            <p:graphicEl>
                                              <a:dgm id="{1AA1E14B-ADD6-48A0-850A-E2909C9FF4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B9C9448-8070-4F88-8E86-A95B81733E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7">
                                            <p:graphicEl>
                                              <a:dgm id="{AB9C9448-8070-4F88-8E86-A95B81733E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7">
                                            <p:graphicEl>
                                              <a:dgm id="{AB9C9448-8070-4F88-8E86-A95B81733E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57C489B-BB76-447F-ACC1-6418BB3F948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7">
                                            <p:graphicEl>
                                              <a:dgm id="{D57C489B-BB76-447F-ACC1-6418BB3F948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7">
                                            <p:graphicEl>
                                              <a:dgm id="{D57C489B-BB76-447F-ACC1-6418BB3F948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1372636-EDF2-465F-929B-10543D42967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7">
                                            <p:graphicEl>
                                              <a:dgm id="{71372636-EDF2-465F-929B-10543D42967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7">
                                            <p:graphicEl>
                                              <a:dgm id="{71372636-EDF2-465F-929B-10543D42967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E710563F-5FA9-4562-A16F-40F31D80CB7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7">
                                            <p:graphicEl>
                                              <a:dgm id="{E710563F-5FA9-4562-A16F-40F31D80CB7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7">
                                            <p:graphicEl>
                                              <a:dgm id="{E710563F-5FA9-4562-A16F-40F31D80CB7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EF12A8A-2F4A-4AB3-AB0C-0930062898F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7">
                                            <p:graphicEl>
                                              <a:dgm id="{4EF12A8A-2F4A-4AB3-AB0C-0930062898F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7">
                                            <p:graphicEl>
                                              <a:dgm id="{4EF12A8A-2F4A-4AB3-AB0C-0930062898F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24FC908-A3FD-4364-B76C-6393569ED6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7">
                                            <p:graphicEl>
                                              <a:dgm id="{424FC908-A3FD-4364-B76C-6393569ED6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7">
                                            <p:graphicEl>
                                              <a:dgm id="{424FC908-A3FD-4364-B76C-6393569ED6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978B4A05-1DFC-4D07-8F89-907D062BF2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7">
                                            <p:graphicEl>
                                              <a:dgm id="{978B4A05-1DFC-4D07-8F89-907D062BF2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7">
                                            <p:graphicEl>
                                              <a:dgm id="{978B4A05-1DFC-4D07-8F89-907D062BF2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9ECB8493-2CBF-4DA2-B745-16616DD72F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7">
                                            <p:graphicEl>
                                              <a:dgm id="{9ECB8493-2CBF-4DA2-B745-16616DD72F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7">
                                            <p:graphicEl>
                                              <a:dgm id="{9ECB8493-2CBF-4DA2-B745-16616DD72F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B94365BD-ED83-42AD-B5A9-ED5EAB15C41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7">
                                            <p:graphicEl>
                                              <a:dgm id="{B94365BD-ED83-42AD-B5A9-ED5EAB15C41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7">
                                            <p:graphicEl>
                                              <a:dgm id="{B94365BD-ED83-42AD-B5A9-ED5EAB15C41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962C6C8-07CB-4ED4-ACE3-EE0A1F60EF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7">
                                            <p:graphicEl>
                                              <a:dgm id="{6962C6C8-07CB-4ED4-ACE3-EE0A1F60EF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7">
                                            <p:graphicEl>
                                              <a:dgm id="{6962C6C8-07CB-4ED4-ACE3-EE0A1F60EF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E003140D-823E-47BF-9E10-D51312D715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7">
                                            <p:graphicEl>
                                              <a:dgm id="{E003140D-823E-47BF-9E10-D51312D715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7">
                                            <p:graphicEl>
                                              <a:dgm id="{E003140D-823E-47BF-9E10-D51312D715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 uiExpand="1">
        <p:bldSub>
          <a:bldDgm bld="one"/>
        </p:bldSub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3D79A5F3-EA14-4BC2-9774-046B4E01B82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79771988"/>
              </p:ext>
            </p:extLst>
          </p:nvPr>
        </p:nvGraphicFramePr>
        <p:xfrm>
          <a:off x="134911" y="0"/>
          <a:ext cx="12192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7217612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70E5E27E-767A-41A3-9A46-66D1A13A9D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graphicEl>
                                              <a:dgm id="{70E5E27E-767A-41A3-9A46-66D1A13A9D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graphicEl>
                                              <a:dgm id="{70E5E27E-767A-41A3-9A46-66D1A13A9D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ABEA92C0-3661-4CEC-8FF6-57CC59456F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graphicEl>
                                              <a:dgm id="{ABEA92C0-3661-4CEC-8FF6-57CC59456F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graphicEl>
                                              <a:dgm id="{ABEA92C0-3661-4CEC-8FF6-57CC59456F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D3247F4E-4C0C-4373-9B6B-7397C95C9D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graphicEl>
                                              <a:dgm id="{D3247F4E-4C0C-4373-9B6B-7397C95C9D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graphicEl>
                                              <a:dgm id="{D3247F4E-4C0C-4373-9B6B-7397C95C9D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ACEF98D-ECDF-4F5A-AEAF-CB51692565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>
                                            <p:graphicEl>
                                              <a:dgm id="{EACEF98D-ECDF-4F5A-AEAF-CB51692565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>
                                            <p:graphicEl>
                                              <a:dgm id="{EACEF98D-ECDF-4F5A-AEAF-CB51692565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DB91A7CD-23A8-400C-84D7-7DB84010A5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>
                                            <p:graphicEl>
                                              <a:dgm id="{DB91A7CD-23A8-400C-84D7-7DB84010A5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>
                                            <p:graphicEl>
                                              <a:dgm id="{DB91A7CD-23A8-400C-84D7-7DB84010A5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6189E28-D107-4072-A8AE-DA750AA43B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>
                                            <p:graphicEl>
                                              <a:dgm id="{E6189E28-D107-4072-A8AE-DA750AA43B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>
                                            <p:graphicEl>
                                              <a:dgm id="{E6189E28-D107-4072-A8AE-DA750AA43B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41E9F1D-CFA7-4E35-B863-D6D87FEA0B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graphicEl>
                                              <a:dgm id="{041E9F1D-CFA7-4E35-B863-D6D87FEA0B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graphicEl>
                                              <a:dgm id="{041E9F1D-CFA7-4E35-B863-D6D87FEA0B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3540390-F98D-4AEA-AFD3-269786D6AB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>
                                            <p:graphicEl>
                                              <a:dgm id="{03540390-F98D-4AEA-AFD3-269786D6AB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>
                                            <p:graphicEl>
                                              <a:dgm id="{03540390-F98D-4AEA-AFD3-269786D6AB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D9351279-1A82-4726-ABB7-20341403045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">
                                            <p:graphicEl>
                                              <a:dgm id="{D9351279-1A82-4726-ABB7-20341403045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">
                                            <p:graphicEl>
                                              <a:dgm id="{D9351279-1A82-4726-ABB7-20341403045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6FDC3B66-D4C0-4D88-87A1-72311ADABA6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">
                                            <p:graphicEl>
                                              <a:dgm id="{6FDC3B66-D4C0-4D88-87A1-72311ADABA6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5">
                                            <p:graphicEl>
                                              <a:dgm id="{6FDC3B66-D4C0-4D88-87A1-72311ADABA6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C5839E6-9212-4A04-8473-9C53C6E0DB3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5">
                                            <p:graphicEl>
                                              <a:dgm id="{CC5839E6-9212-4A04-8473-9C53C6E0DB3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5">
                                            <p:graphicEl>
                                              <a:dgm id="{CC5839E6-9212-4A04-8473-9C53C6E0DB3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602FD780-1C09-4586-B750-BDF7AD83536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5">
                                            <p:graphicEl>
                                              <a:dgm id="{602FD780-1C09-4586-B750-BDF7AD83536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5">
                                            <p:graphicEl>
                                              <a:dgm id="{602FD780-1C09-4586-B750-BDF7AD83536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8EB9440-1D4D-4A31-9156-B04F0F24EE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5">
                                            <p:graphicEl>
                                              <a:dgm id="{08EB9440-1D4D-4A31-9156-B04F0F24EE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5">
                                            <p:graphicEl>
                                              <a:dgm id="{08EB9440-1D4D-4A31-9156-B04F0F24EE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F0211983-9E6C-4CDC-80B8-8BF91C228F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5">
                                            <p:graphicEl>
                                              <a:dgm id="{F0211983-9E6C-4CDC-80B8-8BF91C228F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5">
                                            <p:graphicEl>
                                              <a:dgm id="{F0211983-9E6C-4CDC-80B8-8BF91C228F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1E0EF61D-5FCA-438D-89C3-8A067D4D93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5">
                                            <p:graphicEl>
                                              <a:dgm id="{1E0EF61D-5FCA-438D-89C3-8A067D4D93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5">
                                            <p:graphicEl>
                                              <a:dgm id="{1E0EF61D-5FCA-438D-89C3-8A067D4D93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8B2C7822-891B-4EB1-A445-2C2F3E3200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5">
                                            <p:graphicEl>
                                              <a:dgm id="{8B2C7822-891B-4EB1-A445-2C2F3E3200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5">
                                            <p:graphicEl>
                                              <a:dgm id="{8B2C7822-891B-4EB1-A445-2C2F3E3200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9AFDE0A-24F5-427B-B1B2-F0A90F0814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5">
                                            <p:graphicEl>
                                              <a:dgm id="{B9AFDE0A-24F5-427B-B1B2-F0A90F0814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5">
                                            <p:graphicEl>
                                              <a:dgm id="{B9AFDE0A-24F5-427B-B1B2-F0A90F0814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7B52535A-F347-4683-B849-DA43A329EB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5">
                                            <p:graphicEl>
                                              <a:dgm id="{7B52535A-F347-4683-B849-DA43A329EB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5">
                                            <p:graphicEl>
                                              <a:dgm id="{7B52535A-F347-4683-B849-DA43A329EB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FCE7AB53-5078-4F02-8928-1486016DF04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5">
                                            <p:graphicEl>
                                              <a:dgm id="{FCE7AB53-5078-4F02-8928-1486016DF04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5">
                                            <p:graphicEl>
                                              <a:dgm id="{FCE7AB53-5078-4F02-8928-1486016DF04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1590C2E4-A29E-47AB-9ADF-ACAD6EB54B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5">
                                            <p:graphicEl>
                                              <a:dgm id="{1590C2E4-A29E-47AB-9ADF-ACAD6EB54B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5">
                                            <p:graphicEl>
                                              <a:dgm id="{1590C2E4-A29E-47AB-9ADF-ACAD6EB54B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8F24403-1A33-41BC-9E89-A4254CAD45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5">
                                            <p:graphicEl>
                                              <a:dgm id="{E8F24403-1A33-41BC-9E89-A4254CAD45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5">
                                            <p:graphicEl>
                                              <a:dgm id="{E8F24403-1A33-41BC-9E89-A4254CAD45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 uiExpand="1">
        <p:bldSub>
          <a:bldDgm bld="one"/>
        </p:bldSub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dirty="0" smtClean="0"/>
              <a:t>مقدمات و لوازم فعالیت</a:t>
            </a:r>
            <a:endParaRPr lang="fa-IR" dirty="0"/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01922523"/>
              </p:ext>
            </p:extLst>
          </p:nvPr>
        </p:nvGraphicFramePr>
        <p:xfrm>
          <a:off x="2589213" y="2133600"/>
          <a:ext cx="8915400" cy="37782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77990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dirty="0" smtClean="0"/>
              <a:t>تیم کاری و همکاران فعالیت</a:t>
            </a:r>
            <a:endParaRPr lang="fa-IR" dirty="0"/>
          </a:p>
        </p:txBody>
      </p:sp>
      <p:graphicFrame>
        <p:nvGraphicFramePr>
          <p:cNvPr id="15" name="Content Placeholder 1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11798799"/>
              </p:ext>
            </p:extLst>
          </p:nvPr>
        </p:nvGraphicFramePr>
        <p:xfrm>
          <a:off x="2443438" y="1417984"/>
          <a:ext cx="8915400" cy="49563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75903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90261" y="0"/>
            <a:ext cx="5611478" cy="918956"/>
          </a:xfrm>
        </p:spPr>
        <p:txBody>
          <a:bodyPr>
            <a:normAutofit/>
          </a:bodyPr>
          <a:lstStyle/>
          <a:p>
            <a:pPr algn="ctr"/>
            <a:r>
              <a:rPr lang="fa-IR" sz="5400" dirty="0" smtClean="0">
                <a:solidFill>
                  <a:srgbClr val="0070C0"/>
                </a:solidFill>
                <a:cs typeface="Titr" pitchFamily="2" charset="-78"/>
              </a:rPr>
              <a:t>جنبه نوآورانه یا وجه امتیاز</a:t>
            </a:r>
            <a:endParaRPr lang="en-US" sz="5400" dirty="0">
              <a:solidFill>
                <a:srgbClr val="0070C0"/>
              </a:solidFill>
              <a:cs typeface="Titr" pitchFamily="2" charset="-78"/>
            </a:endParaRP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3CD89203-7703-46EE-8BAA-2A7578FD330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54035856"/>
              </p:ext>
            </p:extLst>
          </p:nvPr>
        </p:nvGraphicFramePr>
        <p:xfrm>
          <a:off x="220342" y="1400175"/>
          <a:ext cx="11751315" cy="51038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89240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1C831BB-1FE3-44F9-BEF5-7AFAD2DF54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graphicEl>
                                              <a:dgm id="{81C831BB-1FE3-44F9-BEF5-7AFAD2DF54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graphicEl>
                                              <a:dgm id="{81C831BB-1FE3-44F9-BEF5-7AFAD2DF54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E7C7D7B-A135-409A-9B03-82BFE37E1E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graphicEl>
                                              <a:dgm id="{9E7C7D7B-A135-409A-9B03-82BFE37E1E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graphicEl>
                                              <a:dgm id="{9E7C7D7B-A135-409A-9B03-82BFE37E1E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CA1CFC1-3D43-4ECD-A374-8B81A15CDE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graphicEl>
                                              <a:dgm id="{0CA1CFC1-3D43-4ECD-A374-8B81A15CDE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graphicEl>
                                              <a:dgm id="{0CA1CFC1-3D43-4ECD-A374-8B81A15CDE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A73E9EE-B812-45E7-84CA-A05AB21F860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graphicEl>
                                              <a:dgm id="{FA73E9EE-B812-45E7-84CA-A05AB21F860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graphicEl>
                                              <a:dgm id="{FA73E9EE-B812-45E7-84CA-A05AB21F860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 uiExpand="1">
        <p:bldSub>
          <a:bldDgm bld="one"/>
        </p:bldSub>
      </p:bldGraphic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dirty="0" smtClean="0"/>
              <a:t>اهداف و تاثیرات این فعالیت</a:t>
            </a:r>
            <a:endParaRPr lang="fa-IR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4241321"/>
              </p:ext>
            </p:extLst>
          </p:nvPr>
        </p:nvGraphicFramePr>
        <p:xfrm>
          <a:off x="0" y="624110"/>
          <a:ext cx="12192000" cy="60284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44385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اثر سنجی و باز خورد فعالیت</a:t>
            </a:r>
            <a:endParaRPr lang="fa-IR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14383467"/>
              </p:ext>
            </p:extLst>
          </p:nvPr>
        </p:nvGraphicFramePr>
        <p:xfrm>
          <a:off x="2589213" y="2133600"/>
          <a:ext cx="8915400" cy="37782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89306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80313" y="796388"/>
            <a:ext cx="8911687" cy="1280890"/>
          </a:xfrm>
        </p:spPr>
        <p:txBody>
          <a:bodyPr/>
          <a:lstStyle/>
          <a:p>
            <a:r>
              <a:rPr lang="fa-IR" dirty="0" smtClean="0"/>
              <a:t>تامین مالی و پشتیبانی فعالیت</a:t>
            </a:r>
            <a:endParaRPr lang="fa-IR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32133208"/>
              </p:ext>
            </p:extLst>
          </p:nvPr>
        </p:nvGraphicFramePr>
        <p:xfrm>
          <a:off x="1939857" y="1789043"/>
          <a:ext cx="8915400" cy="37782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71135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dirty="0" smtClean="0"/>
              <a:t>فعالیت های فرهنگی همسو</a:t>
            </a:r>
            <a:endParaRPr lang="fa-IR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51537079"/>
              </p:ext>
            </p:extLst>
          </p:nvPr>
        </p:nvGraphicFramePr>
        <p:xfrm>
          <a:off x="503582" y="1205948"/>
          <a:ext cx="11688417" cy="47059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31803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dirty="0" smtClean="0"/>
              <a:t>قابلیت توسعه و تکثیر پذیری فعالیت</a:t>
            </a:r>
            <a:endParaRPr lang="fa-IR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61757037"/>
              </p:ext>
            </p:extLst>
          </p:nvPr>
        </p:nvGraphicFramePr>
        <p:xfrm>
          <a:off x="2589213" y="2133600"/>
          <a:ext cx="8915400" cy="37782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19098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2025A7-053C-4860-8334-7C29D95359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12617" y="561651"/>
            <a:ext cx="7363894" cy="6601149"/>
          </a:xfrm>
        </p:spPr>
        <p:txBody>
          <a:bodyPr>
            <a:noAutofit/>
          </a:bodyPr>
          <a:lstStyle/>
          <a:p>
            <a:pPr algn="ctr" rtl="1">
              <a:lnSpc>
                <a:spcPct val="150000"/>
              </a:lnSpc>
            </a:pPr>
            <a:r>
              <a:rPr lang="fa-IR" sz="66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cs typeface="Titr" pitchFamily="2" charset="-78"/>
              </a:rPr>
              <a:t>مبلغ کودک</a:t>
            </a:r>
            <a:r>
              <a:rPr lang="fa-IR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cs typeface="Titr" pitchFamily="2" charset="-78"/>
              </a:rPr>
              <a:t>(و نو جوان)     </a:t>
            </a:r>
            <a:r>
              <a:rPr lang="fa-IR" sz="66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cs typeface="Titr" pitchFamily="2" charset="-78"/>
              </a:rPr>
              <a:t/>
            </a:r>
            <a:br>
              <a:rPr lang="fa-IR" sz="66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cs typeface="Titr" pitchFamily="2" charset="-78"/>
              </a:rPr>
            </a:br>
            <a:r>
              <a:rPr lang="fa-IR" sz="66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cs typeface="Titr" pitchFamily="2" charset="-78"/>
              </a:rPr>
              <a:t>تبلیغ با نمک</a:t>
            </a:r>
            <a:r>
              <a:rPr lang="fa-IR" sz="4000" dirty="0" smtClean="0">
                <a:solidFill>
                  <a:srgbClr val="0070C0"/>
                </a:solidFill>
                <a:cs typeface="Titr" pitchFamily="2" charset="-78"/>
              </a:rPr>
              <a:t/>
            </a:r>
            <a:br>
              <a:rPr lang="fa-IR" sz="4000" dirty="0" smtClean="0">
                <a:solidFill>
                  <a:srgbClr val="0070C0"/>
                </a:solidFill>
                <a:cs typeface="Titr" pitchFamily="2" charset="-78"/>
              </a:rPr>
            </a:br>
            <a:r>
              <a:rPr lang="fa-IR" sz="40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cs typeface="Titr" pitchFamily="2" charset="-78"/>
              </a:rPr>
              <a:t>قالب </a:t>
            </a:r>
            <a:r>
              <a:rPr lang="fa-IR" sz="40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cs typeface="Titr" pitchFamily="2" charset="-78"/>
              </a:rPr>
              <a:t>های نوین </a:t>
            </a:r>
            <a:r>
              <a:rPr lang="fa-IR" sz="40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cs typeface="Titr" pitchFamily="2" charset="-78"/>
              </a:rPr>
              <a:t>در </a:t>
            </a:r>
            <a:r>
              <a:rPr lang="fa-IR" sz="40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cs typeface="Titr" pitchFamily="2" charset="-78"/>
              </a:rPr>
              <a:t>بیان معارف دین</a:t>
            </a:r>
            <a:br>
              <a:rPr lang="fa-IR" sz="40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cs typeface="Titr" pitchFamily="2" charset="-78"/>
              </a:rPr>
            </a:br>
            <a:r>
              <a:rPr lang="fa-IR" sz="40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cs typeface="Titr" pitchFamily="2" charset="-78"/>
              </a:rPr>
              <a:t> به کودک و نوجوان </a:t>
            </a:r>
            <a:r>
              <a:rPr lang="fa-IR" sz="4000" dirty="0" smtClean="0">
                <a:solidFill>
                  <a:srgbClr val="0070C0"/>
                </a:solidFill>
                <a:cs typeface="Titr" pitchFamily="2" charset="-78"/>
              </a:rPr>
              <a:t/>
            </a:r>
            <a:br>
              <a:rPr lang="fa-IR" sz="4000" dirty="0" smtClean="0">
                <a:solidFill>
                  <a:srgbClr val="0070C0"/>
                </a:solidFill>
                <a:cs typeface="Titr" pitchFamily="2" charset="-78"/>
              </a:rPr>
            </a:br>
            <a:r>
              <a:rPr lang="fa-IR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cs typeface="Titr" pitchFamily="2" charset="-78"/>
              </a:rPr>
              <a:t>علیرضا خوش قامت</a:t>
            </a:r>
            <a:endParaRPr lang="en-US" sz="4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2294" y="0"/>
            <a:ext cx="70387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628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3568" y="531345"/>
            <a:ext cx="8911687" cy="1280890"/>
          </a:xfrm>
        </p:spPr>
        <p:txBody>
          <a:bodyPr/>
          <a:lstStyle/>
          <a:p>
            <a:pPr algn="ctr"/>
            <a:r>
              <a:rPr lang="fa-IR" dirty="0" smtClean="0"/>
              <a:t>درخواست همکاری</a:t>
            </a:r>
            <a:endParaRPr lang="fa-IR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80345869"/>
              </p:ext>
            </p:extLst>
          </p:nvPr>
        </p:nvGraphicFramePr>
        <p:xfrm>
          <a:off x="1780830" y="2120348"/>
          <a:ext cx="8915400" cy="37782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41926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fa-IR" sz="6000" dirty="0" smtClean="0">
                <a:solidFill>
                  <a:schemeClr val="accent1">
                    <a:lumMod val="60000"/>
                    <a:lumOff val="40000"/>
                  </a:schemeClr>
                </a:solidFill>
                <a:cs typeface="0 Bardiya" panose="00000400000000000000" pitchFamily="2" charset="-78"/>
              </a:rPr>
              <a:t>یک پیشنهاد</a:t>
            </a:r>
            <a:endParaRPr lang="fa-IR" sz="6000" dirty="0">
              <a:solidFill>
                <a:schemeClr val="accent1">
                  <a:lumMod val="60000"/>
                  <a:lumOff val="40000"/>
                </a:schemeClr>
              </a:solidFill>
              <a:cs typeface="0 Bardiya" panose="00000400000000000000" pitchFamily="2" charset="-78"/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54350400"/>
              </p:ext>
            </p:extLst>
          </p:nvPr>
        </p:nvGraphicFramePr>
        <p:xfrm>
          <a:off x="2589213" y="2133600"/>
          <a:ext cx="8915400" cy="37782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3685" y="409520"/>
            <a:ext cx="3444948" cy="2990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90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6087" y="187034"/>
            <a:ext cx="3500081" cy="2743201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5760" y="235526"/>
            <a:ext cx="3810000" cy="2757055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598" y="124690"/>
            <a:ext cx="3727835" cy="2867891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7" name="TextBox 6"/>
          <p:cNvSpPr txBox="1"/>
          <p:nvPr/>
        </p:nvSpPr>
        <p:spPr>
          <a:xfrm>
            <a:off x="7848249" y="3367311"/>
            <a:ext cx="4167919" cy="39703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fa-IR" sz="2800" b="1" dirty="0" smtClean="0">
                <a:solidFill>
                  <a:srgbClr val="00B050"/>
                </a:solidFill>
                <a:cs typeface="0 Bardiya" panose="00000400000000000000" pitchFamily="2" charset="-78"/>
              </a:rPr>
              <a:t>رزومه کوتاه:</a:t>
            </a:r>
          </a:p>
          <a:p>
            <a:pPr algn="r"/>
            <a:endParaRPr lang="fa-IR" sz="2800" b="1" dirty="0" smtClean="0">
              <a:solidFill>
                <a:srgbClr val="C00000"/>
              </a:solidFill>
              <a:cs typeface="0 Bardiya" panose="00000400000000000000" pitchFamily="2" charset="-78"/>
            </a:endParaRPr>
          </a:p>
          <a:p>
            <a:pPr algn="r"/>
            <a:r>
              <a:rPr lang="fa-IR" sz="2800" b="1" dirty="0" smtClean="0">
                <a:solidFill>
                  <a:srgbClr val="C00000"/>
                </a:solidFill>
                <a:cs typeface="0 Bardiya" panose="00000400000000000000" pitchFamily="2" charset="-78"/>
              </a:rPr>
              <a:t>علیرضا خوش قامت</a:t>
            </a:r>
            <a:endParaRPr lang="en-US" sz="2800" b="1" dirty="0" smtClean="0">
              <a:solidFill>
                <a:srgbClr val="C00000"/>
              </a:solidFill>
              <a:cs typeface="0 Bardiya" panose="00000400000000000000" pitchFamily="2" charset="-78"/>
            </a:endParaRPr>
          </a:p>
          <a:p>
            <a:pPr algn="r"/>
            <a:endParaRPr lang="fa-IR" sz="2800" b="1" dirty="0" smtClean="0">
              <a:solidFill>
                <a:srgbClr val="C00000"/>
              </a:solidFill>
              <a:cs typeface="0 Bardiya" panose="00000400000000000000" pitchFamily="2" charset="-78"/>
            </a:endParaRPr>
          </a:p>
          <a:p>
            <a:pPr algn="r"/>
            <a:r>
              <a:rPr lang="fa-IR" sz="2800" b="1" dirty="0" smtClean="0">
                <a:solidFill>
                  <a:srgbClr val="C00000"/>
                </a:solidFill>
                <a:cs typeface="0 Bardiya" panose="00000400000000000000" pitchFamily="2" charset="-78"/>
              </a:rPr>
              <a:t>مشاور مرکز مشاوره سلاله</a:t>
            </a:r>
          </a:p>
          <a:p>
            <a:pPr algn="r"/>
            <a:r>
              <a:rPr lang="fa-IR" sz="2800" b="1" dirty="0" smtClean="0">
                <a:solidFill>
                  <a:srgbClr val="C00000"/>
                </a:solidFill>
                <a:cs typeface="0 Bardiya" panose="00000400000000000000" pitchFamily="2" charset="-78"/>
              </a:rPr>
              <a:t>مدرس حوزه</a:t>
            </a:r>
          </a:p>
          <a:p>
            <a:pPr algn="r"/>
            <a:r>
              <a:rPr lang="fa-IR" sz="2800" b="1" dirty="0" smtClean="0">
                <a:solidFill>
                  <a:srgbClr val="C00000"/>
                </a:solidFill>
                <a:cs typeface="0 Bardiya" panose="00000400000000000000" pitchFamily="2" charset="-78"/>
              </a:rPr>
              <a:t>کمربند مشکی دان 2 تکواندو</a:t>
            </a:r>
          </a:p>
          <a:p>
            <a:pPr algn="r"/>
            <a:endParaRPr lang="fa-IR" sz="2800" b="1" dirty="0">
              <a:solidFill>
                <a:srgbClr val="C00000"/>
              </a:solidFill>
              <a:cs typeface="0 Bardiya" panose="00000400000000000000" pitchFamily="2" charset="-78"/>
            </a:endParaRPr>
          </a:p>
          <a:p>
            <a:pPr algn="r"/>
            <a:endParaRPr lang="fa-IR" sz="2800" b="1" dirty="0">
              <a:solidFill>
                <a:srgbClr val="C00000"/>
              </a:solidFill>
              <a:cs typeface="0 Bardiya" panose="00000400000000000000" pitchFamily="2" charset="-7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233684" y="3307335"/>
            <a:ext cx="3905300" cy="353943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r"/>
            <a:r>
              <a:rPr lang="fa-IR" sz="2800" b="1" dirty="0" smtClean="0">
                <a:solidFill>
                  <a:schemeClr val="accent5">
                    <a:lumMod val="75000"/>
                  </a:schemeClr>
                </a:solidFill>
                <a:cs typeface="0 Bardiya" panose="00000400000000000000" pitchFamily="2" charset="-78"/>
              </a:rPr>
              <a:t>مجری صحنه برنامه های ملی مذهبی</a:t>
            </a:r>
          </a:p>
          <a:p>
            <a:pPr algn="r"/>
            <a:r>
              <a:rPr lang="fa-IR" sz="2800" b="1" dirty="0" smtClean="0">
                <a:solidFill>
                  <a:schemeClr val="accent5">
                    <a:lumMod val="75000"/>
                  </a:schemeClr>
                </a:solidFill>
                <a:cs typeface="0 Bardiya" panose="00000400000000000000" pitchFamily="2" charset="-78"/>
              </a:rPr>
              <a:t>در سراسر کشور :</a:t>
            </a:r>
          </a:p>
          <a:p>
            <a:pPr algn="r"/>
            <a:endParaRPr lang="fa-IR" sz="2800" b="1" dirty="0" smtClean="0">
              <a:solidFill>
                <a:schemeClr val="accent5">
                  <a:lumMod val="75000"/>
                </a:schemeClr>
              </a:solidFill>
              <a:cs typeface="0 Bardiya" panose="00000400000000000000" pitchFamily="2" charset="-78"/>
            </a:endParaRPr>
          </a:p>
          <a:p>
            <a:pPr algn="r"/>
            <a:r>
              <a:rPr lang="fa-IR" sz="2800" b="1" dirty="0" smtClean="0">
                <a:solidFill>
                  <a:schemeClr val="accent5">
                    <a:lumMod val="75000"/>
                  </a:schemeClr>
                </a:solidFill>
                <a:cs typeface="0 Bardiya" panose="00000400000000000000" pitchFamily="2" charset="-78"/>
              </a:rPr>
              <a:t>جشن تکلیف پسر و دختر</a:t>
            </a:r>
          </a:p>
          <a:p>
            <a:pPr lvl="0" algn="r"/>
            <a:r>
              <a:rPr lang="fa-IR" sz="2800" b="1" dirty="0">
                <a:solidFill>
                  <a:schemeClr val="accent5">
                    <a:lumMod val="75000"/>
                  </a:schemeClr>
                </a:solidFill>
                <a:cs typeface="0 Bardiya" panose="00000400000000000000" pitchFamily="2" charset="-78"/>
              </a:rPr>
              <a:t>جشن های خانوادگی </a:t>
            </a:r>
            <a:endParaRPr lang="fa-IR" sz="2800" b="1" dirty="0" smtClean="0">
              <a:solidFill>
                <a:schemeClr val="accent5">
                  <a:lumMod val="75000"/>
                </a:schemeClr>
              </a:solidFill>
              <a:cs typeface="0 Bardiya" panose="00000400000000000000" pitchFamily="2" charset="-78"/>
            </a:endParaRPr>
          </a:p>
          <a:p>
            <a:pPr algn="r"/>
            <a:r>
              <a:rPr lang="fa-IR" sz="2800" b="1" dirty="0" smtClean="0">
                <a:solidFill>
                  <a:schemeClr val="accent5">
                    <a:lumMod val="75000"/>
                  </a:schemeClr>
                </a:solidFill>
                <a:cs typeface="0 Bardiya" panose="00000400000000000000" pitchFamily="2" charset="-78"/>
              </a:rPr>
              <a:t>جشن قرآن</a:t>
            </a:r>
          </a:p>
          <a:p>
            <a:pPr algn="r"/>
            <a:r>
              <a:rPr lang="fa-IR" sz="2800" b="1" dirty="0" smtClean="0">
                <a:solidFill>
                  <a:schemeClr val="accent5">
                    <a:lumMod val="75000"/>
                  </a:schemeClr>
                </a:solidFill>
                <a:cs typeface="0 Bardiya" panose="00000400000000000000" pitchFamily="2" charset="-78"/>
              </a:rPr>
              <a:t>جشن الفبا</a:t>
            </a:r>
          </a:p>
          <a:p>
            <a:pPr algn="r"/>
            <a:r>
              <a:rPr lang="fa-IR" sz="2800" b="1" dirty="0" smtClean="0">
                <a:solidFill>
                  <a:schemeClr val="accent5">
                    <a:lumMod val="75000"/>
                  </a:schemeClr>
                </a:solidFill>
                <a:cs typeface="0 Bardiya" panose="00000400000000000000" pitchFamily="2" charset="-78"/>
              </a:rPr>
              <a:t>جشن ادب و...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69324" y="3386958"/>
            <a:ext cx="3429208" cy="341632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r"/>
            <a:r>
              <a:rPr lang="fa-IR" sz="2400" b="1" dirty="0" smtClean="0">
                <a:solidFill>
                  <a:srgbClr val="00B0F0"/>
                </a:solidFill>
                <a:cs typeface="0 Bardiya" panose="00000400000000000000" pitchFamily="2" charset="-78"/>
              </a:rPr>
              <a:t>مدرس تربیت مربی کودک و نوجوان</a:t>
            </a:r>
          </a:p>
          <a:p>
            <a:pPr algn="r"/>
            <a:r>
              <a:rPr lang="fa-IR" sz="2400" b="1" dirty="0" smtClean="0">
                <a:solidFill>
                  <a:srgbClr val="00B0F0"/>
                </a:solidFill>
                <a:cs typeface="0 Bardiya" panose="00000400000000000000" pitchFamily="2" charset="-78"/>
              </a:rPr>
              <a:t>برای :</a:t>
            </a:r>
          </a:p>
          <a:p>
            <a:pPr algn="r"/>
            <a:endParaRPr lang="fa-IR" sz="2400" b="1" dirty="0" smtClean="0">
              <a:solidFill>
                <a:srgbClr val="00B0F0"/>
              </a:solidFill>
              <a:cs typeface="0 Bardiya" panose="00000400000000000000" pitchFamily="2" charset="-78"/>
            </a:endParaRPr>
          </a:p>
          <a:p>
            <a:pPr algn="r"/>
            <a:r>
              <a:rPr lang="fa-IR" sz="2400" b="1" dirty="0" smtClean="0">
                <a:solidFill>
                  <a:srgbClr val="00B0F0"/>
                </a:solidFill>
                <a:cs typeface="0 Bardiya" panose="00000400000000000000" pitchFamily="2" charset="-78"/>
              </a:rPr>
              <a:t>طلاب</a:t>
            </a:r>
          </a:p>
          <a:p>
            <a:pPr algn="r"/>
            <a:r>
              <a:rPr lang="fa-IR" sz="2400" b="1" dirty="0" smtClean="0">
                <a:solidFill>
                  <a:srgbClr val="00B0F0"/>
                </a:solidFill>
                <a:cs typeface="0 Bardiya" panose="00000400000000000000" pitchFamily="2" charset="-78"/>
              </a:rPr>
              <a:t>معلمان</a:t>
            </a:r>
          </a:p>
          <a:p>
            <a:pPr algn="r"/>
            <a:r>
              <a:rPr lang="fa-IR" sz="2400" b="1" dirty="0" smtClean="0">
                <a:solidFill>
                  <a:srgbClr val="00B0F0"/>
                </a:solidFill>
                <a:cs typeface="0 Bardiya" panose="00000400000000000000" pitchFamily="2" charset="-78"/>
              </a:rPr>
              <a:t>مربیان</a:t>
            </a:r>
          </a:p>
          <a:p>
            <a:pPr algn="r"/>
            <a:r>
              <a:rPr lang="fa-IR" sz="2400" b="1" dirty="0" smtClean="0">
                <a:solidFill>
                  <a:srgbClr val="00B0F0"/>
                </a:solidFill>
                <a:cs typeface="0 Bardiya" panose="00000400000000000000" pitchFamily="2" charset="-78"/>
              </a:rPr>
              <a:t>والدین</a:t>
            </a:r>
          </a:p>
          <a:p>
            <a:pPr algn="r"/>
            <a:endParaRPr lang="fa-IR" sz="2400" b="1" dirty="0">
              <a:cs typeface="0 Bardiya" panose="00000400000000000000" pitchFamily="2" charset="-78"/>
            </a:endParaRPr>
          </a:p>
          <a:p>
            <a:pPr algn="r"/>
            <a:r>
              <a:rPr lang="en-US" sz="2400" b="1" dirty="0" err="1" smtClean="0">
                <a:solidFill>
                  <a:srgbClr val="FF33CC"/>
                </a:solidFill>
                <a:cs typeface="0 Bardiya" panose="00000400000000000000" pitchFamily="2" charset="-78"/>
              </a:rPr>
              <a:t>Eitaa</a:t>
            </a:r>
            <a:r>
              <a:rPr lang="en-US" sz="2400" b="1" dirty="0" smtClean="0">
                <a:solidFill>
                  <a:srgbClr val="FF33CC"/>
                </a:solidFill>
                <a:cs typeface="0 Bardiya" panose="00000400000000000000" pitchFamily="2" charset="-78"/>
              </a:rPr>
              <a:t>: </a:t>
            </a:r>
            <a:r>
              <a:rPr lang="en-US" sz="2400" b="1" dirty="0" err="1" smtClean="0">
                <a:solidFill>
                  <a:srgbClr val="FF33CC"/>
                </a:solidFill>
                <a:cs typeface="0 Bardiya" panose="00000400000000000000" pitchFamily="2" charset="-78"/>
              </a:rPr>
              <a:t>golekhoshboo</a:t>
            </a:r>
            <a:r>
              <a:rPr lang="fa-IR" sz="2400" b="1" dirty="0" smtClean="0">
                <a:solidFill>
                  <a:srgbClr val="FF33CC"/>
                </a:solidFill>
                <a:cs typeface="0 Bardiya" panose="00000400000000000000" pitchFamily="2" charset="-78"/>
              </a:rPr>
              <a:t> </a:t>
            </a:r>
            <a:endParaRPr lang="fa-IR" sz="2400" b="1" dirty="0">
              <a:solidFill>
                <a:srgbClr val="FF33CC"/>
              </a:solidFill>
              <a:cs typeface="0 Bardiya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114697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6821" y="416140"/>
            <a:ext cx="8911687" cy="1280890"/>
          </a:xfrm>
        </p:spPr>
        <p:txBody>
          <a:bodyPr/>
          <a:lstStyle/>
          <a:p>
            <a:pPr algn="ctr"/>
            <a:r>
              <a:rPr lang="fa-IR" dirty="0" smtClean="0">
                <a:solidFill>
                  <a:srgbClr val="00B050"/>
                </a:solidFill>
              </a:rPr>
              <a:t>کاور فعالیت</a:t>
            </a:r>
            <a:endParaRPr lang="fa-IR" dirty="0">
              <a:solidFill>
                <a:srgbClr val="00B05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44487"/>
            <a:ext cx="12192000" cy="3777622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fa-IR" sz="2800" dirty="0" smtClean="0">
                <a:solidFill>
                  <a:srgbClr val="C00000"/>
                </a:solidFill>
                <a:cs typeface="0 Badr Bold" panose="00000700000000000000" pitchFamily="2" charset="-78"/>
              </a:rPr>
              <a:t>راهکارهای بسیار جذاب برای طلاب، معلمان و مربیان، در چهار قالب برای ارایه معارف دین به کودک و نوجوان:</a:t>
            </a:r>
          </a:p>
          <a:p>
            <a:pPr marL="0" indent="0" algn="r">
              <a:buNone/>
            </a:pPr>
            <a:r>
              <a:rPr lang="fa-IR" sz="2800" dirty="0" smtClean="0">
                <a:solidFill>
                  <a:srgbClr val="00B0F0"/>
                </a:solidFill>
                <a:cs typeface="0 Badr Bold" panose="00000700000000000000" pitchFamily="2" charset="-78"/>
              </a:rPr>
              <a:t>1.قالب های رمز دار</a:t>
            </a:r>
          </a:p>
          <a:p>
            <a:pPr marL="0" indent="0" algn="r">
              <a:buNone/>
            </a:pPr>
            <a:r>
              <a:rPr lang="fa-IR" sz="2800" dirty="0" smtClean="0">
                <a:solidFill>
                  <a:schemeClr val="accent1">
                    <a:lumMod val="60000"/>
                    <a:lumOff val="40000"/>
                  </a:schemeClr>
                </a:solidFill>
                <a:cs typeface="0 Badr Bold" panose="00000700000000000000" pitchFamily="2" charset="-78"/>
              </a:rPr>
              <a:t>2. قالب های بدون رمز</a:t>
            </a:r>
          </a:p>
          <a:p>
            <a:pPr marL="0" lvl="0" indent="0" algn="r">
              <a:buClr>
                <a:srgbClr val="A53010"/>
              </a:buClr>
              <a:buNone/>
            </a:pPr>
            <a:r>
              <a:rPr lang="fa-IR" sz="2800" dirty="0" smtClean="0">
                <a:solidFill>
                  <a:srgbClr val="FF33CC"/>
                </a:solidFill>
                <a:cs typeface="0 Badr Bold" panose="00000700000000000000" pitchFamily="2" charset="-78"/>
              </a:rPr>
              <a:t>3.قالب </a:t>
            </a:r>
            <a:r>
              <a:rPr lang="fa-IR" sz="2800" dirty="0">
                <a:solidFill>
                  <a:srgbClr val="FF33CC"/>
                </a:solidFill>
                <a:cs typeface="0 Badr Bold" panose="00000700000000000000" pitchFamily="2" charset="-78"/>
              </a:rPr>
              <a:t>بازی های </a:t>
            </a:r>
            <a:r>
              <a:rPr lang="fa-IR" sz="2800" dirty="0" smtClean="0">
                <a:solidFill>
                  <a:srgbClr val="FF33CC"/>
                </a:solidFill>
                <a:cs typeface="0 Badr Bold" panose="00000700000000000000" pitchFamily="2" charset="-78"/>
              </a:rPr>
              <a:t>مهیج در </a:t>
            </a:r>
            <a:r>
              <a:rPr lang="fa-IR" sz="2800" dirty="0">
                <a:solidFill>
                  <a:srgbClr val="FF33CC"/>
                </a:solidFill>
                <a:cs typeface="0 Badr Bold" panose="00000700000000000000" pitchFamily="2" charset="-78"/>
              </a:rPr>
              <a:t>فضای </a:t>
            </a:r>
            <a:r>
              <a:rPr lang="fa-IR" sz="2800" dirty="0" smtClean="0">
                <a:solidFill>
                  <a:srgbClr val="FF33CC"/>
                </a:solidFill>
                <a:cs typeface="0 Badr Bold" panose="00000700000000000000" pitchFamily="2" charset="-78"/>
              </a:rPr>
              <a:t>باز</a:t>
            </a:r>
          </a:p>
          <a:p>
            <a:pPr marL="0" indent="0" algn="r">
              <a:buNone/>
            </a:pPr>
            <a:r>
              <a:rPr lang="fa-IR" sz="2800" dirty="0">
                <a:solidFill>
                  <a:srgbClr val="7030A0"/>
                </a:solidFill>
                <a:cs typeface="0 Badr Bold" panose="00000700000000000000" pitchFamily="2" charset="-78"/>
              </a:rPr>
              <a:t>4</a:t>
            </a:r>
            <a:r>
              <a:rPr lang="fa-IR" sz="2800" dirty="0" smtClean="0">
                <a:solidFill>
                  <a:srgbClr val="7030A0"/>
                </a:solidFill>
                <a:cs typeface="0 Badr Bold" panose="00000700000000000000" pitchFamily="2" charset="-78"/>
              </a:rPr>
              <a:t>.قالب بازی های مهیج در فضای بسته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033" y="2941981"/>
            <a:ext cx="4316428" cy="3525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423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7078" y="624110"/>
            <a:ext cx="11251096" cy="6135756"/>
          </a:xfrm>
        </p:spPr>
        <p:txBody>
          <a:bodyPr>
            <a:noAutofit/>
          </a:bodyPr>
          <a:lstStyle/>
          <a:p>
            <a:pPr algn="r"/>
            <a:r>
              <a:rPr lang="fa-IR" sz="2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0 Compset Bold" panose="00000700000000000000" pitchFamily="2" charset="-78"/>
              </a:rPr>
              <a:t>در طول این 38 سال طلبگی مطمئن شدم که مخاطب حدیث امام صادق علیه السلام هستم که فرمودند: علیک بالاحداث لانهم اسرع الی کل خیر. بر شما با به نوجوانان زیرا اینها سریع تر به طرف خوبی می روند.</a:t>
            </a:r>
            <a:endParaRPr lang="en-US" sz="2000" b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0 Compset Bold" panose="00000700000000000000" pitchFamily="2" charset="-78"/>
            </a:endParaRPr>
          </a:p>
          <a:p>
            <a:pPr algn="r"/>
            <a:r>
              <a:rPr lang="fa-IR" sz="2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0 Compset Bold" panose="00000700000000000000" pitchFamily="2" charset="-78"/>
              </a:rPr>
              <a:t>یاحدیث امام علی علیه السلام: قلب الحدث کالارض الخالیه ما القی فیها من شیئ قبلته.</a:t>
            </a:r>
          </a:p>
          <a:p>
            <a:pPr algn="r"/>
            <a:endParaRPr lang="fa-IR" sz="2000" dirty="0" smtClean="0">
              <a:cs typeface="0 Compset Bold" panose="00000700000000000000" pitchFamily="2" charset="-78"/>
            </a:endParaRPr>
          </a:p>
          <a:p>
            <a:pPr algn="r"/>
            <a:r>
              <a:rPr lang="fa-IR" sz="2000" dirty="0" smtClean="0">
                <a:solidFill>
                  <a:schemeClr val="accent6">
                    <a:lumMod val="75000"/>
                  </a:schemeClr>
                </a:solidFill>
                <a:cs typeface="0 Compset Bold" panose="00000700000000000000" pitchFamily="2" charset="-78"/>
              </a:rPr>
              <a:t>حدود 20 سال است مشغول اجرای برنامه های جذاب ملی مذهبی در سراسر کشور هستم.</a:t>
            </a:r>
          </a:p>
          <a:p>
            <a:pPr algn="r"/>
            <a:endParaRPr lang="fa-IR" sz="2000" dirty="0">
              <a:cs typeface="0 Compset Bold" panose="00000700000000000000" pitchFamily="2" charset="-78"/>
            </a:endParaRPr>
          </a:p>
          <a:p>
            <a:pPr algn="r"/>
            <a:r>
              <a:rPr lang="fa-IR" sz="2000" dirty="0" smtClean="0">
                <a:solidFill>
                  <a:srgbClr val="C00000"/>
                </a:solidFill>
                <a:cs typeface="0 Compset Bold" panose="00000700000000000000" pitchFamily="2" charset="-78"/>
              </a:rPr>
              <a:t>و در سال 91 مربی برتر شناخته شده و از دست استاد قرائتی جایزه دریافت نمودم</a:t>
            </a:r>
          </a:p>
          <a:p>
            <a:pPr algn="r"/>
            <a:endParaRPr lang="fa-IR" sz="2000" dirty="0">
              <a:cs typeface="0 Compset Bold" panose="00000700000000000000" pitchFamily="2" charset="-78"/>
            </a:endParaRPr>
          </a:p>
          <a:p>
            <a:pPr algn="r"/>
            <a:r>
              <a:rPr lang="fa-IR" sz="2000" dirty="0" smtClean="0">
                <a:solidFill>
                  <a:srgbClr val="FF33CC"/>
                </a:solidFill>
                <a:cs typeface="0 Compset Bold" panose="00000700000000000000" pitchFamily="2" charset="-78"/>
              </a:rPr>
              <a:t>در سال 99 پایان نامه سطح 3 را با عنوان قالب های نوین در بیان معارف دین به کودک و نوجوان با نمره 19.5 دفاع نمودم</a:t>
            </a:r>
            <a:r>
              <a:rPr lang="fa-IR" sz="2000" dirty="0" smtClean="0">
                <a:cs typeface="0 Compset Bold" panose="00000700000000000000" pitchFamily="2" charset="-78"/>
              </a:rPr>
              <a:t>.</a:t>
            </a:r>
          </a:p>
          <a:p>
            <a:pPr algn="r"/>
            <a:endParaRPr lang="fa-IR" sz="2000" dirty="0">
              <a:cs typeface="0 Compset Bold" panose="00000700000000000000" pitchFamily="2" charset="-78"/>
            </a:endParaRPr>
          </a:p>
          <a:p>
            <a:pPr algn="r"/>
            <a:r>
              <a:rPr lang="fa-IR" sz="2000" dirty="0" smtClean="0">
                <a:cs typeface="0 Compset Bold" panose="00000700000000000000" pitchFamily="2" charset="-78"/>
              </a:rPr>
              <a:t>و امسال همان پایان نامه را با تغییراتی با عنوان مبلغ کودک تبلیغ با نمک در یکی از بهترین ویژندهای  نشر، به اسم</a:t>
            </a:r>
            <a:r>
              <a:rPr lang="fa-IR" sz="2000" i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0 Compset Bold" panose="00000700000000000000" pitchFamily="2" charset="-78"/>
              </a:rPr>
              <a:t> مهرستان </a:t>
            </a:r>
            <a:r>
              <a:rPr lang="fa-IR" sz="2000" dirty="0" smtClean="0">
                <a:cs typeface="0 Compset Bold" panose="00000700000000000000" pitchFamily="2" charset="-78"/>
              </a:rPr>
              <a:t>چاپ نمودم.</a:t>
            </a:r>
          </a:p>
          <a:p>
            <a:pPr algn="r"/>
            <a:endParaRPr lang="fa-IR" sz="2000" b="1" i="1" u="sng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0 Compset Bold" panose="00000700000000000000" pitchFamily="2" charset="-78"/>
            </a:endParaRPr>
          </a:p>
          <a:p>
            <a:pPr algn="ctr"/>
            <a:r>
              <a:rPr lang="fa-IR" sz="3600" b="1" i="1" u="sng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0 Compset Bold" panose="00000700000000000000" pitchFamily="2" charset="-78"/>
              </a:rPr>
              <a:t>ادعای اینجانب این است که هر صفحه این کتاب، آموزه ای به روز و جذاب را به مربی می آموزد که با آن معارف دین را به مخاطب منتقل می کند. </a:t>
            </a:r>
            <a:endParaRPr lang="fa-IR" sz="3600" b="1" i="1" u="sng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0 Compset Bold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944640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5375" y="1537252"/>
            <a:ext cx="10893286" cy="3777622"/>
          </a:xfrm>
        </p:spPr>
        <p:txBody>
          <a:bodyPr>
            <a:normAutofit/>
          </a:bodyPr>
          <a:lstStyle/>
          <a:p>
            <a:pPr algn="ctr"/>
            <a:r>
              <a:rPr lang="fa-IR" sz="600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0 Bardiya" panose="00000400000000000000" pitchFamily="2" charset="-78"/>
              </a:rPr>
              <a:t>علاوه بر این حقیر،20 سال است که تمام این مهارت ها را برای القاء معارف قرآنی و روایی به مخاطبین در همه سنین ارائه می نمایم</a:t>
            </a:r>
            <a:endParaRPr lang="fa-IR" sz="6000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0 Bardiya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471631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6734" y="441893"/>
            <a:ext cx="8911687" cy="1280890"/>
          </a:xfrm>
        </p:spPr>
        <p:txBody>
          <a:bodyPr/>
          <a:lstStyle/>
          <a:p>
            <a:pPr algn="ctr"/>
            <a:r>
              <a:rPr lang="fa-IR" dirty="0" smtClean="0"/>
              <a:t>کاور فعالیت</a:t>
            </a:r>
            <a:endParaRPr lang="fa-IR" dirty="0"/>
          </a:p>
        </p:txBody>
      </p:sp>
      <p:pic>
        <p:nvPicPr>
          <p:cNvPr id="8" name="video_2025-01-04_17-41-4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23899" y="1722783"/>
            <a:ext cx="6707188" cy="3778250"/>
          </a:xfrm>
        </p:spPr>
      </p:pic>
    </p:spTree>
    <p:extLst>
      <p:ext uri="{BB962C8B-B14F-4D97-AF65-F5344CB8AC3E}">
        <p14:creationId xmlns:p14="http://schemas.microsoft.com/office/powerpoint/2010/main" val="2722445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0262" y="0"/>
            <a:ext cx="8587408" cy="971550"/>
          </a:xfrm>
        </p:spPr>
        <p:txBody>
          <a:bodyPr>
            <a:normAutofit fontScale="90000"/>
          </a:bodyPr>
          <a:lstStyle/>
          <a:p>
            <a:pPr algn="ctr"/>
            <a:r>
              <a:rPr lang="fa-IR" sz="4800" dirty="0" smtClean="0">
                <a:solidFill>
                  <a:srgbClr val="0070C0"/>
                </a:solidFill>
                <a:cs typeface="2  Titr" panose="00000700000000000000" pitchFamily="2" charset="-78"/>
              </a:rPr>
              <a:t>معرفی فعالیت(هم محصول و هم خدمت)</a:t>
            </a:r>
            <a:endParaRPr lang="en-US" sz="4800" dirty="0">
              <a:solidFill>
                <a:srgbClr val="0070C0"/>
              </a:solidFill>
              <a:cs typeface="2  Titr" panose="00000700000000000000" pitchFamily="2" charset="-78"/>
            </a:endParaRP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0D14AC92-B3B6-49C9-84EA-A9C12B6729C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46794674"/>
              </p:ext>
            </p:extLst>
          </p:nvPr>
        </p:nvGraphicFramePr>
        <p:xfrm>
          <a:off x="-352450" y="485775"/>
          <a:ext cx="12177761" cy="60293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26622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9D01C97-31F8-4E45-BC6F-4D2F69387C1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graphicEl>
                                              <a:dgm id="{C9D01C97-31F8-4E45-BC6F-4D2F69387C1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graphicEl>
                                              <a:dgm id="{C9D01C97-31F8-4E45-BC6F-4D2F69387C1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1D1E677-0F87-4E84-BB12-29CDA2312B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graphicEl>
                                              <a:dgm id="{51D1E677-0F87-4E84-BB12-29CDA2312B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graphicEl>
                                              <a:dgm id="{51D1E677-0F87-4E84-BB12-29CDA2312B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34961F9-AF50-4414-B636-A12F30FAB3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graphicEl>
                                              <a:dgm id="{234961F9-AF50-4414-B636-A12F30FAB3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graphicEl>
                                              <a:dgm id="{234961F9-AF50-4414-B636-A12F30FAB3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2E85920-8870-4DCB-A238-60655BD0F55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graphicEl>
                                              <a:dgm id="{62E85920-8870-4DCB-A238-60655BD0F55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graphicEl>
                                              <a:dgm id="{62E85920-8870-4DCB-A238-60655BD0F55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 uiExpand="1">
        <p:bldSub>
          <a:bldDgm bld="one"/>
        </p:bldSub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0262" y="0"/>
            <a:ext cx="8587408" cy="971550"/>
          </a:xfrm>
        </p:spPr>
        <p:txBody>
          <a:bodyPr>
            <a:normAutofit fontScale="90000"/>
          </a:bodyPr>
          <a:lstStyle/>
          <a:p>
            <a:pPr algn="ctr"/>
            <a:r>
              <a:rPr lang="fa-IR" sz="4800" dirty="0" smtClean="0">
                <a:solidFill>
                  <a:srgbClr val="0070C0"/>
                </a:solidFill>
                <a:cs typeface="2  Titr" panose="00000700000000000000" pitchFamily="2" charset="-78"/>
              </a:rPr>
              <a:t>معرفی فعالیت(هم محصول و هم خدمت)</a:t>
            </a:r>
            <a:endParaRPr lang="en-US" sz="4800" dirty="0">
              <a:solidFill>
                <a:srgbClr val="0070C0"/>
              </a:solidFill>
              <a:cs typeface="2  Titr" panose="00000700000000000000" pitchFamily="2" charset="-78"/>
            </a:endParaRP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0D14AC92-B3B6-49C9-84EA-A9C12B6729C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58847220"/>
              </p:ext>
            </p:extLst>
          </p:nvPr>
        </p:nvGraphicFramePr>
        <p:xfrm>
          <a:off x="-352450" y="485775"/>
          <a:ext cx="12177761" cy="60293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16059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9D01C97-31F8-4E45-BC6F-4D2F69387C1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graphicEl>
                                              <a:dgm id="{C9D01C97-31F8-4E45-BC6F-4D2F69387C1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graphicEl>
                                              <a:dgm id="{C9D01C97-31F8-4E45-BC6F-4D2F69387C1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1D1E677-0F87-4E84-BB12-29CDA2312B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graphicEl>
                                              <a:dgm id="{51D1E677-0F87-4E84-BB12-29CDA2312B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graphicEl>
                                              <a:dgm id="{51D1E677-0F87-4E84-BB12-29CDA2312B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34961F9-AF50-4414-B636-A12F30FAB3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graphicEl>
                                              <a:dgm id="{234961F9-AF50-4414-B636-A12F30FAB3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graphicEl>
                                              <a:dgm id="{234961F9-AF50-4414-B636-A12F30FAB3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2E85920-8870-4DCB-A238-60655BD0F55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graphicEl>
                                              <a:dgm id="{62E85920-8870-4DCB-A238-60655BD0F55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graphicEl>
                                              <a:dgm id="{62E85920-8870-4DCB-A238-60655BD0F55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 uiExpand="1">
        <p:bldSub>
          <a:bldDgm bld="one"/>
        </p:bldSub>
      </p:bldGraphic>
    </p:bldLst>
  </p:timing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Wisp">
    <a:dk1>
      <a:sysClr val="windowText" lastClr="000000"/>
    </a:dk1>
    <a:lt1>
      <a:sysClr val="window" lastClr="FFFFFF"/>
    </a:lt1>
    <a:dk2>
      <a:srgbClr val="766F54"/>
    </a:dk2>
    <a:lt2>
      <a:srgbClr val="E3EACF"/>
    </a:lt2>
    <a:accent1>
      <a:srgbClr val="A53010"/>
    </a:accent1>
    <a:accent2>
      <a:srgbClr val="DE7E18"/>
    </a:accent2>
    <a:accent3>
      <a:srgbClr val="9F8351"/>
    </a:accent3>
    <a:accent4>
      <a:srgbClr val="728653"/>
    </a:accent4>
    <a:accent5>
      <a:srgbClr val="92AA4C"/>
    </a:accent5>
    <a:accent6>
      <a:srgbClr val="6AAC91"/>
    </a:accent6>
    <a:hlink>
      <a:srgbClr val="FB4A18"/>
    </a:hlink>
    <a:folHlink>
      <a:srgbClr val="FB9318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2027</TotalTime>
  <Words>1287</Words>
  <Application>Microsoft Office PowerPoint</Application>
  <PresentationFormat>Widescreen</PresentationFormat>
  <Paragraphs>196</Paragraphs>
  <Slides>21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4" baseType="lpstr">
      <vt:lpstr>0 Badr Bold</vt:lpstr>
      <vt:lpstr>0 Bardiya</vt:lpstr>
      <vt:lpstr>0 Compset Bold</vt:lpstr>
      <vt:lpstr>2  Titr</vt:lpstr>
      <vt:lpstr>Arial</vt:lpstr>
      <vt:lpstr>B Lotus</vt:lpstr>
      <vt:lpstr>Calibri</vt:lpstr>
      <vt:lpstr>Century Gothic</vt:lpstr>
      <vt:lpstr>Tahoma</vt:lpstr>
      <vt:lpstr>Times New Roman</vt:lpstr>
      <vt:lpstr>Titr</vt:lpstr>
      <vt:lpstr>Wingdings 3</vt:lpstr>
      <vt:lpstr>Wisp</vt:lpstr>
      <vt:lpstr>PowerPoint Presentation</vt:lpstr>
      <vt:lpstr>مبلغ کودک(و نو جوان)      تبلیغ با نمک قالب های نوین در بیان معارف دین  به کودک و نوجوان  علیرضا خوش قامت</vt:lpstr>
      <vt:lpstr>PowerPoint Presentation</vt:lpstr>
      <vt:lpstr>کاور فعالیت</vt:lpstr>
      <vt:lpstr>PowerPoint Presentation</vt:lpstr>
      <vt:lpstr>PowerPoint Presentation</vt:lpstr>
      <vt:lpstr>کاور فعالیت</vt:lpstr>
      <vt:lpstr>معرفی فعالیت(هم محصول و هم خدمت)</vt:lpstr>
      <vt:lpstr>معرفی فعالیت(هم محصول و هم خدمت)</vt:lpstr>
      <vt:lpstr>PowerPoint Presentation</vt:lpstr>
      <vt:lpstr>PowerPoint Presentation</vt:lpstr>
      <vt:lpstr>مقدمات و لوازم فعالیت</vt:lpstr>
      <vt:lpstr>تیم کاری و همکاران فعالیت</vt:lpstr>
      <vt:lpstr>جنبه نوآورانه یا وجه امتیاز</vt:lpstr>
      <vt:lpstr>اهداف و تاثیرات این فعالیت</vt:lpstr>
      <vt:lpstr>اثر سنجی و باز خورد فعالیت</vt:lpstr>
      <vt:lpstr>تامین مالی و پشتیبانی فعالیت</vt:lpstr>
      <vt:lpstr>فعالیت های فرهنگی همسو</vt:lpstr>
      <vt:lpstr>قابلیت توسعه و تکثیر پذیری فعالیت</vt:lpstr>
      <vt:lpstr>درخواست همکاری</vt:lpstr>
      <vt:lpstr>یک پیشنهاد</vt:lpstr>
    </vt:vector>
  </TitlesOfParts>
  <Company>Moorche 30 DVDs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MRT www.Win2Farsi.com</dc:creator>
  <cp:lastModifiedBy>yass</cp:lastModifiedBy>
  <cp:revision>95</cp:revision>
  <dcterms:created xsi:type="dcterms:W3CDTF">2020-07-07T17:43:10Z</dcterms:created>
  <dcterms:modified xsi:type="dcterms:W3CDTF">2025-01-04T23:58:18Z</dcterms:modified>
</cp:coreProperties>
</file>