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2" r:id="rId3"/>
    <p:sldMasterId id="2147483704" r:id="rId4"/>
  </p:sldMasterIdLst>
  <p:notesMasterIdLst>
    <p:notesMasterId r:id="rId28"/>
  </p:notesMasterIdLst>
  <p:sldIdLst>
    <p:sldId id="270" r:id="rId5"/>
    <p:sldId id="272" r:id="rId6"/>
    <p:sldId id="309" r:id="rId7"/>
    <p:sldId id="296" r:id="rId8"/>
    <p:sldId id="295" r:id="rId9"/>
    <p:sldId id="299" r:id="rId10"/>
    <p:sldId id="305" r:id="rId11"/>
    <p:sldId id="298" r:id="rId12"/>
    <p:sldId id="300" r:id="rId13"/>
    <p:sldId id="304" r:id="rId14"/>
    <p:sldId id="303" r:id="rId15"/>
    <p:sldId id="262" r:id="rId16"/>
    <p:sldId id="308" r:id="rId17"/>
    <p:sldId id="315" r:id="rId18"/>
    <p:sldId id="311" r:id="rId19"/>
    <p:sldId id="313" r:id="rId20"/>
    <p:sldId id="307" r:id="rId21"/>
    <p:sldId id="256" r:id="rId22"/>
    <p:sldId id="258" r:id="rId23"/>
    <p:sldId id="264" r:id="rId24"/>
    <p:sldId id="257" r:id="rId25"/>
    <p:sldId id="294" r:id="rId26"/>
    <p:sldId id="266" r:id="rId27"/>
  </p:sldIdLst>
  <p:sldSz cx="9144000" cy="6858000" type="screen4x3"/>
  <p:notesSz cx="6858000" cy="9144000"/>
  <p:embeddedFontLst>
    <p:embeddedFont>
      <p:font typeface="Vazir" panose="020B0604020202020204" charset="0"/>
      <p:regular r:id="rId29"/>
      <p:bold r:id="rId30"/>
    </p:embeddedFont>
    <p:embeddedFont>
      <p:font typeface="B Titr" panose="00000700000000000000" pitchFamily="2" charset="-78"/>
      <p:bold r:id="rId31"/>
    </p:embeddedFont>
    <p:embeddedFont>
      <p:font typeface="B Nazanin" panose="00000400000000000000" pitchFamily="2" charset="-78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Ray Light" panose="020B0604020202020204" charset="-78"/>
      <p:regular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Andalus" panose="02020603050405020304" pitchFamily="18" charset="-78"/>
      <p:regular r:id="rId41"/>
    </p:embeddedFont>
    <p:embeddedFont>
      <p:font typeface="IRANSans" panose="020B0604020202020204" charset="0"/>
      <p:regular r:id="rId42"/>
      <p:bold r:id="rId43"/>
    </p:embeddedFont>
    <p:embeddedFont>
      <p:font typeface="Aldhabi" panose="01000000000000000000" pitchFamily="2" charset="-78"/>
      <p:regular r:id="rId44"/>
    </p:embeddedFont>
    <p:embeddedFont>
      <p:font typeface="Montserrat" panose="020B0604020202020204" charset="0"/>
      <p:regular r:id="rId45"/>
      <p:bold r:id="rId46"/>
      <p:italic r:id="rId47"/>
      <p:boldItalic r:id="rId48"/>
    </p:embeddedFont>
    <p:embeddedFont>
      <p:font typeface="B Jadid" panose="00000700000000000000" pitchFamily="2" charset="-78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Ray Medium" panose="020B0604020202020204" charset="-78"/>
      <p:regular r:id="rId54"/>
    </p:embeddedFont>
    <p:embeddedFont>
      <p:font typeface="Ray Black" panose="020B0604020202020204" charset="-78"/>
      <p:bold r:id="rId55"/>
    </p:embeddedFont>
    <p:embeddedFont>
      <p:font typeface="맑은 고딕" panose="020B0503020000020004" pitchFamily="34" charset="-127"/>
      <p:regular r:id="rId56"/>
      <p:bold r:id="rId57"/>
    </p:embeddedFont>
    <p:embeddedFont>
      <p:font typeface="Montserrat Medium" panose="020B0604020202020204" charset="0"/>
      <p:regular r:id="rId58"/>
      <p:italic r:id="rId59"/>
    </p:embeddedFont>
    <p:embeddedFont>
      <p:font typeface="Arial Unicode MS" panose="020B0604020202020204" pitchFamily="34" charset="-128"/>
      <p:regular r:id="rId60"/>
    </p:embeddedFont>
    <p:embeddedFont>
      <p:font typeface="B Mitra" panose="00000400000000000000" pitchFamily="2" charset="-78"/>
      <p:regular r:id="rId61"/>
      <p:bold r:id="rId62"/>
    </p:embeddedFont>
    <p:embeddedFont>
      <p:font typeface="Open Sans Light" panose="020B0604020202020204" charset="0"/>
      <p:regular r:id="rId63"/>
      <p:italic r:id="rId64"/>
    </p:embeddedFont>
    <p:embeddedFont>
      <p:font typeface="Estedad Black" panose="02000A03000000000000" pitchFamily="2" charset="-78"/>
      <p:bold r:id="rId65"/>
    </p:embeddedFont>
    <p:embeddedFont>
      <p:font typeface="Wingdings 3" panose="05040102010807070707" pitchFamily="18" charset="2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بوم" id="{B9A04EB5-6E5C-4AB7-AA05-6BC6CB216A8C}">
          <p14:sldIdLst>
            <p14:sldId id="270"/>
            <p14:sldId id="272"/>
            <p14:sldId id="309"/>
            <p14:sldId id="296"/>
            <p14:sldId id="295"/>
            <p14:sldId id="299"/>
            <p14:sldId id="305"/>
            <p14:sldId id="298"/>
            <p14:sldId id="300"/>
            <p14:sldId id="304"/>
            <p14:sldId id="303"/>
            <p14:sldId id="262"/>
            <p14:sldId id="308"/>
            <p14:sldId id="315"/>
            <p14:sldId id="311"/>
            <p14:sldId id="313"/>
            <p14:sldId id="307"/>
            <p14:sldId id="256"/>
            <p14:sldId id="258"/>
            <p14:sldId id="264"/>
            <p14:sldId id="257"/>
            <p14:sldId id="294"/>
          </p14:sldIdLst>
        </p14:section>
        <p14:section name="طرح" id="{29F98659-4D45-4EED-9679-2EFFC74DAA5B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FF"/>
    <a:srgbClr val="878A10"/>
    <a:srgbClr val="979A12"/>
    <a:srgbClr val="C47116"/>
    <a:srgbClr val="A25D12"/>
    <a:srgbClr val="008A3E"/>
    <a:srgbClr val="7E45C1"/>
    <a:srgbClr val="3A0CA3"/>
    <a:srgbClr val="3F37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52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63" Type="http://schemas.openxmlformats.org/officeDocument/2006/relationships/font" Target="fonts/font35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66" Type="http://schemas.openxmlformats.org/officeDocument/2006/relationships/font" Target="fonts/font38.fntdata"/><Relationship Id="rId5" Type="http://schemas.openxmlformats.org/officeDocument/2006/relationships/slide" Target="slides/slide1.xml"/><Relationship Id="rId61" Type="http://schemas.openxmlformats.org/officeDocument/2006/relationships/font" Target="fonts/font3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font" Target="fonts/font36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font" Target="fonts/font3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65" Type="http://schemas.openxmlformats.org/officeDocument/2006/relationships/font" Target="fonts/font3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11.fntdata"/><Relationship Id="rId34" Type="http://schemas.openxmlformats.org/officeDocument/2006/relationships/font" Target="fonts/font6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8F23F9-05A8-4C82-B64A-E44EA88AA0C3}" type="doc">
      <dgm:prSet loTypeId="urn:microsoft.com/office/officeart/2005/8/layout/process4" loCatId="process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A7E971D-66DB-482E-874B-B04ADFA79B38}">
      <dgm:prSet/>
      <dgm:spPr/>
      <dgm:t>
        <a:bodyPr/>
        <a:lstStyle/>
        <a:p>
          <a:pPr rtl="0"/>
          <a:r>
            <a:rPr lang="fa-IR" b="0" smtClean="0"/>
            <a:t>سلیمه براتی</a:t>
          </a:r>
          <a:endParaRPr lang="en-US"/>
        </a:p>
      </dgm:t>
    </dgm:pt>
    <dgm:pt modelId="{27297CD5-0B48-4869-82F9-1D522DBE0C98}" type="parTrans" cxnId="{DC29C5CD-A848-4B52-8CAE-3E9DF5FB1929}">
      <dgm:prSet/>
      <dgm:spPr/>
      <dgm:t>
        <a:bodyPr/>
        <a:lstStyle/>
        <a:p>
          <a:endParaRPr lang="en-US"/>
        </a:p>
      </dgm:t>
    </dgm:pt>
    <dgm:pt modelId="{552561E5-086D-440F-BC91-FCF6C657B34F}" type="sibTrans" cxnId="{DC29C5CD-A848-4B52-8CAE-3E9DF5FB1929}">
      <dgm:prSet/>
      <dgm:spPr/>
      <dgm:t>
        <a:bodyPr/>
        <a:lstStyle/>
        <a:p>
          <a:endParaRPr lang="en-US"/>
        </a:p>
      </dgm:t>
    </dgm:pt>
    <dgm:pt modelId="{E53F8FF6-656A-4E1A-8F5F-FF6B0214398C}">
      <dgm:prSet/>
      <dgm:spPr/>
      <dgm:t>
        <a:bodyPr/>
        <a:lstStyle/>
        <a:p>
          <a:pPr rtl="0"/>
          <a:r>
            <a:rPr lang="fa-IR" smtClean="0"/>
            <a:t>طلبه سطح 3 حوزه علمیه مجتهده امین</a:t>
          </a:r>
          <a:endParaRPr lang="en-US"/>
        </a:p>
      </dgm:t>
    </dgm:pt>
    <dgm:pt modelId="{6CEEE9C0-ABCD-445F-B178-778C7CBAB5E7}" type="parTrans" cxnId="{C26C8E11-F771-4FE2-91C8-227D844D9ED6}">
      <dgm:prSet/>
      <dgm:spPr/>
      <dgm:t>
        <a:bodyPr/>
        <a:lstStyle/>
        <a:p>
          <a:endParaRPr lang="en-US"/>
        </a:p>
      </dgm:t>
    </dgm:pt>
    <dgm:pt modelId="{C52DDA32-18DE-4FB1-A376-61A09D0F5CD7}" type="sibTrans" cxnId="{C26C8E11-F771-4FE2-91C8-227D844D9ED6}">
      <dgm:prSet/>
      <dgm:spPr/>
      <dgm:t>
        <a:bodyPr/>
        <a:lstStyle/>
        <a:p>
          <a:endParaRPr lang="en-US"/>
        </a:p>
      </dgm:t>
    </dgm:pt>
    <dgm:pt modelId="{6A347BE2-4F1B-49D8-81DB-FA85767F0B5A}">
      <dgm:prSet/>
      <dgm:spPr/>
      <dgm:t>
        <a:bodyPr/>
        <a:lstStyle/>
        <a:p>
          <a:pPr rtl="0"/>
          <a:r>
            <a:rPr lang="fa-IR" b="0" dirty="0" smtClean="0"/>
            <a:t>کارشناس ارشد دانشگاه اصفهان رشته فلسفه و کلام اسلامی</a:t>
          </a:r>
          <a:endParaRPr lang="en-US" dirty="0"/>
        </a:p>
      </dgm:t>
    </dgm:pt>
    <dgm:pt modelId="{E5DEFD84-0F6C-4B27-B6FD-DEC89122A24C}" type="parTrans" cxnId="{336F6E6F-556E-4C45-B4FB-3871A6E1E563}">
      <dgm:prSet/>
      <dgm:spPr/>
      <dgm:t>
        <a:bodyPr/>
        <a:lstStyle/>
        <a:p>
          <a:endParaRPr lang="en-US"/>
        </a:p>
      </dgm:t>
    </dgm:pt>
    <dgm:pt modelId="{0827111D-C68B-4D42-ABC7-ABA6BE1E7EE3}" type="sibTrans" cxnId="{336F6E6F-556E-4C45-B4FB-3871A6E1E563}">
      <dgm:prSet/>
      <dgm:spPr/>
      <dgm:t>
        <a:bodyPr/>
        <a:lstStyle/>
        <a:p>
          <a:endParaRPr lang="en-US"/>
        </a:p>
      </dgm:t>
    </dgm:pt>
    <dgm:pt modelId="{AC2F80DE-1553-4904-8F02-3241CD2B3BD6}">
      <dgm:prSet/>
      <dgm:spPr/>
      <dgm:t>
        <a:bodyPr/>
        <a:lstStyle/>
        <a:p>
          <a:pPr rtl="0"/>
          <a:r>
            <a:rPr lang="fa-IR" smtClean="0"/>
            <a:t>استاد برهان استان قدس رضوی</a:t>
          </a:r>
          <a:endParaRPr lang="en-US"/>
        </a:p>
      </dgm:t>
    </dgm:pt>
    <dgm:pt modelId="{2BC36424-3769-49A9-9C76-46AB3E217E1B}" type="parTrans" cxnId="{FC37E231-3DB4-4050-9C34-16287DD4D27E}">
      <dgm:prSet/>
      <dgm:spPr/>
      <dgm:t>
        <a:bodyPr/>
        <a:lstStyle/>
        <a:p>
          <a:endParaRPr lang="en-US"/>
        </a:p>
      </dgm:t>
    </dgm:pt>
    <dgm:pt modelId="{98322D50-BA03-4CB8-8ED5-C84814F0C3E7}" type="sibTrans" cxnId="{FC37E231-3DB4-4050-9C34-16287DD4D27E}">
      <dgm:prSet/>
      <dgm:spPr/>
      <dgm:t>
        <a:bodyPr/>
        <a:lstStyle/>
        <a:p>
          <a:endParaRPr lang="en-US"/>
        </a:p>
      </dgm:t>
    </dgm:pt>
    <dgm:pt modelId="{D385DA44-1E71-4C5A-B98B-E558DEFEE3B4}">
      <dgm:prSet/>
      <dgm:spPr/>
      <dgm:t>
        <a:bodyPr/>
        <a:lstStyle/>
        <a:p>
          <a:pPr rtl="0"/>
          <a:r>
            <a:rPr lang="fa-IR" b="0" smtClean="0"/>
            <a:t>مبلغ طرح امین</a:t>
          </a:r>
          <a:endParaRPr lang="en-US"/>
        </a:p>
      </dgm:t>
    </dgm:pt>
    <dgm:pt modelId="{343E7808-AA36-4442-9B13-25373EB2D5DE}" type="parTrans" cxnId="{3B79EDA4-5191-431A-9D0F-D9989F6902F0}">
      <dgm:prSet/>
      <dgm:spPr/>
      <dgm:t>
        <a:bodyPr/>
        <a:lstStyle/>
        <a:p>
          <a:endParaRPr lang="en-US"/>
        </a:p>
      </dgm:t>
    </dgm:pt>
    <dgm:pt modelId="{970A63D3-85D1-420F-8B4F-BF80674D7A1A}" type="sibTrans" cxnId="{3B79EDA4-5191-431A-9D0F-D9989F6902F0}">
      <dgm:prSet/>
      <dgm:spPr/>
      <dgm:t>
        <a:bodyPr/>
        <a:lstStyle/>
        <a:p>
          <a:endParaRPr lang="en-US"/>
        </a:p>
      </dgm:t>
    </dgm:pt>
    <dgm:pt modelId="{9FC9AC20-9DE8-41D7-BBB3-ABFABC03946C}">
      <dgm:prSet/>
      <dgm:spPr/>
      <dgm:t>
        <a:bodyPr/>
        <a:lstStyle/>
        <a:p>
          <a:pPr rtl="0"/>
          <a:r>
            <a:rPr lang="fa-IR" smtClean="0"/>
            <a:t>مدیریت تیم تخصصی لبخندخدا</a:t>
          </a:r>
          <a:endParaRPr lang="en-US"/>
        </a:p>
      </dgm:t>
    </dgm:pt>
    <dgm:pt modelId="{0C561E03-78BF-4D2F-8AA9-F1B6839CBB31}" type="parTrans" cxnId="{B9453DF4-5CCF-4FC8-A187-840EC6C325D2}">
      <dgm:prSet/>
      <dgm:spPr/>
      <dgm:t>
        <a:bodyPr/>
        <a:lstStyle/>
        <a:p>
          <a:endParaRPr lang="en-US"/>
        </a:p>
      </dgm:t>
    </dgm:pt>
    <dgm:pt modelId="{0A2DB545-528A-483A-BEFC-F105AD0DB157}" type="sibTrans" cxnId="{B9453DF4-5CCF-4FC8-A187-840EC6C325D2}">
      <dgm:prSet/>
      <dgm:spPr/>
      <dgm:t>
        <a:bodyPr/>
        <a:lstStyle/>
        <a:p>
          <a:endParaRPr lang="en-US"/>
        </a:p>
      </dgm:t>
    </dgm:pt>
    <dgm:pt modelId="{EFCCEC3C-8C68-4D99-A505-47E15C96CF4A}">
      <dgm:prSet/>
      <dgm:spPr/>
      <dgm:t>
        <a:bodyPr/>
        <a:lstStyle/>
        <a:p>
          <a:pPr rtl="0"/>
          <a:r>
            <a:rPr lang="fa-IR" smtClean="0"/>
            <a:t>مدیریت مجموعه دختران نورا</a:t>
          </a:r>
          <a:endParaRPr lang="en-US"/>
        </a:p>
      </dgm:t>
    </dgm:pt>
    <dgm:pt modelId="{9F2E93C3-C300-4276-972D-5EF20FEA96C0}" type="parTrans" cxnId="{D2478828-6D28-4F32-A064-50DA58ADA936}">
      <dgm:prSet/>
      <dgm:spPr/>
      <dgm:t>
        <a:bodyPr/>
        <a:lstStyle/>
        <a:p>
          <a:endParaRPr lang="en-US"/>
        </a:p>
      </dgm:t>
    </dgm:pt>
    <dgm:pt modelId="{05605672-B014-448B-8DCD-60A9A60A5126}" type="sibTrans" cxnId="{D2478828-6D28-4F32-A064-50DA58ADA936}">
      <dgm:prSet/>
      <dgm:spPr/>
      <dgm:t>
        <a:bodyPr/>
        <a:lstStyle/>
        <a:p>
          <a:endParaRPr lang="en-US"/>
        </a:p>
      </dgm:t>
    </dgm:pt>
    <dgm:pt modelId="{A1D2F6E8-2B38-437F-B39C-892897D5004B}" type="pres">
      <dgm:prSet presAssocID="{318F23F9-05A8-4C82-B64A-E44EA88AA0C3}" presName="Name0" presStyleCnt="0">
        <dgm:presLayoutVars>
          <dgm:dir/>
          <dgm:animLvl val="lvl"/>
          <dgm:resizeHandles val="exact"/>
        </dgm:presLayoutVars>
      </dgm:prSet>
      <dgm:spPr/>
    </dgm:pt>
    <dgm:pt modelId="{B0AB8B65-0DA8-435D-A818-E8DD954AB3A2}" type="pres">
      <dgm:prSet presAssocID="{EFCCEC3C-8C68-4D99-A505-47E15C96CF4A}" presName="boxAndChildren" presStyleCnt="0"/>
      <dgm:spPr/>
    </dgm:pt>
    <dgm:pt modelId="{6B0EA007-4422-44E0-9EBE-B9F53B8F02D6}" type="pres">
      <dgm:prSet presAssocID="{EFCCEC3C-8C68-4D99-A505-47E15C96CF4A}" presName="parentTextBox" presStyleLbl="node1" presStyleIdx="0" presStyleCnt="7" custLinFactNeighborX="356" custLinFactNeighborY="-10358"/>
      <dgm:spPr/>
    </dgm:pt>
    <dgm:pt modelId="{8B88EB2A-31A5-49B8-9817-BA1600308D48}" type="pres">
      <dgm:prSet presAssocID="{0A2DB545-528A-483A-BEFC-F105AD0DB157}" presName="sp" presStyleCnt="0"/>
      <dgm:spPr/>
    </dgm:pt>
    <dgm:pt modelId="{B2DAD9EF-7464-4169-ABEE-15E7253BC7D2}" type="pres">
      <dgm:prSet presAssocID="{9FC9AC20-9DE8-41D7-BBB3-ABFABC03946C}" presName="arrowAndChildren" presStyleCnt="0"/>
      <dgm:spPr/>
    </dgm:pt>
    <dgm:pt modelId="{F1AD2078-4433-439D-BD0D-6B182AB1831B}" type="pres">
      <dgm:prSet presAssocID="{9FC9AC20-9DE8-41D7-BBB3-ABFABC03946C}" presName="parentTextArrow" presStyleLbl="node1" presStyleIdx="1" presStyleCnt="7"/>
      <dgm:spPr/>
    </dgm:pt>
    <dgm:pt modelId="{6B33D25A-42A3-48AE-92F4-8CDCD5ACF10C}" type="pres">
      <dgm:prSet presAssocID="{970A63D3-85D1-420F-8B4F-BF80674D7A1A}" presName="sp" presStyleCnt="0"/>
      <dgm:spPr/>
    </dgm:pt>
    <dgm:pt modelId="{405E3167-8E7A-4AB5-A461-D425C452A278}" type="pres">
      <dgm:prSet presAssocID="{D385DA44-1E71-4C5A-B98B-E558DEFEE3B4}" presName="arrowAndChildren" presStyleCnt="0"/>
      <dgm:spPr/>
    </dgm:pt>
    <dgm:pt modelId="{B5D800F5-3756-486B-BD87-BD8DD33B4C24}" type="pres">
      <dgm:prSet presAssocID="{D385DA44-1E71-4C5A-B98B-E558DEFEE3B4}" presName="parentTextArrow" presStyleLbl="node1" presStyleIdx="2" presStyleCnt="7"/>
      <dgm:spPr/>
    </dgm:pt>
    <dgm:pt modelId="{224A5DE5-834B-4B30-974C-71AE9330C72E}" type="pres">
      <dgm:prSet presAssocID="{98322D50-BA03-4CB8-8ED5-C84814F0C3E7}" presName="sp" presStyleCnt="0"/>
      <dgm:spPr/>
    </dgm:pt>
    <dgm:pt modelId="{681F0179-117B-4E4A-A874-4D1601EC54BF}" type="pres">
      <dgm:prSet presAssocID="{AC2F80DE-1553-4904-8F02-3241CD2B3BD6}" presName="arrowAndChildren" presStyleCnt="0"/>
      <dgm:spPr/>
    </dgm:pt>
    <dgm:pt modelId="{B20962C3-3BE2-4AA0-AD24-92EC60DDC7AA}" type="pres">
      <dgm:prSet presAssocID="{AC2F80DE-1553-4904-8F02-3241CD2B3BD6}" presName="parentTextArrow" presStyleLbl="node1" presStyleIdx="3" presStyleCnt="7" custLinFactNeighborX="591" custLinFactNeighborY="6092"/>
      <dgm:spPr/>
    </dgm:pt>
    <dgm:pt modelId="{8E116B3B-5137-407A-BED3-4FD18FAC3BF9}" type="pres">
      <dgm:prSet presAssocID="{0827111D-C68B-4D42-ABC7-ABA6BE1E7EE3}" presName="sp" presStyleCnt="0"/>
      <dgm:spPr/>
    </dgm:pt>
    <dgm:pt modelId="{B4C19E34-0CA5-4EB3-9B66-2A862B31A753}" type="pres">
      <dgm:prSet presAssocID="{6A347BE2-4F1B-49D8-81DB-FA85767F0B5A}" presName="arrowAndChildren" presStyleCnt="0"/>
      <dgm:spPr/>
    </dgm:pt>
    <dgm:pt modelId="{6B7133D6-4C0B-4F13-B6F1-535123B8D247}" type="pres">
      <dgm:prSet presAssocID="{6A347BE2-4F1B-49D8-81DB-FA85767F0B5A}" presName="parentTextArrow" presStyleLbl="node1" presStyleIdx="4" presStyleCnt="7" custLinFactNeighborY="2702"/>
      <dgm:spPr/>
    </dgm:pt>
    <dgm:pt modelId="{20F384D7-9A30-4C69-901F-A5735DD69F8D}" type="pres">
      <dgm:prSet presAssocID="{C52DDA32-18DE-4FB1-A376-61A09D0F5CD7}" presName="sp" presStyleCnt="0"/>
      <dgm:spPr/>
    </dgm:pt>
    <dgm:pt modelId="{5679A499-5AAC-4D10-8100-65602B3B5C47}" type="pres">
      <dgm:prSet presAssocID="{E53F8FF6-656A-4E1A-8F5F-FF6B0214398C}" presName="arrowAndChildren" presStyleCnt="0"/>
      <dgm:spPr/>
    </dgm:pt>
    <dgm:pt modelId="{E39253D2-32E7-419D-A23A-1F0AD8034F49}" type="pres">
      <dgm:prSet presAssocID="{E53F8FF6-656A-4E1A-8F5F-FF6B0214398C}" presName="parentTextArrow" presStyleLbl="node1" presStyleIdx="5" presStyleCnt="7"/>
      <dgm:spPr/>
    </dgm:pt>
    <dgm:pt modelId="{5CB287D0-B7B2-46C1-9F26-E237DF479C25}" type="pres">
      <dgm:prSet presAssocID="{552561E5-086D-440F-BC91-FCF6C657B34F}" presName="sp" presStyleCnt="0"/>
      <dgm:spPr/>
    </dgm:pt>
    <dgm:pt modelId="{2E0B8773-CFB0-469C-A681-4F4B9E0F651B}" type="pres">
      <dgm:prSet presAssocID="{AA7E971D-66DB-482E-874B-B04ADFA79B38}" presName="arrowAndChildren" presStyleCnt="0"/>
      <dgm:spPr/>
    </dgm:pt>
    <dgm:pt modelId="{844B9453-6821-445E-A984-CE1E8B409E3C}" type="pres">
      <dgm:prSet presAssocID="{AA7E971D-66DB-482E-874B-B04ADFA79B38}" presName="parentTextArrow" presStyleLbl="node1" presStyleIdx="6" presStyleCnt="7" custLinFactNeighborY="10543"/>
      <dgm:spPr/>
    </dgm:pt>
  </dgm:ptLst>
  <dgm:cxnLst>
    <dgm:cxn modelId="{65F215DB-A146-4CEB-A032-111906A1C6EE}" type="presOf" srcId="{AA7E971D-66DB-482E-874B-B04ADFA79B38}" destId="{844B9453-6821-445E-A984-CE1E8B409E3C}" srcOrd="0" destOrd="0" presId="urn:microsoft.com/office/officeart/2005/8/layout/process4"/>
    <dgm:cxn modelId="{322F3365-4A34-4098-8FA0-DC49EFEE55EC}" type="presOf" srcId="{EFCCEC3C-8C68-4D99-A505-47E15C96CF4A}" destId="{6B0EA007-4422-44E0-9EBE-B9F53B8F02D6}" srcOrd="0" destOrd="0" presId="urn:microsoft.com/office/officeart/2005/8/layout/process4"/>
    <dgm:cxn modelId="{336F6E6F-556E-4C45-B4FB-3871A6E1E563}" srcId="{318F23F9-05A8-4C82-B64A-E44EA88AA0C3}" destId="{6A347BE2-4F1B-49D8-81DB-FA85767F0B5A}" srcOrd="2" destOrd="0" parTransId="{E5DEFD84-0F6C-4B27-B6FD-DEC89122A24C}" sibTransId="{0827111D-C68B-4D42-ABC7-ABA6BE1E7EE3}"/>
    <dgm:cxn modelId="{3B79EDA4-5191-431A-9D0F-D9989F6902F0}" srcId="{318F23F9-05A8-4C82-B64A-E44EA88AA0C3}" destId="{D385DA44-1E71-4C5A-B98B-E558DEFEE3B4}" srcOrd="4" destOrd="0" parTransId="{343E7808-AA36-4442-9B13-25373EB2D5DE}" sibTransId="{970A63D3-85D1-420F-8B4F-BF80674D7A1A}"/>
    <dgm:cxn modelId="{23C40778-5C7B-4715-AC20-478E86A9DCCD}" type="presOf" srcId="{E53F8FF6-656A-4E1A-8F5F-FF6B0214398C}" destId="{E39253D2-32E7-419D-A23A-1F0AD8034F49}" srcOrd="0" destOrd="0" presId="urn:microsoft.com/office/officeart/2005/8/layout/process4"/>
    <dgm:cxn modelId="{DC83BD0C-240F-4194-ACB2-32188BAB5EE6}" type="presOf" srcId="{AC2F80DE-1553-4904-8F02-3241CD2B3BD6}" destId="{B20962C3-3BE2-4AA0-AD24-92EC60DDC7AA}" srcOrd="0" destOrd="0" presId="urn:microsoft.com/office/officeart/2005/8/layout/process4"/>
    <dgm:cxn modelId="{190FF2A0-8FF8-408D-8122-09304A53D337}" type="presOf" srcId="{9FC9AC20-9DE8-41D7-BBB3-ABFABC03946C}" destId="{F1AD2078-4433-439D-BD0D-6B182AB1831B}" srcOrd="0" destOrd="0" presId="urn:microsoft.com/office/officeart/2005/8/layout/process4"/>
    <dgm:cxn modelId="{C26C8E11-F771-4FE2-91C8-227D844D9ED6}" srcId="{318F23F9-05A8-4C82-B64A-E44EA88AA0C3}" destId="{E53F8FF6-656A-4E1A-8F5F-FF6B0214398C}" srcOrd="1" destOrd="0" parTransId="{6CEEE9C0-ABCD-445F-B178-778C7CBAB5E7}" sibTransId="{C52DDA32-18DE-4FB1-A376-61A09D0F5CD7}"/>
    <dgm:cxn modelId="{DC29C5CD-A848-4B52-8CAE-3E9DF5FB1929}" srcId="{318F23F9-05A8-4C82-B64A-E44EA88AA0C3}" destId="{AA7E971D-66DB-482E-874B-B04ADFA79B38}" srcOrd="0" destOrd="0" parTransId="{27297CD5-0B48-4869-82F9-1D522DBE0C98}" sibTransId="{552561E5-086D-440F-BC91-FCF6C657B34F}"/>
    <dgm:cxn modelId="{D6176080-3CFD-480C-BB1F-A7A58F2D10E7}" type="presOf" srcId="{6A347BE2-4F1B-49D8-81DB-FA85767F0B5A}" destId="{6B7133D6-4C0B-4F13-B6F1-535123B8D247}" srcOrd="0" destOrd="0" presId="urn:microsoft.com/office/officeart/2005/8/layout/process4"/>
    <dgm:cxn modelId="{D2478828-6D28-4F32-A064-50DA58ADA936}" srcId="{318F23F9-05A8-4C82-B64A-E44EA88AA0C3}" destId="{EFCCEC3C-8C68-4D99-A505-47E15C96CF4A}" srcOrd="6" destOrd="0" parTransId="{9F2E93C3-C300-4276-972D-5EF20FEA96C0}" sibTransId="{05605672-B014-448B-8DCD-60A9A60A5126}"/>
    <dgm:cxn modelId="{1DC4C891-B54D-4D25-B75A-82181ACB3392}" type="presOf" srcId="{318F23F9-05A8-4C82-B64A-E44EA88AA0C3}" destId="{A1D2F6E8-2B38-437F-B39C-892897D5004B}" srcOrd="0" destOrd="0" presId="urn:microsoft.com/office/officeart/2005/8/layout/process4"/>
    <dgm:cxn modelId="{B9453DF4-5CCF-4FC8-A187-840EC6C325D2}" srcId="{318F23F9-05A8-4C82-B64A-E44EA88AA0C3}" destId="{9FC9AC20-9DE8-41D7-BBB3-ABFABC03946C}" srcOrd="5" destOrd="0" parTransId="{0C561E03-78BF-4D2F-8AA9-F1B6839CBB31}" sibTransId="{0A2DB545-528A-483A-BEFC-F105AD0DB157}"/>
    <dgm:cxn modelId="{FC37E231-3DB4-4050-9C34-16287DD4D27E}" srcId="{318F23F9-05A8-4C82-B64A-E44EA88AA0C3}" destId="{AC2F80DE-1553-4904-8F02-3241CD2B3BD6}" srcOrd="3" destOrd="0" parTransId="{2BC36424-3769-49A9-9C76-46AB3E217E1B}" sibTransId="{98322D50-BA03-4CB8-8ED5-C84814F0C3E7}"/>
    <dgm:cxn modelId="{C92B94B4-9467-4B09-8AEC-D78423E82840}" type="presOf" srcId="{D385DA44-1E71-4C5A-B98B-E558DEFEE3B4}" destId="{B5D800F5-3756-486B-BD87-BD8DD33B4C24}" srcOrd="0" destOrd="0" presId="urn:microsoft.com/office/officeart/2005/8/layout/process4"/>
    <dgm:cxn modelId="{82D02C69-28B0-4721-A102-54CDC854FAC6}" type="presParOf" srcId="{A1D2F6E8-2B38-437F-B39C-892897D5004B}" destId="{B0AB8B65-0DA8-435D-A818-E8DD954AB3A2}" srcOrd="0" destOrd="0" presId="urn:microsoft.com/office/officeart/2005/8/layout/process4"/>
    <dgm:cxn modelId="{4B4323C2-1F23-43CA-B489-14F721492315}" type="presParOf" srcId="{B0AB8B65-0DA8-435D-A818-E8DD954AB3A2}" destId="{6B0EA007-4422-44E0-9EBE-B9F53B8F02D6}" srcOrd="0" destOrd="0" presId="urn:microsoft.com/office/officeart/2005/8/layout/process4"/>
    <dgm:cxn modelId="{441ACA68-1E9F-4CB4-9ADC-10988332227F}" type="presParOf" srcId="{A1D2F6E8-2B38-437F-B39C-892897D5004B}" destId="{8B88EB2A-31A5-49B8-9817-BA1600308D48}" srcOrd="1" destOrd="0" presId="urn:microsoft.com/office/officeart/2005/8/layout/process4"/>
    <dgm:cxn modelId="{55AE890A-AD33-49E3-B7B9-E059BA46EE49}" type="presParOf" srcId="{A1D2F6E8-2B38-437F-B39C-892897D5004B}" destId="{B2DAD9EF-7464-4169-ABEE-15E7253BC7D2}" srcOrd="2" destOrd="0" presId="urn:microsoft.com/office/officeart/2005/8/layout/process4"/>
    <dgm:cxn modelId="{EA153DC5-9AB1-4117-BEE8-54154A0C37E5}" type="presParOf" srcId="{B2DAD9EF-7464-4169-ABEE-15E7253BC7D2}" destId="{F1AD2078-4433-439D-BD0D-6B182AB1831B}" srcOrd="0" destOrd="0" presId="urn:microsoft.com/office/officeart/2005/8/layout/process4"/>
    <dgm:cxn modelId="{BDF8415B-F935-4A5A-A8A2-F1429556AD05}" type="presParOf" srcId="{A1D2F6E8-2B38-437F-B39C-892897D5004B}" destId="{6B33D25A-42A3-48AE-92F4-8CDCD5ACF10C}" srcOrd="3" destOrd="0" presId="urn:microsoft.com/office/officeart/2005/8/layout/process4"/>
    <dgm:cxn modelId="{00B5CB13-43DE-4AD8-87B5-1191D5D66297}" type="presParOf" srcId="{A1D2F6E8-2B38-437F-B39C-892897D5004B}" destId="{405E3167-8E7A-4AB5-A461-D425C452A278}" srcOrd="4" destOrd="0" presId="urn:microsoft.com/office/officeart/2005/8/layout/process4"/>
    <dgm:cxn modelId="{796E4B13-B3D6-4C1D-8091-D300398E10DE}" type="presParOf" srcId="{405E3167-8E7A-4AB5-A461-D425C452A278}" destId="{B5D800F5-3756-486B-BD87-BD8DD33B4C24}" srcOrd="0" destOrd="0" presId="urn:microsoft.com/office/officeart/2005/8/layout/process4"/>
    <dgm:cxn modelId="{2007C4B0-FEA7-44B6-90E5-FC9F5EED2715}" type="presParOf" srcId="{A1D2F6E8-2B38-437F-B39C-892897D5004B}" destId="{224A5DE5-834B-4B30-974C-71AE9330C72E}" srcOrd="5" destOrd="0" presId="urn:microsoft.com/office/officeart/2005/8/layout/process4"/>
    <dgm:cxn modelId="{A342E5E0-E3ED-47BC-B61A-BCF464750A76}" type="presParOf" srcId="{A1D2F6E8-2B38-437F-B39C-892897D5004B}" destId="{681F0179-117B-4E4A-A874-4D1601EC54BF}" srcOrd="6" destOrd="0" presId="urn:microsoft.com/office/officeart/2005/8/layout/process4"/>
    <dgm:cxn modelId="{0AA27ED5-48A9-43D3-915D-855CE35E1C4D}" type="presParOf" srcId="{681F0179-117B-4E4A-A874-4D1601EC54BF}" destId="{B20962C3-3BE2-4AA0-AD24-92EC60DDC7AA}" srcOrd="0" destOrd="0" presId="urn:microsoft.com/office/officeart/2005/8/layout/process4"/>
    <dgm:cxn modelId="{5D91FA0C-E074-44BC-8326-48F98F9F2776}" type="presParOf" srcId="{A1D2F6E8-2B38-437F-B39C-892897D5004B}" destId="{8E116B3B-5137-407A-BED3-4FD18FAC3BF9}" srcOrd="7" destOrd="0" presId="urn:microsoft.com/office/officeart/2005/8/layout/process4"/>
    <dgm:cxn modelId="{35DA9686-E456-4878-86D4-E9CEFC8BE2A9}" type="presParOf" srcId="{A1D2F6E8-2B38-437F-B39C-892897D5004B}" destId="{B4C19E34-0CA5-4EB3-9B66-2A862B31A753}" srcOrd="8" destOrd="0" presId="urn:microsoft.com/office/officeart/2005/8/layout/process4"/>
    <dgm:cxn modelId="{C1A3CADB-70F8-4ED8-A402-B7A73AAE6B7F}" type="presParOf" srcId="{B4C19E34-0CA5-4EB3-9B66-2A862B31A753}" destId="{6B7133D6-4C0B-4F13-B6F1-535123B8D247}" srcOrd="0" destOrd="0" presId="urn:microsoft.com/office/officeart/2005/8/layout/process4"/>
    <dgm:cxn modelId="{B1614490-8314-490A-AB1F-A2D5DF9592F1}" type="presParOf" srcId="{A1D2F6E8-2B38-437F-B39C-892897D5004B}" destId="{20F384D7-9A30-4C69-901F-A5735DD69F8D}" srcOrd="9" destOrd="0" presId="urn:microsoft.com/office/officeart/2005/8/layout/process4"/>
    <dgm:cxn modelId="{3CB6BA0F-5BAE-4B6B-9A89-669B671AF690}" type="presParOf" srcId="{A1D2F6E8-2B38-437F-B39C-892897D5004B}" destId="{5679A499-5AAC-4D10-8100-65602B3B5C47}" srcOrd="10" destOrd="0" presId="urn:microsoft.com/office/officeart/2005/8/layout/process4"/>
    <dgm:cxn modelId="{4F17F9B2-8F7E-4514-9E5F-B22CC802E249}" type="presParOf" srcId="{5679A499-5AAC-4D10-8100-65602B3B5C47}" destId="{E39253D2-32E7-419D-A23A-1F0AD8034F49}" srcOrd="0" destOrd="0" presId="urn:microsoft.com/office/officeart/2005/8/layout/process4"/>
    <dgm:cxn modelId="{1252D222-F56E-46B5-ABF4-F8424327B1DD}" type="presParOf" srcId="{A1D2F6E8-2B38-437F-B39C-892897D5004B}" destId="{5CB287D0-B7B2-46C1-9F26-E237DF479C25}" srcOrd="11" destOrd="0" presId="urn:microsoft.com/office/officeart/2005/8/layout/process4"/>
    <dgm:cxn modelId="{691E98E7-4495-4A17-A819-40A1CAD17F98}" type="presParOf" srcId="{A1D2F6E8-2B38-437F-B39C-892897D5004B}" destId="{2E0B8773-CFB0-469C-A681-4F4B9E0F651B}" srcOrd="12" destOrd="0" presId="urn:microsoft.com/office/officeart/2005/8/layout/process4"/>
    <dgm:cxn modelId="{15204D75-9580-4C50-A296-03EB371AB031}" type="presParOf" srcId="{2E0B8773-CFB0-469C-A681-4F4B9E0F651B}" destId="{844B9453-6821-445E-A984-CE1E8B409E3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D70D43-25E1-432F-8388-FF6CE8F81282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C1713A4-78D8-4267-9067-BC39E2ABC369}">
      <dgm:prSet/>
      <dgm:spPr/>
      <dgm:t>
        <a:bodyPr/>
        <a:lstStyle/>
        <a:p>
          <a:pPr rtl="0"/>
          <a:r>
            <a:rPr lang="fa-IR" smtClean="0"/>
            <a:t>1-چالش ها وشکاف والدین وفرزندان </a:t>
          </a:r>
          <a:endParaRPr lang="en-US"/>
        </a:p>
      </dgm:t>
    </dgm:pt>
    <dgm:pt modelId="{D489CF62-7BBF-4AE4-94D5-3640E9DC1F9B}" type="parTrans" cxnId="{282CADAF-02B4-443B-BBD3-BC899ADAA604}">
      <dgm:prSet/>
      <dgm:spPr/>
      <dgm:t>
        <a:bodyPr/>
        <a:lstStyle/>
        <a:p>
          <a:endParaRPr lang="en-US"/>
        </a:p>
      </dgm:t>
    </dgm:pt>
    <dgm:pt modelId="{0C33E01D-CE60-4674-AF4F-CFA975F64C58}" type="sibTrans" cxnId="{282CADAF-02B4-443B-BBD3-BC899ADAA604}">
      <dgm:prSet/>
      <dgm:spPr/>
      <dgm:t>
        <a:bodyPr/>
        <a:lstStyle/>
        <a:p>
          <a:endParaRPr lang="en-US"/>
        </a:p>
      </dgm:t>
    </dgm:pt>
    <dgm:pt modelId="{F505F660-AB7D-4342-B1A8-2DD4007D1229}">
      <dgm:prSet/>
      <dgm:spPr/>
      <dgm:t>
        <a:bodyPr/>
        <a:lstStyle/>
        <a:p>
          <a:pPr rtl="0"/>
          <a:r>
            <a:rPr lang="fa-IR" smtClean="0"/>
            <a:t>2-بی عفتی وبی حیایی درنوجوانان</a:t>
          </a:r>
          <a:endParaRPr lang="en-US"/>
        </a:p>
      </dgm:t>
    </dgm:pt>
    <dgm:pt modelId="{402AADD2-2983-4AE0-820E-BF4B6929967E}" type="parTrans" cxnId="{C62693CB-B39D-4A71-905B-B6DA5794D645}">
      <dgm:prSet/>
      <dgm:spPr/>
      <dgm:t>
        <a:bodyPr/>
        <a:lstStyle/>
        <a:p>
          <a:endParaRPr lang="en-US"/>
        </a:p>
      </dgm:t>
    </dgm:pt>
    <dgm:pt modelId="{6C4A8FBE-FF32-4ADD-9572-E5688C44509C}" type="sibTrans" cxnId="{C62693CB-B39D-4A71-905B-B6DA5794D645}">
      <dgm:prSet/>
      <dgm:spPr/>
      <dgm:t>
        <a:bodyPr/>
        <a:lstStyle/>
        <a:p>
          <a:endParaRPr lang="en-US"/>
        </a:p>
      </dgm:t>
    </dgm:pt>
    <dgm:pt modelId="{CEE91E7C-30F0-4FE3-BD9F-C2E1FE7AB63A}">
      <dgm:prSet/>
      <dgm:spPr/>
      <dgm:t>
        <a:bodyPr/>
        <a:lstStyle/>
        <a:p>
          <a:pPr rtl="0"/>
          <a:r>
            <a:rPr lang="fa-IR" smtClean="0"/>
            <a:t>3-اعتیاد به موسیقی ومواد مخدر ومشروبات و...</a:t>
          </a:r>
          <a:endParaRPr lang="en-US"/>
        </a:p>
      </dgm:t>
    </dgm:pt>
    <dgm:pt modelId="{59B65D8E-193F-4D55-B060-5D65D48D7085}" type="parTrans" cxnId="{2782C13B-DC79-40EF-B52B-8FE0AD94F5DC}">
      <dgm:prSet/>
      <dgm:spPr/>
      <dgm:t>
        <a:bodyPr/>
        <a:lstStyle/>
        <a:p>
          <a:endParaRPr lang="en-US"/>
        </a:p>
      </dgm:t>
    </dgm:pt>
    <dgm:pt modelId="{4280F137-7CEF-4EB3-9249-E088E9A1BC1F}" type="sibTrans" cxnId="{2782C13B-DC79-40EF-B52B-8FE0AD94F5DC}">
      <dgm:prSet/>
      <dgm:spPr/>
      <dgm:t>
        <a:bodyPr/>
        <a:lstStyle/>
        <a:p>
          <a:endParaRPr lang="en-US"/>
        </a:p>
      </dgm:t>
    </dgm:pt>
    <dgm:pt modelId="{0194F20E-8547-4A89-8715-8D87E6DCAB14}">
      <dgm:prSet/>
      <dgm:spPr/>
      <dgm:t>
        <a:bodyPr/>
        <a:lstStyle/>
        <a:p>
          <a:pPr rtl="0"/>
          <a:r>
            <a:rPr lang="fa-IR" smtClean="0"/>
            <a:t>4-روابط آزاد و غیراخلاقی </a:t>
          </a:r>
          <a:endParaRPr lang="en-US"/>
        </a:p>
      </dgm:t>
    </dgm:pt>
    <dgm:pt modelId="{9BFE7D17-7733-4B0B-AA91-F5ADC9D2EFDA}" type="parTrans" cxnId="{18E40F46-7E88-4EAC-BC49-47C58B4052B4}">
      <dgm:prSet/>
      <dgm:spPr/>
      <dgm:t>
        <a:bodyPr/>
        <a:lstStyle/>
        <a:p>
          <a:endParaRPr lang="en-US"/>
        </a:p>
      </dgm:t>
    </dgm:pt>
    <dgm:pt modelId="{9BE2422E-1A8D-435A-8764-75FC8551C23B}" type="sibTrans" cxnId="{18E40F46-7E88-4EAC-BC49-47C58B4052B4}">
      <dgm:prSet/>
      <dgm:spPr/>
      <dgm:t>
        <a:bodyPr/>
        <a:lstStyle/>
        <a:p>
          <a:endParaRPr lang="en-US"/>
        </a:p>
      </dgm:t>
    </dgm:pt>
    <dgm:pt modelId="{94E8407E-646B-4F36-ADE9-F3563B5814C6}">
      <dgm:prSet/>
      <dgm:spPr/>
      <dgm:t>
        <a:bodyPr/>
        <a:lstStyle/>
        <a:p>
          <a:pPr rtl="0"/>
          <a:r>
            <a:rPr lang="fa-IR" smtClean="0"/>
            <a:t>5-تمایل به فرهنگ های بیگانه  </a:t>
          </a:r>
          <a:endParaRPr lang="en-US"/>
        </a:p>
      </dgm:t>
    </dgm:pt>
    <dgm:pt modelId="{5479AB03-B08E-4E5F-ACFE-15DF33AA2EE6}" type="parTrans" cxnId="{000B6F70-157D-467E-935D-4B5CC19833D9}">
      <dgm:prSet/>
      <dgm:spPr/>
      <dgm:t>
        <a:bodyPr/>
        <a:lstStyle/>
        <a:p>
          <a:endParaRPr lang="en-US"/>
        </a:p>
      </dgm:t>
    </dgm:pt>
    <dgm:pt modelId="{04223205-CEE3-48B4-B501-318EF29F3B47}" type="sibTrans" cxnId="{000B6F70-157D-467E-935D-4B5CC19833D9}">
      <dgm:prSet/>
      <dgm:spPr/>
      <dgm:t>
        <a:bodyPr/>
        <a:lstStyle/>
        <a:p>
          <a:endParaRPr lang="en-US"/>
        </a:p>
      </dgm:t>
    </dgm:pt>
    <dgm:pt modelId="{9136213E-96CB-4005-8C8C-06397E092504}">
      <dgm:prSet/>
      <dgm:spPr/>
      <dgm:t>
        <a:bodyPr/>
        <a:lstStyle/>
        <a:p>
          <a:pPr rtl="0"/>
          <a:r>
            <a:rPr lang="fa-IR" smtClean="0"/>
            <a:t>6-عدم رضایت از هویت جنسی</a:t>
          </a:r>
          <a:endParaRPr lang="en-US"/>
        </a:p>
      </dgm:t>
    </dgm:pt>
    <dgm:pt modelId="{4DF3979D-91B2-46E7-9E0D-313C5DFA092F}" type="parTrans" cxnId="{A61D4202-86E9-4AB8-9B6F-12302FF76C73}">
      <dgm:prSet/>
      <dgm:spPr/>
      <dgm:t>
        <a:bodyPr/>
        <a:lstStyle/>
        <a:p>
          <a:endParaRPr lang="en-US"/>
        </a:p>
      </dgm:t>
    </dgm:pt>
    <dgm:pt modelId="{44ED52A2-0F62-44C1-B447-6DEFF3FA8E40}" type="sibTrans" cxnId="{A61D4202-86E9-4AB8-9B6F-12302FF76C73}">
      <dgm:prSet/>
      <dgm:spPr/>
      <dgm:t>
        <a:bodyPr/>
        <a:lstStyle/>
        <a:p>
          <a:endParaRPr lang="en-US"/>
        </a:p>
      </dgm:t>
    </dgm:pt>
    <dgm:pt modelId="{7233F6D4-B165-49A9-A8F8-3E0F39F36B54}">
      <dgm:prSet/>
      <dgm:spPr/>
      <dgm:t>
        <a:bodyPr/>
        <a:lstStyle/>
        <a:p>
          <a:pPr rtl="0"/>
          <a:r>
            <a:rPr lang="fa-IR" dirty="0" smtClean="0"/>
            <a:t>7-چالش های هویت در نوجوان</a:t>
          </a:r>
          <a:endParaRPr lang="en-US" dirty="0"/>
        </a:p>
      </dgm:t>
    </dgm:pt>
    <dgm:pt modelId="{D96CC675-01D7-4278-8979-93C61E9072FF}" type="parTrans" cxnId="{5FC3E1AB-3602-432F-8CB4-53679F0A7738}">
      <dgm:prSet/>
      <dgm:spPr/>
      <dgm:t>
        <a:bodyPr/>
        <a:lstStyle/>
        <a:p>
          <a:endParaRPr lang="en-US"/>
        </a:p>
      </dgm:t>
    </dgm:pt>
    <dgm:pt modelId="{5E2B589C-3726-4583-9B3E-D6E9FDCC10AB}" type="sibTrans" cxnId="{5FC3E1AB-3602-432F-8CB4-53679F0A7738}">
      <dgm:prSet/>
      <dgm:spPr/>
      <dgm:t>
        <a:bodyPr/>
        <a:lstStyle/>
        <a:p>
          <a:endParaRPr lang="en-US"/>
        </a:p>
      </dgm:t>
    </dgm:pt>
    <dgm:pt modelId="{7919F66E-A900-4DA5-A24A-C21B304D75E8}" type="pres">
      <dgm:prSet presAssocID="{BCD70D43-25E1-432F-8388-FF6CE8F81282}" presName="compositeShape" presStyleCnt="0">
        <dgm:presLayoutVars>
          <dgm:dir/>
          <dgm:resizeHandles/>
        </dgm:presLayoutVars>
      </dgm:prSet>
      <dgm:spPr/>
    </dgm:pt>
    <dgm:pt modelId="{D621601E-113A-450D-A999-1DE7F4612B88}" type="pres">
      <dgm:prSet presAssocID="{BCD70D43-25E1-432F-8388-FF6CE8F81282}" presName="pyramid" presStyleLbl="node1" presStyleIdx="0" presStyleCnt="1"/>
      <dgm:spPr/>
    </dgm:pt>
    <dgm:pt modelId="{9DBD78BA-5175-42BD-BA29-D1286F0B1530}" type="pres">
      <dgm:prSet presAssocID="{BCD70D43-25E1-432F-8388-FF6CE8F81282}" presName="theList" presStyleCnt="0"/>
      <dgm:spPr/>
    </dgm:pt>
    <dgm:pt modelId="{43FC04C5-3B0E-4C94-B40D-78AADFB14964}" type="pres">
      <dgm:prSet presAssocID="{EC1713A4-78D8-4267-9067-BC39E2ABC369}" presName="aNode" presStyleLbl="fgAcc1" presStyleIdx="0" presStyleCnt="7">
        <dgm:presLayoutVars>
          <dgm:bulletEnabled val="1"/>
        </dgm:presLayoutVars>
      </dgm:prSet>
      <dgm:spPr/>
    </dgm:pt>
    <dgm:pt modelId="{F2093880-E573-4A4D-8738-1C31D2F70574}" type="pres">
      <dgm:prSet presAssocID="{EC1713A4-78D8-4267-9067-BC39E2ABC369}" presName="aSpace" presStyleCnt="0"/>
      <dgm:spPr/>
    </dgm:pt>
    <dgm:pt modelId="{4A17D758-2C0C-4A2C-B01A-6F213202CFC9}" type="pres">
      <dgm:prSet presAssocID="{F505F660-AB7D-4342-B1A8-2DD4007D1229}" presName="aNode" presStyleLbl="fgAcc1" presStyleIdx="1" presStyleCnt="7">
        <dgm:presLayoutVars>
          <dgm:bulletEnabled val="1"/>
        </dgm:presLayoutVars>
      </dgm:prSet>
      <dgm:spPr/>
    </dgm:pt>
    <dgm:pt modelId="{892ACEAE-6B91-4C21-97C9-60533BC69545}" type="pres">
      <dgm:prSet presAssocID="{F505F660-AB7D-4342-B1A8-2DD4007D1229}" presName="aSpace" presStyleCnt="0"/>
      <dgm:spPr/>
    </dgm:pt>
    <dgm:pt modelId="{8180A285-B858-421F-B3A3-8F99F6C728F2}" type="pres">
      <dgm:prSet presAssocID="{CEE91E7C-30F0-4FE3-BD9F-C2E1FE7AB63A}" presName="aNode" presStyleLbl="fgAcc1" presStyleIdx="2" presStyleCnt="7">
        <dgm:presLayoutVars>
          <dgm:bulletEnabled val="1"/>
        </dgm:presLayoutVars>
      </dgm:prSet>
      <dgm:spPr/>
    </dgm:pt>
    <dgm:pt modelId="{832F3F9F-AB9C-45CC-8F5E-CE199EB765C6}" type="pres">
      <dgm:prSet presAssocID="{CEE91E7C-30F0-4FE3-BD9F-C2E1FE7AB63A}" presName="aSpace" presStyleCnt="0"/>
      <dgm:spPr/>
    </dgm:pt>
    <dgm:pt modelId="{D262F509-161B-483A-9E67-52D1952534E2}" type="pres">
      <dgm:prSet presAssocID="{0194F20E-8547-4A89-8715-8D87E6DCAB14}" presName="aNode" presStyleLbl="fgAcc1" presStyleIdx="3" presStyleCnt="7">
        <dgm:presLayoutVars>
          <dgm:bulletEnabled val="1"/>
        </dgm:presLayoutVars>
      </dgm:prSet>
      <dgm:spPr/>
    </dgm:pt>
    <dgm:pt modelId="{527E6FE3-9785-43B0-B87A-744F4A1F240C}" type="pres">
      <dgm:prSet presAssocID="{0194F20E-8547-4A89-8715-8D87E6DCAB14}" presName="aSpace" presStyleCnt="0"/>
      <dgm:spPr/>
    </dgm:pt>
    <dgm:pt modelId="{A7B851E7-269E-4B34-B397-CB20CA4B932B}" type="pres">
      <dgm:prSet presAssocID="{94E8407E-646B-4F36-ADE9-F3563B5814C6}" presName="aNode" presStyleLbl="fgAcc1" presStyleIdx="4" presStyleCnt="7">
        <dgm:presLayoutVars>
          <dgm:bulletEnabled val="1"/>
        </dgm:presLayoutVars>
      </dgm:prSet>
      <dgm:spPr/>
    </dgm:pt>
    <dgm:pt modelId="{70C2E61C-6D66-44C0-894A-3706887AA149}" type="pres">
      <dgm:prSet presAssocID="{94E8407E-646B-4F36-ADE9-F3563B5814C6}" presName="aSpace" presStyleCnt="0"/>
      <dgm:spPr/>
    </dgm:pt>
    <dgm:pt modelId="{05C4C4BD-4EE3-4F5D-A493-D4AA6CCD09A7}" type="pres">
      <dgm:prSet presAssocID="{9136213E-96CB-4005-8C8C-06397E092504}" presName="aNode" presStyleLbl="fgAcc1" presStyleIdx="5" presStyleCnt="7">
        <dgm:presLayoutVars>
          <dgm:bulletEnabled val="1"/>
        </dgm:presLayoutVars>
      </dgm:prSet>
      <dgm:spPr/>
    </dgm:pt>
    <dgm:pt modelId="{79501CB1-D303-4A40-8AC1-969994D527CB}" type="pres">
      <dgm:prSet presAssocID="{9136213E-96CB-4005-8C8C-06397E092504}" presName="aSpace" presStyleCnt="0"/>
      <dgm:spPr/>
    </dgm:pt>
    <dgm:pt modelId="{95B318CB-40DA-4F3A-A2BB-7D10F15A5AF5}" type="pres">
      <dgm:prSet presAssocID="{7233F6D4-B165-49A9-A8F8-3E0F39F36B54}" presName="aNode" presStyleLbl="fgAcc1" presStyleIdx="6" presStyleCnt="7">
        <dgm:presLayoutVars>
          <dgm:bulletEnabled val="1"/>
        </dgm:presLayoutVars>
      </dgm:prSet>
      <dgm:spPr/>
    </dgm:pt>
    <dgm:pt modelId="{34C67846-DE1B-4E24-B67B-46375F4C4128}" type="pres">
      <dgm:prSet presAssocID="{7233F6D4-B165-49A9-A8F8-3E0F39F36B54}" presName="aSpace" presStyleCnt="0"/>
      <dgm:spPr/>
    </dgm:pt>
  </dgm:ptLst>
  <dgm:cxnLst>
    <dgm:cxn modelId="{2782C13B-DC79-40EF-B52B-8FE0AD94F5DC}" srcId="{BCD70D43-25E1-432F-8388-FF6CE8F81282}" destId="{CEE91E7C-30F0-4FE3-BD9F-C2E1FE7AB63A}" srcOrd="2" destOrd="0" parTransId="{59B65D8E-193F-4D55-B060-5D65D48D7085}" sibTransId="{4280F137-7CEF-4EB3-9249-E088E9A1BC1F}"/>
    <dgm:cxn modelId="{282CADAF-02B4-443B-BBD3-BC899ADAA604}" srcId="{BCD70D43-25E1-432F-8388-FF6CE8F81282}" destId="{EC1713A4-78D8-4267-9067-BC39E2ABC369}" srcOrd="0" destOrd="0" parTransId="{D489CF62-7BBF-4AE4-94D5-3640E9DC1F9B}" sibTransId="{0C33E01D-CE60-4674-AF4F-CFA975F64C58}"/>
    <dgm:cxn modelId="{D4BE50C3-FAE3-4319-90BB-8BA3A0EC7C7F}" type="presOf" srcId="{F505F660-AB7D-4342-B1A8-2DD4007D1229}" destId="{4A17D758-2C0C-4A2C-B01A-6F213202CFC9}" srcOrd="0" destOrd="0" presId="urn:microsoft.com/office/officeart/2005/8/layout/pyramid2"/>
    <dgm:cxn modelId="{15554867-FE65-4854-866B-32CAB86652A1}" type="presOf" srcId="{7233F6D4-B165-49A9-A8F8-3E0F39F36B54}" destId="{95B318CB-40DA-4F3A-A2BB-7D10F15A5AF5}" srcOrd="0" destOrd="0" presId="urn:microsoft.com/office/officeart/2005/8/layout/pyramid2"/>
    <dgm:cxn modelId="{C62693CB-B39D-4A71-905B-B6DA5794D645}" srcId="{BCD70D43-25E1-432F-8388-FF6CE8F81282}" destId="{F505F660-AB7D-4342-B1A8-2DD4007D1229}" srcOrd="1" destOrd="0" parTransId="{402AADD2-2983-4AE0-820E-BF4B6929967E}" sibTransId="{6C4A8FBE-FF32-4ADD-9572-E5688C44509C}"/>
    <dgm:cxn modelId="{92F71BB8-95A5-49D9-A4AD-78AC6CC3F801}" type="presOf" srcId="{94E8407E-646B-4F36-ADE9-F3563B5814C6}" destId="{A7B851E7-269E-4B34-B397-CB20CA4B932B}" srcOrd="0" destOrd="0" presId="urn:microsoft.com/office/officeart/2005/8/layout/pyramid2"/>
    <dgm:cxn modelId="{68223452-F6C0-4C0C-AA50-3E03683B680D}" type="presOf" srcId="{BCD70D43-25E1-432F-8388-FF6CE8F81282}" destId="{7919F66E-A900-4DA5-A24A-C21B304D75E8}" srcOrd="0" destOrd="0" presId="urn:microsoft.com/office/officeart/2005/8/layout/pyramid2"/>
    <dgm:cxn modelId="{5FC3E1AB-3602-432F-8CB4-53679F0A7738}" srcId="{BCD70D43-25E1-432F-8388-FF6CE8F81282}" destId="{7233F6D4-B165-49A9-A8F8-3E0F39F36B54}" srcOrd="6" destOrd="0" parTransId="{D96CC675-01D7-4278-8979-93C61E9072FF}" sibTransId="{5E2B589C-3726-4583-9B3E-D6E9FDCC10AB}"/>
    <dgm:cxn modelId="{A61D4202-86E9-4AB8-9B6F-12302FF76C73}" srcId="{BCD70D43-25E1-432F-8388-FF6CE8F81282}" destId="{9136213E-96CB-4005-8C8C-06397E092504}" srcOrd="5" destOrd="0" parTransId="{4DF3979D-91B2-46E7-9E0D-313C5DFA092F}" sibTransId="{44ED52A2-0F62-44C1-B447-6DEFF3FA8E40}"/>
    <dgm:cxn modelId="{18E40F46-7E88-4EAC-BC49-47C58B4052B4}" srcId="{BCD70D43-25E1-432F-8388-FF6CE8F81282}" destId="{0194F20E-8547-4A89-8715-8D87E6DCAB14}" srcOrd="3" destOrd="0" parTransId="{9BFE7D17-7733-4B0B-AA91-F5ADC9D2EFDA}" sibTransId="{9BE2422E-1A8D-435A-8764-75FC8551C23B}"/>
    <dgm:cxn modelId="{000B6F70-157D-467E-935D-4B5CC19833D9}" srcId="{BCD70D43-25E1-432F-8388-FF6CE8F81282}" destId="{94E8407E-646B-4F36-ADE9-F3563B5814C6}" srcOrd="4" destOrd="0" parTransId="{5479AB03-B08E-4E5F-ACFE-15DF33AA2EE6}" sibTransId="{04223205-CEE3-48B4-B501-318EF29F3B47}"/>
    <dgm:cxn modelId="{6BDBC3EB-DF68-4F55-81DE-D6CC0A878F4F}" type="presOf" srcId="{EC1713A4-78D8-4267-9067-BC39E2ABC369}" destId="{43FC04C5-3B0E-4C94-B40D-78AADFB14964}" srcOrd="0" destOrd="0" presId="urn:microsoft.com/office/officeart/2005/8/layout/pyramid2"/>
    <dgm:cxn modelId="{4C7A11B6-DD53-463C-B04F-CC7533BF44B2}" type="presOf" srcId="{0194F20E-8547-4A89-8715-8D87E6DCAB14}" destId="{D262F509-161B-483A-9E67-52D1952534E2}" srcOrd="0" destOrd="0" presId="urn:microsoft.com/office/officeart/2005/8/layout/pyramid2"/>
    <dgm:cxn modelId="{AF12C72D-6953-4B36-B1E5-DC2E191C20D4}" type="presOf" srcId="{CEE91E7C-30F0-4FE3-BD9F-C2E1FE7AB63A}" destId="{8180A285-B858-421F-B3A3-8F99F6C728F2}" srcOrd="0" destOrd="0" presId="urn:microsoft.com/office/officeart/2005/8/layout/pyramid2"/>
    <dgm:cxn modelId="{D7444114-59E6-4F00-A394-01E5297E247A}" type="presOf" srcId="{9136213E-96CB-4005-8C8C-06397E092504}" destId="{05C4C4BD-4EE3-4F5D-A493-D4AA6CCD09A7}" srcOrd="0" destOrd="0" presId="urn:microsoft.com/office/officeart/2005/8/layout/pyramid2"/>
    <dgm:cxn modelId="{B043462C-7F89-4307-8749-150FE01D3225}" type="presParOf" srcId="{7919F66E-A900-4DA5-A24A-C21B304D75E8}" destId="{D621601E-113A-450D-A999-1DE7F4612B88}" srcOrd="0" destOrd="0" presId="urn:microsoft.com/office/officeart/2005/8/layout/pyramid2"/>
    <dgm:cxn modelId="{AF6286C8-1895-4D9D-9A96-65AE687A14B7}" type="presParOf" srcId="{7919F66E-A900-4DA5-A24A-C21B304D75E8}" destId="{9DBD78BA-5175-42BD-BA29-D1286F0B1530}" srcOrd="1" destOrd="0" presId="urn:microsoft.com/office/officeart/2005/8/layout/pyramid2"/>
    <dgm:cxn modelId="{8055624E-B6B1-4FAE-8845-AD370C105D35}" type="presParOf" srcId="{9DBD78BA-5175-42BD-BA29-D1286F0B1530}" destId="{43FC04C5-3B0E-4C94-B40D-78AADFB14964}" srcOrd="0" destOrd="0" presId="urn:microsoft.com/office/officeart/2005/8/layout/pyramid2"/>
    <dgm:cxn modelId="{DD6E591F-B424-472A-B63F-ED0940115A3A}" type="presParOf" srcId="{9DBD78BA-5175-42BD-BA29-D1286F0B1530}" destId="{F2093880-E573-4A4D-8738-1C31D2F70574}" srcOrd="1" destOrd="0" presId="urn:microsoft.com/office/officeart/2005/8/layout/pyramid2"/>
    <dgm:cxn modelId="{515E1224-0B64-48F1-8515-1E215F127E65}" type="presParOf" srcId="{9DBD78BA-5175-42BD-BA29-D1286F0B1530}" destId="{4A17D758-2C0C-4A2C-B01A-6F213202CFC9}" srcOrd="2" destOrd="0" presId="urn:microsoft.com/office/officeart/2005/8/layout/pyramid2"/>
    <dgm:cxn modelId="{49BF4C8D-EAC8-4CCB-BAA4-395496BA1E79}" type="presParOf" srcId="{9DBD78BA-5175-42BD-BA29-D1286F0B1530}" destId="{892ACEAE-6B91-4C21-97C9-60533BC69545}" srcOrd="3" destOrd="0" presId="urn:microsoft.com/office/officeart/2005/8/layout/pyramid2"/>
    <dgm:cxn modelId="{C74568E3-7469-4C2C-B8F5-447697509F74}" type="presParOf" srcId="{9DBD78BA-5175-42BD-BA29-D1286F0B1530}" destId="{8180A285-B858-421F-B3A3-8F99F6C728F2}" srcOrd="4" destOrd="0" presId="urn:microsoft.com/office/officeart/2005/8/layout/pyramid2"/>
    <dgm:cxn modelId="{FA798332-F109-4E50-956D-9B06C167CD0E}" type="presParOf" srcId="{9DBD78BA-5175-42BD-BA29-D1286F0B1530}" destId="{832F3F9F-AB9C-45CC-8F5E-CE199EB765C6}" srcOrd="5" destOrd="0" presId="urn:microsoft.com/office/officeart/2005/8/layout/pyramid2"/>
    <dgm:cxn modelId="{61B94C60-1EF2-404E-A402-BC4AF6704026}" type="presParOf" srcId="{9DBD78BA-5175-42BD-BA29-D1286F0B1530}" destId="{D262F509-161B-483A-9E67-52D1952534E2}" srcOrd="6" destOrd="0" presId="urn:microsoft.com/office/officeart/2005/8/layout/pyramid2"/>
    <dgm:cxn modelId="{5488329C-CCD4-4799-9714-910625642CBA}" type="presParOf" srcId="{9DBD78BA-5175-42BD-BA29-D1286F0B1530}" destId="{527E6FE3-9785-43B0-B87A-744F4A1F240C}" srcOrd="7" destOrd="0" presId="urn:microsoft.com/office/officeart/2005/8/layout/pyramid2"/>
    <dgm:cxn modelId="{5E7CC187-401B-4B9A-88AA-80E122F0DF21}" type="presParOf" srcId="{9DBD78BA-5175-42BD-BA29-D1286F0B1530}" destId="{A7B851E7-269E-4B34-B397-CB20CA4B932B}" srcOrd="8" destOrd="0" presId="urn:microsoft.com/office/officeart/2005/8/layout/pyramid2"/>
    <dgm:cxn modelId="{B1E4ED4E-048C-4389-A1E7-E38BC9F67CD2}" type="presParOf" srcId="{9DBD78BA-5175-42BD-BA29-D1286F0B1530}" destId="{70C2E61C-6D66-44C0-894A-3706887AA149}" srcOrd="9" destOrd="0" presId="urn:microsoft.com/office/officeart/2005/8/layout/pyramid2"/>
    <dgm:cxn modelId="{A2672325-5F55-493C-B68F-DD401EEBFED1}" type="presParOf" srcId="{9DBD78BA-5175-42BD-BA29-D1286F0B1530}" destId="{05C4C4BD-4EE3-4F5D-A493-D4AA6CCD09A7}" srcOrd="10" destOrd="0" presId="urn:microsoft.com/office/officeart/2005/8/layout/pyramid2"/>
    <dgm:cxn modelId="{57059123-7661-49F4-A906-A2D94621E7C0}" type="presParOf" srcId="{9DBD78BA-5175-42BD-BA29-D1286F0B1530}" destId="{79501CB1-D303-4A40-8AC1-969994D527CB}" srcOrd="11" destOrd="0" presId="urn:microsoft.com/office/officeart/2005/8/layout/pyramid2"/>
    <dgm:cxn modelId="{F841997B-0E2C-4B1B-AEBD-B2261CBD8778}" type="presParOf" srcId="{9DBD78BA-5175-42BD-BA29-D1286F0B1530}" destId="{95B318CB-40DA-4F3A-A2BB-7D10F15A5AF5}" srcOrd="12" destOrd="0" presId="urn:microsoft.com/office/officeart/2005/8/layout/pyramid2"/>
    <dgm:cxn modelId="{78AF0FAE-D2C7-4778-BA61-79EF80A960ED}" type="presParOf" srcId="{9DBD78BA-5175-42BD-BA29-D1286F0B1530}" destId="{34C67846-DE1B-4E24-B67B-46375F4C4128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28BACE-F9AD-4CFB-B754-ED1F45900811}" type="doc">
      <dgm:prSet loTypeId="urn:microsoft.com/office/officeart/2005/8/layout/cycle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0AAF1E-E834-4BAD-8A47-847249CA75EF}">
      <dgm:prSet custT="1"/>
      <dgm:spPr/>
      <dgm:t>
        <a:bodyPr/>
        <a:lstStyle/>
        <a:p>
          <a:pPr rtl="0"/>
          <a:r>
            <a:rPr lang="fa-IR" sz="1600" b="1" dirty="0" smtClean="0"/>
            <a:t>1- بروز تغییرات بدنی و هورمونی در دوران بلوغ </a:t>
          </a:r>
          <a:endParaRPr lang="en-US" sz="1600" b="1" dirty="0"/>
        </a:p>
      </dgm:t>
    </dgm:pt>
    <dgm:pt modelId="{0CF1E7EC-3E59-476A-BA7C-73D517829DC4}" type="parTrans" cxnId="{C173EDB9-E590-4FFC-BE11-F3A521C89E0E}">
      <dgm:prSet/>
      <dgm:spPr/>
      <dgm:t>
        <a:bodyPr/>
        <a:lstStyle/>
        <a:p>
          <a:endParaRPr lang="en-US"/>
        </a:p>
      </dgm:t>
    </dgm:pt>
    <dgm:pt modelId="{47088606-7BF2-41D5-8540-9C5481B970EC}" type="sibTrans" cxnId="{C173EDB9-E590-4FFC-BE11-F3A521C89E0E}">
      <dgm:prSet/>
      <dgm:spPr/>
      <dgm:t>
        <a:bodyPr/>
        <a:lstStyle/>
        <a:p>
          <a:endParaRPr lang="en-US"/>
        </a:p>
      </dgm:t>
    </dgm:pt>
    <dgm:pt modelId="{37296195-61EE-4B34-A4BC-3AB18CF89B35}">
      <dgm:prSet custT="1"/>
      <dgm:spPr/>
      <dgm:t>
        <a:bodyPr/>
        <a:lstStyle/>
        <a:p>
          <a:pPr rtl="0"/>
          <a:r>
            <a:rPr lang="fa-IR" sz="1500" dirty="0" smtClean="0"/>
            <a:t>2</a:t>
          </a:r>
          <a:r>
            <a:rPr lang="fa-IR" sz="1600" b="1" dirty="0" smtClean="0"/>
            <a:t>- فشارهای خانواده، مدرسه، و جامعه ناکارآمد</a:t>
          </a:r>
          <a:endParaRPr lang="en-US" sz="1500" b="1" dirty="0"/>
        </a:p>
      </dgm:t>
    </dgm:pt>
    <dgm:pt modelId="{3CFB0FF9-830F-41E1-89CD-67762AB640E3}" type="parTrans" cxnId="{0DC97667-E7FA-4BDA-AF71-074164599EEF}">
      <dgm:prSet/>
      <dgm:spPr/>
      <dgm:t>
        <a:bodyPr/>
        <a:lstStyle/>
        <a:p>
          <a:endParaRPr lang="en-US"/>
        </a:p>
      </dgm:t>
    </dgm:pt>
    <dgm:pt modelId="{39813BE3-CF68-45AA-AD6C-014D8E0F51C4}" type="sibTrans" cxnId="{0DC97667-E7FA-4BDA-AF71-074164599EEF}">
      <dgm:prSet/>
      <dgm:spPr/>
      <dgm:t>
        <a:bodyPr/>
        <a:lstStyle/>
        <a:p>
          <a:endParaRPr lang="en-US"/>
        </a:p>
      </dgm:t>
    </dgm:pt>
    <dgm:pt modelId="{48111F4A-EA27-4172-898D-1C25BC7107D2}">
      <dgm:prSet/>
      <dgm:spPr/>
      <dgm:t>
        <a:bodyPr/>
        <a:lstStyle/>
        <a:p>
          <a:pPr rtl="0"/>
          <a:r>
            <a:rPr lang="fa-IR" dirty="0" smtClean="0"/>
            <a:t>3- فشارهای همسالان و تحریکات آنها</a:t>
          </a:r>
          <a:endParaRPr lang="en-US" dirty="0"/>
        </a:p>
      </dgm:t>
    </dgm:pt>
    <dgm:pt modelId="{C062ECC8-5F34-4D86-AFA7-810B8E4040B5}" type="parTrans" cxnId="{6D993AE5-1EB0-4AA9-964F-37BEA516A9EE}">
      <dgm:prSet/>
      <dgm:spPr/>
      <dgm:t>
        <a:bodyPr/>
        <a:lstStyle/>
        <a:p>
          <a:endParaRPr lang="en-US"/>
        </a:p>
      </dgm:t>
    </dgm:pt>
    <dgm:pt modelId="{3D630937-A1D5-4BEC-8D6F-3B0A4D6B2BED}" type="sibTrans" cxnId="{6D993AE5-1EB0-4AA9-964F-37BEA516A9EE}">
      <dgm:prSet/>
      <dgm:spPr/>
      <dgm:t>
        <a:bodyPr/>
        <a:lstStyle/>
        <a:p>
          <a:endParaRPr lang="en-US"/>
        </a:p>
      </dgm:t>
    </dgm:pt>
    <dgm:pt modelId="{D21276E6-2241-4B15-9C21-8343F14FECEA}">
      <dgm:prSet custT="1"/>
      <dgm:spPr/>
      <dgm:t>
        <a:bodyPr/>
        <a:lstStyle/>
        <a:p>
          <a:pPr rtl="0"/>
          <a:r>
            <a:rPr lang="fa-IR" sz="1900" dirty="0" smtClean="0"/>
            <a:t>4-عدم توانایی مدیریت هیجان وحل مساله</a:t>
          </a:r>
          <a:endParaRPr lang="en-US" sz="1900" dirty="0"/>
        </a:p>
      </dgm:t>
    </dgm:pt>
    <dgm:pt modelId="{FECCA3A7-7492-4018-9620-37884C05CA8E}" type="parTrans" cxnId="{81E574D1-D239-40D3-9C8C-4EFE2E25B10B}">
      <dgm:prSet/>
      <dgm:spPr/>
      <dgm:t>
        <a:bodyPr/>
        <a:lstStyle/>
        <a:p>
          <a:endParaRPr lang="en-US"/>
        </a:p>
      </dgm:t>
    </dgm:pt>
    <dgm:pt modelId="{19773C0F-FBB2-4433-95FE-23D1A6C03666}" type="sibTrans" cxnId="{81E574D1-D239-40D3-9C8C-4EFE2E25B10B}">
      <dgm:prSet/>
      <dgm:spPr/>
      <dgm:t>
        <a:bodyPr/>
        <a:lstStyle/>
        <a:p>
          <a:endParaRPr lang="en-US"/>
        </a:p>
      </dgm:t>
    </dgm:pt>
    <dgm:pt modelId="{B6A9A5C9-0AC6-47F8-BEEC-9361C09A8375}">
      <dgm:prSet/>
      <dgm:spPr/>
      <dgm:t>
        <a:bodyPr/>
        <a:lstStyle/>
        <a:p>
          <a:pPr rtl="0"/>
          <a:r>
            <a:rPr lang="fa-IR" dirty="0" smtClean="0"/>
            <a:t>5- هجمه های  فضاهای مجاری</a:t>
          </a:r>
          <a:endParaRPr lang="en-US" dirty="0"/>
        </a:p>
      </dgm:t>
    </dgm:pt>
    <dgm:pt modelId="{0621A573-1ED7-4FF1-9CE8-3FEDF89A5620}" type="parTrans" cxnId="{79D12DE0-6910-4DA2-9282-9B945F592D0F}">
      <dgm:prSet/>
      <dgm:spPr/>
      <dgm:t>
        <a:bodyPr/>
        <a:lstStyle/>
        <a:p>
          <a:endParaRPr lang="en-US"/>
        </a:p>
      </dgm:t>
    </dgm:pt>
    <dgm:pt modelId="{2C8796EE-4AB5-493A-933F-CF2631A14628}" type="sibTrans" cxnId="{79D12DE0-6910-4DA2-9282-9B945F592D0F}">
      <dgm:prSet/>
      <dgm:spPr/>
      <dgm:t>
        <a:bodyPr/>
        <a:lstStyle/>
        <a:p>
          <a:endParaRPr lang="en-US"/>
        </a:p>
      </dgm:t>
    </dgm:pt>
    <dgm:pt modelId="{02ACC126-3D02-4921-8D2D-3F196D3A48A7}">
      <dgm:prSet custT="1"/>
      <dgm:spPr/>
      <dgm:t>
        <a:bodyPr/>
        <a:lstStyle/>
        <a:p>
          <a:pPr rtl="0"/>
          <a:r>
            <a:rPr lang="fa-IR" sz="1800" b="1" dirty="0" smtClean="0"/>
            <a:t>6- عدم اعتمادبه نفس و</a:t>
          </a:r>
        </a:p>
        <a:p>
          <a:pPr rtl="0"/>
          <a:r>
            <a:rPr lang="fa-IR" sz="1800" b="1" dirty="0" smtClean="0"/>
            <a:t>خودباختگی</a:t>
          </a:r>
          <a:endParaRPr lang="en-US" sz="1800" b="1" dirty="0"/>
        </a:p>
      </dgm:t>
    </dgm:pt>
    <dgm:pt modelId="{6E122F93-940D-4863-A350-D1DAA66F1650}" type="parTrans" cxnId="{4969F5ED-F2F3-415C-96A0-4886720D678D}">
      <dgm:prSet/>
      <dgm:spPr/>
      <dgm:t>
        <a:bodyPr/>
        <a:lstStyle/>
        <a:p>
          <a:endParaRPr lang="en-US"/>
        </a:p>
      </dgm:t>
    </dgm:pt>
    <dgm:pt modelId="{DC520EA6-E7CA-4616-BA83-6FF60C1D500D}" type="sibTrans" cxnId="{4969F5ED-F2F3-415C-96A0-4886720D678D}">
      <dgm:prSet/>
      <dgm:spPr/>
      <dgm:t>
        <a:bodyPr/>
        <a:lstStyle/>
        <a:p>
          <a:endParaRPr lang="en-US"/>
        </a:p>
      </dgm:t>
    </dgm:pt>
    <dgm:pt modelId="{D3FDAEFD-482F-4186-941C-54B108532188}">
      <dgm:prSet custT="1"/>
      <dgm:spPr/>
      <dgm:t>
        <a:bodyPr/>
        <a:lstStyle/>
        <a:p>
          <a:pPr rtl="0"/>
          <a:r>
            <a:rPr lang="fa-IR" sz="1800" b="1" dirty="0" smtClean="0"/>
            <a:t>7- سردرگمی وبی هدفی</a:t>
          </a:r>
          <a:endParaRPr lang="en-US" sz="1800" b="1" dirty="0"/>
        </a:p>
      </dgm:t>
    </dgm:pt>
    <dgm:pt modelId="{70D56FD8-1ED3-4B14-9148-D38D41EAD1A8}" type="parTrans" cxnId="{225DFFF6-E28D-4A7F-9FC3-B501AA7A101D}">
      <dgm:prSet/>
      <dgm:spPr/>
      <dgm:t>
        <a:bodyPr/>
        <a:lstStyle/>
        <a:p>
          <a:endParaRPr lang="en-US"/>
        </a:p>
      </dgm:t>
    </dgm:pt>
    <dgm:pt modelId="{222E9AB7-21B0-45D9-8E7B-FB6EF113E084}" type="sibTrans" cxnId="{225DFFF6-E28D-4A7F-9FC3-B501AA7A101D}">
      <dgm:prSet/>
      <dgm:spPr/>
      <dgm:t>
        <a:bodyPr/>
        <a:lstStyle/>
        <a:p>
          <a:endParaRPr lang="en-US"/>
        </a:p>
      </dgm:t>
    </dgm:pt>
    <dgm:pt modelId="{5713CF69-0210-487C-82D0-EE903A846EC2}" type="pres">
      <dgm:prSet presAssocID="{4828BACE-F9AD-4CFB-B754-ED1F45900811}" presName="Name0" presStyleCnt="0">
        <dgm:presLayoutVars>
          <dgm:dir/>
          <dgm:resizeHandles val="exact"/>
        </dgm:presLayoutVars>
      </dgm:prSet>
      <dgm:spPr/>
    </dgm:pt>
    <dgm:pt modelId="{3A518235-E15F-4915-94AA-B03B7792768B}" type="pres">
      <dgm:prSet presAssocID="{4828BACE-F9AD-4CFB-B754-ED1F45900811}" presName="cycle" presStyleCnt="0"/>
      <dgm:spPr/>
    </dgm:pt>
    <dgm:pt modelId="{CFF4B010-1AE1-4983-ACF2-EFDD26CD0810}" type="pres">
      <dgm:prSet presAssocID="{7D0AAF1E-E834-4BAD-8A47-847249CA75EF}" presName="nodeFirstNode" presStyleLbl="node1" presStyleIdx="0" presStyleCnt="7">
        <dgm:presLayoutVars>
          <dgm:bulletEnabled val="1"/>
        </dgm:presLayoutVars>
      </dgm:prSet>
      <dgm:spPr/>
    </dgm:pt>
    <dgm:pt modelId="{8CA48168-0BE5-4B60-B710-334464635C60}" type="pres">
      <dgm:prSet presAssocID="{47088606-7BF2-41D5-8540-9C5481B970EC}" presName="sibTransFirstNode" presStyleLbl="bgShp" presStyleIdx="0" presStyleCnt="1"/>
      <dgm:spPr/>
    </dgm:pt>
    <dgm:pt modelId="{45670529-7E23-48E6-9B23-1341C478061F}" type="pres">
      <dgm:prSet presAssocID="{37296195-61EE-4B34-A4BC-3AB18CF89B35}" presName="nodeFollowingNodes" presStyleLbl="node1" presStyleIdx="1" presStyleCnt="7">
        <dgm:presLayoutVars>
          <dgm:bulletEnabled val="1"/>
        </dgm:presLayoutVars>
      </dgm:prSet>
      <dgm:spPr/>
    </dgm:pt>
    <dgm:pt modelId="{9BC10947-2BAD-4514-85AC-6CF0CF366F40}" type="pres">
      <dgm:prSet presAssocID="{48111F4A-EA27-4172-898D-1C25BC7107D2}" presName="nodeFollowingNodes" presStyleLbl="node1" presStyleIdx="2" presStyleCnt="7">
        <dgm:presLayoutVars>
          <dgm:bulletEnabled val="1"/>
        </dgm:presLayoutVars>
      </dgm:prSet>
      <dgm:spPr/>
    </dgm:pt>
    <dgm:pt modelId="{09506F96-6341-4262-801C-4549FCD0C57A}" type="pres">
      <dgm:prSet presAssocID="{D21276E6-2241-4B15-9C21-8343F14FECEA}" presName="nodeFollowingNodes" presStyleLbl="node1" presStyleIdx="3" presStyleCnt="7">
        <dgm:presLayoutVars>
          <dgm:bulletEnabled val="1"/>
        </dgm:presLayoutVars>
      </dgm:prSet>
      <dgm:spPr/>
    </dgm:pt>
    <dgm:pt modelId="{C5A28047-D764-4161-9DBE-1A69E8457528}" type="pres">
      <dgm:prSet presAssocID="{B6A9A5C9-0AC6-47F8-BEEC-9361C09A8375}" presName="nodeFollowingNodes" presStyleLbl="node1" presStyleIdx="4" presStyleCnt="7">
        <dgm:presLayoutVars>
          <dgm:bulletEnabled val="1"/>
        </dgm:presLayoutVars>
      </dgm:prSet>
      <dgm:spPr/>
    </dgm:pt>
    <dgm:pt modelId="{4F30DC30-0D9D-4B79-AADC-4AFAA2882E54}" type="pres">
      <dgm:prSet presAssocID="{02ACC126-3D02-4921-8D2D-3F196D3A48A7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A4AF00-CD9D-4513-B6DD-32B031A3CD08}" type="pres">
      <dgm:prSet presAssocID="{D3FDAEFD-482F-4186-941C-54B108532188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CD8D94-1831-43ED-AA60-4DA67ABA552B}" type="presOf" srcId="{37296195-61EE-4B34-A4BC-3AB18CF89B35}" destId="{45670529-7E23-48E6-9B23-1341C478061F}" srcOrd="0" destOrd="0" presId="urn:microsoft.com/office/officeart/2005/8/layout/cycle3"/>
    <dgm:cxn modelId="{225DFFF6-E28D-4A7F-9FC3-B501AA7A101D}" srcId="{4828BACE-F9AD-4CFB-B754-ED1F45900811}" destId="{D3FDAEFD-482F-4186-941C-54B108532188}" srcOrd="6" destOrd="0" parTransId="{70D56FD8-1ED3-4B14-9148-D38D41EAD1A8}" sibTransId="{222E9AB7-21B0-45D9-8E7B-FB6EF113E084}"/>
    <dgm:cxn modelId="{59D747FF-2536-4BCF-BE81-3F128F68FF58}" type="presOf" srcId="{7D0AAF1E-E834-4BAD-8A47-847249CA75EF}" destId="{CFF4B010-1AE1-4983-ACF2-EFDD26CD0810}" srcOrd="0" destOrd="0" presId="urn:microsoft.com/office/officeart/2005/8/layout/cycle3"/>
    <dgm:cxn modelId="{CFBC1764-4FB9-467A-A6AB-3363A8DFBCBD}" type="presOf" srcId="{D21276E6-2241-4B15-9C21-8343F14FECEA}" destId="{09506F96-6341-4262-801C-4549FCD0C57A}" srcOrd="0" destOrd="0" presId="urn:microsoft.com/office/officeart/2005/8/layout/cycle3"/>
    <dgm:cxn modelId="{DB9A421B-022A-4AC0-BA56-14830D39F7BF}" type="presOf" srcId="{48111F4A-EA27-4172-898D-1C25BC7107D2}" destId="{9BC10947-2BAD-4514-85AC-6CF0CF366F40}" srcOrd="0" destOrd="0" presId="urn:microsoft.com/office/officeart/2005/8/layout/cycle3"/>
    <dgm:cxn modelId="{0DC97667-E7FA-4BDA-AF71-074164599EEF}" srcId="{4828BACE-F9AD-4CFB-B754-ED1F45900811}" destId="{37296195-61EE-4B34-A4BC-3AB18CF89B35}" srcOrd="1" destOrd="0" parTransId="{3CFB0FF9-830F-41E1-89CD-67762AB640E3}" sibTransId="{39813BE3-CF68-45AA-AD6C-014D8E0F51C4}"/>
    <dgm:cxn modelId="{5EE6ACCC-A673-45AE-AD25-921208AA60A9}" type="presOf" srcId="{47088606-7BF2-41D5-8540-9C5481B970EC}" destId="{8CA48168-0BE5-4B60-B710-334464635C60}" srcOrd="0" destOrd="0" presId="urn:microsoft.com/office/officeart/2005/8/layout/cycle3"/>
    <dgm:cxn modelId="{8B64488D-8DF0-4B2A-86C2-42FB4BD42E35}" type="presOf" srcId="{4828BACE-F9AD-4CFB-B754-ED1F45900811}" destId="{5713CF69-0210-487C-82D0-EE903A846EC2}" srcOrd="0" destOrd="0" presId="urn:microsoft.com/office/officeart/2005/8/layout/cycle3"/>
    <dgm:cxn modelId="{81E574D1-D239-40D3-9C8C-4EFE2E25B10B}" srcId="{4828BACE-F9AD-4CFB-B754-ED1F45900811}" destId="{D21276E6-2241-4B15-9C21-8343F14FECEA}" srcOrd="3" destOrd="0" parTransId="{FECCA3A7-7492-4018-9620-37884C05CA8E}" sibTransId="{19773C0F-FBB2-4433-95FE-23D1A6C03666}"/>
    <dgm:cxn modelId="{E878D414-8361-4BCA-8442-B8E0B26877C8}" type="presOf" srcId="{02ACC126-3D02-4921-8D2D-3F196D3A48A7}" destId="{4F30DC30-0D9D-4B79-AADC-4AFAA2882E54}" srcOrd="0" destOrd="0" presId="urn:microsoft.com/office/officeart/2005/8/layout/cycle3"/>
    <dgm:cxn modelId="{79D12DE0-6910-4DA2-9282-9B945F592D0F}" srcId="{4828BACE-F9AD-4CFB-B754-ED1F45900811}" destId="{B6A9A5C9-0AC6-47F8-BEEC-9361C09A8375}" srcOrd="4" destOrd="0" parTransId="{0621A573-1ED7-4FF1-9CE8-3FEDF89A5620}" sibTransId="{2C8796EE-4AB5-493A-933F-CF2631A14628}"/>
    <dgm:cxn modelId="{C173EDB9-E590-4FFC-BE11-F3A521C89E0E}" srcId="{4828BACE-F9AD-4CFB-B754-ED1F45900811}" destId="{7D0AAF1E-E834-4BAD-8A47-847249CA75EF}" srcOrd="0" destOrd="0" parTransId="{0CF1E7EC-3E59-476A-BA7C-73D517829DC4}" sibTransId="{47088606-7BF2-41D5-8540-9C5481B970EC}"/>
    <dgm:cxn modelId="{4969F5ED-F2F3-415C-96A0-4886720D678D}" srcId="{4828BACE-F9AD-4CFB-B754-ED1F45900811}" destId="{02ACC126-3D02-4921-8D2D-3F196D3A48A7}" srcOrd="5" destOrd="0" parTransId="{6E122F93-940D-4863-A350-D1DAA66F1650}" sibTransId="{DC520EA6-E7CA-4616-BA83-6FF60C1D500D}"/>
    <dgm:cxn modelId="{9FD8C3A2-6461-4D7D-9E92-469F132DA3FE}" type="presOf" srcId="{B6A9A5C9-0AC6-47F8-BEEC-9361C09A8375}" destId="{C5A28047-D764-4161-9DBE-1A69E8457528}" srcOrd="0" destOrd="0" presId="urn:microsoft.com/office/officeart/2005/8/layout/cycle3"/>
    <dgm:cxn modelId="{0221E013-BA2A-476E-A3B5-535557A3AFE0}" type="presOf" srcId="{D3FDAEFD-482F-4186-941C-54B108532188}" destId="{9CA4AF00-CD9D-4513-B6DD-32B031A3CD08}" srcOrd="0" destOrd="0" presId="urn:microsoft.com/office/officeart/2005/8/layout/cycle3"/>
    <dgm:cxn modelId="{6D993AE5-1EB0-4AA9-964F-37BEA516A9EE}" srcId="{4828BACE-F9AD-4CFB-B754-ED1F45900811}" destId="{48111F4A-EA27-4172-898D-1C25BC7107D2}" srcOrd="2" destOrd="0" parTransId="{C062ECC8-5F34-4D86-AFA7-810B8E4040B5}" sibTransId="{3D630937-A1D5-4BEC-8D6F-3B0A4D6B2BED}"/>
    <dgm:cxn modelId="{E6AF6B66-91BF-498A-B56B-E20E413FFADD}" type="presParOf" srcId="{5713CF69-0210-487C-82D0-EE903A846EC2}" destId="{3A518235-E15F-4915-94AA-B03B7792768B}" srcOrd="0" destOrd="0" presId="urn:microsoft.com/office/officeart/2005/8/layout/cycle3"/>
    <dgm:cxn modelId="{178C48AC-F74C-43AE-9C1F-5C654294BEC0}" type="presParOf" srcId="{3A518235-E15F-4915-94AA-B03B7792768B}" destId="{CFF4B010-1AE1-4983-ACF2-EFDD26CD0810}" srcOrd="0" destOrd="0" presId="urn:microsoft.com/office/officeart/2005/8/layout/cycle3"/>
    <dgm:cxn modelId="{95E35044-EF1B-4357-B073-8D025E0D8295}" type="presParOf" srcId="{3A518235-E15F-4915-94AA-B03B7792768B}" destId="{8CA48168-0BE5-4B60-B710-334464635C60}" srcOrd="1" destOrd="0" presId="urn:microsoft.com/office/officeart/2005/8/layout/cycle3"/>
    <dgm:cxn modelId="{A5C1DD67-6148-4864-B1DA-79CF1D923E99}" type="presParOf" srcId="{3A518235-E15F-4915-94AA-B03B7792768B}" destId="{45670529-7E23-48E6-9B23-1341C478061F}" srcOrd="2" destOrd="0" presId="urn:microsoft.com/office/officeart/2005/8/layout/cycle3"/>
    <dgm:cxn modelId="{4B3846F1-5515-41F8-BCA1-9AC427A0A378}" type="presParOf" srcId="{3A518235-E15F-4915-94AA-B03B7792768B}" destId="{9BC10947-2BAD-4514-85AC-6CF0CF366F40}" srcOrd="3" destOrd="0" presId="urn:microsoft.com/office/officeart/2005/8/layout/cycle3"/>
    <dgm:cxn modelId="{87E94BE4-F3A0-4B90-8AAB-5BC508DCBF23}" type="presParOf" srcId="{3A518235-E15F-4915-94AA-B03B7792768B}" destId="{09506F96-6341-4262-801C-4549FCD0C57A}" srcOrd="4" destOrd="0" presId="urn:microsoft.com/office/officeart/2005/8/layout/cycle3"/>
    <dgm:cxn modelId="{DA176F90-6F00-41B6-8BA2-2FA62D477EAA}" type="presParOf" srcId="{3A518235-E15F-4915-94AA-B03B7792768B}" destId="{C5A28047-D764-4161-9DBE-1A69E8457528}" srcOrd="5" destOrd="0" presId="urn:microsoft.com/office/officeart/2005/8/layout/cycle3"/>
    <dgm:cxn modelId="{15968CA0-8FB9-4098-97F8-8E9145C39DD9}" type="presParOf" srcId="{3A518235-E15F-4915-94AA-B03B7792768B}" destId="{4F30DC30-0D9D-4B79-AADC-4AFAA2882E54}" srcOrd="6" destOrd="0" presId="urn:microsoft.com/office/officeart/2005/8/layout/cycle3"/>
    <dgm:cxn modelId="{75A3EF5C-7E32-421A-BBED-7B8BC26A26AE}" type="presParOf" srcId="{3A518235-E15F-4915-94AA-B03B7792768B}" destId="{9CA4AF00-CD9D-4513-B6DD-32B031A3CD08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B503B1-2937-4AD0-9FB9-91902A3F5B63}" type="doc">
      <dgm:prSet loTypeId="urn:microsoft.com/office/officeart/2008/layout/HexagonCluster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CD1713-690D-43F1-B318-C824F7810160}">
      <dgm:prSet custT="1"/>
      <dgm:spPr/>
      <dgm:t>
        <a:bodyPr/>
        <a:lstStyle/>
        <a:p>
          <a:pPr rtl="0"/>
          <a:r>
            <a:rPr lang="fa-IR" sz="1100" dirty="0" smtClean="0"/>
            <a:t>1</a:t>
          </a:r>
          <a:r>
            <a:rPr lang="fa-IR" sz="1000" dirty="0" smtClean="0"/>
            <a:t>-- طراحی و اجرای رویداد ماجرا مبتنی بر «توسعه فردی – حل مسأله اکتشافی- اعتماد به نفس و خودآگاهی بر اساس نظریه هوش هشتگانه «گاردنر»</a:t>
          </a:r>
          <a:endParaRPr lang="en-US" sz="1000" dirty="0"/>
        </a:p>
      </dgm:t>
    </dgm:pt>
    <dgm:pt modelId="{13F6145B-CFBC-4EE9-9D72-4D1ABC79872B}" type="parTrans" cxnId="{4CCB42D8-7BEB-4D7E-A73F-4B9EECCE9667}">
      <dgm:prSet/>
      <dgm:spPr/>
      <dgm:t>
        <a:bodyPr/>
        <a:lstStyle/>
        <a:p>
          <a:endParaRPr lang="en-US"/>
        </a:p>
      </dgm:t>
    </dgm:pt>
    <dgm:pt modelId="{E9A4183E-B032-4931-8BD9-968170613C04}" type="sibTrans" cxnId="{4CCB42D8-7BEB-4D7E-A73F-4B9EECCE966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1BDB6FF4-F384-46B3-9174-A2A21129C713}">
      <dgm:prSet custT="1"/>
      <dgm:spPr/>
      <dgm:t>
        <a:bodyPr/>
        <a:lstStyle/>
        <a:p>
          <a:pPr rtl="0"/>
          <a:r>
            <a:rPr lang="fa-IR" sz="1800" dirty="0" smtClean="0"/>
            <a:t>2</a:t>
          </a:r>
          <a:r>
            <a:rPr lang="fa-IR" sz="2000" dirty="0" smtClean="0"/>
            <a:t>- بازی سازی برای تخلیه هیجانات</a:t>
          </a:r>
          <a:endParaRPr lang="en-US" sz="2000" dirty="0"/>
        </a:p>
      </dgm:t>
    </dgm:pt>
    <dgm:pt modelId="{AE421BE7-FF3A-4C57-87E3-28F199EA8775}" type="parTrans" cxnId="{18CD3971-F7DB-45D2-9823-AC26825E5BCA}">
      <dgm:prSet/>
      <dgm:spPr/>
      <dgm:t>
        <a:bodyPr/>
        <a:lstStyle/>
        <a:p>
          <a:endParaRPr lang="en-US"/>
        </a:p>
      </dgm:t>
    </dgm:pt>
    <dgm:pt modelId="{C2AD7879-B651-4BD1-BA8E-9C9A4916EF5D}" type="sibTrans" cxnId="{18CD3971-F7DB-45D2-9823-AC26825E5BCA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US"/>
        </a:p>
      </dgm:t>
    </dgm:pt>
    <dgm:pt modelId="{E203944F-03C6-49E0-95DF-63E57FC78FF8}">
      <dgm:prSet/>
      <dgm:spPr/>
      <dgm:t>
        <a:bodyPr/>
        <a:lstStyle/>
        <a:p>
          <a:pPr rtl="0"/>
          <a:r>
            <a:rPr lang="fa-IR" smtClean="0"/>
            <a:t>3- توانممند کردن مربیان و رهیاران </a:t>
          </a:r>
          <a:endParaRPr lang="en-US"/>
        </a:p>
      </dgm:t>
    </dgm:pt>
    <dgm:pt modelId="{B388991F-6F9B-4C89-AA54-2E57042D70D5}" type="parTrans" cxnId="{8B625030-1B8D-42CB-BC5F-F5B1FC445661}">
      <dgm:prSet/>
      <dgm:spPr/>
      <dgm:t>
        <a:bodyPr/>
        <a:lstStyle/>
        <a:p>
          <a:endParaRPr lang="en-US"/>
        </a:p>
      </dgm:t>
    </dgm:pt>
    <dgm:pt modelId="{0F625B8C-9533-48E3-A426-6140A06BE3AB}" type="sibTrans" cxnId="{8B625030-1B8D-42CB-BC5F-F5B1FC445661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26BC83CA-7272-46FE-B609-9E0A7E42B048}">
      <dgm:prSet custT="1"/>
      <dgm:spPr/>
      <dgm:t>
        <a:bodyPr/>
        <a:lstStyle/>
        <a:p>
          <a:pPr rtl="0"/>
          <a:r>
            <a:rPr lang="fa-IR" sz="2000" dirty="0" smtClean="0"/>
            <a:t>4-  ارتباط با والدین</a:t>
          </a:r>
          <a:r>
            <a:rPr lang="fa-IR" sz="800" dirty="0" smtClean="0"/>
            <a:t> </a:t>
          </a:r>
          <a:endParaRPr lang="en-US" sz="800" dirty="0"/>
        </a:p>
      </dgm:t>
    </dgm:pt>
    <dgm:pt modelId="{7FBF2522-94D3-4BD7-81EB-8663D4F67673}" type="parTrans" cxnId="{3FB10F91-D505-4A0B-804B-3A13632B8DEC}">
      <dgm:prSet/>
      <dgm:spPr/>
      <dgm:t>
        <a:bodyPr/>
        <a:lstStyle/>
        <a:p>
          <a:endParaRPr lang="en-US"/>
        </a:p>
      </dgm:t>
    </dgm:pt>
    <dgm:pt modelId="{0294DCB9-7AF9-45E2-AD42-F288A7F4A0E8}" type="sibTrans" cxnId="{3FB10F91-D505-4A0B-804B-3A13632B8DEC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CD2908AF-93E1-4625-B87B-51CA86312C8D}">
      <dgm:prSet custT="1"/>
      <dgm:spPr/>
      <dgm:t>
        <a:bodyPr/>
        <a:lstStyle/>
        <a:p>
          <a:pPr rtl="0"/>
          <a:r>
            <a:rPr lang="fa-IR" sz="1400" dirty="0" smtClean="0"/>
            <a:t>5</a:t>
          </a:r>
          <a:r>
            <a:rPr lang="fa-IR" sz="1600" dirty="0" smtClean="0"/>
            <a:t>- تعامل با مدارس در اراده نمودار رشد شخصیتی</a:t>
          </a:r>
          <a:endParaRPr lang="en-US" sz="1600" dirty="0"/>
        </a:p>
      </dgm:t>
    </dgm:pt>
    <dgm:pt modelId="{97FB4771-8D55-457E-BAA2-6005200D87C3}" type="parTrans" cxnId="{102C1769-526F-4576-B887-5AD2530FFE6F}">
      <dgm:prSet/>
      <dgm:spPr/>
      <dgm:t>
        <a:bodyPr/>
        <a:lstStyle/>
        <a:p>
          <a:endParaRPr lang="en-US"/>
        </a:p>
      </dgm:t>
    </dgm:pt>
    <dgm:pt modelId="{01124DC6-A1EA-4CDA-9DC3-8292EF2C631C}" type="sibTrans" cxnId="{102C1769-526F-4576-B887-5AD2530FFE6F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FCE1A8A6-ECA2-44C5-BEEF-BBB1716E5C75}" type="pres">
      <dgm:prSet presAssocID="{42B503B1-2937-4AD0-9FB9-91902A3F5B63}" presName="Name0" presStyleCnt="0">
        <dgm:presLayoutVars>
          <dgm:chMax val="21"/>
          <dgm:chPref val="21"/>
        </dgm:presLayoutVars>
      </dgm:prSet>
      <dgm:spPr/>
    </dgm:pt>
    <dgm:pt modelId="{3ADAAE10-2F51-4CD2-94F9-5084D0B076BA}" type="pres">
      <dgm:prSet presAssocID="{5DCD1713-690D-43F1-B318-C824F7810160}" presName="text1" presStyleCnt="0"/>
      <dgm:spPr/>
    </dgm:pt>
    <dgm:pt modelId="{AC760D5D-2483-43F4-9674-A52BD72D060F}" type="pres">
      <dgm:prSet presAssocID="{5DCD1713-690D-43F1-B318-C824F7810160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F3EF14C2-71D1-4141-BFC0-C2AE1947BE9F}" type="pres">
      <dgm:prSet presAssocID="{5DCD1713-690D-43F1-B318-C824F7810160}" presName="textaccent1" presStyleCnt="0"/>
      <dgm:spPr/>
    </dgm:pt>
    <dgm:pt modelId="{286649CC-9065-4720-B035-47B27EB1DD74}" type="pres">
      <dgm:prSet presAssocID="{5DCD1713-690D-43F1-B318-C824F7810160}" presName="accentRepeatNode" presStyleLbl="solidAlignAcc1" presStyleIdx="0" presStyleCnt="10"/>
      <dgm:spPr/>
    </dgm:pt>
    <dgm:pt modelId="{8CAEC96E-835A-40E4-82BB-32E25A4EFF01}" type="pres">
      <dgm:prSet presAssocID="{E9A4183E-B032-4931-8BD9-968170613C04}" presName="image1" presStyleCnt="0"/>
      <dgm:spPr/>
    </dgm:pt>
    <dgm:pt modelId="{92BA7A6D-7CD3-431E-AAAC-5747FAA12B1E}" type="pres">
      <dgm:prSet presAssocID="{E9A4183E-B032-4931-8BD9-968170613C04}" presName="imageRepeatNode" presStyleLbl="alignAcc1" presStyleIdx="0" presStyleCnt="5"/>
      <dgm:spPr/>
    </dgm:pt>
    <dgm:pt modelId="{C1F5857F-34A0-4C7C-AE81-4B6F693FD0A3}" type="pres">
      <dgm:prSet presAssocID="{E9A4183E-B032-4931-8BD9-968170613C04}" presName="imageaccent1" presStyleCnt="0"/>
      <dgm:spPr/>
    </dgm:pt>
    <dgm:pt modelId="{C01CB674-9972-44A4-9B32-9F11010EF250}" type="pres">
      <dgm:prSet presAssocID="{E9A4183E-B032-4931-8BD9-968170613C04}" presName="accentRepeatNode" presStyleLbl="solidAlignAcc1" presStyleIdx="1" presStyleCnt="10"/>
      <dgm:spPr/>
    </dgm:pt>
    <dgm:pt modelId="{438D8B50-4D50-4DE9-93DA-B070692350B2}" type="pres">
      <dgm:prSet presAssocID="{1BDB6FF4-F384-46B3-9174-A2A21129C713}" presName="text2" presStyleCnt="0"/>
      <dgm:spPr/>
    </dgm:pt>
    <dgm:pt modelId="{4279D296-8EB8-4395-AA86-85CE56AF8740}" type="pres">
      <dgm:prSet presAssocID="{1BDB6FF4-F384-46B3-9174-A2A21129C713}" presName="textRepeatNode" presStyleLbl="alignNode1" presStyleIdx="1" presStyleCnt="5" custScaleX="101619">
        <dgm:presLayoutVars>
          <dgm:chMax val="0"/>
          <dgm:chPref val="0"/>
          <dgm:bulletEnabled val="1"/>
        </dgm:presLayoutVars>
      </dgm:prSet>
      <dgm:spPr/>
    </dgm:pt>
    <dgm:pt modelId="{AA95E054-2D90-4580-9361-655B13E3E27D}" type="pres">
      <dgm:prSet presAssocID="{1BDB6FF4-F384-46B3-9174-A2A21129C713}" presName="textaccent2" presStyleCnt="0"/>
      <dgm:spPr/>
    </dgm:pt>
    <dgm:pt modelId="{66D8AA52-54C2-4B7E-AFFD-E83B9CD388CF}" type="pres">
      <dgm:prSet presAssocID="{1BDB6FF4-F384-46B3-9174-A2A21129C713}" presName="accentRepeatNode" presStyleLbl="solidAlignAcc1" presStyleIdx="2" presStyleCnt="10"/>
      <dgm:spPr/>
    </dgm:pt>
    <dgm:pt modelId="{C77F5242-83D9-44EE-95C0-7AF206A4F56D}" type="pres">
      <dgm:prSet presAssocID="{C2AD7879-B651-4BD1-BA8E-9C9A4916EF5D}" presName="image2" presStyleCnt="0"/>
      <dgm:spPr/>
    </dgm:pt>
    <dgm:pt modelId="{358245C1-F3B7-457F-9554-6171BB3C3B06}" type="pres">
      <dgm:prSet presAssocID="{C2AD7879-B651-4BD1-BA8E-9C9A4916EF5D}" presName="imageRepeatNode" presStyleLbl="alignAcc1" presStyleIdx="1" presStyleCnt="5" custLinFactNeighborX="-28259" custLinFactNeighborY="45042"/>
      <dgm:spPr/>
    </dgm:pt>
    <dgm:pt modelId="{C7C5A47F-5844-4EF4-907E-55E574575EC6}" type="pres">
      <dgm:prSet presAssocID="{C2AD7879-B651-4BD1-BA8E-9C9A4916EF5D}" presName="imageaccent2" presStyleCnt="0"/>
      <dgm:spPr/>
    </dgm:pt>
    <dgm:pt modelId="{883C594E-8636-44ED-BCB3-A5F48D255385}" type="pres">
      <dgm:prSet presAssocID="{C2AD7879-B651-4BD1-BA8E-9C9A4916EF5D}" presName="accentRepeatNode" presStyleLbl="solidAlignAcc1" presStyleIdx="3" presStyleCnt="10"/>
      <dgm:spPr/>
    </dgm:pt>
    <dgm:pt modelId="{BD9590C1-0111-4DF3-BB53-72A8D5156734}" type="pres">
      <dgm:prSet presAssocID="{E203944F-03C6-49E0-95DF-63E57FC78FF8}" presName="text3" presStyleCnt="0"/>
      <dgm:spPr/>
    </dgm:pt>
    <dgm:pt modelId="{A483FADF-C910-4505-A6A3-0AD92B27B6E7}" type="pres">
      <dgm:prSet presAssocID="{E203944F-03C6-49E0-95DF-63E57FC78FF8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1B931937-148A-42C4-A402-15BDED3974D3}" type="pres">
      <dgm:prSet presAssocID="{E203944F-03C6-49E0-95DF-63E57FC78FF8}" presName="textaccent3" presStyleCnt="0"/>
      <dgm:spPr/>
    </dgm:pt>
    <dgm:pt modelId="{3BB7E61B-F6EB-468D-B19B-BB739743F3E4}" type="pres">
      <dgm:prSet presAssocID="{E203944F-03C6-49E0-95DF-63E57FC78FF8}" presName="accentRepeatNode" presStyleLbl="solidAlignAcc1" presStyleIdx="4" presStyleCnt="10"/>
      <dgm:spPr/>
    </dgm:pt>
    <dgm:pt modelId="{7457AB56-095D-4207-962D-11F535593DCB}" type="pres">
      <dgm:prSet presAssocID="{0F625B8C-9533-48E3-A426-6140A06BE3AB}" presName="image3" presStyleCnt="0"/>
      <dgm:spPr/>
    </dgm:pt>
    <dgm:pt modelId="{1188A5CE-E14F-4597-AA65-9A6EC6A32378}" type="pres">
      <dgm:prSet presAssocID="{0F625B8C-9533-48E3-A426-6140A06BE3AB}" presName="imageRepeatNode" presStyleLbl="alignAcc1" presStyleIdx="2" presStyleCnt="5"/>
      <dgm:spPr/>
    </dgm:pt>
    <dgm:pt modelId="{7A96614F-4776-43BE-A8E1-D706683A603E}" type="pres">
      <dgm:prSet presAssocID="{0F625B8C-9533-48E3-A426-6140A06BE3AB}" presName="imageaccent3" presStyleCnt="0"/>
      <dgm:spPr/>
    </dgm:pt>
    <dgm:pt modelId="{99481B3F-3248-48BD-8ED2-F98F75BB1D90}" type="pres">
      <dgm:prSet presAssocID="{0F625B8C-9533-48E3-A426-6140A06BE3AB}" presName="accentRepeatNode" presStyleLbl="solidAlignAcc1" presStyleIdx="5" presStyleCnt="10"/>
      <dgm:spPr/>
    </dgm:pt>
    <dgm:pt modelId="{1AF6BBD1-B965-427F-AD05-671423760819}" type="pres">
      <dgm:prSet presAssocID="{26BC83CA-7272-46FE-B609-9E0A7E42B048}" presName="text4" presStyleCnt="0"/>
      <dgm:spPr/>
    </dgm:pt>
    <dgm:pt modelId="{A0B5342D-6464-4D97-9DF3-315064EA48A3}" type="pres">
      <dgm:prSet presAssocID="{26BC83CA-7272-46FE-B609-9E0A7E42B048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95B77D0E-186B-45FA-8073-5AE6D470C9C3}" type="pres">
      <dgm:prSet presAssocID="{26BC83CA-7272-46FE-B609-9E0A7E42B048}" presName="textaccent4" presStyleCnt="0"/>
      <dgm:spPr/>
    </dgm:pt>
    <dgm:pt modelId="{32B40600-8A3E-4C6B-A521-F7F3334224DB}" type="pres">
      <dgm:prSet presAssocID="{26BC83CA-7272-46FE-B609-9E0A7E42B048}" presName="accentRepeatNode" presStyleLbl="solidAlignAcc1" presStyleIdx="6" presStyleCnt="10"/>
      <dgm:spPr/>
    </dgm:pt>
    <dgm:pt modelId="{8E0D2E3D-371E-484B-8014-FCA768CBB644}" type="pres">
      <dgm:prSet presAssocID="{0294DCB9-7AF9-45E2-AD42-F288A7F4A0E8}" presName="image4" presStyleCnt="0"/>
      <dgm:spPr/>
    </dgm:pt>
    <dgm:pt modelId="{6FA029AD-D28B-4E92-A45D-106F736AA88F}" type="pres">
      <dgm:prSet presAssocID="{0294DCB9-7AF9-45E2-AD42-F288A7F4A0E8}" presName="imageRepeatNode" presStyleLbl="alignAcc1" presStyleIdx="3" presStyleCnt="5" custLinFactNeighborX="-31233" custLinFactNeighborY="45042"/>
      <dgm:spPr/>
    </dgm:pt>
    <dgm:pt modelId="{43B93173-ED73-40A1-98E0-D558A4973595}" type="pres">
      <dgm:prSet presAssocID="{0294DCB9-7AF9-45E2-AD42-F288A7F4A0E8}" presName="imageaccent4" presStyleCnt="0"/>
      <dgm:spPr/>
    </dgm:pt>
    <dgm:pt modelId="{073C97C4-E974-4475-A29A-E0435C7571A6}" type="pres">
      <dgm:prSet presAssocID="{0294DCB9-7AF9-45E2-AD42-F288A7F4A0E8}" presName="accentRepeatNode" presStyleLbl="solidAlignAcc1" presStyleIdx="7" presStyleCnt="10"/>
      <dgm:spPr/>
    </dgm:pt>
    <dgm:pt modelId="{BE78DFE6-4D62-49F1-9C97-12A9D47FAAA0}" type="pres">
      <dgm:prSet presAssocID="{CD2908AF-93E1-4625-B87B-51CA86312C8D}" presName="text5" presStyleCnt="0"/>
      <dgm:spPr/>
    </dgm:pt>
    <dgm:pt modelId="{2155C49E-8B8E-4481-9095-ECE9369BF4C6}" type="pres">
      <dgm:prSet presAssocID="{CD2908AF-93E1-4625-B87B-51CA86312C8D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187B7BAC-E93D-46CA-AEC1-CF62448F6A20}" type="pres">
      <dgm:prSet presAssocID="{CD2908AF-93E1-4625-B87B-51CA86312C8D}" presName="textaccent5" presStyleCnt="0"/>
      <dgm:spPr/>
    </dgm:pt>
    <dgm:pt modelId="{D18F21EE-EEF7-4936-84D7-DFC05DC14E5C}" type="pres">
      <dgm:prSet presAssocID="{CD2908AF-93E1-4625-B87B-51CA86312C8D}" presName="accentRepeatNode" presStyleLbl="solidAlignAcc1" presStyleIdx="8" presStyleCnt="10"/>
      <dgm:spPr/>
    </dgm:pt>
    <dgm:pt modelId="{3DB53B22-13E0-4F40-9686-AAD84E804279}" type="pres">
      <dgm:prSet presAssocID="{01124DC6-A1EA-4CDA-9DC3-8292EF2C631C}" presName="image5" presStyleCnt="0"/>
      <dgm:spPr/>
    </dgm:pt>
    <dgm:pt modelId="{EAC99D67-EA73-4232-9D33-0749E2B5AA4C}" type="pres">
      <dgm:prSet presAssocID="{01124DC6-A1EA-4CDA-9DC3-8292EF2C631C}" presName="imageRepeatNode" presStyleLbl="alignAcc1" presStyleIdx="4" presStyleCnt="5" custLinFactNeighborX="-29746" custLinFactNeighborY="46774"/>
      <dgm:spPr/>
    </dgm:pt>
    <dgm:pt modelId="{CB87350C-0B7A-46BF-B24F-3C38131D0B29}" type="pres">
      <dgm:prSet presAssocID="{01124DC6-A1EA-4CDA-9DC3-8292EF2C631C}" presName="imageaccent5" presStyleCnt="0"/>
      <dgm:spPr/>
    </dgm:pt>
    <dgm:pt modelId="{2195176C-341E-46EE-8CA9-68C48A882156}" type="pres">
      <dgm:prSet presAssocID="{01124DC6-A1EA-4CDA-9DC3-8292EF2C631C}" presName="accentRepeatNode" presStyleLbl="solidAlignAcc1" presStyleIdx="9" presStyleCnt="10"/>
      <dgm:spPr/>
    </dgm:pt>
  </dgm:ptLst>
  <dgm:cxnLst>
    <dgm:cxn modelId="{4598C81E-0FD5-484D-B10F-B89182DCAC9F}" type="presOf" srcId="{0F625B8C-9533-48E3-A426-6140A06BE3AB}" destId="{1188A5CE-E14F-4597-AA65-9A6EC6A32378}" srcOrd="0" destOrd="0" presId="urn:microsoft.com/office/officeart/2008/layout/HexagonCluster"/>
    <dgm:cxn modelId="{91333F73-D2AB-4E6B-9393-18137663A8F9}" type="presOf" srcId="{42B503B1-2937-4AD0-9FB9-91902A3F5B63}" destId="{FCE1A8A6-ECA2-44C5-BEEF-BBB1716E5C75}" srcOrd="0" destOrd="0" presId="urn:microsoft.com/office/officeart/2008/layout/HexagonCluster"/>
    <dgm:cxn modelId="{A9106DCE-EF93-438B-AF48-FED4B6AAF743}" type="presOf" srcId="{E9A4183E-B032-4931-8BD9-968170613C04}" destId="{92BA7A6D-7CD3-431E-AAAC-5747FAA12B1E}" srcOrd="0" destOrd="0" presId="urn:microsoft.com/office/officeart/2008/layout/HexagonCluster"/>
    <dgm:cxn modelId="{827788AE-9665-4256-924F-4EBAEA51BCA3}" type="presOf" srcId="{E203944F-03C6-49E0-95DF-63E57FC78FF8}" destId="{A483FADF-C910-4505-A6A3-0AD92B27B6E7}" srcOrd="0" destOrd="0" presId="urn:microsoft.com/office/officeart/2008/layout/HexagonCluster"/>
    <dgm:cxn modelId="{18CD3971-F7DB-45D2-9823-AC26825E5BCA}" srcId="{42B503B1-2937-4AD0-9FB9-91902A3F5B63}" destId="{1BDB6FF4-F384-46B3-9174-A2A21129C713}" srcOrd="1" destOrd="0" parTransId="{AE421BE7-FF3A-4C57-87E3-28F199EA8775}" sibTransId="{C2AD7879-B651-4BD1-BA8E-9C9A4916EF5D}"/>
    <dgm:cxn modelId="{102C1769-526F-4576-B887-5AD2530FFE6F}" srcId="{42B503B1-2937-4AD0-9FB9-91902A3F5B63}" destId="{CD2908AF-93E1-4625-B87B-51CA86312C8D}" srcOrd="4" destOrd="0" parTransId="{97FB4771-8D55-457E-BAA2-6005200D87C3}" sibTransId="{01124DC6-A1EA-4CDA-9DC3-8292EF2C631C}"/>
    <dgm:cxn modelId="{4CCB42D8-7BEB-4D7E-A73F-4B9EECCE9667}" srcId="{42B503B1-2937-4AD0-9FB9-91902A3F5B63}" destId="{5DCD1713-690D-43F1-B318-C824F7810160}" srcOrd="0" destOrd="0" parTransId="{13F6145B-CFBC-4EE9-9D72-4D1ABC79872B}" sibTransId="{E9A4183E-B032-4931-8BD9-968170613C04}"/>
    <dgm:cxn modelId="{FC3D724B-27B3-4DAB-A41A-E4599378D2BD}" type="presOf" srcId="{C2AD7879-B651-4BD1-BA8E-9C9A4916EF5D}" destId="{358245C1-F3B7-457F-9554-6171BB3C3B06}" srcOrd="0" destOrd="0" presId="urn:microsoft.com/office/officeart/2008/layout/HexagonCluster"/>
    <dgm:cxn modelId="{57EAB352-558D-45F2-978B-626001075CA7}" type="presOf" srcId="{CD2908AF-93E1-4625-B87B-51CA86312C8D}" destId="{2155C49E-8B8E-4481-9095-ECE9369BF4C6}" srcOrd="0" destOrd="0" presId="urn:microsoft.com/office/officeart/2008/layout/HexagonCluster"/>
    <dgm:cxn modelId="{BD4DE9D5-A43A-40BD-8962-A6D99BDCD69A}" type="presOf" srcId="{1BDB6FF4-F384-46B3-9174-A2A21129C713}" destId="{4279D296-8EB8-4395-AA86-85CE56AF8740}" srcOrd="0" destOrd="0" presId="urn:microsoft.com/office/officeart/2008/layout/HexagonCluster"/>
    <dgm:cxn modelId="{4AC445D0-653C-4CB9-9EEB-070355C4F75D}" type="presOf" srcId="{01124DC6-A1EA-4CDA-9DC3-8292EF2C631C}" destId="{EAC99D67-EA73-4232-9D33-0749E2B5AA4C}" srcOrd="0" destOrd="0" presId="urn:microsoft.com/office/officeart/2008/layout/HexagonCluster"/>
    <dgm:cxn modelId="{3FB10F91-D505-4A0B-804B-3A13632B8DEC}" srcId="{42B503B1-2937-4AD0-9FB9-91902A3F5B63}" destId="{26BC83CA-7272-46FE-B609-9E0A7E42B048}" srcOrd="3" destOrd="0" parTransId="{7FBF2522-94D3-4BD7-81EB-8663D4F67673}" sibTransId="{0294DCB9-7AF9-45E2-AD42-F288A7F4A0E8}"/>
    <dgm:cxn modelId="{C8032D16-9FDA-4541-A767-E3823DBDE7AA}" type="presOf" srcId="{5DCD1713-690D-43F1-B318-C824F7810160}" destId="{AC760D5D-2483-43F4-9674-A52BD72D060F}" srcOrd="0" destOrd="0" presId="urn:microsoft.com/office/officeart/2008/layout/HexagonCluster"/>
    <dgm:cxn modelId="{8B625030-1B8D-42CB-BC5F-F5B1FC445661}" srcId="{42B503B1-2937-4AD0-9FB9-91902A3F5B63}" destId="{E203944F-03C6-49E0-95DF-63E57FC78FF8}" srcOrd="2" destOrd="0" parTransId="{B388991F-6F9B-4C89-AA54-2E57042D70D5}" sibTransId="{0F625B8C-9533-48E3-A426-6140A06BE3AB}"/>
    <dgm:cxn modelId="{142150DD-3406-41E6-9907-ACF99C77B3AD}" type="presOf" srcId="{26BC83CA-7272-46FE-B609-9E0A7E42B048}" destId="{A0B5342D-6464-4D97-9DF3-315064EA48A3}" srcOrd="0" destOrd="0" presId="urn:microsoft.com/office/officeart/2008/layout/HexagonCluster"/>
    <dgm:cxn modelId="{F7275CD4-E8C0-4807-9DA4-12FAE04C4C56}" type="presOf" srcId="{0294DCB9-7AF9-45E2-AD42-F288A7F4A0E8}" destId="{6FA029AD-D28B-4E92-A45D-106F736AA88F}" srcOrd="0" destOrd="0" presId="urn:microsoft.com/office/officeart/2008/layout/HexagonCluster"/>
    <dgm:cxn modelId="{0C4269AC-5DDA-45EE-B968-6768A91C37DC}" type="presParOf" srcId="{FCE1A8A6-ECA2-44C5-BEEF-BBB1716E5C75}" destId="{3ADAAE10-2F51-4CD2-94F9-5084D0B076BA}" srcOrd="0" destOrd="0" presId="urn:microsoft.com/office/officeart/2008/layout/HexagonCluster"/>
    <dgm:cxn modelId="{52D987BB-C8C6-48DE-A82E-4521324BCEE4}" type="presParOf" srcId="{3ADAAE10-2F51-4CD2-94F9-5084D0B076BA}" destId="{AC760D5D-2483-43F4-9674-A52BD72D060F}" srcOrd="0" destOrd="0" presId="urn:microsoft.com/office/officeart/2008/layout/HexagonCluster"/>
    <dgm:cxn modelId="{A2A3D664-36EA-4C8A-895D-5F3F818F6497}" type="presParOf" srcId="{FCE1A8A6-ECA2-44C5-BEEF-BBB1716E5C75}" destId="{F3EF14C2-71D1-4141-BFC0-C2AE1947BE9F}" srcOrd="1" destOrd="0" presId="urn:microsoft.com/office/officeart/2008/layout/HexagonCluster"/>
    <dgm:cxn modelId="{D8F3D093-17E5-4F1D-9CF8-54EAEA79B02D}" type="presParOf" srcId="{F3EF14C2-71D1-4141-BFC0-C2AE1947BE9F}" destId="{286649CC-9065-4720-B035-47B27EB1DD74}" srcOrd="0" destOrd="0" presId="urn:microsoft.com/office/officeart/2008/layout/HexagonCluster"/>
    <dgm:cxn modelId="{1CAF2A5E-CB01-4CCF-8374-A5C51B565E64}" type="presParOf" srcId="{FCE1A8A6-ECA2-44C5-BEEF-BBB1716E5C75}" destId="{8CAEC96E-835A-40E4-82BB-32E25A4EFF01}" srcOrd="2" destOrd="0" presId="urn:microsoft.com/office/officeart/2008/layout/HexagonCluster"/>
    <dgm:cxn modelId="{FA115314-1BFC-4E87-8DD9-83C672DF828C}" type="presParOf" srcId="{8CAEC96E-835A-40E4-82BB-32E25A4EFF01}" destId="{92BA7A6D-7CD3-431E-AAAC-5747FAA12B1E}" srcOrd="0" destOrd="0" presId="urn:microsoft.com/office/officeart/2008/layout/HexagonCluster"/>
    <dgm:cxn modelId="{17A5174B-3368-4746-AA5B-32695C0A30A4}" type="presParOf" srcId="{FCE1A8A6-ECA2-44C5-BEEF-BBB1716E5C75}" destId="{C1F5857F-34A0-4C7C-AE81-4B6F693FD0A3}" srcOrd="3" destOrd="0" presId="urn:microsoft.com/office/officeart/2008/layout/HexagonCluster"/>
    <dgm:cxn modelId="{CA6CAE3E-7505-4818-B8EE-FAB2A5477CA4}" type="presParOf" srcId="{C1F5857F-34A0-4C7C-AE81-4B6F693FD0A3}" destId="{C01CB674-9972-44A4-9B32-9F11010EF250}" srcOrd="0" destOrd="0" presId="urn:microsoft.com/office/officeart/2008/layout/HexagonCluster"/>
    <dgm:cxn modelId="{6EE9E276-23BC-4692-B1B5-8E67854113B8}" type="presParOf" srcId="{FCE1A8A6-ECA2-44C5-BEEF-BBB1716E5C75}" destId="{438D8B50-4D50-4DE9-93DA-B070692350B2}" srcOrd="4" destOrd="0" presId="urn:microsoft.com/office/officeart/2008/layout/HexagonCluster"/>
    <dgm:cxn modelId="{F7008E09-535C-43AB-906F-CEFC2E0B46D7}" type="presParOf" srcId="{438D8B50-4D50-4DE9-93DA-B070692350B2}" destId="{4279D296-8EB8-4395-AA86-85CE56AF8740}" srcOrd="0" destOrd="0" presId="urn:microsoft.com/office/officeart/2008/layout/HexagonCluster"/>
    <dgm:cxn modelId="{64FCAC2D-1FF7-449C-93BB-18EB2236DD0A}" type="presParOf" srcId="{FCE1A8A6-ECA2-44C5-BEEF-BBB1716E5C75}" destId="{AA95E054-2D90-4580-9361-655B13E3E27D}" srcOrd="5" destOrd="0" presId="urn:microsoft.com/office/officeart/2008/layout/HexagonCluster"/>
    <dgm:cxn modelId="{5F93E7C7-1AAC-4C29-9434-09612B5E5C17}" type="presParOf" srcId="{AA95E054-2D90-4580-9361-655B13E3E27D}" destId="{66D8AA52-54C2-4B7E-AFFD-E83B9CD388CF}" srcOrd="0" destOrd="0" presId="urn:microsoft.com/office/officeart/2008/layout/HexagonCluster"/>
    <dgm:cxn modelId="{D2F55F3C-DF7B-4F5F-AC67-81E3458DD7CC}" type="presParOf" srcId="{FCE1A8A6-ECA2-44C5-BEEF-BBB1716E5C75}" destId="{C77F5242-83D9-44EE-95C0-7AF206A4F56D}" srcOrd="6" destOrd="0" presId="urn:microsoft.com/office/officeart/2008/layout/HexagonCluster"/>
    <dgm:cxn modelId="{9A08164A-9147-4447-A770-EC5B9B183707}" type="presParOf" srcId="{C77F5242-83D9-44EE-95C0-7AF206A4F56D}" destId="{358245C1-F3B7-457F-9554-6171BB3C3B06}" srcOrd="0" destOrd="0" presId="urn:microsoft.com/office/officeart/2008/layout/HexagonCluster"/>
    <dgm:cxn modelId="{3F86ACAB-A2F7-48B3-B770-C48FCADCFA76}" type="presParOf" srcId="{FCE1A8A6-ECA2-44C5-BEEF-BBB1716E5C75}" destId="{C7C5A47F-5844-4EF4-907E-55E574575EC6}" srcOrd="7" destOrd="0" presId="urn:microsoft.com/office/officeart/2008/layout/HexagonCluster"/>
    <dgm:cxn modelId="{E68EA733-A9E6-4062-B507-9A8FB0906132}" type="presParOf" srcId="{C7C5A47F-5844-4EF4-907E-55E574575EC6}" destId="{883C594E-8636-44ED-BCB3-A5F48D255385}" srcOrd="0" destOrd="0" presId="urn:microsoft.com/office/officeart/2008/layout/HexagonCluster"/>
    <dgm:cxn modelId="{F78DC807-5009-436F-8AA6-06AD0384128D}" type="presParOf" srcId="{FCE1A8A6-ECA2-44C5-BEEF-BBB1716E5C75}" destId="{BD9590C1-0111-4DF3-BB53-72A8D5156734}" srcOrd="8" destOrd="0" presId="urn:microsoft.com/office/officeart/2008/layout/HexagonCluster"/>
    <dgm:cxn modelId="{25F2533F-E450-40CA-8AA3-D2ABF5DBCFC0}" type="presParOf" srcId="{BD9590C1-0111-4DF3-BB53-72A8D5156734}" destId="{A483FADF-C910-4505-A6A3-0AD92B27B6E7}" srcOrd="0" destOrd="0" presId="urn:microsoft.com/office/officeart/2008/layout/HexagonCluster"/>
    <dgm:cxn modelId="{DB085874-A5E5-4521-BC75-F29DF627F18B}" type="presParOf" srcId="{FCE1A8A6-ECA2-44C5-BEEF-BBB1716E5C75}" destId="{1B931937-148A-42C4-A402-15BDED3974D3}" srcOrd="9" destOrd="0" presId="urn:microsoft.com/office/officeart/2008/layout/HexagonCluster"/>
    <dgm:cxn modelId="{7819ACBA-F87D-41F4-9CFF-AAAE65B3F128}" type="presParOf" srcId="{1B931937-148A-42C4-A402-15BDED3974D3}" destId="{3BB7E61B-F6EB-468D-B19B-BB739743F3E4}" srcOrd="0" destOrd="0" presId="urn:microsoft.com/office/officeart/2008/layout/HexagonCluster"/>
    <dgm:cxn modelId="{87C4A589-442C-430B-898A-55654307B975}" type="presParOf" srcId="{FCE1A8A6-ECA2-44C5-BEEF-BBB1716E5C75}" destId="{7457AB56-095D-4207-962D-11F535593DCB}" srcOrd="10" destOrd="0" presId="urn:microsoft.com/office/officeart/2008/layout/HexagonCluster"/>
    <dgm:cxn modelId="{92D167EA-8354-4FBC-9012-30053B89D972}" type="presParOf" srcId="{7457AB56-095D-4207-962D-11F535593DCB}" destId="{1188A5CE-E14F-4597-AA65-9A6EC6A32378}" srcOrd="0" destOrd="0" presId="urn:microsoft.com/office/officeart/2008/layout/HexagonCluster"/>
    <dgm:cxn modelId="{440F29D9-E836-4EF1-B123-4E93C54003CC}" type="presParOf" srcId="{FCE1A8A6-ECA2-44C5-BEEF-BBB1716E5C75}" destId="{7A96614F-4776-43BE-A8E1-D706683A603E}" srcOrd="11" destOrd="0" presId="urn:microsoft.com/office/officeart/2008/layout/HexagonCluster"/>
    <dgm:cxn modelId="{E546828F-C8EB-4BCB-99DB-2F84CF982409}" type="presParOf" srcId="{7A96614F-4776-43BE-A8E1-D706683A603E}" destId="{99481B3F-3248-48BD-8ED2-F98F75BB1D90}" srcOrd="0" destOrd="0" presId="urn:microsoft.com/office/officeart/2008/layout/HexagonCluster"/>
    <dgm:cxn modelId="{88681882-C360-44A6-B5D6-B1FAFB3E38C0}" type="presParOf" srcId="{FCE1A8A6-ECA2-44C5-BEEF-BBB1716E5C75}" destId="{1AF6BBD1-B965-427F-AD05-671423760819}" srcOrd="12" destOrd="0" presId="urn:microsoft.com/office/officeart/2008/layout/HexagonCluster"/>
    <dgm:cxn modelId="{DA6104A2-1694-473A-B428-BD8824722C40}" type="presParOf" srcId="{1AF6BBD1-B965-427F-AD05-671423760819}" destId="{A0B5342D-6464-4D97-9DF3-315064EA48A3}" srcOrd="0" destOrd="0" presId="urn:microsoft.com/office/officeart/2008/layout/HexagonCluster"/>
    <dgm:cxn modelId="{5408BA29-BACD-4F6C-AA88-2A8752892726}" type="presParOf" srcId="{FCE1A8A6-ECA2-44C5-BEEF-BBB1716E5C75}" destId="{95B77D0E-186B-45FA-8073-5AE6D470C9C3}" srcOrd="13" destOrd="0" presId="urn:microsoft.com/office/officeart/2008/layout/HexagonCluster"/>
    <dgm:cxn modelId="{F90E600F-25EB-4A9E-9351-F6F3C2394377}" type="presParOf" srcId="{95B77D0E-186B-45FA-8073-5AE6D470C9C3}" destId="{32B40600-8A3E-4C6B-A521-F7F3334224DB}" srcOrd="0" destOrd="0" presId="urn:microsoft.com/office/officeart/2008/layout/HexagonCluster"/>
    <dgm:cxn modelId="{38947F7B-B086-402A-B983-B5D5BD765172}" type="presParOf" srcId="{FCE1A8A6-ECA2-44C5-BEEF-BBB1716E5C75}" destId="{8E0D2E3D-371E-484B-8014-FCA768CBB644}" srcOrd="14" destOrd="0" presId="urn:microsoft.com/office/officeart/2008/layout/HexagonCluster"/>
    <dgm:cxn modelId="{3838E51E-F9EB-457B-AB4B-50FE54D0BDA5}" type="presParOf" srcId="{8E0D2E3D-371E-484B-8014-FCA768CBB644}" destId="{6FA029AD-D28B-4E92-A45D-106F736AA88F}" srcOrd="0" destOrd="0" presId="urn:microsoft.com/office/officeart/2008/layout/HexagonCluster"/>
    <dgm:cxn modelId="{D14714BB-A81E-4646-B4F4-C03A142291F4}" type="presParOf" srcId="{FCE1A8A6-ECA2-44C5-BEEF-BBB1716E5C75}" destId="{43B93173-ED73-40A1-98E0-D558A4973595}" srcOrd="15" destOrd="0" presId="urn:microsoft.com/office/officeart/2008/layout/HexagonCluster"/>
    <dgm:cxn modelId="{EF4C039B-6C04-4000-9390-47ADA9AC4885}" type="presParOf" srcId="{43B93173-ED73-40A1-98E0-D558A4973595}" destId="{073C97C4-E974-4475-A29A-E0435C7571A6}" srcOrd="0" destOrd="0" presId="urn:microsoft.com/office/officeart/2008/layout/HexagonCluster"/>
    <dgm:cxn modelId="{5A8DA25F-11BC-4ACD-95E3-20365B1DF925}" type="presParOf" srcId="{FCE1A8A6-ECA2-44C5-BEEF-BBB1716E5C75}" destId="{BE78DFE6-4D62-49F1-9C97-12A9D47FAAA0}" srcOrd="16" destOrd="0" presId="urn:microsoft.com/office/officeart/2008/layout/HexagonCluster"/>
    <dgm:cxn modelId="{315A130A-B5C8-4F43-9266-1981683E65DB}" type="presParOf" srcId="{BE78DFE6-4D62-49F1-9C97-12A9D47FAAA0}" destId="{2155C49E-8B8E-4481-9095-ECE9369BF4C6}" srcOrd="0" destOrd="0" presId="urn:microsoft.com/office/officeart/2008/layout/HexagonCluster"/>
    <dgm:cxn modelId="{B5C05216-311F-4633-B33B-75A88A74E11F}" type="presParOf" srcId="{FCE1A8A6-ECA2-44C5-BEEF-BBB1716E5C75}" destId="{187B7BAC-E93D-46CA-AEC1-CF62448F6A20}" srcOrd="17" destOrd="0" presId="urn:microsoft.com/office/officeart/2008/layout/HexagonCluster"/>
    <dgm:cxn modelId="{AF207860-EEE6-446E-92A0-2C0002482467}" type="presParOf" srcId="{187B7BAC-E93D-46CA-AEC1-CF62448F6A20}" destId="{D18F21EE-EEF7-4936-84D7-DFC05DC14E5C}" srcOrd="0" destOrd="0" presId="urn:microsoft.com/office/officeart/2008/layout/HexagonCluster"/>
    <dgm:cxn modelId="{98C2FF88-FEC8-4434-8674-F2D5540E4732}" type="presParOf" srcId="{FCE1A8A6-ECA2-44C5-BEEF-BBB1716E5C75}" destId="{3DB53B22-13E0-4F40-9686-AAD84E804279}" srcOrd="18" destOrd="0" presId="urn:microsoft.com/office/officeart/2008/layout/HexagonCluster"/>
    <dgm:cxn modelId="{E9C3BD56-1B3D-4464-BB9E-75899B0E6CB4}" type="presParOf" srcId="{3DB53B22-13E0-4F40-9686-AAD84E804279}" destId="{EAC99D67-EA73-4232-9D33-0749E2B5AA4C}" srcOrd="0" destOrd="0" presId="urn:microsoft.com/office/officeart/2008/layout/HexagonCluster"/>
    <dgm:cxn modelId="{7E427F00-72FC-43BB-949D-CAED4F6B8CFB}" type="presParOf" srcId="{FCE1A8A6-ECA2-44C5-BEEF-BBB1716E5C75}" destId="{CB87350C-0B7A-46BF-B24F-3C38131D0B29}" srcOrd="19" destOrd="0" presId="urn:microsoft.com/office/officeart/2008/layout/HexagonCluster"/>
    <dgm:cxn modelId="{0A147805-1F11-4A07-A17F-8DF90DCC51F2}" type="presParOf" srcId="{CB87350C-0B7A-46BF-B24F-3C38131D0B29}" destId="{2195176C-341E-46EE-8CA9-68C48A88215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38337A-D367-40B7-8CE4-9E70EBAB6562}" type="doc">
      <dgm:prSet loTypeId="urn:microsoft.com/office/officeart/2005/8/layout/gear1" loCatId="relationship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6361CD-D3E8-4AEE-893D-A459D5210D66}">
      <dgm:prSet custT="1"/>
      <dgm:spPr>
        <a:solidFill>
          <a:srgbClr val="FFFF00"/>
        </a:solidFill>
      </dgm:spPr>
      <dgm:t>
        <a:bodyPr/>
        <a:lstStyle/>
        <a:p>
          <a:pPr rtl="0"/>
          <a:r>
            <a:rPr lang="fa-IR" sz="2000" b="1" dirty="0" smtClean="0">
              <a:solidFill>
                <a:schemeClr val="tx1"/>
              </a:solidFill>
            </a:rPr>
            <a:t>رهیارمتخصص برای نوجوان</a:t>
          </a:r>
          <a:endParaRPr lang="en-US" sz="2000" b="1" dirty="0">
            <a:solidFill>
              <a:schemeClr val="tx1"/>
            </a:solidFill>
          </a:endParaRPr>
        </a:p>
      </dgm:t>
    </dgm:pt>
    <dgm:pt modelId="{B14BEE18-C610-4B1D-A397-E46F5B5F0367}" type="parTrans" cxnId="{40B251D2-866E-43FF-B4A2-6F54F32C51CF}">
      <dgm:prSet/>
      <dgm:spPr/>
      <dgm:t>
        <a:bodyPr/>
        <a:lstStyle/>
        <a:p>
          <a:endParaRPr lang="en-US"/>
        </a:p>
      </dgm:t>
    </dgm:pt>
    <dgm:pt modelId="{E5C34267-8B73-4A70-9735-6F86643F936E}" type="sibTrans" cxnId="{40B251D2-866E-43FF-B4A2-6F54F32C51CF}">
      <dgm:prSet/>
      <dgm:spPr/>
      <dgm:t>
        <a:bodyPr/>
        <a:lstStyle/>
        <a:p>
          <a:endParaRPr lang="en-US"/>
        </a:p>
      </dgm:t>
    </dgm:pt>
    <dgm:pt modelId="{912689A7-6D76-46E5-BA13-5ADA6A66605C}">
      <dgm:prSet custT="1"/>
      <dgm:spPr/>
      <dgm:t>
        <a:bodyPr/>
        <a:lstStyle/>
        <a:p>
          <a:pPr rtl="0"/>
          <a:r>
            <a:rPr lang="fa-IR" sz="1600" b="1" dirty="0" smtClean="0">
              <a:solidFill>
                <a:schemeClr val="tx1"/>
              </a:solidFill>
            </a:rPr>
            <a:t>- نیاز به خانواده آگاه و همراه در یک فرایند جذاب</a:t>
          </a:r>
          <a:endParaRPr lang="en-US" sz="1600" b="1" dirty="0">
            <a:solidFill>
              <a:schemeClr val="tx1"/>
            </a:solidFill>
          </a:endParaRPr>
        </a:p>
      </dgm:t>
    </dgm:pt>
    <dgm:pt modelId="{86B60F3D-CCB1-41FF-B198-2BCABCD2CFE4}" type="parTrans" cxnId="{C2658AAC-1036-4C45-8A69-3AD4DABF158C}">
      <dgm:prSet/>
      <dgm:spPr/>
      <dgm:t>
        <a:bodyPr/>
        <a:lstStyle/>
        <a:p>
          <a:endParaRPr lang="en-US"/>
        </a:p>
      </dgm:t>
    </dgm:pt>
    <dgm:pt modelId="{E150B70D-FEB5-4357-A4EC-C04FD78BC51F}" type="sibTrans" cxnId="{C2658AAC-1036-4C45-8A69-3AD4DABF158C}">
      <dgm:prSet/>
      <dgm:spPr/>
      <dgm:t>
        <a:bodyPr/>
        <a:lstStyle/>
        <a:p>
          <a:endParaRPr lang="en-US"/>
        </a:p>
      </dgm:t>
    </dgm:pt>
    <dgm:pt modelId="{24D37BAD-E4F9-42D1-A482-2A3896CB9E2A}">
      <dgm:prSet/>
      <dgm:spPr>
        <a:solidFill>
          <a:srgbClr val="00B0F0"/>
        </a:solidFill>
      </dgm:spPr>
      <dgm:t>
        <a:bodyPr/>
        <a:lstStyle/>
        <a:p>
          <a:pPr rtl="0"/>
          <a:r>
            <a:rPr lang="fa-IR" dirty="0" smtClean="0"/>
            <a:t>- نوجوان 12- 16 سال</a:t>
          </a:r>
          <a:endParaRPr lang="en-US" dirty="0"/>
        </a:p>
      </dgm:t>
    </dgm:pt>
    <dgm:pt modelId="{AB385E90-DE1E-42DC-8018-57D698AD337D}" type="parTrans" cxnId="{CBAFEDFF-CC6F-4842-91CC-282CB43746C6}">
      <dgm:prSet/>
      <dgm:spPr/>
      <dgm:t>
        <a:bodyPr/>
        <a:lstStyle/>
        <a:p>
          <a:endParaRPr lang="en-US"/>
        </a:p>
      </dgm:t>
    </dgm:pt>
    <dgm:pt modelId="{2B58A3D8-DC7D-47D2-B524-E4967C97E663}" type="sibTrans" cxnId="{CBAFEDFF-CC6F-4842-91CC-282CB43746C6}">
      <dgm:prSet/>
      <dgm:spPr/>
      <dgm:t>
        <a:bodyPr/>
        <a:lstStyle/>
        <a:p>
          <a:endParaRPr lang="en-US"/>
        </a:p>
      </dgm:t>
    </dgm:pt>
    <dgm:pt modelId="{6DA40394-F978-486D-9BF3-4C14A053CD5D}">
      <dgm:prSet/>
      <dgm:spPr/>
    </dgm:pt>
    <dgm:pt modelId="{2BF54EBB-FFB7-4D2D-BA2B-A3F2D31A7098}" type="parTrans" cxnId="{5AF88516-5E86-472C-84A5-8BD1A2B55D76}">
      <dgm:prSet/>
      <dgm:spPr/>
      <dgm:t>
        <a:bodyPr/>
        <a:lstStyle/>
        <a:p>
          <a:endParaRPr lang="en-US"/>
        </a:p>
      </dgm:t>
    </dgm:pt>
    <dgm:pt modelId="{ECABA683-8684-4E70-BF3C-1D1EA9CE8473}" type="sibTrans" cxnId="{5AF88516-5E86-472C-84A5-8BD1A2B55D76}">
      <dgm:prSet/>
      <dgm:spPr/>
      <dgm:t>
        <a:bodyPr/>
        <a:lstStyle/>
        <a:p>
          <a:endParaRPr lang="en-US"/>
        </a:p>
      </dgm:t>
    </dgm:pt>
    <dgm:pt modelId="{AE80ED18-D159-48DD-8F22-14C19D23E814}">
      <dgm:prSet/>
      <dgm:spPr/>
    </dgm:pt>
    <dgm:pt modelId="{7E87BA01-B666-4667-AD29-A170ED9E95BA}" type="parTrans" cxnId="{5FEB3868-E06F-4FA4-8F7D-DA6517030103}">
      <dgm:prSet/>
      <dgm:spPr/>
      <dgm:t>
        <a:bodyPr/>
        <a:lstStyle/>
        <a:p>
          <a:endParaRPr lang="en-US"/>
        </a:p>
      </dgm:t>
    </dgm:pt>
    <dgm:pt modelId="{CB2AEA0B-ECD9-4AB3-816A-10567DBE11DE}" type="sibTrans" cxnId="{5FEB3868-E06F-4FA4-8F7D-DA6517030103}">
      <dgm:prSet/>
      <dgm:spPr/>
      <dgm:t>
        <a:bodyPr/>
        <a:lstStyle/>
        <a:p>
          <a:endParaRPr lang="en-US"/>
        </a:p>
      </dgm:t>
    </dgm:pt>
    <dgm:pt modelId="{48F567D1-4C31-44CF-8D92-DF8411F75702}">
      <dgm:prSet/>
      <dgm:spPr/>
    </dgm:pt>
    <dgm:pt modelId="{87C973C5-01D8-4F3C-8A22-EF11DA3F9667}" type="parTrans" cxnId="{FE799024-21DC-4942-ABD7-2DE78EFC2F74}">
      <dgm:prSet/>
      <dgm:spPr/>
      <dgm:t>
        <a:bodyPr/>
        <a:lstStyle/>
        <a:p>
          <a:endParaRPr lang="en-US"/>
        </a:p>
      </dgm:t>
    </dgm:pt>
    <dgm:pt modelId="{A33D1CAD-67E8-404F-8864-55E71F875FCA}" type="sibTrans" cxnId="{FE799024-21DC-4942-ABD7-2DE78EFC2F74}">
      <dgm:prSet/>
      <dgm:spPr/>
      <dgm:t>
        <a:bodyPr/>
        <a:lstStyle/>
        <a:p>
          <a:endParaRPr lang="en-US"/>
        </a:p>
      </dgm:t>
    </dgm:pt>
    <dgm:pt modelId="{5D34EB0E-01B3-4ED4-BD7B-99777FDF3481}">
      <dgm:prSet/>
      <dgm:spPr/>
      <dgm:t>
        <a:bodyPr/>
        <a:lstStyle/>
        <a:p>
          <a:endParaRPr lang="en-US"/>
        </a:p>
      </dgm:t>
    </dgm:pt>
    <dgm:pt modelId="{9133C7D3-BF99-4D8E-A258-AF29C91D4E25}" type="parTrans" cxnId="{33F6D5CF-66FF-474B-9605-69744CEB6AA9}">
      <dgm:prSet/>
      <dgm:spPr/>
      <dgm:t>
        <a:bodyPr/>
        <a:lstStyle/>
        <a:p>
          <a:endParaRPr lang="en-US"/>
        </a:p>
      </dgm:t>
    </dgm:pt>
    <dgm:pt modelId="{D846B10D-4671-4008-94EF-8C4311EDA3C0}" type="sibTrans" cxnId="{33F6D5CF-66FF-474B-9605-69744CEB6AA9}">
      <dgm:prSet/>
      <dgm:spPr/>
      <dgm:t>
        <a:bodyPr/>
        <a:lstStyle/>
        <a:p>
          <a:endParaRPr lang="en-US"/>
        </a:p>
      </dgm:t>
    </dgm:pt>
    <dgm:pt modelId="{497AD172-F5AA-41D8-B73A-61A9A2D48989}" type="pres">
      <dgm:prSet presAssocID="{6638337A-D367-40B7-8CE4-9E70EBAB656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4A766FC-7A93-4B41-9C9D-EC75FCF00226}" type="pres">
      <dgm:prSet presAssocID="{2B6361CD-D3E8-4AEE-893D-A459D5210D66}" presName="gear1" presStyleLbl="node1" presStyleIdx="0" presStyleCnt="3">
        <dgm:presLayoutVars>
          <dgm:chMax val="1"/>
          <dgm:bulletEnabled val="1"/>
        </dgm:presLayoutVars>
      </dgm:prSet>
      <dgm:spPr/>
    </dgm:pt>
    <dgm:pt modelId="{75DF54A4-3FC6-496B-8E0C-CE765F4953C9}" type="pres">
      <dgm:prSet presAssocID="{2B6361CD-D3E8-4AEE-893D-A459D5210D66}" presName="gear1srcNode" presStyleLbl="node1" presStyleIdx="0" presStyleCnt="3"/>
      <dgm:spPr/>
    </dgm:pt>
    <dgm:pt modelId="{DEFB4FBC-1516-45FE-9FB0-7DC73AE11710}" type="pres">
      <dgm:prSet presAssocID="{2B6361CD-D3E8-4AEE-893D-A459D5210D66}" presName="gear1dstNode" presStyleLbl="node1" presStyleIdx="0" presStyleCnt="3"/>
      <dgm:spPr/>
    </dgm:pt>
    <dgm:pt modelId="{70342012-C2EE-4965-9A95-B5E1AACB0815}" type="pres">
      <dgm:prSet presAssocID="{912689A7-6D76-46E5-BA13-5ADA6A66605C}" presName="gear2" presStyleLbl="node1" presStyleIdx="1" presStyleCnt="3">
        <dgm:presLayoutVars>
          <dgm:chMax val="1"/>
          <dgm:bulletEnabled val="1"/>
        </dgm:presLayoutVars>
      </dgm:prSet>
      <dgm:spPr/>
    </dgm:pt>
    <dgm:pt modelId="{AFE9A4C3-6F79-4DBB-B099-1B74882FE621}" type="pres">
      <dgm:prSet presAssocID="{912689A7-6D76-46E5-BA13-5ADA6A66605C}" presName="gear2srcNode" presStyleLbl="node1" presStyleIdx="1" presStyleCnt="3"/>
      <dgm:spPr/>
    </dgm:pt>
    <dgm:pt modelId="{CDE269CA-A54A-4371-A37F-FA7B9913F6FD}" type="pres">
      <dgm:prSet presAssocID="{912689A7-6D76-46E5-BA13-5ADA6A66605C}" presName="gear2dstNode" presStyleLbl="node1" presStyleIdx="1" presStyleCnt="3"/>
      <dgm:spPr/>
    </dgm:pt>
    <dgm:pt modelId="{B4BF1AD0-1E55-4C00-9C25-0E2B4C71206A}" type="pres">
      <dgm:prSet presAssocID="{24D37BAD-E4F9-42D1-A482-2A3896CB9E2A}" presName="gear3" presStyleLbl="node1" presStyleIdx="2" presStyleCnt="3" custLinFactNeighborX="-8033" custLinFactNeighborY="2639"/>
      <dgm:spPr/>
    </dgm:pt>
    <dgm:pt modelId="{0C22679F-DAAC-46C5-90E7-EEB9FDEAE4E4}" type="pres">
      <dgm:prSet presAssocID="{24D37BAD-E4F9-42D1-A482-2A3896CB9E2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DA70AC4-B970-480B-ABC1-D1589BEE80BE}" type="pres">
      <dgm:prSet presAssocID="{24D37BAD-E4F9-42D1-A482-2A3896CB9E2A}" presName="gear3srcNode" presStyleLbl="node1" presStyleIdx="2" presStyleCnt="3"/>
      <dgm:spPr/>
    </dgm:pt>
    <dgm:pt modelId="{8D4BEA0F-0077-4904-B9EF-2A633CA4FE1D}" type="pres">
      <dgm:prSet presAssocID="{24D37BAD-E4F9-42D1-A482-2A3896CB9E2A}" presName="gear3dstNode" presStyleLbl="node1" presStyleIdx="2" presStyleCnt="3"/>
      <dgm:spPr/>
    </dgm:pt>
    <dgm:pt modelId="{5E12B1CD-DB39-4D5B-AC95-822BA520464F}" type="pres">
      <dgm:prSet presAssocID="{E5C34267-8B73-4A70-9735-6F86643F936E}" presName="connector1" presStyleLbl="sibTrans2D1" presStyleIdx="0" presStyleCnt="3"/>
      <dgm:spPr/>
    </dgm:pt>
    <dgm:pt modelId="{59F82092-2FD7-488C-8BB6-A4AFED5A03A4}" type="pres">
      <dgm:prSet presAssocID="{E150B70D-FEB5-4357-A4EC-C04FD78BC51F}" presName="connector2" presStyleLbl="sibTrans2D1" presStyleIdx="1" presStyleCnt="3"/>
      <dgm:spPr/>
    </dgm:pt>
    <dgm:pt modelId="{364FC400-1D12-46FE-A635-A8A3E6D3615F}" type="pres">
      <dgm:prSet presAssocID="{2B58A3D8-DC7D-47D2-B524-E4967C97E663}" presName="connector3" presStyleLbl="sibTrans2D1" presStyleIdx="2" presStyleCnt="3"/>
      <dgm:spPr/>
    </dgm:pt>
  </dgm:ptLst>
  <dgm:cxnLst>
    <dgm:cxn modelId="{894B748B-1DF3-49D1-BC95-4E30E877B094}" type="presOf" srcId="{912689A7-6D76-46E5-BA13-5ADA6A66605C}" destId="{AFE9A4C3-6F79-4DBB-B099-1B74882FE621}" srcOrd="1" destOrd="0" presId="urn:microsoft.com/office/officeart/2005/8/layout/gear1"/>
    <dgm:cxn modelId="{CA28D523-BBC6-442F-A7EE-3B4152FDF8B4}" type="presOf" srcId="{2B6361CD-D3E8-4AEE-893D-A459D5210D66}" destId="{DEFB4FBC-1516-45FE-9FB0-7DC73AE11710}" srcOrd="2" destOrd="0" presId="urn:microsoft.com/office/officeart/2005/8/layout/gear1"/>
    <dgm:cxn modelId="{33F6D5CF-66FF-474B-9605-69744CEB6AA9}" srcId="{6638337A-D367-40B7-8CE4-9E70EBAB6562}" destId="{5D34EB0E-01B3-4ED4-BD7B-99777FDF3481}" srcOrd="6" destOrd="0" parTransId="{9133C7D3-BF99-4D8E-A258-AF29C91D4E25}" sibTransId="{D846B10D-4671-4008-94EF-8C4311EDA3C0}"/>
    <dgm:cxn modelId="{D6120678-BA1A-4DF6-A8F5-A73CFB6BBC3C}" type="presOf" srcId="{24D37BAD-E4F9-42D1-A482-2A3896CB9E2A}" destId="{8D4BEA0F-0077-4904-B9EF-2A633CA4FE1D}" srcOrd="3" destOrd="0" presId="urn:microsoft.com/office/officeart/2005/8/layout/gear1"/>
    <dgm:cxn modelId="{1799D144-0A44-46BE-B3A8-415BF55CFC9D}" type="presOf" srcId="{912689A7-6D76-46E5-BA13-5ADA6A66605C}" destId="{70342012-C2EE-4965-9A95-B5E1AACB0815}" srcOrd="0" destOrd="0" presId="urn:microsoft.com/office/officeart/2005/8/layout/gear1"/>
    <dgm:cxn modelId="{B7308B8F-9E72-4752-8D2E-55CD2F653FC6}" type="presOf" srcId="{24D37BAD-E4F9-42D1-A482-2A3896CB9E2A}" destId="{6DA70AC4-B970-480B-ABC1-D1589BEE80BE}" srcOrd="2" destOrd="0" presId="urn:microsoft.com/office/officeart/2005/8/layout/gear1"/>
    <dgm:cxn modelId="{8B0A0F88-01AF-4503-A2C3-30ADDA21FD60}" type="presOf" srcId="{E150B70D-FEB5-4357-A4EC-C04FD78BC51F}" destId="{59F82092-2FD7-488C-8BB6-A4AFED5A03A4}" srcOrd="0" destOrd="0" presId="urn:microsoft.com/office/officeart/2005/8/layout/gear1"/>
    <dgm:cxn modelId="{FE799024-21DC-4942-ABD7-2DE78EFC2F74}" srcId="{6638337A-D367-40B7-8CE4-9E70EBAB6562}" destId="{48F567D1-4C31-44CF-8D92-DF8411F75702}" srcOrd="5" destOrd="0" parTransId="{87C973C5-01D8-4F3C-8A22-EF11DA3F9667}" sibTransId="{A33D1CAD-67E8-404F-8864-55E71F875FCA}"/>
    <dgm:cxn modelId="{4755D863-0B05-49A7-9731-2CA2631B0453}" type="presOf" srcId="{6638337A-D367-40B7-8CE4-9E70EBAB6562}" destId="{497AD172-F5AA-41D8-B73A-61A9A2D48989}" srcOrd="0" destOrd="0" presId="urn:microsoft.com/office/officeart/2005/8/layout/gear1"/>
    <dgm:cxn modelId="{6CD13734-67F3-4945-8D7D-8DF4E0C5E798}" type="presOf" srcId="{2B58A3D8-DC7D-47D2-B524-E4967C97E663}" destId="{364FC400-1D12-46FE-A635-A8A3E6D3615F}" srcOrd="0" destOrd="0" presId="urn:microsoft.com/office/officeart/2005/8/layout/gear1"/>
    <dgm:cxn modelId="{E561109A-5634-433E-BD83-EF191EAEC856}" type="presOf" srcId="{2B6361CD-D3E8-4AEE-893D-A459D5210D66}" destId="{75DF54A4-3FC6-496B-8E0C-CE765F4953C9}" srcOrd="1" destOrd="0" presId="urn:microsoft.com/office/officeart/2005/8/layout/gear1"/>
    <dgm:cxn modelId="{AA27C845-F6B5-49D5-ACFB-312F91F1FDE6}" type="presOf" srcId="{24D37BAD-E4F9-42D1-A482-2A3896CB9E2A}" destId="{0C22679F-DAAC-46C5-90E7-EEB9FDEAE4E4}" srcOrd="1" destOrd="0" presId="urn:microsoft.com/office/officeart/2005/8/layout/gear1"/>
    <dgm:cxn modelId="{C2658AAC-1036-4C45-8A69-3AD4DABF158C}" srcId="{6638337A-D367-40B7-8CE4-9E70EBAB6562}" destId="{912689A7-6D76-46E5-BA13-5ADA6A66605C}" srcOrd="1" destOrd="0" parTransId="{86B60F3D-CCB1-41FF-B198-2BCABCD2CFE4}" sibTransId="{E150B70D-FEB5-4357-A4EC-C04FD78BC51F}"/>
    <dgm:cxn modelId="{23C52DC7-35C3-46A0-B6B1-6F2DF1D9D9F8}" type="presOf" srcId="{912689A7-6D76-46E5-BA13-5ADA6A66605C}" destId="{CDE269CA-A54A-4371-A37F-FA7B9913F6FD}" srcOrd="2" destOrd="0" presId="urn:microsoft.com/office/officeart/2005/8/layout/gear1"/>
    <dgm:cxn modelId="{D798A705-8101-49D3-B032-8F9D726AA1B0}" type="presOf" srcId="{E5C34267-8B73-4A70-9735-6F86643F936E}" destId="{5E12B1CD-DB39-4D5B-AC95-822BA520464F}" srcOrd="0" destOrd="0" presId="urn:microsoft.com/office/officeart/2005/8/layout/gear1"/>
    <dgm:cxn modelId="{CBAFEDFF-CC6F-4842-91CC-282CB43746C6}" srcId="{6638337A-D367-40B7-8CE4-9E70EBAB6562}" destId="{24D37BAD-E4F9-42D1-A482-2A3896CB9E2A}" srcOrd="2" destOrd="0" parTransId="{AB385E90-DE1E-42DC-8018-57D698AD337D}" sibTransId="{2B58A3D8-DC7D-47D2-B524-E4967C97E663}"/>
    <dgm:cxn modelId="{F455A9FD-1128-4B6B-B3AA-576B21EA38BF}" type="presOf" srcId="{24D37BAD-E4F9-42D1-A482-2A3896CB9E2A}" destId="{B4BF1AD0-1E55-4C00-9C25-0E2B4C71206A}" srcOrd="0" destOrd="0" presId="urn:microsoft.com/office/officeart/2005/8/layout/gear1"/>
    <dgm:cxn modelId="{5FEB3868-E06F-4FA4-8F7D-DA6517030103}" srcId="{6638337A-D367-40B7-8CE4-9E70EBAB6562}" destId="{AE80ED18-D159-48DD-8F22-14C19D23E814}" srcOrd="4" destOrd="0" parTransId="{7E87BA01-B666-4667-AD29-A170ED9E95BA}" sibTransId="{CB2AEA0B-ECD9-4AB3-816A-10567DBE11DE}"/>
    <dgm:cxn modelId="{AA197DAB-C4FB-45EF-BC11-8507A7F9E504}" type="presOf" srcId="{2B6361CD-D3E8-4AEE-893D-A459D5210D66}" destId="{04A766FC-7A93-4B41-9C9D-EC75FCF00226}" srcOrd="0" destOrd="0" presId="urn:microsoft.com/office/officeart/2005/8/layout/gear1"/>
    <dgm:cxn modelId="{5AF88516-5E86-472C-84A5-8BD1A2B55D76}" srcId="{6638337A-D367-40B7-8CE4-9E70EBAB6562}" destId="{6DA40394-F978-486D-9BF3-4C14A053CD5D}" srcOrd="3" destOrd="0" parTransId="{2BF54EBB-FFB7-4D2D-BA2B-A3F2D31A7098}" sibTransId="{ECABA683-8684-4E70-BF3C-1D1EA9CE8473}"/>
    <dgm:cxn modelId="{40B251D2-866E-43FF-B4A2-6F54F32C51CF}" srcId="{6638337A-D367-40B7-8CE4-9E70EBAB6562}" destId="{2B6361CD-D3E8-4AEE-893D-A459D5210D66}" srcOrd="0" destOrd="0" parTransId="{B14BEE18-C610-4B1D-A397-E46F5B5F0367}" sibTransId="{E5C34267-8B73-4A70-9735-6F86643F936E}"/>
    <dgm:cxn modelId="{E71914ED-8FF7-4551-B452-F756834B09D2}" type="presParOf" srcId="{497AD172-F5AA-41D8-B73A-61A9A2D48989}" destId="{04A766FC-7A93-4B41-9C9D-EC75FCF00226}" srcOrd="0" destOrd="0" presId="urn:microsoft.com/office/officeart/2005/8/layout/gear1"/>
    <dgm:cxn modelId="{49D07A11-72B4-4D0D-8F48-6CCD3A667CDF}" type="presParOf" srcId="{497AD172-F5AA-41D8-B73A-61A9A2D48989}" destId="{75DF54A4-3FC6-496B-8E0C-CE765F4953C9}" srcOrd="1" destOrd="0" presId="urn:microsoft.com/office/officeart/2005/8/layout/gear1"/>
    <dgm:cxn modelId="{870A435C-7868-48CB-9BAB-88F154A4AD6F}" type="presParOf" srcId="{497AD172-F5AA-41D8-B73A-61A9A2D48989}" destId="{DEFB4FBC-1516-45FE-9FB0-7DC73AE11710}" srcOrd="2" destOrd="0" presId="urn:microsoft.com/office/officeart/2005/8/layout/gear1"/>
    <dgm:cxn modelId="{1B08FBF7-CBC1-4DB1-9A17-25A75E267EF5}" type="presParOf" srcId="{497AD172-F5AA-41D8-B73A-61A9A2D48989}" destId="{70342012-C2EE-4965-9A95-B5E1AACB0815}" srcOrd="3" destOrd="0" presId="urn:microsoft.com/office/officeart/2005/8/layout/gear1"/>
    <dgm:cxn modelId="{466A6AA7-8AAF-40EA-AD34-F3E868BAEBFA}" type="presParOf" srcId="{497AD172-F5AA-41D8-B73A-61A9A2D48989}" destId="{AFE9A4C3-6F79-4DBB-B099-1B74882FE621}" srcOrd="4" destOrd="0" presId="urn:microsoft.com/office/officeart/2005/8/layout/gear1"/>
    <dgm:cxn modelId="{619F1F29-7C61-443A-B5D7-9E8BE08A11B7}" type="presParOf" srcId="{497AD172-F5AA-41D8-B73A-61A9A2D48989}" destId="{CDE269CA-A54A-4371-A37F-FA7B9913F6FD}" srcOrd="5" destOrd="0" presId="urn:microsoft.com/office/officeart/2005/8/layout/gear1"/>
    <dgm:cxn modelId="{AAC2E27F-2CB7-4186-AC3E-3399AF3FA8DB}" type="presParOf" srcId="{497AD172-F5AA-41D8-B73A-61A9A2D48989}" destId="{B4BF1AD0-1E55-4C00-9C25-0E2B4C71206A}" srcOrd="6" destOrd="0" presId="urn:microsoft.com/office/officeart/2005/8/layout/gear1"/>
    <dgm:cxn modelId="{6B817686-95C0-482C-A8E7-668663B5BBE4}" type="presParOf" srcId="{497AD172-F5AA-41D8-B73A-61A9A2D48989}" destId="{0C22679F-DAAC-46C5-90E7-EEB9FDEAE4E4}" srcOrd="7" destOrd="0" presId="urn:microsoft.com/office/officeart/2005/8/layout/gear1"/>
    <dgm:cxn modelId="{CC8CFC46-AEE7-4C78-A445-EA7BDDD8D709}" type="presParOf" srcId="{497AD172-F5AA-41D8-B73A-61A9A2D48989}" destId="{6DA70AC4-B970-480B-ABC1-D1589BEE80BE}" srcOrd="8" destOrd="0" presId="urn:microsoft.com/office/officeart/2005/8/layout/gear1"/>
    <dgm:cxn modelId="{4B5AD782-AAB0-426F-BC3F-888BECE436AF}" type="presParOf" srcId="{497AD172-F5AA-41D8-B73A-61A9A2D48989}" destId="{8D4BEA0F-0077-4904-B9EF-2A633CA4FE1D}" srcOrd="9" destOrd="0" presId="urn:microsoft.com/office/officeart/2005/8/layout/gear1"/>
    <dgm:cxn modelId="{11CB2089-E438-46AA-B5CC-93F2C7357C5C}" type="presParOf" srcId="{497AD172-F5AA-41D8-B73A-61A9A2D48989}" destId="{5E12B1CD-DB39-4D5B-AC95-822BA520464F}" srcOrd="10" destOrd="0" presId="urn:microsoft.com/office/officeart/2005/8/layout/gear1"/>
    <dgm:cxn modelId="{38871A48-0A4A-443E-9FC1-EA074043B6A0}" type="presParOf" srcId="{497AD172-F5AA-41D8-B73A-61A9A2D48989}" destId="{59F82092-2FD7-488C-8BB6-A4AFED5A03A4}" srcOrd="11" destOrd="0" presId="urn:microsoft.com/office/officeart/2005/8/layout/gear1"/>
    <dgm:cxn modelId="{271D9D8E-8BFF-4101-BF7B-1058CF3C61FD}" type="presParOf" srcId="{497AD172-F5AA-41D8-B73A-61A9A2D48989}" destId="{364FC400-1D12-46FE-A635-A8A3E6D3615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C138AA-56EF-496B-A032-1BDF20B2B61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81F71B-3478-494C-AF2C-711CE61BFD03}">
      <dgm:prSet/>
      <dgm:spPr/>
      <dgm:t>
        <a:bodyPr/>
        <a:lstStyle/>
        <a:p>
          <a:pPr rtl="0"/>
          <a:r>
            <a:rPr lang="fa-IR" dirty="0" smtClean="0"/>
            <a:t>1- آموزش تمرکز و برنامه ریزی</a:t>
          </a:r>
          <a:endParaRPr lang="en-US" dirty="0"/>
        </a:p>
      </dgm:t>
    </dgm:pt>
    <dgm:pt modelId="{E115F9EF-24BF-4766-B597-87AFE7B0E607}" type="parTrans" cxnId="{AA4E43B2-4C17-4CB6-A9F6-3073F1ECB61A}">
      <dgm:prSet/>
      <dgm:spPr/>
      <dgm:t>
        <a:bodyPr/>
        <a:lstStyle/>
        <a:p>
          <a:endParaRPr lang="en-US"/>
        </a:p>
      </dgm:t>
    </dgm:pt>
    <dgm:pt modelId="{84E64371-692E-4BFE-8AC4-1B89A61D0C76}" type="sibTrans" cxnId="{AA4E43B2-4C17-4CB6-A9F6-3073F1ECB61A}">
      <dgm:prSet/>
      <dgm:spPr/>
      <dgm:t>
        <a:bodyPr/>
        <a:lstStyle/>
        <a:p>
          <a:endParaRPr lang="en-US"/>
        </a:p>
      </dgm:t>
    </dgm:pt>
    <dgm:pt modelId="{27F9D9E1-ADA5-4973-BF87-AEB0C8281DF0}">
      <dgm:prSet/>
      <dgm:spPr/>
      <dgm:t>
        <a:bodyPr/>
        <a:lstStyle/>
        <a:p>
          <a:pPr rtl="0"/>
          <a:r>
            <a:rPr lang="fa-IR" smtClean="0"/>
            <a:t>2- مهارت افزایی مدیریت زمان</a:t>
          </a:r>
          <a:endParaRPr lang="en-US"/>
        </a:p>
      </dgm:t>
    </dgm:pt>
    <dgm:pt modelId="{32D2E98B-65FC-4872-9442-6592FA2724AA}" type="parTrans" cxnId="{60953A3D-D53E-4EB6-834E-8DD519B394A3}">
      <dgm:prSet/>
      <dgm:spPr/>
      <dgm:t>
        <a:bodyPr/>
        <a:lstStyle/>
        <a:p>
          <a:endParaRPr lang="en-US"/>
        </a:p>
      </dgm:t>
    </dgm:pt>
    <dgm:pt modelId="{DB43C3BA-A880-4260-9B44-3297E7AAA4D8}" type="sibTrans" cxnId="{60953A3D-D53E-4EB6-834E-8DD519B394A3}">
      <dgm:prSet/>
      <dgm:spPr/>
      <dgm:t>
        <a:bodyPr/>
        <a:lstStyle/>
        <a:p>
          <a:endParaRPr lang="en-US"/>
        </a:p>
      </dgm:t>
    </dgm:pt>
    <dgm:pt modelId="{6FA70CFB-90CA-4165-9212-E8870BD2DF2F}">
      <dgm:prSet/>
      <dgm:spPr/>
      <dgm:t>
        <a:bodyPr/>
        <a:lstStyle/>
        <a:p>
          <a:pPr rtl="0"/>
          <a:r>
            <a:rPr lang="fa-IR" smtClean="0"/>
            <a:t>3- خود آگاهی و توسعه فردی</a:t>
          </a:r>
          <a:endParaRPr lang="en-US"/>
        </a:p>
      </dgm:t>
    </dgm:pt>
    <dgm:pt modelId="{7D524B73-7B6B-4489-AE84-0E94248215A1}" type="parTrans" cxnId="{235071C1-AF0D-4000-9B5D-D178F1203627}">
      <dgm:prSet/>
      <dgm:spPr/>
      <dgm:t>
        <a:bodyPr/>
        <a:lstStyle/>
        <a:p>
          <a:endParaRPr lang="en-US"/>
        </a:p>
      </dgm:t>
    </dgm:pt>
    <dgm:pt modelId="{AD238565-0AA0-4258-8EAE-5DE52BB592C9}" type="sibTrans" cxnId="{235071C1-AF0D-4000-9B5D-D178F1203627}">
      <dgm:prSet/>
      <dgm:spPr/>
      <dgm:t>
        <a:bodyPr/>
        <a:lstStyle/>
        <a:p>
          <a:endParaRPr lang="en-US"/>
        </a:p>
      </dgm:t>
    </dgm:pt>
    <dgm:pt modelId="{7B12A2AC-A715-4CAB-AA79-C73E6F750E21}">
      <dgm:prSet/>
      <dgm:spPr/>
      <dgm:t>
        <a:bodyPr/>
        <a:lstStyle/>
        <a:p>
          <a:pPr rtl="0"/>
          <a:r>
            <a:rPr lang="fa-IR" smtClean="0"/>
            <a:t>4- تکنیک حل مسأله به صورت اکتشافی</a:t>
          </a:r>
          <a:endParaRPr lang="en-US"/>
        </a:p>
      </dgm:t>
    </dgm:pt>
    <dgm:pt modelId="{4F92B6E8-4A77-4CA5-BE71-CD21E2F66975}" type="parTrans" cxnId="{31F38442-ECCF-4AC4-AABB-A7FF36326273}">
      <dgm:prSet/>
      <dgm:spPr/>
      <dgm:t>
        <a:bodyPr/>
        <a:lstStyle/>
        <a:p>
          <a:endParaRPr lang="en-US"/>
        </a:p>
      </dgm:t>
    </dgm:pt>
    <dgm:pt modelId="{136365A6-F07A-4C65-801E-58F64C5D6AFD}" type="sibTrans" cxnId="{31F38442-ECCF-4AC4-AABB-A7FF36326273}">
      <dgm:prSet/>
      <dgm:spPr/>
      <dgm:t>
        <a:bodyPr/>
        <a:lstStyle/>
        <a:p>
          <a:endParaRPr lang="en-US"/>
        </a:p>
      </dgm:t>
    </dgm:pt>
    <dgm:pt modelId="{11518EFF-0574-4A33-8C5F-7DF112A7CDF9}">
      <dgm:prSet/>
      <dgm:spPr/>
      <dgm:t>
        <a:bodyPr/>
        <a:lstStyle/>
        <a:p>
          <a:pPr rtl="0"/>
          <a:r>
            <a:rPr lang="fa-IR" smtClean="0"/>
            <a:t>5- ایجاد موقعیت برای تخلیه هیجانات</a:t>
          </a:r>
          <a:endParaRPr lang="en-US"/>
        </a:p>
      </dgm:t>
    </dgm:pt>
    <dgm:pt modelId="{C72BAE1A-A1D3-4E90-A1EB-0B06CB42D752}" type="parTrans" cxnId="{A8C84988-21BC-424E-9156-E07876483CA7}">
      <dgm:prSet/>
      <dgm:spPr/>
      <dgm:t>
        <a:bodyPr/>
        <a:lstStyle/>
        <a:p>
          <a:endParaRPr lang="en-US"/>
        </a:p>
      </dgm:t>
    </dgm:pt>
    <dgm:pt modelId="{B6F36A68-3B5A-4690-9098-802919E17F51}" type="sibTrans" cxnId="{A8C84988-21BC-424E-9156-E07876483CA7}">
      <dgm:prSet/>
      <dgm:spPr/>
      <dgm:t>
        <a:bodyPr/>
        <a:lstStyle/>
        <a:p>
          <a:endParaRPr lang="en-US"/>
        </a:p>
      </dgm:t>
    </dgm:pt>
    <dgm:pt modelId="{A3650207-C258-48A8-AD15-D61299BE74F8}">
      <dgm:prSet/>
      <dgm:spPr/>
      <dgm:t>
        <a:bodyPr/>
        <a:lstStyle/>
        <a:p>
          <a:pPr rtl="0"/>
          <a:r>
            <a:rPr lang="fa-IR" smtClean="0"/>
            <a:t>6- آموزش خانواده در تعامل و رقص نوجوان</a:t>
          </a:r>
          <a:endParaRPr lang="en-US"/>
        </a:p>
      </dgm:t>
    </dgm:pt>
    <dgm:pt modelId="{B6A05302-AFFF-4D32-878A-113C3662A035}" type="parTrans" cxnId="{27A57094-AF49-4AEE-AB3A-91786FEF2245}">
      <dgm:prSet/>
      <dgm:spPr/>
      <dgm:t>
        <a:bodyPr/>
        <a:lstStyle/>
        <a:p>
          <a:endParaRPr lang="en-US"/>
        </a:p>
      </dgm:t>
    </dgm:pt>
    <dgm:pt modelId="{14C130F4-BD47-4AAA-9079-E9C69B473392}" type="sibTrans" cxnId="{27A57094-AF49-4AEE-AB3A-91786FEF2245}">
      <dgm:prSet/>
      <dgm:spPr/>
      <dgm:t>
        <a:bodyPr/>
        <a:lstStyle/>
        <a:p>
          <a:endParaRPr lang="en-US"/>
        </a:p>
      </dgm:t>
    </dgm:pt>
    <dgm:pt modelId="{F8890B05-8840-4DF4-91BD-D0B73B685359}">
      <dgm:prSet/>
      <dgm:spPr/>
      <dgm:t>
        <a:bodyPr/>
        <a:lstStyle/>
        <a:p>
          <a:pPr rtl="0"/>
          <a:r>
            <a:rPr lang="fa-IR" smtClean="0"/>
            <a:t>7- همراهی «رهیار» و مشاور با نوجوان و خانواده او</a:t>
          </a:r>
          <a:endParaRPr lang="en-US"/>
        </a:p>
      </dgm:t>
    </dgm:pt>
    <dgm:pt modelId="{6A8797AD-C7C6-410D-9E4E-7EC2E7A08DC1}" type="parTrans" cxnId="{0A4E6BFD-B29B-462B-8597-2B45E505A450}">
      <dgm:prSet/>
      <dgm:spPr/>
      <dgm:t>
        <a:bodyPr/>
        <a:lstStyle/>
        <a:p>
          <a:endParaRPr lang="en-US"/>
        </a:p>
      </dgm:t>
    </dgm:pt>
    <dgm:pt modelId="{D92E9F26-CEC4-49E5-8740-38F2DBCE98F6}" type="sibTrans" cxnId="{0A4E6BFD-B29B-462B-8597-2B45E505A450}">
      <dgm:prSet/>
      <dgm:spPr/>
      <dgm:t>
        <a:bodyPr/>
        <a:lstStyle/>
        <a:p>
          <a:endParaRPr lang="en-US"/>
        </a:p>
      </dgm:t>
    </dgm:pt>
    <dgm:pt modelId="{50CD0358-1E21-4D0B-A3E7-DEA348B50643}" type="pres">
      <dgm:prSet presAssocID="{EEC138AA-56EF-496B-A032-1BDF20B2B61C}" presName="Name0" presStyleCnt="0">
        <dgm:presLayoutVars>
          <dgm:chMax val="7"/>
          <dgm:chPref val="7"/>
          <dgm:dir/>
        </dgm:presLayoutVars>
      </dgm:prSet>
      <dgm:spPr/>
    </dgm:pt>
    <dgm:pt modelId="{4D5527FB-F259-42CC-812C-EA8A851B80F7}" type="pres">
      <dgm:prSet presAssocID="{EEC138AA-56EF-496B-A032-1BDF20B2B61C}" presName="Name1" presStyleCnt="0"/>
      <dgm:spPr/>
    </dgm:pt>
    <dgm:pt modelId="{9C4B08C0-3757-459C-B951-023867B642FB}" type="pres">
      <dgm:prSet presAssocID="{EEC138AA-56EF-496B-A032-1BDF20B2B61C}" presName="cycle" presStyleCnt="0"/>
      <dgm:spPr/>
    </dgm:pt>
    <dgm:pt modelId="{6BCB8AD7-D351-4134-8A3F-CC2171448C94}" type="pres">
      <dgm:prSet presAssocID="{EEC138AA-56EF-496B-A032-1BDF20B2B61C}" presName="srcNode" presStyleLbl="node1" presStyleIdx="0" presStyleCnt="7"/>
      <dgm:spPr/>
    </dgm:pt>
    <dgm:pt modelId="{58F908C3-A5A3-42A4-B71F-3EBFFE9DCB85}" type="pres">
      <dgm:prSet presAssocID="{EEC138AA-56EF-496B-A032-1BDF20B2B61C}" presName="conn" presStyleLbl="parChTrans1D2" presStyleIdx="0" presStyleCnt="1"/>
      <dgm:spPr/>
    </dgm:pt>
    <dgm:pt modelId="{214E7F18-144F-4334-91BD-B8BC4E1489D0}" type="pres">
      <dgm:prSet presAssocID="{EEC138AA-56EF-496B-A032-1BDF20B2B61C}" presName="extraNode" presStyleLbl="node1" presStyleIdx="0" presStyleCnt="7"/>
      <dgm:spPr/>
    </dgm:pt>
    <dgm:pt modelId="{C53CE77D-8FC9-4448-9254-0670E05E366A}" type="pres">
      <dgm:prSet presAssocID="{EEC138AA-56EF-496B-A032-1BDF20B2B61C}" presName="dstNode" presStyleLbl="node1" presStyleIdx="0" presStyleCnt="7"/>
      <dgm:spPr/>
    </dgm:pt>
    <dgm:pt modelId="{23FCBA4D-B1A7-4545-8725-FED8F30C9573}" type="pres">
      <dgm:prSet presAssocID="{6B81F71B-3478-494C-AF2C-711CE61BFD03}" presName="text_1" presStyleLbl="node1" presStyleIdx="0" presStyleCnt="7" custLinFactNeighborX="-557" custLinFactNeighborY="-73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D02EAC-7863-476A-8422-17CEA13351D5}" type="pres">
      <dgm:prSet presAssocID="{6B81F71B-3478-494C-AF2C-711CE61BFD03}" presName="accent_1" presStyleCnt="0"/>
      <dgm:spPr/>
    </dgm:pt>
    <dgm:pt modelId="{083FFEDD-B61B-4C02-98CC-DAF868E4F976}" type="pres">
      <dgm:prSet presAssocID="{6B81F71B-3478-494C-AF2C-711CE61BFD03}" presName="accentRepeatNode" presStyleLbl="solidFgAcc1" presStyleIdx="0" presStyleCnt="7"/>
      <dgm:spPr/>
    </dgm:pt>
    <dgm:pt modelId="{1A825A21-74A6-4EA6-A325-1C640C41AE3E}" type="pres">
      <dgm:prSet presAssocID="{27F9D9E1-ADA5-4973-BF87-AEB0C8281DF0}" presName="text_2" presStyleLbl="node1" presStyleIdx="1" presStyleCnt="7">
        <dgm:presLayoutVars>
          <dgm:bulletEnabled val="1"/>
        </dgm:presLayoutVars>
      </dgm:prSet>
      <dgm:spPr/>
    </dgm:pt>
    <dgm:pt modelId="{BE637368-3057-40AD-92ED-1920A519E614}" type="pres">
      <dgm:prSet presAssocID="{27F9D9E1-ADA5-4973-BF87-AEB0C8281DF0}" presName="accent_2" presStyleCnt="0"/>
      <dgm:spPr/>
    </dgm:pt>
    <dgm:pt modelId="{62B6D4D5-A287-4EBE-8FC0-C3EB525375BF}" type="pres">
      <dgm:prSet presAssocID="{27F9D9E1-ADA5-4973-BF87-AEB0C8281DF0}" presName="accentRepeatNode" presStyleLbl="solidFgAcc1" presStyleIdx="1" presStyleCnt="7"/>
      <dgm:spPr/>
    </dgm:pt>
    <dgm:pt modelId="{24689735-AE7D-4B2A-81D3-89A3BC53529A}" type="pres">
      <dgm:prSet presAssocID="{6FA70CFB-90CA-4165-9212-E8870BD2DF2F}" presName="text_3" presStyleLbl="node1" presStyleIdx="2" presStyleCnt="7">
        <dgm:presLayoutVars>
          <dgm:bulletEnabled val="1"/>
        </dgm:presLayoutVars>
      </dgm:prSet>
      <dgm:spPr/>
    </dgm:pt>
    <dgm:pt modelId="{1ADEF5E8-2BF2-4E09-BF24-397772DEE673}" type="pres">
      <dgm:prSet presAssocID="{6FA70CFB-90CA-4165-9212-E8870BD2DF2F}" presName="accent_3" presStyleCnt="0"/>
      <dgm:spPr/>
    </dgm:pt>
    <dgm:pt modelId="{7D95D92E-3D5E-43CA-B7A1-01CB4FDE4694}" type="pres">
      <dgm:prSet presAssocID="{6FA70CFB-90CA-4165-9212-E8870BD2DF2F}" presName="accentRepeatNode" presStyleLbl="solidFgAcc1" presStyleIdx="2" presStyleCnt="7"/>
      <dgm:spPr/>
    </dgm:pt>
    <dgm:pt modelId="{C87D4E5B-BBCF-44A1-8908-2ED62B500834}" type="pres">
      <dgm:prSet presAssocID="{7B12A2AC-A715-4CAB-AA79-C73E6F750E21}" presName="text_4" presStyleLbl="node1" presStyleIdx="3" presStyleCnt="7">
        <dgm:presLayoutVars>
          <dgm:bulletEnabled val="1"/>
        </dgm:presLayoutVars>
      </dgm:prSet>
      <dgm:spPr/>
    </dgm:pt>
    <dgm:pt modelId="{61E88D10-07A2-46F3-8DBA-BCAD5FACC0AB}" type="pres">
      <dgm:prSet presAssocID="{7B12A2AC-A715-4CAB-AA79-C73E6F750E21}" presName="accent_4" presStyleCnt="0"/>
      <dgm:spPr/>
    </dgm:pt>
    <dgm:pt modelId="{696B7D3A-F820-4BF2-A86A-6D088EF13F3D}" type="pres">
      <dgm:prSet presAssocID="{7B12A2AC-A715-4CAB-AA79-C73E6F750E21}" presName="accentRepeatNode" presStyleLbl="solidFgAcc1" presStyleIdx="3" presStyleCnt="7"/>
      <dgm:spPr/>
    </dgm:pt>
    <dgm:pt modelId="{A4C287A4-833F-4BDE-BD48-4170EC96A8B1}" type="pres">
      <dgm:prSet presAssocID="{11518EFF-0574-4A33-8C5F-7DF112A7CDF9}" presName="text_5" presStyleLbl="node1" presStyleIdx="4" presStyleCnt="7">
        <dgm:presLayoutVars>
          <dgm:bulletEnabled val="1"/>
        </dgm:presLayoutVars>
      </dgm:prSet>
      <dgm:spPr/>
    </dgm:pt>
    <dgm:pt modelId="{659E11B3-106F-4832-A854-881DCEFE8FB7}" type="pres">
      <dgm:prSet presAssocID="{11518EFF-0574-4A33-8C5F-7DF112A7CDF9}" presName="accent_5" presStyleCnt="0"/>
      <dgm:spPr/>
    </dgm:pt>
    <dgm:pt modelId="{4644F73D-1CCB-47C8-B0BB-68E96A75B824}" type="pres">
      <dgm:prSet presAssocID="{11518EFF-0574-4A33-8C5F-7DF112A7CDF9}" presName="accentRepeatNode" presStyleLbl="solidFgAcc1" presStyleIdx="4" presStyleCnt="7"/>
      <dgm:spPr/>
    </dgm:pt>
    <dgm:pt modelId="{E0F0D6E0-192F-4742-A9E9-912DFA77DA40}" type="pres">
      <dgm:prSet presAssocID="{A3650207-C258-48A8-AD15-D61299BE74F8}" presName="text_6" presStyleLbl="node1" presStyleIdx="5" presStyleCnt="7">
        <dgm:presLayoutVars>
          <dgm:bulletEnabled val="1"/>
        </dgm:presLayoutVars>
      </dgm:prSet>
      <dgm:spPr/>
    </dgm:pt>
    <dgm:pt modelId="{E4F1C91C-1565-4C54-820C-E9A4F1EED30D}" type="pres">
      <dgm:prSet presAssocID="{A3650207-C258-48A8-AD15-D61299BE74F8}" presName="accent_6" presStyleCnt="0"/>
      <dgm:spPr/>
    </dgm:pt>
    <dgm:pt modelId="{69775318-EFB4-484B-B3E6-AFAB02CBE5CA}" type="pres">
      <dgm:prSet presAssocID="{A3650207-C258-48A8-AD15-D61299BE74F8}" presName="accentRepeatNode" presStyleLbl="solidFgAcc1" presStyleIdx="5" presStyleCnt="7"/>
      <dgm:spPr/>
    </dgm:pt>
    <dgm:pt modelId="{761E9ED6-FE0C-43A6-9FDB-E2BCFAC8032F}" type="pres">
      <dgm:prSet presAssocID="{F8890B05-8840-4DF4-91BD-D0B73B685359}" presName="text_7" presStyleLbl="node1" presStyleIdx="6" presStyleCnt="7">
        <dgm:presLayoutVars>
          <dgm:bulletEnabled val="1"/>
        </dgm:presLayoutVars>
      </dgm:prSet>
      <dgm:spPr/>
    </dgm:pt>
    <dgm:pt modelId="{224C9F4A-307F-4D0B-A3AF-2C49740837D7}" type="pres">
      <dgm:prSet presAssocID="{F8890B05-8840-4DF4-91BD-D0B73B685359}" presName="accent_7" presStyleCnt="0"/>
      <dgm:spPr/>
    </dgm:pt>
    <dgm:pt modelId="{E7BACEAE-F0E2-4914-AE6B-126AABA0AF1F}" type="pres">
      <dgm:prSet presAssocID="{F8890B05-8840-4DF4-91BD-D0B73B685359}" presName="accentRepeatNode" presStyleLbl="solidFgAcc1" presStyleIdx="6" presStyleCnt="7"/>
      <dgm:spPr/>
    </dgm:pt>
  </dgm:ptLst>
  <dgm:cxnLst>
    <dgm:cxn modelId="{58982D93-DF22-4902-BA64-EC91C197C3E8}" type="presOf" srcId="{6B81F71B-3478-494C-AF2C-711CE61BFD03}" destId="{23FCBA4D-B1A7-4545-8725-FED8F30C9573}" srcOrd="0" destOrd="0" presId="urn:microsoft.com/office/officeart/2008/layout/VerticalCurvedList"/>
    <dgm:cxn modelId="{A8C84988-21BC-424E-9156-E07876483CA7}" srcId="{EEC138AA-56EF-496B-A032-1BDF20B2B61C}" destId="{11518EFF-0574-4A33-8C5F-7DF112A7CDF9}" srcOrd="4" destOrd="0" parTransId="{C72BAE1A-A1D3-4E90-A1EB-0B06CB42D752}" sibTransId="{B6F36A68-3B5A-4690-9098-802919E17F51}"/>
    <dgm:cxn modelId="{2F7CDF99-8883-4D5A-98FC-BF8AB335841D}" type="presOf" srcId="{6FA70CFB-90CA-4165-9212-E8870BD2DF2F}" destId="{24689735-AE7D-4B2A-81D3-89A3BC53529A}" srcOrd="0" destOrd="0" presId="urn:microsoft.com/office/officeart/2008/layout/VerticalCurvedList"/>
    <dgm:cxn modelId="{03B0976B-FD90-4367-9423-86AB1F06A5AD}" type="presOf" srcId="{27F9D9E1-ADA5-4973-BF87-AEB0C8281DF0}" destId="{1A825A21-74A6-4EA6-A325-1C640C41AE3E}" srcOrd="0" destOrd="0" presId="urn:microsoft.com/office/officeart/2008/layout/VerticalCurvedList"/>
    <dgm:cxn modelId="{F4D152FC-DD32-4AF2-BC50-B74B4594419E}" type="presOf" srcId="{7B12A2AC-A715-4CAB-AA79-C73E6F750E21}" destId="{C87D4E5B-BBCF-44A1-8908-2ED62B500834}" srcOrd="0" destOrd="0" presId="urn:microsoft.com/office/officeart/2008/layout/VerticalCurvedList"/>
    <dgm:cxn modelId="{31F38442-ECCF-4AC4-AABB-A7FF36326273}" srcId="{EEC138AA-56EF-496B-A032-1BDF20B2B61C}" destId="{7B12A2AC-A715-4CAB-AA79-C73E6F750E21}" srcOrd="3" destOrd="0" parTransId="{4F92B6E8-4A77-4CA5-BE71-CD21E2F66975}" sibTransId="{136365A6-F07A-4C65-801E-58F64C5D6AFD}"/>
    <dgm:cxn modelId="{02046B5F-3FC3-4CC9-ABE2-127CE6DCCB67}" type="presOf" srcId="{84E64371-692E-4BFE-8AC4-1B89A61D0C76}" destId="{58F908C3-A5A3-42A4-B71F-3EBFFE9DCB85}" srcOrd="0" destOrd="0" presId="urn:microsoft.com/office/officeart/2008/layout/VerticalCurvedList"/>
    <dgm:cxn modelId="{0A4E6BFD-B29B-462B-8597-2B45E505A450}" srcId="{EEC138AA-56EF-496B-A032-1BDF20B2B61C}" destId="{F8890B05-8840-4DF4-91BD-D0B73B685359}" srcOrd="6" destOrd="0" parTransId="{6A8797AD-C7C6-410D-9E4E-7EC2E7A08DC1}" sibTransId="{D92E9F26-CEC4-49E5-8740-38F2DBCE98F6}"/>
    <dgm:cxn modelId="{235071C1-AF0D-4000-9B5D-D178F1203627}" srcId="{EEC138AA-56EF-496B-A032-1BDF20B2B61C}" destId="{6FA70CFB-90CA-4165-9212-E8870BD2DF2F}" srcOrd="2" destOrd="0" parTransId="{7D524B73-7B6B-4489-AE84-0E94248215A1}" sibTransId="{AD238565-0AA0-4258-8EAE-5DE52BB592C9}"/>
    <dgm:cxn modelId="{27A57094-AF49-4AEE-AB3A-91786FEF2245}" srcId="{EEC138AA-56EF-496B-A032-1BDF20B2B61C}" destId="{A3650207-C258-48A8-AD15-D61299BE74F8}" srcOrd="5" destOrd="0" parTransId="{B6A05302-AFFF-4D32-878A-113C3662A035}" sibTransId="{14C130F4-BD47-4AAA-9079-E9C69B473392}"/>
    <dgm:cxn modelId="{60953A3D-D53E-4EB6-834E-8DD519B394A3}" srcId="{EEC138AA-56EF-496B-A032-1BDF20B2B61C}" destId="{27F9D9E1-ADA5-4973-BF87-AEB0C8281DF0}" srcOrd="1" destOrd="0" parTransId="{32D2E98B-65FC-4872-9442-6592FA2724AA}" sibTransId="{DB43C3BA-A880-4260-9B44-3297E7AAA4D8}"/>
    <dgm:cxn modelId="{42C5B675-E4B6-4E2C-9B00-A134CAC501B1}" type="presOf" srcId="{EEC138AA-56EF-496B-A032-1BDF20B2B61C}" destId="{50CD0358-1E21-4D0B-A3E7-DEA348B50643}" srcOrd="0" destOrd="0" presId="urn:microsoft.com/office/officeart/2008/layout/VerticalCurvedList"/>
    <dgm:cxn modelId="{3713BF1C-998B-437E-8D64-7FC19FBB1AF0}" type="presOf" srcId="{F8890B05-8840-4DF4-91BD-D0B73B685359}" destId="{761E9ED6-FE0C-43A6-9FDB-E2BCFAC8032F}" srcOrd="0" destOrd="0" presId="urn:microsoft.com/office/officeart/2008/layout/VerticalCurvedList"/>
    <dgm:cxn modelId="{BF000F12-F798-4798-89C2-C747F34E7430}" type="presOf" srcId="{A3650207-C258-48A8-AD15-D61299BE74F8}" destId="{E0F0D6E0-192F-4742-A9E9-912DFA77DA40}" srcOrd="0" destOrd="0" presId="urn:microsoft.com/office/officeart/2008/layout/VerticalCurvedList"/>
    <dgm:cxn modelId="{AA4E43B2-4C17-4CB6-A9F6-3073F1ECB61A}" srcId="{EEC138AA-56EF-496B-A032-1BDF20B2B61C}" destId="{6B81F71B-3478-494C-AF2C-711CE61BFD03}" srcOrd="0" destOrd="0" parTransId="{E115F9EF-24BF-4766-B597-87AFE7B0E607}" sibTransId="{84E64371-692E-4BFE-8AC4-1B89A61D0C76}"/>
    <dgm:cxn modelId="{D77BEB06-4E35-47F0-B67D-F14429811EC5}" type="presOf" srcId="{11518EFF-0574-4A33-8C5F-7DF112A7CDF9}" destId="{A4C287A4-833F-4BDE-BD48-4170EC96A8B1}" srcOrd="0" destOrd="0" presId="urn:microsoft.com/office/officeart/2008/layout/VerticalCurvedList"/>
    <dgm:cxn modelId="{451BC968-3B0E-4AF5-B90C-9E8BA2D4E613}" type="presParOf" srcId="{50CD0358-1E21-4D0B-A3E7-DEA348B50643}" destId="{4D5527FB-F259-42CC-812C-EA8A851B80F7}" srcOrd="0" destOrd="0" presId="urn:microsoft.com/office/officeart/2008/layout/VerticalCurvedList"/>
    <dgm:cxn modelId="{1E934446-6B47-4052-B12E-EFA5D87259DC}" type="presParOf" srcId="{4D5527FB-F259-42CC-812C-EA8A851B80F7}" destId="{9C4B08C0-3757-459C-B951-023867B642FB}" srcOrd="0" destOrd="0" presId="urn:microsoft.com/office/officeart/2008/layout/VerticalCurvedList"/>
    <dgm:cxn modelId="{3A74D128-34F1-4C4D-84EB-672A708F7FFC}" type="presParOf" srcId="{9C4B08C0-3757-459C-B951-023867B642FB}" destId="{6BCB8AD7-D351-4134-8A3F-CC2171448C94}" srcOrd="0" destOrd="0" presId="urn:microsoft.com/office/officeart/2008/layout/VerticalCurvedList"/>
    <dgm:cxn modelId="{0522A2D9-CAD3-428A-A15C-02A00F873B60}" type="presParOf" srcId="{9C4B08C0-3757-459C-B951-023867B642FB}" destId="{58F908C3-A5A3-42A4-B71F-3EBFFE9DCB85}" srcOrd="1" destOrd="0" presId="urn:microsoft.com/office/officeart/2008/layout/VerticalCurvedList"/>
    <dgm:cxn modelId="{2BC379B2-234B-4FDC-BD6A-A043D717DC34}" type="presParOf" srcId="{9C4B08C0-3757-459C-B951-023867B642FB}" destId="{214E7F18-144F-4334-91BD-B8BC4E1489D0}" srcOrd="2" destOrd="0" presId="urn:microsoft.com/office/officeart/2008/layout/VerticalCurvedList"/>
    <dgm:cxn modelId="{109470C1-0769-40D3-906C-8131762F13CD}" type="presParOf" srcId="{9C4B08C0-3757-459C-B951-023867B642FB}" destId="{C53CE77D-8FC9-4448-9254-0670E05E366A}" srcOrd="3" destOrd="0" presId="urn:microsoft.com/office/officeart/2008/layout/VerticalCurvedList"/>
    <dgm:cxn modelId="{3136640D-4E2A-4CA1-BA95-9ACA986E549E}" type="presParOf" srcId="{4D5527FB-F259-42CC-812C-EA8A851B80F7}" destId="{23FCBA4D-B1A7-4545-8725-FED8F30C9573}" srcOrd="1" destOrd="0" presId="urn:microsoft.com/office/officeart/2008/layout/VerticalCurvedList"/>
    <dgm:cxn modelId="{0083F61B-B216-46C7-A051-FD52AC2A75CE}" type="presParOf" srcId="{4D5527FB-F259-42CC-812C-EA8A851B80F7}" destId="{33D02EAC-7863-476A-8422-17CEA13351D5}" srcOrd="2" destOrd="0" presId="urn:microsoft.com/office/officeart/2008/layout/VerticalCurvedList"/>
    <dgm:cxn modelId="{A2CCB9E4-8C18-48F6-9088-B5489DAC0E4E}" type="presParOf" srcId="{33D02EAC-7863-476A-8422-17CEA13351D5}" destId="{083FFEDD-B61B-4C02-98CC-DAF868E4F976}" srcOrd="0" destOrd="0" presId="urn:microsoft.com/office/officeart/2008/layout/VerticalCurvedList"/>
    <dgm:cxn modelId="{4FE299A4-FA96-4A05-A908-12C0124127B5}" type="presParOf" srcId="{4D5527FB-F259-42CC-812C-EA8A851B80F7}" destId="{1A825A21-74A6-4EA6-A325-1C640C41AE3E}" srcOrd="3" destOrd="0" presId="urn:microsoft.com/office/officeart/2008/layout/VerticalCurvedList"/>
    <dgm:cxn modelId="{C3F79A17-4983-48B8-8520-F9CFAC2E439F}" type="presParOf" srcId="{4D5527FB-F259-42CC-812C-EA8A851B80F7}" destId="{BE637368-3057-40AD-92ED-1920A519E614}" srcOrd="4" destOrd="0" presId="urn:microsoft.com/office/officeart/2008/layout/VerticalCurvedList"/>
    <dgm:cxn modelId="{3F984F34-7AE8-414D-BCAD-2AF9F5211249}" type="presParOf" srcId="{BE637368-3057-40AD-92ED-1920A519E614}" destId="{62B6D4D5-A287-4EBE-8FC0-C3EB525375BF}" srcOrd="0" destOrd="0" presId="urn:microsoft.com/office/officeart/2008/layout/VerticalCurvedList"/>
    <dgm:cxn modelId="{911ABAFE-10C6-43BD-9815-55AEFD18D308}" type="presParOf" srcId="{4D5527FB-F259-42CC-812C-EA8A851B80F7}" destId="{24689735-AE7D-4B2A-81D3-89A3BC53529A}" srcOrd="5" destOrd="0" presId="urn:microsoft.com/office/officeart/2008/layout/VerticalCurvedList"/>
    <dgm:cxn modelId="{DBA6A582-E56E-43CF-A1AF-93D61F9DEFAB}" type="presParOf" srcId="{4D5527FB-F259-42CC-812C-EA8A851B80F7}" destId="{1ADEF5E8-2BF2-4E09-BF24-397772DEE673}" srcOrd="6" destOrd="0" presId="urn:microsoft.com/office/officeart/2008/layout/VerticalCurvedList"/>
    <dgm:cxn modelId="{3F4A566F-16A6-45F4-9158-3A6D5562E44F}" type="presParOf" srcId="{1ADEF5E8-2BF2-4E09-BF24-397772DEE673}" destId="{7D95D92E-3D5E-43CA-B7A1-01CB4FDE4694}" srcOrd="0" destOrd="0" presId="urn:microsoft.com/office/officeart/2008/layout/VerticalCurvedList"/>
    <dgm:cxn modelId="{FC142D9E-8E0D-4E82-83CF-E4A68D6D72C6}" type="presParOf" srcId="{4D5527FB-F259-42CC-812C-EA8A851B80F7}" destId="{C87D4E5B-BBCF-44A1-8908-2ED62B500834}" srcOrd="7" destOrd="0" presId="urn:microsoft.com/office/officeart/2008/layout/VerticalCurvedList"/>
    <dgm:cxn modelId="{D4F878ED-F336-4FA3-B13F-22E68BAE642B}" type="presParOf" srcId="{4D5527FB-F259-42CC-812C-EA8A851B80F7}" destId="{61E88D10-07A2-46F3-8DBA-BCAD5FACC0AB}" srcOrd="8" destOrd="0" presId="urn:microsoft.com/office/officeart/2008/layout/VerticalCurvedList"/>
    <dgm:cxn modelId="{38633EB7-FE6E-474C-80C8-83BEBBDA9FF3}" type="presParOf" srcId="{61E88D10-07A2-46F3-8DBA-BCAD5FACC0AB}" destId="{696B7D3A-F820-4BF2-A86A-6D088EF13F3D}" srcOrd="0" destOrd="0" presId="urn:microsoft.com/office/officeart/2008/layout/VerticalCurvedList"/>
    <dgm:cxn modelId="{CAFE52DA-B7E0-4F6A-99E0-518740CA82E2}" type="presParOf" srcId="{4D5527FB-F259-42CC-812C-EA8A851B80F7}" destId="{A4C287A4-833F-4BDE-BD48-4170EC96A8B1}" srcOrd="9" destOrd="0" presId="urn:microsoft.com/office/officeart/2008/layout/VerticalCurvedList"/>
    <dgm:cxn modelId="{AD53FE5B-3E2F-4BB1-BBD4-80D759A659EF}" type="presParOf" srcId="{4D5527FB-F259-42CC-812C-EA8A851B80F7}" destId="{659E11B3-106F-4832-A854-881DCEFE8FB7}" srcOrd="10" destOrd="0" presId="urn:microsoft.com/office/officeart/2008/layout/VerticalCurvedList"/>
    <dgm:cxn modelId="{61F2DD11-16C0-46B8-8326-EAC992C93BA5}" type="presParOf" srcId="{659E11B3-106F-4832-A854-881DCEFE8FB7}" destId="{4644F73D-1CCB-47C8-B0BB-68E96A75B824}" srcOrd="0" destOrd="0" presId="urn:microsoft.com/office/officeart/2008/layout/VerticalCurvedList"/>
    <dgm:cxn modelId="{DC4B0F03-CEED-45FF-9542-B2E535C6941C}" type="presParOf" srcId="{4D5527FB-F259-42CC-812C-EA8A851B80F7}" destId="{E0F0D6E0-192F-4742-A9E9-912DFA77DA40}" srcOrd="11" destOrd="0" presId="urn:microsoft.com/office/officeart/2008/layout/VerticalCurvedList"/>
    <dgm:cxn modelId="{B69DAF15-1524-4A4E-8D5E-9E4DDDAB3941}" type="presParOf" srcId="{4D5527FB-F259-42CC-812C-EA8A851B80F7}" destId="{E4F1C91C-1565-4C54-820C-E9A4F1EED30D}" srcOrd="12" destOrd="0" presId="urn:microsoft.com/office/officeart/2008/layout/VerticalCurvedList"/>
    <dgm:cxn modelId="{587B336E-ECF5-409F-9896-F83F277384D9}" type="presParOf" srcId="{E4F1C91C-1565-4C54-820C-E9A4F1EED30D}" destId="{69775318-EFB4-484B-B3E6-AFAB02CBE5CA}" srcOrd="0" destOrd="0" presId="urn:microsoft.com/office/officeart/2008/layout/VerticalCurvedList"/>
    <dgm:cxn modelId="{1BB1497B-2CDA-4F81-8F41-D616AD09BF1F}" type="presParOf" srcId="{4D5527FB-F259-42CC-812C-EA8A851B80F7}" destId="{761E9ED6-FE0C-43A6-9FDB-E2BCFAC8032F}" srcOrd="13" destOrd="0" presId="urn:microsoft.com/office/officeart/2008/layout/VerticalCurvedList"/>
    <dgm:cxn modelId="{B2F9492B-9D5E-4F99-8D0C-48FDBAFBA520}" type="presParOf" srcId="{4D5527FB-F259-42CC-812C-EA8A851B80F7}" destId="{224C9F4A-307F-4D0B-A3AF-2C49740837D7}" srcOrd="14" destOrd="0" presId="urn:microsoft.com/office/officeart/2008/layout/VerticalCurvedList"/>
    <dgm:cxn modelId="{392E61EE-DAEC-405E-91B0-C20D7D9B02A1}" type="presParOf" srcId="{224C9F4A-307F-4D0B-A3AF-2C49740837D7}" destId="{E7BACEAE-F0E2-4914-AE6B-126AABA0AF1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17FC63-3BC5-4743-9AFA-B6C657FB2C75}" type="doc">
      <dgm:prSet loTypeId="urn:microsoft.com/office/officeart/2009/layout/CircleArrowProcess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1BC1D9-436E-455B-B21E-95C1A0C27135}">
      <dgm:prSet/>
      <dgm:spPr/>
      <dgm:t>
        <a:bodyPr/>
        <a:lstStyle/>
        <a:p>
          <a:pPr rtl="0"/>
          <a:r>
            <a:rPr lang="fa-IR" b="1" dirty="0" smtClean="0"/>
            <a:t>مسیرنونوا:</a:t>
          </a:r>
          <a:endParaRPr lang="en-US" dirty="0"/>
        </a:p>
      </dgm:t>
    </dgm:pt>
    <dgm:pt modelId="{BD03F3EC-25B2-4487-BC7A-05B292D90258}" type="parTrans" cxnId="{06729A16-F48B-428C-8A4D-B0A0EA592610}">
      <dgm:prSet/>
      <dgm:spPr/>
      <dgm:t>
        <a:bodyPr/>
        <a:lstStyle/>
        <a:p>
          <a:endParaRPr lang="en-US"/>
        </a:p>
      </dgm:t>
    </dgm:pt>
    <dgm:pt modelId="{F2FEE6AC-CF04-458F-8EA6-EB7FED5810AD}" type="sibTrans" cxnId="{06729A16-F48B-428C-8A4D-B0A0EA592610}">
      <dgm:prSet/>
      <dgm:spPr/>
      <dgm:t>
        <a:bodyPr/>
        <a:lstStyle/>
        <a:p>
          <a:endParaRPr lang="en-US"/>
        </a:p>
      </dgm:t>
    </dgm:pt>
    <dgm:pt modelId="{FF971C3C-5AC8-40A7-B0EE-3A74845C47CE}">
      <dgm:prSet custT="1"/>
      <dgm:spPr/>
      <dgm:t>
        <a:bodyPr/>
        <a:lstStyle/>
        <a:p>
          <a:pPr rtl="0"/>
          <a:r>
            <a:rPr lang="fa-IR" sz="1400" b="1" dirty="0" smtClean="0"/>
            <a:t>1-رویداد ماجرا </a:t>
          </a:r>
          <a:endParaRPr lang="en-US" sz="1400" b="1" dirty="0"/>
        </a:p>
      </dgm:t>
    </dgm:pt>
    <dgm:pt modelId="{90FEC06C-D012-45BB-87D5-BCCB7FB4F09F}" type="parTrans" cxnId="{7B2B82D8-A528-4967-A5A9-98A108D0C077}">
      <dgm:prSet/>
      <dgm:spPr/>
      <dgm:t>
        <a:bodyPr/>
        <a:lstStyle/>
        <a:p>
          <a:endParaRPr lang="en-US"/>
        </a:p>
      </dgm:t>
    </dgm:pt>
    <dgm:pt modelId="{A75DFE2F-96FA-4149-91D6-3E3589C3E2D7}" type="sibTrans" cxnId="{7B2B82D8-A528-4967-A5A9-98A108D0C077}">
      <dgm:prSet/>
      <dgm:spPr/>
      <dgm:t>
        <a:bodyPr/>
        <a:lstStyle/>
        <a:p>
          <a:endParaRPr lang="en-US"/>
        </a:p>
      </dgm:t>
    </dgm:pt>
    <dgm:pt modelId="{D0AB326F-4A4A-4D78-A111-45B85CF7AA5D}">
      <dgm:prSet custT="1"/>
      <dgm:spPr/>
      <dgm:t>
        <a:bodyPr/>
        <a:lstStyle/>
        <a:p>
          <a:pPr rtl="0"/>
          <a:r>
            <a:rPr lang="fa-IR" sz="1200" b="1" dirty="0" smtClean="0"/>
            <a:t>2-حضور وهمراهی رهیاربرای پشتیبان هویتی </a:t>
          </a:r>
          <a:endParaRPr lang="en-US" sz="1200" b="1" dirty="0"/>
        </a:p>
      </dgm:t>
    </dgm:pt>
    <dgm:pt modelId="{47789DF2-CA38-4E62-8C65-E9AEA756FE4B}" type="parTrans" cxnId="{65E1DFB7-5976-4EA7-A884-406BEA7E7B10}">
      <dgm:prSet/>
      <dgm:spPr/>
      <dgm:t>
        <a:bodyPr/>
        <a:lstStyle/>
        <a:p>
          <a:endParaRPr lang="en-US"/>
        </a:p>
      </dgm:t>
    </dgm:pt>
    <dgm:pt modelId="{ACF709B9-9EE1-4B22-8C71-F11B36B8F9CC}" type="sibTrans" cxnId="{65E1DFB7-5976-4EA7-A884-406BEA7E7B10}">
      <dgm:prSet/>
      <dgm:spPr/>
      <dgm:t>
        <a:bodyPr/>
        <a:lstStyle/>
        <a:p>
          <a:endParaRPr lang="en-US"/>
        </a:p>
      </dgm:t>
    </dgm:pt>
    <dgm:pt modelId="{77E2FAC6-B93A-4AA9-815E-7B9D05860037}">
      <dgm:prSet custT="1"/>
      <dgm:spPr/>
      <dgm:t>
        <a:bodyPr/>
        <a:lstStyle/>
        <a:p>
          <a:pPr rtl="0"/>
          <a:r>
            <a:rPr lang="fa-IR" sz="1100" dirty="0" smtClean="0"/>
            <a:t>3</a:t>
          </a:r>
          <a:r>
            <a:rPr lang="fa-IR" sz="1400" b="1" dirty="0" smtClean="0"/>
            <a:t>-برگزاری کارگاه والدین</a:t>
          </a:r>
          <a:endParaRPr lang="en-US" sz="1400" b="1" dirty="0"/>
        </a:p>
      </dgm:t>
    </dgm:pt>
    <dgm:pt modelId="{A3EA3184-A0FC-49AB-8C49-46FAA70D34E8}" type="parTrans" cxnId="{7400DD08-489F-4271-8AA1-006F3951B78E}">
      <dgm:prSet/>
      <dgm:spPr/>
      <dgm:t>
        <a:bodyPr/>
        <a:lstStyle/>
        <a:p>
          <a:endParaRPr lang="en-US"/>
        </a:p>
      </dgm:t>
    </dgm:pt>
    <dgm:pt modelId="{62B7C60D-C8D2-41B8-ACD0-8F1708C4AA06}" type="sibTrans" cxnId="{7400DD08-489F-4271-8AA1-006F3951B78E}">
      <dgm:prSet/>
      <dgm:spPr/>
      <dgm:t>
        <a:bodyPr/>
        <a:lstStyle/>
        <a:p>
          <a:endParaRPr lang="en-US"/>
        </a:p>
      </dgm:t>
    </dgm:pt>
    <dgm:pt modelId="{12BA7246-C3F4-4FFA-A292-B0BDF6523587}">
      <dgm:prSet custT="1"/>
      <dgm:spPr/>
      <dgm:t>
        <a:bodyPr/>
        <a:lstStyle/>
        <a:p>
          <a:pPr rtl="0"/>
          <a:r>
            <a:rPr lang="fa-IR" sz="1200" b="1" dirty="0" smtClean="0"/>
            <a:t>4-آموزش رشدیابی واستعدادیابی نوجوانان ویژه معلمان ومربیان</a:t>
          </a:r>
          <a:endParaRPr lang="en-US" sz="1200" b="1" dirty="0"/>
        </a:p>
      </dgm:t>
    </dgm:pt>
    <dgm:pt modelId="{8202785A-0F8A-45CA-84B4-0F28906C18D5}" type="parTrans" cxnId="{D54C2643-06C3-4305-BB84-73E8B358668F}">
      <dgm:prSet/>
      <dgm:spPr/>
      <dgm:t>
        <a:bodyPr/>
        <a:lstStyle/>
        <a:p>
          <a:endParaRPr lang="en-US"/>
        </a:p>
      </dgm:t>
    </dgm:pt>
    <dgm:pt modelId="{253F4FCE-40CE-4E3E-BDC5-02A51CE3A4FF}" type="sibTrans" cxnId="{D54C2643-06C3-4305-BB84-73E8B358668F}">
      <dgm:prSet/>
      <dgm:spPr/>
      <dgm:t>
        <a:bodyPr/>
        <a:lstStyle/>
        <a:p>
          <a:endParaRPr lang="en-US"/>
        </a:p>
      </dgm:t>
    </dgm:pt>
    <dgm:pt modelId="{AEF86C03-EB17-4BCD-9437-BF976B87550C}" type="pres">
      <dgm:prSet presAssocID="{EF17FC63-3BC5-4743-9AFA-B6C657FB2C7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4BA8326-F21D-48E0-9F22-D7C36E4E32C3}" type="pres">
      <dgm:prSet presAssocID="{591BC1D9-436E-455B-B21E-95C1A0C27135}" presName="Accent1" presStyleCnt="0"/>
      <dgm:spPr/>
    </dgm:pt>
    <dgm:pt modelId="{0412E2C2-DB72-4453-86EA-C434F39675FB}" type="pres">
      <dgm:prSet presAssocID="{591BC1D9-436E-455B-B21E-95C1A0C27135}" presName="Accent" presStyleLbl="node1" presStyleIdx="0" presStyleCnt="5"/>
      <dgm:spPr/>
    </dgm:pt>
    <dgm:pt modelId="{EA8BB9A5-9D8D-4D8C-93BE-551E8989DEDC}" type="pres">
      <dgm:prSet presAssocID="{591BC1D9-436E-455B-B21E-95C1A0C27135}" presName="Parent1" presStyleLbl="revTx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D0604-D0C0-439F-A0EB-EB994767D931}" type="pres">
      <dgm:prSet presAssocID="{FF971C3C-5AC8-40A7-B0EE-3A74845C47CE}" presName="Accent2" presStyleCnt="0"/>
      <dgm:spPr/>
    </dgm:pt>
    <dgm:pt modelId="{A7A7C112-8F20-4C07-B06B-2F85FB7A1D2B}" type="pres">
      <dgm:prSet presAssocID="{FF971C3C-5AC8-40A7-B0EE-3A74845C47CE}" presName="Accent" presStyleLbl="node1" presStyleIdx="1" presStyleCnt="5"/>
      <dgm:spPr/>
    </dgm:pt>
    <dgm:pt modelId="{AFA251EC-606B-4CD9-B1FD-45B633A990C9}" type="pres">
      <dgm:prSet presAssocID="{FF971C3C-5AC8-40A7-B0EE-3A74845C47CE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</dgm:pt>
    <dgm:pt modelId="{B58D620D-D39B-4642-BE87-EB1E401DE826}" type="pres">
      <dgm:prSet presAssocID="{D0AB326F-4A4A-4D78-A111-45B85CF7AA5D}" presName="Accent3" presStyleCnt="0"/>
      <dgm:spPr/>
    </dgm:pt>
    <dgm:pt modelId="{166DA109-7B9C-4C56-BD39-CA1F5A9C513B}" type="pres">
      <dgm:prSet presAssocID="{D0AB326F-4A4A-4D78-A111-45B85CF7AA5D}" presName="Accent" presStyleLbl="node1" presStyleIdx="2" presStyleCnt="5"/>
      <dgm:spPr/>
    </dgm:pt>
    <dgm:pt modelId="{96F0DA4A-7A92-41F0-9022-1C4A2C153ED3}" type="pres">
      <dgm:prSet presAssocID="{D0AB326F-4A4A-4D78-A111-45B85CF7AA5D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</dgm:pt>
    <dgm:pt modelId="{F42BE639-0F90-4B95-B28F-CE5A903885BE}" type="pres">
      <dgm:prSet presAssocID="{77E2FAC6-B93A-4AA9-815E-7B9D05860037}" presName="Accent4" presStyleCnt="0"/>
      <dgm:spPr/>
    </dgm:pt>
    <dgm:pt modelId="{BC69F82A-DBD1-4332-A57B-91F317B76826}" type="pres">
      <dgm:prSet presAssocID="{77E2FAC6-B93A-4AA9-815E-7B9D05860037}" presName="Accent" presStyleLbl="node1" presStyleIdx="3" presStyleCnt="5"/>
      <dgm:spPr/>
    </dgm:pt>
    <dgm:pt modelId="{F4B44CFC-CC07-4FFA-9CF0-A0E77991978F}" type="pres">
      <dgm:prSet presAssocID="{77E2FAC6-B93A-4AA9-815E-7B9D05860037}" presName="Parent4" presStyleLbl="revTx" presStyleIdx="3" presStyleCnt="5" custScaleX="157087" custLinFactNeighborX="10587" custLinFactNeighborY="-3852">
        <dgm:presLayoutVars>
          <dgm:chMax val="1"/>
          <dgm:chPref val="1"/>
          <dgm:bulletEnabled val="1"/>
        </dgm:presLayoutVars>
      </dgm:prSet>
      <dgm:spPr/>
    </dgm:pt>
    <dgm:pt modelId="{1DEFDD5A-DD21-4A42-97AC-3FC6D461B287}" type="pres">
      <dgm:prSet presAssocID="{12BA7246-C3F4-4FFA-A292-B0BDF6523587}" presName="Accent5" presStyleCnt="0"/>
      <dgm:spPr/>
    </dgm:pt>
    <dgm:pt modelId="{3444B594-5BB0-4110-9D3D-581773DDA332}" type="pres">
      <dgm:prSet presAssocID="{12BA7246-C3F4-4FFA-A292-B0BDF6523587}" presName="Accent" presStyleLbl="node1" presStyleIdx="4" presStyleCnt="5"/>
      <dgm:spPr/>
    </dgm:pt>
    <dgm:pt modelId="{E5BBA215-371E-4D3D-807E-BCA1B53241C5}" type="pres">
      <dgm:prSet presAssocID="{12BA7246-C3F4-4FFA-A292-B0BDF6523587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7400DD08-489F-4271-8AA1-006F3951B78E}" srcId="{EF17FC63-3BC5-4743-9AFA-B6C657FB2C75}" destId="{77E2FAC6-B93A-4AA9-815E-7B9D05860037}" srcOrd="3" destOrd="0" parTransId="{A3EA3184-A0FC-49AB-8C49-46FAA70D34E8}" sibTransId="{62B7C60D-C8D2-41B8-ACD0-8F1708C4AA06}"/>
    <dgm:cxn modelId="{4D14AEAE-21FD-4436-861D-EA66163D5B1E}" type="presOf" srcId="{591BC1D9-436E-455B-B21E-95C1A0C27135}" destId="{EA8BB9A5-9D8D-4D8C-93BE-551E8989DEDC}" srcOrd="0" destOrd="0" presId="urn:microsoft.com/office/officeart/2009/layout/CircleArrowProcess"/>
    <dgm:cxn modelId="{DD9040C8-6A93-4D27-9B02-E384B6264984}" type="presOf" srcId="{FF971C3C-5AC8-40A7-B0EE-3A74845C47CE}" destId="{AFA251EC-606B-4CD9-B1FD-45B633A990C9}" srcOrd="0" destOrd="0" presId="urn:microsoft.com/office/officeart/2009/layout/CircleArrowProcess"/>
    <dgm:cxn modelId="{D54C2643-06C3-4305-BB84-73E8B358668F}" srcId="{EF17FC63-3BC5-4743-9AFA-B6C657FB2C75}" destId="{12BA7246-C3F4-4FFA-A292-B0BDF6523587}" srcOrd="4" destOrd="0" parTransId="{8202785A-0F8A-45CA-84B4-0F28906C18D5}" sibTransId="{253F4FCE-40CE-4E3E-BDC5-02A51CE3A4FF}"/>
    <dgm:cxn modelId="{65E1DFB7-5976-4EA7-A884-406BEA7E7B10}" srcId="{EF17FC63-3BC5-4743-9AFA-B6C657FB2C75}" destId="{D0AB326F-4A4A-4D78-A111-45B85CF7AA5D}" srcOrd="2" destOrd="0" parTransId="{47789DF2-CA38-4E62-8C65-E9AEA756FE4B}" sibTransId="{ACF709B9-9EE1-4B22-8C71-F11B36B8F9CC}"/>
    <dgm:cxn modelId="{A3620837-98D2-4C54-B852-27710A102F47}" type="presOf" srcId="{D0AB326F-4A4A-4D78-A111-45B85CF7AA5D}" destId="{96F0DA4A-7A92-41F0-9022-1C4A2C153ED3}" srcOrd="0" destOrd="0" presId="urn:microsoft.com/office/officeart/2009/layout/CircleArrowProcess"/>
    <dgm:cxn modelId="{7548051F-0107-499A-8625-4694C6CA88EB}" type="presOf" srcId="{12BA7246-C3F4-4FFA-A292-B0BDF6523587}" destId="{E5BBA215-371E-4D3D-807E-BCA1B53241C5}" srcOrd="0" destOrd="0" presId="urn:microsoft.com/office/officeart/2009/layout/CircleArrowProcess"/>
    <dgm:cxn modelId="{31DC5E7D-F1E2-4981-BD53-3FBA2B0FBD56}" type="presOf" srcId="{77E2FAC6-B93A-4AA9-815E-7B9D05860037}" destId="{F4B44CFC-CC07-4FFA-9CF0-A0E77991978F}" srcOrd="0" destOrd="0" presId="urn:microsoft.com/office/officeart/2009/layout/CircleArrowProcess"/>
    <dgm:cxn modelId="{F42AE627-828C-4F11-9C67-DA9B2AAC732F}" type="presOf" srcId="{EF17FC63-3BC5-4743-9AFA-B6C657FB2C75}" destId="{AEF86C03-EB17-4BCD-9437-BF976B87550C}" srcOrd="0" destOrd="0" presId="urn:microsoft.com/office/officeart/2009/layout/CircleArrowProcess"/>
    <dgm:cxn modelId="{7B2B82D8-A528-4967-A5A9-98A108D0C077}" srcId="{EF17FC63-3BC5-4743-9AFA-B6C657FB2C75}" destId="{FF971C3C-5AC8-40A7-B0EE-3A74845C47CE}" srcOrd="1" destOrd="0" parTransId="{90FEC06C-D012-45BB-87D5-BCCB7FB4F09F}" sibTransId="{A75DFE2F-96FA-4149-91D6-3E3589C3E2D7}"/>
    <dgm:cxn modelId="{06729A16-F48B-428C-8A4D-B0A0EA592610}" srcId="{EF17FC63-3BC5-4743-9AFA-B6C657FB2C75}" destId="{591BC1D9-436E-455B-B21E-95C1A0C27135}" srcOrd="0" destOrd="0" parTransId="{BD03F3EC-25B2-4487-BC7A-05B292D90258}" sibTransId="{F2FEE6AC-CF04-458F-8EA6-EB7FED5810AD}"/>
    <dgm:cxn modelId="{AB4E81A6-834A-4416-99DF-5E1EEBFF7D22}" type="presParOf" srcId="{AEF86C03-EB17-4BCD-9437-BF976B87550C}" destId="{64BA8326-F21D-48E0-9F22-D7C36E4E32C3}" srcOrd="0" destOrd="0" presId="urn:microsoft.com/office/officeart/2009/layout/CircleArrowProcess"/>
    <dgm:cxn modelId="{3BCE7822-124D-491F-890E-4C98628F2687}" type="presParOf" srcId="{64BA8326-F21D-48E0-9F22-D7C36E4E32C3}" destId="{0412E2C2-DB72-4453-86EA-C434F39675FB}" srcOrd="0" destOrd="0" presId="urn:microsoft.com/office/officeart/2009/layout/CircleArrowProcess"/>
    <dgm:cxn modelId="{7AEE7F63-5162-4278-B306-E3606802C7BE}" type="presParOf" srcId="{AEF86C03-EB17-4BCD-9437-BF976B87550C}" destId="{EA8BB9A5-9D8D-4D8C-93BE-551E8989DEDC}" srcOrd="1" destOrd="0" presId="urn:microsoft.com/office/officeart/2009/layout/CircleArrowProcess"/>
    <dgm:cxn modelId="{25C96149-F11F-4D2A-BC02-0B0462C60DFC}" type="presParOf" srcId="{AEF86C03-EB17-4BCD-9437-BF976B87550C}" destId="{5C7D0604-D0C0-439F-A0EB-EB994767D931}" srcOrd="2" destOrd="0" presId="urn:microsoft.com/office/officeart/2009/layout/CircleArrowProcess"/>
    <dgm:cxn modelId="{679122DC-5D19-4E66-811E-8E2A7ACA080F}" type="presParOf" srcId="{5C7D0604-D0C0-439F-A0EB-EB994767D931}" destId="{A7A7C112-8F20-4C07-B06B-2F85FB7A1D2B}" srcOrd="0" destOrd="0" presId="urn:microsoft.com/office/officeart/2009/layout/CircleArrowProcess"/>
    <dgm:cxn modelId="{51F8F359-07DD-4D22-B1F6-1A1561462852}" type="presParOf" srcId="{AEF86C03-EB17-4BCD-9437-BF976B87550C}" destId="{AFA251EC-606B-4CD9-B1FD-45B633A990C9}" srcOrd="3" destOrd="0" presId="urn:microsoft.com/office/officeart/2009/layout/CircleArrowProcess"/>
    <dgm:cxn modelId="{47BABDF8-0382-4284-935F-735DDEBD7FB7}" type="presParOf" srcId="{AEF86C03-EB17-4BCD-9437-BF976B87550C}" destId="{B58D620D-D39B-4642-BE87-EB1E401DE826}" srcOrd="4" destOrd="0" presId="urn:microsoft.com/office/officeart/2009/layout/CircleArrowProcess"/>
    <dgm:cxn modelId="{AB645D61-A377-4C0D-B7B0-C80968114EBE}" type="presParOf" srcId="{B58D620D-D39B-4642-BE87-EB1E401DE826}" destId="{166DA109-7B9C-4C56-BD39-CA1F5A9C513B}" srcOrd="0" destOrd="0" presId="urn:microsoft.com/office/officeart/2009/layout/CircleArrowProcess"/>
    <dgm:cxn modelId="{A787D20A-2B6F-4951-99F7-DEDA61F26549}" type="presParOf" srcId="{AEF86C03-EB17-4BCD-9437-BF976B87550C}" destId="{96F0DA4A-7A92-41F0-9022-1C4A2C153ED3}" srcOrd="5" destOrd="0" presId="urn:microsoft.com/office/officeart/2009/layout/CircleArrowProcess"/>
    <dgm:cxn modelId="{5897293E-7A47-45C6-9B95-FA931E2743D8}" type="presParOf" srcId="{AEF86C03-EB17-4BCD-9437-BF976B87550C}" destId="{F42BE639-0F90-4B95-B28F-CE5A903885BE}" srcOrd="6" destOrd="0" presId="urn:microsoft.com/office/officeart/2009/layout/CircleArrowProcess"/>
    <dgm:cxn modelId="{B349DBB8-1822-4A4A-BD54-4F5FA26F5E76}" type="presParOf" srcId="{F42BE639-0F90-4B95-B28F-CE5A903885BE}" destId="{BC69F82A-DBD1-4332-A57B-91F317B76826}" srcOrd="0" destOrd="0" presId="urn:microsoft.com/office/officeart/2009/layout/CircleArrowProcess"/>
    <dgm:cxn modelId="{2600B470-42CF-4CE9-B8DB-B4B28CC0940B}" type="presParOf" srcId="{AEF86C03-EB17-4BCD-9437-BF976B87550C}" destId="{F4B44CFC-CC07-4FFA-9CF0-A0E77991978F}" srcOrd="7" destOrd="0" presId="urn:microsoft.com/office/officeart/2009/layout/CircleArrowProcess"/>
    <dgm:cxn modelId="{4D0B247F-07FE-48E8-AF15-A210D80AEB88}" type="presParOf" srcId="{AEF86C03-EB17-4BCD-9437-BF976B87550C}" destId="{1DEFDD5A-DD21-4A42-97AC-3FC6D461B287}" srcOrd="8" destOrd="0" presId="urn:microsoft.com/office/officeart/2009/layout/CircleArrowProcess"/>
    <dgm:cxn modelId="{CF4A2480-CE97-44D5-BD96-B6826FC30F67}" type="presParOf" srcId="{1DEFDD5A-DD21-4A42-97AC-3FC6D461B287}" destId="{3444B594-5BB0-4110-9D3D-581773DDA332}" srcOrd="0" destOrd="0" presId="urn:microsoft.com/office/officeart/2009/layout/CircleArrowProcess"/>
    <dgm:cxn modelId="{8FEC2054-EFC0-41D9-9B30-83E340062B4E}" type="presParOf" srcId="{AEF86C03-EB17-4BCD-9437-BF976B87550C}" destId="{E5BBA215-371E-4D3D-807E-BCA1B53241C5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EA007-4422-44E0-9EBE-B9F53B8F02D6}">
      <dsp:nvSpPr>
        <dsp:cNvPr id="0" name=""/>
        <dsp:cNvSpPr/>
      </dsp:nvSpPr>
      <dsp:spPr>
        <a:xfrm>
          <a:off x="0" y="5379798"/>
          <a:ext cx="2919845" cy="5954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smtClean="0"/>
            <a:t>مدیریت مجموعه دختران نورا</a:t>
          </a:r>
          <a:endParaRPr lang="en-US" sz="1400" kern="1200"/>
        </a:p>
      </dsp:txBody>
      <dsp:txXfrm>
        <a:off x="0" y="5379798"/>
        <a:ext cx="2919845" cy="595457"/>
      </dsp:txXfrm>
    </dsp:sp>
    <dsp:sp modelId="{F1AD2078-4433-439D-BD0D-6B182AB1831B}">
      <dsp:nvSpPr>
        <dsp:cNvPr id="0" name=""/>
        <dsp:cNvSpPr/>
      </dsp:nvSpPr>
      <dsp:spPr>
        <a:xfrm rot="10800000">
          <a:off x="0" y="4534594"/>
          <a:ext cx="2919845" cy="91581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smtClean="0"/>
            <a:t>مدیریت تیم تخصصی لبخندخدا</a:t>
          </a:r>
          <a:endParaRPr lang="en-US" sz="1400" kern="1200"/>
        </a:p>
      </dsp:txBody>
      <dsp:txXfrm rot="10800000">
        <a:off x="0" y="4534594"/>
        <a:ext cx="2919845" cy="595068"/>
      </dsp:txXfrm>
    </dsp:sp>
    <dsp:sp modelId="{B5D800F5-3756-486B-BD87-BD8DD33B4C24}">
      <dsp:nvSpPr>
        <dsp:cNvPr id="0" name=""/>
        <dsp:cNvSpPr/>
      </dsp:nvSpPr>
      <dsp:spPr>
        <a:xfrm rot="10800000">
          <a:off x="0" y="3627711"/>
          <a:ext cx="2919845" cy="91581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0" kern="1200" smtClean="0"/>
            <a:t>مبلغ طرح امین</a:t>
          </a:r>
          <a:endParaRPr lang="en-US" sz="1400" kern="1200"/>
        </a:p>
      </dsp:txBody>
      <dsp:txXfrm rot="10800000">
        <a:off x="0" y="3627711"/>
        <a:ext cx="2919845" cy="595068"/>
      </dsp:txXfrm>
    </dsp:sp>
    <dsp:sp modelId="{B20962C3-3BE2-4AA0-AD24-92EC60DDC7AA}">
      <dsp:nvSpPr>
        <dsp:cNvPr id="0" name=""/>
        <dsp:cNvSpPr/>
      </dsp:nvSpPr>
      <dsp:spPr>
        <a:xfrm rot="10800000">
          <a:off x="0" y="2776620"/>
          <a:ext cx="2919845" cy="91581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smtClean="0"/>
            <a:t>استاد برهان استان قدس رضوی</a:t>
          </a:r>
          <a:endParaRPr lang="en-US" sz="1400" kern="1200"/>
        </a:p>
      </dsp:txBody>
      <dsp:txXfrm rot="10800000">
        <a:off x="0" y="2776620"/>
        <a:ext cx="2919845" cy="595068"/>
      </dsp:txXfrm>
    </dsp:sp>
    <dsp:sp modelId="{6B7133D6-4C0B-4F13-B6F1-535123B8D247}">
      <dsp:nvSpPr>
        <dsp:cNvPr id="0" name=""/>
        <dsp:cNvSpPr/>
      </dsp:nvSpPr>
      <dsp:spPr>
        <a:xfrm rot="10800000">
          <a:off x="0" y="1838692"/>
          <a:ext cx="2919845" cy="91581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0" kern="1200" dirty="0" smtClean="0"/>
            <a:t>کارشناس ارشد دانشگاه اصفهان رشته فلسفه و کلام اسلامی</a:t>
          </a:r>
          <a:endParaRPr lang="en-US" sz="1400" kern="1200" dirty="0"/>
        </a:p>
      </dsp:txBody>
      <dsp:txXfrm rot="10800000">
        <a:off x="0" y="1838692"/>
        <a:ext cx="2919845" cy="595068"/>
      </dsp:txXfrm>
    </dsp:sp>
    <dsp:sp modelId="{E39253D2-32E7-419D-A23A-1F0AD8034F49}">
      <dsp:nvSpPr>
        <dsp:cNvPr id="0" name=""/>
        <dsp:cNvSpPr/>
      </dsp:nvSpPr>
      <dsp:spPr>
        <a:xfrm rot="10800000">
          <a:off x="0" y="907065"/>
          <a:ext cx="2919845" cy="91581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smtClean="0"/>
            <a:t>طلبه سطح 3 حوزه علمیه مجتهده امین</a:t>
          </a:r>
          <a:endParaRPr lang="en-US" sz="1400" kern="1200"/>
        </a:p>
      </dsp:txBody>
      <dsp:txXfrm rot="10800000">
        <a:off x="0" y="907065"/>
        <a:ext cx="2919845" cy="595068"/>
      </dsp:txXfrm>
    </dsp:sp>
    <dsp:sp modelId="{844B9453-6821-445E-A984-CE1E8B409E3C}">
      <dsp:nvSpPr>
        <dsp:cNvPr id="0" name=""/>
        <dsp:cNvSpPr/>
      </dsp:nvSpPr>
      <dsp:spPr>
        <a:xfrm rot="10800000">
          <a:off x="0" y="96737"/>
          <a:ext cx="2919845" cy="91581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0" kern="1200" smtClean="0"/>
            <a:t>سلیمه براتی</a:t>
          </a:r>
          <a:endParaRPr lang="en-US" sz="1400" kern="1200"/>
        </a:p>
      </dsp:txBody>
      <dsp:txXfrm rot="10800000">
        <a:off x="0" y="96737"/>
        <a:ext cx="2919845" cy="595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1601E-113A-450D-A999-1DE7F4612B88}">
      <dsp:nvSpPr>
        <dsp:cNvPr id="0" name=""/>
        <dsp:cNvSpPr/>
      </dsp:nvSpPr>
      <dsp:spPr>
        <a:xfrm>
          <a:off x="428625" y="0"/>
          <a:ext cx="6338453" cy="633845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C04C5-3B0E-4C94-B40D-78AADFB14964}">
      <dsp:nvSpPr>
        <dsp:cNvPr id="0" name=""/>
        <dsp:cNvSpPr/>
      </dsp:nvSpPr>
      <dsp:spPr>
        <a:xfrm>
          <a:off x="3597852" y="634464"/>
          <a:ext cx="4119995" cy="643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smtClean="0"/>
            <a:t>1-چالش ها وشکاف والدین وفرزندان </a:t>
          </a:r>
          <a:endParaRPr lang="en-US" sz="1900" kern="1200"/>
        </a:p>
      </dsp:txBody>
      <dsp:txXfrm>
        <a:off x="3629277" y="665889"/>
        <a:ext cx="4057145" cy="580899"/>
      </dsp:txXfrm>
    </dsp:sp>
    <dsp:sp modelId="{4A17D758-2C0C-4A2C-B01A-6F213202CFC9}">
      <dsp:nvSpPr>
        <dsp:cNvPr id="0" name=""/>
        <dsp:cNvSpPr/>
      </dsp:nvSpPr>
      <dsp:spPr>
        <a:xfrm>
          <a:off x="3597852" y="1358682"/>
          <a:ext cx="4119995" cy="643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smtClean="0"/>
            <a:t>2-بی عفتی وبی حیایی درنوجوانان</a:t>
          </a:r>
          <a:endParaRPr lang="en-US" sz="1900" kern="1200"/>
        </a:p>
      </dsp:txBody>
      <dsp:txXfrm>
        <a:off x="3629277" y="1390107"/>
        <a:ext cx="4057145" cy="580899"/>
      </dsp:txXfrm>
    </dsp:sp>
    <dsp:sp modelId="{8180A285-B858-421F-B3A3-8F99F6C728F2}">
      <dsp:nvSpPr>
        <dsp:cNvPr id="0" name=""/>
        <dsp:cNvSpPr/>
      </dsp:nvSpPr>
      <dsp:spPr>
        <a:xfrm>
          <a:off x="3597852" y="2082900"/>
          <a:ext cx="4119995" cy="643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smtClean="0"/>
            <a:t>3-اعتیاد به موسیقی ومواد مخدر ومشروبات و...</a:t>
          </a:r>
          <a:endParaRPr lang="en-US" sz="1900" kern="1200"/>
        </a:p>
      </dsp:txBody>
      <dsp:txXfrm>
        <a:off x="3629277" y="2114325"/>
        <a:ext cx="4057145" cy="580899"/>
      </dsp:txXfrm>
    </dsp:sp>
    <dsp:sp modelId="{D262F509-161B-483A-9E67-52D1952534E2}">
      <dsp:nvSpPr>
        <dsp:cNvPr id="0" name=""/>
        <dsp:cNvSpPr/>
      </dsp:nvSpPr>
      <dsp:spPr>
        <a:xfrm>
          <a:off x="3597852" y="2807118"/>
          <a:ext cx="4119995" cy="643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smtClean="0"/>
            <a:t>4-روابط آزاد و غیراخلاقی </a:t>
          </a:r>
          <a:endParaRPr lang="en-US" sz="1900" kern="1200"/>
        </a:p>
      </dsp:txBody>
      <dsp:txXfrm>
        <a:off x="3629277" y="2838543"/>
        <a:ext cx="4057145" cy="580899"/>
      </dsp:txXfrm>
    </dsp:sp>
    <dsp:sp modelId="{A7B851E7-269E-4B34-B397-CB20CA4B932B}">
      <dsp:nvSpPr>
        <dsp:cNvPr id="0" name=""/>
        <dsp:cNvSpPr/>
      </dsp:nvSpPr>
      <dsp:spPr>
        <a:xfrm>
          <a:off x="3597852" y="3531335"/>
          <a:ext cx="4119995" cy="643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smtClean="0"/>
            <a:t>5-تمایل به فرهنگ های بیگانه  </a:t>
          </a:r>
          <a:endParaRPr lang="en-US" sz="1900" kern="1200"/>
        </a:p>
      </dsp:txBody>
      <dsp:txXfrm>
        <a:off x="3629277" y="3562760"/>
        <a:ext cx="4057145" cy="580899"/>
      </dsp:txXfrm>
    </dsp:sp>
    <dsp:sp modelId="{05C4C4BD-4EE3-4F5D-A493-D4AA6CCD09A7}">
      <dsp:nvSpPr>
        <dsp:cNvPr id="0" name=""/>
        <dsp:cNvSpPr/>
      </dsp:nvSpPr>
      <dsp:spPr>
        <a:xfrm>
          <a:off x="3597852" y="4255553"/>
          <a:ext cx="4119995" cy="643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smtClean="0"/>
            <a:t>6-عدم رضایت از هویت جنسی</a:t>
          </a:r>
          <a:endParaRPr lang="en-US" sz="1900" kern="1200"/>
        </a:p>
      </dsp:txBody>
      <dsp:txXfrm>
        <a:off x="3629277" y="4286978"/>
        <a:ext cx="4057145" cy="580899"/>
      </dsp:txXfrm>
    </dsp:sp>
    <dsp:sp modelId="{95B318CB-40DA-4F3A-A2BB-7D10F15A5AF5}">
      <dsp:nvSpPr>
        <dsp:cNvPr id="0" name=""/>
        <dsp:cNvSpPr/>
      </dsp:nvSpPr>
      <dsp:spPr>
        <a:xfrm>
          <a:off x="3597852" y="4979771"/>
          <a:ext cx="4119995" cy="6437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dirty="0" smtClean="0"/>
            <a:t>7-چالش های هویت در نوجوان</a:t>
          </a:r>
          <a:endParaRPr lang="en-US" sz="1900" kern="1200" dirty="0"/>
        </a:p>
      </dsp:txBody>
      <dsp:txXfrm>
        <a:off x="3629277" y="5011196"/>
        <a:ext cx="4057145" cy="5808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48168-0BE5-4B60-B710-334464635C60}">
      <dsp:nvSpPr>
        <dsp:cNvPr id="0" name=""/>
        <dsp:cNvSpPr/>
      </dsp:nvSpPr>
      <dsp:spPr>
        <a:xfrm>
          <a:off x="4335119" y="-37283"/>
          <a:ext cx="6165606" cy="6165606"/>
        </a:xfrm>
        <a:prstGeom prst="circularArrow">
          <a:avLst>
            <a:gd name="adj1" fmla="val 5544"/>
            <a:gd name="adj2" fmla="val 330680"/>
            <a:gd name="adj3" fmla="val 14467693"/>
            <a:gd name="adj4" fmla="val 1697777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F4B010-1AE1-4983-ACF2-EFDD26CD0810}">
      <dsp:nvSpPr>
        <dsp:cNvPr id="0" name=""/>
        <dsp:cNvSpPr/>
      </dsp:nvSpPr>
      <dsp:spPr>
        <a:xfrm>
          <a:off x="6425485" y="1330"/>
          <a:ext cx="1984873" cy="992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/>
            <a:t>1- بروز تغییرات بدنی و هورمونی در دوران بلوغ </a:t>
          </a:r>
          <a:endParaRPr lang="en-US" sz="1600" b="1" kern="1200" dirty="0"/>
        </a:p>
      </dsp:txBody>
      <dsp:txXfrm>
        <a:off x="6473932" y="49777"/>
        <a:ext cx="1887979" cy="895542"/>
      </dsp:txXfrm>
    </dsp:sp>
    <dsp:sp modelId="{45670529-7E23-48E6-9B23-1341C478061F}">
      <dsp:nvSpPr>
        <dsp:cNvPr id="0" name=""/>
        <dsp:cNvSpPr/>
      </dsp:nvSpPr>
      <dsp:spPr>
        <a:xfrm>
          <a:off x="8481121" y="991272"/>
          <a:ext cx="1984873" cy="992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/>
            <a:t>2</a:t>
          </a:r>
          <a:r>
            <a:rPr lang="fa-IR" sz="1600" b="1" kern="1200" dirty="0" smtClean="0"/>
            <a:t>- فشارهای خانواده، مدرسه، و جامعه ناکارآمد</a:t>
          </a:r>
          <a:endParaRPr lang="en-US" sz="1500" b="1" kern="1200" dirty="0"/>
        </a:p>
      </dsp:txBody>
      <dsp:txXfrm>
        <a:off x="8529568" y="1039719"/>
        <a:ext cx="1887979" cy="895542"/>
      </dsp:txXfrm>
    </dsp:sp>
    <dsp:sp modelId="{9BC10947-2BAD-4514-85AC-6CF0CF366F40}">
      <dsp:nvSpPr>
        <dsp:cNvPr id="0" name=""/>
        <dsp:cNvSpPr/>
      </dsp:nvSpPr>
      <dsp:spPr>
        <a:xfrm>
          <a:off x="8988821" y="3215651"/>
          <a:ext cx="1984873" cy="992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dirty="0" smtClean="0"/>
            <a:t>3- فشارهای همسالان و تحریکات آنها</a:t>
          </a:r>
          <a:endParaRPr lang="en-US" sz="1900" kern="1200" dirty="0"/>
        </a:p>
      </dsp:txBody>
      <dsp:txXfrm>
        <a:off x="9037268" y="3264098"/>
        <a:ext cx="1887979" cy="895542"/>
      </dsp:txXfrm>
    </dsp:sp>
    <dsp:sp modelId="{09506F96-6341-4262-801C-4549FCD0C57A}">
      <dsp:nvSpPr>
        <dsp:cNvPr id="0" name=""/>
        <dsp:cNvSpPr/>
      </dsp:nvSpPr>
      <dsp:spPr>
        <a:xfrm>
          <a:off x="7566277" y="4999464"/>
          <a:ext cx="1984873" cy="992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dirty="0" smtClean="0"/>
            <a:t>4-عدم توانایی مدیریت هیجان وحل مساله</a:t>
          </a:r>
          <a:endParaRPr lang="en-US" sz="1900" kern="1200" dirty="0"/>
        </a:p>
      </dsp:txBody>
      <dsp:txXfrm>
        <a:off x="7614724" y="5047911"/>
        <a:ext cx="1887979" cy="895542"/>
      </dsp:txXfrm>
    </dsp:sp>
    <dsp:sp modelId="{C5A28047-D764-4161-9DBE-1A69E8457528}">
      <dsp:nvSpPr>
        <dsp:cNvPr id="0" name=""/>
        <dsp:cNvSpPr/>
      </dsp:nvSpPr>
      <dsp:spPr>
        <a:xfrm>
          <a:off x="5284693" y="4999464"/>
          <a:ext cx="1984873" cy="992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dirty="0" smtClean="0"/>
            <a:t>5- هجمه های  فضاهای مجاری</a:t>
          </a:r>
          <a:endParaRPr lang="en-US" sz="1900" kern="1200" dirty="0"/>
        </a:p>
      </dsp:txBody>
      <dsp:txXfrm>
        <a:off x="5333140" y="5047911"/>
        <a:ext cx="1887979" cy="895542"/>
      </dsp:txXfrm>
    </dsp:sp>
    <dsp:sp modelId="{4F30DC30-0D9D-4B79-AADC-4AFAA2882E54}">
      <dsp:nvSpPr>
        <dsp:cNvPr id="0" name=""/>
        <dsp:cNvSpPr/>
      </dsp:nvSpPr>
      <dsp:spPr>
        <a:xfrm>
          <a:off x="3862150" y="3215651"/>
          <a:ext cx="1984873" cy="992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/>
            <a:t>6- عدم اعتمادبه نفس و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/>
            <a:t>خودباختگی</a:t>
          </a:r>
          <a:endParaRPr lang="en-US" sz="1800" b="1" kern="1200" dirty="0"/>
        </a:p>
      </dsp:txBody>
      <dsp:txXfrm>
        <a:off x="3910597" y="3264098"/>
        <a:ext cx="1887979" cy="895542"/>
      </dsp:txXfrm>
    </dsp:sp>
    <dsp:sp modelId="{9CA4AF00-CD9D-4513-B6DD-32B031A3CD08}">
      <dsp:nvSpPr>
        <dsp:cNvPr id="0" name=""/>
        <dsp:cNvSpPr/>
      </dsp:nvSpPr>
      <dsp:spPr>
        <a:xfrm>
          <a:off x="4369850" y="991272"/>
          <a:ext cx="1984873" cy="9924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 smtClean="0"/>
            <a:t>7- سردرگمی وبی هدفی</a:t>
          </a:r>
          <a:endParaRPr lang="en-US" sz="1800" b="1" kern="1200" dirty="0"/>
        </a:p>
      </dsp:txBody>
      <dsp:txXfrm>
        <a:off x="4418297" y="1039719"/>
        <a:ext cx="1887979" cy="8955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60D5D-2483-43F4-9674-A52BD72D060F}">
      <dsp:nvSpPr>
        <dsp:cNvPr id="0" name=""/>
        <dsp:cNvSpPr/>
      </dsp:nvSpPr>
      <dsp:spPr>
        <a:xfrm>
          <a:off x="1230398" y="3186533"/>
          <a:ext cx="1429779" cy="122750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 smtClean="0"/>
            <a:t>1</a:t>
          </a:r>
          <a:r>
            <a:rPr lang="fa-IR" sz="1000" kern="1200" dirty="0" smtClean="0"/>
            <a:t>-- طراحی و اجرای رویداد ماجرا مبتنی بر «توسعه فردی – حل مسأله اکتشافی- اعتماد به نفس و خودآگاهی بر اساس نظریه هوش هشتگانه «گاردنر»</a:t>
          </a:r>
          <a:endParaRPr lang="en-US" sz="1000" kern="1200" dirty="0"/>
        </a:p>
      </dsp:txBody>
      <dsp:txXfrm>
        <a:off x="1451839" y="3376646"/>
        <a:ext cx="986897" cy="847282"/>
      </dsp:txXfrm>
    </dsp:sp>
    <dsp:sp modelId="{286649CC-9065-4720-B035-47B27EB1DD74}">
      <dsp:nvSpPr>
        <dsp:cNvPr id="0" name=""/>
        <dsp:cNvSpPr/>
      </dsp:nvSpPr>
      <dsp:spPr>
        <a:xfrm>
          <a:off x="1264513" y="3735432"/>
          <a:ext cx="166782" cy="1437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A7A6D-7CD3-431E-AAAC-5747FAA12B1E}">
      <dsp:nvSpPr>
        <dsp:cNvPr id="0" name=""/>
        <dsp:cNvSpPr/>
      </dsp:nvSpPr>
      <dsp:spPr>
        <a:xfrm>
          <a:off x="0" y="2507924"/>
          <a:ext cx="1429779" cy="122750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CB674-9972-44A4-9B32-9F11010EF250}">
      <dsp:nvSpPr>
        <dsp:cNvPr id="0" name=""/>
        <dsp:cNvSpPr/>
      </dsp:nvSpPr>
      <dsp:spPr>
        <a:xfrm>
          <a:off x="979467" y="3572396"/>
          <a:ext cx="166782" cy="1437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9D296-8EB8-4395-AA86-85CE56AF8740}">
      <dsp:nvSpPr>
        <dsp:cNvPr id="0" name=""/>
        <dsp:cNvSpPr/>
      </dsp:nvSpPr>
      <dsp:spPr>
        <a:xfrm>
          <a:off x="2449223" y="2504004"/>
          <a:ext cx="1452927" cy="122750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/>
            <a:t>2</a:t>
          </a:r>
          <a:r>
            <a:rPr lang="fa-IR" sz="2000" kern="1200" dirty="0" smtClean="0"/>
            <a:t>- بازی سازی برای تخلیه هیجانات</a:t>
          </a:r>
          <a:endParaRPr lang="en-US" sz="2000" kern="1200" dirty="0"/>
        </a:p>
      </dsp:txBody>
      <dsp:txXfrm>
        <a:off x="2672593" y="2692718"/>
        <a:ext cx="1006187" cy="850080"/>
      </dsp:txXfrm>
    </dsp:sp>
    <dsp:sp modelId="{66D8AA52-54C2-4B7E-AFFD-E83B9CD388CF}">
      <dsp:nvSpPr>
        <dsp:cNvPr id="0" name=""/>
        <dsp:cNvSpPr/>
      </dsp:nvSpPr>
      <dsp:spPr>
        <a:xfrm>
          <a:off x="3444812" y="3565862"/>
          <a:ext cx="166782" cy="1437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245C1-F3B7-457F-9554-6171BB3C3B06}">
      <dsp:nvSpPr>
        <dsp:cNvPr id="0" name=""/>
        <dsp:cNvSpPr/>
      </dsp:nvSpPr>
      <dsp:spPr>
        <a:xfrm>
          <a:off x="3286396" y="3736814"/>
          <a:ext cx="1429779" cy="122750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C594E-8636-44ED-BCB3-A5F48D255385}">
      <dsp:nvSpPr>
        <dsp:cNvPr id="0" name=""/>
        <dsp:cNvSpPr/>
      </dsp:nvSpPr>
      <dsp:spPr>
        <a:xfrm>
          <a:off x="3725310" y="3730205"/>
          <a:ext cx="166782" cy="1437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3FADF-C910-4505-A6A3-0AD92B27B6E7}">
      <dsp:nvSpPr>
        <dsp:cNvPr id="0" name=""/>
        <dsp:cNvSpPr/>
      </dsp:nvSpPr>
      <dsp:spPr>
        <a:xfrm>
          <a:off x="1230398" y="1829315"/>
          <a:ext cx="1429779" cy="122750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smtClean="0"/>
            <a:t>3- توانممند کردن مربیان و رهیاران </a:t>
          </a:r>
          <a:endParaRPr lang="en-US" sz="1800" kern="1200"/>
        </a:p>
      </dsp:txBody>
      <dsp:txXfrm>
        <a:off x="1451839" y="2019428"/>
        <a:ext cx="986897" cy="847282"/>
      </dsp:txXfrm>
    </dsp:sp>
    <dsp:sp modelId="{3BB7E61B-F6EB-468D-B19B-BB739743F3E4}">
      <dsp:nvSpPr>
        <dsp:cNvPr id="0" name=""/>
        <dsp:cNvSpPr/>
      </dsp:nvSpPr>
      <dsp:spPr>
        <a:xfrm>
          <a:off x="2209865" y="1852513"/>
          <a:ext cx="166782" cy="1437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8A5CE-E14F-4597-AA65-9A6EC6A32378}">
      <dsp:nvSpPr>
        <dsp:cNvPr id="0" name=""/>
        <dsp:cNvSpPr/>
      </dsp:nvSpPr>
      <dsp:spPr>
        <a:xfrm>
          <a:off x="2460797" y="1146786"/>
          <a:ext cx="1429779" cy="122750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81B3F-3248-48BD-8ED2-F98F75BB1D90}">
      <dsp:nvSpPr>
        <dsp:cNvPr id="0" name=""/>
        <dsp:cNvSpPr/>
      </dsp:nvSpPr>
      <dsp:spPr>
        <a:xfrm>
          <a:off x="2500976" y="1690784"/>
          <a:ext cx="166782" cy="1437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5342D-6464-4D97-9DF3-315064EA48A3}">
      <dsp:nvSpPr>
        <dsp:cNvPr id="0" name=""/>
        <dsp:cNvSpPr/>
      </dsp:nvSpPr>
      <dsp:spPr>
        <a:xfrm>
          <a:off x="3690437" y="1826701"/>
          <a:ext cx="1429779" cy="122750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/>
            <a:t>4-  ارتباط با والدین</a:t>
          </a:r>
          <a:r>
            <a:rPr lang="fa-IR" sz="800" kern="1200" dirty="0" smtClean="0"/>
            <a:t> </a:t>
          </a:r>
          <a:endParaRPr lang="en-US" sz="800" kern="1200" dirty="0"/>
        </a:p>
      </dsp:txBody>
      <dsp:txXfrm>
        <a:off x="3911878" y="2016814"/>
        <a:ext cx="986897" cy="847282"/>
      </dsp:txXfrm>
    </dsp:sp>
    <dsp:sp modelId="{32B40600-8A3E-4C6B-A521-F7F3334224DB}">
      <dsp:nvSpPr>
        <dsp:cNvPr id="0" name=""/>
        <dsp:cNvSpPr/>
      </dsp:nvSpPr>
      <dsp:spPr>
        <a:xfrm>
          <a:off x="4927659" y="2370700"/>
          <a:ext cx="166782" cy="1437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029AD-D28B-4E92-A45D-106F736AA88F}">
      <dsp:nvSpPr>
        <dsp:cNvPr id="0" name=""/>
        <dsp:cNvSpPr/>
      </dsp:nvSpPr>
      <dsp:spPr>
        <a:xfrm>
          <a:off x="4474273" y="3069640"/>
          <a:ext cx="1429779" cy="122750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C97C4-E974-4475-A29A-E0435C7571A6}">
      <dsp:nvSpPr>
        <dsp:cNvPr id="0" name=""/>
        <dsp:cNvSpPr/>
      </dsp:nvSpPr>
      <dsp:spPr>
        <a:xfrm>
          <a:off x="5199817" y="2538963"/>
          <a:ext cx="166782" cy="1437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5C49E-8B8E-4481-9095-ECE9369BF4C6}">
      <dsp:nvSpPr>
        <dsp:cNvPr id="0" name=""/>
        <dsp:cNvSpPr/>
      </dsp:nvSpPr>
      <dsp:spPr>
        <a:xfrm>
          <a:off x="4920836" y="1159855"/>
          <a:ext cx="1429779" cy="122750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smtClean="0"/>
            <a:t>5</a:t>
          </a:r>
          <a:r>
            <a:rPr lang="fa-IR" sz="1600" kern="1200" dirty="0" smtClean="0"/>
            <a:t>- تعامل با مدارس در اراده نمودار رشد شخصیتی</a:t>
          </a:r>
          <a:endParaRPr lang="en-US" sz="1600" kern="1200" dirty="0"/>
        </a:p>
      </dsp:txBody>
      <dsp:txXfrm>
        <a:off x="5142277" y="1349968"/>
        <a:ext cx="986897" cy="847282"/>
      </dsp:txXfrm>
    </dsp:sp>
    <dsp:sp modelId="{D18F21EE-EEF7-4936-84D7-DFC05DC14E5C}">
      <dsp:nvSpPr>
        <dsp:cNvPr id="0" name=""/>
        <dsp:cNvSpPr/>
      </dsp:nvSpPr>
      <dsp:spPr>
        <a:xfrm>
          <a:off x="6158057" y="1710060"/>
          <a:ext cx="166782" cy="1437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99D67-EA73-4232-9D33-0749E2B5AA4C}">
      <dsp:nvSpPr>
        <dsp:cNvPr id="0" name=""/>
        <dsp:cNvSpPr/>
      </dsp:nvSpPr>
      <dsp:spPr>
        <a:xfrm>
          <a:off x="5725932" y="2418826"/>
          <a:ext cx="1429779" cy="122750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5176C-341E-46EE-8CA9-68C48A882156}">
      <dsp:nvSpPr>
        <dsp:cNvPr id="0" name=""/>
        <dsp:cNvSpPr/>
      </dsp:nvSpPr>
      <dsp:spPr>
        <a:xfrm>
          <a:off x="6436280" y="1872116"/>
          <a:ext cx="166782" cy="1437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766FC-7A93-4B41-9C9D-EC75FCF00226}">
      <dsp:nvSpPr>
        <dsp:cNvPr id="0" name=""/>
        <dsp:cNvSpPr/>
      </dsp:nvSpPr>
      <dsp:spPr>
        <a:xfrm>
          <a:off x="10334482" y="1861228"/>
          <a:ext cx="2274835" cy="2274835"/>
        </a:xfrm>
        <a:prstGeom prst="gear9">
          <a:avLst/>
        </a:prstGeom>
        <a:solidFill>
          <a:srgbClr val="FFFF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dirty="0" smtClean="0">
              <a:solidFill>
                <a:schemeClr val="tx1"/>
              </a:solidFill>
            </a:rPr>
            <a:t>رهیارمتخصص برای نوجوان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0791825" y="2394097"/>
        <a:ext cx="1360149" cy="1169312"/>
      </dsp:txXfrm>
    </dsp:sp>
    <dsp:sp modelId="{70342012-C2EE-4965-9A95-B5E1AACB0815}">
      <dsp:nvSpPr>
        <dsp:cNvPr id="0" name=""/>
        <dsp:cNvSpPr/>
      </dsp:nvSpPr>
      <dsp:spPr>
        <a:xfrm>
          <a:off x="9010941" y="1323540"/>
          <a:ext cx="1654425" cy="165442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solidFill>
                <a:schemeClr val="tx1"/>
              </a:solidFill>
            </a:rPr>
            <a:t>- نیاز به خانواده آگاه و همراه در یک فرایند جذاب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9427447" y="1742564"/>
        <a:ext cx="821413" cy="816377"/>
      </dsp:txXfrm>
    </dsp:sp>
    <dsp:sp modelId="{B4BF1AD0-1E55-4C00-9C25-0E2B4C71206A}">
      <dsp:nvSpPr>
        <dsp:cNvPr id="0" name=""/>
        <dsp:cNvSpPr/>
      </dsp:nvSpPr>
      <dsp:spPr>
        <a:xfrm rot="20700000">
          <a:off x="9778108" y="234548"/>
          <a:ext cx="1620999" cy="1620999"/>
        </a:xfrm>
        <a:prstGeom prst="gear6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100" kern="1200" dirty="0" smtClean="0"/>
            <a:t>- نوجوان 12- 16 سال</a:t>
          </a:r>
          <a:endParaRPr lang="en-US" sz="2100" kern="1200" dirty="0"/>
        </a:p>
      </dsp:txBody>
      <dsp:txXfrm rot="-20700000">
        <a:off x="10133641" y="590080"/>
        <a:ext cx="909934" cy="909934"/>
      </dsp:txXfrm>
    </dsp:sp>
    <dsp:sp modelId="{5E12B1CD-DB39-4D5B-AC95-822BA520464F}">
      <dsp:nvSpPr>
        <dsp:cNvPr id="0" name=""/>
        <dsp:cNvSpPr/>
      </dsp:nvSpPr>
      <dsp:spPr>
        <a:xfrm>
          <a:off x="10158926" y="1518322"/>
          <a:ext cx="2911789" cy="2911789"/>
        </a:xfrm>
        <a:prstGeom prst="circularArrow">
          <a:avLst>
            <a:gd name="adj1" fmla="val 4687"/>
            <a:gd name="adj2" fmla="val 299029"/>
            <a:gd name="adj3" fmla="val 2514853"/>
            <a:gd name="adj4" fmla="val 1586410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F82092-2FD7-488C-8BB6-A4AFED5A03A4}">
      <dsp:nvSpPr>
        <dsp:cNvPr id="0" name=""/>
        <dsp:cNvSpPr/>
      </dsp:nvSpPr>
      <dsp:spPr>
        <a:xfrm>
          <a:off x="8717946" y="957728"/>
          <a:ext cx="2115596" cy="211559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4FC400-1D12-46FE-A635-A8A3E6D3615F}">
      <dsp:nvSpPr>
        <dsp:cNvPr id="0" name=""/>
        <dsp:cNvSpPr/>
      </dsp:nvSpPr>
      <dsp:spPr>
        <a:xfrm>
          <a:off x="9562635" y="-172654"/>
          <a:ext cx="2281039" cy="228103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908C3-A5A3-42A4-B71F-3EBFFE9DCB85}">
      <dsp:nvSpPr>
        <dsp:cNvPr id="0" name=""/>
        <dsp:cNvSpPr/>
      </dsp:nvSpPr>
      <dsp:spPr>
        <a:xfrm>
          <a:off x="-5636594" y="-214117"/>
          <a:ext cx="6714734" cy="6714734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CBA4D-B1A7-4545-8725-FED8F30C9573}">
      <dsp:nvSpPr>
        <dsp:cNvPr id="0" name=""/>
        <dsp:cNvSpPr/>
      </dsp:nvSpPr>
      <dsp:spPr>
        <a:xfrm>
          <a:off x="330004" y="842637"/>
          <a:ext cx="3573935" cy="453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9818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dirty="0" smtClean="0"/>
            <a:t>1- آموزش تمرکز و برنامه ریزی</a:t>
          </a:r>
          <a:endParaRPr lang="en-US" sz="1400" kern="1200" dirty="0"/>
        </a:p>
      </dsp:txBody>
      <dsp:txXfrm>
        <a:off x="330004" y="842637"/>
        <a:ext cx="3573935" cy="453313"/>
      </dsp:txXfrm>
    </dsp:sp>
    <dsp:sp modelId="{083FFEDD-B61B-4C02-98CC-DAF868E4F976}">
      <dsp:nvSpPr>
        <dsp:cNvPr id="0" name=""/>
        <dsp:cNvSpPr/>
      </dsp:nvSpPr>
      <dsp:spPr>
        <a:xfrm>
          <a:off x="66590" y="819319"/>
          <a:ext cx="566642" cy="566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825A21-74A6-4EA6-A325-1C640C41AE3E}">
      <dsp:nvSpPr>
        <dsp:cNvPr id="0" name=""/>
        <dsp:cNvSpPr/>
      </dsp:nvSpPr>
      <dsp:spPr>
        <a:xfrm>
          <a:off x="760427" y="1556352"/>
          <a:ext cx="3163418" cy="453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9818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smtClean="0"/>
            <a:t>2- مهارت افزایی مدیریت زمان</a:t>
          </a:r>
          <a:endParaRPr lang="en-US" sz="1400" kern="1200"/>
        </a:p>
      </dsp:txBody>
      <dsp:txXfrm>
        <a:off x="760427" y="1556352"/>
        <a:ext cx="3163418" cy="453313"/>
      </dsp:txXfrm>
    </dsp:sp>
    <dsp:sp modelId="{62B6D4D5-A287-4EBE-8FC0-C3EB525375BF}">
      <dsp:nvSpPr>
        <dsp:cNvPr id="0" name=""/>
        <dsp:cNvSpPr/>
      </dsp:nvSpPr>
      <dsp:spPr>
        <a:xfrm>
          <a:off x="477106" y="1499688"/>
          <a:ext cx="566642" cy="566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89735-AE7D-4B2A-81D3-89A3BC53529A}">
      <dsp:nvSpPr>
        <dsp:cNvPr id="0" name=""/>
        <dsp:cNvSpPr/>
      </dsp:nvSpPr>
      <dsp:spPr>
        <a:xfrm>
          <a:off x="985388" y="2236223"/>
          <a:ext cx="2938458" cy="453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9818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smtClean="0"/>
            <a:t>3- خود آگاهی و توسعه فردی</a:t>
          </a:r>
          <a:endParaRPr lang="en-US" sz="1400" kern="1200"/>
        </a:p>
      </dsp:txBody>
      <dsp:txXfrm>
        <a:off x="985388" y="2236223"/>
        <a:ext cx="2938458" cy="453313"/>
      </dsp:txXfrm>
    </dsp:sp>
    <dsp:sp modelId="{7D95D92E-3D5E-43CA-B7A1-01CB4FDE4694}">
      <dsp:nvSpPr>
        <dsp:cNvPr id="0" name=""/>
        <dsp:cNvSpPr/>
      </dsp:nvSpPr>
      <dsp:spPr>
        <a:xfrm>
          <a:off x="702067" y="2179559"/>
          <a:ext cx="566642" cy="566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D4E5B-BBCF-44A1-8908-2ED62B500834}">
      <dsp:nvSpPr>
        <dsp:cNvPr id="0" name=""/>
        <dsp:cNvSpPr/>
      </dsp:nvSpPr>
      <dsp:spPr>
        <a:xfrm>
          <a:off x="1057216" y="2916593"/>
          <a:ext cx="2866630" cy="453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9818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smtClean="0"/>
            <a:t>4- تکنیک حل مسأله به صورت اکتشافی</a:t>
          </a:r>
          <a:endParaRPr lang="en-US" sz="1400" kern="1200"/>
        </a:p>
      </dsp:txBody>
      <dsp:txXfrm>
        <a:off x="1057216" y="2916593"/>
        <a:ext cx="2866630" cy="453313"/>
      </dsp:txXfrm>
    </dsp:sp>
    <dsp:sp modelId="{696B7D3A-F820-4BF2-A86A-6D088EF13F3D}">
      <dsp:nvSpPr>
        <dsp:cNvPr id="0" name=""/>
        <dsp:cNvSpPr/>
      </dsp:nvSpPr>
      <dsp:spPr>
        <a:xfrm>
          <a:off x="773895" y="2859928"/>
          <a:ext cx="566642" cy="566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287A4-833F-4BDE-BD48-4170EC96A8B1}">
      <dsp:nvSpPr>
        <dsp:cNvPr id="0" name=""/>
        <dsp:cNvSpPr/>
      </dsp:nvSpPr>
      <dsp:spPr>
        <a:xfrm>
          <a:off x="985388" y="3596962"/>
          <a:ext cx="2938458" cy="453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9818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smtClean="0"/>
            <a:t>5- ایجاد موقعیت برای تخلیه هیجانات</a:t>
          </a:r>
          <a:endParaRPr lang="en-US" sz="1400" kern="1200"/>
        </a:p>
      </dsp:txBody>
      <dsp:txXfrm>
        <a:off x="985388" y="3596962"/>
        <a:ext cx="2938458" cy="453313"/>
      </dsp:txXfrm>
    </dsp:sp>
    <dsp:sp modelId="{4644F73D-1CCB-47C8-B0BB-68E96A75B824}">
      <dsp:nvSpPr>
        <dsp:cNvPr id="0" name=""/>
        <dsp:cNvSpPr/>
      </dsp:nvSpPr>
      <dsp:spPr>
        <a:xfrm>
          <a:off x="702067" y="3540298"/>
          <a:ext cx="566642" cy="566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0D6E0-192F-4742-A9E9-912DFA77DA40}">
      <dsp:nvSpPr>
        <dsp:cNvPr id="0" name=""/>
        <dsp:cNvSpPr/>
      </dsp:nvSpPr>
      <dsp:spPr>
        <a:xfrm>
          <a:off x="760427" y="4276833"/>
          <a:ext cx="3163418" cy="453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9818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smtClean="0"/>
            <a:t>6- آموزش خانواده در تعامل و رقص نوجوان</a:t>
          </a:r>
          <a:endParaRPr lang="en-US" sz="1400" kern="1200"/>
        </a:p>
      </dsp:txBody>
      <dsp:txXfrm>
        <a:off x="760427" y="4276833"/>
        <a:ext cx="3163418" cy="453313"/>
      </dsp:txXfrm>
    </dsp:sp>
    <dsp:sp modelId="{69775318-EFB4-484B-B3E6-AFAB02CBE5CA}">
      <dsp:nvSpPr>
        <dsp:cNvPr id="0" name=""/>
        <dsp:cNvSpPr/>
      </dsp:nvSpPr>
      <dsp:spPr>
        <a:xfrm>
          <a:off x="477106" y="4220169"/>
          <a:ext cx="566642" cy="566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1E9ED6-FE0C-43A6-9FDB-E2BCFAC8032F}">
      <dsp:nvSpPr>
        <dsp:cNvPr id="0" name=""/>
        <dsp:cNvSpPr/>
      </dsp:nvSpPr>
      <dsp:spPr>
        <a:xfrm>
          <a:off x="349911" y="4957202"/>
          <a:ext cx="3573935" cy="453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9818" tIns="35560" rIns="35560" bIns="3556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kern="1200" smtClean="0"/>
            <a:t>7- همراهی «رهیار» و مشاور با نوجوان و خانواده او</a:t>
          </a:r>
          <a:endParaRPr lang="en-US" sz="1400" kern="1200"/>
        </a:p>
      </dsp:txBody>
      <dsp:txXfrm>
        <a:off x="349911" y="4957202"/>
        <a:ext cx="3573935" cy="453313"/>
      </dsp:txXfrm>
    </dsp:sp>
    <dsp:sp modelId="{E7BACEAE-F0E2-4914-AE6B-126AABA0AF1F}">
      <dsp:nvSpPr>
        <dsp:cNvPr id="0" name=""/>
        <dsp:cNvSpPr/>
      </dsp:nvSpPr>
      <dsp:spPr>
        <a:xfrm>
          <a:off x="66590" y="4900538"/>
          <a:ext cx="566642" cy="5666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2E2C2-DB72-4453-86EA-C434F39675FB}">
      <dsp:nvSpPr>
        <dsp:cNvPr id="0" name=""/>
        <dsp:cNvSpPr/>
      </dsp:nvSpPr>
      <dsp:spPr>
        <a:xfrm>
          <a:off x="3712371" y="0"/>
          <a:ext cx="1934583" cy="193468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A8BB9A5-9D8D-4D8C-93BE-551E8989DEDC}">
      <dsp:nvSpPr>
        <dsp:cNvPr id="0" name=""/>
        <dsp:cNvSpPr/>
      </dsp:nvSpPr>
      <dsp:spPr>
        <a:xfrm>
          <a:off x="4139496" y="700681"/>
          <a:ext cx="1079607" cy="53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b="1" kern="1200" dirty="0" smtClean="0"/>
            <a:t>مسیرنونوا:</a:t>
          </a:r>
          <a:endParaRPr lang="en-US" sz="2200" kern="1200" dirty="0"/>
        </a:p>
      </dsp:txBody>
      <dsp:txXfrm>
        <a:off x="4139496" y="700681"/>
        <a:ext cx="1079607" cy="539562"/>
      </dsp:txXfrm>
    </dsp:sp>
    <dsp:sp modelId="{A7A7C112-8F20-4C07-B06B-2F85FB7A1D2B}">
      <dsp:nvSpPr>
        <dsp:cNvPr id="0" name=""/>
        <dsp:cNvSpPr/>
      </dsp:nvSpPr>
      <dsp:spPr>
        <a:xfrm>
          <a:off x="3174926" y="1111598"/>
          <a:ext cx="1934583" cy="193468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A251EC-606B-4CD9-B1FD-45B633A990C9}">
      <dsp:nvSpPr>
        <dsp:cNvPr id="0" name=""/>
        <dsp:cNvSpPr/>
      </dsp:nvSpPr>
      <dsp:spPr>
        <a:xfrm>
          <a:off x="3599874" y="1814778"/>
          <a:ext cx="1079607" cy="53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 smtClean="0"/>
            <a:t>1-رویداد ماجرا </a:t>
          </a:r>
          <a:endParaRPr lang="en-US" sz="1400" b="1" kern="1200" dirty="0"/>
        </a:p>
      </dsp:txBody>
      <dsp:txXfrm>
        <a:off x="3599874" y="1814778"/>
        <a:ext cx="1079607" cy="539562"/>
      </dsp:txXfrm>
    </dsp:sp>
    <dsp:sp modelId="{166DA109-7B9C-4C56-BD39-CA1F5A9C513B}">
      <dsp:nvSpPr>
        <dsp:cNvPr id="0" name=""/>
        <dsp:cNvSpPr/>
      </dsp:nvSpPr>
      <dsp:spPr>
        <a:xfrm>
          <a:off x="3712371" y="2228193"/>
          <a:ext cx="1934583" cy="1934681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F0DA4A-7A92-41F0-9022-1C4A2C153ED3}">
      <dsp:nvSpPr>
        <dsp:cNvPr id="0" name=""/>
        <dsp:cNvSpPr/>
      </dsp:nvSpPr>
      <dsp:spPr>
        <a:xfrm>
          <a:off x="4139496" y="2928250"/>
          <a:ext cx="1079607" cy="53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b="1" kern="1200" dirty="0" smtClean="0"/>
            <a:t>2-حضور وهمراهی رهیاربرای پشتیبان هویتی </a:t>
          </a:r>
          <a:endParaRPr lang="en-US" sz="1200" b="1" kern="1200" dirty="0"/>
        </a:p>
      </dsp:txBody>
      <dsp:txXfrm>
        <a:off x="4139496" y="2928250"/>
        <a:ext cx="1079607" cy="539562"/>
      </dsp:txXfrm>
    </dsp:sp>
    <dsp:sp modelId="{BC69F82A-DBD1-4332-A57B-91F317B76826}">
      <dsp:nvSpPr>
        <dsp:cNvPr id="0" name=""/>
        <dsp:cNvSpPr/>
      </dsp:nvSpPr>
      <dsp:spPr>
        <a:xfrm>
          <a:off x="3174926" y="3341665"/>
          <a:ext cx="1934583" cy="193468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4B44CFC-CC07-4FFA-9CF0-A0E77991978F}">
      <dsp:nvSpPr>
        <dsp:cNvPr id="0" name=""/>
        <dsp:cNvSpPr/>
      </dsp:nvSpPr>
      <dsp:spPr>
        <a:xfrm>
          <a:off x="3406014" y="4021563"/>
          <a:ext cx="1695922" cy="53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100" kern="1200" dirty="0" smtClean="0"/>
            <a:t>3</a:t>
          </a:r>
          <a:r>
            <a:rPr lang="fa-IR" sz="1400" b="1" kern="1200" dirty="0" smtClean="0"/>
            <a:t>-برگزاری کارگاه والدین</a:t>
          </a:r>
          <a:endParaRPr lang="en-US" sz="1400" b="1" kern="1200" dirty="0"/>
        </a:p>
      </dsp:txBody>
      <dsp:txXfrm>
        <a:off x="3406014" y="4021563"/>
        <a:ext cx="1695922" cy="539562"/>
      </dsp:txXfrm>
    </dsp:sp>
    <dsp:sp modelId="{3444B594-5BB0-4110-9D3D-581773DDA332}">
      <dsp:nvSpPr>
        <dsp:cNvPr id="0" name=""/>
        <dsp:cNvSpPr/>
      </dsp:nvSpPr>
      <dsp:spPr>
        <a:xfrm>
          <a:off x="3849908" y="4581909"/>
          <a:ext cx="1662050" cy="166302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5BBA215-371E-4D3D-807E-BCA1B53241C5}">
      <dsp:nvSpPr>
        <dsp:cNvPr id="0" name=""/>
        <dsp:cNvSpPr/>
      </dsp:nvSpPr>
      <dsp:spPr>
        <a:xfrm>
          <a:off x="4139496" y="5156443"/>
          <a:ext cx="1079607" cy="539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b="1" kern="1200" dirty="0" smtClean="0"/>
            <a:t>4-آموزش رشدیابی واستعدادیابی نوجوانان ویژه معلمان ومربیان</a:t>
          </a:r>
          <a:endParaRPr lang="en-US" sz="1200" b="1" kern="1200" dirty="0"/>
        </a:p>
      </dsp:txBody>
      <dsp:txXfrm>
        <a:off x="4139496" y="5156443"/>
        <a:ext cx="1079607" cy="539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9A08A-23DD-4AB0-8D40-F1A28D22B632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0BA09-2325-4F4B-8125-1658EB41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4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c4545bfc50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c4545bfc50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10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38D12-D075-F496-1D5B-90FB9B5CA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23DC04-7B88-E024-057E-18404B396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9C0C3-7D3F-5EF2-8C31-377F25603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C957C7-35C6-4A2D-CAE4-84E44F988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69135D-A168-A0A8-D03B-0C0200A8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51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562ADD-F20D-A95E-940C-4CFAEE60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3CA2BB-31B3-69D1-A008-2B7EC1DC1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FB774-FFB1-502B-C665-9521ECCC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E3B6B1-E37C-DAB1-781C-AB8AA272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994CE6-B9B1-1F2D-088F-4DE7454C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9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3FC9013-CE90-8511-1359-0A89FA46D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FD0024-8DF4-267A-D953-559594990E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F9DCAA-66DE-9BC6-34D1-E957E287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A6FBD1-1560-92E1-5D11-5094159BD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5AE4DD-58EA-7561-46A0-0042C4ADF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7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32066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sz="33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B Titr" panose="00000700000000000000" pitchFamily="2" charset="-78"/>
              </a:defRPr>
            </a:lvl1pPr>
          </a:lstStyle>
          <a:p>
            <a:pPr lvl="0"/>
            <a:r>
              <a:rPr lang="fa-IR" altLang="ko-KR" dirty="0" smtClean="0"/>
              <a:t>عنوان اسلاید را بنویسید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93723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647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648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49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50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51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52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5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654" name="Title 1"/>
          <p:cNvSpPr>
            <a:spLocks noGrp="1"/>
          </p:cNvSpPr>
          <p:nvPr>
            <p:ph type="ctrTitle"/>
          </p:nvPr>
        </p:nvSpPr>
        <p:spPr>
          <a:xfrm>
            <a:off x="866441" y="2226504"/>
            <a:ext cx="5917679" cy="255087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55" name="Subtitle 2"/>
          <p:cNvSpPr>
            <a:spLocks noGrp="1"/>
          </p:cNvSpPr>
          <p:nvPr>
            <p:ph type="subTitle" idx="1"/>
          </p:nvPr>
        </p:nvSpPr>
        <p:spPr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48656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1" y="1828801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060EA40-8D3C-4D19-A79E-2727C6D5FE47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2/1/2025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48657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9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48658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5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87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1"/>
          <p:cNvSpPr>
            <a:spLocks noGrp="1"/>
          </p:cNvSpPr>
          <p:nvPr>
            <p:ph type="title"/>
          </p:nvPr>
        </p:nvSpPr>
        <p:spPr>
          <a:xfrm>
            <a:off x="865971" y="927100"/>
            <a:ext cx="6343672" cy="709865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3830D-61D5-4B05-A48B-DA85E6795C6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D68EBA7F-2387-43E4-94EE-2C61A13098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97170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58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725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26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27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28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29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30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31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32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733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73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735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36" name="Text Placeholder 2"/>
          <p:cNvSpPr>
            <a:spLocks noGrp="1"/>
          </p:cNvSpPr>
          <p:nvPr>
            <p:ph type="body" idx="1"/>
          </p:nvPr>
        </p:nvSpPr>
        <p:spPr>
          <a:xfrm>
            <a:off x="5119262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3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3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39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4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70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05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1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06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0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0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0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67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42" name="Text Placeholder 2"/>
          <p:cNvSpPr>
            <a:spLocks noGrp="1"/>
          </p:cNvSpPr>
          <p:nvPr>
            <p:ph type="body" idx="1"/>
          </p:nvPr>
        </p:nvSpPr>
        <p:spPr>
          <a:xfrm>
            <a:off x="869919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43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1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4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2" y="2489202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45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7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4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4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4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6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6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6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27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5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5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3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ABFD3-7BD0-AB69-47B3-F62B805DB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260CA7-848C-58D0-839A-225E62F33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01EAFB-3BBE-C0C1-2EC2-F1925F17E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1C07A4-8553-5ED4-C0AC-38190CC1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CE0DCC-3FF6-164F-8F08-0FB63F27F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0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7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820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821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2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3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4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5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6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7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828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82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830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31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32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2" y="3086847"/>
            <a:ext cx="2712589" cy="2933701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3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3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35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8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40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7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695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696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97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98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99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00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0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0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703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70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705" name="Title 1"/>
          <p:cNvSpPr>
            <a:spLocks noGrp="1"/>
          </p:cNvSpPr>
          <p:nvPr>
            <p:ph type="title"/>
          </p:nvPr>
        </p:nvSpPr>
        <p:spPr>
          <a:xfrm>
            <a:off x="866441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06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707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23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787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88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89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90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91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92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93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794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95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79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797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98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799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0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0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02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80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72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2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679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680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1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2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3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4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5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686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7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68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689" name="Title 1"/>
          <p:cNvSpPr>
            <a:spLocks noGrp="1"/>
          </p:cNvSpPr>
          <p:nvPr>
            <p:ph type="title"/>
          </p:nvPr>
        </p:nvSpPr>
        <p:spPr>
          <a:xfrm>
            <a:off x="866441" y="927100"/>
            <a:ext cx="6422005" cy="1692720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9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488025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9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93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9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65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2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769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70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71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72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73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74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75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776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77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778" name="TextBox 22"/>
          <p:cNvSpPr txBox="1"/>
          <p:nvPr/>
        </p:nvSpPr>
        <p:spPr bwMode="gray">
          <a:xfrm>
            <a:off x="647431" y="651692"/>
            <a:ext cx="601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048779" name="TextBox 13"/>
          <p:cNvSpPr txBox="1"/>
          <p:nvPr/>
        </p:nvSpPr>
        <p:spPr bwMode="gray">
          <a:xfrm>
            <a:off x="7069419" y="2900293"/>
            <a:ext cx="619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1048780" name="Title 1"/>
          <p:cNvSpPr>
            <a:spLocks noGrp="1"/>
          </p:cNvSpPr>
          <p:nvPr>
            <p:ph type="title"/>
          </p:nvPr>
        </p:nvSpPr>
        <p:spPr>
          <a:xfrm>
            <a:off x="1128061" y="927101"/>
            <a:ext cx="6160385" cy="2882179"/>
          </a:xfrm>
        </p:spPr>
        <p:txBody>
          <a:bodyPr anchor="ctr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81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80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82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5000818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85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8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62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8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664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665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66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67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68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69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70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671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672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673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5" cy="20955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74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10"/>
            <a:ext cx="6422004" cy="994891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7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7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86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Title 1"/>
          <p:cNvSpPr>
            <a:spLocks noGrp="1"/>
          </p:cNvSpPr>
          <p:nvPr>
            <p:ph type="title"/>
          </p:nvPr>
        </p:nvSpPr>
        <p:spPr>
          <a:xfrm>
            <a:off x="866441" y="927100"/>
            <a:ext cx="6423593" cy="70986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11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5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4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3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6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6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145730" name="Straight Connector 16"/>
          <p:cNvCxnSpPr>
            <a:cxnSpLocks/>
          </p:cNvCxnSpPr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31" name="Straight Connector 17"/>
          <p:cNvCxnSpPr>
            <a:cxnSpLocks/>
          </p:cNvCxnSpPr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8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56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1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715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60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6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7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718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6" y="4848210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3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2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2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721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3" y="4837560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145728" name="Straight Connector 39"/>
          <p:cNvCxnSpPr>
            <a:cxnSpLocks/>
          </p:cNvCxnSpPr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29" name="Straight Connector 40"/>
          <p:cNvCxnSpPr>
            <a:cxnSpLocks/>
          </p:cNvCxnSpPr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72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2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27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38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39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2" y="6387912"/>
            <a:ext cx="990599" cy="228659"/>
          </a:xfrm>
        </p:spPr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4" y="6387910"/>
            <a:ext cx="3859795" cy="228660"/>
          </a:xfrm>
        </p:spPr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0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048753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54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55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56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57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58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5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048760" name="Rectangle 16"/>
          <p:cNvSpPr/>
          <p:nvPr/>
        </p:nvSpPr>
        <p:spPr>
          <a:xfrm>
            <a:off x="414868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61" name="Freeform 9"/>
          <p:cNvSpPr/>
          <p:nvPr/>
        </p:nvSpPr>
        <p:spPr bwMode="gray">
          <a:xfrm rot="5400000">
            <a:off x="1299310" y="1765597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048762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48763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6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6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7" y="6365498"/>
            <a:ext cx="3859795" cy="228660"/>
          </a:xfrm>
        </p:spPr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67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6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5B9328-2235-5258-DD30-9241BDE5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09FB7A-6C8D-09AF-C079-65E3E76F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706167-34CB-7959-4319-AE572944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39CF3B-FA5C-28B7-DF0F-A39DD828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B06DBD-48DB-CB55-45EF-0868D89A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16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48603" name="Title 1"/>
          <p:cNvSpPr>
            <a:spLocks noGrp="1"/>
          </p:cNvSpPr>
          <p:nvPr>
            <p:ph type="ctrTitle"/>
          </p:nvPr>
        </p:nvSpPr>
        <p:spPr>
          <a:xfrm>
            <a:off x="1486990" y="1245326"/>
            <a:ext cx="6209211" cy="182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97167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20925" y="228600"/>
            <a:ext cx="130215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63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48616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24298"/>
            <a:ext cx="3276600" cy="5133703"/>
          </a:xfrm>
        </p:spPr>
        <p:txBody>
          <a:bodyPr>
            <a:normAutofit/>
          </a:bodyPr>
          <a:lstStyle>
            <a:lvl1pPr algn="ctr"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17" name="Content Placeholder 2"/>
          <p:cNvSpPr>
            <a:spLocks noGrp="1"/>
          </p:cNvSpPr>
          <p:nvPr>
            <p:ph sz="half" idx="10"/>
          </p:nvPr>
        </p:nvSpPr>
        <p:spPr>
          <a:xfrm>
            <a:off x="5360126" y="1724298"/>
            <a:ext cx="3276600" cy="5133703"/>
          </a:xfrm>
        </p:spPr>
        <p:txBody>
          <a:bodyPr>
            <a:normAutofit/>
          </a:bodyPr>
          <a:lstStyle>
            <a:lvl1pPr algn="ctr"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409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48627" name="Title 1"/>
          <p:cNvSpPr>
            <a:spLocks noGrp="1"/>
          </p:cNvSpPr>
          <p:nvPr>
            <p:ph type="title"/>
          </p:nvPr>
        </p:nvSpPr>
        <p:spPr>
          <a:xfrm>
            <a:off x="2438400" y="0"/>
            <a:ext cx="6096000" cy="121920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28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245326"/>
            <a:ext cx="6096000" cy="4953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152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48591" name="Title 1"/>
          <p:cNvSpPr>
            <a:spLocks noGrp="1"/>
          </p:cNvSpPr>
          <p:nvPr>
            <p:ph type="title"/>
          </p:nvPr>
        </p:nvSpPr>
        <p:spPr>
          <a:xfrm>
            <a:off x="2438400" y="0"/>
            <a:ext cx="6096000" cy="121920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592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245326"/>
            <a:ext cx="6096000" cy="4953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55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647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648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49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50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51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52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5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654" name="Title 1"/>
          <p:cNvSpPr>
            <a:spLocks noGrp="1"/>
          </p:cNvSpPr>
          <p:nvPr>
            <p:ph type="ctrTitle"/>
          </p:nvPr>
        </p:nvSpPr>
        <p:spPr>
          <a:xfrm>
            <a:off x="866441" y="2226504"/>
            <a:ext cx="5917679" cy="255087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55" name="Subtitle 2"/>
          <p:cNvSpPr>
            <a:spLocks noGrp="1"/>
          </p:cNvSpPr>
          <p:nvPr>
            <p:ph type="subTitle" idx="1"/>
          </p:nvPr>
        </p:nvSpPr>
        <p:spPr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48656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1" y="1828801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060EA40-8D3C-4D19-A79E-2727C6D5FE47}" type="datetimeFigureOut">
              <a:rPr lang="en-US" smtClean="0">
                <a:solidFill>
                  <a:prstClr val="white">
                    <a:alpha val="60000"/>
                  </a:prstClr>
                </a:solidFill>
              </a:rPr>
              <a:pPr/>
              <a:t>2/1/2025</a:t>
            </a:fld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48657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9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48658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5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1"/>
          <p:cNvSpPr>
            <a:spLocks noGrp="1"/>
          </p:cNvSpPr>
          <p:nvPr>
            <p:ph type="title"/>
          </p:nvPr>
        </p:nvSpPr>
        <p:spPr>
          <a:xfrm>
            <a:off x="865971" y="927100"/>
            <a:ext cx="6343672" cy="709865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3830D-61D5-4B05-A48B-DA85E6795C6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D68EBA7F-2387-43E4-94EE-2C61A13098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97170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94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725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26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27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28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29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30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31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32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733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73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735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36" name="Text Placeholder 2"/>
          <p:cNvSpPr>
            <a:spLocks noGrp="1"/>
          </p:cNvSpPr>
          <p:nvPr>
            <p:ph type="body" idx="1"/>
          </p:nvPr>
        </p:nvSpPr>
        <p:spPr>
          <a:xfrm>
            <a:off x="5119262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3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3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39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4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11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05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1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06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0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0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0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08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42" name="Text Placeholder 2"/>
          <p:cNvSpPr>
            <a:spLocks noGrp="1"/>
          </p:cNvSpPr>
          <p:nvPr>
            <p:ph type="body" idx="1"/>
          </p:nvPr>
        </p:nvSpPr>
        <p:spPr>
          <a:xfrm>
            <a:off x="869919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43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1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4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2" y="2489202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45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7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4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4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4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76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6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6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6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88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D2889A-4A9C-2AF0-7E4F-02A1FD54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84C900-823E-C5F9-10EF-74BA23AAD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243A7C-EF9B-E846-8310-813B7620C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42A460-339A-BED8-2DBD-CB2CB61B6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35A92EA-99FD-7292-2950-CE679E10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EDBF07-CBAD-CE34-55D9-DC15CA9E5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21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5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5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4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7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820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821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2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3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4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5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6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827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828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82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830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31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32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2" y="3086847"/>
            <a:ext cx="2712589" cy="2933701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3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3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35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8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06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7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695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696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97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98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99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00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0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0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703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70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705" name="Title 1"/>
          <p:cNvSpPr>
            <a:spLocks noGrp="1"/>
          </p:cNvSpPr>
          <p:nvPr>
            <p:ph type="title"/>
          </p:nvPr>
        </p:nvSpPr>
        <p:spPr>
          <a:xfrm>
            <a:off x="866441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06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707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46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787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88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89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90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91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92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93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794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95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79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797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98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799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0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0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02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80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27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2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679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680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1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2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3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4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5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686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87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68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689" name="Title 1"/>
          <p:cNvSpPr>
            <a:spLocks noGrp="1"/>
          </p:cNvSpPr>
          <p:nvPr>
            <p:ph type="title"/>
          </p:nvPr>
        </p:nvSpPr>
        <p:spPr>
          <a:xfrm>
            <a:off x="866441" y="927100"/>
            <a:ext cx="6422005" cy="1692720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9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488025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9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93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9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82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2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769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70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71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72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73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74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75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776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77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778" name="TextBox 22"/>
          <p:cNvSpPr txBox="1"/>
          <p:nvPr/>
        </p:nvSpPr>
        <p:spPr bwMode="gray">
          <a:xfrm>
            <a:off x="647431" y="651692"/>
            <a:ext cx="601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048779" name="TextBox 13"/>
          <p:cNvSpPr txBox="1"/>
          <p:nvPr/>
        </p:nvSpPr>
        <p:spPr bwMode="gray">
          <a:xfrm>
            <a:off x="7069419" y="2900293"/>
            <a:ext cx="619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rgbClr val="B31166">
                    <a:lumMod val="60000"/>
                    <a:lumOff val="40000"/>
                  </a:srgb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1048780" name="Title 1"/>
          <p:cNvSpPr>
            <a:spLocks noGrp="1"/>
          </p:cNvSpPr>
          <p:nvPr>
            <p:ph type="title"/>
          </p:nvPr>
        </p:nvSpPr>
        <p:spPr>
          <a:xfrm>
            <a:off x="1128061" y="927101"/>
            <a:ext cx="6160385" cy="2882179"/>
          </a:xfrm>
        </p:spPr>
        <p:txBody>
          <a:bodyPr anchor="ctr"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81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80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82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5000818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85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8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85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8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664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665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66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67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68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69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670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671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672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673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5" cy="20955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74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10"/>
            <a:ext cx="6422004" cy="994891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67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7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81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Title 1"/>
          <p:cNvSpPr>
            <a:spLocks noGrp="1"/>
          </p:cNvSpPr>
          <p:nvPr>
            <p:ph type="title"/>
          </p:nvPr>
        </p:nvSpPr>
        <p:spPr>
          <a:xfrm>
            <a:off x="866441" y="927100"/>
            <a:ext cx="6423593" cy="70986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11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5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4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3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816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6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145730" name="Straight Connector 16"/>
          <p:cNvCxnSpPr>
            <a:cxnSpLocks/>
          </p:cNvCxnSpPr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31" name="Straight Connector 17"/>
          <p:cNvCxnSpPr>
            <a:cxnSpLocks/>
          </p:cNvCxnSpPr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8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94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1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4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715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60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6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7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718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6" y="4848210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3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15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2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2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721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3" y="4837560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145728" name="Straight Connector 39"/>
          <p:cNvCxnSpPr>
            <a:cxnSpLocks/>
          </p:cNvCxnSpPr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5729" name="Straight Connector 40"/>
          <p:cNvCxnSpPr>
            <a:cxnSpLocks/>
          </p:cNvCxnSpPr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72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2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45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838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839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2" y="6387912"/>
            <a:ext cx="990599" cy="228659"/>
          </a:xfrm>
        </p:spPr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4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4" y="6387910"/>
            <a:ext cx="3859795" cy="228660"/>
          </a:xfrm>
        </p:spPr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8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4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F1A4FA-C109-F50D-B031-23B28F3FC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9EF625-4E52-6B6A-1AAE-C26C5F2EA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A0D4FE-34D6-C3D8-5866-02F411613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320A3CA-1FF2-C01C-C350-4812497F7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C5C22F-86FC-0EAB-E602-46111CAD1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65E3BA8-68B6-414B-44CC-AE2909E1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306EC94-E310-0DA7-FC88-5773886D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3F232C-4C1F-75AC-46B2-C07F12F9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91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048753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754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55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56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57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58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75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048760" name="Rectangle 16"/>
          <p:cNvSpPr/>
          <p:nvPr/>
        </p:nvSpPr>
        <p:spPr>
          <a:xfrm>
            <a:off x="414868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61" name="Freeform 9"/>
          <p:cNvSpPr/>
          <p:nvPr/>
        </p:nvSpPr>
        <p:spPr bwMode="gray">
          <a:xfrm rot="5400000">
            <a:off x="1299310" y="1765597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048762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48763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6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6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7" y="6365498"/>
            <a:ext cx="3859795" cy="228660"/>
          </a:xfrm>
        </p:spPr>
        <p:txBody>
          <a:bodyPr/>
          <a:lstStyle/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767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76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7" y="295731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100"/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244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48603" name="Title 1"/>
          <p:cNvSpPr>
            <a:spLocks noGrp="1"/>
          </p:cNvSpPr>
          <p:nvPr>
            <p:ph type="ctrTitle"/>
          </p:nvPr>
        </p:nvSpPr>
        <p:spPr>
          <a:xfrm>
            <a:off x="1486990" y="1245326"/>
            <a:ext cx="6209211" cy="1828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97167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20925" y="228600"/>
            <a:ext cx="130215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95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48616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24298"/>
            <a:ext cx="3276600" cy="5133703"/>
          </a:xfrm>
        </p:spPr>
        <p:txBody>
          <a:bodyPr>
            <a:normAutofit/>
          </a:bodyPr>
          <a:lstStyle>
            <a:lvl1pPr algn="ctr"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617" name="Content Placeholder 2"/>
          <p:cNvSpPr>
            <a:spLocks noGrp="1"/>
          </p:cNvSpPr>
          <p:nvPr>
            <p:ph sz="half" idx="10"/>
          </p:nvPr>
        </p:nvSpPr>
        <p:spPr>
          <a:xfrm>
            <a:off x="5360126" y="1724298"/>
            <a:ext cx="3276600" cy="5133703"/>
          </a:xfrm>
        </p:spPr>
        <p:txBody>
          <a:bodyPr>
            <a:normAutofit/>
          </a:bodyPr>
          <a:lstStyle>
            <a:lvl1pPr algn="ctr">
              <a:defRPr sz="18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341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48627" name="Title 1"/>
          <p:cNvSpPr>
            <a:spLocks noGrp="1"/>
          </p:cNvSpPr>
          <p:nvPr>
            <p:ph type="title"/>
          </p:nvPr>
        </p:nvSpPr>
        <p:spPr>
          <a:xfrm>
            <a:off x="2438400" y="0"/>
            <a:ext cx="6096000" cy="121920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28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245326"/>
            <a:ext cx="6096000" cy="4953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7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48591" name="Title 1"/>
          <p:cNvSpPr>
            <a:spLocks noGrp="1"/>
          </p:cNvSpPr>
          <p:nvPr>
            <p:ph type="title"/>
          </p:nvPr>
        </p:nvSpPr>
        <p:spPr>
          <a:xfrm>
            <a:off x="2438400" y="0"/>
            <a:ext cx="6096000" cy="121920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592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245326"/>
            <a:ext cx="6096000" cy="4953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832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92938" y="513000"/>
            <a:ext cx="4836900" cy="583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5896563" y="503867"/>
            <a:ext cx="2254500" cy="4594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5896563" y="5183467"/>
            <a:ext cx="2254500" cy="1161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08013" y="1444900"/>
            <a:ext cx="4430400" cy="33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solidFill>
                  <a:schemeClr val="accen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508138" y="4857100"/>
            <a:ext cx="4430400" cy="5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4E4F54"/>
                </a:solidFill>
              </a:rPr>
              <a:pPr/>
              <a:t>‹#›</a:t>
            </a:fld>
            <a:endParaRPr>
              <a:solidFill>
                <a:srgbClr val="4E4F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359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92950" y="1923867"/>
            <a:ext cx="4836900" cy="17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4E4F54"/>
                </a:solidFill>
              </a:rPr>
              <a:pPr/>
              <a:t>‹#›</a:t>
            </a:fld>
            <a:endParaRPr>
              <a:solidFill>
                <a:srgbClr val="4E4F54"/>
              </a:solidFill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896575" y="904667"/>
            <a:ext cx="2254500" cy="1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5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210925" y="5183467"/>
            <a:ext cx="6722100" cy="11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95522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4E4F54"/>
                </a:solidFill>
              </a:rPr>
              <a:pPr/>
              <a:t>‹#›</a:t>
            </a:fld>
            <a:endParaRPr>
              <a:solidFill>
                <a:srgbClr val="4E4F54"/>
              </a:solidFill>
            </a:endParaRPr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5068463" y="2546767"/>
            <a:ext cx="2326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5068463" y="4009767"/>
            <a:ext cx="2326200" cy="13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1749288" y="2546767"/>
            <a:ext cx="2326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1749288" y="4009781"/>
            <a:ext cx="2326200" cy="13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1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03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4E4F54"/>
                </a:solidFill>
              </a:rPr>
              <a:pPr/>
              <a:t>‹#›</a:t>
            </a:fld>
            <a:endParaRPr>
              <a:solidFill>
                <a:srgbClr val="4E4F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860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5325675" y="1397133"/>
            <a:ext cx="31278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4E4F54"/>
                </a:solidFill>
              </a:rPr>
              <a:pPr/>
              <a:t>‹#›</a:t>
            </a:fld>
            <a:endParaRPr>
              <a:solidFill>
                <a:srgbClr val="4E4F54"/>
              </a:solidFill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5325675" y="3685467"/>
            <a:ext cx="3127800" cy="2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764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8889AF-D592-A3BB-6250-7D903726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B0204E-A3D8-7534-2D1F-345C12023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C333B3-460B-B508-00A7-77BA811D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DCD7941-D9DA-652E-7F40-B51A24E0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178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869700" y="2504767"/>
            <a:ext cx="3726300" cy="16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4E4F54"/>
                </a:solidFill>
              </a:rPr>
              <a:pPr/>
              <a:t>‹#›</a:t>
            </a:fld>
            <a:endParaRPr>
              <a:solidFill>
                <a:srgbClr val="4E4F54"/>
              </a:solidFill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869700" y="4820967"/>
            <a:ext cx="3726300" cy="4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80560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906500" y="1465784"/>
            <a:ext cx="4804200" cy="1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906500" y="4091084"/>
            <a:ext cx="4804200" cy="11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4E4F54"/>
                </a:solidFill>
              </a:rPr>
              <a:pPr/>
              <a:t>‹#›</a:t>
            </a:fld>
            <a:endParaRPr>
              <a:solidFill>
                <a:srgbClr val="4E4F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682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5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713225" y="4961167"/>
            <a:ext cx="5364000" cy="12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accen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</a:lstStyle>
          <a:p>
            <a:endParaRPr dirty="0"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4E4F54"/>
                </a:solidFill>
              </a:rPr>
              <a:pPr/>
              <a:t>‹#›</a:t>
            </a:fld>
            <a:endParaRPr>
              <a:solidFill>
                <a:srgbClr val="4E4F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13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853467"/>
            <a:ext cx="7717500" cy="1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500"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4E4F54"/>
                </a:solidFill>
              </a:rPr>
              <a:pPr/>
              <a:t>‹#›</a:t>
            </a:fld>
            <a:endParaRPr>
              <a:solidFill>
                <a:srgbClr val="4E4F54"/>
              </a:solidFill>
            </a:endParaRP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713100" y="3441533"/>
            <a:ext cx="7717500" cy="5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79607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4E4F54"/>
                </a:solidFill>
              </a:rPr>
              <a:pPr/>
              <a:t>‹#›</a:t>
            </a:fld>
            <a:endParaRPr>
              <a:solidFill>
                <a:srgbClr val="4E4F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381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940884"/>
            <a:ext cx="781800" cy="5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713225" y="2520884"/>
            <a:ext cx="2326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>
            <a:off x="713225" y="2954484"/>
            <a:ext cx="2326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4185633"/>
            <a:ext cx="781800" cy="5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713225" y="4765633"/>
            <a:ext cx="2326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6"/>
          </p:nvPr>
        </p:nvSpPr>
        <p:spPr>
          <a:xfrm>
            <a:off x="713225" y="5200933"/>
            <a:ext cx="2326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7" hasCustomPrompt="1"/>
          </p:nvPr>
        </p:nvSpPr>
        <p:spPr>
          <a:xfrm>
            <a:off x="3408875" y="1940884"/>
            <a:ext cx="781800" cy="5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3408875" y="2520884"/>
            <a:ext cx="2326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9"/>
          </p:nvPr>
        </p:nvSpPr>
        <p:spPr>
          <a:xfrm>
            <a:off x="3408875" y="2954484"/>
            <a:ext cx="2326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3" hasCustomPrompt="1"/>
          </p:nvPr>
        </p:nvSpPr>
        <p:spPr>
          <a:xfrm>
            <a:off x="3408875" y="4185633"/>
            <a:ext cx="781800" cy="5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3408875" y="4765633"/>
            <a:ext cx="2326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5"/>
          </p:nvPr>
        </p:nvSpPr>
        <p:spPr>
          <a:xfrm>
            <a:off x="3408875" y="5200933"/>
            <a:ext cx="2326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6" hasCustomPrompt="1"/>
          </p:nvPr>
        </p:nvSpPr>
        <p:spPr>
          <a:xfrm>
            <a:off x="6159400" y="1940884"/>
            <a:ext cx="781800" cy="5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7"/>
          </p:nvPr>
        </p:nvSpPr>
        <p:spPr>
          <a:xfrm>
            <a:off x="6159400" y="2520884"/>
            <a:ext cx="2326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8"/>
          </p:nvPr>
        </p:nvSpPr>
        <p:spPr>
          <a:xfrm>
            <a:off x="6159400" y="2954484"/>
            <a:ext cx="2326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9" hasCustomPrompt="1"/>
          </p:nvPr>
        </p:nvSpPr>
        <p:spPr>
          <a:xfrm>
            <a:off x="6159400" y="4185633"/>
            <a:ext cx="781800" cy="5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20"/>
          </p:nvPr>
        </p:nvSpPr>
        <p:spPr>
          <a:xfrm>
            <a:off x="6159400" y="4765633"/>
            <a:ext cx="2326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21"/>
          </p:nvPr>
        </p:nvSpPr>
        <p:spPr>
          <a:xfrm>
            <a:off x="6159400" y="5200933"/>
            <a:ext cx="23262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110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772600" y="2871651"/>
            <a:ext cx="2326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2"/>
          </p:nvPr>
        </p:nvSpPr>
        <p:spPr>
          <a:xfrm>
            <a:off x="772600" y="3203665"/>
            <a:ext cx="2326200" cy="8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3"/>
          </p:nvPr>
        </p:nvSpPr>
        <p:spPr>
          <a:xfrm>
            <a:off x="6052925" y="4187017"/>
            <a:ext cx="2326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4"/>
          </p:nvPr>
        </p:nvSpPr>
        <p:spPr>
          <a:xfrm>
            <a:off x="6052925" y="4519032"/>
            <a:ext cx="2326200" cy="8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5"/>
          </p:nvPr>
        </p:nvSpPr>
        <p:spPr>
          <a:xfrm>
            <a:off x="6104525" y="1989351"/>
            <a:ext cx="2326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6"/>
          </p:nvPr>
        </p:nvSpPr>
        <p:spPr>
          <a:xfrm>
            <a:off x="6104525" y="2321375"/>
            <a:ext cx="2326200" cy="8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8597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713250" y="2828667"/>
            <a:ext cx="5923800" cy="2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1"/>
          </p:nvPr>
        </p:nvSpPr>
        <p:spPr>
          <a:xfrm>
            <a:off x="713250" y="5243432"/>
            <a:ext cx="2326200" cy="8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30940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bg>
      <p:bgPr>
        <a:solidFill>
          <a:schemeClr val="lt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1136375" y="1048167"/>
            <a:ext cx="322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36375" y="2615684"/>
            <a:ext cx="3224400" cy="3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482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 column text 3">
    <p:bg>
      <p:bgPr>
        <a:solidFill>
          <a:schemeClr val="lt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4783225" y="1697884"/>
            <a:ext cx="322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4783225" y="3086349"/>
            <a:ext cx="3224400" cy="23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183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B1175A3-F4FD-D67D-4663-1B3A0D7D5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373161C-D7B7-3622-0F74-386971DA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AB9C2B-8593-7BC5-6788-768821219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768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1"/>
          </p:nvPr>
        </p:nvSpPr>
        <p:spPr>
          <a:xfrm>
            <a:off x="2495250" y="4374684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2"/>
          </p:nvPr>
        </p:nvSpPr>
        <p:spPr>
          <a:xfrm>
            <a:off x="2495250" y="4808284"/>
            <a:ext cx="1547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3"/>
          </p:nvPr>
        </p:nvSpPr>
        <p:spPr>
          <a:xfrm>
            <a:off x="734363" y="3127000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4"/>
          </p:nvPr>
        </p:nvSpPr>
        <p:spPr>
          <a:xfrm>
            <a:off x="734363" y="3562300"/>
            <a:ext cx="1547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5"/>
          </p:nvPr>
        </p:nvSpPr>
        <p:spPr>
          <a:xfrm>
            <a:off x="5166838" y="3203367"/>
            <a:ext cx="1614300" cy="3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6"/>
          </p:nvPr>
        </p:nvSpPr>
        <p:spPr>
          <a:xfrm>
            <a:off x="5157563" y="3607167"/>
            <a:ext cx="16143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7"/>
          </p:nvPr>
        </p:nvSpPr>
        <p:spPr>
          <a:xfrm>
            <a:off x="2495250" y="2122151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8"/>
          </p:nvPr>
        </p:nvSpPr>
        <p:spPr>
          <a:xfrm>
            <a:off x="2495250" y="2557451"/>
            <a:ext cx="1547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9"/>
          </p:nvPr>
        </p:nvSpPr>
        <p:spPr>
          <a:xfrm>
            <a:off x="5989575" y="2106800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13"/>
          </p:nvPr>
        </p:nvSpPr>
        <p:spPr>
          <a:xfrm>
            <a:off x="5989575" y="2540400"/>
            <a:ext cx="1547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14"/>
          </p:nvPr>
        </p:nvSpPr>
        <p:spPr>
          <a:xfrm>
            <a:off x="5989575" y="4268433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15"/>
          </p:nvPr>
        </p:nvSpPr>
        <p:spPr>
          <a:xfrm>
            <a:off x="5989575" y="4703733"/>
            <a:ext cx="1547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7476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subTitle" idx="1"/>
          </p:nvPr>
        </p:nvSpPr>
        <p:spPr>
          <a:xfrm>
            <a:off x="913875" y="3856651"/>
            <a:ext cx="3433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2"/>
          </p:nvPr>
        </p:nvSpPr>
        <p:spPr>
          <a:xfrm>
            <a:off x="913875" y="4157667"/>
            <a:ext cx="3433200" cy="12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hasCustomPrompt="1"/>
          </p:nvPr>
        </p:nvSpPr>
        <p:spPr>
          <a:xfrm>
            <a:off x="4797140" y="1977767"/>
            <a:ext cx="3433200" cy="11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4797140" y="3856651"/>
            <a:ext cx="34332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4"/>
          </p:nvPr>
        </p:nvSpPr>
        <p:spPr>
          <a:xfrm>
            <a:off x="4797150" y="4157667"/>
            <a:ext cx="3433200" cy="12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5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913875" y="1977767"/>
            <a:ext cx="3433200" cy="11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465100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928700" y="1750851"/>
            <a:ext cx="322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928700" y="3125600"/>
            <a:ext cx="32244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95397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1147538" y="1435600"/>
            <a:ext cx="251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1"/>
          </p:nvPr>
        </p:nvSpPr>
        <p:spPr>
          <a:xfrm>
            <a:off x="1147667" y="2294767"/>
            <a:ext cx="25152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53482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dk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1"/>
          </p:nvPr>
        </p:nvSpPr>
        <p:spPr>
          <a:xfrm>
            <a:off x="3709875" y="4609900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2"/>
          </p:nvPr>
        </p:nvSpPr>
        <p:spPr>
          <a:xfrm>
            <a:off x="3709875" y="5043500"/>
            <a:ext cx="1547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3"/>
          </p:nvPr>
        </p:nvSpPr>
        <p:spPr>
          <a:xfrm>
            <a:off x="1383825" y="4601284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4"/>
          </p:nvPr>
        </p:nvSpPr>
        <p:spPr>
          <a:xfrm>
            <a:off x="1383825" y="5036584"/>
            <a:ext cx="1547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5"/>
          </p:nvPr>
        </p:nvSpPr>
        <p:spPr>
          <a:xfrm>
            <a:off x="6045200" y="4605567"/>
            <a:ext cx="1614300" cy="3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6"/>
          </p:nvPr>
        </p:nvSpPr>
        <p:spPr>
          <a:xfrm>
            <a:off x="6035925" y="5047867"/>
            <a:ext cx="16143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7"/>
          </p:nvPr>
        </p:nvSpPr>
        <p:spPr>
          <a:xfrm>
            <a:off x="3779600" y="1783951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8"/>
          </p:nvPr>
        </p:nvSpPr>
        <p:spPr>
          <a:xfrm>
            <a:off x="3779600" y="2219251"/>
            <a:ext cx="1547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69892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1"/>
          </p:nvPr>
        </p:nvSpPr>
        <p:spPr>
          <a:xfrm>
            <a:off x="3638088" y="3618417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34" name="Google Shape;134;p23"/>
          <p:cNvSpPr txBox="1">
            <a:spLocks noGrp="1"/>
          </p:cNvSpPr>
          <p:nvPr>
            <p:ph type="subTitle" idx="2"/>
          </p:nvPr>
        </p:nvSpPr>
        <p:spPr>
          <a:xfrm>
            <a:off x="3638088" y="4301617"/>
            <a:ext cx="1547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3"/>
          </p:nvPr>
        </p:nvSpPr>
        <p:spPr>
          <a:xfrm>
            <a:off x="906838" y="3618433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36" name="Google Shape;136;p23"/>
          <p:cNvSpPr txBox="1">
            <a:spLocks noGrp="1"/>
          </p:cNvSpPr>
          <p:nvPr>
            <p:ph type="subTitle" idx="4"/>
          </p:nvPr>
        </p:nvSpPr>
        <p:spPr>
          <a:xfrm>
            <a:off x="906838" y="4303333"/>
            <a:ext cx="1547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5"/>
          </p:nvPr>
        </p:nvSpPr>
        <p:spPr>
          <a:xfrm>
            <a:off x="6369350" y="3618417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dk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6"/>
          </p:nvPr>
        </p:nvSpPr>
        <p:spPr>
          <a:xfrm>
            <a:off x="6369350" y="4303317"/>
            <a:ext cx="1547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9896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141" name="Google Shape;141;p24"/>
          <p:cNvSpPr txBox="1">
            <a:spLocks noGrp="1"/>
          </p:cNvSpPr>
          <p:nvPr>
            <p:ph type="subTitle" idx="1"/>
          </p:nvPr>
        </p:nvSpPr>
        <p:spPr>
          <a:xfrm>
            <a:off x="6690275" y="3100184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42" name="Google Shape;142;p24"/>
          <p:cNvSpPr txBox="1">
            <a:spLocks noGrp="1"/>
          </p:cNvSpPr>
          <p:nvPr>
            <p:ph type="subTitle" idx="2"/>
          </p:nvPr>
        </p:nvSpPr>
        <p:spPr>
          <a:xfrm>
            <a:off x="6690275" y="3808943"/>
            <a:ext cx="1547100" cy="12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3" name="Google Shape;143;p24"/>
          <p:cNvSpPr txBox="1">
            <a:spLocks noGrp="1"/>
          </p:cNvSpPr>
          <p:nvPr>
            <p:ph type="subTitle" idx="3"/>
          </p:nvPr>
        </p:nvSpPr>
        <p:spPr>
          <a:xfrm>
            <a:off x="906613" y="3100200"/>
            <a:ext cx="1547100" cy="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44" name="Google Shape;144;p24"/>
          <p:cNvSpPr txBox="1">
            <a:spLocks noGrp="1"/>
          </p:cNvSpPr>
          <p:nvPr>
            <p:ph type="subTitle" idx="4"/>
          </p:nvPr>
        </p:nvSpPr>
        <p:spPr>
          <a:xfrm>
            <a:off x="906625" y="3808933"/>
            <a:ext cx="1547100" cy="12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95064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b="1">
                <a:solidFill>
                  <a:schemeClr val="lt1"/>
                </a:solidFill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00887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 flipH="1">
            <a:off x="713225" y="513000"/>
            <a:ext cx="4285500" cy="4585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" name="Google Shape;152;p27"/>
          <p:cNvSpPr/>
          <p:nvPr/>
        </p:nvSpPr>
        <p:spPr>
          <a:xfrm flipH="1">
            <a:off x="5980575" y="513000"/>
            <a:ext cx="1899000" cy="4594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27"/>
          <p:cNvSpPr/>
          <p:nvPr/>
        </p:nvSpPr>
        <p:spPr>
          <a:xfrm flipH="1">
            <a:off x="5055075" y="5183467"/>
            <a:ext cx="2824500" cy="1161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27"/>
          <p:cNvSpPr/>
          <p:nvPr/>
        </p:nvSpPr>
        <p:spPr>
          <a:xfrm flipH="1">
            <a:off x="5054950" y="503867"/>
            <a:ext cx="869400" cy="4594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27"/>
          <p:cNvSpPr/>
          <p:nvPr userDrawn="1"/>
        </p:nvSpPr>
        <p:spPr>
          <a:xfrm flipH="1">
            <a:off x="713175" y="5183467"/>
            <a:ext cx="4285500" cy="1161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1014100" y="1489600"/>
            <a:ext cx="3683700" cy="13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Estedad Black" panose="02000A03000000000000" pitchFamily="2" charset="-78"/>
                <a:ea typeface="Estedad Black" panose="02000A03000000000000" pitchFamily="2" charset="-78"/>
                <a:cs typeface="Estedad Black" panose="02000A03000000000000" pitchFamily="2" charset="-78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57" name="Google Shape;157;p27"/>
          <p:cNvSpPr txBox="1">
            <a:spLocks noGrp="1"/>
          </p:cNvSpPr>
          <p:nvPr>
            <p:ph type="subTitle" idx="1"/>
          </p:nvPr>
        </p:nvSpPr>
        <p:spPr>
          <a:xfrm>
            <a:off x="1014158" y="2810400"/>
            <a:ext cx="3683700" cy="13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Vazir" panose="020B0603030804020204" pitchFamily="34" charset="-78"/>
                <a:cs typeface="Vazir" panose="020B0603030804020204" pitchFamily="34" charset="-78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5369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94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9953C5-22F3-103A-BCD4-18F4F939D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867CE2-5730-CCFA-FDB5-87F91D661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A65D7F-B8BE-4750-128D-B94DA24B7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487E2C-2623-EE83-6028-A5358663A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8E0B62-A058-034E-E112-B20FFE33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EB7A62-D73E-AD16-8107-8FEAD9BA9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715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38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54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3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61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E42DAE-6B91-24DF-4AD5-CE489EC2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D656464-08C5-BE90-2EBD-E9B28DFF7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F66806D-D60E-30BF-722B-BF622B81B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826935-2401-C8BD-D2CE-2C2E10D4C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387782-D438-54ED-D09D-CECDF26A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1EADA7-D395-FF71-A90F-AE66FE9E5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gif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.gif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6A0020-DD9A-A023-39BC-72A17ECD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9190F3-4347-E9B3-78A4-EE0239855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067994-FF18-7BFD-085D-F63A6CF09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80FB4-A6A9-4023-AE53-0E9FD34074A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B11EEB-9E82-B5D8-FD70-99ACBA9C8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671874-9F66-EB77-281C-7FD9F89A3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5E20-5D54-406C-B00A-A6DA4336E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2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576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577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78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79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0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1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2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583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58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585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101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586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587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4" y="6365500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 b="1" i="0">
                <a:solidFill>
                  <a:schemeClr val="accent1"/>
                </a:solidFill>
              </a:defRPr>
            </a:lvl1pPr>
          </a:lstStyle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58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4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 b="1" i="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589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590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97152" name="Picture 26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3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5"/>
          <p:cNvGrpSpPr/>
          <p:nvPr/>
        </p:nvGrpSpPr>
        <p:grpSpPr>
          <a:xfrm>
            <a:off x="-1587" y="0"/>
            <a:ext cx="9145588" cy="6860798"/>
            <a:chOff x="-1588" y="0"/>
            <a:chExt cx="9145588" cy="6860798"/>
          </a:xfrm>
        </p:grpSpPr>
        <p:sp>
          <p:nvSpPr>
            <p:cNvPr id="1048576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48577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3600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78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36000">
                  <a:schemeClr val="accent5">
                    <a:alpha val="6000"/>
                  </a:schemeClr>
                </a:gs>
                <a:gs pos="69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79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73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0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36000">
                  <a:schemeClr val="accent5">
                    <a:alpha val="7000"/>
                  </a:schemeClr>
                </a:gs>
                <a:gs pos="66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1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36000">
                  <a:schemeClr val="accent5">
                    <a:alpha val="10000"/>
                  </a:schemeClr>
                </a:gs>
                <a:gs pos="75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8582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48583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4858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048585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101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586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587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4" y="6365500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 b="1" i="0">
                <a:solidFill>
                  <a:schemeClr val="accent1"/>
                </a:solidFill>
              </a:defRPr>
            </a:lvl1pPr>
          </a:lstStyle>
          <a:p>
            <a:fld id="{0060EA40-8D3C-4D19-A79E-2727C6D5FE47}" type="datetimeFigureOut">
              <a:rPr lang="en-US" smtClean="0">
                <a:solidFill>
                  <a:srgbClr val="B31166"/>
                </a:solidFill>
              </a:rPr>
              <a:pPr/>
              <a:t>2/1/2025</a:t>
            </a:fld>
            <a:endParaRPr lang="en-US">
              <a:solidFill>
                <a:srgbClr val="B31166"/>
              </a:solidFill>
            </a:endParaRPr>
          </a:p>
        </p:txBody>
      </p:sp>
      <p:sp>
        <p:nvSpPr>
          <p:cNvPr id="104858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4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 b="1" i="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B31166"/>
              </a:solidFill>
            </a:endParaRPr>
          </a:p>
        </p:txBody>
      </p:sp>
      <p:sp>
        <p:nvSpPr>
          <p:cNvPr id="1048589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590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7" y="295731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fld id="{B2151226-2496-4FB3-BB53-9DA301A922B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97152" name="Picture 26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8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Medium"/>
              <a:buNone/>
              <a:defRPr sz="2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 Light"/>
              <a:buChar char="●"/>
              <a:defRPr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 Light"/>
              <a:buChar char="○"/>
              <a:defRPr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 Light"/>
              <a:buChar char="■"/>
              <a:defRPr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 Light"/>
              <a:buChar char="●"/>
              <a:defRPr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 Light"/>
              <a:buChar char="○"/>
              <a:defRPr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 Light"/>
              <a:buChar char="■"/>
              <a:defRPr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 Light"/>
              <a:buChar char="●"/>
              <a:defRPr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 Light"/>
              <a:buChar char="○"/>
              <a:defRPr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 Light"/>
              <a:buChar char="■"/>
              <a:defRPr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4E4F54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4E4F54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429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Vazir" panose="020B0603030804020204" pitchFamily="34" charset="-78"/>
          <a:ea typeface="Vazir" panose="020B0603030804020204" pitchFamily="34" charset="-78"/>
          <a:cs typeface="Vazir" panose="020B0603030804020204" pitchFamily="34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140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5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ctrTitle"/>
          </p:nvPr>
        </p:nvSpPr>
        <p:spPr>
          <a:xfrm>
            <a:off x="2303749" y="1322766"/>
            <a:ext cx="4656908" cy="1371600"/>
          </a:xfrm>
        </p:spPr>
        <p:txBody>
          <a:bodyPr/>
          <a:lstStyle/>
          <a:p>
            <a:r>
              <a:rPr lang="fa-IR" dirty="0"/>
              <a:t>بسوکوبثهاب8غب</a:t>
            </a:r>
            <a:endParaRPr lang="en-US" dirty="0"/>
          </a:p>
        </p:txBody>
      </p:sp>
      <p:sp>
        <p:nvSpPr>
          <p:cNvPr id="1048605" name="Rectangle 2"/>
          <p:cNvSpPr/>
          <p:nvPr/>
        </p:nvSpPr>
        <p:spPr>
          <a:xfrm>
            <a:off x="2614281" y="2130796"/>
            <a:ext cx="3944830" cy="692498"/>
          </a:xfrm>
          <a:prstGeom prst="rect">
            <a:avLst/>
          </a:prstGeom>
          <a:solidFill>
            <a:srgbClr val="0099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fa-IR" sz="4050" b="1" dirty="0">
                <a:ln w="22225">
                  <a:solidFill>
                    <a:srgbClr val="E33D6F"/>
                  </a:solidFill>
                  <a:prstDash val="solid"/>
                </a:ln>
                <a:solidFill>
                  <a:srgbClr val="E33D6F">
                    <a:lumMod val="40000"/>
                    <a:lumOff val="60000"/>
                  </a:srgbClr>
                </a:solidFill>
              </a:rPr>
              <a:t>بسم الله الرحمن الرحیم</a:t>
            </a:r>
            <a:endParaRPr lang="en-US" sz="4050" b="1" dirty="0">
              <a:ln w="22225">
                <a:solidFill>
                  <a:srgbClr val="E33D6F"/>
                </a:solidFill>
                <a:prstDash val="solid"/>
              </a:ln>
              <a:solidFill>
                <a:srgbClr val="E33D6F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2097168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2521" y="-195169"/>
            <a:ext cx="9276521" cy="69573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48606" name="Rectangle 5"/>
          <p:cNvSpPr/>
          <p:nvPr/>
        </p:nvSpPr>
        <p:spPr>
          <a:xfrm>
            <a:off x="2959693" y="1858066"/>
            <a:ext cx="309209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a-IR" sz="405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9B6BF2"/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endParaRPr lang="en-US" sz="405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9B6BF2"/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 rot="10800000" flipV="1">
            <a:off x="3599271" y="3069936"/>
            <a:ext cx="2052849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a-IR" sz="27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9B6BF2"/>
                  </a:outerShdw>
                </a:effectLst>
              </a:rPr>
              <a:t>  </a:t>
            </a:r>
            <a:endParaRPr lang="en-US" sz="27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9B6BF2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4367" y="1460374"/>
            <a:ext cx="4656908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آغاز سخن تورا صدا باید کرد</a:t>
            </a:r>
          </a:p>
          <a:p>
            <a:pPr algn="ctr"/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خود را به امید او رهاباید کرد</a:t>
            </a:r>
          </a:p>
          <a:p>
            <a:pPr algn="ctr"/>
            <a:r>
              <a:rPr lang="fa-I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ای با توشروع کارهازیباتر</a:t>
            </a:r>
          </a:p>
          <a:p>
            <a:pPr algn="ctr"/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اغاز سخن توراصدابایدکرد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27" y="1035886"/>
            <a:ext cx="3678382" cy="26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5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15801979"/>
              </p:ext>
            </p:extLst>
          </p:nvPr>
        </p:nvGraphicFramePr>
        <p:xfrm>
          <a:off x="3882244" y="228601"/>
          <a:ext cx="3990437" cy="628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031916"/>
            <a:ext cx="3148445" cy="2255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287535"/>
            <a:ext cx="3141471" cy="2822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83486" y="2967335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2062" y="324030"/>
            <a:ext cx="4000501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اهداف وتاثیرات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27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785777746"/>
              </p:ext>
            </p:extLst>
          </p:nvPr>
        </p:nvGraphicFramePr>
        <p:xfrm>
          <a:off x="-155864" y="270164"/>
          <a:ext cx="8821882" cy="6244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166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A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ord 8">
            <a:extLst>
              <a:ext uri="{FF2B5EF4-FFF2-40B4-BE49-F238E27FC236}">
                <a16:creationId xmlns:a16="http://schemas.microsoft.com/office/drawing/2014/main" xmlns="" id="{07304660-0A0D-0B51-9F92-EE99192CA54D}"/>
              </a:ext>
            </a:extLst>
          </p:cNvPr>
          <p:cNvSpPr/>
          <p:nvPr/>
        </p:nvSpPr>
        <p:spPr>
          <a:xfrm>
            <a:off x="5838266" y="2235585"/>
            <a:ext cx="2228652" cy="2228652"/>
          </a:xfrm>
          <a:prstGeom prst="chord">
            <a:avLst>
              <a:gd name="adj1" fmla="val 2714095"/>
              <a:gd name="adj2" fmla="val 18947089"/>
            </a:avLst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5C3BCE9-54E0-BB09-4644-DD480D2A32A9}"/>
              </a:ext>
            </a:extLst>
          </p:cNvPr>
          <p:cNvSpPr/>
          <p:nvPr/>
        </p:nvSpPr>
        <p:spPr>
          <a:xfrm>
            <a:off x="7199268" y="2377471"/>
            <a:ext cx="797902" cy="243986"/>
          </a:xfrm>
          <a:prstGeom prst="roundRect">
            <a:avLst>
              <a:gd name="adj" fmla="val 50000"/>
            </a:avLst>
          </a:prstGeom>
          <a:solidFill>
            <a:srgbClr val="4CC9F0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پذیرش</a:t>
            </a:r>
            <a:endParaRPr lang="en-US" sz="9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8227746-1E98-462F-6B01-1BD9400AED3E}"/>
              </a:ext>
            </a:extLst>
          </p:cNvPr>
          <p:cNvSpPr/>
          <p:nvPr/>
        </p:nvSpPr>
        <p:spPr>
          <a:xfrm>
            <a:off x="7176909" y="2732623"/>
            <a:ext cx="797902" cy="243986"/>
          </a:xfrm>
          <a:prstGeom prst="roundRect">
            <a:avLst>
              <a:gd name="adj" fmla="val 50000"/>
            </a:avLst>
          </a:prstGeom>
          <a:solidFill>
            <a:srgbClr val="4CC9F0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chemeClr val="tx1"/>
                </a:solidFill>
              </a:rPr>
              <a:t>تیزر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E9AB082-315B-80A0-3F55-EC362F7A7831}"/>
              </a:ext>
            </a:extLst>
          </p:cNvPr>
          <p:cNvSpPr/>
          <p:nvPr/>
        </p:nvSpPr>
        <p:spPr>
          <a:xfrm>
            <a:off x="7199269" y="3044542"/>
            <a:ext cx="797902" cy="243986"/>
          </a:xfrm>
          <a:prstGeom prst="roundRect">
            <a:avLst>
              <a:gd name="adj" fmla="val 50000"/>
            </a:avLst>
          </a:prstGeom>
          <a:solidFill>
            <a:srgbClr val="4CC9F0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دعوتنامه</a:t>
            </a:r>
            <a:endParaRPr lang="en-US" sz="9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2090CF3-AF28-135A-3CDD-13BB04E22521}"/>
              </a:ext>
            </a:extLst>
          </p:cNvPr>
          <p:cNvSpPr/>
          <p:nvPr/>
        </p:nvSpPr>
        <p:spPr>
          <a:xfrm>
            <a:off x="7199269" y="3378078"/>
            <a:ext cx="797902" cy="243986"/>
          </a:xfrm>
          <a:prstGeom prst="roundRect">
            <a:avLst>
              <a:gd name="adj" fmla="val 50000"/>
            </a:avLst>
          </a:prstGeom>
          <a:solidFill>
            <a:srgbClr val="4CC9F0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پوستر</a:t>
            </a:r>
            <a:endParaRPr lang="en-US" sz="9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D89884A-6DD6-896B-9FB3-4255FDAF918F}"/>
              </a:ext>
            </a:extLst>
          </p:cNvPr>
          <p:cNvSpPr/>
          <p:nvPr/>
        </p:nvSpPr>
        <p:spPr>
          <a:xfrm>
            <a:off x="7199269" y="3711613"/>
            <a:ext cx="797902" cy="243986"/>
          </a:xfrm>
          <a:prstGeom prst="roundRect">
            <a:avLst>
              <a:gd name="adj" fmla="val 50000"/>
            </a:avLst>
          </a:prstGeom>
          <a:solidFill>
            <a:srgbClr val="4CC9F0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بنر</a:t>
            </a:r>
            <a:endParaRPr lang="en-US" sz="9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5C2AEBC-A587-4CFC-F714-099201770268}"/>
              </a:ext>
            </a:extLst>
          </p:cNvPr>
          <p:cNvSpPr/>
          <p:nvPr/>
        </p:nvSpPr>
        <p:spPr>
          <a:xfrm>
            <a:off x="7199269" y="4045150"/>
            <a:ext cx="797902" cy="243986"/>
          </a:xfrm>
          <a:prstGeom prst="roundRect">
            <a:avLst>
              <a:gd name="adj" fmla="val 50000"/>
            </a:avLst>
          </a:prstGeom>
          <a:solidFill>
            <a:srgbClr val="4CC9F0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سایت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772A38-2947-4DC4-7166-B476218705EC}"/>
              </a:ext>
            </a:extLst>
          </p:cNvPr>
          <p:cNvSpPr txBox="1"/>
          <p:nvPr/>
        </p:nvSpPr>
        <p:spPr>
          <a:xfrm>
            <a:off x="5936524" y="2761288"/>
            <a:ext cx="1432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اپ </a:t>
            </a:r>
          </a:p>
          <a:p>
            <a:r>
              <a:rPr lang="fa-IR" sz="24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 نو نوا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4AB867F-FFEE-1FEC-BFFF-B07483DCD8EA}"/>
              </a:ext>
            </a:extLst>
          </p:cNvPr>
          <p:cNvSpPr/>
          <p:nvPr/>
        </p:nvSpPr>
        <p:spPr>
          <a:xfrm>
            <a:off x="3094503" y="1620956"/>
            <a:ext cx="1806868" cy="725417"/>
          </a:xfrm>
          <a:prstGeom prst="ellipse">
            <a:avLst/>
          </a:prstGeom>
          <a:solidFill>
            <a:srgbClr val="F7258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/>
              <a:t>توجیه </a:t>
            </a:r>
            <a:r>
              <a:rPr lang="fa-IR" sz="1350" b="1" dirty="0" err="1"/>
              <a:t>وتبین</a:t>
            </a:r>
            <a:r>
              <a:rPr lang="fa-IR" sz="1350" b="1" dirty="0"/>
              <a:t> طرح به </a:t>
            </a:r>
            <a:r>
              <a:rPr lang="fa-IR" sz="1350" b="1" dirty="0" err="1"/>
              <a:t>ارگان‌ها</a:t>
            </a:r>
            <a:r>
              <a:rPr lang="fa-IR" sz="1350" b="1" dirty="0"/>
              <a:t> و مراکز آموزشی فرهن</a:t>
            </a:r>
            <a:r>
              <a:rPr lang="fa-IR" sz="1350" dirty="0"/>
              <a:t>گی</a:t>
            </a:r>
            <a:endParaRPr lang="en-US" sz="135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F993A0C-74AB-14AF-85FC-1E0C235522E4}"/>
              </a:ext>
            </a:extLst>
          </p:cNvPr>
          <p:cNvSpPr/>
          <p:nvPr/>
        </p:nvSpPr>
        <p:spPr>
          <a:xfrm>
            <a:off x="1914182" y="2079059"/>
            <a:ext cx="1092357" cy="1092357"/>
          </a:xfrm>
          <a:prstGeom prst="ellips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ثبت نام </a:t>
            </a:r>
            <a:r>
              <a:rPr lang="fa-IR" sz="1350" dirty="0" err="1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وافتتاحیه</a:t>
            </a:r>
            <a:endParaRPr lang="en-US" sz="13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E8B4D4B-C431-A0F5-B3F8-66527ACBD06A}"/>
              </a:ext>
            </a:extLst>
          </p:cNvPr>
          <p:cNvSpPr/>
          <p:nvPr/>
        </p:nvSpPr>
        <p:spPr>
          <a:xfrm>
            <a:off x="2220727" y="4045151"/>
            <a:ext cx="1092357" cy="1092357"/>
          </a:xfrm>
          <a:prstGeom prst="ellips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 فقط به خاطر تو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51E8FC4-E794-15A6-CE89-652E1EDEF8EC}"/>
              </a:ext>
            </a:extLst>
          </p:cNvPr>
          <p:cNvSpPr/>
          <p:nvPr/>
        </p:nvSpPr>
        <p:spPr>
          <a:xfrm>
            <a:off x="4576963" y="4813292"/>
            <a:ext cx="753941" cy="753941"/>
          </a:xfrm>
          <a:prstGeom prst="ellips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05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معرفی امتیازها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3968E714-3353-0BD7-4343-BCE62F7CC2CE}"/>
              </a:ext>
            </a:extLst>
          </p:cNvPr>
          <p:cNvSpPr/>
          <p:nvPr/>
        </p:nvSpPr>
        <p:spPr>
          <a:xfrm>
            <a:off x="5330904" y="1874120"/>
            <a:ext cx="753941" cy="600164"/>
          </a:xfrm>
          <a:custGeom>
            <a:avLst/>
            <a:gdLst>
              <a:gd name="connsiteX0" fmla="*/ 360485 w 360485"/>
              <a:gd name="connsiteY0" fmla="*/ 756138 h 756138"/>
              <a:gd name="connsiteX1" fmla="*/ 0 w 360485"/>
              <a:gd name="connsiteY1" fmla="*/ 0 h 75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485" h="756138">
                <a:moveTo>
                  <a:pt x="360485" y="756138"/>
                </a:moveTo>
                <a:cubicBezTo>
                  <a:pt x="285750" y="454269"/>
                  <a:pt x="211015" y="152400"/>
                  <a:pt x="0" y="0"/>
                </a:cubicBezTo>
              </a:path>
            </a:pathLst>
          </a:custGeom>
          <a:noFill/>
          <a:ln w="28575">
            <a:solidFill>
              <a:srgbClr val="3F37C9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9133921-4D3B-4CAF-0253-C417C4DAB885}"/>
              </a:ext>
            </a:extLst>
          </p:cNvPr>
          <p:cNvSpPr/>
          <p:nvPr/>
        </p:nvSpPr>
        <p:spPr>
          <a:xfrm rot="10800000">
            <a:off x="5107638" y="2203135"/>
            <a:ext cx="753941" cy="600164"/>
          </a:xfrm>
          <a:custGeom>
            <a:avLst/>
            <a:gdLst>
              <a:gd name="connsiteX0" fmla="*/ 360485 w 360485"/>
              <a:gd name="connsiteY0" fmla="*/ 756138 h 756138"/>
              <a:gd name="connsiteX1" fmla="*/ 0 w 360485"/>
              <a:gd name="connsiteY1" fmla="*/ 0 h 75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0485" h="756138">
                <a:moveTo>
                  <a:pt x="360485" y="756138"/>
                </a:moveTo>
                <a:cubicBezTo>
                  <a:pt x="285750" y="454269"/>
                  <a:pt x="211015" y="152400"/>
                  <a:pt x="0" y="0"/>
                </a:cubicBezTo>
              </a:path>
            </a:pathLst>
          </a:custGeom>
          <a:noFill/>
          <a:ln w="28575">
            <a:solidFill>
              <a:srgbClr val="3F37C9"/>
            </a:solidFill>
            <a:headEnd type="none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xmlns="" id="{30FEA29E-F966-8150-7032-CA392C7F4D7F}"/>
              </a:ext>
            </a:extLst>
          </p:cNvPr>
          <p:cNvSpPr/>
          <p:nvPr/>
        </p:nvSpPr>
        <p:spPr>
          <a:xfrm rot="17779926">
            <a:off x="2812431" y="1514488"/>
            <a:ext cx="2152714" cy="2152714"/>
          </a:xfrm>
          <a:prstGeom prst="arc">
            <a:avLst/>
          </a:prstGeom>
          <a:noFill/>
          <a:ln w="28575">
            <a:solidFill>
              <a:srgbClr val="3F37C9"/>
            </a:solidFill>
            <a:headEnd type="triangle" w="lg" len="lg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xmlns="" id="{6E901E2F-8BFB-2BAE-EFAE-FB1C92B41151}"/>
              </a:ext>
            </a:extLst>
          </p:cNvPr>
          <p:cNvSpPr/>
          <p:nvPr/>
        </p:nvSpPr>
        <p:spPr>
          <a:xfrm rot="12248570">
            <a:off x="1780769" y="2659295"/>
            <a:ext cx="1514786" cy="1540242"/>
          </a:xfrm>
          <a:prstGeom prst="arc">
            <a:avLst/>
          </a:prstGeom>
          <a:noFill/>
          <a:ln w="28575">
            <a:solidFill>
              <a:srgbClr val="3F37C9"/>
            </a:solidFill>
            <a:headEnd type="triangle" w="lg" len="lg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7BDF98F8-F434-77EA-77D9-E19508C22D75}"/>
              </a:ext>
            </a:extLst>
          </p:cNvPr>
          <p:cNvCxnSpPr>
            <a:cxnSpLocks/>
          </p:cNvCxnSpPr>
          <p:nvPr/>
        </p:nvCxnSpPr>
        <p:spPr>
          <a:xfrm>
            <a:off x="3094503" y="2810514"/>
            <a:ext cx="2674701" cy="415220"/>
          </a:xfrm>
          <a:prstGeom prst="straightConnector1">
            <a:avLst/>
          </a:prstGeom>
          <a:noFill/>
          <a:ln w="28575">
            <a:solidFill>
              <a:srgbClr val="3F37C9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3D29CD7A-A580-AB5A-6167-10132525E0B9}"/>
              </a:ext>
            </a:extLst>
          </p:cNvPr>
          <p:cNvCxnSpPr>
            <a:cxnSpLocks/>
          </p:cNvCxnSpPr>
          <p:nvPr/>
        </p:nvCxnSpPr>
        <p:spPr>
          <a:xfrm flipV="1">
            <a:off x="3372759" y="3661909"/>
            <a:ext cx="2444078" cy="605585"/>
          </a:xfrm>
          <a:prstGeom prst="straightConnector1">
            <a:avLst/>
          </a:prstGeom>
          <a:noFill/>
          <a:ln w="28575">
            <a:solidFill>
              <a:srgbClr val="3F37C9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379430D-5238-83AF-0084-078B296AE361}"/>
              </a:ext>
            </a:extLst>
          </p:cNvPr>
          <p:cNvSpPr/>
          <p:nvPr/>
        </p:nvSpPr>
        <p:spPr>
          <a:xfrm rot="530560">
            <a:off x="3816970" y="2736359"/>
            <a:ext cx="859750" cy="462175"/>
          </a:xfrm>
          <a:prstGeom prst="ellipse">
            <a:avLst/>
          </a:prstGeom>
          <a:solidFill>
            <a:srgbClr val="B517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75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پیامک</a:t>
            </a:r>
          </a:p>
          <a:p>
            <a:pPr algn="ctr"/>
            <a:r>
              <a:rPr lang="fa-IR" sz="675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یادآوری ثبت نام</a:t>
            </a:r>
            <a:endParaRPr lang="en-US" sz="675" dirty="0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xmlns="" id="{EDC4BF5E-47E9-20BE-7E2B-3CF19D75242D}"/>
              </a:ext>
            </a:extLst>
          </p:cNvPr>
          <p:cNvSpPr/>
          <p:nvPr/>
        </p:nvSpPr>
        <p:spPr>
          <a:xfrm rot="8620564">
            <a:off x="3241612" y="4009651"/>
            <a:ext cx="1514786" cy="1540242"/>
          </a:xfrm>
          <a:prstGeom prst="arc">
            <a:avLst/>
          </a:prstGeom>
          <a:noFill/>
          <a:ln w="28575">
            <a:solidFill>
              <a:srgbClr val="3F37C9"/>
            </a:solidFill>
            <a:headEnd type="triangle" w="lg" len="lg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xmlns="" id="{60C87997-E94E-A877-0839-84EF8FDC21A0}"/>
              </a:ext>
            </a:extLst>
          </p:cNvPr>
          <p:cNvSpPr/>
          <p:nvPr/>
        </p:nvSpPr>
        <p:spPr>
          <a:xfrm rot="16200000">
            <a:off x="4681612" y="3196728"/>
            <a:ext cx="1971416" cy="2008550"/>
          </a:xfrm>
          <a:prstGeom prst="arc">
            <a:avLst>
              <a:gd name="adj1" fmla="val 2731345"/>
              <a:gd name="adj2" fmla="val 0"/>
            </a:avLst>
          </a:prstGeom>
          <a:noFill/>
          <a:ln w="28575">
            <a:solidFill>
              <a:srgbClr val="3F37C9"/>
            </a:solidFill>
            <a:headEnd type="triangle" w="lg" len="lg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AFD09C1A-AC6A-EC26-2F03-CABDA643B738}"/>
              </a:ext>
            </a:extLst>
          </p:cNvPr>
          <p:cNvSpPr/>
          <p:nvPr/>
        </p:nvSpPr>
        <p:spPr>
          <a:xfrm rot="2316924">
            <a:off x="5146218" y="2100239"/>
            <a:ext cx="859750" cy="462175"/>
          </a:xfrm>
          <a:prstGeom prst="ellipse">
            <a:avLst/>
          </a:prstGeom>
          <a:solidFill>
            <a:srgbClr val="B517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75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پیامک</a:t>
            </a:r>
          </a:p>
          <a:p>
            <a:pPr algn="ctr"/>
            <a:r>
              <a:rPr lang="fa-IR" sz="675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انگیزشی</a:t>
            </a:r>
            <a:endParaRPr lang="en-US" sz="675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5C15432-5D38-6D13-96A7-48B7AE33D317}"/>
              </a:ext>
            </a:extLst>
          </p:cNvPr>
          <p:cNvSpPr txBox="1"/>
          <p:nvPr/>
        </p:nvSpPr>
        <p:spPr>
          <a:xfrm rot="20849682">
            <a:off x="4014394" y="3887849"/>
            <a:ext cx="11063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05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تعامل  مربی ونوجوان</a:t>
            </a:r>
            <a:endParaRPr lang="en-US" sz="9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3E48944F-5D76-0E71-85E2-3657757FBEFD}"/>
              </a:ext>
            </a:extLst>
          </p:cNvPr>
          <p:cNvCxnSpPr>
            <a:cxnSpLocks/>
          </p:cNvCxnSpPr>
          <p:nvPr/>
        </p:nvCxnSpPr>
        <p:spPr>
          <a:xfrm flipH="1">
            <a:off x="3414499" y="4032961"/>
            <a:ext cx="2444078" cy="605585"/>
          </a:xfrm>
          <a:prstGeom prst="straightConnector1">
            <a:avLst/>
          </a:prstGeom>
          <a:noFill/>
          <a:ln w="28575">
            <a:solidFill>
              <a:srgbClr val="3F37C9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آکولاد چپ 17">
            <a:extLst>
              <a:ext uri="{FF2B5EF4-FFF2-40B4-BE49-F238E27FC236}">
                <a16:creationId xmlns:a16="http://schemas.microsoft.com/office/drawing/2014/main" xmlns="" id="{C3DFB1C9-74F3-DAE2-0A28-E8E0AB063129}"/>
              </a:ext>
            </a:extLst>
          </p:cNvPr>
          <p:cNvSpPr/>
          <p:nvPr/>
        </p:nvSpPr>
        <p:spPr>
          <a:xfrm>
            <a:off x="7770478" y="2371454"/>
            <a:ext cx="731006" cy="207009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 sz="1350" b="1" dirty="0">
              <a:solidFill>
                <a:srgbClr val="3F37C9"/>
              </a:solidFill>
            </a:endParaRPr>
          </a:p>
        </p:txBody>
      </p:sp>
      <p:sp>
        <p:nvSpPr>
          <p:cNvPr id="21" name="بیضی 20">
            <a:extLst>
              <a:ext uri="{FF2B5EF4-FFF2-40B4-BE49-F238E27FC236}">
                <a16:creationId xmlns:a16="http://schemas.microsoft.com/office/drawing/2014/main" xmlns="" id="{9A55C1EC-10F3-72FB-EB8A-3FDADDD1945B}"/>
              </a:ext>
            </a:extLst>
          </p:cNvPr>
          <p:cNvSpPr/>
          <p:nvPr/>
        </p:nvSpPr>
        <p:spPr>
          <a:xfrm>
            <a:off x="8185153" y="2377472"/>
            <a:ext cx="731006" cy="5702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350"/>
          </a:p>
        </p:txBody>
      </p:sp>
      <p:sp>
        <p:nvSpPr>
          <p:cNvPr id="25" name="بیضی 24">
            <a:extLst>
              <a:ext uri="{FF2B5EF4-FFF2-40B4-BE49-F238E27FC236}">
                <a16:creationId xmlns:a16="http://schemas.microsoft.com/office/drawing/2014/main" xmlns="" id="{65F92FCA-4E21-EB36-8DE6-5125D82ECB9C}"/>
              </a:ext>
            </a:extLst>
          </p:cNvPr>
          <p:cNvSpPr/>
          <p:nvPr/>
        </p:nvSpPr>
        <p:spPr>
          <a:xfrm>
            <a:off x="8234238" y="3126669"/>
            <a:ext cx="731006" cy="5702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350"/>
          </a:p>
        </p:txBody>
      </p:sp>
      <p:sp>
        <p:nvSpPr>
          <p:cNvPr id="31" name="بیضی 30">
            <a:extLst>
              <a:ext uri="{FF2B5EF4-FFF2-40B4-BE49-F238E27FC236}">
                <a16:creationId xmlns:a16="http://schemas.microsoft.com/office/drawing/2014/main" xmlns="" id="{5D8BFD34-E832-F44C-E3AE-87FD782245A8}"/>
              </a:ext>
            </a:extLst>
          </p:cNvPr>
          <p:cNvSpPr/>
          <p:nvPr/>
        </p:nvSpPr>
        <p:spPr>
          <a:xfrm>
            <a:off x="8305712" y="3849531"/>
            <a:ext cx="731006" cy="57025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1350"/>
          </a:p>
        </p:txBody>
      </p:sp>
      <p:sp>
        <p:nvSpPr>
          <p:cNvPr id="3" name="کادر متن 2">
            <a:extLst>
              <a:ext uri="{FF2B5EF4-FFF2-40B4-BE49-F238E27FC236}">
                <a16:creationId xmlns:a16="http://schemas.microsoft.com/office/drawing/2014/main" xmlns="" id="{19BFF0A1-6E0F-E64C-26DD-265E3F7087E7}"/>
              </a:ext>
            </a:extLst>
          </p:cNvPr>
          <p:cNvSpPr txBox="1"/>
          <p:nvPr/>
        </p:nvSpPr>
        <p:spPr>
          <a:xfrm>
            <a:off x="7461815" y="2574624"/>
            <a:ext cx="140534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350" b="1" dirty="0"/>
              <a:t>جذب</a:t>
            </a:r>
          </a:p>
          <a:p>
            <a:pPr algn="r"/>
            <a:endParaRPr lang="fa-IR" sz="1350" b="1" dirty="0"/>
          </a:p>
          <a:p>
            <a:pPr algn="r"/>
            <a:endParaRPr lang="fa-IR" sz="1350" dirty="0"/>
          </a:p>
          <a:p>
            <a:pPr algn="r"/>
            <a:r>
              <a:rPr lang="fa-IR" sz="1350" b="1" dirty="0" err="1"/>
              <a:t>فعالسازی</a:t>
            </a:r>
            <a:endParaRPr lang="fa-IR" sz="1350" b="1" dirty="0"/>
          </a:p>
          <a:p>
            <a:pPr algn="r"/>
            <a:endParaRPr lang="fa-IR" sz="1350" dirty="0"/>
          </a:p>
          <a:p>
            <a:pPr algn="r"/>
            <a:endParaRPr lang="fa-IR" sz="1350" dirty="0"/>
          </a:p>
          <a:p>
            <a:pPr algn="r"/>
            <a:endParaRPr lang="fa-IR" sz="1350" dirty="0"/>
          </a:p>
          <a:p>
            <a:pPr algn="r"/>
            <a:r>
              <a:rPr lang="fa-IR" sz="1350" b="1" dirty="0"/>
              <a:t>ارتقا</a:t>
            </a:r>
          </a:p>
        </p:txBody>
      </p:sp>
      <p:sp>
        <p:nvSpPr>
          <p:cNvPr id="23" name="Oval 22"/>
          <p:cNvSpPr/>
          <p:nvPr/>
        </p:nvSpPr>
        <p:spPr>
          <a:xfrm>
            <a:off x="5816837" y="4638545"/>
            <a:ext cx="722411" cy="7005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5758520" y="4813664"/>
            <a:ext cx="818975" cy="45012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a-IR" sz="82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تشویق برای حضور</a:t>
            </a:r>
          </a:p>
          <a:p>
            <a:pPr algn="ctr"/>
            <a:r>
              <a:rPr lang="fa-IR" sz="82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درمسابقه جایزه ها </a:t>
            </a:r>
          </a:p>
          <a:p>
            <a:pPr algn="ctr"/>
            <a:r>
              <a:rPr lang="fa-IR" sz="82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منتظر توست</a:t>
            </a:r>
            <a:endParaRPr lang="en-US" sz="825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15" y="82885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7242464" y="810488"/>
            <a:ext cx="1091045" cy="394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زمان اجرا</a:t>
            </a:r>
            <a:endParaRPr lang="en-US" sz="20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57108" y="4644735"/>
            <a:ext cx="1676401" cy="3948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</a:rPr>
              <a:t>امکانات مورد نیاز</a:t>
            </a:r>
            <a:endParaRPr lang="en-US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62354" y="2826326"/>
            <a:ext cx="1271155" cy="394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ln>
                  <a:solidFill>
                    <a:schemeClr val="tx2"/>
                  </a:solidFill>
                </a:ln>
                <a:solidFill>
                  <a:schemeClr val="tx1"/>
                </a:solidFill>
              </a:rPr>
              <a:t>بهترین زمان</a:t>
            </a:r>
            <a:endParaRPr lang="en-US" dirty="0">
              <a:ln>
                <a:solidFill>
                  <a:schemeClr val="tx2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6183" y="1246905"/>
            <a:ext cx="59956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6هفته متوالی بادوازده چالش</a:t>
            </a:r>
          </a:p>
          <a:p>
            <a:pPr algn="r"/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حدود40روزطول میکشد که </a:t>
            </a:r>
          </a:p>
          <a:p>
            <a:pPr algn="r"/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هفته ای دومرتبه نوجوان به صورت مجازی مرتبط میشود</a:t>
            </a:r>
          </a:p>
          <a:p>
            <a:pPr algn="r"/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ودومرتبه رویدادحضوری خواهیم داشت</a:t>
            </a:r>
            <a:endParaRPr 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892595" y="3130485"/>
            <a:ext cx="1033439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a-IR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دو بار در سال</a:t>
            </a:r>
          </a:p>
          <a:p>
            <a:pPr algn="r"/>
            <a:r>
              <a:rPr lang="fa-I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1-تیر تااواسط مرداد</a:t>
            </a:r>
            <a:endParaRPr lang="fa-IR" sz="28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r"/>
            <a:r>
              <a:rPr lang="fa-IR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3-بهمن تااواسط اسفند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10179" y="5039590"/>
            <a:ext cx="493923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fa-IR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1-فضای مناسب جهت برگزاری رویدادحضوری</a:t>
            </a:r>
          </a:p>
          <a:p>
            <a:pPr algn="r"/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2-چاپ وتکثیروتدوین چالش هاوماموریت ها </a:t>
            </a:r>
          </a:p>
          <a:p>
            <a:pPr algn="r"/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3-بسترفضای مجازی </a:t>
            </a:r>
          </a:p>
          <a:p>
            <a:pPr algn="r"/>
            <a:r>
              <a:rPr lang="fa-IR" sz="2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r"/>
            <a:r>
              <a:rPr lang="fa-IR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3" y="2782810"/>
            <a:ext cx="2150510" cy="20803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69" y="917228"/>
            <a:ext cx="2219774" cy="19090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43" y="5471518"/>
            <a:ext cx="1006136" cy="1099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2" y="4705266"/>
            <a:ext cx="2209141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6" y="0"/>
            <a:ext cx="9144000" cy="6858000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55865" y="1636452"/>
            <a:ext cx="9144000" cy="576263"/>
          </a:xfrm>
        </p:spPr>
        <p:txBody>
          <a:bodyPr>
            <a:noAutofit/>
          </a:bodyPr>
          <a:lstStyle/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fa-IR" altLang="ko-KR" sz="1600" dirty="0" smtClean="0"/>
              <a:t>تربیت مربی ورهیار</a:t>
            </a:r>
          </a:p>
          <a:p>
            <a:pPr algn="r"/>
            <a:r>
              <a:rPr lang="fa-IR" altLang="ko-KR" sz="1600" dirty="0" smtClean="0">
                <a:solidFill>
                  <a:srgbClr val="FF0000"/>
                </a:solidFill>
              </a:rPr>
              <a:t>باهمکاری دفتر تبلیغات</a:t>
            </a: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fa-IR" altLang="ko-KR" sz="1600" dirty="0" smtClean="0"/>
              <a:t>امکان ارایه سناریو با برگزاری برنامه گپ وگفت</a:t>
            </a:r>
          </a:p>
          <a:p>
            <a:pPr algn="r"/>
            <a:r>
              <a:rPr lang="fa-IR" altLang="ko-KR" sz="1600" dirty="0" smtClean="0">
                <a:solidFill>
                  <a:srgbClr val="FF0000"/>
                </a:solidFill>
              </a:rPr>
              <a:t>باهمکاری سازمان صدا وسیما</a:t>
            </a: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fa-IR" altLang="ko-KR" sz="1600" dirty="0" smtClean="0"/>
              <a:t>امکان ضروری سازی اجرای طرح در قالب اموزش خانواده مدارس</a:t>
            </a:r>
          </a:p>
          <a:p>
            <a:pPr algn="r"/>
            <a:r>
              <a:rPr lang="fa-IR" altLang="ko-KR" sz="1600" dirty="0" smtClean="0">
                <a:solidFill>
                  <a:srgbClr val="FF0000"/>
                </a:solidFill>
              </a:rPr>
              <a:t>باهمکاری اداره آموزش وپرورش</a:t>
            </a:r>
          </a:p>
          <a:p>
            <a:pPr algn="r"/>
            <a:endParaRPr lang="fa-IR" altLang="ko-KR" sz="1600" dirty="0" smtClean="0"/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fa-IR" altLang="ko-KR" sz="1600" dirty="0" smtClean="0"/>
              <a:t>ایجادحلقه ارتباطی با خانواده های ارگان ها ومراکز دولتی وغیردولتی</a:t>
            </a:r>
          </a:p>
          <a:p>
            <a:pPr algn="r"/>
            <a:r>
              <a:rPr lang="fa-IR" altLang="ko-KR" sz="1600" dirty="0" smtClean="0">
                <a:solidFill>
                  <a:srgbClr val="FF0000"/>
                </a:solidFill>
              </a:rPr>
              <a:t>از طریق معرفی دفترتبلیغات وشهرداری</a:t>
            </a:r>
          </a:p>
          <a:p>
            <a:endParaRPr lang="ko-KR" altLang="en-US" sz="2800" dirty="0"/>
          </a:p>
        </p:txBody>
      </p:sp>
      <p:sp>
        <p:nvSpPr>
          <p:cNvPr id="13" name="Rectangle 8"/>
          <p:cNvSpPr/>
          <p:nvPr/>
        </p:nvSpPr>
        <p:spPr>
          <a:xfrm flipH="1">
            <a:off x="0" y="3783378"/>
            <a:ext cx="9158631" cy="2217371"/>
          </a:xfrm>
          <a:custGeom>
            <a:avLst/>
            <a:gdLst>
              <a:gd name="connsiteX0" fmla="*/ 0 w 9144000"/>
              <a:gd name="connsiteY0" fmla="*/ 0 h 1419622"/>
              <a:gd name="connsiteX1" fmla="*/ 9144000 w 9144000"/>
              <a:gd name="connsiteY1" fmla="*/ 0 h 1419622"/>
              <a:gd name="connsiteX2" fmla="*/ 9144000 w 9144000"/>
              <a:gd name="connsiteY2" fmla="*/ 1419622 h 1419622"/>
              <a:gd name="connsiteX3" fmla="*/ 0 w 9144000"/>
              <a:gd name="connsiteY3" fmla="*/ 1419622 h 1419622"/>
              <a:gd name="connsiteX4" fmla="*/ 0 w 9144000"/>
              <a:gd name="connsiteY4" fmla="*/ 0 h 1419622"/>
              <a:gd name="connsiteX0" fmla="*/ 0 w 9144000"/>
              <a:gd name="connsiteY0" fmla="*/ 731961 h 2151583"/>
              <a:gd name="connsiteX1" fmla="*/ 6920179 w 9144000"/>
              <a:gd name="connsiteY1" fmla="*/ 0 h 2151583"/>
              <a:gd name="connsiteX2" fmla="*/ 9144000 w 9144000"/>
              <a:gd name="connsiteY2" fmla="*/ 731961 h 2151583"/>
              <a:gd name="connsiteX3" fmla="*/ 9144000 w 9144000"/>
              <a:gd name="connsiteY3" fmla="*/ 2151583 h 2151583"/>
              <a:gd name="connsiteX4" fmla="*/ 0 w 9144000"/>
              <a:gd name="connsiteY4" fmla="*/ 2151583 h 2151583"/>
              <a:gd name="connsiteX5" fmla="*/ 0 w 9144000"/>
              <a:gd name="connsiteY5" fmla="*/ 731961 h 2151583"/>
              <a:gd name="connsiteX0" fmla="*/ 21945 w 9144000"/>
              <a:gd name="connsiteY0" fmla="*/ 1156243 h 2151583"/>
              <a:gd name="connsiteX1" fmla="*/ 6920179 w 9144000"/>
              <a:gd name="connsiteY1" fmla="*/ 0 h 2151583"/>
              <a:gd name="connsiteX2" fmla="*/ 9144000 w 9144000"/>
              <a:gd name="connsiteY2" fmla="*/ 731961 h 2151583"/>
              <a:gd name="connsiteX3" fmla="*/ 9144000 w 9144000"/>
              <a:gd name="connsiteY3" fmla="*/ 2151583 h 2151583"/>
              <a:gd name="connsiteX4" fmla="*/ 0 w 9144000"/>
              <a:gd name="connsiteY4" fmla="*/ 2151583 h 2151583"/>
              <a:gd name="connsiteX5" fmla="*/ 21945 w 9144000"/>
              <a:gd name="connsiteY5" fmla="*/ 1156243 h 2151583"/>
              <a:gd name="connsiteX0" fmla="*/ 21945 w 9144000"/>
              <a:gd name="connsiteY0" fmla="*/ 1156243 h 2151583"/>
              <a:gd name="connsiteX1" fmla="*/ 6920179 w 9144000"/>
              <a:gd name="connsiteY1" fmla="*/ 0 h 2151583"/>
              <a:gd name="connsiteX2" fmla="*/ 9144000 w 9144000"/>
              <a:gd name="connsiteY2" fmla="*/ 731961 h 2151583"/>
              <a:gd name="connsiteX3" fmla="*/ 9144000 w 9144000"/>
              <a:gd name="connsiteY3" fmla="*/ 2151583 h 2151583"/>
              <a:gd name="connsiteX4" fmla="*/ 0 w 9144000"/>
              <a:gd name="connsiteY4" fmla="*/ 2151583 h 2151583"/>
              <a:gd name="connsiteX5" fmla="*/ 21945 w 9144000"/>
              <a:gd name="connsiteY5" fmla="*/ 1156243 h 2151583"/>
              <a:gd name="connsiteX0" fmla="*/ 21945 w 9144000"/>
              <a:gd name="connsiteY0" fmla="*/ 1156243 h 2151583"/>
              <a:gd name="connsiteX1" fmla="*/ 6920179 w 9144000"/>
              <a:gd name="connsiteY1" fmla="*/ 0 h 2151583"/>
              <a:gd name="connsiteX2" fmla="*/ 9144000 w 9144000"/>
              <a:gd name="connsiteY2" fmla="*/ 731961 h 2151583"/>
              <a:gd name="connsiteX3" fmla="*/ 9144000 w 9144000"/>
              <a:gd name="connsiteY3" fmla="*/ 2151583 h 2151583"/>
              <a:gd name="connsiteX4" fmla="*/ 0 w 9144000"/>
              <a:gd name="connsiteY4" fmla="*/ 2151583 h 2151583"/>
              <a:gd name="connsiteX5" fmla="*/ 21945 w 9144000"/>
              <a:gd name="connsiteY5" fmla="*/ 1156243 h 2151583"/>
              <a:gd name="connsiteX0" fmla="*/ 21945 w 9144000"/>
              <a:gd name="connsiteY0" fmla="*/ 1156243 h 2151583"/>
              <a:gd name="connsiteX1" fmla="*/ 6920179 w 9144000"/>
              <a:gd name="connsiteY1" fmla="*/ 0 h 2151583"/>
              <a:gd name="connsiteX2" fmla="*/ 9144000 w 9144000"/>
              <a:gd name="connsiteY2" fmla="*/ 731961 h 2151583"/>
              <a:gd name="connsiteX3" fmla="*/ 9144000 w 9144000"/>
              <a:gd name="connsiteY3" fmla="*/ 2151583 h 2151583"/>
              <a:gd name="connsiteX4" fmla="*/ 0 w 9144000"/>
              <a:gd name="connsiteY4" fmla="*/ 2151583 h 2151583"/>
              <a:gd name="connsiteX5" fmla="*/ 21945 w 9144000"/>
              <a:gd name="connsiteY5" fmla="*/ 1156243 h 2151583"/>
              <a:gd name="connsiteX0" fmla="*/ 21945 w 9144000"/>
              <a:gd name="connsiteY0" fmla="*/ 1156480 h 2151820"/>
              <a:gd name="connsiteX1" fmla="*/ 6920179 w 9144000"/>
              <a:gd name="connsiteY1" fmla="*/ 237 h 2151820"/>
              <a:gd name="connsiteX2" fmla="*/ 9144000 w 9144000"/>
              <a:gd name="connsiteY2" fmla="*/ 732198 h 2151820"/>
              <a:gd name="connsiteX3" fmla="*/ 9144000 w 9144000"/>
              <a:gd name="connsiteY3" fmla="*/ 2151820 h 2151820"/>
              <a:gd name="connsiteX4" fmla="*/ 0 w 9144000"/>
              <a:gd name="connsiteY4" fmla="*/ 2151820 h 2151820"/>
              <a:gd name="connsiteX5" fmla="*/ 21945 w 9144000"/>
              <a:gd name="connsiteY5" fmla="*/ 1156480 h 2151820"/>
              <a:gd name="connsiteX0" fmla="*/ 21945 w 9144000"/>
              <a:gd name="connsiteY0" fmla="*/ 1156258 h 2151598"/>
              <a:gd name="connsiteX1" fmla="*/ 6920179 w 9144000"/>
              <a:gd name="connsiteY1" fmla="*/ 15 h 2151598"/>
              <a:gd name="connsiteX2" fmla="*/ 9144000 w 9144000"/>
              <a:gd name="connsiteY2" fmla="*/ 731976 h 2151598"/>
              <a:gd name="connsiteX3" fmla="*/ 9144000 w 9144000"/>
              <a:gd name="connsiteY3" fmla="*/ 2151598 h 2151598"/>
              <a:gd name="connsiteX4" fmla="*/ 0 w 9144000"/>
              <a:gd name="connsiteY4" fmla="*/ 2151598 h 2151598"/>
              <a:gd name="connsiteX5" fmla="*/ 21945 w 9144000"/>
              <a:gd name="connsiteY5" fmla="*/ 1156258 h 2151598"/>
              <a:gd name="connsiteX0" fmla="*/ 21945 w 9144000"/>
              <a:gd name="connsiteY0" fmla="*/ 1156291 h 2151631"/>
              <a:gd name="connsiteX1" fmla="*/ 6920179 w 9144000"/>
              <a:gd name="connsiteY1" fmla="*/ 48 h 2151631"/>
              <a:gd name="connsiteX2" fmla="*/ 9144000 w 9144000"/>
              <a:gd name="connsiteY2" fmla="*/ 732009 h 2151631"/>
              <a:gd name="connsiteX3" fmla="*/ 9144000 w 9144000"/>
              <a:gd name="connsiteY3" fmla="*/ 2151631 h 2151631"/>
              <a:gd name="connsiteX4" fmla="*/ 0 w 9144000"/>
              <a:gd name="connsiteY4" fmla="*/ 2151631 h 2151631"/>
              <a:gd name="connsiteX5" fmla="*/ 21945 w 9144000"/>
              <a:gd name="connsiteY5" fmla="*/ 1156291 h 2151631"/>
              <a:gd name="connsiteX0" fmla="*/ 0 w 9158631"/>
              <a:gd name="connsiteY0" fmla="*/ 1185551 h 2151631"/>
              <a:gd name="connsiteX1" fmla="*/ 6934810 w 9158631"/>
              <a:gd name="connsiteY1" fmla="*/ 48 h 2151631"/>
              <a:gd name="connsiteX2" fmla="*/ 9158631 w 9158631"/>
              <a:gd name="connsiteY2" fmla="*/ 732009 h 2151631"/>
              <a:gd name="connsiteX3" fmla="*/ 9158631 w 9158631"/>
              <a:gd name="connsiteY3" fmla="*/ 2151631 h 2151631"/>
              <a:gd name="connsiteX4" fmla="*/ 14631 w 9158631"/>
              <a:gd name="connsiteY4" fmla="*/ 2151631 h 2151631"/>
              <a:gd name="connsiteX5" fmla="*/ 0 w 9158631"/>
              <a:gd name="connsiteY5" fmla="*/ 1185551 h 2151631"/>
              <a:gd name="connsiteX0" fmla="*/ 0 w 9158631"/>
              <a:gd name="connsiteY0" fmla="*/ 1185551 h 2151631"/>
              <a:gd name="connsiteX1" fmla="*/ 6934810 w 9158631"/>
              <a:gd name="connsiteY1" fmla="*/ 48 h 2151631"/>
              <a:gd name="connsiteX2" fmla="*/ 9158631 w 9158631"/>
              <a:gd name="connsiteY2" fmla="*/ 732009 h 2151631"/>
              <a:gd name="connsiteX3" fmla="*/ 9158631 w 9158631"/>
              <a:gd name="connsiteY3" fmla="*/ 2151631 h 2151631"/>
              <a:gd name="connsiteX4" fmla="*/ 14631 w 9158631"/>
              <a:gd name="connsiteY4" fmla="*/ 2151631 h 2151631"/>
              <a:gd name="connsiteX5" fmla="*/ 0 w 9158631"/>
              <a:gd name="connsiteY5" fmla="*/ 1185551 h 2151631"/>
              <a:gd name="connsiteX0" fmla="*/ 0 w 9158631"/>
              <a:gd name="connsiteY0" fmla="*/ 1185551 h 2151631"/>
              <a:gd name="connsiteX1" fmla="*/ 6934810 w 9158631"/>
              <a:gd name="connsiteY1" fmla="*/ 48 h 2151631"/>
              <a:gd name="connsiteX2" fmla="*/ 9158631 w 9158631"/>
              <a:gd name="connsiteY2" fmla="*/ 732009 h 2151631"/>
              <a:gd name="connsiteX3" fmla="*/ 9158631 w 9158631"/>
              <a:gd name="connsiteY3" fmla="*/ 2151631 h 2151631"/>
              <a:gd name="connsiteX4" fmla="*/ 14631 w 9158631"/>
              <a:gd name="connsiteY4" fmla="*/ 2151631 h 2151631"/>
              <a:gd name="connsiteX5" fmla="*/ 0 w 9158631"/>
              <a:gd name="connsiteY5" fmla="*/ 1185551 h 2151631"/>
              <a:gd name="connsiteX0" fmla="*/ 0 w 9158631"/>
              <a:gd name="connsiteY0" fmla="*/ 1185503 h 2151583"/>
              <a:gd name="connsiteX1" fmla="*/ 6934810 w 9158631"/>
              <a:gd name="connsiteY1" fmla="*/ 0 h 2151583"/>
              <a:gd name="connsiteX2" fmla="*/ 9158631 w 9158631"/>
              <a:gd name="connsiteY2" fmla="*/ 731961 h 2151583"/>
              <a:gd name="connsiteX3" fmla="*/ 9158631 w 9158631"/>
              <a:gd name="connsiteY3" fmla="*/ 2151583 h 2151583"/>
              <a:gd name="connsiteX4" fmla="*/ 14631 w 9158631"/>
              <a:gd name="connsiteY4" fmla="*/ 2151583 h 2151583"/>
              <a:gd name="connsiteX5" fmla="*/ 0 w 9158631"/>
              <a:gd name="connsiteY5" fmla="*/ 1185503 h 2151583"/>
              <a:gd name="connsiteX0" fmla="*/ 0 w 9158631"/>
              <a:gd name="connsiteY0" fmla="*/ 1185503 h 2151583"/>
              <a:gd name="connsiteX1" fmla="*/ 6934810 w 9158631"/>
              <a:gd name="connsiteY1" fmla="*/ 0 h 2151583"/>
              <a:gd name="connsiteX2" fmla="*/ 9158631 w 9158631"/>
              <a:gd name="connsiteY2" fmla="*/ 731961 h 2151583"/>
              <a:gd name="connsiteX3" fmla="*/ 9158631 w 9158631"/>
              <a:gd name="connsiteY3" fmla="*/ 2151583 h 2151583"/>
              <a:gd name="connsiteX4" fmla="*/ 14631 w 9158631"/>
              <a:gd name="connsiteY4" fmla="*/ 2151583 h 2151583"/>
              <a:gd name="connsiteX5" fmla="*/ 0 w 9158631"/>
              <a:gd name="connsiteY5" fmla="*/ 1185503 h 2151583"/>
              <a:gd name="connsiteX0" fmla="*/ 0 w 9158631"/>
              <a:gd name="connsiteY0" fmla="*/ 1185503 h 2151583"/>
              <a:gd name="connsiteX1" fmla="*/ 6934810 w 9158631"/>
              <a:gd name="connsiteY1" fmla="*/ 0 h 2151583"/>
              <a:gd name="connsiteX2" fmla="*/ 9158631 w 9158631"/>
              <a:gd name="connsiteY2" fmla="*/ 914841 h 2151583"/>
              <a:gd name="connsiteX3" fmla="*/ 9158631 w 9158631"/>
              <a:gd name="connsiteY3" fmla="*/ 2151583 h 2151583"/>
              <a:gd name="connsiteX4" fmla="*/ 14631 w 9158631"/>
              <a:gd name="connsiteY4" fmla="*/ 2151583 h 2151583"/>
              <a:gd name="connsiteX5" fmla="*/ 0 w 9158631"/>
              <a:gd name="connsiteY5" fmla="*/ 1185503 h 2151583"/>
              <a:gd name="connsiteX0" fmla="*/ 0 w 9158631"/>
              <a:gd name="connsiteY0" fmla="*/ 1185503 h 2151583"/>
              <a:gd name="connsiteX1" fmla="*/ 6934810 w 9158631"/>
              <a:gd name="connsiteY1" fmla="*/ 0 h 2151583"/>
              <a:gd name="connsiteX2" fmla="*/ 9158631 w 9158631"/>
              <a:gd name="connsiteY2" fmla="*/ 914841 h 2151583"/>
              <a:gd name="connsiteX3" fmla="*/ 9158631 w 9158631"/>
              <a:gd name="connsiteY3" fmla="*/ 2151583 h 2151583"/>
              <a:gd name="connsiteX4" fmla="*/ 14631 w 9158631"/>
              <a:gd name="connsiteY4" fmla="*/ 2151583 h 2151583"/>
              <a:gd name="connsiteX5" fmla="*/ 0 w 9158631"/>
              <a:gd name="connsiteY5" fmla="*/ 1185503 h 2151583"/>
              <a:gd name="connsiteX0" fmla="*/ 0 w 9158631"/>
              <a:gd name="connsiteY0" fmla="*/ 1185503 h 2151583"/>
              <a:gd name="connsiteX1" fmla="*/ 6934810 w 9158631"/>
              <a:gd name="connsiteY1" fmla="*/ 0 h 2151583"/>
              <a:gd name="connsiteX2" fmla="*/ 9158631 w 9158631"/>
              <a:gd name="connsiteY2" fmla="*/ 914841 h 2151583"/>
              <a:gd name="connsiteX3" fmla="*/ 9158631 w 9158631"/>
              <a:gd name="connsiteY3" fmla="*/ 2151583 h 2151583"/>
              <a:gd name="connsiteX4" fmla="*/ 14631 w 9158631"/>
              <a:gd name="connsiteY4" fmla="*/ 2151583 h 2151583"/>
              <a:gd name="connsiteX5" fmla="*/ 0 w 9158631"/>
              <a:gd name="connsiteY5" fmla="*/ 1185503 h 215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8631" h="2151583">
                <a:moveTo>
                  <a:pt x="0" y="1185503"/>
                </a:moveTo>
                <a:lnTo>
                  <a:pt x="6934810" y="0"/>
                </a:lnTo>
                <a:cubicBezTo>
                  <a:pt x="7690714" y="309823"/>
                  <a:pt x="8358836" y="634278"/>
                  <a:pt x="9158631" y="914841"/>
                </a:cubicBezTo>
                <a:lnTo>
                  <a:pt x="9158631" y="2151583"/>
                </a:lnTo>
                <a:lnTo>
                  <a:pt x="14631" y="2151583"/>
                </a:lnTo>
                <a:lnTo>
                  <a:pt x="0" y="1185503"/>
                </a:lnTo>
                <a:close/>
              </a:path>
            </a:pathLst>
          </a:cu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latinLnBrk="1"/>
            <a:endParaRPr lang="ko-KR" altLang="en-US">
              <a:solidFill>
                <a:srgbClr val="FFFFFF"/>
              </a:solidFill>
              <a:latin typeface="Arial"/>
              <a:ea typeface="Arial Unicode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7420" y="4606862"/>
            <a:ext cx="321871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378" latinLnBrk="1"/>
            <a:r>
              <a:rPr lang="fa-IR" altLang="ko-KR" sz="2400" b="1" dirty="0" smtClean="0">
                <a:solidFill>
                  <a:srgbClr val="0070C0"/>
                </a:solidFill>
                <a:latin typeface="IRANSans" panose="020B0506030804020204" pitchFamily="34" charset="-78"/>
                <a:ea typeface="Arial Unicode MS"/>
                <a:cs typeface="B Titr" panose="00000700000000000000" pitchFamily="2" charset="-78"/>
              </a:rPr>
              <a:t>قابلیت تکثیر وتوسعه فعالیت</a:t>
            </a:r>
            <a:endParaRPr lang="ko-KR" altLang="en-US" sz="2400" b="1" dirty="0">
              <a:solidFill>
                <a:srgbClr val="0070C0"/>
              </a:solidFill>
              <a:latin typeface="IRANSans" panose="020B0506030804020204" pitchFamily="34" charset="-78"/>
              <a:ea typeface="Arial Unicode MS"/>
              <a:cs typeface="B Titr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029" y="5033697"/>
            <a:ext cx="8970574" cy="7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spcAft>
                <a:spcPts val="600"/>
              </a:spcAft>
            </a:pPr>
            <a:r>
              <a:rPr lang="fa-IR" sz="1350" kern="100" dirty="0" smtClean="0">
                <a:latin typeface="Aptos"/>
                <a:ea typeface="Times New Roman" panose="02020603050405020304" pitchFamily="18" charset="0"/>
                <a:cs typeface="B Nazanin" panose="00000400000000000000" pitchFamily="2" charset="-78"/>
              </a:rPr>
              <a:t>نونوادرنظر </a:t>
            </a:r>
            <a:r>
              <a:rPr lang="fa-IR" sz="1350" kern="100" dirty="0">
                <a:latin typeface="Aptos"/>
                <a:ea typeface="Times New Roman" panose="02020603050405020304" pitchFamily="18" charset="0"/>
                <a:cs typeface="B Nazanin" panose="00000400000000000000" pitchFamily="2" charset="-78"/>
              </a:rPr>
              <a:t>دارد محتوا وبسته اموزشی تربیتی </a:t>
            </a:r>
            <a:r>
              <a:rPr lang="fa-IR" sz="1350" kern="100" dirty="0" smtClean="0">
                <a:latin typeface="Aptos"/>
                <a:ea typeface="Times New Roman" panose="02020603050405020304" pitchFamily="18" charset="0"/>
                <a:cs typeface="B Nazanin" panose="00000400000000000000" pitchFamily="2" charset="-78"/>
              </a:rPr>
              <a:t>ماجرابامحوریت </a:t>
            </a:r>
            <a:r>
              <a:rPr lang="fa-IR" sz="1350" kern="100" dirty="0">
                <a:latin typeface="Aptos"/>
                <a:ea typeface="Times New Roman" panose="02020603050405020304" pitchFamily="18" charset="0"/>
                <a:cs typeface="B Nazanin" panose="00000400000000000000" pitchFamily="2" charset="-78"/>
              </a:rPr>
              <a:t>قرآن به نوجوانان شهر واستان وکشورآماده کرده ودوره تربیت مربی برگزار کند.  </a:t>
            </a:r>
            <a:endParaRPr lang="en-US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Low" rtl="1">
              <a:spcAft>
                <a:spcPts val="600"/>
              </a:spcAft>
            </a:pPr>
            <a:r>
              <a:rPr lang="fa-IR" sz="1350" kern="100" dirty="0">
                <a:latin typeface="Aptos"/>
                <a:ea typeface="Times New Roman" panose="02020603050405020304" pitchFamily="18" charset="0"/>
                <a:cs typeface="B Nazanin" panose="00000400000000000000" pitchFamily="2" charset="-78"/>
              </a:rPr>
              <a:t>در حقیقت ترویج وکاربردی کردن مفاهیم ومعارف وعلوم قرآنی در زندگی نوجوان امروزی مهم ترین ماموریت </a:t>
            </a:r>
            <a:r>
              <a:rPr lang="fa-IR" sz="1350" kern="100" dirty="0" smtClean="0">
                <a:latin typeface="Aptos"/>
                <a:ea typeface="Times New Roman" panose="02020603050405020304" pitchFamily="18" charset="0"/>
                <a:cs typeface="B Nazanin" panose="00000400000000000000" pitchFamily="2" charset="-78"/>
              </a:rPr>
              <a:t>مااست </a:t>
            </a:r>
            <a:r>
              <a:rPr lang="fa-IR" sz="1350" kern="100" dirty="0">
                <a:latin typeface="Aptos"/>
                <a:ea typeface="Times New Roman" panose="02020603050405020304" pitchFamily="18" charset="0"/>
                <a:cs typeface="B Nazanin" panose="00000400000000000000" pitchFamily="2" charset="-78"/>
              </a:rPr>
              <a:t>تا با تربیت 7 بعدی ، یاری رسان در شکل گیری شخصیت نوجوان باشد و در زندگی وجامعه مهدوی مومن، متعهد، فعال وموثر وزمینه ساز ظهور حضرت حجت عجل اله تعالی باشد.</a:t>
            </a:r>
            <a:endParaRPr lang="en-US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oogle Shape;1170;p61"/>
          <p:cNvGrpSpPr/>
          <p:nvPr/>
        </p:nvGrpSpPr>
        <p:grpSpPr>
          <a:xfrm>
            <a:off x="1828450" y="132125"/>
            <a:ext cx="1376426" cy="1194972"/>
            <a:chOff x="840300" y="2985900"/>
            <a:chExt cx="744900" cy="646700"/>
          </a:xfrm>
        </p:grpSpPr>
        <p:sp>
          <p:nvSpPr>
            <p:cNvPr id="8" name="Google Shape;1171;p61"/>
            <p:cNvSpPr/>
            <p:nvPr/>
          </p:nvSpPr>
          <p:spPr>
            <a:xfrm>
              <a:off x="840300" y="3002125"/>
              <a:ext cx="744900" cy="630475"/>
            </a:xfrm>
            <a:custGeom>
              <a:avLst/>
              <a:gdLst/>
              <a:ahLst/>
              <a:cxnLst/>
              <a:rect l="l" t="t" r="r" b="b"/>
              <a:pathLst>
                <a:path w="29796" h="25219" extrusionOk="0">
                  <a:moveTo>
                    <a:pt x="24079" y="7316"/>
                  </a:moveTo>
                  <a:cubicBezTo>
                    <a:pt x="24316" y="7316"/>
                    <a:pt x="24555" y="7321"/>
                    <a:pt x="24795" y="7329"/>
                  </a:cubicBezTo>
                  <a:lnTo>
                    <a:pt x="24858" y="7329"/>
                  </a:lnTo>
                  <a:lnTo>
                    <a:pt x="24858" y="7371"/>
                  </a:lnTo>
                  <a:cubicBezTo>
                    <a:pt x="24753" y="12602"/>
                    <a:pt x="24878" y="17812"/>
                    <a:pt x="25192" y="23043"/>
                  </a:cubicBezTo>
                  <a:cubicBezTo>
                    <a:pt x="23979" y="23043"/>
                    <a:pt x="22640" y="23064"/>
                    <a:pt x="21280" y="23064"/>
                  </a:cubicBezTo>
                  <a:cubicBezTo>
                    <a:pt x="21342" y="23043"/>
                    <a:pt x="21405" y="22980"/>
                    <a:pt x="21405" y="22876"/>
                  </a:cubicBezTo>
                  <a:cubicBezTo>
                    <a:pt x="21510" y="17749"/>
                    <a:pt x="21489" y="12602"/>
                    <a:pt x="21384" y="7476"/>
                  </a:cubicBezTo>
                  <a:cubicBezTo>
                    <a:pt x="22295" y="7376"/>
                    <a:pt x="23179" y="7316"/>
                    <a:pt x="24079" y="7316"/>
                  </a:cubicBezTo>
                  <a:close/>
                  <a:moveTo>
                    <a:pt x="18811" y="9066"/>
                  </a:moveTo>
                  <a:cubicBezTo>
                    <a:pt x="18936" y="13711"/>
                    <a:pt x="18957" y="18335"/>
                    <a:pt x="18936" y="22980"/>
                  </a:cubicBezTo>
                  <a:cubicBezTo>
                    <a:pt x="18936" y="23022"/>
                    <a:pt x="18936" y="23064"/>
                    <a:pt x="18957" y="23085"/>
                  </a:cubicBezTo>
                  <a:cubicBezTo>
                    <a:pt x="17534" y="23064"/>
                    <a:pt x="16258" y="23064"/>
                    <a:pt x="15442" y="23064"/>
                  </a:cubicBezTo>
                  <a:cubicBezTo>
                    <a:pt x="15463" y="23043"/>
                    <a:pt x="15463" y="23022"/>
                    <a:pt x="15463" y="22980"/>
                  </a:cubicBezTo>
                  <a:cubicBezTo>
                    <a:pt x="15526" y="18440"/>
                    <a:pt x="15421" y="13878"/>
                    <a:pt x="15149" y="9338"/>
                  </a:cubicBezTo>
                  <a:cubicBezTo>
                    <a:pt x="16342" y="9171"/>
                    <a:pt x="17576" y="9108"/>
                    <a:pt x="18811" y="9066"/>
                  </a:cubicBezTo>
                  <a:close/>
                  <a:moveTo>
                    <a:pt x="10224" y="13593"/>
                  </a:moveTo>
                  <a:cubicBezTo>
                    <a:pt x="11111" y="13593"/>
                    <a:pt x="12002" y="13646"/>
                    <a:pt x="12868" y="13711"/>
                  </a:cubicBezTo>
                  <a:cubicBezTo>
                    <a:pt x="12806" y="16850"/>
                    <a:pt x="12910" y="19988"/>
                    <a:pt x="13182" y="23085"/>
                  </a:cubicBezTo>
                  <a:cubicBezTo>
                    <a:pt x="12073" y="23085"/>
                    <a:pt x="10943" y="23085"/>
                    <a:pt x="9793" y="23127"/>
                  </a:cubicBezTo>
                  <a:lnTo>
                    <a:pt x="9793" y="23064"/>
                  </a:lnTo>
                  <a:cubicBezTo>
                    <a:pt x="9500" y="19904"/>
                    <a:pt x="9395" y="16766"/>
                    <a:pt x="9479" y="13606"/>
                  </a:cubicBezTo>
                  <a:cubicBezTo>
                    <a:pt x="9726" y="13597"/>
                    <a:pt x="9975" y="13593"/>
                    <a:pt x="10224" y="13593"/>
                  </a:cubicBezTo>
                  <a:close/>
                  <a:moveTo>
                    <a:pt x="4812" y="16445"/>
                  </a:moveTo>
                  <a:cubicBezTo>
                    <a:pt x="5275" y="16445"/>
                    <a:pt x="5815" y="16565"/>
                    <a:pt x="6110" y="16578"/>
                  </a:cubicBezTo>
                  <a:cubicBezTo>
                    <a:pt x="7052" y="16661"/>
                    <a:pt x="7261" y="16912"/>
                    <a:pt x="7177" y="17833"/>
                  </a:cubicBezTo>
                  <a:cubicBezTo>
                    <a:pt x="7114" y="18565"/>
                    <a:pt x="7072" y="19298"/>
                    <a:pt x="7052" y="20030"/>
                  </a:cubicBezTo>
                  <a:cubicBezTo>
                    <a:pt x="6989" y="20909"/>
                    <a:pt x="6696" y="22311"/>
                    <a:pt x="7052" y="23127"/>
                  </a:cubicBezTo>
                  <a:cubicBezTo>
                    <a:pt x="5943" y="23127"/>
                    <a:pt x="4855" y="23148"/>
                    <a:pt x="3767" y="23148"/>
                  </a:cubicBezTo>
                  <a:cubicBezTo>
                    <a:pt x="3913" y="21767"/>
                    <a:pt x="3976" y="20344"/>
                    <a:pt x="4039" y="18963"/>
                  </a:cubicBezTo>
                  <a:cubicBezTo>
                    <a:pt x="4059" y="18544"/>
                    <a:pt x="3829" y="17059"/>
                    <a:pt x="4059" y="16703"/>
                  </a:cubicBezTo>
                  <a:cubicBezTo>
                    <a:pt x="4198" y="16504"/>
                    <a:pt x="4486" y="16445"/>
                    <a:pt x="4812" y="16445"/>
                  </a:cubicBezTo>
                  <a:close/>
                  <a:moveTo>
                    <a:pt x="1954" y="1"/>
                  </a:moveTo>
                  <a:cubicBezTo>
                    <a:pt x="1889" y="1"/>
                    <a:pt x="1821" y="37"/>
                    <a:pt x="1779" y="111"/>
                  </a:cubicBezTo>
                  <a:cubicBezTo>
                    <a:pt x="1549" y="550"/>
                    <a:pt x="1318" y="1010"/>
                    <a:pt x="1046" y="1471"/>
                  </a:cubicBezTo>
                  <a:cubicBezTo>
                    <a:pt x="959" y="1631"/>
                    <a:pt x="1094" y="1771"/>
                    <a:pt x="1227" y="1771"/>
                  </a:cubicBezTo>
                  <a:cubicBezTo>
                    <a:pt x="1285" y="1771"/>
                    <a:pt x="1343" y="1744"/>
                    <a:pt x="1381" y="1680"/>
                  </a:cubicBezTo>
                  <a:lnTo>
                    <a:pt x="1842" y="801"/>
                  </a:lnTo>
                  <a:lnTo>
                    <a:pt x="1842" y="801"/>
                  </a:lnTo>
                  <a:cubicBezTo>
                    <a:pt x="1214" y="8229"/>
                    <a:pt x="900" y="15699"/>
                    <a:pt x="900" y="23148"/>
                  </a:cubicBezTo>
                  <a:lnTo>
                    <a:pt x="272" y="23148"/>
                  </a:lnTo>
                  <a:cubicBezTo>
                    <a:pt x="0" y="23148"/>
                    <a:pt x="0" y="23545"/>
                    <a:pt x="272" y="23545"/>
                  </a:cubicBezTo>
                  <a:lnTo>
                    <a:pt x="900" y="23545"/>
                  </a:lnTo>
                  <a:lnTo>
                    <a:pt x="900" y="25031"/>
                  </a:lnTo>
                  <a:cubicBezTo>
                    <a:pt x="900" y="25156"/>
                    <a:pt x="994" y="25219"/>
                    <a:pt x="1088" y="25219"/>
                  </a:cubicBezTo>
                  <a:cubicBezTo>
                    <a:pt x="1182" y="25219"/>
                    <a:pt x="1277" y="25156"/>
                    <a:pt x="1277" y="25031"/>
                  </a:cubicBezTo>
                  <a:lnTo>
                    <a:pt x="1277" y="23545"/>
                  </a:lnTo>
                  <a:cubicBezTo>
                    <a:pt x="6445" y="23482"/>
                    <a:pt x="11613" y="23441"/>
                    <a:pt x="16760" y="23378"/>
                  </a:cubicBezTo>
                  <a:lnTo>
                    <a:pt x="25025" y="23294"/>
                  </a:lnTo>
                  <a:cubicBezTo>
                    <a:pt x="25739" y="23294"/>
                    <a:pt x="26577" y="23394"/>
                    <a:pt x="27373" y="23394"/>
                  </a:cubicBezTo>
                  <a:cubicBezTo>
                    <a:pt x="27837" y="23394"/>
                    <a:pt x="28286" y="23360"/>
                    <a:pt x="28687" y="23252"/>
                  </a:cubicBezTo>
                  <a:lnTo>
                    <a:pt x="28687" y="23252"/>
                  </a:lnTo>
                  <a:lnTo>
                    <a:pt x="28205" y="23692"/>
                  </a:lnTo>
                  <a:cubicBezTo>
                    <a:pt x="28055" y="23825"/>
                    <a:pt x="28185" y="24026"/>
                    <a:pt x="28351" y="24026"/>
                  </a:cubicBezTo>
                  <a:cubicBezTo>
                    <a:pt x="28392" y="24026"/>
                    <a:pt x="28435" y="24014"/>
                    <a:pt x="28477" y="23985"/>
                  </a:cubicBezTo>
                  <a:cubicBezTo>
                    <a:pt x="28875" y="23650"/>
                    <a:pt x="29272" y="23273"/>
                    <a:pt x="29670" y="22938"/>
                  </a:cubicBezTo>
                  <a:cubicBezTo>
                    <a:pt x="29795" y="22917"/>
                    <a:pt x="29754" y="22750"/>
                    <a:pt x="29649" y="22666"/>
                  </a:cubicBezTo>
                  <a:cubicBezTo>
                    <a:pt x="29126" y="22311"/>
                    <a:pt x="28561" y="21913"/>
                    <a:pt x="28038" y="21557"/>
                  </a:cubicBezTo>
                  <a:cubicBezTo>
                    <a:pt x="27998" y="21525"/>
                    <a:pt x="27960" y="21512"/>
                    <a:pt x="27925" y="21512"/>
                  </a:cubicBezTo>
                  <a:cubicBezTo>
                    <a:pt x="27777" y="21512"/>
                    <a:pt x="27693" y="21757"/>
                    <a:pt x="27829" y="21892"/>
                  </a:cubicBezTo>
                  <a:lnTo>
                    <a:pt x="28938" y="22666"/>
                  </a:lnTo>
                  <a:cubicBezTo>
                    <a:pt x="28875" y="22708"/>
                    <a:pt x="28854" y="22750"/>
                    <a:pt x="28854" y="22834"/>
                  </a:cubicBezTo>
                  <a:cubicBezTo>
                    <a:pt x="28854" y="22938"/>
                    <a:pt x="27473" y="22980"/>
                    <a:pt x="25548" y="23043"/>
                  </a:cubicBezTo>
                  <a:cubicBezTo>
                    <a:pt x="25213" y="17833"/>
                    <a:pt x="25109" y="12602"/>
                    <a:pt x="25213" y="7371"/>
                  </a:cubicBezTo>
                  <a:cubicBezTo>
                    <a:pt x="25213" y="7243"/>
                    <a:pt x="25101" y="7179"/>
                    <a:pt x="25003" y="7179"/>
                  </a:cubicBezTo>
                  <a:cubicBezTo>
                    <a:pt x="24989" y="7179"/>
                    <a:pt x="24975" y="7180"/>
                    <a:pt x="24962" y="7183"/>
                  </a:cubicBezTo>
                  <a:cubicBezTo>
                    <a:pt x="24983" y="7078"/>
                    <a:pt x="24920" y="6932"/>
                    <a:pt x="24774" y="6932"/>
                  </a:cubicBezTo>
                  <a:cubicBezTo>
                    <a:pt x="24584" y="6928"/>
                    <a:pt x="24394" y="6927"/>
                    <a:pt x="24205" y="6927"/>
                  </a:cubicBezTo>
                  <a:cubicBezTo>
                    <a:pt x="23229" y="6927"/>
                    <a:pt x="22265" y="6973"/>
                    <a:pt x="21300" y="7078"/>
                  </a:cubicBezTo>
                  <a:cubicBezTo>
                    <a:pt x="21238" y="7078"/>
                    <a:pt x="21196" y="7120"/>
                    <a:pt x="21154" y="7162"/>
                  </a:cubicBezTo>
                  <a:cubicBezTo>
                    <a:pt x="21049" y="7162"/>
                    <a:pt x="20945" y="7225"/>
                    <a:pt x="20945" y="7350"/>
                  </a:cubicBezTo>
                  <a:cubicBezTo>
                    <a:pt x="21049" y="12518"/>
                    <a:pt x="21091" y="17707"/>
                    <a:pt x="20987" y="22855"/>
                  </a:cubicBezTo>
                  <a:cubicBezTo>
                    <a:pt x="20987" y="22959"/>
                    <a:pt x="21028" y="23022"/>
                    <a:pt x="21112" y="23043"/>
                  </a:cubicBezTo>
                  <a:lnTo>
                    <a:pt x="19271" y="23043"/>
                  </a:lnTo>
                  <a:cubicBezTo>
                    <a:pt x="19313" y="23022"/>
                    <a:pt x="19313" y="22980"/>
                    <a:pt x="19313" y="22938"/>
                  </a:cubicBezTo>
                  <a:cubicBezTo>
                    <a:pt x="19355" y="18251"/>
                    <a:pt x="19313" y="13565"/>
                    <a:pt x="19166" y="8899"/>
                  </a:cubicBezTo>
                  <a:cubicBezTo>
                    <a:pt x="19166" y="8836"/>
                    <a:pt x="19145" y="8794"/>
                    <a:pt x="19124" y="8752"/>
                  </a:cubicBezTo>
                  <a:cubicBezTo>
                    <a:pt x="19104" y="8689"/>
                    <a:pt x="19041" y="8627"/>
                    <a:pt x="18936" y="8627"/>
                  </a:cubicBezTo>
                  <a:cubicBezTo>
                    <a:pt x="17660" y="8648"/>
                    <a:pt x="16383" y="8731"/>
                    <a:pt x="15086" y="8899"/>
                  </a:cubicBezTo>
                  <a:cubicBezTo>
                    <a:pt x="14982" y="8899"/>
                    <a:pt x="14940" y="8961"/>
                    <a:pt x="14919" y="9045"/>
                  </a:cubicBezTo>
                  <a:cubicBezTo>
                    <a:pt x="14814" y="9045"/>
                    <a:pt x="14710" y="9108"/>
                    <a:pt x="14730" y="9233"/>
                  </a:cubicBezTo>
                  <a:cubicBezTo>
                    <a:pt x="14982" y="13774"/>
                    <a:pt x="15086" y="18356"/>
                    <a:pt x="15044" y="22917"/>
                  </a:cubicBezTo>
                  <a:cubicBezTo>
                    <a:pt x="15044" y="22938"/>
                    <a:pt x="15044" y="22959"/>
                    <a:pt x="15065" y="22980"/>
                  </a:cubicBezTo>
                  <a:lnTo>
                    <a:pt x="13601" y="22980"/>
                  </a:lnTo>
                  <a:cubicBezTo>
                    <a:pt x="13287" y="19821"/>
                    <a:pt x="13182" y="16661"/>
                    <a:pt x="13287" y="13460"/>
                  </a:cubicBezTo>
                  <a:cubicBezTo>
                    <a:pt x="13287" y="13334"/>
                    <a:pt x="13182" y="13293"/>
                    <a:pt x="13098" y="13293"/>
                  </a:cubicBezTo>
                  <a:cubicBezTo>
                    <a:pt x="13078" y="13230"/>
                    <a:pt x="13036" y="13209"/>
                    <a:pt x="12952" y="13209"/>
                  </a:cubicBezTo>
                  <a:cubicBezTo>
                    <a:pt x="11979" y="13128"/>
                    <a:pt x="11018" y="13097"/>
                    <a:pt x="10050" y="13097"/>
                  </a:cubicBezTo>
                  <a:cubicBezTo>
                    <a:pt x="9770" y="13097"/>
                    <a:pt x="9489" y="13100"/>
                    <a:pt x="9207" y="13104"/>
                  </a:cubicBezTo>
                  <a:cubicBezTo>
                    <a:pt x="8997" y="13104"/>
                    <a:pt x="8976" y="13355"/>
                    <a:pt x="9102" y="13460"/>
                  </a:cubicBezTo>
                  <a:cubicBezTo>
                    <a:pt x="9018" y="16640"/>
                    <a:pt x="9123" y="19800"/>
                    <a:pt x="9416" y="22959"/>
                  </a:cubicBezTo>
                  <a:cubicBezTo>
                    <a:pt x="9416" y="22980"/>
                    <a:pt x="9416" y="22980"/>
                    <a:pt x="9437" y="23022"/>
                  </a:cubicBezTo>
                  <a:cubicBezTo>
                    <a:pt x="8788" y="23022"/>
                    <a:pt x="8140" y="23022"/>
                    <a:pt x="7449" y="23043"/>
                  </a:cubicBezTo>
                  <a:cubicBezTo>
                    <a:pt x="7491" y="22980"/>
                    <a:pt x="7491" y="22917"/>
                    <a:pt x="7449" y="22855"/>
                  </a:cubicBezTo>
                  <a:lnTo>
                    <a:pt x="7428" y="22834"/>
                  </a:lnTo>
                  <a:cubicBezTo>
                    <a:pt x="7386" y="22750"/>
                    <a:pt x="7324" y="22750"/>
                    <a:pt x="7282" y="22750"/>
                  </a:cubicBezTo>
                  <a:cubicBezTo>
                    <a:pt x="7407" y="22499"/>
                    <a:pt x="7428" y="22206"/>
                    <a:pt x="7407" y="21913"/>
                  </a:cubicBezTo>
                  <a:cubicBezTo>
                    <a:pt x="7407" y="21599"/>
                    <a:pt x="7428" y="21264"/>
                    <a:pt x="7428" y="20951"/>
                  </a:cubicBezTo>
                  <a:cubicBezTo>
                    <a:pt x="7449" y="20365"/>
                    <a:pt x="7491" y="19800"/>
                    <a:pt x="7512" y="19256"/>
                  </a:cubicBezTo>
                  <a:cubicBezTo>
                    <a:pt x="7554" y="18356"/>
                    <a:pt x="7826" y="17289"/>
                    <a:pt x="7700" y="16431"/>
                  </a:cubicBezTo>
                  <a:cubicBezTo>
                    <a:pt x="7700" y="16347"/>
                    <a:pt x="7616" y="16326"/>
                    <a:pt x="7554" y="16285"/>
                  </a:cubicBezTo>
                  <a:cubicBezTo>
                    <a:pt x="6549" y="15908"/>
                    <a:pt x="5001" y="16054"/>
                    <a:pt x="3892" y="15971"/>
                  </a:cubicBezTo>
                  <a:cubicBezTo>
                    <a:pt x="3787" y="15971"/>
                    <a:pt x="3683" y="16075"/>
                    <a:pt x="3683" y="16180"/>
                  </a:cubicBezTo>
                  <a:cubicBezTo>
                    <a:pt x="3683" y="18523"/>
                    <a:pt x="3620" y="20825"/>
                    <a:pt x="3369" y="23148"/>
                  </a:cubicBezTo>
                  <a:cubicBezTo>
                    <a:pt x="2699" y="23148"/>
                    <a:pt x="2009" y="23148"/>
                    <a:pt x="1339" y="23168"/>
                  </a:cubicBezTo>
                  <a:cubicBezTo>
                    <a:pt x="1318" y="15803"/>
                    <a:pt x="1632" y="8417"/>
                    <a:pt x="2260" y="1073"/>
                  </a:cubicBezTo>
                  <a:cubicBezTo>
                    <a:pt x="2427" y="1387"/>
                    <a:pt x="2616" y="1680"/>
                    <a:pt x="2804" y="1994"/>
                  </a:cubicBezTo>
                  <a:cubicBezTo>
                    <a:pt x="2842" y="2058"/>
                    <a:pt x="2900" y="2084"/>
                    <a:pt x="2958" y="2084"/>
                  </a:cubicBezTo>
                  <a:cubicBezTo>
                    <a:pt x="3091" y="2084"/>
                    <a:pt x="3226" y="1945"/>
                    <a:pt x="3139" y="1785"/>
                  </a:cubicBezTo>
                  <a:cubicBezTo>
                    <a:pt x="2846" y="1303"/>
                    <a:pt x="2595" y="864"/>
                    <a:pt x="2302" y="383"/>
                  </a:cubicBezTo>
                  <a:lnTo>
                    <a:pt x="2302" y="362"/>
                  </a:lnTo>
                  <a:cubicBezTo>
                    <a:pt x="2302" y="257"/>
                    <a:pt x="2260" y="215"/>
                    <a:pt x="2176" y="173"/>
                  </a:cubicBezTo>
                  <a:cubicBezTo>
                    <a:pt x="2155" y="153"/>
                    <a:pt x="2155" y="132"/>
                    <a:pt x="2114" y="111"/>
                  </a:cubicBezTo>
                  <a:cubicBezTo>
                    <a:pt x="2082" y="37"/>
                    <a:pt x="2019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72;p61"/>
            <p:cNvSpPr/>
            <p:nvPr/>
          </p:nvSpPr>
          <p:spPr>
            <a:xfrm>
              <a:off x="952075" y="2985900"/>
              <a:ext cx="449800" cy="348175"/>
            </a:xfrm>
            <a:custGeom>
              <a:avLst/>
              <a:gdLst/>
              <a:ahLst/>
              <a:cxnLst/>
              <a:rect l="l" t="t" r="r" b="b"/>
              <a:pathLst>
                <a:path w="17992" h="13927" extrusionOk="0">
                  <a:moveTo>
                    <a:pt x="17749" y="0"/>
                  </a:moveTo>
                  <a:cubicBezTo>
                    <a:pt x="17714" y="0"/>
                    <a:pt x="17678" y="9"/>
                    <a:pt x="17646" y="27"/>
                  </a:cubicBezTo>
                  <a:cubicBezTo>
                    <a:pt x="17499" y="90"/>
                    <a:pt x="17353" y="174"/>
                    <a:pt x="17227" y="258"/>
                  </a:cubicBezTo>
                  <a:cubicBezTo>
                    <a:pt x="17196" y="237"/>
                    <a:pt x="17170" y="226"/>
                    <a:pt x="17143" y="226"/>
                  </a:cubicBezTo>
                  <a:cubicBezTo>
                    <a:pt x="17117" y="226"/>
                    <a:pt x="17091" y="237"/>
                    <a:pt x="17060" y="258"/>
                  </a:cubicBezTo>
                  <a:cubicBezTo>
                    <a:pt x="16746" y="404"/>
                    <a:pt x="16411" y="571"/>
                    <a:pt x="16097" y="739"/>
                  </a:cubicBezTo>
                  <a:cubicBezTo>
                    <a:pt x="15910" y="833"/>
                    <a:pt x="16008" y="1128"/>
                    <a:pt x="16181" y="1128"/>
                  </a:cubicBezTo>
                  <a:cubicBezTo>
                    <a:pt x="16201" y="1128"/>
                    <a:pt x="16222" y="1124"/>
                    <a:pt x="16244" y="1115"/>
                  </a:cubicBezTo>
                  <a:cubicBezTo>
                    <a:pt x="16327" y="1094"/>
                    <a:pt x="16432" y="1032"/>
                    <a:pt x="16516" y="1011"/>
                  </a:cubicBezTo>
                  <a:lnTo>
                    <a:pt x="16516" y="1011"/>
                  </a:lnTo>
                  <a:cubicBezTo>
                    <a:pt x="15783" y="1994"/>
                    <a:pt x="15051" y="2978"/>
                    <a:pt x="14256" y="3940"/>
                  </a:cubicBezTo>
                  <a:cubicBezTo>
                    <a:pt x="13879" y="4442"/>
                    <a:pt x="13461" y="4923"/>
                    <a:pt x="13042" y="5426"/>
                  </a:cubicBezTo>
                  <a:cubicBezTo>
                    <a:pt x="12730" y="5772"/>
                    <a:pt x="12531" y="5951"/>
                    <a:pt x="12317" y="5951"/>
                  </a:cubicBezTo>
                  <a:cubicBezTo>
                    <a:pt x="12131" y="5951"/>
                    <a:pt x="11933" y="5813"/>
                    <a:pt x="11640" y="5530"/>
                  </a:cubicBezTo>
                  <a:cubicBezTo>
                    <a:pt x="11341" y="5266"/>
                    <a:pt x="11027" y="4854"/>
                    <a:pt x="10624" y="4854"/>
                  </a:cubicBezTo>
                  <a:cubicBezTo>
                    <a:pt x="10548" y="4854"/>
                    <a:pt x="10468" y="4869"/>
                    <a:pt x="10385" y="4903"/>
                  </a:cubicBezTo>
                  <a:cubicBezTo>
                    <a:pt x="9653" y="5216"/>
                    <a:pt x="8816" y="6660"/>
                    <a:pt x="8335" y="7225"/>
                  </a:cubicBezTo>
                  <a:lnTo>
                    <a:pt x="6995" y="8794"/>
                  </a:lnTo>
                  <a:cubicBezTo>
                    <a:pt x="6671" y="9168"/>
                    <a:pt x="6503" y="9386"/>
                    <a:pt x="6278" y="9386"/>
                  </a:cubicBezTo>
                  <a:cubicBezTo>
                    <a:pt x="6126" y="9386"/>
                    <a:pt x="5948" y="9286"/>
                    <a:pt x="5677" y="9066"/>
                  </a:cubicBezTo>
                  <a:cubicBezTo>
                    <a:pt x="5339" y="8766"/>
                    <a:pt x="4764" y="8229"/>
                    <a:pt x="4226" y="8229"/>
                  </a:cubicBezTo>
                  <a:cubicBezTo>
                    <a:pt x="4165" y="8229"/>
                    <a:pt x="4105" y="8235"/>
                    <a:pt x="4045" y="8250"/>
                  </a:cubicBezTo>
                  <a:cubicBezTo>
                    <a:pt x="3417" y="8418"/>
                    <a:pt x="2936" y="9506"/>
                    <a:pt x="2622" y="9987"/>
                  </a:cubicBezTo>
                  <a:cubicBezTo>
                    <a:pt x="1785" y="11201"/>
                    <a:pt x="948" y="12435"/>
                    <a:pt x="91" y="13649"/>
                  </a:cubicBezTo>
                  <a:cubicBezTo>
                    <a:pt x="1" y="13798"/>
                    <a:pt x="146" y="13926"/>
                    <a:pt x="282" y="13926"/>
                  </a:cubicBezTo>
                  <a:cubicBezTo>
                    <a:pt x="337" y="13926"/>
                    <a:pt x="390" y="13906"/>
                    <a:pt x="425" y="13858"/>
                  </a:cubicBezTo>
                  <a:cubicBezTo>
                    <a:pt x="1179" y="12749"/>
                    <a:pt x="1911" y="11682"/>
                    <a:pt x="2685" y="10573"/>
                  </a:cubicBezTo>
                  <a:cubicBezTo>
                    <a:pt x="3097" y="9997"/>
                    <a:pt x="3670" y="8772"/>
                    <a:pt x="4545" y="8772"/>
                  </a:cubicBezTo>
                  <a:cubicBezTo>
                    <a:pt x="4560" y="8772"/>
                    <a:pt x="4574" y="8773"/>
                    <a:pt x="4589" y="8773"/>
                  </a:cubicBezTo>
                  <a:cubicBezTo>
                    <a:pt x="5112" y="8794"/>
                    <a:pt x="5782" y="9694"/>
                    <a:pt x="6158" y="10050"/>
                  </a:cubicBezTo>
                  <a:cubicBezTo>
                    <a:pt x="6200" y="10092"/>
                    <a:pt x="6253" y="10113"/>
                    <a:pt x="6305" y="10113"/>
                  </a:cubicBezTo>
                  <a:cubicBezTo>
                    <a:pt x="6357" y="10113"/>
                    <a:pt x="6410" y="10092"/>
                    <a:pt x="6451" y="10050"/>
                  </a:cubicBezTo>
                  <a:cubicBezTo>
                    <a:pt x="7330" y="9004"/>
                    <a:pt x="8230" y="7957"/>
                    <a:pt x="9109" y="6953"/>
                  </a:cubicBezTo>
                  <a:cubicBezTo>
                    <a:pt x="9339" y="6660"/>
                    <a:pt x="10113" y="5447"/>
                    <a:pt x="10448" y="5384"/>
                  </a:cubicBezTo>
                  <a:cubicBezTo>
                    <a:pt x="10490" y="5374"/>
                    <a:pt x="10533" y="5369"/>
                    <a:pt x="10576" y="5369"/>
                  </a:cubicBezTo>
                  <a:cubicBezTo>
                    <a:pt x="11178" y="5369"/>
                    <a:pt x="11878" y="6266"/>
                    <a:pt x="12268" y="6597"/>
                  </a:cubicBezTo>
                  <a:cubicBezTo>
                    <a:pt x="12310" y="6639"/>
                    <a:pt x="12362" y="6660"/>
                    <a:pt x="12415" y="6660"/>
                  </a:cubicBezTo>
                  <a:cubicBezTo>
                    <a:pt x="12467" y="6660"/>
                    <a:pt x="12519" y="6639"/>
                    <a:pt x="12561" y="6597"/>
                  </a:cubicBezTo>
                  <a:cubicBezTo>
                    <a:pt x="14214" y="4693"/>
                    <a:pt x="15783" y="2726"/>
                    <a:pt x="17248" y="697"/>
                  </a:cubicBezTo>
                  <a:cubicBezTo>
                    <a:pt x="17290" y="676"/>
                    <a:pt x="17332" y="634"/>
                    <a:pt x="17374" y="613"/>
                  </a:cubicBezTo>
                  <a:lnTo>
                    <a:pt x="17374" y="613"/>
                  </a:lnTo>
                  <a:cubicBezTo>
                    <a:pt x="17185" y="1053"/>
                    <a:pt x="17018" y="1471"/>
                    <a:pt x="16850" y="1931"/>
                  </a:cubicBezTo>
                  <a:cubicBezTo>
                    <a:pt x="16787" y="2071"/>
                    <a:pt x="16909" y="2165"/>
                    <a:pt x="17033" y="2165"/>
                  </a:cubicBezTo>
                  <a:cubicBezTo>
                    <a:pt x="17113" y="2165"/>
                    <a:pt x="17194" y="2126"/>
                    <a:pt x="17227" y="2036"/>
                  </a:cubicBezTo>
                  <a:cubicBezTo>
                    <a:pt x="17457" y="1429"/>
                    <a:pt x="17708" y="822"/>
                    <a:pt x="17959" y="216"/>
                  </a:cubicBezTo>
                  <a:cubicBezTo>
                    <a:pt x="17992" y="102"/>
                    <a:pt x="17873" y="0"/>
                    <a:pt x="17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93820" y="3204456"/>
            <a:ext cx="2670783" cy="1654714"/>
            <a:chOff x="3995936" y="1131590"/>
            <a:chExt cx="3780122" cy="3249575"/>
          </a:xfrm>
        </p:grpSpPr>
        <p:sp>
          <p:nvSpPr>
            <p:cNvPr id="15" name="Diamond 5"/>
            <p:cNvSpPr/>
            <p:nvPr/>
          </p:nvSpPr>
          <p:spPr>
            <a:xfrm>
              <a:off x="3995936" y="1131590"/>
              <a:ext cx="3240001" cy="3249575"/>
            </a:xfrm>
            <a:custGeom>
              <a:avLst/>
              <a:gdLst/>
              <a:ahLst/>
              <a:cxnLst/>
              <a:rect l="l" t="t" r="r" b="b"/>
              <a:pathLst>
                <a:path w="3240001" h="3249575">
                  <a:moveTo>
                    <a:pt x="1275349" y="2002569"/>
                  </a:moveTo>
                  <a:lnTo>
                    <a:pt x="1625117" y="2233002"/>
                  </a:lnTo>
                  <a:lnTo>
                    <a:pt x="1968772" y="2006596"/>
                  </a:lnTo>
                  <a:lnTo>
                    <a:pt x="3240001" y="3249575"/>
                  </a:lnTo>
                  <a:lnTo>
                    <a:pt x="0" y="3249575"/>
                  </a:lnTo>
                  <a:close/>
                  <a:moveTo>
                    <a:pt x="1067116" y="1473605"/>
                  </a:moveTo>
                  <a:lnTo>
                    <a:pt x="1067116" y="1581605"/>
                  </a:lnTo>
                  <a:lnTo>
                    <a:pt x="2183116" y="1581605"/>
                  </a:lnTo>
                  <a:lnTo>
                    <a:pt x="2183116" y="1473605"/>
                  </a:lnTo>
                  <a:close/>
                  <a:moveTo>
                    <a:pt x="1067116" y="1267205"/>
                  </a:moveTo>
                  <a:lnTo>
                    <a:pt x="1067116" y="1375205"/>
                  </a:lnTo>
                  <a:lnTo>
                    <a:pt x="2183116" y="1375205"/>
                  </a:lnTo>
                  <a:lnTo>
                    <a:pt x="2183116" y="1267205"/>
                  </a:lnTo>
                  <a:close/>
                  <a:moveTo>
                    <a:pt x="3240001" y="1172196"/>
                  </a:moveTo>
                  <a:lnTo>
                    <a:pt x="3240001" y="3142550"/>
                  </a:lnTo>
                  <a:lnTo>
                    <a:pt x="2026252" y="1968728"/>
                  </a:lnTo>
                  <a:lnTo>
                    <a:pt x="3049854" y="1294362"/>
                  </a:lnTo>
                  <a:close/>
                  <a:moveTo>
                    <a:pt x="0" y="1172196"/>
                  </a:moveTo>
                  <a:lnTo>
                    <a:pt x="602850" y="1559516"/>
                  </a:lnTo>
                  <a:lnTo>
                    <a:pt x="1217896" y="1964719"/>
                  </a:lnTo>
                  <a:lnTo>
                    <a:pt x="0" y="3142550"/>
                  </a:lnTo>
                  <a:close/>
                  <a:moveTo>
                    <a:pt x="1067116" y="1060805"/>
                  </a:moveTo>
                  <a:lnTo>
                    <a:pt x="1067116" y="1168805"/>
                  </a:lnTo>
                  <a:lnTo>
                    <a:pt x="2183116" y="1168805"/>
                  </a:lnTo>
                  <a:lnTo>
                    <a:pt x="2183116" y="1060805"/>
                  </a:lnTo>
                  <a:close/>
                  <a:moveTo>
                    <a:pt x="869032" y="816137"/>
                  </a:moveTo>
                  <a:lnTo>
                    <a:pt x="2381200" y="816137"/>
                  </a:lnTo>
                  <a:lnTo>
                    <a:pt x="2381200" y="1623491"/>
                  </a:lnTo>
                  <a:lnTo>
                    <a:pt x="1668045" y="2093329"/>
                  </a:lnTo>
                  <a:lnTo>
                    <a:pt x="1625116" y="2121611"/>
                  </a:lnTo>
                  <a:lnTo>
                    <a:pt x="869032" y="1623491"/>
                  </a:lnTo>
                  <a:close/>
                  <a:moveTo>
                    <a:pt x="1625116" y="0"/>
                  </a:moveTo>
                  <a:lnTo>
                    <a:pt x="3235286" y="1060806"/>
                  </a:lnTo>
                  <a:lnTo>
                    <a:pt x="2489212" y="1552331"/>
                  </a:lnTo>
                  <a:lnTo>
                    <a:pt x="2489212" y="708008"/>
                  </a:lnTo>
                  <a:lnTo>
                    <a:pt x="761020" y="708008"/>
                  </a:lnTo>
                  <a:lnTo>
                    <a:pt x="761020" y="1552331"/>
                  </a:lnTo>
                  <a:lnTo>
                    <a:pt x="14946" y="106080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ko-KR" altLang="en-US" sz="2400">
                <a:solidFill>
                  <a:prstClr val="white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6" name="Rectangle 1"/>
            <p:cNvSpPr/>
            <p:nvPr/>
          </p:nvSpPr>
          <p:spPr>
            <a:xfrm>
              <a:off x="4319792" y="1419623"/>
              <a:ext cx="2592288" cy="1828721"/>
            </a:xfrm>
            <a:custGeom>
              <a:avLst/>
              <a:gdLst/>
              <a:ahLst/>
              <a:cxnLst/>
              <a:rect l="l" t="t" r="r" b="b"/>
              <a:pathLst>
                <a:path w="2592288" h="1828721">
                  <a:moveTo>
                    <a:pt x="0" y="0"/>
                  </a:moveTo>
                  <a:lnTo>
                    <a:pt x="2592288" y="0"/>
                  </a:lnTo>
                  <a:lnTo>
                    <a:pt x="2592288" y="980121"/>
                  </a:lnTo>
                  <a:lnTo>
                    <a:pt x="1302036" y="1828721"/>
                  </a:lnTo>
                  <a:lnTo>
                    <a:pt x="0" y="9787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ko-KR" altLang="en-US" sz="240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820717" y="1550822"/>
              <a:ext cx="2955341" cy="1163117"/>
            </a:xfrm>
            <a:custGeom>
              <a:avLst/>
              <a:gdLst>
                <a:gd name="connsiteX0" fmla="*/ 0 w 2955341"/>
                <a:gd name="connsiteY0" fmla="*/ 1163117 h 1163117"/>
                <a:gd name="connsiteX1" fmla="*/ 577901 w 2955341"/>
                <a:gd name="connsiteY1" fmla="*/ 833933 h 1163117"/>
                <a:gd name="connsiteX2" fmla="*/ 746150 w 2955341"/>
                <a:gd name="connsiteY2" fmla="*/ 1163117 h 1163117"/>
                <a:gd name="connsiteX3" fmla="*/ 1170432 w 2955341"/>
                <a:gd name="connsiteY3" fmla="*/ 409652 h 1163117"/>
                <a:gd name="connsiteX4" fmla="*/ 1506931 w 2955341"/>
                <a:gd name="connsiteY4" fmla="*/ 811988 h 1163117"/>
                <a:gd name="connsiteX5" fmla="*/ 2955341 w 2955341"/>
                <a:gd name="connsiteY5" fmla="*/ 0 h 1163117"/>
                <a:gd name="connsiteX6" fmla="*/ 2955341 w 2955341"/>
                <a:gd name="connsiteY6" fmla="*/ 0 h 1163117"/>
                <a:gd name="connsiteX0" fmla="*/ 0 w 2955341"/>
                <a:gd name="connsiteY0" fmla="*/ 1163117 h 1163117"/>
                <a:gd name="connsiteX1" fmla="*/ 351130 w 2955341"/>
                <a:gd name="connsiteY1" fmla="*/ 716890 h 1163117"/>
                <a:gd name="connsiteX2" fmla="*/ 746150 w 2955341"/>
                <a:gd name="connsiteY2" fmla="*/ 1163117 h 1163117"/>
                <a:gd name="connsiteX3" fmla="*/ 1170432 w 2955341"/>
                <a:gd name="connsiteY3" fmla="*/ 409652 h 1163117"/>
                <a:gd name="connsiteX4" fmla="*/ 1506931 w 2955341"/>
                <a:gd name="connsiteY4" fmla="*/ 811988 h 1163117"/>
                <a:gd name="connsiteX5" fmla="*/ 2955341 w 2955341"/>
                <a:gd name="connsiteY5" fmla="*/ 0 h 1163117"/>
                <a:gd name="connsiteX6" fmla="*/ 2955341 w 2955341"/>
                <a:gd name="connsiteY6" fmla="*/ 0 h 1163117"/>
                <a:gd name="connsiteX0" fmla="*/ 0 w 2955341"/>
                <a:gd name="connsiteY0" fmla="*/ 1163117 h 1163117"/>
                <a:gd name="connsiteX1" fmla="*/ 351130 w 2955341"/>
                <a:gd name="connsiteY1" fmla="*/ 716890 h 1163117"/>
                <a:gd name="connsiteX2" fmla="*/ 746150 w 2955341"/>
                <a:gd name="connsiteY2" fmla="*/ 1163117 h 1163117"/>
                <a:gd name="connsiteX3" fmla="*/ 1170432 w 2955341"/>
                <a:gd name="connsiteY3" fmla="*/ 409652 h 1163117"/>
                <a:gd name="connsiteX4" fmla="*/ 1704441 w 2955341"/>
                <a:gd name="connsiteY4" fmla="*/ 702260 h 1163117"/>
                <a:gd name="connsiteX5" fmla="*/ 2955341 w 2955341"/>
                <a:gd name="connsiteY5" fmla="*/ 0 h 1163117"/>
                <a:gd name="connsiteX6" fmla="*/ 2955341 w 2955341"/>
                <a:gd name="connsiteY6" fmla="*/ 0 h 1163117"/>
                <a:gd name="connsiteX0" fmla="*/ 0 w 2955341"/>
                <a:gd name="connsiteY0" fmla="*/ 1163117 h 1163117"/>
                <a:gd name="connsiteX1" fmla="*/ 351130 w 2955341"/>
                <a:gd name="connsiteY1" fmla="*/ 716890 h 1163117"/>
                <a:gd name="connsiteX2" fmla="*/ 746150 w 2955341"/>
                <a:gd name="connsiteY2" fmla="*/ 1163117 h 1163117"/>
                <a:gd name="connsiteX3" fmla="*/ 1170432 w 2955341"/>
                <a:gd name="connsiteY3" fmla="*/ 409652 h 1163117"/>
                <a:gd name="connsiteX4" fmla="*/ 1704441 w 2955341"/>
                <a:gd name="connsiteY4" fmla="*/ 833934 h 1163117"/>
                <a:gd name="connsiteX5" fmla="*/ 2955341 w 2955341"/>
                <a:gd name="connsiteY5" fmla="*/ 0 h 1163117"/>
                <a:gd name="connsiteX6" fmla="*/ 2955341 w 2955341"/>
                <a:gd name="connsiteY6" fmla="*/ 0 h 116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341" h="1163117">
                  <a:moveTo>
                    <a:pt x="0" y="1163117"/>
                  </a:moveTo>
                  <a:lnTo>
                    <a:pt x="351130" y="716890"/>
                  </a:lnTo>
                  <a:lnTo>
                    <a:pt x="746150" y="1163117"/>
                  </a:lnTo>
                  <a:lnTo>
                    <a:pt x="1170432" y="409652"/>
                  </a:lnTo>
                  <a:lnTo>
                    <a:pt x="1704441" y="833934"/>
                  </a:lnTo>
                  <a:lnTo>
                    <a:pt x="2955341" y="0"/>
                  </a:lnTo>
                  <a:lnTo>
                    <a:pt x="2955341" y="0"/>
                  </a:lnTo>
                </a:path>
              </a:pathLst>
            </a:cu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 latinLnBrk="1"/>
              <a:endParaRPr lang="ko-KR" altLang="en-US" sz="240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918207" y="1880840"/>
              <a:ext cx="180020" cy="18002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ko-KR" altLang="en-US" sz="2400" dirty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430647" y="2268493"/>
              <a:ext cx="180020" cy="18002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ko-KR" altLang="en-US" sz="240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452141" y="2570577"/>
              <a:ext cx="180020" cy="18002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ko-KR" altLang="en-US" sz="240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76056" y="2178483"/>
              <a:ext cx="180020" cy="18002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 latinLnBrk="1"/>
              <a:endParaRPr lang="ko-KR" altLang="en-US" sz="240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6850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4"/>
          <p:cNvSpPr/>
          <p:nvPr/>
        </p:nvSpPr>
        <p:spPr>
          <a:xfrm rot="10800000">
            <a:off x="713325" y="2949150"/>
            <a:ext cx="3655200" cy="202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54"/>
          <p:cNvSpPr/>
          <p:nvPr/>
        </p:nvSpPr>
        <p:spPr>
          <a:xfrm rot="10800000">
            <a:off x="713302" y="2021145"/>
            <a:ext cx="3655200" cy="871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54"/>
          <p:cNvSpPr/>
          <p:nvPr/>
        </p:nvSpPr>
        <p:spPr>
          <a:xfrm rot="1316590">
            <a:off x="6181517" y="2783783"/>
            <a:ext cx="1188517" cy="1024824"/>
          </a:xfrm>
          <a:custGeom>
            <a:avLst/>
            <a:gdLst/>
            <a:ahLst/>
            <a:cxnLst/>
            <a:rect l="l" t="t" r="r" b="b"/>
            <a:pathLst>
              <a:path w="10557" h="9103" extrusionOk="0">
                <a:moveTo>
                  <a:pt x="5629" y="500"/>
                </a:moveTo>
                <a:cubicBezTo>
                  <a:pt x="6848" y="500"/>
                  <a:pt x="8052" y="942"/>
                  <a:pt x="8767" y="2001"/>
                </a:cubicBezTo>
                <a:cubicBezTo>
                  <a:pt x="10075" y="3973"/>
                  <a:pt x="9282" y="7099"/>
                  <a:pt x="7369" y="8354"/>
                </a:cubicBezTo>
                <a:lnTo>
                  <a:pt x="7369" y="8354"/>
                </a:lnTo>
                <a:cubicBezTo>
                  <a:pt x="7354" y="8355"/>
                  <a:pt x="7339" y="8357"/>
                  <a:pt x="7324" y="8362"/>
                </a:cubicBezTo>
                <a:cubicBezTo>
                  <a:pt x="6866" y="8491"/>
                  <a:pt x="6401" y="8553"/>
                  <a:pt x="5941" y="8553"/>
                </a:cubicBezTo>
                <a:cubicBezTo>
                  <a:pt x="3939" y="8553"/>
                  <a:pt x="2041" y="7370"/>
                  <a:pt x="1360" y="5328"/>
                </a:cubicBezTo>
                <a:cubicBezTo>
                  <a:pt x="628" y="3131"/>
                  <a:pt x="1967" y="1457"/>
                  <a:pt x="3976" y="767"/>
                </a:cubicBezTo>
                <a:cubicBezTo>
                  <a:pt x="4499" y="595"/>
                  <a:pt x="5065" y="500"/>
                  <a:pt x="5629" y="500"/>
                </a:cubicBezTo>
                <a:close/>
                <a:moveTo>
                  <a:pt x="5501" y="0"/>
                </a:moveTo>
                <a:cubicBezTo>
                  <a:pt x="4889" y="0"/>
                  <a:pt x="4280" y="109"/>
                  <a:pt x="3725" y="327"/>
                </a:cubicBezTo>
                <a:cubicBezTo>
                  <a:pt x="1402" y="1269"/>
                  <a:pt x="0" y="3277"/>
                  <a:pt x="1088" y="5830"/>
                </a:cubicBezTo>
                <a:cubicBezTo>
                  <a:pt x="1865" y="7642"/>
                  <a:pt x="3816" y="9103"/>
                  <a:pt x="5783" y="9103"/>
                </a:cubicBezTo>
                <a:cubicBezTo>
                  <a:pt x="6361" y="9103"/>
                  <a:pt x="6940" y="8977"/>
                  <a:pt x="7491" y="8697"/>
                </a:cubicBezTo>
                <a:cubicBezTo>
                  <a:pt x="7514" y="8684"/>
                  <a:pt x="7532" y="8669"/>
                  <a:pt x="7545" y="8651"/>
                </a:cubicBezTo>
                <a:lnTo>
                  <a:pt x="7545" y="8651"/>
                </a:lnTo>
                <a:cubicBezTo>
                  <a:pt x="9846" y="7592"/>
                  <a:pt x="10556" y="3827"/>
                  <a:pt x="9186" y="1792"/>
                </a:cubicBezTo>
                <a:cubicBezTo>
                  <a:pt x="8393" y="602"/>
                  <a:pt x="6940" y="0"/>
                  <a:pt x="55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54"/>
          <p:cNvSpPr txBox="1">
            <a:spLocks noGrp="1"/>
          </p:cNvSpPr>
          <p:nvPr>
            <p:ph type="title"/>
          </p:nvPr>
        </p:nvSpPr>
        <p:spPr>
          <a:xfrm>
            <a:off x="928700" y="2170388"/>
            <a:ext cx="3224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/>
            <a:r>
              <a:rPr lang="fa-IR" sz="2400" dirty="0" smtClean="0"/>
              <a:t>پشتیبانی مالی</a:t>
            </a:r>
            <a:endParaRPr sz="2400" dirty="0"/>
          </a:p>
        </p:txBody>
      </p:sp>
      <p:sp>
        <p:nvSpPr>
          <p:cNvPr id="718" name="Google Shape;718;p54"/>
          <p:cNvSpPr/>
          <p:nvPr/>
        </p:nvSpPr>
        <p:spPr>
          <a:xfrm rot="1316590">
            <a:off x="4803587" y="1494771"/>
            <a:ext cx="888826" cy="803378"/>
          </a:xfrm>
          <a:custGeom>
            <a:avLst/>
            <a:gdLst/>
            <a:ahLst/>
            <a:cxnLst/>
            <a:rect l="l" t="t" r="r" b="b"/>
            <a:pathLst>
              <a:path w="7895" h="7136" extrusionOk="0">
                <a:moveTo>
                  <a:pt x="4290" y="376"/>
                </a:moveTo>
                <a:cubicBezTo>
                  <a:pt x="4576" y="376"/>
                  <a:pt x="4869" y="425"/>
                  <a:pt x="5169" y="532"/>
                </a:cubicBezTo>
                <a:cubicBezTo>
                  <a:pt x="6982" y="1171"/>
                  <a:pt x="7557" y="3129"/>
                  <a:pt x="6835" y="4787"/>
                </a:cubicBezTo>
                <a:lnTo>
                  <a:pt x="6835" y="4787"/>
                </a:lnTo>
                <a:cubicBezTo>
                  <a:pt x="6815" y="4800"/>
                  <a:pt x="6796" y="4819"/>
                  <a:pt x="6780" y="4843"/>
                </a:cubicBezTo>
                <a:cubicBezTo>
                  <a:pt x="6044" y="5860"/>
                  <a:pt x="4933" y="6702"/>
                  <a:pt x="3711" y="6702"/>
                </a:cubicBezTo>
                <a:cubicBezTo>
                  <a:pt x="3299" y="6702"/>
                  <a:pt x="2875" y="6607"/>
                  <a:pt x="2449" y="6391"/>
                </a:cubicBezTo>
                <a:cubicBezTo>
                  <a:pt x="942" y="5617"/>
                  <a:pt x="419" y="3692"/>
                  <a:pt x="1340" y="2311"/>
                </a:cubicBezTo>
                <a:cubicBezTo>
                  <a:pt x="2017" y="1261"/>
                  <a:pt x="3078" y="376"/>
                  <a:pt x="4290" y="376"/>
                </a:cubicBezTo>
                <a:close/>
                <a:moveTo>
                  <a:pt x="4295" y="1"/>
                </a:moveTo>
                <a:cubicBezTo>
                  <a:pt x="2961" y="1"/>
                  <a:pt x="1724" y="921"/>
                  <a:pt x="984" y="2102"/>
                </a:cubicBezTo>
                <a:cubicBezTo>
                  <a:pt x="0" y="3671"/>
                  <a:pt x="482" y="5722"/>
                  <a:pt x="2051" y="6663"/>
                </a:cubicBezTo>
                <a:cubicBezTo>
                  <a:pt x="2580" y="6989"/>
                  <a:pt x="3152" y="7136"/>
                  <a:pt x="3720" y="7136"/>
                </a:cubicBezTo>
                <a:cubicBezTo>
                  <a:pt x="5086" y="7136"/>
                  <a:pt x="6429" y="6287"/>
                  <a:pt x="7094" y="5031"/>
                </a:cubicBezTo>
                <a:cubicBezTo>
                  <a:pt x="7110" y="4999"/>
                  <a:pt x="7116" y="4967"/>
                  <a:pt x="7116" y="4938"/>
                </a:cubicBezTo>
                <a:lnTo>
                  <a:pt x="7116" y="4938"/>
                </a:lnTo>
                <a:cubicBezTo>
                  <a:pt x="7894" y="3201"/>
                  <a:pt x="7458" y="1187"/>
                  <a:pt x="5629" y="323"/>
                </a:cubicBezTo>
                <a:cubicBezTo>
                  <a:pt x="5183" y="100"/>
                  <a:pt x="4734" y="1"/>
                  <a:pt x="42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54"/>
          <p:cNvSpPr/>
          <p:nvPr/>
        </p:nvSpPr>
        <p:spPr>
          <a:xfrm rot="1316590">
            <a:off x="5398331" y="2354685"/>
            <a:ext cx="1153392" cy="382775"/>
          </a:xfrm>
          <a:custGeom>
            <a:avLst/>
            <a:gdLst/>
            <a:ahLst/>
            <a:cxnLst/>
            <a:rect l="l" t="t" r="r" b="b"/>
            <a:pathLst>
              <a:path w="10245" h="3400" extrusionOk="0">
                <a:moveTo>
                  <a:pt x="195" y="1"/>
                </a:moveTo>
                <a:cubicBezTo>
                  <a:pt x="28" y="1"/>
                  <a:pt x="1" y="250"/>
                  <a:pt x="185" y="287"/>
                </a:cubicBezTo>
                <a:cubicBezTo>
                  <a:pt x="3449" y="1187"/>
                  <a:pt x="6672" y="2233"/>
                  <a:pt x="9873" y="3384"/>
                </a:cubicBezTo>
                <a:cubicBezTo>
                  <a:pt x="9904" y="3395"/>
                  <a:pt x="9932" y="3400"/>
                  <a:pt x="9959" y="3400"/>
                </a:cubicBezTo>
                <a:cubicBezTo>
                  <a:pt x="10184" y="3400"/>
                  <a:pt x="10244" y="3038"/>
                  <a:pt x="10019" y="2944"/>
                </a:cubicBezTo>
                <a:cubicBezTo>
                  <a:pt x="6818" y="1793"/>
                  <a:pt x="3596" y="705"/>
                  <a:pt x="269" y="15"/>
                </a:cubicBezTo>
                <a:cubicBezTo>
                  <a:pt x="242" y="5"/>
                  <a:pt x="218" y="1"/>
                  <a:pt x="1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54"/>
          <p:cNvSpPr/>
          <p:nvPr/>
        </p:nvSpPr>
        <p:spPr>
          <a:xfrm rot="1316590">
            <a:off x="5107260" y="3189901"/>
            <a:ext cx="1051281" cy="1572868"/>
          </a:xfrm>
          <a:custGeom>
            <a:avLst/>
            <a:gdLst/>
            <a:ahLst/>
            <a:cxnLst/>
            <a:rect l="l" t="t" r="r" b="b"/>
            <a:pathLst>
              <a:path w="9338" h="13971" extrusionOk="0">
                <a:moveTo>
                  <a:pt x="4554" y="7166"/>
                </a:moveTo>
                <a:cubicBezTo>
                  <a:pt x="5114" y="7166"/>
                  <a:pt x="5687" y="7285"/>
                  <a:pt x="6236" y="7509"/>
                </a:cubicBezTo>
                <a:cubicBezTo>
                  <a:pt x="6254" y="7515"/>
                  <a:pt x="6271" y="7517"/>
                  <a:pt x="6287" y="7517"/>
                </a:cubicBezTo>
                <a:cubicBezTo>
                  <a:pt x="6356" y="7517"/>
                  <a:pt x="6408" y="7469"/>
                  <a:pt x="6434" y="7408"/>
                </a:cubicBezTo>
                <a:lnTo>
                  <a:pt x="6434" y="7408"/>
                </a:lnTo>
                <a:cubicBezTo>
                  <a:pt x="8233" y="7922"/>
                  <a:pt x="8924" y="10078"/>
                  <a:pt x="7951" y="11672"/>
                </a:cubicBezTo>
                <a:cubicBezTo>
                  <a:pt x="7205" y="12894"/>
                  <a:pt x="5809" y="13515"/>
                  <a:pt x="4430" y="13515"/>
                </a:cubicBezTo>
                <a:cubicBezTo>
                  <a:pt x="3991" y="13515"/>
                  <a:pt x="3553" y="13452"/>
                  <a:pt x="3139" y="13325"/>
                </a:cubicBezTo>
                <a:cubicBezTo>
                  <a:pt x="963" y="12656"/>
                  <a:pt x="523" y="10291"/>
                  <a:pt x="1779" y="8555"/>
                </a:cubicBezTo>
                <a:cubicBezTo>
                  <a:pt x="2478" y="7595"/>
                  <a:pt x="3491" y="7166"/>
                  <a:pt x="4554" y="7166"/>
                </a:cubicBezTo>
                <a:close/>
                <a:moveTo>
                  <a:pt x="8856" y="0"/>
                </a:moveTo>
                <a:cubicBezTo>
                  <a:pt x="8798" y="0"/>
                  <a:pt x="8740" y="30"/>
                  <a:pt x="8705" y="102"/>
                </a:cubicBezTo>
                <a:cubicBezTo>
                  <a:pt x="7568" y="2312"/>
                  <a:pt x="6759" y="4686"/>
                  <a:pt x="5812" y="6960"/>
                </a:cubicBezTo>
                <a:lnTo>
                  <a:pt x="5812" y="6960"/>
                </a:lnTo>
                <a:cubicBezTo>
                  <a:pt x="5394" y="6824"/>
                  <a:pt x="4964" y="6757"/>
                  <a:pt x="4538" y="6757"/>
                </a:cubicBezTo>
                <a:cubicBezTo>
                  <a:pt x="3088" y="6757"/>
                  <a:pt x="1693" y="7532"/>
                  <a:pt x="1005" y="8952"/>
                </a:cubicBezTo>
                <a:cubicBezTo>
                  <a:pt x="0" y="11045"/>
                  <a:pt x="942" y="13304"/>
                  <a:pt x="3202" y="13828"/>
                </a:cubicBezTo>
                <a:cubicBezTo>
                  <a:pt x="3602" y="13923"/>
                  <a:pt x="4013" y="13970"/>
                  <a:pt x="4422" y="13970"/>
                </a:cubicBezTo>
                <a:cubicBezTo>
                  <a:pt x="6257" y="13970"/>
                  <a:pt x="8051" y="13018"/>
                  <a:pt x="8684" y="11170"/>
                </a:cubicBezTo>
                <a:cubicBezTo>
                  <a:pt x="9337" y="9269"/>
                  <a:pt x="8210" y="7348"/>
                  <a:pt x="6312" y="6918"/>
                </a:cubicBezTo>
                <a:lnTo>
                  <a:pt x="6312" y="6918"/>
                </a:lnTo>
                <a:cubicBezTo>
                  <a:pt x="7233" y="4716"/>
                  <a:pt x="8312" y="2511"/>
                  <a:pt x="9039" y="248"/>
                </a:cubicBezTo>
                <a:cubicBezTo>
                  <a:pt x="9081" y="111"/>
                  <a:pt x="8968" y="0"/>
                  <a:pt x="88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54"/>
          <p:cNvSpPr/>
          <p:nvPr/>
        </p:nvSpPr>
        <p:spPr>
          <a:xfrm rot="1316590">
            <a:off x="5845611" y="4447016"/>
            <a:ext cx="1413679" cy="454489"/>
          </a:xfrm>
          <a:custGeom>
            <a:avLst/>
            <a:gdLst/>
            <a:ahLst/>
            <a:cxnLst/>
            <a:rect l="l" t="t" r="r" b="b"/>
            <a:pathLst>
              <a:path w="12557" h="4037" extrusionOk="0">
                <a:moveTo>
                  <a:pt x="12284" y="0"/>
                </a:moveTo>
                <a:cubicBezTo>
                  <a:pt x="12265" y="0"/>
                  <a:pt x="12244" y="4"/>
                  <a:pt x="12222" y="11"/>
                </a:cubicBezTo>
                <a:cubicBezTo>
                  <a:pt x="8142" y="953"/>
                  <a:pt x="4083" y="2145"/>
                  <a:pt x="191" y="3694"/>
                </a:cubicBezTo>
                <a:cubicBezTo>
                  <a:pt x="1" y="3770"/>
                  <a:pt x="36" y="4037"/>
                  <a:pt x="201" y="4037"/>
                </a:cubicBezTo>
                <a:cubicBezTo>
                  <a:pt x="218" y="4037"/>
                  <a:pt x="235" y="4034"/>
                  <a:pt x="254" y="4028"/>
                </a:cubicBezTo>
                <a:cubicBezTo>
                  <a:pt x="4230" y="2626"/>
                  <a:pt x="8205" y="1392"/>
                  <a:pt x="12327" y="429"/>
                </a:cubicBezTo>
                <a:cubicBezTo>
                  <a:pt x="12556" y="372"/>
                  <a:pt x="12489" y="0"/>
                  <a:pt x="1228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54"/>
          <p:cNvSpPr/>
          <p:nvPr/>
        </p:nvSpPr>
        <p:spPr>
          <a:xfrm rot="1316590">
            <a:off x="7163830" y="4318427"/>
            <a:ext cx="1138193" cy="909766"/>
          </a:xfrm>
          <a:custGeom>
            <a:avLst/>
            <a:gdLst/>
            <a:ahLst/>
            <a:cxnLst/>
            <a:rect l="l" t="t" r="r" b="b"/>
            <a:pathLst>
              <a:path w="10110" h="8081" extrusionOk="0">
                <a:moveTo>
                  <a:pt x="5262" y="472"/>
                </a:moveTo>
                <a:cubicBezTo>
                  <a:pt x="5864" y="472"/>
                  <a:pt x="6480" y="627"/>
                  <a:pt x="7075" y="971"/>
                </a:cubicBezTo>
                <a:cubicBezTo>
                  <a:pt x="8749" y="1976"/>
                  <a:pt x="9691" y="4612"/>
                  <a:pt x="8121" y="6118"/>
                </a:cubicBezTo>
                <a:cubicBezTo>
                  <a:pt x="7195" y="7031"/>
                  <a:pt x="5863" y="7642"/>
                  <a:pt x="4563" y="7642"/>
                </a:cubicBezTo>
                <a:cubicBezTo>
                  <a:pt x="3925" y="7642"/>
                  <a:pt x="3294" y="7495"/>
                  <a:pt x="2723" y="7165"/>
                </a:cubicBezTo>
                <a:cubicBezTo>
                  <a:pt x="929" y="6133"/>
                  <a:pt x="354" y="4025"/>
                  <a:pt x="1761" y="2421"/>
                </a:cubicBezTo>
                <a:lnTo>
                  <a:pt x="1761" y="2421"/>
                </a:lnTo>
                <a:cubicBezTo>
                  <a:pt x="1817" y="2418"/>
                  <a:pt x="1871" y="2391"/>
                  <a:pt x="1907" y="2331"/>
                </a:cubicBezTo>
                <a:cubicBezTo>
                  <a:pt x="2723" y="1201"/>
                  <a:pt x="3959" y="472"/>
                  <a:pt x="5262" y="472"/>
                </a:cubicBezTo>
                <a:close/>
                <a:moveTo>
                  <a:pt x="5226" y="0"/>
                </a:moveTo>
                <a:cubicBezTo>
                  <a:pt x="3763" y="0"/>
                  <a:pt x="2321" y="760"/>
                  <a:pt x="1572" y="2122"/>
                </a:cubicBezTo>
                <a:cubicBezTo>
                  <a:pt x="1551" y="2155"/>
                  <a:pt x="1540" y="2187"/>
                  <a:pt x="1538" y="2217"/>
                </a:cubicBezTo>
                <a:lnTo>
                  <a:pt x="1538" y="2217"/>
                </a:lnTo>
                <a:cubicBezTo>
                  <a:pt x="1" y="3786"/>
                  <a:pt x="478" y="6081"/>
                  <a:pt x="2200" y="7311"/>
                </a:cubicBezTo>
                <a:cubicBezTo>
                  <a:pt x="2936" y="7838"/>
                  <a:pt x="3816" y="8081"/>
                  <a:pt x="4709" y="8081"/>
                </a:cubicBezTo>
                <a:cubicBezTo>
                  <a:pt x="6226" y="8081"/>
                  <a:pt x="7780" y="7380"/>
                  <a:pt x="8728" y="6181"/>
                </a:cubicBezTo>
                <a:cubicBezTo>
                  <a:pt x="10109" y="4424"/>
                  <a:pt x="9230" y="1829"/>
                  <a:pt x="7494" y="678"/>
                </a:cubicBezTo>
                <a:cubicBezTo>
                  <a:pt x="6800" y="218"/>
                  <a:pt x="6010" y="0"/>
                  <a:pt x="52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54"/>
          <p:cNvSpPr/>
          <p:nvPr/>
        </p:nvSpPr>
        <p:spPr>
          <a:xfrm>
            <a:off x="5148783" y="1655806"/>
            <a:ext cx="365675" cy="394425"/>
          </a:xfrm>
          <a:custGeom>
            <a:avLst/>
            <a:gdLst/>
            <a:ahLst/>
            <a:cxnLst/>
            <a:rect l="l" t="t" r="r" b="b"/>
            <a:pathLst>
              <a:path w="14627" h="15777" extrusionOk="0">
                <a:moveTo>
                  <a:pt x="7085" y="5831"/>
                </a:moveTo>
                <a:cubicBezTo>
                  <a:pt x="7716" y="5831"/>
                  <a:pt x="8403" y="6000"/>
                  <a:pt x="8998" y="6202"/>
                </a:cubicBezTo>
                <a:cubicBezTo>
                  <a:pt x="8475" y="8044"/>
                  <a:pt x="8391" y="9927"/>
                  <a:pt x="8789" y="11810"/>
                </a:cubicBezTo>
                <a:cubicBezTo>
                  <a:pt x="8544" y="11841"/>
                  <a:pt x="8276" y="11860"/>
                  <a:pt x="8019" y="11860"/>
                </a:cubicBezTo>
                <a:cubicBezTo>
                  <a:pt x="7925" y="11860"/>
                  <a:pt x="7832" y="11857"/>
                  <a:pt x="7743" y="11852"/>
                </a:cubicBezTo>
                <a:cubicBezTo>
                  <a:pt x="7450" y="9864"/>
                  <a:pt x="6717" y="8044"/>
                  <a:pt x="5546" y="6433"/>
                </a:cubicBezTo>
                <a:cubicBezTo>
                  <a:pt x="5916" y="5990"/>
                  <a:pt x="6474" y="5831"/>
                  <a:pt x="7085" y="5831"/>
                </a:cubicBezTo>
                <a:close/>
                <a:moveTo>
                  <a:pt x="7205" y="441"/>
                </a:moveTo>
                <a:cubicBezTo>
                  <a:pt x="10125" y="441"/>
                  <a:pt x="13235" y="1469"/>
                  <a:pt x="13915" y="4528"/>
                </a:cubicBezTo>
                <a:cubicBezTo>
                  <a:pt x="14187" y="5344"/>
                  <a:pt x="14041" y="6328"/>
                  <a:pt x="13580" y="7123"/>
                </a:cubicBezTo>
                <a:cubicBezTo>
                  <a:pt x="12994" y="8148"/>
                  <a:pt x="11948" y="8420"/>
                  <a:pt x="11111" y="9132"/>
                </a:cubicBezTo>
                <a:cubicBezTo>
                  <a:pt x="10442" y="9718"/>
                  <a:pt x="10065" y="10408"/>
                  <a:pt x="10253" y="11308"/>
                </a:cubicBezTo>
                <a:cubicBezTo>
                  <a:pt x="9919" y="11496"/>
                  <a:pt x="9542" y="11642"/>
                  <a:pt x="9186" y="11726"/>
                </a:cubicBezTo>
                <a:cubicBezTo>
                  <a:pt x="8810" y="9927"/>
                  <a:pt x="8872" y="8106"/>
                  <a:pt x="9375" y="6370"/>
                </a:cubicBezTo>
                <a:cubicBezTo>
                  <a:pt x="9396" y="6391"/>
                  <a:pt x="9437" y="6391"/>
                  <a:pt x="9479" y="6412"/>
                </a:cubicBezTo>
                <a:cubicBezTo>
                  <a:pt x="9929" y="6576"/>
                  <a:pt x="10325" y="6816"/>
                  <a:pt x="10751" y="6816"/>
                </a:cubicBezTo>
                <a:cubicBezTo>
                  <a:pt x="10920" y="6816"/>
                  <a:pt x="11095" y="6779"/>
                  <a:pt x="11279" y="6684"/>
                </a:cubicBezTo>
                <a:cubicBezTo>
                  <a:pt x="11474" y="6560"/>
                  <a:pt x="11353" y="6300"/>
                  <a:pt x="11172" y="6300"/>
                </a:cubicBezTo>
                <a:cubicBezTo>
                  <a:pt x="11139" y="6300"/>
                  <a:pt x="11105" y="6309"/>
                  <a:pt x="11069" y="6328"/>
                </a:cubicBezTo>
                <a:cubicBezTo>
                  <a:pt x="10949" y="6388"/>
                  <a:pt x="10812" y="6414"/>
                  <a:pt x="10663" y="6414"/>
                </a:cubicBezTo>
                <a:cubicBezTo>
                  <a:pt x="10294" y="6414"/>
                  <a:pt x="9855" y="6256"/>
                  <a:pt x="9437" y="6077"/>
                </a:cubicBezTo>
                <a:cubicBezTo>
                  <a:pt x="9584" y="5637"/>
                  <a:pt x="9751" y="5219"/>
                  <a:pt x="9940" y="4800"/>
                </a:cubicBezTo>
                <a:cubicBezTo>
                  <a:pt x="10011" y="4629"/>
                  <a:pt x="9877" y="4496"/>
                  <a:pt x="9752" y="4496"/>
                </a:cubicBezTo>
                <a:cubicBezTo>
                  <a:pt x="9694" y="4496"/>
                  <a:pt x="9638" y="4525"/>
                  <a:pt x="9605" y="4591"/>
                </a:cubicBezTo>
                <a:cubicBezTo>
                  <a:pt x="9396" y="5031"/>
                  <a:pt x="9228" y="5470"/>
                  <a:pt x="9082" y="5909"/>
                </a:cubicBezTo>
                <a:cubicBezTo>
                  <a:pt x="8810" y="5784"/>
                  <a:pt x="8559" y="5679"/>
                  <a:pt x="8370" y="5637"/>
                </a:cubicBezTo>
                <a:cubicBezTo>
                  <a:pt x="7977" y="5521"/>
                  <a:pt x="7563" y="5445"/>
                  <a:pt x="7150" y="5445"/>
                </a:cubicBezTo>
                <a:cubicBezTo>
                  <a:pt x="6970" y="5445"/>
                  <a:pt x="6790" y="5459"/>
                  <a:pt x="6613" y="5491"/>
                </a:cubicBezTo>
                <a:cubicBezTo>
                  <a:pt x="6090" y="5596"/>
                  <a:pt x="5650" y="5847"/>
                  <a:pt x="5315" y="6181"/>
                </a:cubicBezTo>
                <a:cubicBezTo>
                  <a:pt x="4981" y="5742"/>
                  <a:pt x="4583" y="5282"/>
                  <a:pt x="4165" y="4905"/>
                </a:cubicBezTo>
                <a:cubicBezTo>
                  <a:pt x="4122" y="4862"/>
                  <a:pt x="4073" y="4844"/>
                  <a:pt x="4026" y="4844"/>
                </a:cubicBezTo>
                <a:cubicBezTo>
                  <a:pt x="3868" y="4844"/>
                  <a:pt x="3726" y="5048"/>
                  <a:pt x="3872" y="5177"/>
                </a:cubicBezTo>
                <a:cubicBezTo>
                  <a:pt x="4290" y="5596"/>
                  <a:pt x="4688" y="6056"/>
                  <a:pt x="5043" y="6516"/>
                </a:cubicBezTo>
                <a:cubicBezTo>
                  <a:pt x="4918" y="6746"/>
                  <a:pt x="4792" y="6997"/>
                  <a:pt x="4730" y="7269"/>
                </a:cubicBezTo>
                <a:cubicBezTo>
                  <a:pt x="4704" y="7420"/>
                  <a:pt x="4822" y="7518"/>
                  <a:pt x="4934" y="7518"/>
                </a:cubicBezTo>
                <a:cubicBezTo>
                  <a:pt x="5009" y="7518"/>
                  <a:pt x="5081" y="7475"/>
                  <a:pt x="5106" y="7374"/>
                </a:cubicBezTo>
                <a:cubicBezTo>
                  <a:pt x="5148" y="7165"/>
                  <a:pt x="5211" y="7018"/>
                  <a:pt x="5295" y="6851"/>
                </a:cubicBezTo>
                <a:cubicBezTo>
                  <a:pt x="6341" y="8337"/>
                  <a:pt x="7031" y="10010"/>
                  <a:pt x="7303" y="11873"/>
                </a:cubicBezTo>
                <a:cubicBezTo>
                  <a:pt x="6927" y="11831"/>
                  <a:pt x="6550" y="11705"/>
                  <a:pt x="6173" y="11538"/>
                </a:cubicBezTo>
                <a:lnTo>
                  <a:pt x="6152" y="11538"/>
                </a:lnTo>
                <a:cubicBezTo>
                  <a:pt x="6362" y="10889"/>
                  <a:pt x="6236" y="10199"/>
                  <a:pt x="5734" y="9676"/>
                </a:cubicBezTo>
                <a:cubicBezTo>
                  <a:pt x="4771" y="8671"/>
                  <a:pt x="3474" y="9153"/>
                  <a:pt x="2302" y="8818"/>
                </a:cubicBezTo>
                <a:cubicBezTo>
                  <a:pt x="524" y="8295"/>
                  <a:pt x="126" y="5826"/>
                  <a:pt x="503" y="4298"/>
                </a:cubicBezTo>
                <a:cubicBezTo>
                  <a:pt x="963" y="2373"/>
                  <a:pt x="2428" y="1264"/>
                  <a:pt x="4290" y="783"/>
                </a:cubicBezTo>
                <a:cubicBezTo>
                  <a:pt x="5160" y="570"/>
                  <a:pt x="6171" y="441"/>
                  <a:pt x="7205" y="441"/>
                </a:cubicBezTo>
                <a:close/>
                <a:moveTo>
                  <a:pt x="10337" y="11684"/>
                </a:moveTo>
                <a:lnTo>
                  <a:pt x="10337" y="11726"/>
                </a:lnTo>
                <a:cubicBezTo>
                  <a:pt x="11007" y="12584"/>
                  <a:pt x="9542" y="12898"/>
                  <a:pt x="9165" y="12982"/>
                </a:cubicBezTo>
                <a:cubicBezTo>
                  <a:pt x="8810" y="13065"/>
                  <a:pt x="8454" y="13086"/>
                  <a:pt x="8077" y="13086"/>
                </a:cubicBezTo>
                <a:cubicBezTo>
                  <a:pt x="7722" y="13086"/>
                  <a:pt x="7345" y="13086"/>
                  <a:pt x="7010" y="13003"/>
                </a:cubicBezTo>
                <a:cubicBezTo>
                  <a:pt x="6927" y="12982"/>
                  <a:pt x="6864" y="12982"/>
                  <a:pt x="6780" y="12940"/>
                </a:cubicBezTo>
                <a:cubicBezTo>
                  <a:pt x="6236" y="12898"/>
                  <a:pt x="6027" y="12500"/>
                  <a:pt x="6152" y="11852"/>
                </a:cubicBezTo>
                <a:lnTo>
                  <a:pt x="6152" y="11852"/>
                </a:lnTo>
                <a:cubicBezTo>
                  <a:pt x="6592" y="12040"/>
                  <a:pt x="7031" y="12145"/>
                  <a:pt x="7491" y="12207"/>
                </a:cubicBezTo>
                <a:cubicBezTo>
                  <a:pt x="7531" y="12247"/>
                  <a:pt x="7579" y="12262"/>
                  <a:pt x="7631" y="12262"/>
                </a:cubicBezTo>
                <a:cubicBezTo>
                  <a:pt x="7660" y="12262"/>
                  <a:pt x="7691" y="12257"/>
                  <a:pt x="7722" y="12249"/>
                </a:cubicBezTo>
                <a:cubicBezTo>
                  <a:pt x="7857" y="12262"/>
                  <a:pt x="7993" y="12269"/>
                  <a:pt x="8130" y="12269"/>
                </a:cubicBezTo>
                <a:cubicBezTo>
                  <a:pt x="8881" y="12269"/>
                  <a:pt x="9647" y="12074"/>
                  <a:pt x="10337" y="11684"/>
                </a:cubicBezTo>
                <a:close/>
                <a:moveTo>
                  <a:pt x="10442" y="12856"/>
                </a:moveTo>
                <a:lnTo>
                  <a:pt x="10274" y="13902"/>
                </a:lnTo>
                <a:cubicBezTo>
                  <a:pt x="10086" y="13965"/>
                  <a:pt x="9898" y="14049"/>
                  <a:pt x="9688" y="14111"/>
                </a:cubicBezTo>
                <a:cubicBezTo>
                  <a:pt x="9396" y="14174"/>
                  <a:pt x="9103" y="14258"/>
                  <a:pt x="8810" y="14321"/>
                </a:cubicBezTo>
                <a:cubicBezTo>
                  <a:pt x="8475" y="14363"/>
                  <a:pt x="8140" y="14425"/>
                  <a:pt x="7805" y="14425"/>
                </a:cubicBezTo>
                <a:cubicBezTo>
                  <a:pt x="7747" y="14425"/>
                  <a:pt x="7680" y="14426"/>
                  <a:pt x="7607" y="14426"/>
                </a:cubicBezTo>
                <a:cubicBezTo>
                  <a:pt x="7316" y="14426"/>
                  <a:pt x="6931" y="14413"/>
                  <a:pt x="6613" y="14279"/>
                </a:cubicBezTo>
                <a:cubicBezTo>
                  <a:pt x="6592" y="14258"/>
                  <a:pt x="6571" y="14258"/>
                  <a:pt x="6550" y="14258"/>
                </a:cubicBezTo>
                <a:cubicBezTo>
                  <a:pt x="6194" y="14091"/>
                  <a:pt x="5964" y="13777"/>
                  <a:pt x="6194" y="13191"/>
                </a:cubicBezTo>
                <a:lnTo>
                  <a:pt x="6194" y="13191"/>
                </a:lnTo>
                <a:cubicBezTo>
                  <a:pt x="6675" y="13421"/>
                  <a:pt x="7282" y="13442"/>
                  <a:pt x="7763" y="13463"/>
                </a:cubicBezTo>
                <a:cubicBezTo>
                  <a:pt x="7821" y="13467"/>
                  <a:pt x="7885" y="13469"/>
                  <a:pt x="7956" y="13469"/>
                </a:cubicBezTo>
                <a:cubicBezTo>
                  <a:pt x="8609" y="13469"/>
                  <a:pt x="9781" y="13290"/>
                  <a:pt x="10442" y="12856"/>
                </a:cubicBezTo>
                <a:close/>
                <a:moveTo>
                  <a:pt x="10086" y="14446"/>
                </a:moveTo>
                <a:lnTo>
                  <a:pt x="10086" y="14446"/>
                </a:lnTo>
                <a:cubicBezTo>
                  <a:pt x="9712" y="15092"/>
                  <a:pt x="9062" y="15425"/>
                  <a:pt x="8408" y="15425"/>
                </a:cubicBezTo>
                <a:cubicBezTo>
                  <a:pt x="7855" y="15425"/>
                  <a:pt x="7299" y="15187"/>
                  <a:pt x="6906" y="14697"/>
                </a:cubicBezTo>
                <a:lnTo>
                  <a:pt x="6906" y="14697"/>
                </a:lnTo>
                <a:cubicBezTo>
                  <a:pt x="7206" y="14766"/>
                  <a:pt x="7539" y="14792"/>
                  <a:pt x="7864" y="14792"/>
                </a:cubicBezTo>
                <a:cubicBezTo>
                  <a:pt x="8330" y="14792"/>
                  <a:pt x="8782" y="14738"/>
                  <a:pt x="9103" y="14676"/>
                </a:cubicBezTo>
                <a:cubicBezTo>
                  <a:pt x="9396" y="14635"/>
                  <a:pt x="9730" y="14551"/>
                  <a:pt x="10086" y="14446"/>
                </a:cubicBezTo>
                <a:close/>
                <a:moveTo>
                  <a:pt x="7291" y="1"/>
                </a:moveTo>
                <a:cubicBezTo>
                  <a:pt x="6630" y="1"/>
                  <a:pt x="5977" y="50"/>
                  <a:pt x="5357" y="135"/>
                </a:cubicBezTo>
                <a:cubicBezTo>
                  <a:pt x="2574" y="532"/>
                  <a:pt x="126" y="2122"/>
                  <a:pt x="22" y="5177"/>
                </a:cubicBezTo>
                <a:cubicBezTo>
                  <a:pt x="1" y="6370"/>
                  <a:pt x="336" y="7583"/>
                  <a:pt x="1152" y="8462"/>
                </a:cubicBezTo>
                <a:cubicBezTo>
                  <a:pt x="1570" y="8902"/>
                  <a:pt x="2009" y="9090"/>
                  <a:pt x="2616" y="9194"/>
                </a:cubicBezTo>
                <a:cubicBezTo>
                  <a:pt x="3830" y="9341"/>
                  <a:pt x="6780" y="9215"/>
                  <a:pt x="5776" y="11496"/>
                </a:cubicBezTo>
                <a:cubicBezTo>
                  <a:pt x="5755" y="11538"/>
                  <a:pt x="5755" y="11580"/>
                  <a:pt x="5776" y="11622"/>
                </a:cubicBezTo>
                <a:cubicBezTo>
                  <a:pt x="5504" y="11935"/>
                  <a:pt x="5441" y="12396"/>
                  <a:pt x="5734" y="12772"/>
                </a:cubicBezTo>
                <a:cubicBezTo>
                  <a:pt x="5776" y="12856"/>
                  <a:pt x="5839" y="12898"/>
                  <a:pt x="5880" y="12940"/>
                </a:cubicBezTo>
                <a:cubicBezTo>
                  <a:pt x="5546" y="13756"/>
                  <a:pt x="5839" y="14237"/>
                  <a:pt x="6341" y="14467"/>
                </a:cubicBezTo>
                <a:cubicBezTo>
                  <a:pt x="6341" y="14488"/>
                  <a:pt x="6341" y="14488"/>
                  <a:pt x="6362" y="14509"/>
                </a:cubicBezTo>
                <a:cubicBezTo>
                  <a:pt x="6816" y="15357"/>
                  <a:pt x="7631" y="15777"/>
                  <a:pt x="8440" y="15777"/>
                </a:cubicBezTo>
                <a:cubicBezTo>
                  <a:pt x="9307" y="15777"/>
                  <a:pt x="10167" y="15294"/>
                  <a:pt x="10567" y="14342"/>
                </a:cubicBezTo>
                <a:cubicBezTo>
                  <a:pt x="10588" y="14279"/>
                  <a:pt x="10588" y="14237"/>
                  <a:pt x="10567" y="14174"/>
                </a:cubicBezTo>
                <a:cubicBezTo>
                  <a:pt x="10839" y="14049"/>
                  <a:pt x="11007" y="13839"/>
                  <a:pt x="11111" y="13609"/>
                </a:cubicBezTo>
                <a:cubicBezTo>
                  <a:pt x="11300" y="13191"/>
                  <a:pt x="11153" y="12731"/>
                  <a:pt x="10776" y="12521"/>
                </a:cubicBezTo>
                <a:cubicBezTo>
                  <a:pt x="10986" y="12249"/>
                  <a:pt x="10986" y="11873"/>
                  <a:pt x="10630" y="11412"/>
                </a:cubicBezTo>
                <a:cubicBezTo>
                  <a:pt x="10630" y="11370"/>
                  <a:pt x="10630" y="11350"/>
                  <a:pt x="10588" y="11329"/>
                </a:cubicBezTo>
                <a:cubicBezTo>
                  <a:pt x="10630" y="11266"/>
                  <a:pt x="10651" y="11224"/>
                  <a:pt x="10630" y="11161"/>
                </a:cubicBezTo>
                <a:cubicBezTo>
                  <a:pt x="10253" y="9446"/>
                  <a:pt x="12304" y="9027"/>
                  <a:pt x="13204" y="8169"/>
                </a:cubicBezTo>
                <a:cubicBezTo>
                  <a:pt x="13601" y="7813"/>
                  <a:pt x="13894" y="7395"/>
                  <a:pt x="14103" y="6935"/>
                </a:cubicBezTo>
                <a:cubicBezTo>
                  <a:pt x="14626" y="5784"/>
                  <a:pt x="14543" y="4403"/>
                  <a:pt x="13936" y="3252"/>
                </a:cubicBezTo>
                <a:cubicBezTo>
                  <a:pt x="12666" y="779"/>
                  <a:pt x="9915" y="1"/>
                  <a:pt x="729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24" name="Google Shape;724;p54"/>
          <p:cNvGrpSpPr/>
          <p:nvPr/>
        </p:nvGrpSpPr>
        <p:grpSpPr>
          <a:xfrm rot="852854">
            <a:off x="5751743" y="1741198"/>
            <a:ext cx="567393" cy="205873"/>
            <a:chOff x="2440275" y="3680050"/>
            <a:chExt cx="325900" cy="118250"/>
          </a:xfrm>
        </p:grpSpPr>
        <p:sp>
          <p:nvSpPr>
            <p:cNvPr id="725" name="Google Shape;725;p54"/>
            <p:cNvSpPr/>
            <p:nvPr/>
          </p:nvSpPr>
          <p:spPr>
            <a:xfrm>
              <a:off x="2440275" y="3680050"/>
              <a:ext cx="79525" cy="111975"/>
            </a:xfrm>
            <a:custGeom>
              <a:avLst/>
              <a:gdLst/>
              <a:ahLst/>
              <a:cxnLst/>
              <a:rect l="l" t="t" r="r" b="b"/>
              <a:pathLst>
                <a:path w="3181" h="4479" extrusionOk="0">
                  <a:moveTo>
                    <a:pt x="2218" y="0"/>
                  </a:moveTo>
                  <a:cubicBezTo>
                    <a:pt x="2177" y="0"/>
                    <a:pt x="2135" y="21"/>
                    <a:pt x="2093" y="21"/>
                  </a:cubicBezTo>
                  <a:cubicBezTo>
                    <a:pt x="2030" y="21"/>
                    <a:pt x="2009" y="63"/>
                    <a:pt x="1967" y="63"/>
                  </a:cubicBezTo>
                  <a:cubicBezTo>
                    <a:pt x="1905" y="84"/>
                    <a:pt x="1884" y="84"/>
                    <a:pt x="1863" y="84"/>
                  </a:cubicBezTo>
                  <a:lnTo>
                    <a:pt x="1612" y="168"/>
                  </a:lnTo>
                  <a:cubicBezTo>
                    <a:pt x="1549" y="189"/>
                    <a:pt x="1465" y="231"/>
                    <a:pt x="1402" y="314"/>
                  </a:cubicBezTo>
                  <a:cubicBezTo>
                    <a:pt x="1444" y="335"/>
                    <a:pt x="1486" y="398"/>
                    <a:pt x="1549" y="398"/>
                  </a:cubicBezTo>
                  <a:cubicBezTo>
                    <a:pt x="1591" y="419"/>
                    <a:pt x="1653" y="419"/>
                    <a:pt x="1695" y="419"/>
                  </a:cubicBezTo>
                  <a:lnTo>
                    <a:pt x="2135" y="419"/>
                  </a:lnTo>
                  <a:lnTo>
                    <a:pt x="1884" y="754"/>
                  </a:lnTo>
                  <a:lnTo>
                    <a:pt x="1361" y="1674"/>
                  </a:lnTo>
                  <a:lnTo>
                    <a:pt x="858" y="2951"/>
                  </a:lnTo>
                  <a:lnTo>
                    <a:pt x="628" y="4080"/>
                  </a:lnTo>
                  <a:lnTo>
                    <a:pt x="189" y="4206"/>
                  </a:lnTo>
                  <a:cubicBezTo>
                    <a:pt x="105" y="4206"/>
                    <a:pt x="21" y="4269"/>
                    <a:pt x="1" y="4373"/>
                  </a:cubicBezTo>
                  <a:cubicBezTo>
                    <a:pt x="1" y="4415"/>
                    <a:pt x="42" y="4415"/>
                    <a:pt x="84" y="4457"/>
                  </a:cubicBezTo>
                  <a:cubicBezTo>
                    <a:pt x="126" y="4457"/>
                    <a:pt x="147" y="4478"/>
                    <a:pt x="210" y="4478"/>
                  </a:cubicBezTo>
                  <a:lnTo>
                    <a:pt x="440" y="4478"/>
                  </a:lnTo>
                  <a:cubicBezTo>
                    <a:pt x="649" y="4478"/>
                    <a:pt x="858" y="4457"/>
                    <a:pt x="1068" y="4415"/>
                  </a:cubicBezTo>
                  <a:cubicBezTo>
                    <a:pt x="1277" y="4394"/>
                    <a:pt x="1486" y="4353"/>
                    <a:pt x="1695" y="4290"/>
                  </a:cubicBezTo>
                  <a:lnTo>
                    <a:pt x="1758" y="4248"/>
                  </a:lnTo>
                  <a:lnTo>
                    <a:pt x="1800" y="4185"/>
                  </a:lnTo>
                  <a:cubicBezTo>
                    <a:pt x="1758" y="4101"/>
                    <a:pt x="1653" y="4060"/>
                    <a:pt x="1549" y="4060"/>
                  </a:cubicBezTo>
                  <a:cubicBezTo>
                    <a:pt x="1444" y="4039"/>
                    <a:pt x="1340" y="4039"/>
                    <a:pt x="1235" y="4039"/>
                  </a:cubicBezTo>
                  <a:lnTo>
                    <a:pt x="858" y="4039"/>
                  </a:lnTo>
                  <a:lnTo>
                    <a:pt x="858" y="3997"/>
                  </a:lnTo>
                  <a:lnTo>
                    <a:pt x="2407" y="419"/>
                  </a:lnTo>
                  <a:cubicBezTo>
                    <a:pt x="2428" y="398"/>
                    <a:pt x="2449" y="377"/>
                    <a:pt x="2490" y="377"/>
                  </a:cubicBezTo>
                  <a:lnTo>
                    <a:pt x="3076" y="272"/>
                  </a:lnTo>
                  <a:cubicBezTo>
                    <a:pt x="3076" y="272"/>
                    <a:pt x="3118" y="272"/>
                    <a:pt x="3139" y="231"/>
                  </a:cubicBezTo>
                  <a:lnTo>
                    <a:pt x="3181" y="189"/>
                  </a:lnTo>
                  <a:cubicBezTo>
                    <a:pt x="3181" y="126"/>
                    <a:pt x="3160" y="105"/>
                    <a:pt x="3118" y="84"/>
                  </a:cubicBezTo>
                  <a:cubicBezTo>
                    <a:pt x="3076" y="63"/>
                    <a:pt x="3034" y="63"/>
                    <a:pt x="2972" y="21"/>
                  </a:cubicBezTo>
                  <a:cubicBezTo>
                    <a:pt x="2930" y="21"/>
                    <a:pt x="2867" y="0"/>
                    <a:pt x="2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54"/>
            <p:cNvSpPr/>
            <p:nvPr/>
          </p:nvSpPr>
          <p:spPr>
            <a:xfrm>
              <a:off x="2515600" y="3685800"/>
              <a:ext cx="86325" cy="103600"/>
            </a:xfrm>
            <a:custGeom>
              <a:avLst/>
              <a:gdLst/>
              <a:ahLst/>
              <a:cxnLst/>
              <a:rect l="l" t="t" r="r" b="b"/>
              <a:pathLst>
                <a:path w="3453" h="4144" extrusionOk="0">
                  <a:moveTo>
                    <a:pt x="2365" y="1444"/>
                  </a:moveTo>
                  <a:cubicBezTo>
                    <a:pt x="2407" y="1444"/>
                    <a:pt x="2449" y="1444"/>
                    <a:pt x="2470" y="1465"/>
                  </a:cubicBezTo>
                  <a:cubicBezTo>
                    <a:pt x="2511" y="1507"/>
                    <a:pt x="2532" y="1528"/>
                    <a:pt x="2532" y="1570"/>
                  </a:cubicBezTo>
                  <a:lnTo>
                    <a:pt x="2323" y="2323"/>
                  </a:lnTo>
                  <a:lnTo>
                    <a:pt x="1109" y="3306"/>
                  </a:lnTo>
                  <a:lnTo>
                    <a:pt x="565" y="3641"/>
                  </a:lnTo>
                  <a:cubicBezTo>
                    <a:pt x="545" y="3641"/>
                    <a:pt x="524" y="3662"/>
                    <a:pt x="461" y="3704"/>
                  </a:cubicBezTo>
                  <a:cubicBezTo>
                    <a:pt x="419" y="3725"/>
                    <a:pt x="377" y="3725"/>
                    <a:pt x="335" y="3725"/>
                  </a:cubicBezTo>
                  <a:cubicBezTo>
                    <a:pt x="335" y="3662"/>
                    <a:pt x="356" y="3620"/>
                    <a:pt x="356" y="3558"/>
                  </a:cubicBezTo>
                  <a:cubicBezTo>
                    <a:pt x="356" y="3516"/>
                    <a:pt x="356" y="3453"/>
                    <a:pt x="377" y="3432"/>
                  </a:cubicBezTo>
                  <a:lnTo>
                    <a:pt x="565" y="2972"/>
                  </a:lnTo>
                  <a:lnTo>
                    <a:pt x="796" y="2574"/>
                  </a:lnTo>
                  <a:lnTo>
                    <a:pt x="1716" y="1758"/>
                  </a:lnTo>
                  <a:cubicBezTo>
                    <a:pt x="1716" y="1758"/>
                    <a:pt x="1737" y="1758"/>
                    <a:pt x="1779" y="1737"/>
                  </a:cubicBezTo>
                  <a:cubicBezTo>
                    <a:pt x="1800" y="1737"/>
                    <a:pt x="1821" y="1695"/>
                    <a:pt x="1842" y="1674"/>
                  </a:cubicBezTo>
                  <a:cubicBezTo>
                    <a:pt x="1905" y="1654"/>
                    <a:pt x="1925" y="1633"/>
                    <a:pt x="1946" y="1612"/>
                  </a:cubicBezTo>
                  <a:cubicBezTo>
                    <a:pt x="1988" y="1570"/>
                    <a:pt x="2009" y="1549"/>
                    <a:pt x="2030" y="1549"/>
                  </a:cubicBezTo>
                  <a:lnTo>
                    <a:pt x="2197" y="1465"/>
                  </a:lnTo>
                  <a:cubicBezTo>
                    <a:pt x="2260" y="1465"/>
                    <a:pt x="2323" y="1444"/>
                    <a:pt x="2365" y="1444"/>
                  </a:cubicBezTo>
                  <a:close/>
                  <a:moveTo>
                    <a:pt x="3181" y="1"/>
                  </a:moveTo>
                  <a:cubicBezTo>
                    <a:pt x="3181" y="1"/>
                    <a:pt x="3160" y="1"/>
                    <a:pt x="3160" y="21"/>
                  </a:cubicBezTo>
                  <a:lnTo>
                    <a:pt x="3118" y="63"/>
                  </a:lnTo>
                  <a:cubicBezTo>
                    <a:pt x="3097" y="84"/>
                    <a:pt x="3076" y="126"/>
                    <a:pt x="3055" y="189"/>
                  </a:cubicBezTo>
                  <a:lnTo>
                    <a:pt x="2993" y="293"/>
                  </a:lnTo>
                  <a:lnTo>
                    <a:pt x="2574" y="1382"/>
                  </a:lnTo>
                  <a:cubicBezTo>
                    <a:pt x="2532" y="1319"/>
                    <a:pt x="2449" y="1256"/>
                    <a:pt x="2323" y="1256"/>
                  </a:cubicBezTo>
                  <a:cubicBezTo>
                    <a:pt x="2260" y="1256"/>
                    <a:pt x="2218" y="1277"/>
                    <a:pt x="2156" y="1277"/>
                  </a:cubicBezTo>
                  <a:cubicBezTo>
                    <a:pt x="2114" y="1319"/>
                    <a:pt x="2051" y="1319"/>
                    <a:pt x="2009" y="1340"/>
                  </a:cubicBezTo>
                  <a:cubicBezTo>
                    <a:pt x="2009" y="1340"/>
                    <a:pt x="1988" y="1361"/>
                    <a:pt x="1946" y="1361"/>
                  </a:cubicBezTo>
                  <a:cubicBezTo>
                    <a:pt x="1925" y="1361"/>
                    <a:pt x="1905" y="1402"/>
                    <a:pt x="1884" y="1402"/>
                  </a:cubicBezTo>
                  <a:cubicBezTo>
                    <a:pt x="1842" y="1402"/>
                    <a:pt x="1821" y="1423"/>
                    <a:pt x="1800" y="1423"/>
                  </a:cubicBezTo>
                  <a:cubicBezTo>
                    <a:pt x="1800" y="1444"/>
                    <a:pt x="1758" y="1444"/>
                    <a:pt x="1758" y="1444"/>
                  </a:cubicBezTo>
                  <a:lnTo>
                    <a:pt x="1361" y="1716"/>
                  </a:lnTo>
                  <a:lnTo>
                    <a:pt x="565" y="2365"/>
                  </a:lnTo>
                  <a:lnTo>
                    <a:pt x="440" y="2511"/>
                  </a:lnTo>
                  <a:cubicBezTo>
                    <a:pt x="419" y="2553"/>
                    <a:pt x="419" y="2553"/>
                    <a:pt x="377" y="2595"/>
                  </a:cubicBezTo>
                  <a:cubicBezTo>
                    <a:pt x="356" y="2616"/>
                    <a:pt x="335" y="2679"/>
                    <a:pt x="314" y="2721"/>
                  </a:cubicBezTo>
                  <a:lnTo>
                    <a:pt x="231" y="2888"/>
                  </a:lnTo>
                  <a:cubicBezTo>
                    <a:pt x="189" y="2930"/>
                    <a:pt x="168" y="2972"/>
                    <a:pt x="168" y="2993"/>
                  </a:cubicBezTo>
                  <a:cubicBezTo>
                    <a:pt x="126" y="3097"/>
                    <a:pt x="63" y="3202"/>
                    <a:pt x="42" y="3327"/>
                  </a:cubicBezTo>
                  <a:cubicBezTo>
                    <a:pt x="21" y="3453"/>
                    <a:pt x="1" y="3558"/>
                    <a:pt x="1" y="3704"/>
                  </a:cubicBezTo>
                  <a:lnTo>
                    <a:pt x="1" y="3746"/>
                  </a:lnTo>
                  <a:cubicBezTo>
                    <a:pt x="1" y="3767"/>
                    <a:pt x="1" y="3788"/>
                    <a:pt x="21" y="3850"/>
                  </a:cubicBezTo>
                  <a:cubicBezTo>
                    <a:pt x="21" y="3934"/>
                    <a:pt x="42" y="3997"/>
                    <a:pt x="126" y="4060"/>
                  </a:cubicBezTo>
                  <a:cubicBezTo>
                    <a:pt x="210" y="4102"/>
                    <a:pt x="273" y="4143"/>
                    <a:pt x="356" y="4143"/>
                  </a:cubicBezTo>
                  <a:cubicBezTo>
                    <a:pt x="440" y="4143"/>
                    <a:pt x="524" y="4102"/>
                    <a:pt x="586" y="4081"/>
                  </a:cubicBezTo>
                  <a:cubicBezTo>
                    <a:pt x="670" y="4060"/>
                    <a:pt x="754" y="4039"/>
                    <a:pt x="796" y="3976"/>
                  </a:cubicBezTo>
                  <a:lnTo>
                    <a:pt x="1298" y="3641"/>
                  </a:lnTo>
                  <a:lnTo>
                    <a:pt x="2239" y="2804"/>
                  </a:lnTo>
                  <a:lnTo>
                    <a:pt x="2239" y="2825"/>
                  </a:lnTo>
                  <a:cubicBezTo>
                    <a:pt x="2239" y="2930"/>
                    <a:pt x="2239" y="3034"/>
                    <a:pt x="2218" y="3139"/>
                  </a:cubicBezTo>
                  <a:cubicBezTo>
                    <a:pt x="2197" y="3244"/>
                    <a:pt x="2197" y="3348"/>
                    <a:pt x="2197" y="3453"/>
                  </a:cubicBezTo>
                  <a:lnTo>
                    <a:pt x="2197" y="3641"/>
                  </a:lnTo>
                  <a:cubicBezTo>
                    <a:pt x="2197" y="3725"/>
                    <a:pt x="2218" y="3788"/>
                    <a:pt x="2218" y="3871"/>
                  </a:cubicBezTo>
                  <a:cubicBezTo>
                    <a:pt x="2218" y="3955"/>
                    <a:pt x="2260" y="4039"/>
                    <a:pt x="2323" y="4081"/>
                  </a:cubicBezTo>
                  <a:lnTo>
                    <a:pt x="2344" y="4102"/>
                  </a:lnTo>
                  <a:cubicBezTo>
                    <a:pt x="2365" y="4143"/>
                    <a:pt x="2407" y="4143"/>
                    <a:pt x="2407" y="4143"/>
                  </a:cubicBezTo>
                  <a:lnTo>
                    <a:pt x="2553" y="4060"/>
                  </a:lnTo>
                  <a:lnTo>
                    <a:pt x="3411" y="2742"/>
                  </a:lnTo>
                  <a:lnTo>
                    <a:pt x="3453" y="2637"/>
                  </a:lnTo>
                  <a:cubicBezTo>
                    <a:pt x="3411" y="2637"/>
                    <a:pt x="3411" y="2679"/>
                    <a:pt x="3390" y="2679"/>
                  </a:cubicBezTo>
                  <a:cubicBezTo>
                    <a:pt x="3369" y="2679"/>
                    <a:pt x="3348" y="2700"/>
                    <a:pt x="3348" y="2700"/>
                  </a:cubicBezTo>
                  <a:cubicBezTo>
                    <a:pt x="3306" y="2721"/>
                    <a:pt x="3286" y="2742"/>
                    <a:pt x="3244" y="2783"/>
                  </a:cubicBezTo>
                  <a:cubicBezTo>
                    <a:pt x="3181" y="2804"/>
                    <a:pt x="3160" y="2825"/>
                    <a:pt x="3160" y="2825"/>
                  </a:cubicBezTo>
                  <a:lnTo>
                    <a:pt x="2532" y="3537"/>
                  </a:lnTo>
                  <a:lnTo>
                    <a:pt x="2532" y="3474"/>
                  </a:lnTo>
                  <a:lnTo>
                    <a:pt x="2532" y="3369"/>
                  </a:lnTo>
                  <a:lnTo>
                    <a:pt x="2532" y="3265"/>
                  </a:lnTo>
                  <a:lnTo>
                    <a:pt x="2679" y="2365"/>
                  </a:lnTo>
                  <a:lnTo>
                    <a:pt x="2679" y="2323"/>
                  </a:lnTo>
                  <a:lnTo>
                    <a:pt x="2742" y="2281"/>
                  </a:lnTo>
                  <a:cubicBezTo>
                    <a:pt x="2762" y="2260"/>
                    <a:pt x="2762" y="2218"/>
                    <a:pt x="2783" y="2198"/>
                  </a:cubicBezTo>
                  <a:cubicBezTo>
                    <a:pt x="2825" y="2177"/>
                    <a:pt x="2825" y="2156"/>
                    <a:pt x="2846" y="2135"/>
                  </a:cubicBezTo>
                  <a:cubicBezTo>
                    <a:pt x="2846" y="2093"/>
                    <a:pt x="2867" y="2072"/>
                    <a:pt x="2867" y="2072"/>
                  </a:cubicBezTo>
                  <a:cubicBezTo>
                    <a:pt x="2888" y="2051"/>
                    <a:pt x="2888" y="2030"/>
                    <a:pt x="2930" y="1988"/>
                  </a:cubicBezTo>
                  <a:cubicBezTo>
                    <a:pt x="2951" y="1946"/>
                    <a:pt x="2951" y="1926"/>
                    <a:pt x="2972" y="1884"/>
                  </a:cubicBezTo>
                  <a:cubicBezTo>
                    <a:pt x="2993" y="1863"/>
                    <a:pt x="2993" y="1842"/>
                    <a:pt x="3014" y="1821"/>
                  </a:cubicBezTo>
                  <a:cubicBezTo>
                    <a:pt x="3055" y="1779"/>
                    <a:pt x="3055" y="1758"/>
                    <a:pt x="3055" y="1758"/>
                  </a:cubicBezTo>
                  <a:lnTo>
                    <a:pt x="3076" y="1695"/>
                  </a:lnTo>
                  <a:lnTo>
                    <a:pt x="3076" y="1695"/>
                  </a:lnTo>
                  <a:cubicBezTo>
                    <a:pt x="3076" y="1695"/>
                    <a:pt x="3055" y="1737"/>
                    <a:pt x="3014" y="1737"/>
                  </a:cubicBezTo>
                  <a:lnTo>
                    <a:pt x="2783" y="1946"/>
                  </a:lnTo>
                  <a:lnTo>
                    <a:pt x="3202" y="126"/>
                  </a:lnTo>
                  <a:lnTo>
                    <a:pt x="3202" y="105"/>
                  </a:lnTo>
                  <a:lnTo>
                    <a:pt x="3202" y="63"/>
                  </a:lnTo>
                  <a:cubicBezTo>
                    <a:pt x="3202" y="21"/>
                    <a:pt x="3181" y="1"/>
                    <a:pt x="3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54"/>
            <p:cNvSpPr/>
            <p:nvPr/>
          </p:nvSpPr>
          <p:spPr>
            <a:xfrm>
              <a:off x="2595625" y="3716675"/>
              <a:ext cx="62275" cy="79525"/>
            </a:xfrm>
            <a:custGeom>
              <a:avLst/>
              <a:gdLst/>
              <a:ahLst/>
              <a:cxnLst/>
              <a:rect l="l" t="t" r="r" b="b"/>
              <a:pathLst>
                <a:path w="2491" h="3181" extrusionOk="0">
                  <a:moveTo>
                    <a:pt x="1905" y="293"/>
                  </a:moveTo>
                  <a:cubicBezTo>
                    <a:pt x="1968" y="293"/>
                    <a:pt x="2009" y="293"/>
                    <a:pt x="2072" y="314"/>
                  </a:cubicBezTo>
                  <a:cubicBezTo>
                    <a:pt x="2114" y="335"/>
                    <a:pt x="2156" y="398"/>
                    <a:pt x="2156" y="439"/>
                  </a:cubicBezTo>
                  <a:cubicBezTo>
                    <a:pt x="2156" y="502"/>
                    <a:pt x="2114" y="565"/>
                    <a:pt x="2093" y="628"/>
                  </a:cubicBezTo>
                  <a:cubicBezTo>
                    <a:pt x="2051" y="711"/>
                    <a:pt x="2009" y="753"/>
                    <a:pt x="1989" y="816"/>
                  </a:cubicBezTo>
                  <a:cubicBezTo>
                    <a:pt x="1947" y="921"/>
                    <a:pt x="1884" y="1004"/>
                    <a:pt x="1821" y="1067"/>
                  </a:cubicBezTo>
                  <a:cubicBezTo>
                    <a:pt x="1758" y="1151"/>
                    <a:pt x="1675" y="1235"/>
                    <a:pt x="1591" y="1318"/>
                  </a:cubicBezTo>
                  <a:cubicBezTo>
                    <a:pt x="1528" y="1360"/>
                    <a:pt x="1424" y="1444"/>
                    <a:pt x="1340" y="1486"/>
                  </a:cubicBezTo>
                  <a:cubicBezTo>
                    <a:pt x="1256" y="1548"/>
                    <a:pt x="1152" y="1569"/>
                    <a:pt x="1047" y="1590"/>
                  </a:cubicBezTo>
                  <a:lnTo>
                    <a:pt x="733" y="1590"/>
                  </a:lnTo>
                  <a:lnTo>
                    <a:pt x="1131" y="942"/>
                  </a:lnTo>
                  <a:cubicBezTo>
                    <a:pt x="1131" y="921"/>
                    <a:pt x="1131" y="921"/>
                    <a:pt x="1152" y="879"/>
                  </a:cubicBezTo>
                  <a:cubicBezTo>
                    <a:pt x="1193" y="858"/>
                    <a:pt x="1193" y="837"/>
                    <a:pt x="1214" y="816"/>
                  </a:cubicBezTo>
                  <a:cubicBezTo>
                    <a:pt x="1214" y="795"/>
                    <a:pt x="1235" y="753"/>
                    <a:pt x="1256" y="732"/>
                  </a:cubicBezTo>
                  <a:lnTo>
                    <a:pt x="1319" y="670"/>
                  </a:lnTo>
                  <a:lnTo>
                    <a:pt x="1445" y="544"/>
                  </a:lnTo>
                  <a:cubicBezTo>
                    <a:pt x="1465" y="502"/>
                    <a:pt x="1528" y="439"/>
                    <a:pt x="1570" y="419"/>
                  </a:cubicBezTo>
                  <a:cubicBezTo>
                    <a:pt x="1633" y="377"/>
                    <a:pt x="1675" y="335"/>
                    <a:pt x="1737" y="314"/>
                  </a:cubicBezTo>
                  <a:cubicBezTo>
                    <a:pt x="1779" y="293"/>
                    <a:pt x="1863" y="293"/>
                    <a:pt x="1905" y="293"/>
                  </a:cubicBezTo>
                  <a:close/>
                  <a:moveTo>
                    <a:pt x="1926" y="0"/>
                  </a:moveTo>
                  <a:cubicBezTo>
                    <a:pt x="1821" y="0"/>
                    <a:pt x="1737" y="21"/>
                    <a:pt x="1654" y="42"/>
                  </a:cubicBezTo>
                  <a:cubicBezTo>
                    <a:pt x="1570" y="84"/>
                    <a:pt x="1507" y="105"/>
                    <a:pt x="1424" y="147"/>
                  </a:cubicBezTo>
                  <a:cubicBezTo>
                    <a:pt x="1340" y="209"/>
                    <a:pt x="1298" y="251"/>
                    <a:pt x="1214" y="314"/>
                  </a:cubicBezTo>
                  <a:cubicBezTo>
                    <a:pt x="1131" y="377"/>
                    <a:pt x="1068" y="439"/>
                    <a:pt x="1026" y="502"/>
                  </a:cubicBezTo>
                  <a:lnTo>
                    <a:pt x="712" y="921"/>
                  </a:lnTo>
                  <a:lnTo>
                    <a:pt x="377" y="1548"/>
                  </a:lnTo>
                  <a:lnTo>
                    <a:pt x="64" y="2469"/>
                  </a:lnTo>
                  <a:lnTo>
                    <a:pt x="1" y="2741"/>
                  </a:lnTo>
                  <a:lnTo>
                    <a:pt x="22" y="2741"/>
                  </a:lnTo>
                  <a:lnTo>
                    <a:pt x="22" y="2762"/>
                  </a:lnTo>
                  <a:cubicBezTo>
                    <a:pt x="22" y="2846"/>
                    <a:pt x="64" y="2908"/>
                    <a:pt x="85" y="2950"/>
                  </a:cubicBezTo>
                  <a:cubicBezTo>
                    <a:pt x="126" y="3013"/>
                    <a:pt x="168" y="3055"/>
                    <a:pt x="210" y="3076"/>
                  </a:cubicBezTo>
                  <a:cubicBezTo>
                    <a:pt x="273" y="3139"/>
                    <a:pt x="315" y="3139"/>
                    <a:pt x="377" y="3160"/>
                  </a:cubicBezTo>
                  <a:cubicBezTo>
                    <a:pt x="419" y="3180"/>
                    <a:pt x="503" y="3180"/>
                    <a:pt x="545" y="3180"/>
                  </a:cubicBezTo>
                  <a:cubicBezTo>
                    <a:pt x="712" y="3180"/>
                    <a:pt x="859" y="3160"/>
                    <a:pt x="1005" y="3118"/>
                  </a:cubicBezTo>
                  <a:cubicBezTo>
                    <a:pt x="1131" y="3034"/>
                    <a:pt x="1256" y="2971"/>
                    <a:pt x="1382" y="2867"/>
                  </a:cubicBezTo>
                  <a:cubicBezTo>
                    <a:pt x="1424" y="2867"/>
                    <a:pt x="1445" y="2846"/>
                    <a:pt x="1465" y="2825"/>
                  </a:cubicBezTo>
                  <a:cubicBezTo>
                    <a:pt x="1486" y="2804"/>
                    <a:pt x="1549" y="2762"/>
                    <a:pt x="1570" y="2741"/>
                  </a:cubicBezTo>
                  <a:cubicBezTo>
                    <a:pt x="1633" y="2720"/>
                    <a:pt x="1654" y="2699"/>
                    <a:pt x="1675" y="2657"/>
                  </a:cubicBezTo>
                  <a:lnTo>
                    <a:pt x="1737" y="2615"/>
                  </a:lnTo>
                  <a:lnTo>
                    <a:pt x="2428" y="1883"/>
                  </a:lnTo>
                  <a:lnTo>
                    <a:pt x="2491" y="1779"/>
                  </a:lnTo>
                  <a:lnTo>
                    <a:pt x="2491" y="1779"/>
                  </a:lnTo>
                  <a:lnTo>
                    <a:pt x="2386" y="1820"/>
                  </a:lnTo>
                  <a:lnTo>
                    <a:pt x="1319" y="2636"/>
                  </a:lnTo>
                  <a:lnTo>
                    <a:pt x="921" y="2846"/>
                  </a:lnTo>
                  <a:cubicBezTo>
                    <a:pt x="859" y="2846"/>
                    <a:pt x="817" y="2867"/>
                    <a:pt x="754" y="2867"/>
                  </a:cubicBezTo>
                  <a:lnTo>
                    <a:pt x="440" y="2867"/>
                  </a:lnTo>
                  <a:cubicBezTo>
                    <a:pt x="440" y="2867"/>
                    <a:pt x="419" y="2846"/>
                    <a:pt x="398" y="2846"/>
                  </a:cubicBezTo>
                  <a:cubicBezTo>
                    <a:pt x="377" y="2846"/>
                    <a:pt x="377" y="2825"/>
                    <a:pt x="377" y="2804"/>
                  </a:cubicBezTo>
                  <a:lnTo>
                    <a:pt x="377" y="2762"/>
                  </a:lnTo>
                  <a:lnTo>
                    <a:pt x="440" y="2448"/>
                  </a:lnTo>
                  <a:lnTo>
                    <a:pt x="733" y="1695"/>
                  </a:lnTo>
                  <a:cubicBezTo>
                    <a:pt x="733" y="1695"/>
                    <a:pt x="754" y="1716"/>
                    <a:pt x="817" y="1716"/>
                  </a:cubicBezTo>
                  <a:cubicBezTo>
                    <a:pt x="859" y="1758"/>
                    <a:pt x="901" y="1758"/>
                    <a:pt x="901" y="1758"/>
                  </a:cubicBezTo>
                  <a:lnTo>
                    <a:pt x="1047" y="1758"/>
                  </a:lnTo>
                  <a:cubicBezTo>
                    <a:pt x="1173" y="1758"/>
                    <a:pt x="1277" y="1716"/>
                    <a:pt x="1382" y="1695"/>
                  </a:cubicBezTo>
                  <a:cubicBezTo>
                    <a:pt x="1486" y="1653"/>
                    <a:pt x="1570" y="1590"/>
                    <a:pt x="1675" y="1548"/>
                  </a:cubicBezTo>
                  <a:cubicBezTo>
                    <a:pt x="1779" y="1486"/>
                    <a:pt x="1863" y="1402"/>
                    <a:pt x="1947" y="1339"/>
                  </a:cubicBezTo>
                  <a:lnTo>
                    <a:pt x="2177" y="1088"/>
                  </a:lnTo>
                  <a:cubicBezTo>
                    <a:pt x="2261" y="1025"/>
                    <a:pt x="2344" y="921"/>
                    <a:pt x="2386" y="816"/>
                  </a:cubicBezTo>
                  <a:cubicBezTo>
                    <a:pt x="2470" y="711"/>
                    <a:pt x="2491" y="607"/>
                    <a:pt x="2491" y="460"/>
                  </a:cubicBezTo>
                  <a:cubicBezTo>
                    <a:pt x="2491" y="398"/>
                    <a:pt x="2470" y="314"/>
                    <a:pt x="2449" y="251"/>
                  </a:cubicBezTo>
                  <a:cubicBezTo>
                    <a:pt x="2407" y="188"/>
                    <a:pt x="2365" y="126"/>
                    <a:pt x="2302" y="105"/>
                  </a:cubicBezTo>
                  <a:cubicBezTo>
                    <a:pt x="2261" y="84"/>
                    <a:pt x="2198" y="42"/>
                    <a:pt x="2135" y="21"/>
                  </a:cubicBezTo>
                  <a:cubicBezTo>
                    <a:pt x="2051" y="0"/>
                    <a:pt x="1989" y="0"/>
                    <a:pt x="1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54"/>
            <p:cNvSpPr/>
            <p:nvPr/>
          </p:nvSpPr>
          <p:spPr>
            <a:xfrm>
              <a:off x="2655800" y="3718750"/>
              <a:ext cx="62775" cy="72225"/>
            </a:xfrm>
            <a:custGeom>
              <a:avLst/>
              <a:gdLst/>
              <a:ahLst/>
              <a:cxnLst/>
              <a:rect l="l" t="t" r="r" b="b"/>
              <a:pathLst>
                <a:path w="2511" h="2889" extrusionOk="0">
                  <a:moveTo>
                    <a:pt x="2134" y="1"/>
                  </a:moveTo>
                  <a:cubicBezTo>
                    <a:pt x="2051" y="1"/>
                    <a:pt x="1988" y="22"/>
                    <a:pt x="1946" y="22"/>
                  </a:cubicBezTo>
                  <a:cubicBezTo>
                    <a:pt x="1883" y="43"/>
                    <a:pt x="1841" y="43"/>
                    <a:pt x="1779" y="64"/>
                  </a:cubicBezTo>
                  <a:cubicBezTo>
                    <a:pt x="1758" y="64"/>
                    <a:pt x="1758" y="105"/>
                    <a:pt x="1737" y="105"/>
                  </a:cubicBezTo>
                  <a:cubicBezTo>
                    <a:pt x="1716" y="105"/>
                    <a:pt x="1674" y="126"/>
                    <a:pt x="1653" y="126"/>
                  </a:cubicBezTo>
                  <a:cubicBezTo>
                    <a:pt x="1653" y="126"/>
                    <a:pt x="1632" y="147"/>
                    <a:pt x="1611" y="147"/>
                  </a:cubicBezTo>
                  <a:cubicBezTo>
                    <a:pt x="1611" y="168"/>
                    <a:pt x="1569" y="168"/>
                    <a:pt x="1569" y="168"/>
                  </a:cubicBezTo>
                  <a:lnTo>
                    <a:pt x="1235" y="419"/>
                  </a:lnTo>
                  <a:lnTo>
                    <a:pt x="795" y="838"/>
                  </a:lnTo>
                  <a:lnTo>
                    <a:pt x="293" y="1486"/>
                  </a:lnTo>
                  <a:lnTo>
                    <a:pt x="84" y="1926"/>
                  </a:lnTo>
                  <a:cubicBezTo>
                    <a:pt x="63" y="1947"/>
                    <a:pt x="42" y="2030"/>
                    <a:pt x="42" y="2093"/>
                  </a:cubicBezTo>
                  <a:cubicBezTo>
                    <a:pt x="0" y="2177"/>
                    <a:pt x="0" y="2219"/>
                    <a:pt x="0" y="2281"/>
                  </a:cubicBezTo>
                  <a:cubicBezTo>
                    <a:pt x="0" y="2428"/>
                    <a:pt x="63" y="2553"/>
                    <a:pt x="167" y="2658"/>
                  </a:cubicBezTo>
                  <a:cubicBezTo>
                    <a:pt x="251" y="2763"/>
                    <a:pt x="377" y="2825"/>
                    <a:pt x="523" y="2825"/>
                  </a:cubicBezTo>
                  <a:cubicBezTo>
                    <a:pt x="607" y="2825"/>
                    <a:pt x="670" y="2825"/>
                    <a:pt x="732" y="2805"/>
                  </a:cubicBezTo>
                  <a:cubicBezTo>
                    <a:pt x="795" y="2763"/>
                    <a:pt x="879" y="2742"/>
                    <a:pt x="921" y="2721"/>
                  </a:cubicBezTo>
                  <a:cubicBezTo>
                    <a:pt x="942" y="2721"/>
                    <a:pt x="942" y="2721"/>
                    <a:pt x="983" y="2700"/>
                  </a:cubicBezTo>
                  <a:cubicBezTo>
                    <a:pt x="983" y="2658"/>
                    <a:pt x="1004" y="2658"/>
                    <a:pt x="1025" y="2637"/>
                  </a:cubicBezTo>
                  <a:cubicBezTo>
                    <a:pt x="1046" y="2637"/>
                    <a:pt x="1046" y="2616"/>
                    <a:pt x="1088" y="2616"/>
                  </a:cubicBezTo>
                  <a:cubicBezTo>
                    <a:pt x="1088" y="2574"/>
                    <a:pt x="1109" y="2574"/>
                    <a:pt x="1109" y="2574"/>
                  </a:cubicBezTo>
                  <a:lnTo>
                    <a:pt x="1611" y="2051"/>
                  </a:lnTo>
                  <a:lnTo>
                    <a:pt x="2071" y="1340"/>
                  </a:lnTo>
                  <a:lnTo>
                    <a:pt x="1988" y="2219"/>
                  </a:lnTo>
                  <a:lnTo>
                    <a:pt x="1988" y="2240"/>
                  </a:lnTo>
                  <a:lnTo>
                    <a:pt x="1988" y="2302"/>
                  </a:lnTo>
                  <a:lnTo>
                    <a:pt x="1988" y="2386"/>
                  </a:lnTo>
                  <a:cubicBezTo>
                    <a:pt x="1988" y="2394"/>
                    <a:pt x="1988" y="2402"/>
                    <a:pt x="1993" y="2402"/>
                  </a:cubicBezTo>
                  <a:cubicBezTo>
                    <a:pt x="2003" y="2402"/>
                    <a:pt x="2027" y="2380"/>
                    <a:pt x="2092" y="2302"/>
                  </a:cubicBezTo>
                  <a:lnTo>
                    <a:pt x="2092" y="2616"/>
                  </a:lnTo>
                  <a:cubicBezTo>
                    <a:pt x="2092" y="2679"/>
                    <a:pt x="2134" y="2784"/>
                    <a:pt x="2176" y="2888"/>
                  </a:cubicBezTo>
                  <a:cubicBezTo>
                    <a:pt x="2197" y="2867"/>
                    <a:pt x="2197" y="2846"/>
                    <a:pt x="2239" y="2825"/>
                  </a:cubicBezTo>
                  <a:cubicBezTo>
                    <a:pt x="2239" y="2805"/>
                    <a:pt x="2260" y="2763"/>
                    <a:pt x="2260" y="2742"/>
                  </a:cubicBezTo>
                  <a:cubicBezTo>
                    <a:pt x="2260" y="2721"/>
                    <a:pt x="2281" y="2658"/>
                    <a:pt x="2281" y="2616"/>
                  </a:cubicBezTo>
                  <a:cubicBezTo>
                    <a:pt x="2281" y="2553"/>
                    <a:pt x="2302" y="2512"/>
                    <a:pt x="2302" y="2449"/>
                  </a:cubicBezTo>
                  <a:cubicBezTo>
                    <a:pt x="2323" y="2407"/>
                    <a:pt x="2323" y="2344"/>
                    <a:pt x="2364" y="2260"/>
                  </a:cubicBezTo>
                  <a:lnTo>
                    <a:pt x="2511" y="733"/>
                  </a:lnTo>
                  <a:lnTo>
                    <a:pt x="2511" y="628"/>
                  </a:lnTo>
                  <a:lnTo>
                    <a:pt x="2511" y="482"/>
                  </a:lnTo>
                  <a:cubicBezTo>
                    <a:pt x="2511" y="440"/>
                    <a:pt x="2490" y="419"/>
                    <a:pt x="2469" y="356"/>
                  </a:cubicBezTo>
                  <a:cubicBezTo>
                    <a:pt x="2427" y="356"/>
                    <a:pt x="2427" y="356"/>
                    <a:pt x="2406" y="377"/>
                  </a:cubicBezTo>
                  <a:cubicBezTo>
                    <a:pt x="2406" y="419"/>
                    <a:pt x="2385" y="440"/>
                    <a:pt x="2385" y="440"/>
                  </a:cubicBezTo>
                  <a:lnTo>
                    <a:pt x="2281" y="670"/>
                  </a:lnTo>
                  <a:lnTo>
                    <a:pt x="1507" y="1675"/>
                  </a:lnTo>
                  <a:lnTo>
                    <a:pt x="983" y="2198"/>
                  </a:lnTo>
                  <a:cubicBezTo>
                    <a:pt x="942" y="2219"/>
                    <a:pt x="900" y="2260"/>
                    <a:pt x="816" y="2302"/>
                  </a:cubicBezTo>
                  <a:cubicBezTo>
                    <a:pt x="732" y="2323"/>
                    <a:pt x="649" y="2344"/>
                    <a:pt x="607" y="2344"/>
                  </a:cubicBezTo>
                  <a:cubicBezTo>
                    <a:pt x="502" y="2344"/>
                    <a:pt x="460" y="2323"/>
                    <a:pt x="419" y="2219"/>
                  </a:cubicBezTo>
                  <a:lnTo>
                    <a:pt x="419" y="2156"/>
                  </a:lnTo>
                  <a:lnTo>
                    <a:pt x="419" y="2135"/>
                  </a:lnTo>
                  <a:lnTo>
                    <a:pt x="419" y="2030"/>
                  </a:lnTo>
                  <a:cubicBezTo>
                    <a:pt x="419" y="2009"/>
                    <a:pt x="419" y="1988"/>
                    <a:pt x="460" y="1926"/>
                  </a:cubicBezTo>
                  <a:cubicBezTo>
                    <a:pt x="460" y="1926"/>
                    <a:pt x="481" y="1905"/>
                    <a:pt x="481" y="1884"/>
                  </a:cubicBezTo>
                  <a:cubicBezTo>
                    <a:pt x="481" y="1863"/>
                    <a:pt x="502" y="1821"/>
                    <a:pt x="502" y="1800"/>
                  </a:cubicBezTo>
                  <a:cubicBezTo>
                    <a:pt x="502" y="1779"/>
                    <a:pt x="523" y="1758"/>
                    <a:pt x="523" y="1716"/>
                  </a:cubicBezTo>
                  <a:cubicBezTo>
                    <a:pt x="544" y="1716"/>
                    <a:pt x="544" y="1696"/>
                    <a:pt x="544" y="1696"/>
                  </a:cubicBezTo>
                  <a:lnTo>
                    <a:pt x="963" y="1047"/>
                  </a:lnTo>
                  <a:lnTo>
                    <a:pt x="1444" y="524"/>
                  </a:lnTo>
                  <a:lnTo>
                    <a:pt x="1465" y="482"/>
                  </a:lnTo>
                  <a:cubicBezTo>
                    <a:pt x="1507" y="482"/>
                    <a:pt x="1527" y="461"/>
                    <a:pt x="1548" y="440"/>
                  </a:cubicBezTo>
                  <a:cubicBezTo>
                    <a:pt x="1569" y="440"/>
                    <a:pt x="1611" y="419"/>
                    <a:pt x="1632" y="377"/>
                  </a:cubicBezTo>
                  <a:lnTo>
                    <a:pt x="1674" y="336"/>
                  </a:lnTo>
                  <a:cubicBezTo>
                    <a:pt x="1799" y="252"/>
                    <a:pt x="1904" y="210"/>
                    <a:pt x="2051" y="147"/>
                  </a:cubicBezTo>
                  <a:cubicBezTo>
                    <a:pt x="2176" y="105"/>
                    <a:pt x="2302" y="64"/>
                    <a:pt x="2469" y="64"/>
                  </a:cubicBezTo>
                  <a:lnTo>
                    <a:pt x="2427" y="43"/>
                  </a:lnTo>
                  <a:cubicBezTo>
                    <a:pt x="2385" y="22"/>
                    <a:pt x="2323" y="1"/>
                    <a:pt x="2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54"/>
            <p:cNvSpPr/>
            <p:nvPr/>
          </p:nvSpPr>
          <p:spPr>
            <a:xfrm>
              <a:off x="2713325" y="3713525"/>
              <a:ext cx="52850" cy="84775"/>
            </a:xfrm>
            <a:custGeom>
              <a:avLst/>
              <a:gdLst/>
              <a:ahLst/>
              <a:cxnLst/>
              <a:rect l="l" t="t" r="r" b="b"/>
              <a:pathLst>
                <a:path w="2114" h="3391" extrusionOk="0">
                  <a:moveTo>
                    <a:pt x="1486" y="1"/>
                  </a:moveTo>
                  <a:cubicBezTo>
                    <a:pt x="1382" y="1"/>
                    <a:pt x="1298" y="21"/>
                    <a:pt x="1214" y="42"/>
                  </a:cubicBezTo>
                  <a:cubicBezTo>
                    <a:pt x="1131" y="63"/>
                    <a:pt x="1047" y="126"/>
                    <a:pt x="963" y="210"/>
                  </a:cubicBezTo>
                  <a:cubicBezTo>
                    <a:pt x="900" y="252"/>
                    <a:pt x="838" y="335"/>
                    <a:pt x="817" y="440"/>
                  </a:cubicBezTo>
                  <a:cubicBezTo>
                    <a:pt x="796" y="524"/>
                    <a:pt x="775" y="628"/>
                    <a:pt x="775" y="733"/>
                  </a:cubicBezTo>
                  <a:cubicBezTo>
                    <a:pt x="775" y="796"/>
                    <a:pt x="775" y="921"/>
                    <a:pt x="796" y="984"/>
                  </a:cubicBezTo>
                  <a:lnTo>
                    <a:pt x="879" y="1214"/>
                  </a:lnTo>
                  <a:lnTo>
                    <a:pt x="1340" y="2239"/>
                  </a:lnTo>
                  <a:cubicBezTo>
                    <a:pt x="1361" y="2302"/>
                    <a:pt x="1403" y="2344"/>
                    <a:pt x="1403" y="2407"/>
                  </a:cubicBezTo>
                  <a:cubicBezTo>
                    <a:pt x="1423" y="2490"/>
                    <a:pt x="1423" y="2532"/>
                    <a:pt x="1423" y="2595"/>
                  </a:cubicBezTo>
                  <a:cubicBezTo>
                    <a:pt x="1423" y="2721"/>
                    <a:pt x="1403" y="2825"/>
                    <a:pt x="1319" y="2867"/>
                  </a:cubicBezTo>
                  <a:cubicBezTo>
                    <a:pt x="1235" y="2930"/>
                    <a:pt x="1131" y="2951"/>
                    <a:pt x="1026" y="3014"/>
                  </a:cubicBezTo>
                  <a:lnTo>
                    <a:pt x="796" y="3076"/>
                  </a:lnTo>
                  <a:cubicBezTo>
                    <a:pt x="712" y="3118"/>
                    <a:pt x="628" y="3118"/>
                    <a:pt x="545" y="3118"/>
                  </a:cubicBezTo>
                  <a:cubicBezTo>
                    <a:pt x="419" y="3118"/>
                    <a:pt x="377" y="3076"/>
                    <a:pt x="315" y="3055"/>
                  </a:cubicBezTo>
                  <a:cubicBezTo>
                    <a:pt x="294" y="3034"/>
                    <a:pt x="273" y="2951"/>
                    <a:pt x="273" y="2846"/>
                  </a:cubicBezTo>
                  <a:cubicBezTo>
                    <a:pt x="273" y="2762"/>
                    <a:pt x="273" y="2679"/>
                    <a:pt x="294" y="2616"/>
                  </a:cubicBezTo>
                  <a:cubicBezTo>
                    <a:pt x="315" y="2532"/>
                    <a:pt x="315" y="2449"/>
                    <a:pt x="315" y="2386"/>
                  </a:cubicBezTo>
                  <a:cubicBezTo>
                    <a:pt x="315" y="2344"/>
                    <a:pt x="315" y="2323"/>
                    <a:pt x="294" y="2302"/>
                  </a:cubicBezTo>
                  <a:lnTo>
                    <a:pt x="273" y="2323"/>
                  </a:lnTo>
                  <a:lnTo>
                    <a:pt x="252" y="2344"/>
                  </a:lnTo>
                  <a:lnTo>
                    <a:pt x="84" y="2700"/>
                  </a:lnTo>
                  <a:cubicBezTo>
                    <a:pt x="84" y="2721"/>
                    <a:pt x="63" y="2741"/>
                    <a:pt x="63" y="2804"/>
                  </a:cubicBezTo>
                  <a:cubicBezTo>
                    <a:pt x="42" y="2846"/>
                    <a:pt x="42" y="2867"/>
                    <a:pt x="1" y="2951"/>
                  </a:cubicBezTo>
                  <a:cubicBezTo>
                    <a:pt x="1" y="3034"/>
                    <a:pt x="22" y="3097"/>
                    <a:pt x="63" y="3160"/>
                  </a:cubicBezTo>
                  <a:cubicBezTo>
                    <a:pt x="84" y="3202"/>
                    <a:pt x="126" y="3265"/>
                    <a:pt x="189" y="3286"/>
                  </a:cubicBezTo>
                  <a:cubicBezTo>
                    <a:pt x="231" y="3306"/>
                    <a:pt x="294" y="3348"/>
                    <a:pt x="377" y="3369"/>
                  </a:cubicBezTo>
                  <a:cubicBezTo>
                    <a:pt x="440" y="3390"/>
                    <a:pt x="524" y="3390"/>
                    <a:pt x="607" y="3390"/>
                  </a:cubicBezTo>
                  <a:cubicBezTo>
                    <a:pt x="712" y="3390"/>
                    <a:pt x="838" y="3390"/>
                    <a:pt x="921" y="3369"/>
                  </a:cubicBezTo>
                  <a:cubicBezTo>
                    <a:pt x="1005" y="3348"/>
                    <a:pt x="1110" y="3306"/>
                    <a:pt x="1214" y="3286"/>
                  </a:cubicBezTo>
                  <a:cubicBezTo>
                    <a:pt x="1382" y="3202"/>
                    <a:pt x="1528" y="3139"/>
                    <a:pt x="1591" y="3034"/>
                  </a:cubicBezTo>
                  <a:cubicBezTo>
                    <a:pt x="1675" y="2930"/>
                    <a:pt x="1737" y="2783"/>
                    <a:pt x="1737" y="2616"/>
                  </a:cubicBezTo>
                  <a:cubicBezTo>
                    <a:pt x="1737" y="2532"/>
                    <a:pt x="1737" y="2449"/>
                    <a:pt x="1695" y="2365"/>
                  </a:cubicBezTo>
                  <a:cubicBezTo>
                    <a:pt x="1675" y="2302"/>
                    <a:pt x="1654" y="2239"/>
                    <a:pt x="1633" y="2156"/>
                  </a:cubicBezTo>
                  <a:lnTo>
                    <a:pt x="1068" y="963"/>
                  </a:lnTo>
                  <a:cubicBezTo>
                    <a:pt x="1047" y="942"/>
                    <a:pt x="1047" y="879"/>
                    <a:pt x="1047" y="858"/>
                  </a:cubicBezTo>
                  <a:lnTo>
                    <a:pt x="1047" y="754"/>
                  </a:lnTo>
                  <a:cubicBezTo>
                    <a:pt x="1047" y="586"/>
                    <a:pt x="1068" y="482"/>
                    <a:pt x="1172" y="419"/>
                  </a:cubicBezTo>
                  <a:cubicBezTo>
                    <a:pt x="1277" y="335"/>
                    <a:pt x="1382" y="273"/>
                    <a:pt x="1528" y="273"/>
                  </a:cubicBezTo>
                  <a:cubicBezTo>
                    <a:pt x="1633" y="273"/>
                    <a:pt x="1695" y="314"/>
                    <a:pt x="1779" y="356"/>
                  </a:cubicBezTo>
                  <a:cubicBezTo>
                    <a:pt x="1863" y="419"/>
                    <a:pt x="1905" y="482"/>
                    <a:pt x="1905" y="586"/>
                  </a:cubicBezTo>
                  <a:cubicBezTo>
                    <a:pt x="1905" y="670"/>
                    <a:pt x="1905" y="733"/>
                    <a:pt x="1884" y="775"/>
                  </a:cubicBezTo>
                  <a:cubicBezTo>
                    <a:pt x="1863" y="837"/>
                    <a:pt x="1863" y="879"/>
                    <a:pt x="1863" y="942"/>
                  </a:cubicBezTo>
                  <a:cubicBezTo>
                    <a:pt x="1926" y="942"/>
                    <a:pt x="1947" y="900"/>
                    <a:pt x="1967" y="879"/>
                  </a:cubicBezTo>
                  <a:cubicBezTo>
                    <a:pt x="1988" y="837"/>
                    <a:pt x="2030" y="796"/>
                    <a:pt x="2051" y="754"/>
                  </a:cubicBezTo>
                  <a:cubicBezTo>
                    <a:pt x="2072" y="733"/>
                    <a:pt x="2093" y="670"/>
                    <a:pt x="2093" y="628"/>
                  </a:cubicBezTo>
                  <a:cubicBezTo>
                    <a:pt x="2114" y="565"/>
                    <a:pt x="2114" y="545"/>
                    <a:pt x="2114" y="524"/>
                  </a:cubicBezTo>
                  <a:cubicBezTo>
                    <a:pt x="2114" y="419"/>
                    <a:pt x="2093" y="335"/>
                    <a:pt x="2072" y="273"/>
                  </a:cubicBezTo>
                  <a:cubicBezTo>
                    <a:pt x="2051" y="231"/>
                    <a:pt x="1988" y="168"/>
                    <a:pt x="1947" y="126"/>
                  </a:cubicBezTo>
                  <a:cubicBezTo>
                    <a:pt x="1863" y="63"/>
                    <a:pt x="1821" y="42"/>
                    <a:pt x="1737" y="21"/>
                  </a:cubicBezTo>
                  <a:cubicBezTo>
                    <a:pt x="1654" y="1"/>
                    <a:pt x="1570" y="1"/>
                    <a:pt x="1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0" name="Google Shape;730;p54"/>
          <p:cNvGrpSpPr/>
          <p:nvPr/>
        </p:nvGrpSpPr>
        <p:grpSpPr>
          <a:xfrm rot="-864979">
            <a:off x="5344119" y="3135322"/>
            <a:ext cx="1031203" cy="205878"/>
            <a:chOff x="5598175" y="4850200"/>
            <a:chExt cx="568625" cy="113525"/>
          </a:xfrm>
        </p:grpSpPr>
        <p:sp>
          <p:nvSpPr>
            <p:cNvPr id="731" name="Google Shape;731;p54"/>
            <p:cNvSpPr/>
            <p:nvPr/>
          </p:nvSpPr>
          <p:spPr>
            <a:xfrm>
              <a:off x="5598175" y="4850200"/>
              <a:ext cx="107250" cy="110925"/>
            </a:xfrm>
            <a:custGeom>
              <a:avLst/>
              <a:gdLst/>
              <a:ahLst/>
              <a:cxnLst/>
              <a:rect l="l" t="t" r="r" b="b"/>
              <a:pathLst>
                <a:path w="4290" h="4437" extrusionOk="0">
                  <a:moveTo>
                    <a:pt x="1884" y="1"/>
                  </a:moveTo>
                  <a:lnTo>
                    <a:pt x="1653" y="252"/>
                  </a:lnTo>
                  <a:cubicBezTo>
                    <a:pt x="1507" y="252"/>
                    <a:pt x="1360" y="273"/>
                    <a:pt x="1214" y="314"/>
                  </a:cubicBezTo>
                  <a:cubicBezTo>
                    <a:pt x="1088" y="356"/>
                    <a:pt x="921" y="398"/>
                    <a:pt x="795" y="461"/>
                  </a:cubicBezTo>
                  <a:cubicBezTo>
                    <a:pt x="775" y="461"/>
                    <a:pt x="733" y="482"/>
                    <a:pt x="691" y="503"/>
                  </a:cubicBezTo>
                  <a:cubicBezTo>
                    <a:pt x="628" y="524"/>
                    <a:pt x="607" y="565"/>
                    <a:pt x="586" y="565"/>
                  </a:cubicBezTo>
                  <a:cubicBezTo>
                    <a:pt x="565" y="565"/>
                    <a:pt x="565" y="565"/>
                    <a:pt x="523" y="586"/>
                  </a:cubicBezTo>
                  <a:cubicBezTo>
                    <a:pt x="503" y="607"/>
                    <a:pt x="482" y="607"/>
                    <a:pt x="482" y="628"/>
                  </a:cubicBezTo>
                  <a:lnTo>
                    <a:pt x="565" y="628"/>
                  </a:lnTo>
                  <a:lnTo>
                    <a:pt x="1339" y="503"/>
                  </a:lnTo>
                  <a:lnTo>
                    <a:pt x="1444" y="503"/>
                  </a:lnTo>
                  <a:lnTo>
                    <a:pt x="1214" y="921"/>
                  </a:lnTo>
                  <a:lnTo>
                    <a:pt x="251" y="3014"/>
                  </a:lnTo>
                  <a:lnTo>
                    <a:pt x="0" y="3976"/>
                  </a:lnTo>
                  <a:lnTo>
                    <a:pt x="0" y="4060"/>
                  </a:lnTo>
                  <a:cubicBezTo>
                    <a:pt x="0" y="4081"/>
                    <a:pt x="42" y="4122"/>
                    <a:pt x="42" y="4143"/>
                  </a:cubicBezTo>
                  <a:lnTo>
                    <a:pt x="84" y="4081"/>
                  </a:lnTo>
                  <a:lnTo>
                    <a:pt x="147" y="4039"/>
                  </a:lnTo>
                  <a:lnTo>
                    <a:pt x="1737" y="503"/>
                  </a:lnTo>
                  <a:lnTo>
                    <a:pt x="2176" y="503"/>
                  </a:lnTo>
                  <a:lnTo>
                    <a:pt x="3453" y="586"/>
                  </a:lnTo>
                  <a:cubicBezTo>
                    <a:pt x="3453" y="586"/>
                    <a:pt x="3495" y="607"/>
                    <a:pt x="3536" y="607"/>
                  </a:cubicBezTo>
                  <a:cubicBezTo>
                    <a:pt x="3557" y="607"/>
                    <a:pt x="3599" y="628"/>
                    <a:pt x="3620" y="628"/>
                  </a:cubicBezTo>
                  <a:cubicBezTo>
                    <a:pt x="3641" y="628"/>
                    <a:pt x="3662" y="670"/>
                    <a:pt x="3704" y="670"/>
                  </a:cubicBezTo>
                  <a:cubicBezTo>
                    <a:pt x="3725" y="691"/>
                    <a:pt x="3746" y="691"/>
                    <a:pt x="3767" y="712"/>
                  </a:cubicBezTo>
                  <a:cubicBezTo>
                    <a:pt x="3808" y="712"/>
                    <a:pt x="3829" y="733"/>
                    <a:pt x="3850" y="775"/>
                  </a:cubicBezTo>
                  <a:cubicBezTo>
                    <a:pt x="3871" y="796"/>
                    <a:pt x="3871" y="817"/>
                    <a:pt x="3871" y="837"/>
                  </a:cubicBezTo>
                  <a:cubicBezTo>
                    <a:pt x="3871" y="900"/>
                    <a:pt x="3871" y="921"/>
                    <a:pt x="3850" y="984"/>
                  </a:cubicBezTo>
                  <a:cubicBezTo>
                    <a:pt x="3829" y="1026"/>
                    <a:pt x="3808" y="1047"/>
                    <a:pt x="3767" y="1089"/>
                  </a:cubicBezTo>
                  <a:lnTo>
                    <a:pt x="3746" y="1109"/>
                  </a:lnTo>
                  <a:lnTo>
                    <a:pt x="3704" y="1151"/>
                  </a:lnTo>
                  <a:lnTo>
                    <a:pt x="3641" y="1214"/>
                  </a:lnTo>
                  <a:lnTo>
                    <a:pt x="3620" y="1235"/>
                  </a:lnTo>
                  <a:cubicBezTo>
                    <a:pt x="3599" y="1235"/>
                    <a:pt x="3599" y="1235"/>
                    <a:pt x="3557" y="1256"/>
                  </a:cubicBezTo>
                  <a:cubicBezTo>
                    <a:pt x="3557" y="1298"/>
                    <a:pt x="3536" y="1298"/>
                    <a:pt x="3516" y="1319"/>
                  </a:cubicBezTo>
                  <a:cubicBezTo>
                    <a:pt x="3516" y="1340"/>
                    <a:pt x="3495" y="1340"/>
                    <a:pt x="3453" y="1361"/>
                  </a:cubicBezTo>
                  <a:cubicBezTo>
                    <a:pt x="3432" y="1361"/>
                    <a:pt x="3411" y="1402"/>
                    <a:pt x="3411" y="1402"/>
                  </a:cubicBezTo>
                  <a:cubicBezTo>
                    <a:pt x="3411" y="1402"/>
                    <a:pt x="3390" y="1423"/>
                    <a:pt x="3348" y="1423"/>
                  </a:cubicBezTo>
                  <a:cubicBezTo>
                    <a:pt x="3327" y="1444"/>
                    <a:pt x="3306" y="1444"/>
                    <a:pt x="3285" y="1465"/>
                  </a:cubicBezTo>
                  <a:cubicBezTo>
                    <a:pt x="3244" y="1507"/>
                    <a:pt x="3223" y="1507"/>
                    <a:pt x="3202" y="1528"/>
                  </a:cubicBezTo>
                  <a:cubicBezTo>
                    <a:pt x="3181" y="1528"/>
                    <a:pt x="3139" y="1549"/>
                    <a:pt x="3139" y="1549"/>
                  </a:cubicBezTo>
                  <a:cubicBezTo>
                    <a:pt x="3139" y="1549"/>
                    <a:pt x="3118" y="1570"/>
                    <a:pt x="3097" y="1570"/>
                  </a:cubicBezTo>
                  <a:cubicBezTo>
                    <a:pt x="3076" y="1570"/>
                    <a:pt x="3034" y="1612"/>
                    <a:pt x="3013" y="1612"/>
                  </a:cubicBezTo>
                  <a:cubicBezTo>
                    <a:pt x="2992" y="1612"/>
                    <a:pt x="2972" y="1633"/>
                    <a:pt x="2930" y="1633"/>
                  </a:cubicBezTo>
                  <a:lnTo>
                    <a:pt x="2888" y="1633"/>
                  </a:lnTo>
                  <a:lnTo>
                    <a:pt x="2260" y="1758"/>
                  </a:lnTo>
                  <a:lnTo>
                    <a:pt x="2156" y="1695"/>
                  </a:lnTo>
                  <a:cubicBezTo>
                    <a:pt x="2135" y="1716"/>
                    <a:pt x="2135" y="1716"/>
                    <a:pt x="2135" y="1737"/>
                  </a:cubicBezTo>
                  <a:lnTo>
                    <a:pt x="2135" y="1800"/>
                  </a:lnTo>
                  <a:lnTo>
                    <a:pt x="1632" y="1905"/>
                  </a:lnTo>
                  <a:lnTo>
                    <a:pt x="1507" y="1946"/>
                  </a:lnTo>
                  <a:lnTo>
                    <a:pt x="2156" y="1946"/>
                  </a:lnTo>
                  <a:lnTo>
                    <a:pt x="2239" y="2177"/>
                  </a:lnTo>
                  <a:lnTo>
                    <a:pt x="2469" y="2700"/>
                  </a:lnTo>
                  <a:lnTo>
                    <a:pt x="2867" y="3306"/>
                  </a:lnTo>
                  <a:lnTo>
                    <a:pt x="3327" y="3809"/>
                  </a:lnTo>
                  <a:lnTo>
                    <a:pt x="3829" y="4248"/>
                  </a:lnTo>
                  <a:lnTo>
                    <a:pt x="4164" y="4436"/>
                  </a:lnTo>
                  <a:lnTo>
                    <a:pt x="4290" y="4436"/>
                  </a:lnTo>
                  <a:lnTo>
                    <a:pt x="4290" y="4394"/>
                  </a:lnTo>
                  <a:cubicBezTo>
                    <a:pt x="4290" y="4374"/>
                    <a:pt x="4269" y="4374"/>
                    <a:pt x="4269" y="4353"/>
                  </a:cubicBezTo>
                  <a:cubicBezTo>
                    <a:pt x="4248" y="4332"/>
                    <a:pt x="4248" y="4290"/>
                    <a:pt x="4248" y="4290"/>
                  </a:cubicBezTo>
                  <a:lnTo>
                    <a:pt x="3181" y="3118"/>
                  </a:lnTo>
                  <a:lnTo>
                    <a:pt x="2407" y="1967"/>
                  </a:lnTo>
                  <a:lnTo>
                    <a:pt x="2992" y="1884"/>
                  </a:lnTo>
                  <a:cubicBezTo>
                    <a:pt x="2992" y="1884"/>
                    <a:pt x="3013" y="1863"/>
                    <a:pt x="3034" y="1863"/>
                  </a:cubicBezTo>
                  <a:cubicBezTo>
                    <a:pt x="3076" y="1863"/>
                    <a:pt x="3118" y="1842"/>
                    <a:pt x="3139" y="1842"/>
                  </a:cubicBezTo>
                  <a:cubicBezTo>
                    <a:pt x="3181" y="1842"/>
                    <a:pt x="3223" y="1821"/>
                    <a:pt x="3244" y="1821"/>
                  </a:cubicBezTo>
                  <a:cubicBezTo>
                    <a:pt x="3285" y="1821"/>
                    <a:pt x="3306" y="1779"/>
                    <a:pt x="3327" y="1779"/>
                  </a:cubicBezTo>
                  <a:cubicBezTo>
                    <a:pt x="3411" y="1737"/>
                    <a:pt x="3516" y="1674"/>
                    <a:pt x="3620" y="1633"/>
                  </a:cubicBezTo>
                  <a:cubicBezTo>
                    <a:pt x="3725" y="1570"/>
                    <a:pt x="3808" y="1507"/>
                    <a:pt x="3913" y="1423"/>
                  </a:cubicBezTo>
                  <a:cubicBezTo>
                    <a:pt x="4018" y="1319"/>
                    <a:pt x="4080" y="1235"/>
                    <a:pt x="4143" y="1130"/>
                  </a:cubicBezTo>
                  <a:cubicBezTo>
                    <a:pt x="4227" y="1026"/>
                    <a:pt x="4248" y="921"/>
                    <a:pt x="4248" y="817"/>
                  </a:cubicBezTo>
                  <a:cubicBezTo>
                    <a:pt x="4248" y="712"/>
                    <a:pt x="4227" y="628"/>
                    <a:pt x="4164" y="565"/>
                  </a:cubicBezTo>
                  <a:cubicBezTo>
                    <a:pt x="4122" y="482"/>
                    <a:pt x="4039" y="419"/>
                    <a:pt x="3955" y="377"/>
                  </a:cubicBezTo>
                  <a:cubicBezTo>
                    <a:pt x="3871" y="356"/>
                    <a:pt x="3808" y="293"/>
                    <a:pt x="3704" y="273"/>
                  </a:cubicBezTo>
                  <a:cubicBezTo>
                    <a:pt x="3620" y="252"/>
                    <a:pt x="3516" y="210"/>
                    <a:pt x="3432" y="210"/>
                  </a:cubicBezTo>
                  <a:lnTo>
                    <a:pt x="1863" y="210"/>
                  </a:lnTo>
                  <a:lnTo>
                    <a:pt x="1863" y="189"/>
                  </a:lnTo>
                  <a:cubicBezTo>
                    <a:pt x="1863" y="168"/>
                    <a:pt x="1842" y="105"/>
                    <a:pt x="1863" y="84"/>
                  </a:cubicBezTo>
                  <a:cubicBezTo>
                    <a:pt x="1884" y="63"/>
                    <a:pt x="1884" y="1"/>
                    <a:pt x="1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54"/>
            <p:cNvSpPr/>
            <p:nvPr/>
          </p:nvSpPr>
          <p:spPr>
            <a:xfrm>
              <a:off x="5704350" y="4878975"/>
              <a:ext cx="62800" cy="83725"/>
            </a:xfrm>
            <a:custGeom>
              <a:avLst/>
              <a:gdLst/>
              <a:ahLst/>
              <a:cxnLst/>
              <a:rect l="l" t="t" r="r" b="b"/>
              <a:pathLst>
                <a:path w="2512" h="3349" extrusionOk="0">
                  <a:moveTo>
                    <a:pt x="1968" y="398"/>
                  </a:moveTo>
                  <a:cubicBezTo>
                    <a:pt x="2010" y="398"/>
                    <a:pt x="2072" y="398"/>
                    <a:pt x="2114" y="419"/>
                  </a:cubicBezTo>
                  <a:cubicBezTo>
                    <a:pt x="2177" y="461"/>
                    <a:pt x="2198" y="502"/>
                    <a:pt x="2198" y="565"/>
                  </a:cubicBezTo>
                  <a:cubicBezTo>
                    <a:pt x="2198" y="607"/>
                    <a:pt x="2177" y="691"/>
                    <a:pt x="2135" y="733"/>
                  </a:cubicBezTo>
                  <a:cubicBezTo>
                    <a:pt x="2093" y="816"/>
                    <a:pt x="2072" y="879"/>
                    <a:pt x="2030" y="921"/>
                  </a:cubicBezTo>
                  <a:cubicBezTo>
                    <a:pt x="1989" y="1005"/>
                    <a:pt x="1926" y="1109"/>
                    <a:pt x="1863" y="1193"/>
                  </a:cubicBezTo>
                  <a:lnTo>
                    <a:pt x="1612" y="1423"/>
                  </a:lnTo>
                  <a:cubicBezTo>
                    <a:pt x="1549" y="1486"/>
                    <a:pt x="1466" y="1549"/>
                    <a:pt x="1361" y="1611"/>
                  </a:cubicBezTo>
                  <a:cubicBezTo>
                    <a:pt x="1277" y="1653"/>
                    <a:pt x="1173" y="1695"/>
                    <a:pt x="1068" y="1716"/>
                  </a:cubicBezTo>
                  <a:lnTo>
                    <a:pt x="754" y="1716"/>
                  </a:lnTo>
                  <a:lnTo>
                    <a:pt x="1152" y="1046"/>
                  </a:lnTo>
                  <a:cubicBezTo>
                    <a:pt x="1152" y="1046"/>
                    <a:pt x="1152" y="1026"/>
                    <a:pt x="1173" y="1005"/>
                  </a:cubicBezTo>
                  <a:cubicBezTo>
                    <a:pt x="1173" y="984"/>
                    <a:pt x="1194" y="942"/>
                    <a:pt x="1235" y="921"/>
                  </a:cubicBezTo>
                  <a:cubicBezTo>
                    <a:pt x="1235" y="900"/>
                    <a:pt x="1256" y="879"/>
                    <a:pt x="1277" y="837"/>
                  </a:cubicBezTo>
                  <a:lnTo>
                    <a:pt x="1340" y="795"/>
                  </a:lnTo>
                  <a:lnTo>
                    <a:pt x="1466" y="670"/>
                  </a:lnTo>
                  <a:cubicBezTo>
                    <a:pt x="1507" y="607"/>
                    <a:pt x="1570" y="586"/>
                    <a:pt x="1612" y="523"/>
                  </a:cubicBezTo>
                  <a:cubicBezTo>
                    <a:pt x="1675" y="482"/>
                    <a:pt x="1717" y="461"/>
                    <a:pt x="1779" y="419"/>
                  </a:cubicBezTo>
                  <a:cubicBezTo>
                    <a:pt x="1821" y="398"/>
                    <a:pt x="1905" y="398"/>
                    <a:pt x="1968" y="398"/>
                  </a:cubicBezTo>
                  <a:close/>
                  <a:moveTo>
                    <a:pt x="1926" y="0"/>
                  </a:moveTo>
                  <a:cubicBezTo>
                    <a:pt x="1863" y="0"/>
                    <a:pt x="1738" y="42"/>
                    <a:pt x="1675" y="63"/>
                  </a:cubicBezTo>
                  <a:cubicBezTo>
                    <a:pt x="1591" y="84"/>
                    <a:pt x="1507" y="105"/>
                    <a:pt x="1445" y="168"/>
                  </a:cubicBezTo>
                  <a:cubicBezTo>
                    <a:pt x="1361" y="210"/>
                    <a:pt x="1298" y="272"/>
                    <a:pt x="1235" y="314"/>
                  </a:cubicBezTo>
                  <a:cubicBezTo>
                    <a:pt x="1152" y="377"/>
                    <a:pt x="1089" y="440"/>
                    <a:pt x="1047" y="502"/>
                  </a:cubicBezTo>
                  <a:lnTo>
                    <a:pt x="733" y="963"/>
                  </a:lnTo>
                  <a:lnTo>
                    <a:pt x="398" y="1611"/>
                  </a:lnTo>
                  <a:lnTo>
                    <a:pt x="43" y="2553"/>
                  </a:lnTo>
                  <a:lnTo>
                    <a:pt x="1" y="2867"/>
                  </a:lnTo>
                  <a:lnTo>
                    <a:pt x="1" y="2930"/>
                  </a:lnTo>
                  <a:cubicBezTo>
                    <a:pt x="1" y="3013"/>
                    <a:pt x="22" y="3076"/>
                    <a:pt x="43" y="3118"/>
                  </a:cubicBezTo>
                  <a:lnTo>
                    <a:pt x="189" y="3243"/>
                  </a:lnTo>
                  <a:cubicBezTo>
                    <a:pt x="231" y="3306"/>
                    <a:pt x="294" y="3306"/>
                    <a:pt x="336" y="3327"/>
                  </a:cubicBezTo>
                  <a:cubicBezTo>
                    <a:pt x="398" y="3348"/>
                    <a:pt x="440" y="3348"/>
                    <a:pt x="524" y="3348"/>
                  </a:cubicBezTo>
                  <a:cubicBezTo>
                    <a:pt x="712" y="3348"/>
                    <a:pt x="859" y="3306"/>
                    <a:pt x="984" y="3243"/>
                  </a:cubicBezTo>
                  <a:cubicBezTo>
                    <a:pt x="1131" y="3202"/>
                    <a:pt x="1256" y="3118"/>
                    <a:pt x="1382" y="3013"/>
                  </a:cubicBezTo>
                  <a:cubicBezTo>
                    <a:pt x="1403" y="3013"/>
                    <a:pt x="1445" y="2992"/>
                    <a:pt x="1466" y="2971"/>
                  </a:cubicBezTo>
                  <a:cubicBezTo>
                    <a:pt x="1486" y="2930"/>
                    <a:pt x="1549" y="2909"/>
                    <a:pt x="1570" y="2888"/>
                  </a:cubicBezTo>
                  <a:cubicBezTo>
                    <a:pt x="1612" y="2867"/>
                    <a:pt x="1654" y="2825"/>
                    <a:pt x="1675" y="2804"/>
                  </a:cubicBezTo>
                  <a:lnTo>
                    <a:pt x="1717" y="2762"/>
                  </a:lnTo>
                  <a:lnTo>
                    <a:pt x="2428" y="1988"/>
                  </a:lnTo>
                  <a:lnTo>
                    <a:pt x="2491" y="1883"/>
                  </a:lnTo>
                  <a:lnTo>
                    <a:pt x="2386" y="1946"/>
                  </a:lnTo>
                  <a:lnTo>
                    <a:pt x="1277" y="2783"/>
                  </a:lnTo>
                  <a:lnTo>
                    <a:pt x="859" y="2992"/>
                  </a:lnTo>
                  <a:cubicBezTo>
                    <a:pt x="817" y="2992"/>
                    <a:pt x="754" y="3013"/>
                    <a:pt x="712" y="3013"/>
                  </a:cubicBezTo>
                  <a:lnTo>
                    <a:pt x="398" y="3013"/>
                  </a:lnTo>
                  <a:cubicBezTo>
                    <a:pt x="398" y="3013"/>
                    <a:pt x="357" y="2992"/>
                    <a:pt x="336" y="2992"/>
                  </a:cubicBezTo>
                  <a:cubicBezTo>
                    <a:pt x="315" y="2992"/>
                    <a:pt x="315" y="2971"/>
                    <a:pt x="315" y="2930"/>
                  </a:cubicBezTo>
                  <a:lnTo>
                    <a:pt x="315" y="2909"/>
                  </a:lnTo>
                  <a:lnTo>
                    <a:pt x="398" y="2574"/>
                  </a:lnTo>
                  <a:lnTo>
                    <a:pt x="712" y="1779"/>
                  </a:lnTo>
                  <a:cubicBezTo>
                    <a:pt x="712" y="1779"/>
                    <a:pt x="733" y="1821"/>
                    <a:pt x="775" y="1821"/>
                  </a:cubicBezTo>
                  <a:cubicBezTo>
                    <a:pt x="838" y="1842"/>
                    <a:pt x="859" y="1842"/>
                    <a:pt x="859" y="1842"/>
                  </a:cubicBezTo>
                  <a:lnTo>
                    <a:pt x="1047" y="1842"/>
                  </a:lnTo>
                  <a:cubicBezTo>
                    <a:pt x="1173" y="1842"/>
                    <a:pt x="1277" y="1842"/>
                    <a:pt x="1382" y="1779"/>
                  </a:cubicBezTo>
                  <a:cubicBezTo>
                    <a:pt x="1507" y="1758"/>
                    <a:pt x="1591" y="1716"/>
                    <a:pt x="1696" y="1632"/>
                  </a:cubicBezTo>
                  <a:cubicBezTo>
                    <a:pt x="1779" y="1570"/>
                    <a:pt x="1884" y="1507"/>
                    <a:pt x="1968" y="1423"/>
                  </a:cubicBezTo>
                  <a:cubicBezTo>
                    <a:pt x="2030" y="1339"/>
                    <a:pt x="2114" y="1235"/>
                    <a:pt x="2198" y="1151"/>
                  </a:cubicBezTo>
                  <a:cubicBezTo>
                    <a:pt x="2282" y="1046"/>
                    <a:pt x="2344" y="942"/>
                    <a:pt x="2407" y="837"/>
                  </a:cubicBezTo>
                  <a:cubicBezTo>
                    <a:pt x="2491" y="712"/>
                    <a:pt x="2512" y="607"/>
                    <a:pt x="2512" y="482"/>
                  </a:cubicBezTo>
                  <a:cubicBezTo>
                    <a:pt x="2512" y="398"/>
                    <a:pt x="2491" y="314"/>
                    <a:pt x="2449" y="272"/>
                  </a:cubicBezTo>
                  <a:cubicBezTo>
                    <a:pt x="2428" y="189"/>
                    <a:pt x="2386" y="168"/>
                    <a:pt x="2323" y="105"/>
                  </a:cubicBezTo>
                  <a:cubicBezTo>
                    <a:pt x="2261" y="84"/>
                    <a:pt x="2219" y="63"/>
                    <a:pt x="2135" y="42"/>
                  </a:cubicBezTo>
                  <a:cubicBezTo>
                    <a:pt x="2072" y="0"/>
                    <a:pt x="2010" y="0"/>
                    <a:pt x="19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54"/>
            <p:cNvSpPr/>
            <p:nvPr/>
          </p:nvSpPr>
          <p:spPr>
            <a:xfrm>
              <a:off x="5761900" y="4877925"/>
              <a:ext cx="53375" cy="85800"/>
            </a:xfrm>
            <a:custGeom>
              <a:avLst/>
              <a:gdLst/>
              <a:ahLst/>
              <a:cxnLst/>
              <a:rect l="l" t="t" r="r" b="b"/>
              <a:pathLst>
                <a:path w="2135" h="3432" extrusionOk="0">
                  <a:moveTo>
                    <a:pt x="1507" y="0"/>
                  </a:moveTo>
                  <a:cubicBezTo>
                    <a:pt x="1402" y="0"/>
                    <a:pt x="1340" y="21"/>
                    <a:pt x="1235" y="42"/>
                  </a:cubicBezTo>
                  <a:cubicBezTo>
                    <a:pt x="1151" y="84"/>
                    <a:pt x="1047" y="168"/>
                    <a:pt x="984" y="210"/>
                  </a:cubicBezTo>
                  <a:cubicBezTo>
                    <a:pt x="942" y="252"/>
                    <a:pt x="879" y="335"/>
                    <a:pt x="837" y="440"/>
                  </a:cubicBezTo>
                  <a:cubicBezTo>
                    <a:pt x="816" y="544"/>
                    <a:pt x="775" y="649"/>
                    <a:pt x="775" y="754"/>
                  </a:cubicBezTo>
                  <a:cubicBezTo>
                    <a:pt x="775" y="837"/>
                    <a:pt x="775" y="942"/>
                    <a:pt x="816" y="1026"/>
                  </a:cubicBezTo>
                  <a:lnTo>
                    <a:pt x="879" y="1256"/>
                  </a:lnTo>
                  <a:lnTo>
                    <a:pt x="1381" y="2302"/>
                  </a:lnTo>
                  <a:cubicBezTo>
                    <a:pt x="1402" y="2344"/>
                    <a:pt x="1444" y="2407"/>
                    <a:pt x="1444" y="2449"/>
                  </a:cubicBezTo>
                  <a:cubicBezTo>
                    <a:pt x="1465" y="2532"/>
                    <a:pt x="1465" y="2595"/>
                    <a:pt x="1465" y="2637"/>
                  </a:cubicBezTo>
                  <a:cubicBezTo>
                    <a:pt x="1465" y="2783"/>
                    <a:pt x="1444" y="2867"/>
                    <a:pt x="1361" y="2930"/>
                  </a:cubicBezTo>
                  <a:cubicBezTo>
                    <a:pt x="1277" y="2993"/>
                    <a:pt x="1193" y="3013"/>
                    <a:pt x="1068" y="3055"/>
                  </a:cubicBezTo>
                  <a:cubicBezTo>
                    <a:pt x="984" y="3076"/>
                    <a:pt x="942" y="3118"/>
                    <a:pt x="837" y="3139"/>
                  </a:cubicBezTo>
                  <a:cubicBezTo>
                    <a:pt x="733" y="3160"/>
                    <a:pt x="649" y="3160"/>
                    <a:pt x="565" y="3160"/>
                  </a:cubicBezTo>
                  <a:cubicBezTo>
                    <a:pt x="461" y="3160"/>
                    <a:pt x="398" y="3160"/>
                    <a:pt x="335" y="3118"/>
                  </a:cubicBezTo>
                  <a:cubicBezTo>
                    <a:pt x="314" y="3055"/>
                    <a:pt x="293" y="2972"/>
                    <a:pt x="293" y="2867"/>
                  </a:cubicBezTo>
                  <a:cubicBezTo>
                    <a:pt x="293" y="2804"/>
                    <a:pt x="293" y="2721"/>
                    <a:pt x="314" y="2637"/>
                  </a:cubicBezTo>
                  <a:cubicBezTo>
                    <a:pt x="335" y="2574"/>
                    <a:pt x="335" y="2490"/>
                    <a:pt x="335" y="2407"/>
                  </a:cubicBezTo>
                  <a:cubicBezTo>
                    <a:pt x="335" y="2386"/>
                    <a:pt x="335" y="2365"/>
                    <a:pt x="314" y="2323"/>
                  </a:cubicBezTo>
                  <a:lnTo>
                    <a:pt x="293" y="2365"/>
                  </a:lnTo>
                  <a:lnTo>
                    <a:pt x="252" y="2386"/>
                  </a:lnTo>
                  <a:lnTo>
                    <a:pt x="105" y="2721"/>
                  </a:lnTo>
                  <a:cubicBezTo>
                    <a:pt x="105" y="2783"/>
                    <a:pt x="84" y="2804"/>
                    <a:pt x="84" y="2846"/>
                  </a:cubicBezTo>
                  <a:cubicBezTo>
                    <a:pt x="84" y="2888"/>
                    <a:pt x="84" y="2930"/>
                    <a:pt x="0" y="2951"/>
                  </a:cubicBezTo>
                  <a:cubicBezTo>
                    <a:pt x="0" y="3034"/>
                    <a:pt x="21" y="3118"/>
                    <a:pt x="42" y="3160"/>
                  </a:cubicBezTo>
                  <a:cubicBezTo>
                    <a:pt x="84" y="3244"/>
                    <a:pt x="126" y="3285"/>
                    <a:pt x="189" y="3327"/>
                  </a:cubicBezTo>
                  <a:cubicBezTo>
                    <a:pt x="231" y="3348"/>
                    <a:pt x="293" y="3369"/>
                    <a:pt x="356" y="3390"/>
                  </a:cubicBezTo>
                  <a:cubicBezTo>
                    <a:pt x="440" y="3432"/>
                    <a:pt x="524" y="3432"/>
                    <a:pt x="607" y="3432"/>
                  </a:cubicBezTo>
                  <a:cubicBezTo>
                    <a:pt x="712" y="3432"/>
                    <a:pt x="816" y="3432"/>
                    <a:pt x="921" y="3390"/>
                  </a:cubicBezTo>
                  <a:cubicBezTo>
                    <a:pt x="1026" y="3390"/>
                    <a:pt x="1130" y="3348"/>
                    <a:pt x="1235" y="3327"/>
                  </a:cubicBezTo>
                  <a:cubicBezTo>
                    <a:pt x="1381" y="3265"/>
                    <a:pt x="1507" y="3160"/>
                    <a:pt x="1612" y="3055"/>
                  </a:cubicBezTo>
                  <a:cubicBezTo>
                    <a:pt x="1695" y="2951"/>
                    <a:pt x="1758" y="2804"/>
                    <a:pt x="1758" y="2616"/>
                  </a:cubicBezTo>
                  <a:cubicBezTo>
                    <a:pt x="1758" y="2532"/>
                    <a:pt x="1758" y="2449"/>
                    <a:pt x="1716" y="2386"/>
                  </a:cubicBezTo>
                  <a:lnTo>
                    <a:pt x="1653" y="2135"/>
                  </a:lnTo>
                  <a:lnTo>
                    <a:pt x="1068" y="921"/>
                  </a:lnTo>
                  <a:cubicBezTo>
                    <a:pt x="1047" y="879"/>
                    <a:pt x="1047" y="837"/>
                    <a:pt x="1047" y="816"/>
                  </a:cubicBezTo>
                  <a:lnTo>
                    <a:pt x="1047" y="712"/>
                  </a:lnTo>
                  <a:cubicBezTo>
                    <a:pt x="1047" y="565"/>
                    <a:pt x="1068" y="440"/>
                    <a:pt x="1172" y="356"/>
                  </a:cubicBezTo>
                  <a:cubicBezTo>
                    <a:pt x="1256" y="293"/>
                    <a:pt x="1381" y="231"/>
                    <a:pt x="1507" y="231"/>
                  </a:cubicBezTo>
                  <a:cubicBezTo>
                    <a:pt x="1612" y="231"/>
                    <a:pt x="1716" y="231"/>
                    <a:pt x="1800" y="314"/>
                  </a:cubicBezTo>
                  <a:cubicBezTo>
                    <a:pt x="1884" y="398"/>
                    <a:pt x="1925" y="461"/>
                    <a:pt x="1925" y="565"/>
                  </a:cubicBezTo>
                  <a:cubicBezTo>
                    <a:pt x="1925" y="649"/>
                    <a:pt x="1925" y="712"/>
                    <a:pt x="1905" y="754"/>
                  </a:cubicBezTo>
                  <a:cubicBezTo>
                    <a:pt x="1884" y="837"/>
                    <a:pt x="1884" y="879"/>
                    <a:pt x="1884" y="942"/>
                  </a:cubicBezTo>
                  <a:cubicBezTo>
                    <a:pt x="1925" y="942"/>
                    <a:pt x="1967" y="921"/>
                    <a:pt x="1988" y="879"/>
                  </a:cubicBezTo>
                  <a:cubicBezTo>
                    <a:pt x="2009" y="837"/>
                    <a:pt x="2030" y="816"/>
                    <a:pt x="2072" y="754"/>
                  </a:cubicBezTo>
                  <a:cubicBezTo>
                    <a:pt x="2093" y="733"/>
                    <a:pt x="2114" y="670"/>
                    <a:pt x="2114" y="628"/>
                  </a:cubicBezTo>
                  <a:cubicBezTo>
                    <a:pt x="2135" y="607"/>
                    <a:pt x="2135" y="544"/>
                    <a:pt x="2135" y="524"/>
                  </a:cubicBezTo>
                  <a:cubicBezTo>
                    <a:pt x="2135" y="419"/>
                    <a:pt x="2114" y="335"/>
                    <a:pt x="2093" y="293"/>
                  </a:cubicBezTo>
                  <a:cubicBezTo>
                    <a:pt x="2072" y="231"/>
                    <a:pt x="2009" y="189"/>
                    <a:pt x="1967" y="126"/>
                  </a:cubicBezTo>
                  <a:cubicBezTo>
                    <a:pt x="1884" y="84"/>
                    <a:pt x="1821" y="42"/>
                    <a:pt x="1758" y="21"/>
                  </a:cubicBezTo>
                  <a:cubicBezTo>
                    <a:pt x="1674" y="0"/>
                    <a:pt x="1591" y="0"/>
                    <a:pt x="15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54"/>
            <p:cNvSpPr/>
            <p:nvPr/>
          </p:nvSpPr>
          <p:spPr>
            <a:xfrm>
              <a:off x="5814725" y="4879500"/>
              <a:ext cx="60175" cy="79525"/>
            </a:xfrm>
            <a:custGeom>
              <a:avLst/>
              <a:gdLst/>
              <a:ahLst/>
              <a:cxnLst/>
              <a:rect l="l" t="t" r="r" b="b"/>
              <a:pathLst>
                <a:path w="2407" h="3181" extrusionOk="0">
                  <a:moveTo>
                    <a:pt x="1486" y="356"/>
                  </a:moveTo>
                  <a:cubicBezTo>
                    <a:pt x="1696" y="356"/>
                    <a:pt x="1842" y="419"/>
                    <a:pt x="1947" y="544"/>
                  </a:cubicBezTo>
                  <a:cubicBezTo>
                    <a:pt x="2009" y="670"/>
                    <a:pt x="2072" y="837"/>
                    <a:pt x="2072" y="1005"/>
                  </a:cubicBezTo>
                  <a:lnTo>
                    <a:pt x="2072" y="1109"/>
                  </a:lnTo>
                  <a:lnTo>
                    <a:pt x="2072" y="1214"/>
                  </a:lnTo>
                  <a:cubicBezTo>
                    <a:pt x="2051" y="1277"/>
                    <a:pt x="2051" y="1298"/>
                    <a:pt x="2051" y="1318"/>
                  </a:cubicBezTo>
                  <a:cubicBezTo>
                    <a:pt x="2051" y="1360"/>
                    <a:pt x="2009" y="1381"/>
                    <a:pt x="2009" y="1402"/>
                  </a:cubicBezTo>
                  <a:cubicBezTo>
                    <a:pt x="2009" y="1423"/>
                    <a:pt x="1989" y="1486"/>
                    <a:pt x="1989" y="1507"/>
                  </a:cubicBezTo>
                  <a:cubicBezTo>
                    <a:pt x="1989" y="1570"/>
                    <a:pt x="1968" y="1590"/>
                    <a:pt x="1968" y="1611"/>
                  </a:cubicBezTo>
                  <a:cubicBezTo>
                    <a:pt x="1947" y="1632"/>
                    <a:pt x="1947" y="1674"/>
                    <a:pt x="1947" y="1674"/>
                  </a:cubicBezTo>
                  <a:lnTo>
                    <a:pt x="1696" y="2155"/>
                  </a:lnTo>
                  <a:cubicBezTo>
                    <a:pt x="1696" y="2155"/>
                    <a:pt x="1696" y="2197"/>
                    <a:pt x="1675" y="2218"/>
                  </a:cubicBezTo>
                  <a:cubicBezTo>
                    <a:pt x="1675" y="2239"/>
                    <a:pt x="1654" y="2260"/>
                    <a:pt x="1633" y="2302"/>
                  </a:cubicBezTo>
                  <a:cubicBezTo>
                    <a:pt x="1591" y="2323"/>
                    <a:pt x="1570" y="2365"/>
                    <a:pt x="1549" y="2406"/>
                  </a:cubicBezTo>
                  <a:cubicBezTo>
                    <a:pt x="1528" y="2427"/>
                    <a:pt x="1486" y="2448"/>
                    <a:pt x="1486" y="2469"/>
                  </a:cubicBezTo>
                  <a:cubicBezTo>
                    <a:pt x="1424" y="2574"/>
                    <a:pt x="1319" y="2658"/>
                    <a:pt x="1172" y="2741"/>
                  </a:cubicBezTo>
                  <a:cubicBezTo>
                    <a:pt x="1047" y="2825"/>
                    <a:pt x="921" y="2846"/>
                    <a:pt x="796" y="2846"/>
                  </a:cubicBezTo>
                  <a:cubicBezTo>
                    <a:pt x="712" y="2846"/>
                    <a:pt x="628" y="2825"/>
                    <a:pt x="587" y="2762"/>
                  </a:cubicBezTo>
                  <a:cubicBezTo>
                    <a:pt x="524" y="2720"/>
                    <a:pt x="482" y="2637"/>
                    <a:pt x="440" y="2553"/>
                  </a:cubicBezTo>
                  <a:cubicBezTo>
                    <a:pt x="419" y="2469"/>
                    <a:pt x="398" y="2406"/>
                    <a:pt x="398" y="2323"/>
                  </a:cubicBezTo>
                  <a:lnTo>
                    <a:pt x="398" y="2093"/>
                  </a:lnTo>
                  <a:lnTo>
                    <a:pt x="398" y="1988"/>
                  </a:lnTo>
                  <a:lnTo>
                    <a:pt x="482" y="1486"/>
                  </a:lnTo>
                  <a:lnTo>
                    <a:pt x="649" y="900"/>
                  </a:lnTo>
                  <a:lnTo>
                    <a:pt x="838" y="523"/>
                  </a:lnTo>
                  <a:lnTo>
                    <a:pt x="1005" y="523"/>
                  </a:lnTo>
                  <a:cubicBezTo>
                    <a:pt x="1005" y="523"/>
                    <a:pt x="1026" y="523"/>
                    <a:pt x="1068" y="481"/>
                  </a:cubicBezTo>
                  <a:cubicBezTo>
                    <a:pt x="1131" y="461"/>
                    <a:pt x="1152" y="461"/>
                    <a:pt x="1214" y="440"/>
                  </a:cubicBezTo>
                  <a:cubicBezTo>
                    <a:pt x="1256" y="419"/>
                    <a:pt x="1277" y="419"/>
                    <a:pt x="1340" y="377"/>
                  </a:cubicBezTo>
                  <a:cubicBezTo>
                    <a:pt x="1361" y="377"/>
                    <a:pt x="1382" y="356"/>
                    <a:pt x="1424" y="356"/>
                  </a:cubicBezTo>
                  <a:close/>
                  <a:moveTo>
                    <a:pt x="1277" y="0"/>
                  </a:moveTo>
                  <a:cubicBezTo>
                    <a:pt x="1172" y="0"/>
                    <a:pt x="1068" y="21"/>
                    <a:pt x="1005" y="63"/>
                  </a:cubicBezTo>
                  <a:cubicBezTo>
                    <a:pt x="921" y="126"/>
                    <a:pt x="838" y="168"/>
                    <a:pt x="754" y="251"/>
                  </a:cubicBezTo>
                  <a:cubicBezTo>
                    <a:pt x="691" y="335"/>
                    <a:pt x="608" y="419"/>
                    <a:pt x="545" y="481"/>
                  </a:cubicBezTo>
                  <a:cubicBezTo>
                    <a:pt x="482" y="565"/>
                    <a:pt x="419" y="649"/>
                    <a:pt x="398" y="733"/>
                  </a:cubicBezTo>
                  <a:cubicBezTo>
                    <a:pt x="377" y="733"/>
                    <a:pt x="377" y="753"/>
                    <a:pt x="336" y="795"/>
                  </a:cubicBezTo>
                  <a:cubicBezTo>
                    <a:pt x="336" y="858"/>
                    <a:pt x="315" y="879"/>
                    <a:pt x="294" y="942"/>
                  </a:cubicBezTo>
                  <a:cubicBezTo>
                    <a:pt x="273" y="984"/>
                    <a:pt x="273" y="1005"/>
                    <a:pt x="231" y="1067"/>
                  </a:cubicBezTo>
                  <a:cubicBezTo>
                    <a:pt x="231" y="1109"/>
                    <a:pt x="210" y="1151"/>
                    <a:pt x="210" y="1151"/>
                  </a:cubicBezTo>
                  <a:cubicBezTo>
                    <a:pt x="210" y="1151"/>
                    <a:pt x="189" y="1193"/>
                    <a:pt x="189" y="1214"/>
                  </a:cubicBezTo>
                  <a:cubicBezTo>
                    <a:pt x="189" y="1256"/>
                    <a:pt x="168" y="1277"/>
                    <a:pt x="168" y="1318"/>
                  </a:cubicBezTo>
                  <a:cubicBezTo>
                    <a:pt x="168" y="1360"/>
                    <a:pt x="126" y="1402"/>
                    <a:pt x="126" y="1423"/>
                  </a:cubicBezTo>
                  <a:cubicBezTo>
                    <a:pt x="105" y="1465"/>
                    <a:pt x="105" y="1486"/>
                    <a:pt x="105" y="1486"/>
                  </a:cubicBezTo>
                  <a:lnTo>
                    <a:pt x="22" y="2030"/>
                  </a:lnTo>
                  <a:lnTo>
                    <a:pt x="1" y="2030"/>
                  </a:lnTo>
                  <a:lnTo>
                    <a:pt x="1" y="2134"/>
                  </a:lnTo>
                  <a:cubicBezTo>
                    <a:pt x="1" y="2260"/>
                    <a:pt x="1" y="2365"/>
                    <a:pt x="22" y="2511"/>
                  </a:cubicBezTo>
                  <a:cubicBezTo>
                    <a:pt x="64" y="2637"/>
                    <a:pt x="105" y="2741"/>
                    <a:pt x="168" y="2846"/>
                  </a:cubicBezTo>
                  <a:cubicBezTo>
                    <a:pt x="210" y="2930"/>
                    <a:pt x="294" y="3034"/>
                    <a:pt x="398" y="3076"/>
                  </a:cubicBezTo>
                  <a:cubicBezTo>
                    <a:pt x="503" y="3160"/>
                    <a:pt x="608" y="3181"/>
                    <a:pt x="754" y="3181"/>
                  </a:cubicBezTo>
                  <a:cubicBezTo>
                    <a:pt x="921" y="3181"/>
                    <a:pt x="1047" y="3160"/>
                    <a:pt x="1172" y="3097"/>
                  </a:cubicBezTo>
                  <a:cubicBezTo>
                    <a:pt x="1382" y="3034"/>
                    <a:pt x="1549" y="2930"/>
                    <a:pt x="1675" y="2783"/>
                  </a:cubicBezTo>
                  <a:cubicBezTo>
                    <a:pt x="1800" y="2658"/>
                    <a:pt x="1947" y="2511"/>
                    <a:pt x="2051" y="2323"/>
                  </a:cubicBezTo>
                  <a:cubicBezTo>
                    <a:pt x="2156" y="2114"/>
                    <a:pt x="2219" y="1925"/>
                    <a:pt x="2302" y="1716"/>
                  </a:cubicBezTo>
                  <a:cubicBezTo>
                    <a:pt x="2386" y="1528"/>
                    <a:pt x="2407" y="1298"/>
                    <a:pt x="2407" y="1088"/>
                  </a:cubicBezTo>
                  <a:cubicBezTo>
                    <a:pt x="2407" y="963"/>
                    <a:pt x="2386" y="837"/>
                    <a:pt x="2365" y="733"/>
                  </a:cubicBezTo>
                  <a:cubicBezTo>
                    <a:pt x="2323" y="628"/>
                    <a:pt x="2281" y="523"/>
                    <a:pt x="2198" y="440"/>
                  </a:cubicBezTo>
                  <a:cubicBezTo>
                    <a:pt x="2114" y="335"/>
                    <a:pt x="2051" y="272"/>
                    <a:pt x="1947" y="230"/>
                  </a:cubicBezTo>
                  <a:cubicBezTo>
                    <a:pt x="1842" y="168"/>
                    <a:pt x="1696" y="147"/>
                    <a:pt x="1570" y="147"/>
                  </a:cubicBezTo>
                  <a:lnTo>
                    <a:pt x="1424" y="147"/>
                  </a:lnTo>
                  <a:cubicBezTo>
                    <a:pt x="1361" y="147"/>
                    <a:pt x="1319" y="168"/>
                    <a:pt x="1256" y="209"/>
                  </a:cubicBezTo>
                  <a:lnTo>
                    <a:pt x="900" y="440"/>
                  </a:lnTo>
                  <a:lnTo>
                    <a:pt x="838" y="523"/>
                  </a:lnTo>
                  <a:lnTo>
                    <a:pt x="859" y="481"/>
                  </a:lnTo>
                  <a:cubicBezTo>
                    <a:pt x="942" y="377"/>
                    <a:pt x="1026" y="272"/>
                    <a:pt x="1131" y="209"/>
                  </a:cubicBezTo>
                  <a:cubicBezTo>
                    <a:pt x="1235" y="126"/>
                    <a:pt x="1340" y="63"/>
                    <a:pt x="1465" y="42"/>
                  </a:cubicBezTo>
                  <a:lnTo>
                    <a:pt x="1465" y="21"/>
                  </a:lnTo>
                  <a:cubicBezTo>
                    <a:pt x="1465" y="21"/>
                    <a:pt x="1465" y="0"/>
                    <a:pt x="1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54"/>
            <p:cNvSpPr/>
            <p:nvPr/>
          </p:nvSpPr>
          <p:spPr>
            <a:xfrm>
              <a:off x="5876975" y="4878450"/>
              <a:ext cx="60700" cy="85275"/>
            </a:xfrm>
            <a:custGeom>
              <a:avLst/>
              <a:gdLst/>
              <a:ahLst/>
              <a:cxnLst/>
              <a:rect l="l" t="t" r="r" b="b"/>
              <a:pathLst>
                <a:path w="2428" h="3411" extrusionOk="0">
                  <a:moveTo>
                    <a:pt x="1047" y="0"/>
                  </a:moveTo>
                  <a:cubicBezTo>
                    <a:pt x="1047" y="0"/>
                    <a:pt x="1026" y="0"/>
                    <a:pt x="1026" y="42"/>
                  </a:cubicBezTo>
                  <a:cubicBezTo>
                    <a:pt x="1026" y="63"/>
                    <a:pt x="984" y="63"/>
                    <a:pt x="963" y="105"/>
                  </a:cubicBezTo>
                  <a:cubicBezTo>
                    <a:pt x="942" y="168"/>
                    <a:pt x="921" y="189"/>
                    <a:pt x="921" y="189"/>
                  </a:cubicBezTo>
                  <a:lnTo>
                    <a:pt x="545" y="879"/>
                  </a:lnTo>
                  <a:lnTo>
                    <a:pt x="126" y="1946"/>
                  </a:lnTo>
                  <a:lnTo>
                    <a:pt x="1" y="2553"/>
                  </a:lnTo>
                  <a:lnTo>
                    <a:pt x="1" y="2616"/>
                  </a:lnTo>
                  <a:cubicBezTo>
                    <a:pt x="1" y="2720"/>
                    <a:pt x="22" y="2825"/>
                    <a:pt x="84" y="2909"/>
                  </a:cubicBezTo>
                  <a:cubicBezTo>
                    <a:pt x="126" y="2992"/>
                    <a:pt x="210" y="3034"/>
                    <a:pt x="335" y="3034"/>
                  </a:cubicBezTo>
                  <a:cubicBezTo>
                    <a:pt x="419" y="3034"/>
                    <a:pt x="524" y="3013"/>
                    <a:pt x="607" y="2972"/>
                  </a:cubicBezTo>
                  <a:cubicBezTo>
                    <a:pt x="712" y="2909"/>
                    <a:pt x="754" y="2867"/>
                    <a:pt x="838" y="2804"/>
                  </a:cubicBezTo>
                  <a:lnTo>
                    <a:pt x="921" y="2720"/>
                  </a:lnTo>
                  <a:lnTo>
                    <a:pt x="1026" y="2616"/>
                  </a:lnTo>
                  <a:cubicBezTo>
                    <a:pt x="1068" y="2595"/>
                    <a:pt x="1089" y="2574"/>
                    <a:pt x="1131" y="2553"/>
                  </a:cubicBezTo>
                  <a:lnTo>
                    <a:pt x="1172" y="2490"/>
                  </a:lnTo>
                  <a:lnTo>
                    <a:pt x="1863" y="1653"/>
                  </a:lnTo>
                  <a:lnTo>
                    <a:pt x="1863" y="1653"/>
                  </a:lnTo>
                  <a:lnTo>
                    <a:pt x="1549" y="3013"/>
                  </a:lnTo>
                  <a:cubicBezTo>
                    <a:pt x="1549" y="3076"/>
                    <a:pt x="1549" y="3097"/>
                    <a:pt x="1486" y="3139"/>
                  </a:cubicBezTo>
                  <a:cubicBezTo>
                    <a:pt x="1486" y="3202"/>
                    <a:pt x="1486" y="3285"/>
                    <a:pt x="1507" y="3327"/>
                  </a:cubicBezTo>
                  <a:cubicBezTo>
                    <a:pt x="1549" y="3390"/>
                    <a:pt x="1591" y="3411"/>
                    <a:pt x="1675" y="3411"/>
                  </a:cubicBezTo>
                  <a:cubicBezTo>
                    <a:pt x="1716" y="3411"/>
                    <a:pt x="1779" y="3390"/>
                    <a:pt x="1821" y="3348"/>
                  </a:cubicBezTo>
                  <a:cubicBezTo>
                    <a:pt x="1884" y="3327"/>
                    <a:pt x="1926" y="3285"/>
                    <a:pt x="1988" y="3244"/>
                  </a:cubicBezTo>
                  <a:lnTo>
                    <a:pt x="2114" y="3118"/>
                  </a:lnTo>
                  <a:lnTo>
                    <a:pt x="2219" y="3013"/>
                  </a:lnTo>
                  <a:cubicBezTo>
                    <a:pt x="2219" y="3013"/>
                    <a:pt x="2239" y="3013"/>
                    <a:pt x="2239" y="2992"/>
                  </a:cubicBezTo>
                  <a:cubicBezTo>
                    <a:pt x="2281" y="2992"/>
                    <a:pt x="2281" y="2972"/>
                    <a:pt x="2281" y="2930"/>
                  </a:cubicBezTo>
                  <a:cubicBezTo>
                    <a:pt x="2281" y="2909"/>
                    <a:pt x="2281" y="2909"/>
                    <a:pt x="2239" y="2909"/>
                  </a:cubicBezTo>
                  <a:lnTo>
                    <a:pt x="2177" y="2909"/>
                  </a:lnTo>
                  <a:lnTo>
                    <a:pt x="1779" y="3076"/>
                  </a:lnTo>
                  <a:lnTo>
                    <a:pt x="1779" y="3076"/>
                  </a:lnTo>
                  <a:lnTo>
                    <a:pt x="2428" y="419"/>
                  </a:lnTo>
                  <a:lnTo>
                    <a:pt x="2428" y="377"/>
                  </a:lnTo>
                  <a:lnTo>
                    <a:pt x="2428" y="314"/>
                  </a:lnTo>
                  <a:lnTo>
                    <a:pt x="2428" y="251"/>
                  </a:lnTo>
                  <a:cubicBezTo>
                    <a:pt x="2428" y="272"/>
                    <a:pt x="2407" y="272"/>
                    <a:pt x="2386" y="293"/>
                  </a:cubicBezTo>
                  <a:cubicBezTo>
                    <a:pt x="2344" y="293"/>
                    <a:pt x="2323" y="314"/>
                    <a:pt x="2323" y="356"/>
                  </a:cubicBezTo>
                  <a:cubicBezTo>
                    <a:pt x="2323" y="377"/>
                    <a:pt x="2323" y="398"/>
                    <a:pt x="2302" y="419"/>
                  </a:cubicBezTo>
                  <a:cubicBezTo>
                    <a:pt x="2281" y="461"/>
                    <a:pt x="2281" y="482"/>
                    <a:pt x="2239" y="503"/>
                  </a:cubicBezTo>
                  <a:cubicBezTo>
                    <a:pt x="2219" y="523"/>
                    <a:pt x="2219" y="586"/>
                    <a:pt x="2198" y="586"/>
                  </a:cubicBezTo>
                  <a:cubicBezTo>
                    <a:pt x="2177" y="586"/>
                    <a:pt x="2177" y="607"/>
                    <a:pt x="2177" y="607"/>
                  </a:cubicBezTo>
                  <a:cubicBezTo>
                    <a:pt x="2135" y="628"/>
                    <a:pt x="2135" y="670"/>
                    <a:pt x="2114" y="712"/>
                  </a:cubicBezTo>
                  <a:cubicBezTo>
                    <a:pt x="2114" y="775"/>
                    <a:pt x="2093" y="816"/>
                    <a:pt x="2072" y="879"/>
                  </a:cubicBezTo>
                  <a:cubicBezTo>
                    <a:pt x="2030" y="921"/>
                    <a:pt x="2030" y="984"/>
                    <a:pt x="2009" y="1026"/>
                  </a:cubicBezTo>
                  <a:cubicBezTo>
                    <a:pt x="2009" y="1088"/>
                    <a:pt x="1988" y="1109"/>
                    <a:pt x="1988" y="1130"/>
                  </a:cubicBezTo>
                  <a:lnTo>
                    <a:pt x="1988" y="1151"/>
                  </a:lnTo>
                  <a:lnTo>
                    <a:pt x="503" y="2616"/>
                  </a:lnTo>
                  <a:lnTo>
                    <a:pt x="356" y="2700"/>
                  </a:lnTo>
                  <a:lnTo>
                    <a:pt x="335" y="2700"/>
                  </a:lnTo>
                  <a:lnTo>
                    <a:pt x="335" y="2679"/>
                  </a:lnTo>
                  <a:lnTo>
                    <a:pt x="335" y="2658"/>
                  </a:lnTo>
                  <a:lnTo>
                    <a:pt x="335" y="2574"/>
                  </a:lnTo>
                  <a:cubicBezTo>
                    <a:pt x="356" y="2511"/>
                    <a:pt x="356" y="2490"/>
                    <a:pt x="356" y="2469"/>
                  </a:cubicBezTo>
                  <a:cubicBezTo>
                    <a:pt x="398" y="2448"/>
                    <a:pt x="398" y="2407"/>
                    <a:pt x="398" y="2386"/>
                  </a:cubicBezTo>
                  <a:lnTo>
                    <a:pt x="398" y="2344"/>
                  </a:lnTo>
                  <a:lnTo>
                    <a:pt x="1089" y="63"/>
                  </a:lnTo>
                  <a:lnTo>
                    <a:pt x="1089" y="42"/>
                  </a:lnTo>
                  <a:cubicBezTo>
                    <a:pt x="1089" y="0"/>
                    <a:pt x="1089" y="0"/>
                    <a:pt x="10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54"/>
            <p:cNvSpPr/>
            <p:nvPr/>
          </p:nvSpPr>
          <p:spPr>
            <a:xfrm>
              <a:off x="5942900" y="4872166"/>
              <a:ext cx="61750" cy="85800"/>
            </a:xfrm>
            <a:custGeom>
              <a:avLst/>
              <a:gdLst/>
              <a:ahLst/>
              <a:cxnLst/>
              <a:rect l="l" t="t" r="r" b="b"/>
              <a:pathLst>
                <a:path w="2470" h="3432" extrusionOk="0">
                  <a:moveTo>
                    <a:pt x="2113" y="0"/>
                  </a:moveTo>
                  <a:cubicBezTo>
                    <a:pt x="2092" y="0"/>
                    <a:pt x="2051" y="0"/>
                    <a:pt x="1988" y="21"/>
                  </a:cubicBezTo>
                  <a:cubicBezTo>
                    <a:pt x="1946" y="42"/>
                    <a:pt x="1883" y="42"/>
                    <a:pt x="1862" y="63"/>
                  </a:cubicBezTo>
                  <a:cubicBezTo>
                    <a:pt x="1862" y="105"/>
                    <a:pt x="1820" y="105"/>
                    <a:pt x="1799" y="126"/>
                  </a:cubicBezTo>
                  <a:cubicBezTo>
                    <a:pt x="1779" y="147"/>
                    <a:pt x="1758" y="147"/>
                    <a:pt x="1737" y="189"/>
                  </a:cubicBezTo>
                  <a:cubicBezTo>
                    <a:pt x="1695" y="210"/>
                    <a:pt x="1674" y="210"/>
                    <a:pt x="1653" y="230"/>
                  </a:cubicBezTo>
                  <a:lnTo>
                    <a:pt x="1632" y="251"/>
                  </a:lnTo>
                  <a:lnTo>
                    <a:pt x="1109" y="754"/>
                  </a:lnTo>
                  <a:cubicBezTo>
                    <a:pt x="1067" y="754"/>
                    <a:pt x="1046" y="774"/>
                    <a:pt x="1046" y="816"/>
                  </a:cubicBezTo>
                  <a:cubicBezTo>
                    <a:pt x="1046" y="837"/>
                    <a:pt x="1025" y="858"/>
                    <a:pt x="983" y="879"/>
                  </a:cubicBezTo>
                  <a:cubicBezTo>
                    <a:pt x="963" y="921"/>
                    <a:pt x="963" y="942"/>
                    <a:pt x="942" y="963"/>
                  </a:cubicBezTo>
                  <a:lnTo>
                    <a:pt x="879" y="1026"/>
                  </a:lnTo>
                  <a:lnTo>
                    <a:pt x="879" y="1026"/>
                  </a:lnTo>
                  <a:lnTo>
                    <a:pt x="1067" y="440"/>
                  </a:lnTo>
                  <a:lnTo>
                    <a:pt x="1067" y="314"/>
                  </a:lnTo>
                  <a:cubicBezTo>
                    <a:pt x="1025" y="314"/>
                    <a:pt x="983" y="335"/>
                    <a:pt x="963" y="356"/>
                  </a:cubicBezTo>
                  <a:lnTo>
                    <a:pt x="900" y="440"/>
                  </a:lnTo>
                  <a:cubicBezTo>
                    <a:pt x="900" y="461"/>
                    <a:pt x="858" y="482"/>
                    <a:pt x="837" y="523"/>
                  </a:cubicBezTo>
                  <a:cubicBezTo>
                    <a:pt x="816" y="544"/>
                    <a:pt x="795" y="586"/>
                    <a:pt x="753" y="628"/>
                  </a:cubicBezTo>
                  <a:cubicBezTo>
                    <a:pt x="732" y="670"/>
                    <a:pt x="732" y="691"/>
                    <a:pt x="711" y="733"/>
                  </a:cubicBezTo>
                  <a:cubicBezTo>
                    <a:pt x="711" y="754"/>
                    <a:pt x="670" y="774"/>
                    <a:pt x="670" y="774"/>
                  </a:cubicBezTo>
                  <a:lnTo>
                    <a:pt x="335" y="1465"/>
                  </a:lnTo>
                  <a:lnTo>
                    <a:pt x="84" y="2302"/>
                  </a:lnTo>
                  <a:lnTo>
                    <a:pt x="0" y="2930"/>
                  </a:lnTo>
                  <a:lnTo>
                    <a:pt x="21" y="2930"/>
                  </a:lnTo>
                  <a:lnTo>
                    <a:pt x="21" y="2971"/>
                  </a:lnTo>
                  <a:lnTo>
                    <a:pt x="21" y="3181"/>
                  </a:lnTo>
                  <a:cubicBezTo>
                    <a:pt x="21" y="3264"/>
                    <a:pt x="42" y="3348"/>
                    <a:pt x="84" y="3390"/>
                  </a:cubicBezTo>
                  <a:lnTo>
                    <a:pt x="84" y="3432"/>
                  </a:lnTo>
                  <a:lnTo>
                    <a:pt x="105" y="3432"/>
                  </a:lnTo>
                  <a:cubicBezTo>
                    <a:pt x="105" y="3432"/>
                    <a:pt x="126" y="3432"/>
                    <a:pt x="126" y="3390"/>
                  </a:cubicBezTo>
                  <a:cubicBezTo>
                    <a:pt x="147" y="3390"/>
                    <a:pt x="147" y="3369"/>
                    <a:pt x="147" y="3369"/>
                  </a:cubicBezTo>
                  <a:lnTo>
                    <a:pt x="147" y="3348"/>
                  </a:lnTo>
                  <a:lnTo>
                    <a:pt x="502" y="2135"/>
                  </a:lnTo>
                  <a:lnTo>
                    <a:pt x="1339" y="1005"/>
                  </a:lnTo>
                  <a:lnTo>
                    <a:pt x="2009" y="356"/>
                  </a:lnTo>
                  <a:cubicBezTo>
                    <a:pt x="2009" y="356"/>
                    <a:pt x="2030" y="335"/>
                    <a:pt x="2071" y="335"/>
                  </a:cubicBezTo>
                  <a:cubicBezTo>
                    <a:pt x="2092" y="335"/>
                    <a:pt x="2113" y="314"/>
                    <a:pt x="2113" y="314"/>
                  </a:cubicBezTo>
                  <a:lnTo>
                    <a:pt x="2134" y="314"/>
                  </a:lnTo>
                  <a:lnTo>
                    <a:pt x="2134" y="335"/>
                  </a:lnTo>
                  <a:cubicBezTo>
                    <a:pt x="2134" y="356"/>
                    <a:pt x="2176" y="377"/>
                    <a:pt x="2176" y="419"/>
                  </a:cubicBezTo>
                  <a:lnTo>
                    <a:pt x="2176" y="461"/>
                  </a:lnTo>
                  <a:lnTo>
                    <a:pt x="2176" y="1193"/>
                  </a:lnTo>
                  <a:lnTo>
                    <a:pt x="2176" y="1256"/>
                  </a:lnTo>
                  <a:cubicBezTo>
                    <a:pt x="2197" y="1277"/>
                    <a:pt x="2197" y="1298"/>
                    <a:pt x="2197" y="1318"/>
                  </a:cubicBezTo>
                  <a:lnTo>
                    <a:pt x="2197" y="1360"/>
                  </a:lnTo>
                  <a:lnTo>
                    <a:pt x="2218" y="1360"/>
                  </a:lnTo>
                  <a:cubicBezTo>
                    <a:pt x="2239" y="1360"/>
                    <a:pt x="2281" y="1318"/>
                    <a:pt x="2281" y="1298"/>
                  </a:cubicBezTo>
                  <a:cubicBezTo>
                    <a:pt x="2302" y="1277"/>
                    <a:pt x="2302" y="1256"/>
                    <a:pt x="2302" y="1256"/>
                  </a:cubicBezTo>
                  <a:cubicBezTo>
                    <a:pt x="2302" y="1214"/>
                    <a:pt x="2323" y="1193"/>
                    <a:pt x="2323" y="1172"/>
                  </a:cubicBezTo>
                  <a:cubicBezTo>
                    <a:pt x="2323" y="1151"/>
                    <a:pt x="2364" y="1088"/>
                    <a:pt x="2364" y="1067"/>
                  </a:cubicBezTo>
                  <a:cubicBezTo>
                    <a:pt x="2364" y="1005"/>
                    <a:pt x="2385" y="984"/>
                    <a:pt x="2385" y="963"/>
                  </a:cubicBezTo>
                  <a:lnTo>
                    <a:pt x="2385" y="900"/>
                  </a:lnTo>
                  <a:cubicBezTo>
                    <a:pt x="2406" y="900"/>
                    <a:pt x="2406" y="879"/>
                    <a:pt x="2406" y="837"/>
                  </a:cubicBezTo>
                  <a:cubicBezTo>
                    <a:pt x="2427" y="774"/>
                    <a:pt x="2427" y="754"/>
                    <a:pt x="2427" y="691"/>
                  </a:cubicBezTo>
                  <a:cubicBezTo>
                    <a:pt x="2469" y="649"/>
                    <a:pt x="2469" y="628"/>
                    <a:pt x="2469" y="565"/>
                  </a:cubicBezTo>
                  <a:lnTo>
                    <a:pt x="2469" y="482"/>
                  </a:lnTo>
                  <a:lnTo>
                    <a:pt x="2469" y="440"/>
                  </a:lnTo>
                  <a:cubicBezTo>
                    <a:pt x="2469" y="377"/>
                    <a:pt x="2427" y="335"/>
                    <a:pt x="2427" y="272"/>
                  </a:cubicBezTo>
                  <a:cubicBezTo>
                    <a:pt x="2427" y="230"/>
                    <a:pt x="2406" y="210"/>
                    <a:pt x="2385" y="147"/>
                  </a:cubicBezTo>
                  <a:cubicBezTo>
                    <a:pt x="2364" y="105"/>
                    <a:pt x="2323" y="63"/>
                    <a:pt x="2281" y="42"/>
                  </a:cubicBezTo>
                  <a:cubicBezTo>
                    <a:pt x="2218" y="21"/>
                    <a:pt x="2176" y="0"/>
                    <a:pt x="2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 dirty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54"/>
            <p:cNvSpPr/>
            <p:nvPr/>
          </p:nvSpPr>
          <p:spPr>
            <a:xfrm>
              <a:off x="5995725" y="4880550"/>
              <a:ext cx="65400" cy="83175"/>
            </a:xfrm>
            <a:custGeom>
              <a:avLst/>
              <a:gdLst/>
              <a:ahLst/>
              <a:cxnLst/>
              <a:rect l="l" t="t" r="r" b="b"/>
              <a:pathLst>
                <a:path w="2616" h="3327" extrusionOk="0">
                  <a:moveTo>
                    <a:pt x="1967" y="0"/>
                  </a:moveTo>
                  <a:cubicBezTo>
                    <a:pt x="1883" y="0"/>
                    <a:pt x="1821" y="0"/>
                    <a:pt x="1737" y="21"/>
                  </a:cubicBezTo>
                  <a:cubicBezTo>
                    <a:pt x="1653" y="63"/>
                    <a:pt x="1570" y="84"/>
                    <a:pt x="1528" y="126"/>
                  </a:cubicBezTo>
                  <a:cubicBezTo>
                    <a:pt x="1528" y="147"/>
                    <a:pt x="1465" y="188"/>
                    <a:pt x="1423" y="209"/>
                  </a:cubicBezTo>
                  <a:cubicBezTo>
                    <a:pt x="1339" y="251"/>
                    <a:pt x="1319" y="293"/>
                    <a:pt x="1319" y="293"/>
                  </a:cubicBezTo>
                  <a:lnTo>
                    <a:pt x="942" y="649"/>
                  </a:lnTo>
                  <a:lnTo>
                    <a:pt x="565" y="1172"/>
                  </a:lnTo>
                  <a:lnTo>
                    <a:pt x="251" y="1758"/>
                  </a:lnTo>
                  <a:lnTo>
                    <a:pt x="63" y="2323"/>
                  </a:lnTo>
                  <a:lnTo>
                    <a:pt x="0" y="2720"/>
                  </a:lnTo>
                  <a:lnTo>
                    <a:pt x="0" y="2908"/>
                  </a:lnTo>
                  <a:cubicBezTo>
                    <a:pt x="21" y="2992"/>
                    <a:pt x="63" y="3055"/>
                    <a:pt x="84" y="3118"/>
                  </a:cubicBezTo>
                  <a:cubicBezTo>
                    <a:pt x="105" y="3201"/>
                    <a:pt x="168" y="3222"/>
                    <a:pt x="210" y="3264"/>
                  </a:cubicBezTo>
                  <a:cubicBezTo>
                    <a:pt x="272" y="3306"/>
                    <a:pt x="335" y="3327"/>
                    <a:pt x="419" y="3327"/>
                  </a:cubicBezTo>
                  <a:cubicBezTo>
                    <a:pt x="502" y="3327"/>
                    <a:pt x="586" y="3306"/>
                    <a:pt x="649" y="3264"/>
                  </a:cubicBezTo>
                  <a:cubicBezTo>
                    <a:pt x="691" y="3243"/>
                    <a:pt x="733" y="3243"/>
                    <a:pt x="795" y="3222"/>
                  </a:cubicBezTo>
                  <a:cubicBezTo>
                    <a:pt x="837" y="3222"/>
                    <a:pt x="900" y="3201"/>
                    <a:pt x="942" y="3160"/>
                  </a:cubicBezTo>
                  <a:cubicBezTo>
                    <a:pt x="1005" y="3139"/>
                    <a:pt x="1047" y="3139"/>
                    <a:pt x="1067" y="3118"/>
                  </a:cubicBezTo>
                  <a:cubicBezTo>
                    <a:pt x="1109" y="3118"/>
                    <a:pt x="1130" y="3097"/>
                    <a:pt x="1130" y="3097"/>
                  </a:cubicBezTo>
                  <a:lnTo>
                    <a:pt x="1737" y="2699"/>
                  </a:lnTo>
                  <a:lnTo>
                    <a:pt x="2532" y="1967"/>
                  </a:lnTo>
                  <a:cubicBezTo>
                    <a:pt x="2532" y="1967"/>
                    <a:pt x="2532" y="1946"/>
                    <a:pt x="2574" y="1904"/>
                  </a:cubicBezTo>
                  <a:cubicBezTo>
                    <a:pt x="2595" y="1883"/>
                    <a:pt x="2616" y="1883"/>
                    <a:pt x="2616" y="1862"/>
                  </a:cubicBezTo>
                  <a:lnTo>
                    <a:pt x="2616" y="1820"/>
                  </a:lnTo>
                  <a:lnTo>
                    <a:pt x="2616" y="1800"/>
                  </a:lnTo>
                  <a:lnTo>
                    <a:pt x="2469" y="1883"/>
                  </a:lnTo>
                  <a:lnTo>
                    <a:pt x="963" y="2825"/>
                  </a:lnTo>
                  <a:lnTo>
                    <a:pt x="482" y="3013"/>
                  </a:lnTo>
                  <a:lnTo>
                    <a:pt x="440" y="3013"/>
                  </a:lnTo>
                  <a:cubicBezTo>
                    <a:pt x="419" y="3013"/>
                    <a:pt x="398" y="3013"/>
                    <a:pt x="398" y="2971"/>
                  </a:cubicBezTo>
                  <a:cubicBezTo>
                    <a:pt x="377" y="2950"/>
                    <a:pt x="377" y="2929"/>
                    <a:pt x="377" y="2908"/>
                  </a:cubicBezTo>
                  <a:lnTo>
                    <a:pt x="377" y="2825"/>
                  </a:lnTo>
                  <a:lnTo>
                    <a:pt x="377" y="2741"/>
                  </a:lnTo>
                  <a:cubicBezTo>
                    <a:pt x="377" y="2636"/>
                    <a:pt x="398" y="2511"/>
                    <a:pt x="419" y="2385"/>
                  </a:cubicBezTo>
                  <a:cubicBezTo>
                    <a:pt x="440" y="2281"/>
                    <a:pt x="482" y="2155"/>
                    <a:pt x="523" y="2051"/>
                  </a:cubicBezTo>
                  <a:cubicBezTo>
                    <a:pt x="544" y="2009"/>
                    <a:pt x="544" y="1988"/>
                    <a:pt x="586" y="1946"/>
                  </a:cubicBezTo>
                  <a:lnTo>
                    <a:pt x="649" y="1779"/>
                  </a:lnTo>
                  <a:cubicBezTo>
                    <a:pt x="649" y="1737"/>
                    <a:pt x="691" y="1695"/>
                    <a:pt x="712" y="1653"/>
                  </a:cubicBezTo>
                  <a:cubicBezTo>
                    <a:pt x="712" y="1590"/>
                    <a:pt x="733" y="1569"/>
                    <a:pt x="733" y="1569"/>
                  </a:cubicBezTo>
                  <a:lnTo>
                    <a:pt x="1151" y="921"/>
                  </a:lnTo>
                  <a:lnTo>
                    <a:pt x="1591" y="439"/>
                  </a:lnTo>
                  <a:cubicBezTo>
                    <a:pt x="1653" y="398"/>
                    <a:pt x="1716" y="377"/>
                    <a:pt x="1779" y="314"/>
                  </a:cubicBezTo>
                  <a:cubicBezTo>
                    <a:pt x="1863" y="293"/>
                    <a:pt x="1925" y="272"/>
                    <a:pt x="1988" y="272"/>
                  </a:cubicBezTo>
                  <a:cubicBezTo>
                    <a:pt x="2072" y="272"/>
                    <a:pt x="2155" y="293"/>
                    <a:pt x="2197" y="377"/>
                  </a:cubicBezTo>
                  <a:cubicBezTo>
                    <a:pt x="2260" y="439"/>
                    <a:pt x="2281" y="523"/>
                    <a:pt x="2281" y="607"/>
                  </a:cubicBezTo>
                  <a:lnTo>
                    <a:pt x="2302" y="1004"/>
                  </a:lnTo>
                  <a:lnTo>
                    <a:pt x="2302" y="1025"/>
                  </a:lnTo>
                  <a:lnTo>
                    <a:pt x="2323" y="1025"/>
                  </a:lnTo>
                  <a:cubicBezTo>
                    <a:pt x="2365" y="1025"/>
                    <a:pt x="2365" y="1025"/>
                    <a:pt x="2386" y="963"/>
                  </a:cubicBezTo>
                  <a:cubicBezTo>
                    <a:pt x="2386" y="942"/>
                    <a:pt x="2407" y="900"/>
                    <a:pt x="2407" y="837"/>
                  </a:cubicBezTo>
                  <a:cubicBezTo>
                    <a:pt x="2407" y="795"/>
                    <a:pt x="2448" y="732"/>
                    <a:pt x="2448" y="691"/>
                  </a:cubicBezTo>
                  <a:lnTo>
                    <a:pt x="2448" y="586"/>
                  </a:lnTo>
                  <a:cubicBezTo>
                    <a:pt x="2448" y="502"/>
                    <a:pt x="2448" y="439"/>
                    <a:pt x="2407" y="377"/>
                  </a:cubicBezTo>
                  <a:cubicBezTo>
                    <a:pt x="2407" y="293"/>
                    <a:pt x="2386" y="230"/>
                    <a:pt x="2344" y="188"/>
                  </a:cubicBezTo>
                  <a:cubicBezTo>
                    <a:pt x="2281" y="126"/>
                    <a:pt x="2239" y="84"/>
                    <a:pt x="2176" y="63"/>
                  </a:cubicBezTo>
                  <a:cubicBezTo>
                    <a:pt x="2135" y="21"/>
                    <a:pt x="2051" y="0"/>
                    <a:pt x="1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54"/>
            <p:cNvSpPr/>
            <p:nvPr/>
          </p:nvSpPr>
          <p:spPr>
            <a:xfrm>
              <a:off x="6055350" y="4878975"/>
              <a:ext cx="62800" cy="83725"/>
            </a:xfrm>
            <a:custGeom>
              <a:avLst/>
              <a:gdLst/>
              <a:ahLst/>
              <a:cxnLst/>
              <a:rect l="l" t="t" r="r" b="b"/>
              <a:pathLst>
                <a:path w="2512" h="3349" extrusionOk="0">
                  <a:moveTo>
                    <a:pt x="1967" y="398"/>
                  </a:moveTo>
                  <a:cubicBezTo>
                    <a:pt x="2009" y="398"/>
                    <a:pt x="2072" y="398"/>
                    <a:pt x="2114" y="419"/>
                  </a:cubicBezTo>
                  <a:cubicBezTo>
                    <a:pt x="2177" y="461"/>
                    <a:pt x="2198" y="502"/>
                    <a:pt x="2198" y="565"/>
                  </a:cubicBezTo>
                  <a:cubicBezTo>
                    <a:pt x="2198" y="607"/>
                    <a:pt x="2177" y="691"/>
                    <a:pt x="2156" y="733"/>
                  </a:cubicBezTo>
                  <a:cubicBezTo>
                    <a:pt x="2093" y="816"/>
                    <a:pt x="2072" y="879"/>
                    <a:pt x="2051" y="921"/>
                  </a:cubicBezTo>
                  <a:cubicBezTo>
                    <a:pt x="1988" y="1005"/>
                    <a:pt x="1947" y="1109"/>
                    <a:pt x="1863" y="1193"/>
                  </a:cubicBezTo>
                  <a:lnTo>
                    <a:pt x="1633" y="1423"/>
                  </a:lnTo>
                  <a:cubicBezTo>
                    <a:pt x="1549" y="1486"/>
                    <a:pt x="1465" y="1549"/>
                    <a:pt x="1361" y="1611"/>
                  </a:cubicBezTo>
                  <a:cubicBezTo>
                    <a:pt x="1277" y="1653"/>
                    <a:pt x="1172" y="1695"/>
                    <a:pt x="1068" y="1716"/>
                  </a:cubicBezTo>
                  <a:lnTo>
                    <a:pt x="754" y="1716"/>
                  </a:lnTo>
                  <a:lnTo>
                    <a:pt x="1151" y="1046"/>
                  </a:lnTo>
                  <a:cubicBezTo>
                    <a:pt x="1151" y="1046"/>
                    <a:pt x="1151" y="1026"/>
                    <a:pt x="1172" y="1005"/>
                  </a:cubicBezTo>
                  <a:cubicBezTo>
                    <a:pt x="1172" y="984"/>
                    <a:pt x="1193" y="942"/>
                    <a:pt x="1235" y="921"/>
                  </a:cubicBezTo>
                  <a:cubicBezTo>
                    <a:pt x="1235" y="900"/>
                    <a:pt x="1256" y="879"/>
                    <a:pt x="1277" y="837"/>
                  </a:cubicBezTo>
                  <a:lnTo>
                    <a:pt x="1340" y="795"/>
                  </a:lnTo>
                  <a:lnTo>
                    <a:pt x="1465" y="670"/>
                  </a:lnTo>
                  <a:cubicBezTo>
                    <a:pt x="1528" y="607"/>
                    <a:pt x="1570" y="586"/>
                    <a:pt x="1633" y="523"/>
                  </a:cubicBezTo>
                  <a:cubicBezTo>
                    <a:pt x="1675" y="482"/>
                    <a:pt x="1737" y="461"/>
                    <a:pt x="1779" y="419"/>
                  </a:cubicBezTo>
                  <a:cubicBezTo>
                    <a:pt x="1842" y="398"/>
                    <a:pt x="1905" y="398"/>
                    <a:pt x="1967" y="398"/>
                  </a:cubicBezTo>
                  <a:close/>
                  <a:moveTo>
                    <a:pt x="1947" y="0"/>
                  </a:moveTo>
                  <a:cubicBezTo>
                    <a:pt x="1863" y="0"/>
                    <a:pt x="1758" y="42"/>
                    <a:pt x="1675" y="63"/>
                  </a:cubicBezTo>
                  <a:cubicBezTo>
                    <a:pt x="1591" y="84"/>
                    <a:pt x="1528" y="105"/>
                    <a:pt x="1444" y="168"/>
                  </a:cubicBezTo>
                  <a:cubicBezTo>
                    <a:pt x="1361" y="210"/>
                    <a:pt x="1319" y="272"/>
                    <a:pt x="1235" y="314"/>
                  </a:cubicBezTo>
                  <a:cubicBezTo>
                    <a:pt x="1151" y="377"/>
                    <a:pt x="1110" y="440"/>
                    <a:pt x="1047" y="502"/>
                  </a:cubicBezTo>
                  <a:lnTo>
                    <a:pt x="733" y="963"/>
                  </a:lnTo>
                  <a:lnTo>
                    <a:pt x="398" y="1611"/>
                  </a:lnTo>
                  <a:lnTo>
                    <a:pt x="63" y="2553"/>
                  </a:lnTo>
                  <a:lnTo>
                    <a:pt x="1" y="2867"/>
                  </a:lnTo>
                  <a:lnTo>
                    <a:pt x="1" y="2930"/>
                  </a:lnTo>
                  <a:cubicBezTo>
                    <a:pt x="1" y="3013"/>
                    <a:pt x="22" y="3076"/>
                    <a:pt x="63" y="3118"/>
                  </a:cubicBezTo>
                  <a:lnTo>
                    <a:pt x="189" y="3243"/>
                  </a:lnTo>
                  <a:cubicBezTo>
                    <a:pt x="231" y="3306"/>
                    <a:pt x="294" y="3306"/>
                    <a:pt x="335" y="3327"/>
                  </a:cubicBezTo>
                  <a:cubicBezTo>
                    <a:pt x="398" y="3348"/>
                    <a:pt x="440" y="3348"/>
                    <a:pt x="524" y="3348"/>
                  </a:cubicBezTo>
                  <a:cubicBezTo>
                    <a:pt x="712" y="3348"/>
                    <a:pt x="858" y="3306"/>
                    <a:pt x="1005" y="3243"/>
                  </a:cubicBezTo>
                  <a:cubicBezTo>
                    <a:pt x="1130" y="3202"/>
                    <a:pt x="1256" y="3118"/>
                    <a:pt x="1382" y="3013"/>
                  </a:cubicBezTo>
                  <a:cubicBezTo>
                    <a:pt x="1423" y="3013"/>
                    <a:pt x="1444" y="2992"/>
                    <a:pt x="1465" y="2971"/>
                  </a:cubicBezTo>
                  <a:cubicBezTo>
                    <a:pt x="1486" y="2930"/>
                    <a:pt x="1528" y="2909"/>
                    <a:pt x="1570" y="2888"/>
                  </a:cubicBezTo>
                  <a:cubicBezTo>
                    <a:pt x="1633" y="2867"/>
                    <a:pt x="1654" y="2825"/>
                    <a:pt x="1675" y="2804"/>
                  </a:cubicBezTo>
                  <a:lnTo>
                    <a:pt x="1737" y="2762"/>
                  </a:lnTo>
                  <a:lnTo>
                    <a:pt x="2428" y="1988"/>
                  </a:lnTo>
                  <a:lnTo>
                    <a:pt x="2491" y="1883"/>
                  </a:lnTo>
                  <a:lnTo>
                    <a:pt x="2386" y="1946"/>
                  </a:lnTo>
                  <a:lnTo>
                    <a:pt x="1277" y="2783"/>
                  </a:lnTo>
                  <a:lnTo>
                    <a:pt x="858" y="2992"/>
                  </a:lnTo>
                  <a:cubicBezTo>
                    <a:pt x="817" y="2992"/>
                    <a:pt x="754" y="3013"/>
                    <a:pt x="712" y="3013"/>
                  </a:cubicBezTo>
                  <a:lnTo>
                    <a:pt x="398" y="3013"/>
                  </a:lnTo>
                  <a:cubicBezTo>
                    <a:pt x="398" y="3013"/>
                    <a:pt x="377" y="2992"/>
                    <a:pt x="335" y="2992"/>
                  </a:cubicBezTo>
                  <a:cubicBezTo>
                    <a:pt x="314" y="2992"/>
                    <a:pt x="314" y="2971"/>
                    <a:pt x="314" y="2930"/>
                  </a:cubicBezTo>
                  <a:lnTo>
                    <a:pt x="314" y="2909"/>
                  </a:lnTo>
                  <a:lnTo>
                    <a:pt x="398" y="2574"/>
                  </a:lnTo>
                  <a:lnTo>
                    <a:pt x="712" y="1779"/>
                  </a:lnTo>
                  <a:cubicBezTo>
                    <a:pt x="712" y="1779"/>
                    <a:pt x="733" y="1821"/>
                    <a:pt x="796" y="1821"/>
                  </a:cubicBezTo>
                  <a:cubicBezTo>
                    <a:pt x="838" y="1842"/>
                    <a:pt x="858" y="1842"/>
                    <a:pt x="858" y="1842"/>
                  </a:cubicBezTo>
                  <a:lnTo>
                    <a:pt x="1047" y="1842"/>
                  </a:lnTo>
                  <a:cubicBezTo>
                    <a:pt x="1172" y="1842"/>
                    <a:pt x="1277" y="1842"/>
                    <a:pt x="1382" y="1779"/>
                  </a:cubicBezTo>
                  <a:cubicBezTo>
                    <a:pt x="1528" y="1758"/>
                    <a:pt x="1591" y="1716"/>
                    <a:pt x="1695" y="1632"/>
                  </a:cubicBezTo>
                  <a:cubicBezTo>
                    <a:pt x="1779" y="1570"/>
                    <a:pt x="1884" y="1507"/>
                    <a:pt x="1967" y="1423"/>
                  </a:cubicBezTo>
                  <a:cubicBezTo>
                    <a:pt x="2051" y="1339"/>
                    <a:pt x="2114" y="1235"/>
                    <a:pt x="2198" y="1151"/>
                  </a:cubicBezTo>
                  <a:cubicBezTo>
                    <a:pt x="2281" y="1046"/>
                    <a:pt x="2365" y="942"/>
                    <a:pt x="2407" y="837"/>
                  </a:cubicBezTo>
                  <a:cubicBezTo>
                    <a:pt x="2491" y="712"/>
                    <a:pt x="2511" y="607"/>
                    <a:pt x="2511" y="482"/>
                  </a:cubicBezTo>
                  <a:cubicBezTo>
                    <a:pt x="2511" y="398"/>
                    <a:pt x="2491" y="314"/>
                    <a:pt x="2470" y="272"/>
                  </a:cubicBezTo>
                  <a:cubicBezTo>
                    <a:pt x="2428" y="189"/>
                    <a:pt x="2386" y="168"/>
                    <a:pt x="2323" y="105"/>
                  </a:cubicBezTo>
                  <a:cubicBezTo>
                    <a:pt x="2281" y="84"/>
                    <a:pt x="2219" y="63"/>
                    <a:pt x="2156" y="42"/>
                  </a:cubicBezTo>
                  <a:cubicBezTo>
                    <a:pt x="2072" y="0"/>
                    <a:pt x="2009" y="0"/>
                    <a:pt x="19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54"/>
            <p:cNvSpPr/>
            <p:nvPr/>
          </p:nvSpPr>
          <p:spPr>
            <a:xfrm>
              <a:off x="6112900" y="4877925"/>
              <a:ext cx="53900" cy="85800"/>
            </a:xfrm>
            <a:custGeom>
              <a:avLst/>
              <a:gdLst/>
              <a:ahLst/>
              <a:cxnLst/>
              <a:rect l="l" t="t" r="r" b="b"/>
              <a:pathLst>
                <a:path w="2156" h="3432" extrusionOk="0">
                  <a:moveTo>
                    <a:pt x="1528" y="0"/>
                  </a:moveTo>
                  <a:cubicBezTo>
                    <a:pt x="1423" y="0"/>
                    <a:pt x="1339" y="21"/>
                    <a:pt x="1235" y="42"/>
                  </a:cubicBezTo>
                  <a:cubicBezTo>
                    <a:pt x="1151" y="84"/>
                    <a:pt x="1046" y="168"/>
                    <a:pt x="1005" y="210"/>
                  </a:cubicBezTo>
                  <a:cubicBezTo>
                    <a:pt x="942" y="252"/>
                    <a:pt x="900" y="335"/>
                    <a:pt x="837" y="440"/>
                  </a:cubicBezTo>
                  <a:cubicBezTo>
                    <a:pt x="816" y="544"/>
                    <a:pt x="795" y="649"/>
                    <a:pt x="795" y="754"/>
                  </a:cubicBezTo>
                  <a:cubicBezTo>
                    <a:pt x="795" y="837"/>
                    <a:pt x="795" y="942"/>
                    <a:pt x="816" y="1026"/>
                  </a:cubicBezTo>
                  <a:lnTo>
                    <a:pt x="900" y="1256"/>
                  </a:lnTo>
                  <a:lnTo>
                    <a:pt x="1381" y="2302"/>
                  </a:lnTo>
                  <a:cubicBezTo>
                    <a:pt x="1423" y="2344"/>
                    <a:pt x="1444" y="2407"/>
                    <a:pt x="1444" y="2449"/>
                  </a:cubicBezTo>
                  <a:cubicBezTo>
                    <a:pt x="1465" y="2532"/>
                    <a:pt x="1465" y="2595"/>
                    <a:pt x="1465" y="2637"/>
                  </a:cubicBezTo>
                  <a:cubicBezTo>
                    <a:pt x="1465" y="2783"/>
                    <a:pt x="1444" y="2867"/>
                    <a:pt x="1360" y="2930"/>
                  </a:cubicBezTo>
                  <a:cubicBezTo>
                    <a:pt x="1277" y="2993"/>
                    <a:pt x="1214" y="3013"/>
                    <a:pt x="1067" y="3055"/>
                  </a:cubicBezTo>
                  <a:lnTo>
                    <a:pt x="837" y="3139"/>
                  </a:lnTo>
                  <a:cubicBezTo>
                    <a:pt x="733" y="3160"/>
                    <a:pt x="649" y="3160"/>
                    <a:pt x="586" y="3160"/>
                  </a:cubicBezTo>
                  <a:cubicBezTo>
                    <a:pt x="481" y="3160"/>
                    <a:pt x="398" y="3160"/>
                    <a:pt x="335" y="3118"/>
                  </a:cubicBezTo>
                  <a:cubicBezTo>
                    <a:pt x="314" y="3055"/>
                    <a:pt x="293" y="2972"/>
                    <a:pt x="293" y="2867"/>
                  </a:cubicBezTo>
                  <a:cubicBezTo>
                    <a:pt x="293" y="2804"/>
                    <a:pt x="293" y="2721"/>
                    <a:pt x="314" y="2637"/>
                  </a:cubicBezTo>
                  <a:cubicBezTo>
                    <a:pt x="335" y="2574"/>
                    <a:pt x="335" y="2490"/>
                    <a:pt x="335" y="2407"/>
                  </a:cubicBezTo>
                  <a:cubicBezTo>
                    <a:pt x="335" y="2386"/>
                    <a:pt x="335" y="2365"/>
                    <a:pt x="314" y="2323"/>
                  </a:cubicBezTo>
                  <a:lnTo>
                    <a:pt x="293" y="2365"/>
                  </a:lnTo>
                  <a:lnTo>
                    <a:pt x="272" y="2386"/>
                  </a:lnTo>
                  <a:lnTo>
                    <a:pt x="105" y="2721"/>
                  </a:lnTo>
                  <a:cubicBezTo>
                    <a:pt x="105" y="2783"/>
                    <a:pt x="84" y="2804"/>
                    <a:pt x="84" y="2846"/>
                  </a:cubicBezTo>
                  <a:cubicBezTo>
                    <a:pt x="84" y="2888"/>
                    <a:pt x="84" y="2930"/>
                    <a:pt x="0" y="2951"/>
                  </a:cubicBezTo>
                  <a:cubicBezTo>
                    <a:pt x="0" y="3034"/>
                    <a:pt x="21" y="3118"/>
                    <a:pt x="63" y="3160"/>
                  </a:cubicBezTo>
                  <a:cubicBezTo>
                    <a:pt x="84" y="3244"/>
                    <a:pt x="126" y="3285"/>
                    <a:pt x="189" y="3327"/>
                  </a:cubicBezTo>
                  <a:cubicBezTo>
                    <a:pt x="230" y="3348"/>
                    <a:pt x="293" y="3369"/>
                    <a:pt x="377" y="3390"/>
                  </a:cubicBezTo>
                  <a:cubicBezTo>
                    <a:pt x="440" y="3432"/>
                    <a:pt x="523" y="3432"/>
                    <a:pt x="607" y="3432"/>
                  </a:cubicBezTo>
                  <a:cubicBezTo>
                    <a:pt x="712" y="3432"/>
                    <a:pt x="816" y="3432"/>
                    <a:pt x="921" y="3390"/>
                  </a:cubicBezTo>
                  <a:cubicBezTo>
                    <a:pt x="1025" y="3390"/>
                    <a:pt x="1130" y="3348"/>
                    <a:pt x="1235" y="3327"/>
                  </a:cubicBezTo>
                  <a:cubicBezTo>
                    <a:pt x="1381" y="3265"/>
                    <a:pt x="1528" y="3160"/>
                    <a:pt x="1632" y="3055"/>
                  </a:cubicBezTo>
                  <a:cubicBezTo>
                    <a:pt x="1695" y="2951"/>
                    <a:pt x="1758" y="2804"/>
                    <a:pt x="1758" y="2616"/>
                  </a:cubicBezTo>
                  <a:cubicBezTo>
                    <a:pt x="1758" y="2532"/>
                    <a:pt x="1758" y="2449"/>
                    <a:pt x="1737" y="2386"/>
                  </a:cubicBezTo>
                  <a:lnTo>
                    <a:pt x="1653" y="2135"/>
                  </a:lnTo>
                  <a:lnTo>
                    <a:pt x="1067" y="921"/>
                  </a:lnTo>
                  <a:cubicBezTo>
                    <a:pt x="1046" y="879"/>
                    <a:pt x="1046" y="837"/>
                    <a:pt x="1046" y="816"/>
                  </a:cubicBezTo>
                  <a:lnTo>
                    <a:pt x="1046" y="712"/>
                  </a:lnTo>
                  <a:cubicBezTo>
                    <a:pt x="1046" y="565"/>
                    <a:pt x="1067" y="440"/>
                    <a:pt x="1172" y="356"/>
                  </a:cubicBezTo>
                  <a:cubicBezTo>
                    <a:pt x="1256" y="293"/>
                    <a:pt x="1381" y="231"/>
                    <a:pt x="1528" y="231"/>
                  </a:cubicBezTo>
                  <a:cubicBezTo>
                    <a:pt x="1632" y="231"/>
                    <a:pt x="1737" y="231"/>
                    <a:pt x="1800" y="314"/>
                  </a:cubicBezTo>
                  <a:cubicBezTo>
                    <a:pt x="1883" y="398"/>
                    <a:pt x="1946" y="461"/>
                    <a:pt x="1946" y="565"/>
                  </a:cubicBezTo>
                  <a:cubicBezTo>
                    <a:pt x="1946" y="649"/>
                    <a:pt x="1946" y="712"/>
                    <a:pt x="1904" y="754"/>
                  </a:cubicBezTo>
                  <a:cubicBezTo>
                    <a:pt x="1883" y="837"/>
                    <a:pt x="1883" y="879"/>
                    <a:pt x="1883" y="942"/>
                  </a:cubicBezTo>
                  <a:cubicBezTo>
                    <a:pt x="1946" y="942"/>
                    <a:pt x="1967" y="921"/>
                    <a:pt x="1988" y="879"/>
                  </a:cubicBezTo>
                  <a:cubicBezTo>
                    <a:pt x="2009" y="837"/>
                    <a:pt x="2051" y="816"/>
                    <a:pt x="2072" y="754"/>
                  </a:cubicBezTo>
                  <a:cubicBezTo>
                    <a:pt x="2093" y="733"/>
                    <a:pt x="2114" y="670"/>
                    <a:pt x="2114" y="628"/>
                  </a:cubicBezTo>
                  <a:cubicBezTo>
                    <a:pt x="2155" y="607"/>
                    <a:pt x="2155" y="544"/>
                    <a:pt x="2155" y="524"/>
                  </a:cubicBezTo>
                  <a:cubicBezTo>
                    <a:pt x="2155" y="419"/>
                    <a:pt x="2114" y="335"/>
                    <a:pt x="2093" y="293"/>
                  </a:cubicBezTo>
                  <a:cubicBezTo>
                    <a:pt x="2072" y="231"/>
                    <a:pt x="2009" y="189"/>
                    <a:pt x="1967" y="126"/>
                  </a:cubicBezTo>
                  <a:cubicBezTo>
                    <a:pt x="1883" y="84"/>
                    <a:pt x="1841" y="42"/>
                    <a:pt x="1758" y="21"/>
                  </a:cubicBezTo>
                  <a:cubicBezTo>
                    <a:pt x="1674" y="0"/>
                    <a:pt x="1590" y="0"/>
                    <a:pt x="1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0" name="Google Shape;740;p54"/>
          <p:cNvGrpSpPr/>
          <p:nvPr/>
        </p:nvGrpSpPr>
        <p:grpSpPr>
          <a:xfrm>
            <a:off x="6621894" y="3050450"/>
            <a:ext cx="381042" cy="491515"/>
            <a:chOff x="2830500" y="3747200"/>
            <a:chExt cx="280075" cy="361275"/>
          </a:xfrm>
        </p:grpSpPr>
        <p:sp>
          <p:nvSpPr>
            <p:cNvPr id="741" name="Google Shape;741;p54"/>
            <p:cNvSpPr/>
            <p:nvPr/>
          </p:nvSpPr>
          <p:spPr>
            <a:xfrm>
              <a:off x="2830500" y="3832800"/>
              <a:ext cx="10750" cy="81875"/>
            </a:xfrm>
            <a:custGeom>
              <a:avLst/>
              <a:gdLst/>
              <a:ahLst/>
              <a:cxnLst/>
              <a:rect l="l" t="t" r="r" b="b"/>
              <a:pathLst>
                <a:path w="430" h="3275" extrusionOk="0">
                  <a:moveTo>
                    <a:pt x="186" y="0"/>
                  </a:moveTo>
                  <a:cubicBezTo>
                    <a:pt x="131" y="0"/>
                    <a:pt x="74" y="42"/>
                    <a:pt x="63" y="126"/>
                  </a:cubicBezTo>
                  <a:cubicBezTo>
                    <a:pt x="1" y="1109"/>
                    <a:pt x="84" y="2134"/>
                    <a:pt x="105" y="3118"/>
                  </a:cubicBezTo>
                  <a:cubicBezTo>
                    <a:pt x="105" y="3222"/>
                    <a:pt x="189" y="3275"/>
                    <a:pt x="270" y="3275"/>
                  </a:cubicBezTo>
                  <a:cubicBezTo>
                    <a:pt x="351" y="3275"/>
                    <a:pt x="429" y="3222"/>
                    <a:pt x="419" y="3118"/>
                  </a:cubicBezTo>
                  <a:cubicBezTo>
                    <a:pt x="398" y="2134"/>
                    <a:pt x="398" y="1109"/>
                    <a:pt x="293" y="126"/>
                  </a:cubicBezTo>
                  <a:cubicBezTo>
                    <a:pt x="293" y="42"/>
                    <a:pt x="241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54"/>
            <p:cNvSpPr/>
            <p:nvPr/>
          </p:nvSpPr>
          <p:spPr>
            <a:xfrm>
              <a:off x="2834100" y="3897600"/>
              <a:ext cx="73850" cy="69325"/>
            </a:xfrm>
            <a:custGeom>
              <a:avLst/>
              <a:gdLst/>
              <a:ahLst/>
              <a:cxnLst/>
              <a:rect l="l" t="t" r="r" b="b"/>
              <a:pathLst>
                <a:path w="2954" h="2773" extrusionOk="0">
                  <a:moveTo>
                    <a:pt x="1480" y="0"/>
                  </a:moveTo>
                  <a:cubicBezTo>
                    <a:pt x="1005" y="0"/>
                    <a:pt x="525" y="180"/>
                    <a:pt x="129" y="400"/>
                  </a:cubicBezTo>
                  <a:cubicBezTo>
                    <a:pt x="1" y="455"/>
                    <a:pt x="48" y="621"/>
                    <a:pt x="173" y="621"/>
                  </a:cubicBezTo>
                  <a:cubicBezTo>
                    <a:pt x="192" y="621"/>
                    <a:pt x="212" y="617"/>
                    <a:pt x="233" y="609"/>
                  </a:cubicBezTo>
                  <a:cubicBezTo>
                    <a:pt x="570" y="483"/>
                    <a:pt x="1109" y="303"/>
                    <a:pt x="1583" y="303"/>
                  </a:cubicBezTo>
                  <a:cubicBezTo>
                    <a:pt x="2049" y="303"/>
                    <a:pt x="2452" y="478"/>
                    <a:pt x="2535" y="1049"/>
                  </a:cubicBezTo>
                  <a:cubicBezTo>
                    <a:pt x="2598" y="1614"/>
                    <a:pt x="2095" y="1990"/>
                    <a:pt x="1635" y="2179"/>
                  </a:cubicBezTo>
                  <a:cubicBezTo>
                    <a:pt x="1402" y="2266"/>
                    <a:pt x="1047" y="2384"/>
                    <a:pt x="747" y="2384"/>
                  </a:cubicBezTo>
                  <a:cubicBezTo>
                    <a:pt x="616" y="2384"/>
                    <a:pt x="496" y="2361"/>
                    <a:pt x="401" y="2304"/>
                  </a:cubicBezTo>
                  <a:cubicBezTo>
                    <a:pt x="380" y="2294"/>
                    <a:pt x="359" y="2289"/>
                    <a:pt x="338" y="2289"/>
                  </a:cubicBezTo>
                  <a:cubicBezTo>
                    <a:pt x="232" y="2289"/>
                    <a:pt x="139" y="2409"/>
                    <a:pt x="191" y="2513"/>
                  </a:cubicBezTo>
                  <a:cubicBezTo>
                    <a:pt x="309" y="2707"/>
                    <a:pt x="516" y="2772"/>
                    <a:pt x="746" y="2772"/>
                  </a:cubicBezTo>
                  <a:cubicBezTo>
                    <a:pt x="1088" y="2772"/>
                    <a:pt x="1481" y="2630"/>
                    <a:pt x="1719" y="2555"/>
                  </a:cubicBezTo>
                  <a:cubicBezTo>
                    <a:pt x="2263" y="2367"/>
                    <a:pt x="2765" y="1949"/>
                    <a:pt x="2870" y="1342"/>
                  </a:cubicBezTo>
                  <a:cubicBezTo>
                    <a:pt x="2953" y="798"/>
                    <a:pt x="2577" y="296"/>
                    <a:pt x="2074" y="107"/>
                  </a:cubicBezTo>
                  <a:cubicBezTo>
                    <a:pt x="1882" y="33"/>
                    <a:pt x="1681" y="0"/>
                    <a:pt x="148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54"/>
            <p:cNvSpPr/>
            <p:nvPr/>
          </p:nvSpPr>
          <p:spPr>
            <a:xfrm>
              <a:off x="2835725" y="3956375"/>
              <a:ext cx="12575" cy="75600"/>
            </a:xfrm>
            <a:custGeom>
              <a:avLst/>
              <a:gdLst/>
              <a:ahLst/>
              <a:cxnLst/>
              <a:rect l="l" t="t" r="r" b="b"/>
              <a:pathLst>
                <a:path w="503" h="3024" extrusionOk="0">
                  <a:moveTo>
                    <a:pt x="260" y="0"/>
                  </a:moveTo>
                  <a:cubicBezTo>
                    <a:pt x="189" y="0"/>
                    <a:pt x="116" y="47"/>
                    <a:pt x="105" y="142"/>
                  </a:cubicBezTo>
                  <a:cubicBezTo>
                    <a:pt x="84" y="1041"/>
                    <a:pt x="1" y="2004"/>
                    <a:pt x="105" y="2883"/>
                  </a:cubicBezTo>
                  <a:cubicBezTo>
                    <a:pt x="116" y="2977"/>
                    <a:pt x="184" y="3024"/>
                    <a:pt x="252" y="3024"/>
                  </a:cubicBezTo>
                  <a:cubicBezTo>
                    <a:pt x="320" y="3024"/>
                    <a:pt x="388" y="2977"/>
                    <a:pt x="398" y="2883"/>
                  </a:cubicBezTo>
                  <a:cubicBezTo>
                    <a:pt x="503" y="2004"/>
                    <a:pt x="419" y="1041"/>
                    <a:pt x="398" y="142"/>
                  </a:cubicBezTo>
                  <a:cubicBezTo>
                    <a:pt x="398" y="47"/>
                    <a:pt x="330" y="0"/>
                    <a:pt x="26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54"/>
            <p:cNvSpPr/>
            <p:nvPr/>
          </p:nvSpPr>
          <p:spPr>
            <a:xfrm>
              <a:off x="2836250" y="4025275"/>
              <a:ext cx="85300" cy="9875"/>
            </a:xfrm>
            <a:custGeom>
              <a:avLst/>
              <a:gdLst/>
              <a:ahLst/>
              <a:cxnLst/>
              <a:rect l="l" t="t" r="r" b="b"/>
              <a:pathLst>
                <a:path w="3412" h="395" extrusionOk="0">
                  <a:moveTo>
                    <a:pt x="3181" y="1"/>
                  </a:moveTo>
                  <a:cubicBezTo>
                    <a:pt x="2177" y="22"/>
                    <a:pt x="1151" y="22"/>
                    <a:pt x="168" y="106"/>
                  </a:cubicBezTo>
                  <a:cubicBezTo>
                    <a:pt x="1" y="127"/>
                    <a:pt x="1" y="378"/>
                    <a:pt x="168" y="378"/>
                  </a:cubicBezTo>
                  <a:cubicBezTo>
                    <a:pt x="456" y="390"/>
                    <a:pt x="748" y="395"/>
                    <a:pt x="1041" y="395"/>
                  </a:cubicBezTo>
                  <a:cubicBezTo>
                    <a:pt x="1750" y="395"/>
                    <a:pt x="2471" y="365"/>
                    <a:pt x="3181" y="336"/>
                  </a:cubicBezTo>
                  <a:cubicBezTo>
                    <a:pt x="3411" y="336"/>
                    <a:pt x="3411" y="1"/>
                    <a:pt x="318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54"/>
            <p:cNvSpPr/>
            <p:nvPr/>
          </p:nvSpPr>
          <p:spPr>
            <a:xfrm>
              <a:off x="2892750" y="4026250"/>
              <a:ext cx="99400" cy="82225"/>
            </a:xfrm>
            <a:custGeom>
              <a:avLst/>
              <a:gdLst/>
              <a:ahLst/>
              <a:cxnLst/>
              <a:rect l="l" t="t" r="r" b="b"/>
              <a:pathLst>
                <a:path w="3976" h="3289" extrusionOk="0">
                  <a:moveTo>
                    <a:pt x="1094" y="1"/>
                  </a:moveTo>
                  <a:cubicBezTo>
                    <a:pt x="1059" y="1"/>
                    <a:pt x="1021" y="14"/>
                    <a:pt x="984" y="46"/>
                  </a:cubicBezTo>
                  <a:cubicBezTo>
                    <a:pt x="440" y="590"/>
                    <a:pt x="0" y="1343"/>
                    <a:pt x="210" y="2159"/>
                  </a:cubicBezTo>
                  <a:cubicBezTo>
                    <a:pt x="398" y="2891"/>
                    <a:pt x="1088" y="3289"/>
                    <a:pt x="1800" y="3289"/>
                  </a:cubicBezTo>
                  <a:cubicBezTo>
                    <a:pt x="2553" y="3289"/>
                    <a:pt x="3327" y="2891"/>
                    <a:pt x="3641" y="2180"/>
                  </a:cubicBezTo>
                  <a:cubicBezTo>
                    <a:pt x="3976" y="1364"/>
                    <a:pt x="3474" y="820"/>
                    <a:pt x="3055" y="150"/>
                  </a:cubicBezTo>
                  <a:cubicBezTo>
                    <a:pt x="3025" y="91"/>
                    <a:pt x="2977" y="65"/>
                    <a:pt x="2928" y="65"/>
                  </a:cubicBezTo>
                  <a:cubicBezTo>
                    <a:pt x="2839" y="65"/>
                    <a:pt x="2749" y="147"/>
                    <a:pt x="2762" y="255"/>
                  </a:cubicBezTo>
                  <a:cubicBezTo>
                    <a:pt x="2867" y="715"/>
                    <a:pt x="3369" y="1071"/>
                    <a:pt x="3369" y="1552"/>
                  </a:cubicBezTo>
                  <a:cubicBezTo>
                    <a:pt x="3390" y="2201"/>
                    <a:pt x="2804" y="2703"/>
                    <a:pt x="2218" y="2829"/>
                  </a:cubicBezTo>
                  <a:cubicBezTo>
                    <a:pt x="2081" y="2863"/>
                    <a:pt x="1938" y="2880"/>
                    <a:pt x="1795" y="2880"/>
                  </a:cubicBezTo>
                  <a:cubicBezTo>
                    <a:pt x="1240" y="2880"/>
                    <a:pt x="690" y="2616"/>
                    <a:pt x="524" y="2033"/>
                  </a:cubicBezTo>
                  <a:cubicBezTo>
                    <a:pt x="314" y="1343"/>
                    <a:pt x="733" y="694"/>
                    <a:pt x="1151" y="192"/>
                  </a:cubicBezTo>
                  <a:cubicBezTo>
                    <a:pt x="1261" y="114"/>
                    <a:pt x="1195" y="1"/>
                    <a:pt x="109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54"/>
            <p:cNvSpPr/>
            <p:nvPr/>
          </p:nvSpPr>
          <p:spPr>
            <a:xfrm>
              <a:off x="2961800" y="4026475"/>
              <a:ext cx="77950" cy="11475"/>
            </a:xfrm>
            <a:custGeom>
              <a:avLst/>
              <a:gdLst/>
              <a:ahLst/>
              <a:cxnLst/>
              <a:rect l="l" t="t" r="r" b="b"/>
              <a:pathLst>
                <a:path w="3118" h="459" extrusionOk="0">
                  <a:moveTo>
                    <a:pt x="2280" y="1"/>
                  </a:moveTo>
                  <a:cubicBezTo>
                    <a:pt x="1584" y="1"/>
                    <a:pt x="838" y="104"/>
                    <a:pt x="189" y="183"/>
                  </a:cubicBezTo>
                  <a:cubicBezTo>
                    <a:pt x="42" y="225"/>
                    <a:pt x="0" y="455"/>
                    <a:pt x="189" y="455"/>
                  </a:cubicBezTo>
                  <a:cubicBezTo>
                    <a:pt x="446" y="455"/>
                    <a:pt x="715" y="459"/>
                    <a:pt x="987" y="459"/>
                  </a:cubicBezTo>
                  <a:cubicBezTo>
                    <a:pt x="1669" y="459"/>
                    <a:pt x="2374" y="437"/>
                    <a:pt x="2972" y="288"/>
                  </a:cubicBezTo>
                  <a:cubicBezTo>
                    <a:pt x="3118" y="267"/>
                    <a:pt x="3076" y="37"/>
                    <a:pt x="2930" y="37"/>
                  </a:cubicBezTo>
                  <a:cubicBezTo>
                    <a:pt x="2721" y="11"/>
                    <a:pt x="2503" y="1"/>
                    <a:pt x="228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54"/>
            <p:cNvSpPr/>
            <p:nvPr/>
          </p:nvSpPr>
          <p:spPr>
            <a:xfrm>
              <a:off x="3031900" y="3941500"/>
              <a:ext cx="11525" cy="94875"/>
            </a:xfrm>
            <a:custGeom>
              <a:avLst/>
              <a:gdLst/>
              <a:ahLst/>
              <a:cxnLst/>
              <a:rect l="l" t="t" r="r" b="b"/>
              <a:pathLst>
                <a:path w="461" h="3795" extrusionOk="0">
                  <a:moveTo>
                    <a:pt x="151" y="0"/>
                  </a:moveTo>
                  <a:cubicBezTo>
                    <a:pt x="76" y="0"/>
                    <a:pt x="0" y="49"/>
                    <a:pt x="0" y="130"/>
                  </a:cubicBezTo>
                  <a:cubicBezTo>
                    <a:pt x="21" y="1322"/>
                    <a:pt x="126" y="2494"/>
                    <a:pt x="168" y="3666"/>
                  </a:cubicBezTo>
                  <a:cubicBezTo>
                    <a:pt x="168" y="3752"/>
                    <a:pt x="212" y="3794"/>
                    <a:pt x="261" y="3794"/>
                  </a:cubicBezTo>
                  <a:cubicBezTo>
                    <a:pt x="307" y="3794"/>
                    <a:pt x="357" y="3758"/>
                    <a:pt x="377" y="3687"/>
                  </a:cubicBezTo>
                  <a:cubicBezTo>
                    <a:pt x="460" y="2515"/>
                    <a:pt x="460" y="1281"/>
                    <a:pt x="293" y="109"/>
                  </a:cubicBezTo>
                  <a:cubicBezTo>
                    <a:pt x="274" y="33"/>
                    <a:pt x="213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54"/>
            <p:cNvSpPr/>
            <p:nvPr/>
          </p:nvSpPr>
          <p:spPr>
            <a:xfrm>
              <a:off x="3016125" y="3876650"/>
              <a:ext cx="94450" cy="75925"/>
            </a:xfrm>
            <a:custGeom>
              <a:avLst/>
              <a:gdLst/>
              <a:ahLst/>
              <a:cxnLst/>
              <a:rect l="l" t="t" r="r" b="b"/>
              <a:pathLst>
                <a:path w="3778" h="3037" extrusionOk="0">
                  <a:moveTo>
                    <a:pt x="1608" y="0"/>
                  </a:moveTo>
                  <a:cubicBezTo>
                    <a:pt x="1052" y="0"/>
                    <a:pt x="484" y="216"/>
                    <a:pt x="87" y="631"/>
                  </a:cubicBezTo>
                  <a:cubicBezTo>
                    <a:pt x="0" y="735"/>
                    <a:pt x="72" y="882"/>
                    <a:pt x="182" y="882"/>
                  </a:cubicBezTo>
                  <a:cubicBezTo>
                    <a:pt x="205" y="882"/>
                    <a:pt x="229" y="876"/>
                    <a:pt x="255" y="862"/>
                  </a:cubicBezTo>
                  <a:cubicBezTo>
                    <a:pt x="711" y="622"/>
                    <a:pt x="1258" y="400"/>
                    <a:pt x="1760" y="400"/>
                  </a:cubicBezTo>
                  <a:cubicBezTo>
                    <a:pt x="2225" y="400"/>
                    <a:pt x="2651" y="591"/>
                    <a:pt x="2933" y="1134"/>
                  </a:cubicBezTo>
                  <a:cubicBezTo>
                    <a:pt x="3558" y="2405"/>
                    <a:pt x="1900" y="2707"/>
                    <a:pt x="946" y="2707"/>
                  </a:cubicBezTo>
                  <a:cubicBezTo>
                    <a:pt x="879" y="2707"/>
                    <a:pt x="816" y="2706"/>
                    <a:pt x="757" y="2703"/>
                  </a:cubicBezTo>
                  <a:cubicBezTo>
                    <a:pt x="749" y="2702"/>
                    <a:pt x="741" y="2701"/>
                    <a:pt x="733" y="2701"/>
                  </a:cubicBezTo>
                  <a:cubicBezTo>
                    <a:pt x="567" y="2701"/>
                    <a:pt x="555" y="2914"/>
                    <a:pt x="715" y="2954"/>
                  </a:cubicBezTo>
                  <a:cubicBezTo>
                    <a:pt x="906" y="3009"/>
                    <a:pt x="1120" y="3037"/>
                    <a:pt x="1342" y="3037"/>
                  </a:cubicBezTo>
                  <a:cubicBezTo>
                    <a:pt x="2460" y="3037"/>
                    <a:pt x="3777" y="2345"/>
                    <a:pt x="3288" y="1071"/>
                  </a:cubicBezTo>
                  <a:cubicBezTo>
                    <a:pt x="2996" y="346"/>
                    <a:pt x="2312" y="0"/>
                    <a:pt x="160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54"/>
            <p:cNvSpPr/>
            <p:nvPr/>
          </p:nvSpPr>
          <p:spPr>
            <a:xfrm>
              <a:off x="3012525" y="3829450"/>
              <a:ext cx="14150" cy="71575"/>
            </a:xfrm>
            <a:custGeom>
              <a:avLst/>
              <a:gdLst/>
              <a:ahLst/>
              <a:cxnLst/>
              <a:rect l="l" t="t" r="r" b="b"/>
              <a:pathLst>
                <a:path w="566" h="2863" extrusionOk="0">
                  <a:moveTo>
                    <a:pt x="123" y="1"/>
                  </a:moveTo>
                  <a:cubicBezTo>
                    <a:pt x="57" y="1"/>
                    <a:pt x="0" y="37"/>
                    <a:pt x="22" y="113"/>
                  </a:cubicBezTo>
                  <a:cubicBezTo>
                    <a:pt x="64" y="992"/>
                    <a:pt x="189" y="1850"/>
                    <a:pt x="252" y="2729"/>
                  </a:cubicBezTo>
                  <a:cubicBezTo>
                    <a:pt x="252" y="2820"/>
                    <a:pt x="306" y="2862"/>
                    <a:pt x="362" y="2862"/>
                  </a:cubicBezTo>
                  <a:cubicBezTo>
                    <a:pt x="421" y="2862"/>
                    <a:pt x="482" y="2815"/>
                    <a:pt x="482" y="2729"/>
                  </a:cubicBezTo>
                  <a:cubicBezTo>
                    <a:pt x="566" y="1892"/>
                    <a:pt x="566" y="887"/>
                    <a:pt x="273" y="92"/>
                  </a:cubicBezTo>
                  <a:cubicBezTo>
                    <a:pt x="253" y="32"/>
                    <a:pt x="184" y="1"/>
                    <a:pt x="12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54"/>
            <p:cNvSpPr/>
            <p:nvPr/>
          </p:nvSpPr>
          <p:spPr>
            <a:xfrm>
              <a:off x="2948725" y="3827825"/>
              <a:ext cx="72700" cy="8950"/>
            </a:xfrm>
            <a:custGeom>
              <a:avLst/>
              <a:gdLst/>
              <a:ahLst/>
              <a:cxnLst/>
              <a:rect l="l" t="t" r="r" b="b"/>
              <a:pathLst>
                <a:path w="2908" h="358" extrusionOk="0">
                  <a:moveTo>
                    <a:pt x="1486" y="0"/>
                  </a:moveTo>
                  <a:cubicBezTo>
                    <a:pt x="1067" y="0"/>
                    <a:pt x="649" y="11"/>
                    <a:pt x="251" y="11"/>
                  </a:cubicBezTo>
                  <a:cubicBezTo>
                    <a:pt x="0" y="11"/>
                    <a:pt x="0" y="346"/>
                    <a:pt x="251" y="346"/>
                  </a:cubicBezTo>
                  <a:cubicBezTo>
                    <a:pt x="516" y="353"/>
                    <a:pt x="791" y="357"/>
                    <a:pt x="1068" y="357"/>
                  </a:cubicBezTo>
                  <a:cubicBezTo>
                    <a:pt x="1623" y="357"/>
                    <a:pt x="2190" y="339"/>
                    <a:pt x="2720" y="283"/>
                  </a:cubicBezTo>
                  <a:cubicBezTo>
                    <a:pt x="2735" y="286"/>
                    <a:pt x="2748" y="287"/>
                    <a:pt x="2760" y="287"/>
                  </a:cubicBezTo>
                  <a:cubicBezTo>
                    <a:pt x="2908" y="287"/>
                    <a:pt x="2894" y="72"/>
                    <a:pt x="2720" y="53"/>
                  </a:cubicBezTo>
                  <a:cubicBezTo>
                    <a:pt x="2323" y="11"/>
                    <a:pt x="1904" y="0"/>
                    <a:pt x="148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54"/>
            <p:cNvSpPr/>
            <p:nvPr/>
          </p:nvSpPr>
          <p:spPr>
            <a:xfrm>
              <a:off x="2876950" y="3747200"/>
              <a:ext cx="105275" cy="91750"/>
            </a:xfrm>
            <a:custGeom>
              <a:avLst/>
              <a:gdLst/>
              <a:ahLst/>
              <a:cxnLst/>
              <a:rect l="l" t="t" r="r" b="b"/>
              <a:pathLst>
                <a:path w="4211" h="3670" extrusionOk="0">
                  <a:moveTo>
                    <a:pt x="1876" y="0"/>
                  </a:moveTo>
                  <a:cubicBezTo>
                    <a:pt x="129" y="0"/>
                    <a:pt x="0" y="2275"/>
                    <a:pt x="842" y="3508"/>
                  </a:cubicBezTo>
                  <a:cubicBezTo>
                    <a:pt x="882" y="3569"/>
                    <a:pt x="941" y="3595"/>
                    <a:pt x="997" y="3595"/>
                  </a:cubicBezTo>
                  <a:cubicBezTo>
                    <a:pt x="1115" y="3595"/>
                    <a:pt x="1226" y="3482"/>
                    <a:pt x="1156" y="3340"/>
                  </a:cubicBezTo>
                  <a:cubicBezTo>
                    <a:pt x="800" y="2734"/>
                    <a:pt x="570" y="2022"/>
                    <a:pt x="695" y="1311"/>
                  </a:cubicBezTo>
                  <a:cubicBezTo>
                    <a:pt x="841" y="680"/>
                    <a:pt x="1374" y="374"/>
                    <a:pt x="1947" y="374"/>
                  </a:cubicBezTo>
                  <a:cubicBezTo>
                    <a:pt x="2115" y="374"/>
                    <a:pt x="2287" y="401"/>
                    <a:pt x="2453" y="453"/>
                  </a:cubicBezTo>
                  <a:cubicBezTo>
                    <a:pt x="3081" y="662"/>
                    <a:pt x="3583" y="1185"/>
                    <a:pt x="3666" y="1855"/>
                  </a:cubicBezTo>
                  <a:cubicBezTo>
                    <a:pt x="3750" y="2587"/>
                    <a:pt x="3290" y="2901"/>
                    <a:pt x="2976" y="3487"/>
                  </a:cubicBezTo>
                  <a:cubicBezTo>
                    <a:pt x="2931" y="3562"/>
                    <a:pt x="3005" y="3670"/>
                    <a:pt x="3081" y="3670"/>
                  </a:cubicBezTo>
                  <a:cubicBezTo>
                    <a:pt x="3111" y="3670"/>
                    <a:pt x="3141" y="3653"/>
                    <a:pt x="3164" y="3612"/>
                  </a:cubicBezTo>
                  <a:cubicBezTo>
                    <a:pt x="3708" y="2943"/>
                    <a:pt x="4210" y="2357"/>
                    <a:pt x="3917" y="1415"/>
                  </a:cubicBezTo>
                  <a:cubicBezTo>
                    <a:pt x="3687" y="683"/>
                    <a:pt x="2997" y="160"/>
                    <a:pt x="2264" y="34"/>
                  </a:cubicBezTo>
                  <a:cubicBezTo>
                    <a:pt x="2127" y="11"/>
                    <a:pt x="1998" y="0"/>
                    <a:pt x="187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54"/>
            <p:cNvSpPr/>
            <p:nvPr/>
          </p:nvSpPr>
          <p:spPr>
            <a:xfrm>
              <a:off x="2834175" y="3828600"/>
              <a:ext cx="77275" cy="11775"/>
            </a:xfrm>
            <a:custGeom>
              <a:avLst/>
              <a:gdLst/>
              <a:ahLst/>
              <a:cxnLst/>
              <a:rect l="l" t="t" r="r" b="b"/>
              <a:pathLst>
                <a:path w="3091" h="471" extrusionOk="0">
                  <a:moveTo>
                    <a:pt x="1497" y="0"/>
                  </a:moveTo>
                  <a:cubicBezTo>
                    <a:pt x="1021" y="0"/>
                    <a:pt x="548" y="59"/>
                    <a:pt x="146" y="210"/>
                  </a:cubicBezTo>
                  <a:cubicBezTo>
                    <a:pt x="0" y="252"/>
                    <a:pt x="0" y="461"/>
                    <a:pt x="167" y="461"/>
                  </a:cubicBezTo>
                  <a:cubicBezTo>
                    <a:pt x="238" y="468"/>
                    <a:pt x="310" y="471"/>
                    <a:pt x="383" y="471"/>
                  </a:cubicBezTo>
                  <a:cubicBezTo>
                    <a:pt x="762" y="471"/>
                    <a:pt x="1162" y="391"/>
                    <a:pt x="1548" y="356"/>
                  </a:cubicBezTo>
                  <a:cubicBezTo>
                    <a:pt x="2030" y="356"/>
                    <a:pt x="2469" y="398"/>
                    <a:pt x="2929" y="398"/>
                  </a:cubicBezTo>
                  <a:cubicBezTo>
                    <a:pt x="2936" y="399"/>
                    <a:pt x="2943" y="400"/>
                    <a:pt x="2949" y="400"/>
                  </a:cubicBezTo>
                  <a:cubicBezTo>
                    <a:pt x="3077" y="400"/>
                    <a:pt x="3091" y="208"/>
                    <a:pt x="2971" y="168"/>
                  </a:cubicBezTo>
                  <a:cubicBezTo>
                    <a:pt x="2535" y="70"/>
                    <a:pt x="2015" y="0"/>
                    <a:pt x="149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3" name="Google Shape;753;p54"/>
          <p:cNvGrpSpPr/>
          <p:nvPr/>
        </p:nvGrpSpPr>
        <p:grpSpPr>
          <a:xfrm>
            <a:off x="6115509" y="4182529"/>
            <a:ext cx="760340" cy="294794"/>
            <a:chOff x="4023150" y="3900275"/>
            <a:chExt cx="435750" cy="168975"/>
          </a:xfrm>
        </p:grpSpPr>
        <p:sp>
          <p:nvSpPr>
            <p:cNvPr id="754" name="Google Shape;754;p54"/>
            <p:cNvSpPr/>
            <p:nvPr/>
          </p:nvSpPr>
          <p:spPr>
            <a:xfrm>
              <a:off x="4023150" y="3900275"/>
              <a:ext cx="99925" cy="126600"/>
            </a:xfrm>
            <a:custGeom>
              <a:avLst/>
              <a:gdLst/>
              <a:ahLst/>
              <a:cxnLst/>
              <a:rect l="l" t="t" r="r" b="b"/>
              <a:pathLst>
                <a:path w="3997" h="5064" extrusionOk="0">
                  <a:moveTo>
                    <a:pt x="3725" y="0"/>
                  </a:moveTo>
                  <a:cubicBezTo>
                    <a:pt x="3683" y="0"/>
                    <a:pt x="3683" y="0"/>
                    <a:pt x="3662" y="42"/>
                  </a:cubicBezTo>
                  <a:cubicBezTo>
                    <a:pt x="3641" y="63"/>
                    <a:pt x="3641" y="84"/>
                    <a:pt x="3620" y="84"/>
                  </a:cubicBezTo>
                  <a:cubicBezTo>
                    <a:pt x="3306" y="356"/>
                    <a:pt x="2992" y="670"/>
                    <a:pt x="2700" y="1005"/>
                  </a:cubicBezTo>
                  <a:cubicBezTo>
                    <a:pt x="2407" y="1339"/>
                    <a:pt x="2114" y="1674"/>
                    <a:pt x="1842" y="2072"/>
                  </a:cubicBezTo>
                  <a:cubicBezTo>
                    <a:pt x="1549" y="2448"/>
                    <a:pt x="1256" y="2825"/>
                    <a:pt x="963" y="3243"/>
                  </a:cubicBezTo>
                  <a:cubicBezTo>
                    <a:pt x="691" y="3662"/>
                    <a:pt x="377" y="4080"/>
                    <a:pt x="84" y="4499"/>
                  </a:cubicBezTo>
                  <a:lnTo>
                    <a:pt x="0" y="4666"/>
                  </a:lnTo>
                  <a:lnTo>
                    <a:pt x="189" y="4583"/>
                  </a:lnTo>
                  <a:lnTo>
                    <a:pt x="649" y="4164"/>
                  </a:lnTo>
                  <a:lnTo>
                    <a:pt x="2930" y="2825"/>
                  </a:lnTo>
                  <a:lnTo>
                    <a:pt x="2930" y="2867"/>
                  </a:lnTo>
                  <a:cubicBezTo>
                    <a:pt x="2930" y="2992"/>
                    <a:pt x="2909" y="3118"/>
                    <a:pt x="2909" y="3222"/>
                  </a:cubicBezTo>
                  <a:cubicBezTo>
                    <a:pt x="2888" y="3327"/>
                    <a:pt x="2888" y="3432"/>
                    <a:pt x="2888" y="3557"/>
                  </a:cubicBezTo>
                  <a:lnTo>
                    <a:pt x="2888" y="3704"/>
                  </a:lnTo>
                  <a:lnTo>
                    <a:pt x="2888" y="3808"/>
                  </a:lnTo>
                  <a:lnTo>
                    <a:pt x="3055" y="4603"/>
                  </a:lnTo>
                  <a:lnTo>
                    <a:pt x="3139" y="4917"/>
                  </a:lnTo>
                  <a:cubicBezTo>
                    <a:pt x="3160" y="5001"/>
                    <a:pt x="3223" y="5022"/>
                    <a:pt x="3223" y="5064"/>
                  </a:cubicBezTo>
                  <a:lnTo>
                    <a:pt x="3244" y="4917"/>
                  </a:lnTo>
                  <a:lnTo>
                    <a:pt x="3411" y="2658"/>
                  </a:lnTo>
                  <a:lnTo>
                    <a:pt x="3934" y="2365"/>
                  </a:lnTo>
                  <a:cubicBezTo>
                    <a:pt x="3955" y="2365"/>
                    <a:pt x="3955" y="2365"/>
                    <a:pt x="3976" y="2344"/>
                  </a:cubicBezTo>
                  <a:cubicBezTo>
                    <a:pt x="3976" y="2302"/>
                    <a:pt x="3997" y="2281"/>
                    <a:pt x="3997" y="2281"/>
                  </a:cubicBezTo>
                  <a:cubicBezTo>
                    <a:pt x="3997" y="2260"/>
                    <a:pt x="3976" y="2260"/>
                    <a:pt x="3955" y="2260"/>
                  </a:cubicBezTo>
                  <a:lnTo>
                    <a:pt x="3746" y="2260"/>
                  </a:lnTo>
                  <a:cubicBezTo>
                    <a:pt x="3725" y="2281"/>
                    <a:pt x="3662" y="2281"/>
                    <a:pt x="3641" y="2281"/>
                  </a:cubicBezTo>
                  <a:cubicBezTo>
                    <a:pt x="3578" y="2302"/>
                    <a:pt x="3557" y="2302"/>
                    <a:pt x="3536" y="2302"/>
                  </a:cubicBezTo>
                  <a:cubicBezTo>
                    <a:pt x="3474" y="2344"/>
                    <a:pt x="3453" y="2344"/>
                    <a:pt x="3453" y="2344"/>
                  </a:cubicBezTo>
                  <a:lnTo>
                    <a:pt x="3453" y="2281"/>
                  </a:lnTo>
                  <a:lnTo>
                    <a:pt x="3453" y="2260"/>
                  </a:lnTo>
                  <a:lnTo>
                    <a:pt x="3955" y="314"/>
                  </a:lnTo>
                  <a:lnTo>
                    <a:pt x="3955" y="251"/>
                  </a:lnTo>
                  <a:lnTo>
                    <a:pt x="3955" y="168"/>
                  </a:lnTo>
                  <a:lnTo>
                    <a:pt x="3955" y="105"/>
                  </a:lnTo>
                  <a:cubicBezTo>
                    <a:pt x="3892" y="168"/>
                    <a:pt x="3850" y="189"/>
                    <a:pt x="3829" y="251"/>
                  </a:cubicBezTo>
                  <a:cubicBezTo>
                    <a:pt x="3788" y="272"/>
                    <a:pt x="3767" y="314"/>
                    <a:pt x="3725" y="398"/>
                  </a:cubicBezTo>
                  <a:cubicBezTo>
                    <a:pt x="3725" y="419"/>
                    <a:pt x="3683" y="461"/>
                    <a:pt x="3662" y="502"/>
                  </a:cubicBezTo>
                  <a:cubicBezTo>
                    <a:pt x="3641" y="565"/>
                    <a:pt x="3578" y="607"/>
                    <a:pt x="3578" y="628"/>
                  </a:cubicBezTo>
                  <a:cubicBezTo>
                    <a:pt x="3578" y="670"/>
                    <a:pt x="3557" y="712"/>
                    <a:pt x="3536" y="733"/>
                  </a:cubicBezTo>
                  <a:cubicBezTo>
                    <a:pt x="3516" y="774"/>
                    <a:pt x="3516" y="795"/>
                    <a:pt x="3516" y="795"/>
                  </a:cubicBezTo>
                  <a:lnTo>
                    <a:pt x="3223" y="1549"/>
                  </a:lnTo>
                  <a:lnTo>
                    <a:pt x="3013" y="2448"/>
                  </a:lnTo>
                  <a:lnTo>
                    <a:pt x="2197" y="2804"/>
                  </a:lnTo>
                  <a:lnTo>
                    <a:pt x="1423" y="3306"/>
                  </a:lnTo>
                  <a:lnTo>
                    <a:pt x="2009" y="2386"/>
                  </a:lnTo>
                  <a:lnTo>
                    <a:pt x="3725" y="147"/>
                  </a:lnTo>
                  <a:lnTo>
                    <a:pt x="3725" y="42"/>
                  </a:lnTo>
                  <a:lnTo>
                    <a:pt x="37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54"/>
            <p:cNvSpPr/>
            <p:nvPr/>
          </p:nvSpPr>
          <p:spPr>
            <a:xfrm>
              <a:off x="4124625" y="3946300"/>
              <a:ext cx="62800" cy="74300"/>
            </a:xfrm>
            <a:custGeom>
              <a:avLst/>
              <a:gdLst/>
              <a:ahLst/>
              <a:cxnLst/>
              <a:rect l="l" t="t" r="r" b="b"/>
              <a:pathLst>
                <a:path w="2512" h="2972" extrusionOk="0">
                  <a:moveTo>
                    <a:pt x="712" y="231"/>
                  </a:moveTo>
                  <a:cubicBezTo>
                    <a:pt x="670" y="231"/>
                    <a:pt x="649" y="252"/>
                    <a:pt x="628" y="293"/>
                  </a:cubicBezTo>
                  <a:cubicBezTo>
                    <a:pt x="607" y="314"/>
                    <a:pt x="565" y="335"/>
                    <a:pt x="565" y="356"/>
                  </a:cubicBezTo>
                  <a:cubicBezTo>
                    <a:pt x="565" y="398"/>
                    <a:pt x="565" y="419"/>
                    <a:pt x="545" y="440"/>
                  </a:cubicBezTo>
                  <a:cubicBezTo>
                    <a:pt x="524" y="461"/>
                    <a:pt x="524" y="503"/>
                    <a:pt x="503" y="524"/>
                  </a:cubicBezTo>
                  <a:cubicBezTo>
                    <a:pt x="461" y="545"/>
                    <a:pt x="440" y="565"/>
                    <a:pt x="440" y="607"/>
                  </a:cubicBezTo>
                  <a:cubicBezTo>
                    <a:pt x="419" y="628"/>
                    <a:pt x="419" y="649"/>
                    <a:pt x="419" y="649"/>
                  </a:cubicBezTo>
                  <a:lnTo>
                    <a:pt x="210" y="1298"/>
                  </a:lnTo>
                  <a:lnTo>
                    <a:pt x="1" y="2616"/>
                  </a:lnTo>
                  <a:lnTo>
                    <a:pt x="1" y="2658"/>
                  </a:lnTo>
                  <a:lnTo>
                    <a:pt x="1" y="2700"/>
                  </a:lnTo>
                  <a:cubicBezTo>
                    <a:pt x="1" y="2721"/>
                    <a:pt x="1" y="2762"/>
                    <a:pt x="21" y="2846"/>
                  </a:cubicBezTo>
                  <a:cubicBezTo>
                    <a:pt x="84" y="2825"/>
                    <a:pt x="126" y="2762"/>
                    <a:pt x="147" y="2721"/>
                  </a:cubicBezTo>
                  <a:cubicBezTo>
                    <a:pt x="189" y="2658"/>
                    <a:pt x="210" y="2616"/>
                    <a:pt x="231" y="2532"/>
                  </a:cubicBezTo>
                  <a:cubicBezTo>
                    <a:pt x="231" y="2511"/>
                    <a:pt x="252" y="2490"/>
                    <a:pt x="252" y="2449"/>
                  </a:cubicBezTo>
                  <a:cubicBezTo>
                    <a:pt x="293" y="2428"/>
                    <a:pt x="293" y="2386"/>
                    <a:pt x="314" y="2344"/>
                  </a:cubicBezTo>
                  <a:cubicBezTo>
                    <a:pt x="314" y="2302"/>
                    <a:pt x="335" y="2281"/>
                    <a:pt x="335" y="2239"/>
                  </a:cubicBezTo>
                  <a:cubicBezTo>
                    <a:pt x="356" y="2218"/>
                    <a:pt x="356" y="2197"/>
                    <a:pt x="356" y="2197"/>
                  </a:cubicBezTo>
                  <a:lnTo>
                    <a:pt x="733" y="440"/>
                  </a:lnTo>
                  <a:lnTo>
                    <a:pt x="733" y="419"/>
                  </a:lnTo>
                  <a:lnTo>
                    <a:pt x="733" y="398"/>
                  </a:lnTo>
                  <a:lnTo>
                    <a:pt x="733" y="314"/>
                  </a:lnTo>
                  <a:cubicBezTo>
                    <a:pt x="733" y="293"/>
                    <a:pt x="712" y="252"/>
                    <a:pt x="712" y="231"/>
                  </a:cubicBezTo>
                  <a:close/>
                  <a:moveTo>
                    <a:pt x="2239" y="1"/>
                  </a:moveTo>
                  <a:cubicBezTo>
                    <a:pt x="2135" y="1"/>
                    <a:pt x="2030" y="21"/>
                    <a:pt x="1926" y="105"/>
                  </a:cubicBezTo>
                  <a:cubicBezTo>
                    <a:pt x="1926" y="105"/>
                    <a:pt x="1905" y="105"/>
                    <a:pt x="1884" y="126"/>
                  </a:cubicBezTo>
                  <a:cubicBezTo>
                    <a:pt x="1842" y="147"/>
                    <a:pt x="1821" y="147"/>
                    <a:pt x="1800" y="168"/>
                  </a:cubicBezTo>
                  <a:cubicBezTo>
                    <a:pt x="1800" y="210"/>
                    <a:pt x="1779" y="210"/>
                    <a:pt x="1758" y="231"/>
                  </a:cubicBezTo>
                  <a:lnTo>
                    <a:pt x="1716" y="252"/>
                  </a:lnTo>
                  <a:lnTo>
                    <a:pt x="1361" y="628"/>
                  </a:lnTo>
                  <a:lnTo>
                    <a:pt x="942" y="1130"/>
                  </a:lnTo>
                  <a:lnTo>
                    <a:pt x="565" y="1716"/>
                  </a:lnTo>
                  <a:cubicBezTo>
                    <a:pt x="545" y="1737"/>
                    <a:pt x="545" y="1779"/>
                    <a:pt x="545" y="1779"/>
                  </a:cubicBezTo>
                  <a:cubicBezTo>
                    <a:pt x="545" y="1800"/>
                    <a:pt x="545" y="1800"/>
                    <a:pt x="565" y="1800"/>
                  </a:cubicBezTo>
                  <a:cubicBezTo>
                    <a:pt x="586" y="1800"/>
                    <a:pt x="586" y="1779"/>
                    <a:pt x="628" y="1779"/>
                  </a:cubicBezTo>
                  <a:lnTo>
                    <a:pt x="649" y="1737"/>
                  </a:lnTo>
                  <a:lnTo>
                    <a:pt x="1654" y="754"/>
                  </a:lnTo>
                  <a:lnTo>
                    <a:pt x="2009" y="461"/>
                  </a:lnTo>
                  <a:lnTo>
                    <a:pt x="2135" y="398"/>
                  </a:lnTo>
                  <a:lnTo>
                    <a:pt x="2135" y="461"/>
                  </a:lnTo>
                  <a:lnTo>
                    <a:pt x="2135" y="524"/>
                  </a:lnTo>
                  <a:lnTo>
                    <a:pt x="1779" y="2637"/>
                  </a:lnTo>
                  <a:cubicBezTo>
                    <a:pt x="1779" y="2700"/>
                    <a:pt x="1779" y="2721"/>
                    <a:pt x="1737" y="2721"/>
                  </a:cubicBezTo>
                  <a:lnTo>
                    <a:pt x="1737" y="2846"/>
                  </a:lnTo>
                  <a:cubicBezTo>
                    <a:pt x="1737" y="2888"/>
                    <a:pt x="1779" y="2930"/>
                    <a:pt x="1800" y="2972"/>
                  </a:cubicBezTo>
                  <a:cubicBezTo>
                    <a:pt x="1800" y="2972"/>
                    <a:pt x="1821" y="2972"/>
                    <a:pt x="1821" y="2951"/>
                  </a:cubicBezTo>
                  <a:cubicBezTo>
                    <a:pt x="1842" y="2951"/>
                    <a:pt x="1842" y="2930"/>
                    <a:pt x="1842" y="2930"/>
                  </a:cubicBezTo>
                  <a:lnTo>
                    <a:pt x="1842" y="2888"/>
                  </a:lnTo>
                  <a:lnTo>
                    <a:pt x="2365" y="1193"/>
                  </a:lnTo>
                  <a:lnTo>
                    <a:pt x="2511" y="440"/>
                  </a:lnTo>
                  <a:lnTo>
                    <a:pt x="2511" y="356"/>
                  </a:lnTo>
                  <a:lnTo>
                    <a:pt x="2511" y="231"/>
                  </a:lnTo>
                  <a:cubicBezTo>
                    <a:pt x="2490" y="168"/>
                    <a:pt x="2490" y="126"/>
                    <a:pt x="2449" y="105"/>
                  </a:cubicBezTo>
                  <a:lnTo>
                    <a:pt x="2365" y="21"/>
                  </a:lnTo>
                  <a:cubicBezTo>
                    <a:pt x="2344" y="1"/>
                    <a:pt x="2302" y="1"/>
                    <a:pt x="2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54"/>
            <p:cNvSpPr/>
            <p:nvPr/>
          </p:nvSpPr>
          <p:spPr>
            <a:xfrm>
              <a:off x="4185300" y="3952575"/>
              <a:ext cx="65950" cy="75350"/>
            </a:xfrm>
            <a:custGeom>
              <a:avLst/>
              <a:gdLst/>
              <a:ahLst/>
              <a:cxnLst/>
              <a:rect l="l" t="t" r="r" b="b"/>
              <a:pathLst>
                <a:path w="2638" h="3014" extrusionOk="0">
                  <a:moveTo>
                    <a:pt x="2202" y="1247"/>
                  </a:moveTo>
                  <a:cubicBezTo>
                    <a:pt x="2207" y="1247"/>
                    <a:pt x="2212" y="1256"/>
                    <a:pt x="2198" y="1256"/>
                  </a:cubicBezTo>
                  <a:cubicBezTo>
                    <a:pt x="2198" y="1249"/>
                    <a:pt x="2200" y="1247"/>
                    <a:pt x="2202" y="1247"/>
                  </a:cubicBezTo>
                  <a:close/>
                  <a:moveTo>
                    <a:pt x="2219" y="1"/>
                  </a:moveTo>
                  <a:cubicBezTo>
                    <a:pt x="2177" y="1"/>
                    <a:pt x="2093" y="22"/>
                    <a:pt x="2030" y="22"/>
                  </a:cubicBezTo>
                  <a:cubicBezTo>
                    <a:pt x="1968" y="63"/>
                    <a:pt x="1905" y="63"/>
                    <a:pt x="1863" y="84"/>
                  </a:cubicBezTo>
                  <a:cubicBezTo>
                    <a:pt x="1821" y="84"/>
                    <a:pt x="1821" y="105"/>
                    <a:pt x="1800" y="105"/>
                  </a:cubicBezTo>
                  <a:cubicBezTo>
                    <a:pt x="1779" y="105"/>
                    <a:pt x="1758" y="126"/>
                    <a:pt x="1716" y="126"/>
                  </a:cubicBezTo>
                  <a:cubicBezTo>
                    <a:pt x="1696" y="126"/>
                    <a:pt x="1675" y="168"/>
                    <a:pt x="1654" y="168"/>
                  </a:cubicBezTo>
                  <a:cubicBezTo>
                    <a:pt x="1654" y="189"/>
                    <a:pt x="1612" y="189"/>
                    <a:pt x="1612" y="189"/>
                  </a:cubicBezTo>
                  <a:lnTo>
                    <a:pt x="1256" y="419"/>
                  </a:lnTo>
                  <a:lnTo>
                    <a:pt x="817" y="838"/>
                  </a:lnTo>
                  <a:lnTo>
                    <a:pt x="315" y="1528"/>
                  </a:lnTo>
                  <a:lnTo>
                    <a:pt x="84" y="1967"/>
                  </a:lnTo>
                  <a:cubicBezTo>
                    <a:pt x="63" y="1988"/>
                    <a:pt x="22" y="2051"/>
                    <a:pt x="22" y="2135"/>
                  </a:cubicBezTo>
                  <a:cubicBezTo>
                    <a:pt x="1" y="2198"/>
                    <a:pt x="1" y="2260"/>
                    <a:pt x="1" y="2302"/>
                  </a:cubicBezTo>
                  <a:cubicBezTo>
                    <a:pt x="1" y="2470"/>
                    <a:pt x="63" y="2595"/>
                    <a:pt x="168" y="2700"/>
                  </a:cubicBezTo>
                  <a:cubicBezTo>
                    <a:pt x="252" y="2804"/>
                    <a:pt x="398" y="2867"/>
                    <a:pt x="545" y="2867"/>
                  </a:cubicBezTo>
                  <a:cubicBezTo>
                    <a:pt x="628" y="2867"/>
                    <a:pt x="691" y="2867"/>
                    <a:pt x="754" y="2825"/>
                  </a:cubicBezTo>
                  <a:cubicBezTo>
                    <a:pt x="838" y="2804"/>
                    <a:pt x="921" y="2783"/>
                    <a:pt x="963" y="2763"/>
                  </a:cubicBezTo>
                  <a:cubicBezTo>
                    <a:pt x="984" y="2763"/>
                    <a:pt x="984" y="2763"/>
                    <a:pt x="1026" y="2721"/>
                  </a:cubicBezTo>
                  <a:cubicBezTo>
                    <a:pt x="1047" y="2700"/>
                    <a:pt x="1068" y="2700"/>
                    <a:pt x="1110" y="2679"/>
                  </a:cubicBezTo>
                  <a:cubicBezTo>
                    <a:pt x="1131" y="2658"/>
                    <a:pt x="1131" y="2616"/>
                    <a:pt x="1152" y="2616"/>
                  </a:cubicBezTo>
                  <a:cubicBezTo>
                    <a:pt x="1152" y="2595"/>
                    <a:pt x="1172" y="2595"/>
                    <a:pt x="1172" y="2595"/>
                  </a:cubicBezTo>
                  <a:lnTo>
                    <a:pt x="1696" y="2051"/>
                  </a:lnTo>
                  <a:lnTo>
                    <a:pt x="2198" y="1298"/>
                  </a:lnTo>
                  <a:lnTo>
                    <a:pt x="2093" y="2198"/>
                  </a:lnTo>
                  <a:lnTo>
                    <a:pt x="2093" y="2239"/>
                  </a:lnTo>
                  <a:lnTo>
                    <a:pt x="2093" y="2281"/>
                  </a:lnTo>
                  <a:lnTo>
                    <a:pt x="2093" y="2365"/>
                  </a:lnTo>
                  <a:cubicBezTo>
                    <a:pt x="2093" y="2380"/>
                    <a:pt x="2093" y="2395"/>
                    <a:pt x="2130" y="2395"/>
                  </a:cubicBezTo>
                  <a:cubicBezTo>
                    <a:pt x="2145" y="2395"/>
                    <a:pt x="2167" y="2392"/>
                    <a:pt x="2198" y="2386"/>
                  </a:cubicBezTo>
                  <a:lnTo>
                    <a:pt x="2198" y="2700"/>
                  </a:lnTo>
                  <a:cubicBezTo>
                    <a:pt x="2198" y="2804"/>
                    <a:pt x="2219" y="2909"/>
                    <a:pt x="2281" y="3014"/>
                  </a:cubicBezTo>
                  <a:cubicBezTo>
                    <a:pt x="2302" y="2993"/>
                    <a:pt x="2302" y="2972"/>
                    <a:pt x="2323" y="2930"/>
                  </a:cubicBezTo>
                  <a:cubicBezTo>
                    <a:pt x="2344" y="2909"/>
                    <a:pt x="2386" y="2888"/>
                    <a:pt x="2386" y="2867"/>
                  </a:cubicBezTo>
                  <a:cubicBezTo>
                    <a:pt x="2386" y="2825"/>
                    <a:pt x="2407" y="2783"/>
                    <a:pt x="2407" y="2721"/>
                  </a:cubicBezTo>
                  <a:cubicBezTo>
                    <a:pt x="2407" y="2679"/>
                    <a:pt x="2428" y="2616"/>
                    <a:pt x="2428" y="2574"/>
                  </a:cubicBezTo>
                  <a:cubicBezTo>
                    <a:pt x="2449" y="2511"/>
                    <a:pt x="2449" y="2470"/>
                    <a:pt x="2491" y="2386"/>
                  </a:cubicBezTo>
                  <a:lnTo>
                    <a:pt x="2637" y="796"/>
                  </a:lnTo>
                  <a:lnTo>
                    <a:pt x="2637" y="649"/>
                  </a:lnTo>
                  <a:lnTo>
                    <a:pt x="2637" y="524"/>
                  </a:lnTo>
                  <a:cubicBezTo>
                    <a:pt x="2637" y="503"/>
                    <a:pt x="2616" y="440"/>
                    <a:pt x="2595" y="398"/>
                  </a:cubicBezTo>
                  <a:cubicBezTo>
                    <a:pt x="2553" y="398"/>
                    <a:pt x="2553" y="398"/>
                    <a:pt x="2532" y="419"/>
                  </a:cubicBezTo>
                  <a:cubicBezTo>
                    <a:pt x="2532" y="440"/>
                    <a:pt x="2512" y="482"/>
                    <a:pt x="2512" y="482"/>
                  </a:cubicBezTo>
                  <a:lnTo>
                    <a:pt x="2386" y="733"/>
                  </a:lnTo>
                  <a:lnTo>
                    <a:pt x="1570" y="1758"/>
                  </a:lnTo>
                  <a:lnTo>
                    <a:pt x="1026" y="2302"/>
                  </a:lnTo>
                  <a:cubicBezTo>
                    <a:pt x="963" y="2365"/>
                    <a:pt x="921" y="2407"/>
                    <a:pt x="838" y="2449"/>
                  </a:cubicBezTo>
                  <a:cubicBezTo>
                    <a:pt x="754" y="2470"/>
                    <a:pt x="712" y="2491"/>
                    <a:pt x="628" y="2491"/>
                  </a:cubicBezTo>
                  <a:cubicBezTo>
                    <a:pt x="524" y="2491"/>
                    <a:pt x="461" y="2470"/>
                    <a:pt x="440" y="2365"/>
                  </a:cubicBezTo>
                  <a:lnTo>
                    <a:pt x="440" y="2302"/>
                  </a:lnTo>
                  <a:lnTo>
                    <a:pt x="440" y="2260"/>
                  </a:lnTo>
                  <a:lnTo>
                    <a:pt x="440" y="2156"/>
                  </a:lnTo>
                  <a:cubicBezTo>
                    <a:pt x="440" y="2114"/>
                    <a:pt x="440" y="2093"/>
                    <a:pt x="461" y="2051"/>
                  </a:cubicBezTo>
                  <a:cubicBezTo>
                    <a:pt x="461" y="2051"/>
                    <a:pt x="503" y="2009"/>
                    <a:pt x="503" y="1988"/>
                  </a:cubicBezTo>
                  <a:cubicBezTo>
                    <a:pt x="503" y="1967"/>
                    <a:pt x="524" y="1946"/>
                    <a:pt x="524" y="1926"/>
                  </a:cubicBezTo>
                  <a:cubicBezTo>
                    <a:pt x="524" y="1884"/>
                    <a:pt x="545" y="1863"/>
                    <a:pt x="545" y="1842"/>
                  </a:cubicBezTo>
                  <a:cubicBezTo>
                    <a:pt x="587" y="1821"/>
                    <a:pt x="587" y="1779"/>
                    <a:pt x="587" y="1779"/>
                  </a:cubicBezTo>
                  <a:lnTo>
                    <a:pt x="1026" y="1110"/>
                  </a:lnTo>
                  <a:lnTo>
                    <a:pt x="1507" y="545"/>
                  </a:lnTo>
                  <a:cubicBezTo>
                    <a:pt x="1549" y="545"/>
                    <a:pt x="1549" y="545"/>
                    <a:pt x="1570" y="524"/>
                  </a:cubicBezTo>
                  <a:cubicBezTo>
                    <a:pt x="1591" y="524"/>
                    <a:pt x="1612" y="503"/>
                    <a:pt x="1654" y="482"/>
                  </a:cubicBezTo>
                  <a:cubicBezTo>
                    <a:pt x="1675" y="482"/>
                    <a:pt x="1696" y="440"/>
                    <a:pt x="1737" y="419"/>
                  </a:cubicBezTo>
                  <a:lnTo>
                    <a:pt x="1779" y="377"/>
                  </a:lnTo>
                  <a:cubicBezTo>
                    <a:pt x="1884" y="273"/>
                    <a:pt x="2009" y="210"/>
                    <a:pt x="2135" y="168"/>
                  </a:cubicBezTo>
                  <a:cubicBezTo>
                    <a:pt x="2281" y="105"/>
                    <a:pt x="2407" y="84"/>
                    <a:pt x="2553" y="84"/>
                  </a:cubicBezTo>
                  <a:lnTo>
                    <a:pt x="2532" y="63"/>
                  </a:lnTo>
                  <a:cubicBezTo>
                    <a:pt x="2491" y="22"/>
                    <a:pt x="2428" y="1"/>
                    <a:pt x="2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54"/>
            <p:cNvSpPr/>
            <p:nvPr/>
          </p:nvSpPr>
          <p:spPr>
            <a:xfrm>
              <a:off x="4253825" y="3915950"/>
              <a:ext cx="33500" cy="108325"/>
            </a:xfrm>
            <a:custGeom>
              <a:avLst/>
              <a:gdLst/>
              <a:ahLst/>
              <a:cxnLst/>
              <a:rect l="l" t="t" r="r" b="b"/>
              <a:pathLst>
                <a:path w="1340" h="4333" extrusionOk="0">
                  <a:moveTo>
                    <a:pt x="1340" y="1"/>
                  </a:moveTo>
                  <a:cubicBezTo>
                    <a:pt x="1298" y="1"/>
                    <a:pt x="1235" y="64"/>
                    <a:pt x="1214" y="85"/>
                  </a:cubicBezTo>
                  <a:cubicBezTo>
                    <a:pt x="1214" y="106"/>
                    <a:pt x="1151" y="147"/>
                    <a:pt x="1131" y="189"/>
                  </a:cubicBezTo>
                  <a:lnTo>
                    <a:pt x="1047" y="273"/>
                  </a:lnTo>
                  <a:lnTo>
                    <a:pt x="775" y="817"/>
                  </a:lnTo>
                  <a:lnTo>
                    <a:pt x="398" y="1926"/>
                  </a:lnTo>
                  <a:lnTo>
                    <a:pt x="1" y="4123"/>
                  </a:lnTo>
                  <a:lnTo>
                    <a:pt x="1" y="4144"/>
                  </a:lnTo>
                  <a:cubicBezTo>
                    <a:pt x="1" y="4186"/>
                    <a:pt x="1" y="4269"/>
                    <a:pt x="43" y="4332"/>
                  </a:cubicBezTo>
                  <a:cubicBezTo>
                    <a:pt x="84" y="4290"/>
                    <a:pt x="105" y="4248"/>
                    <a:pt x="147" y="4186"/>
                  </a:cubicBezTo>
                  <a:lnTo>
                    <a:pt x="210" y="4039"/>
                  </a:lnTo>
                  <a:lnTo>
                    <a:pt x="1340" y="106"/>
                  </a:lnTo>
                  <a:lnTo>
                    <a:pt x="13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54"/>
            <p:cNvSpPr/>
            <p:nvPr/>
          </p:nvSpPr>
          <p:spPr>
            <a:xfrm>
              <a:off x="4272150" y="3947350"/>
              <a:ext cx="67500" cy="121900"/>
            </a:xfrm>
            <a:custGeom>
              <a:avLst/>
              <a:gdLst/>
              <a:ahLst/>
              <a:cxnLst/>
              <a:rect l="l" t="t" r="r" b="b"/>
              <a:pathLst>
                <a:path w="2700" h="4876" extrusionOk="0">
                  <a:moveTo>
                    <a:pt x="2699" y="0"/>
                  </a:moveTo>
                  <a:lnTo>
                    <a:pt x="2595" y="105"/>
                  </a:lnTo>
                  <a:lnTo>
                    <a:pt x="2302" y="586"/>
                  </a:lnTo>
                  <a:lnTo>
                    <a:pt x="1088" y="1863"/>
                  </a:lnTo>
                  <a:lnTo>
                    <a:pt x="481" y="2365"/>
                  </a:lnTo>
                  <a:cubicBezTo>
                    <a:pt x="460" y="2365"/>
                    <a:pt x="460" y="2386"/>
                    <a:pt x="418" y="2386"/>
                  </a:cubicBezTo>
                  <a:cubicBezTo>
                    <a:pt x="398" y="2407"/>
                    <a:pt x="377" y="2407"/>
                    <a:pt x="377" y="2407"/>
                  </a:cubicBezTo>
                  <a:lnTo>
                    <a:pt x="377" y="2323"/>
                  </a:lnTo>
                  <a:lnTo>
                    <a:pt x="377" y="2260"/>
                  </a:lnTo>
                  <a:cubicBezTo>
                    <a:pt x="398" y="2218"/>
                    <a:pt x="398" y="2197"/>
                    <a:pt x="398" y="2176"/>
                  </a:cubicBezTo>
                  <a:cubicBezTo>
                    <a:pt x="418" y="2155"/>
                    <a:pt x="418" y="2135"/>
                    <a:pt x="418" y="2093"/>
                  </a:cubicBezTo>
                  <a:cubicBezTo>
                    <a:pt x="460" y="2072"/>
                    <a:pt x="460" y="2051"/>
                    <a:pt x="460" y="2030"/>
                  </a:cubicBezTo>
                  <a:lnTo>
                    <a:pt x="460" y="1967"/>
                  </a:lnTo>
                  <a:lnTo>
                    <a:pt x="1151" y="126"/>
                  </a:lnTo>
                  <a:lnTo>
                    <a:pt x="1151" y="42"/>
                  </a:lnTo>
                  <a:cubicBezTo>
                    <a:pt x="1130" y="42"/>
                    <a:pt x="1109" y="42"/>
                    <a:pt x="1088" y="63"/>
                  </a:cubicBezTo>
                  <a:cubicBezTo>
                    <a:pt x="1046" y="63"/>
                    <a:pt x="1046" y="84"/>
                    <a:pt x="1025" y="105"/>
                  </a:cubicBezTo>
                  <a:lnTo>
                    <a:pt x="983" y="168"/>
                  </a:lnTo>
                  <a:cubicBezTo>
                    <a:pt x="983" y="189"/>
                    <a:pt x="942" y="210"/>
                    <a:pt x="921" y="251"/>
                  </a:cubicBezTo>
                  <a:cubicBezTo>
                    <a:pt x="900" y="272"/>
                    <a:pt x="879" y="314"/>
                    <a:pt x="837" y="356"/>
                  </a:cubicBezTo>
                  <a:cubicBezTo>
                    <a:pt x="816" y="398"/>
                    <a:pt x="795" y="419"/>
                    <a:pt x="795" y="461"/>
                  </a:cubicBezTo>
                  <a:cubicBezTo>
                    <a:pt x="795" y="482"/>
                    <a:pt x="774" y="503"/>
                    <a:pt x="774" y="503"/>
                  </a:cubicBezTo>
                  <a:lnTo>
                    <a:pt x="356" y="1256"/>
                  </a:lnTo>
                  <a:lnTo>
                    <a:pt x="42" y="2093"/>
                  </a:lnTo>
                  <a:cubicBezTo>
                    <a:pt x="42" y="2155"/>
                    <a:pt x="0" y="2197"/>
                    <a:pt x="0" y="2260"/>
                  </a:cubicBezTo>
                  <a:lnTo>
                    <a:pt x="0" y="2407"/>
                  </a:lnTo>
                  <a:cubicBezTo>
                    <a:pt x="0" y="2490"/>
                    <a:pt x="42" y="2595"/>
                    <a:pt x="84" y="2679"/>
                  </a:cubicBezTo>
                  <a:cubicBezTo>
                    <a:pt x="146" y="2762"/>
                    <a:pt x="209" y="2804"/>
                    <a:pt x="314" y="2804"/>
                  </a:cubicBezTo>
                  <a:lnTo>
                    <a:pt x="418" y="2804"/>
                  </a:lnTo>
                  <a:cubicBezTo>
                    <a:pt x="460" y="2804"/>
                    <a:pt x="502" y="2783"/>
                    <a:pt x="523" y="2783"/>
                  </a:cubicBezTo>
                  <a:cubicBezTo>
                    <a:pt x="565" y="2783"/>
                    <a:pt x="565" y="2762"/>
                    <a:pt x="586" y="2762"/>
                  </a:cubicBezTo>
                  <a:cubicBezTo>
                    <a:pt x="586" y="2762"/>
                    <a:pt x="607" y="2720"/>
                    <a:pt x="628" y="2720"/>
                  </a:cubicBezTo>
                  <a:cubicBezTo>
                    <a:pt x="670" y="2720"/>
                    <a:pt x="691" y="2720"/>
                    <a:pt x="691" y="2700"/>
                  </a:cubicBezTo>
                  <a:cubicBezTo>
                    <a:pt x="691" y="2679"/>
                    <a:pt x="711" y="2679"/>
                    <a:pt x="711" y="2679"/>
                  </a:cubicBezTo>
                  <a:lnTo>
                    <a:pt x="1130" y="2344"/>
                  </a:lnTo>
                  <a:lnTo>
                    <a:pt x="1925" y="1507"/>
                  </a:lnTo>
                  <a:lnTo>
                    <a:pt x="837" y="4499"/>
                  </a:lnTo>
                  <a:cubicBezTo>
                    <a:pt x="837" y="4499"/>
                    <a:pt x="837" y="4541"/>
                    <a:pt x="816" y="4562"/>
                  </a:cubicBezTo>
                  <a:cubicBezTo>
                    <a:pt x="795" y="4583"/>
                    <a:pt x="774" y="4604"/>
                    <a:pt x="774" y="4645"/>
                  </a:cubicBezTo>
                  <a:lnTo>
                    <a:pt x="691" y="4583"/>
                  </a:lnTo>
                  <a:lnTo>
                    <a:pt x="146" y="3976"/>
                  </a:lnTo>
                  <a:lnTo>
                    <a:pt x="84" y="3955"/>
                  </a:lnTo>
                  <a:lnTo>
                    <a:pt x="84" y="3976"/>
                  </a:lnTo>
                  <a:lnTo>
                    <a:pt x="84" y="4018"/>
                  </a:lnTo>
                  <a:lnTo>
                    <a:pt x="84" y="4080"/>
                  </a:lnTo>
                  <a:cubicBezTo>
                    <a:pt x="105" y="4101"/>
                    <a:pt x="105" y="4143"/>
                    <a:pt x="146" y="4164"/>
                  </a:cubicBezTo>
                  <a:cubicBezTo>
                    <a:pt x="209" y="4311"/>
                    <a:pt x="293" y="4457"/>
                    <a:pt x="377" y="4583"/>
                  </a:cubicBezTo>
                  <a:cubicBezTo>
                    <a:pt x="481" y="4708"/>
                    <a:pt x="586" y="4813"/>
                    <a:pt x="691" y="4834"/>
                  </a:cubicBezTo>
                  <a:cubicBezTo>
                    <a:pt x="711" y="4876"/>
                    <a:pt x="732" y="4876"/>
                    <a:pt x="795" y="4876"/>
                  </a:cubicBezTo>
                  <a:cubicBezTo>
                    <a:pt x="879" y="4876"/>
                    <a:pt x="921" y="4834"/>
                    <a:pt x="963" y="4792"/>
                  </a:cubicBezTo>
                  <a:cubicBezTo>
                    <a:pt x="1025" y="4729"/>
                    <a:pt x="1067" y="4687"/>
                    <a:pt x="1109" y="4624"/>
                  </a:cubicBezTo>
                  <a:cubicBezTo>
                    <a:pt x="1109" y="4604"/>
                    <a:pt x="1109" y="4583"/>
                    <a:pt x="1130" y="4562"/>
                  </a:cubicBezTo>
                  <a:cubicBezTo>
                    <a:pt x="1151" y="4520"/>
                    <a:pt x="1151" y="4478"/>
                    <a:pt x="1172" y="4457"/>
                  </a:cubicBezTo>
                  <a:cubicBezTo>
                    <a:pt x="1214" y="4415"/>
                    <a:pt x="1235" y="4394"/>
                    <a:pt x="1235" y="4373"/>
                  </a:cubicBezTo>
                  <a:cubicBezTo>
                    <a:pt x="1255" y="4352"/>
                    <a:pt x="1255" y="4311"/>
                    <a:pt x="1255" y="4311"/>
                  </a:cubicBezTo>
                  <a:lnTo>
                    <a:pt x="2532" y="586"/>
                  </a:lnTo>
                  <a:cubicBezTo>
                    <a:pt x="2532" y="586"/>
                    <a:pt x="2574" y="544"/>
                    <a:pt x="2574" y="523"/>
                  </a:cubicBezTo>
                  <a:cubicBezTo>
                    <a:pt x="2574" y="503"/>
                    <a:pt x="2595" y="482"/>
                    <a:pt x="2595" y="482"/>
                  </a:cubicBezTo>
                  <a:cubicBezTo>
                    <a:pt x="2595" y="482"/>
                    <a:pt x="2615" y="440"/>
                    <a:pt x="2615" y="419"/>
                  </a:cubicBezTo>
                  <a:cubicBezTo>
                    <a:pt x="2615" y="398"/>
                    <a:pt x="2657" y="377"/>
                    <a:pt x="2657" y="335"/>
                  </a:cubicBezTo>
                  <a:cubicBezTo>
                    <a:pt x="2657" y="314"/>
                    <a:pt x="2678" y="293"/>
                    <a:pt x="2678" y="272"/>
                  </a:cubicBezTo>
                  <a:cubicBezTo>
                    <a:pt x="2699" y="231"/>
                    <a:pt x="2699" y="210"/>
                    <a:pt x="2699" y="210"/>
                  </a:cubicBezTo>
                  <a:lnTo>
                    <a:pt x="2699" y="210"/>
                  </a:lnTo>
                  <a:lnTo>
                    <a:pt x="2678" y="231"/>
                  </a:lnTo>
                  <a:cubicBezTo>
                    <a:pt x="2678" y="272"/>
                    <a:pt x="2657" y="272"/>
                    <a:pt x="2657" y="272"/>
                  </a:cubicBezTo>
                  <a:cubicBezTo>
                    <a:pt x="2657" y="231"/>
                    <a:pt x="2678" y="189"/>
                    <a:pt x="2678" y="168"/>
                  </a:cubicBezTo>
                  <a:cubicBezTo>
                    <a:pt x="2699" y="126"/>
                    <a:pt x="2699" y="84"/>
                    <a:pt x="2699" y="63"/>
                  </a:cubicBez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54"/>
            <p:cNvSpPr/>
            <p:nvPr/>
          </p:nvSpPr>
          <p:spPr>
            <a:xfrm>
              <a:off x="4331250" y="3946300"/>
              <a:ext cx="54425" cy="86325"/>
            </a:xfrm>
            <a:custGeom>
              <a:avLst/>
              <a:gdLst/>
              <a:ahLst/>
              <a:cxnLst/>
              <a:rect l="l" t="t" r="r" b="b"/>
              <a:pathLst>
                <a:path w="2177" h="3453" extrusionOk="0">
                  <a:moveTo>
                    <a:pt x="1507" y="1"/>
                  </a:moveTo>
                  <a:cubicBezTo>
                    <a:pt x="1381" y="1"/>
                    <a:pt x="1298" y="1"/>
                    <a:pt x="1193" y="42"/>
                  </a:cubicBezTo>
                  <a:cubicBezTo>
                    <a:pt x="1130" y="63"/>
                    <a:pt x="1047" y="126"/>
                    <a:pt x="963" y="210"/>
                  </a:cubicBezTo>
                  <a:cubicBezTo>
                    <a:pt x="921" y="252"/>
                    <a:pt x="858" y="335"/>
                    <a:pt x="816" y="440"/>
                  </a:cubicBezTo>
                  <a:cubicBezTo>
                    <a:pt x="775" y="545"/>
                    <a:pt x="754" y="649"/>
                    <a:pt x="754" y="754"/>
                  </a:cubicBezTo>
                  <a:cubicBezTo>
                    <a:pt x="754" y="837"/>
                    <a:pt x="754" y="900"/>
                    <a:pt x="775" y="1005"/>
                  </a:cubicBezTo>
                  <a:cubicBezTo>
                    <a:pt x="775" y="1109"/>
                    <a:pt x="837" y="1193"/>
                    <a:pt x="858" y="1277"/>
                  </a:cubicBezTo>
                  <a:lnTo>
                    <a:pt x="1360" y="2323"/>
                  </a:lnTo>
                  <a:cubicBezTo>
                    <a:pt x="1381" y="2365"/>
                    <a:pt x="1402" y="2428"/>
                    <a:pt x="1402" y="2469"/>
                  </a:cubicBezTo>
                  <a:cubicBezTo>
                    <a:pt x="1444" y="2553"/>
                    <a:pt x="1444" y="2616"/>
                    <a:pt x="1444" y="2658"/>
                  </a:cubicBezTo>
                  <a:cubicBezTo>
                    <a:pt x="1444" y="2783"/>
                    <a:pt x="1381" y="2888"/>
                    <a:pt x="1298" y="2951"/>
                  </a:cubicBezTo>
                  <a:cubicBezTo>
                    <a:pt x="1235" y="3014"/>
                    <a:pt x="1151" y="3034"/>
                    <a:pt x="1026" y="3076"/>
                  </a:cubicBezTo>
                  <a:lnTo>
                    <a:pt x="775" y="3160"/>
                  </a:lnTo>
                  <a:cubicBezTo>
                    <a:pt x="670" y="3181"/>
                    <a:pt x="607" y="3181"/>
                    <a:pt x="523" y="3181"/>
                  </a:cubicBezTo>
                  <a:cubicBezTo>
                    <a:pt x="419" y="3181"/>
                    <a:pt x="335" y="3181"/>
                    <a:pt x="293" y="3139"/>
                  </a:cubicBezTo>
                  <a:cubicBezTo>
                    <a:pt x="231" y="3076"/>
                    <a:pt x="210" y="2993"/>
                    <a:pt x="210" y="2888"/>
                  </a:cubicBezTo>
                  <a:cubicBezTo>
                    <a:pt x="210" y="2783"/>
                    <a:pt x="210" y="2721"/>
                    <a:pt x="231" y="2637"/>
                  </a:cubicBezTo>
                  <a:cubicBezTo>
                    <a:pt x="251" y="2532"/>
                    <a:pt x="251" y="2449"/>
                    <a:pt x="251" y="2365"/>
                  </a:cubicBezTo>
                  <a:cubicBezTo>
                    <a:pt x="251" y="2344"/>
                    <a:pt x="251" y="2323"/>
                    <a:pt x="231" y="2302"/>
                  </a:cubicBezTo>
                  <a:lnTo>
                    <a:pt x="210" y="2323"/>
                  </a:lnTo>
                  <a:lnTo>
                    <a:pt x="189" y="2344"/>
                  </a:lnTo>
                  <a:lnTo>
                    <a:pt x="21" y="2700"/>
                  </a:lnTo>
                  <a:cubicBezTo>
                    <a:pt x="21" y="2742"/>
                    <a:pt x="0" y="2762"/>
                    <a:pt x="0" y="2825"/>
                  </a:cubicBezTo>
                  <a:lnTo>
                    <a:pt x="0" y="2972"/>
                  </a:lnTo>
                  <a:cubicBezTo>
                    <a:pt x="0" y="3055"/>
                    <a:pt x="21" y="3139"/>
                    <a:pt x="42" y="3181"/>
                  </a:cubicBezTo>
                  <a:cubicBezTo>
                    <a:pt x="84" y="3265"/>
                    <a:pt x="126" y="3306"/>
                    <a:pt x="189" y="3348"/>
                  </a:cubicBezTo>
                  <a:cubicBezTo>
                    <a:pt x="251" y="3369"/>
                    <a:pt x="314" y="3390"/>
                    <a:pt x="398" y="3411"/>
                  </a:cubicBezTo>
                  <a:cubicBezTo>
                    <a:pt x="461" y="3453"/>
                    <a:pt x="544" y="3453"/>
                    <a:pt x="628" y="3453"/>
                  </a:cubicBezTo>
                  <a:cubicBezTo>
                    <a:pt x="733" y="3453"/>
                    <a:pt x="837" y="3453"/>
                    <a:pt x="942" y="3411"/>
                  </a:cubicBezTo>
                  <a:cubicBezTo>
                    <a:pt x="1047" y="3411"/>
                    <a:pt x="1151" y="3369"/>
                    <a:pt x="1256" y="3348"/>
                  </a:cubicBezTo>
                  <a:cubicBezTo>
                    <a:pt x="1402" y="3286"/>
                    <a:pt x="1549" y="3181"/>
                    <a:pt x="1653" y="3076"/>
                  </a:cubicBezTo>
                  <a:cubicBezTo>
                    <a:pt x="1716" y="2972"/>
                    <a:pt x="1779" y="2825"/>
                    <a:pt x="1779" y="2637"/>
                  </a:cubicBezTo>
                  <a:cubicBezTo>
                    <a:pt x="1779" y="2553"/>
                    <a:pt x="1779" y="2469"/>
                    <a:pt x="1758" y="2407"/>
                  </a:cubicBezTo>
                  <a:lnTo>
                    <a:pt x="1674" y="2156"/>
                  </a:lnTo>
                  <a:lnTo>
                    <a:pt x="1088" y="900"/>
                  </a:lnTo>
                  <a:cubicBezTo>
                    <a:pt x="1067" y="879"/>
                    <a:pt x="1067" y="858"/>
                    <a:pt x="1067" y="796"/>
                  </a:cubicBezTo>
                  <a:lnTo>
                    <a:pt x="1067" y="691"/>
                  </a:lnTo>
                  <a:cubicBezTo>
                    <a:pt x="1067" y="565"/>
                    <a:pt x="1130" y="440"/>
                    <a:pt x="1193" y="356"/>
                  </a:cubicBezTo>
                  <a:cubicBezTo>
                    <a:pt x="1277" y="273"/>
                    <a:pt x="1402" y="231"/>
                    <a:pt x="1549" y="231"/>
                  </a:cubicBezTo>
                  <a:cubicBezTo>
                    <a:pt x="1653" y="231"/>
                    <a:pt x="1758" y="252"/>
                    <a:pt x="1821" y="314"/>
                  </a:cubicBezTo>
                  <a:cubicBezTo>
                    <a:pt x="1904" y="356"/>
                    <a:pt x="1967" y="461"/>
                    <a:pt x="1967" y="565"/>
                  </a:cubicBezTo>
                  <a:cubicBezTo>
                    <a:pt x="1967" y="649"/>
                    <a:pt x="1967" y="691"/>
                    <a:pt x="1925" y="754"/>
                  </a:cubicBezTo>
                  <a:cubicBezTo>
                    <a:pt x="1904" y="837"/>
                    <a:pt x="1904" y="879"/>
                    <a:pt x="1904" y="942"/>
                  </a:cubicBezTo>
                  <a:cubicBezTo>
                    <a:pt x="1967" y="942"/>
                    <a:pt x="1988" y="900"/>
                    <a:pt x="2009" y="879"/>
                  </a:cubicBezTo>
                  <a:cubicBezTo>
                    <a:pt x="2030" y="837"/>
                    <a:pt x="2072" y="796"/>
                    <a:pt x="2093" y="754"/>
                  </a:cubicBezTo>
                  <a:cubicBezTo>
                    <a:pt x="2114" y="733"/>
                    <a:pt x="2135" y="670"/>
                    <a:pt x="2135" y="628"/>
                  </a:cubicBezTo>
                  <a:cubicBezTo>
                    <a:pt x="2176" y="586"/>
                    <a:pt x="2176" y="545"/>
                    <a:pt x="2176" y="524"/>
                  </a:cubicBezTo>
                  <a:cubicBezTo>
                    <a:pt x="2176" y="419"/>
                    <a:pt x="2135" y="356"/>
                    <a:pt x="2114" y="273"/>
                  </a:cubicBezTo>
                  <a:lnTo>
                    <a:pt x="1967" y="126"/>
                  </a:lnTo>
                  <a:cubicBezTo>
                    <a:pt x="1904" y="63"/>
                    <a:pt x="1821" y="42"/>
                    <a:pt x="1758" y="21"/>
                  </a:cubicBezTo>
                  <a:cubicBezTo>
                    <a:pt x="1674" y="1"/>
                    <a:pt x="1591" y="1"/>
                    <a:pt x="15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54"/>
            <p:cNvSpPr/>
            <p:nvPr/>
          </p:nvSpPr>
          <p:spPr>
            <a:xfrm>
              <a:off x="4385650" y="3924325"/>
              <a:ext cx="31400" cy="93675"/>
            </a:xfrm>
            <a:custGeom>
              <a:avLst/>
              <a:gdLst/>
              <a:ahLst/>
              <a:cxnLst/>
              <a:rect l="l" t="t" r="r" b="b"/>
              <a:pathLst>
                <a:path w="1256" h="3747" extrusionOk="0">
                  <a:moveTo>
                    <a:pt x="942" y="1"/>
                  </a:moveTo>
                  <a:cubicBezTo>
                    <a:pt x="879" y="1"/>
                    <a:pt x="858" y="1"/>
                    <a:pt x="796" y="43"/>
                  </a:cubicBezTo>
                  <a:cubicBezTo>
                    <a:pt x="775" y="63"/>
                    <a:pt x="754" y="84"/>
                    <a:pt x="733" y="147"/>
                  </a:cubicBezTo>
                  <a:cubicBezTo>
                    <a:pt x="733" y="231"/>
                    <a:pt x="754" y="273"/>
                    <a:pt x="816" y="335"/>
                  </a:cubicBezTo>
                  <a:cubicBezTo>
                    <a:pt x="900" y="356"/>
                    <a:pt x="963" y="377"/>
                    <a:pt x="1047" y="377"/>
                  </a:cubicBezTo>
                  <a:cubicBezTo>
                    <a:pt x="1088" y="377"/>
                    <a:pt x="1109" y="377"/>
                    <a:pt x="1172" y="356"/>
                  </a:cubicBezTo>
                  <a:cubicBezTo>
                    <a:pt x="1214" y="335"/>
                    <a:pt x="1256" y="294"/>
                    <a:pt x="1256" y="252"/>
                  </a:cubicBezTo>
                  <a:cubicBezTo>
                    <a:pt x="1256" y="168"/>
                    <a:pt x="1214" y="126"/>
                    <a:pt x="1151" y="63"/>
                  </a:cubicBezTo>
                  <a:cubicBezTo>
                    <a:pt x="1068" y="43"/>
                    <a:pt x="1005" y="1"/>
                    <a:pt x="942" y="1"/>
                  </a:cubicBezTo>
                  <a:close/>
                  <a:moveTo>
                    <a:pt x="775" y="900"/>
                  </a:moveTo>
                  <a:cubicBezTo>
                    <a:pt x="733" y="921"/>
                    <a:pt x="691" y="984"/>
                    <a:pt x="670" y="1005"/>
                  </a:cubicBezTo>
                  <a:cubicBezTo>
                    <a:pt x="649" y="1026"/>
                    <a:pt x="628" y="1047"/>
                    <a:pt x="586" y="1110"/>
                  </a:cubicBezTo>
                  <a:cubicBezTo>
                    <a:pt x="586" y="1131"/>
                    <a:pt x="565" y="1193"/>
                    <a:pt x="544" y="1235"/>
                  </a:cubicBezTo>
                  <a:lnTo>
                    <a:pt x="461" y="1403"/>
                  </a:lnTo>
                  <a:cubicBezTo>
                    <a:pt x="461" y="1444"/>
                    <a:pt x="440" y="1507"/>
                    <a:pt x="419" y="1528"/>
                  </a:cubicBezTo>
                  <a:cubicBezTo>
                    <a:pt x="377" y="1549"/>
                    <a:pt x="377" y="1570"/>
                    <a:pt x="377" y="1570"/>
                  </a:cubicBezTo>
                  <a:lnTo>
                    <a:pt x="63" y="2595"/>
                  </a:lnTo>
                  <a:lnTo>
                    <a:pt x="0" y="3181"/>
                  </a:lnTo>
                  <a:lnTo>
                    <a:pt x="42" y="3181"/>
                  </a:lnTo>
                  <a:lnTo>
                    <a:pt x="42" y="3328"/>
                  </a:lnTo>
                  <a:cubicBezTo>
                    <a:pt x="42" y="3390"/>
                    <a:pt x="42" y="3474"/>
                    <a:pt x="63" y="3516"/>
                  </a:cubicBezTo>
                  <a:lnTo>
                    <a:pt x="147" y="3683"/>
                  </a:lnTo>
                  <a:cubicBezTo>
                    <a:pt x="168" y="3725"/>
                    <a:pt x="231" y="3746"/>
                    <a:pt x="272" y="3746"/>
                  </a:cubicBezTo>
                  <a:cubicBezTo>
                    <a:pt x="314" y="3746"/>
                    <a:pt x="314" y="3746"/>
                    <a:pt x="314" y="3725"/>
                  </a:cubicBezTo>
                  <a:cubicBezTo>
                    <a:pt x="314" y="3704"/>
                    <a:pt x="272" y="3641"/>
                    <a:pt x="272" y="3621"/>
                  </a:cubicBezTo>
                  <a:cubicBezTo>
                    <a:pt x="252" y="3600"/>
                    <a:pt x="252" y="3537"/>
                    <a:pt x="252" y="3516"/>
                  </a:cubicBezTo>
                  <a:cubicBezTo>
                    <a:pt x="272" y="3495"/>
                    <a:pt x="272" y="3432"/>
                    <a:pt x="272" y="3390"/>
                  </a:cubicBezTo>
                  <a:lnTo>
                    <a:pt x="272" y="3307"/>
                  </a:lnTo>
                  <a:lnTo>
                    <a:pt x="837" y="1026"/>
                  </a:lnTo>
                  <a:lnTo>
                    <a:pt x="837" y="984"/>
                  </a:lnTo>
                  <a:lnTo>
                    <a:pt x="837" y="921"/>
                  </a:lnTo>
                  <a:cubicBezTo>
                    <a:pt x="796" y="900"/>
                    <a:pt x="796" y="900"/>
                    <a:pt x="775" y="9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54"/>
            <p:cNvSpPr/>
            <p:nvPr/>
          </p:nvSpPr>
          <p:spPr>
            <a:xfrm>
              <a:off x="4404475" y="3946300"/>
              <a:ext cx="54425" cy="86325"/>
            </a:xfrm>
            <a:custGeom>
              <a:avLst/>
              <a:gdLst/>
              <a:ahLst/>
              <a:cxnLst/>
              <a:rect l="l" t="t" r="r" b="b"/>
              <a:pathLst>
                <a:path w="2177" h="3453" extrusionOk="0">
                  <a:moveTo>
                    <a:pt x="1507" y="1"/>
                  </a:moveTo>
                  <a:cubicBezTo>
                    <a:pt x="1382" y="1"/>
                    <a:pt x="1298" y="1"/>
                    <a:pt x="1193" y="42"/>
                  </a:cubicBezTo>
                  <a:cubicBezTo>
                    <a:pt x="1131" y="63"/>
                    <a:pt x="1047" y="126"/>
                    <a:pt x="963" y="210"/>
                  </a:cubicBezTo>
                  <a:cubicBezTo>
                    <a:pt x="921" y="252"/>
                    <a:pt x="859" y="335"/>
                    <a:pt x="817" y="440"/>
                  </a:cubicBezTo>
                  <a:cubicBezTo>
                    <a:pt x="775" y="545"/>
                    <a:pt x="754" y="649"/>
                    <a:pt x="754" y="754"/>
                  </a:cubicBezTo>
                  <a:cubicBezTo>
                    <a:pt x="754" y="837"/>
                    <a:pt x="754" y="900"/>
                    <a:pt x="775" y="1005"/>
                  </a:cubicBezTo>
                  <a:cubicBezTo>
                    <a:pt x="775" y="1109"/>
                    <a:pt x="838" y="1193"/>
                    <a:pt x="859" y="1277"/>
                  </a:cubicBezTo>
                  <a:lnTo>
                    <a:pt x="1361" y="2323"/>
                  </a:lnTo>
                  <a:cubicBezTo>
                    <a:pt x="1382" y="2365"/>
                    <a:pt x="1403" y="2428"/>
                    <a:pt x="1403" y="2469"/>
                  </a:cubicBezTo>
                  <a:cubicBezTo>
                    <a:pt x="1444" y="2553"/>
                    <a:pt x="1444" y="2616"/>
                    <a:pt x="1444" y="2658"/>
                  </a:cubicBezTo>
                  <a:cubicBezTo>
                    <a:pt x="1444" y="2783"/>
                    <a:pt x="1382" y="2888"/>
                    <a:pt x="1298" y="2951"/>
                  </a:cubicBezTo>
                  <a:cubicBezTo>
                    <a:pt x="1235" y="3014"/>
                    <a:pt x="1151" y="3034"/>
                    <a:pt x="1026" y="3076"/>
                  </a:cubicBezTo>
                  <a:lnTo>
                    <a:pt x="775" y="3160"/>
                  </a:lnTo>
                  <a:cubicBezTo>
                    <a:pt x="670" y="3181"/>
                    <a:pt x="607" y="3181"/>
                    <a:pt x="524" y="3181"/>
                  </a:cubicBezTo>
                  <a:cubicBezTo>
                    <a:pt x="419" y="3181"/>
                    <a:pt x="335" y="3181"/>
                    <a:pt x="294" y="3139"/>
                  </a:cubicBezTo>
                  <a:cubicBezTo>
                    <a:pt x="231" y="3076"/>
                    <a:pt x="210" y="2993"/>
                    <a:pt x="210" y="2888"/>
                  </a:cubicBezTo>
                  <a:cubicBezTo>
                    <a:pt x="210" y="2783"/>
                    <a:pt x="210" y="2721"/>
                    <a:pt x="231" y="2637"/>
                  </a:cubicBezTo>
                  <a:cubicBezTo>
                    <a:pt x="252" y="2532"/>
                    <a:pt x="252" y="2449"/>
                    <a:pt x="252" y="2365"/>
                  </a:cubicBezTo>
                  <a:cubicBezTo>
                    <a:pt x="252" y="2344"/>
                    <a:pt x="252" y="2323"/>
                    <a:pt x="231" y="2302"/>
                  </a:cubicBezTo>
                  <a:lnTo>
                    <a:pt x="210" y="2323"/>
                  </a:lnTo>
                  <a:lnTo>
                    <a:pt x="189" y="2344"/>
                  </a:lnTo>
                  <a:lnTo>
                    <a:pt x="22" y="2700"/>
                  </a:lnTo>
                  <a:cubicBezTo>
                    <a:pt x="22" y="2742"/>
                    <a:pt x="1" y="2762"/>
                    <a:pt x="1" y="2825"/>
                  </a:cubicBezTo>
                  <a:lnTo>
                    <a:pt x="1" y="2972"/>
                  </a:lnTo>
                  <a:cubicBezTo>
                    <a:pt x="1" y="3055"/>
                    <a:pt x="22" y="3139"/>
                    <a:pt x="43" y="3181"/>
                  </a:cubicBezTo>
                  <a:cubicBezTo>
                    <a:pt x="84" y="3265"/>
                    <a:pt x="126" y="3306"/>
                    <a:pt x="189" y="3348"/>
                  </a:cubicBezTo>
                  <a:cubicBezTo>
                    <a:pt x="252" y="3369"/>
                    <a:pt x="315" y="3390"/>
                    <a:pt x="398" y="3411"/>
                  </a:cubicBezTo>
                  <a:cubicBezTo>
                    <a:pt x="461" y="3453"/>
                    <a:pt x="545" y="3453"/>
                    <a:pt x="628" y="3453"/>
                  </a:cubicBezTo>
                  <a:cubicBezTo>
                    <a:pt x="733" y="3453"/>
                    <a:pt x="838" y="3453"/>
                    <a:pt x="942" y="3411"/>
                  </a:cubicBezTo>
                  <a:cubicBezTo>
                    <a:pt x="1047" y="3411"/>
                    <a:pt x="1151" y="3369"/>
                    <a:pt x="1256" y="3348"/>
                  </a:cubicBezTo>
                  <a:cubicBezTo>
                    <a:pt x="1403" y="3286"/>
                    <a:pt x="1549" y="3181"/>
                    <a:pt x="1654" y="3076"/>
                  </a:cubicBezTo>
                  <a:cubicBezTo>
                    <a:pt x="1716" y="2972"/>
                    <a:pt x="1779" y="2825"/>
                    <a:pt x="1779" y="2637"/>
                  </a:cubicBezTo>
                  <a:cubicBezTo>
                    <a:pt x="1779" y="2553"/>
                    <a:pt x="1779" y="2469"/>
                    <a:pt x="1758" y="2407"/>
                  </a:cubicBezTo>
                  <a:lnTo>
                    <a:pt x="1675" y="2156"/>
                  </a:lnTo>
                  <a:lnTo>
                    <a:pt x="1089" y="900"/>
                  </a:lnTo>
                  <a:cubicBezTo>
                    <a:pt x="1068" y="879"/>
                    <a:pt x="1068" y="858"/>
                    <a:pt x="1068" y="796"/>
                  </a:cubicBezTo>
                  <a:lnTo>
                    <a:pt x="1068" y="691"/>
                  </a:lnTo>
                  <a:cubicBezTo>
                    <a:pt x="1068" y="565"/>
                    <a:pt x="1089" y="440"/>
                    <a:pt x="1193" y="356"/>
                  </a:cubicBezTo>
                  <a:cubicBezTo>
                    <a:pt x="1277" y="273"/>
                    <a:pt x="1403" y="231"/>
                    <a:pt x="1549" y="231"/>
                  </a:cubicBezTo>
                  <a:cubicBezTo>
                    <a:pt x="1654" y="231"/>
                    <a:pt x="1758" y="252"/>
                    <a:pt x="1821" y="314"/>
                  </a:cubicBezTo>
                  <a:cubicBezTo>
                    <a:pt x="1905" y="356"/>
                    <a:pt x="1968" y="461"/>
                    <a:pt x="1968" y="565"/>
                  </a:cubicBezTo>
                  <a:cubicBezTo>
                    <a:pt x="1968" y="649"/>
                    <a:pt x="1968" y="691"/>
                    <a:pt x="1926" y="754"/>
                  </a:cubicBezTo>
                  <a:cubicBezTo>
                    <a:pt x="1905" y="837"/>
                    <a:pt x="1905" y="879"/>
                    <a:pt x="1905" y="942"/>
                  </a:cubicBezTo>
                  <a:cubicBezTo>
                    <a:pt x="1968" y="942"/>
                    <a:pt x="1988" y="900"/>
                    <a:pt x="2009" y="879"/>
                  </a:cubicBezTo>
                  <a:cubicBezTo>
                    <a:pt x="2030" y="837"/>
                    <a:pt x="2072" y="796"/>
                    <a:pt x="2093" y="754"/>
                  </a:cubicBezTo>
                  <a:cubicBezTo>
                    <a:pt x="2114" y="733"/>
                    <a:pt x="2135" y="670"/>
                    <a:pt x="2135" y="628"/>
                  </a:cubicBezTo>
                  <a:cubicBezTo>
                    <a:pt x="2177" y="586"/>
                    <a:pt x="2177" y="545"/>
                    <a:pt x="2177" y="524"/>
                  </a:cubicBezTo>
                  <a:cubicBezTo>
                    <a:pt x="2177" y="419"/>
                    <a:pt x="2135" y="356"/>
                    <a:pt x="2114" y="273"/>
                  </a:cubicBezTo>
                  <a:lnTo>
                    <a:pt x="1968" y="126"/>
                  </a:lnTo>
                  <a:cubicBezTo>
                    <a:pt x="1905" y="63"/>
                    <a:pt x="1821" y="42"/>
                    <a:pt x="1758" y="21"/>
                  </a:cubicBezTo>
                  <a:cubicBezTo>
                    <a:pt x="1675" y="1"/>
                    <a:pt x="1591" y="1"/>
                    <a:pt x="15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2" name="Google Shape;762;p54"/>
          <p:cNvGrpSpPr/>
          <p:nvPr/>
        </p:nvGrpSpPr>
        <p:grpSpPr>
          <a:xfrm>
            <a:off x="6414431" y="4968052"/>
            <a:ext cx="760332" cy="221149"/>
            <a:chOff x="5167150" y="1436000"/>
            <a:chExt cx="451450" cy="131300"/>
          </a:xfrm>
        </p:grpSpPr>
        <p:sp>
          <p:nvSpPr>
            <p:cNvPr id="763" name="Google Shape;763;p54"/>
            <p:cNvSpPr/>
            <p:nvPr/>
          </p:nvSpPr>
          <p:spPr>
            <a:xfrm>
              <a:off x="5167150" y="1436000"/>
              <a:ext cx="73250" cy="123475"/>
            </a:xfrm>
            <a:custGeom>
              <a:avLst/>
              <a:gdLst/>
              <a:ahLst/>
              <a:cxnLst/>
              <a:rect l="l" t="t" r="r" b="b"/>
              <a:pathLst>
                <a:path w="2930" h="4939" extrusionOk="0">
                  <a:moveTo>
                    <a:pt x="1863" y="0"/>
                  </a:moveTo>
                  <a:cubicBezTo>
                    <a:pt x="1758" y="0"/>
                    <a:pt x="1632" y="21"/>
                    <a:pt x="1528" y="84"/>
                  </a:cubicBezTo>
                  <a:cubicBezTo>
                    <a:pt x="1402" y="105"/>
                    <a:pt x="1298" y="188"/>
                    <a:pt x="1214" y="272"/>
                  </a:cubicBezTo>
                  <a:cubicBezTo>
                    <a:pt x="1130" y="335"/>
                    <a:pt x="1047" y="439"/>
                    <a:pt x="1005" y="544"/>
                  </a:cubicBezTo>
                  <a:cubicBezTo>
                    <a:pt x="942" y="649"/>
                    <a:pt x="921" y="753"/>
                    <a:pt x="921" y="900"/>
                  </a:cubicBezTo>
                  <a:cubicBezTo>
                    <a:pt x="921" y="1046"/>
                    <a:pt x="984" y="1214"/>
                    <a:pt x="1026" y="1360"/>
                  </a:cubicBezTo>
                  <a:cubicBezTo>
                    <a:pt x="1047" y="1360"/>
                    <a:pt x="1047" y="1423"/>
                    <a:pt x="1088" y="1444"/>
                  </a:cubicBezTo>
                  <a:cubicBezTo>
                    <a:pt x="1109" y="1465"/>
                    <a:pt x="1109" y="1486"/>
                    <a:pt x="1130" y="1548"/>
                  </a:cubicBezTo>
                  <a:cubicBezTo>
                    <a:pt x="1172" y="1569"/>
                    <a:pt x="1172" y="1632"/>
                    <a:pt x="1193" y="1653"/>
                  </a:cubicBezTo>
                  <a:cubicBezTo>
                    <a:pt x="1193" y="1674"/>
                    <a:pt x="1214" y="1695"/>
                    <a:pt x="1214" y="1695"/>
                  </a:cubicBezTo>
                  <a:lnTo>
                    <a:pt x="2365" y="3452"/>
                  </a:lnTo>
                  <a:lnTo>
                    <a:pt x="2553" y="3850"/>
                  </a:lnTo>
                  <a:cubicBezTo>
                    <a:pt x="2553" y="3892"/>
                    <a:pt x="2574" y="3934"/>
                    <a:pt x="2574" y="3976"/>
                  </a:cubicBezTo>
                  <a:lnTo>
                    <a:pt x="2574" y="4101"/>
                  </a:lnTo>
                  <a:cubicBezTo>
                    <a:pt x="2574" y="4185"/>
                    <a:pt x="2553" y="4248"/>
                    <a:pt x="2532" y="4289"/>
                  </a:cubicBezTo>
                  <a:cubicBezTo>
                    <a:pt x="2490" y="4352"/>
                    <a:pt x="2448" y="4394"/>
                    <a:pt x="2386" y="4415"/>
                  </a:cubicBezTo>
                  <a:cubicBezTo>
                    <a:pt x="2344" y="4457"/>
                    <a:pt x="2260" y="4478"/>
                    <a:pt x="2218" y="4499"/>
                  </a:cubicBezTo>
                  <a:cubicBezTo>
                    <a:pt x="2155" y="4520"/>
                    <a:pt x="2072" y="4561"/>
                    <a:pt x="2030" y="4561"/>
                  </a:cubicBezTo>
                  <a:lnTo>
                    <a:pt x="1946" y="4561"/>
                  </a:lnTo>
                  <a:cubicBezTo>
                    <a:pt x="1936" y="4572"/>
                    <a:pt x="1915" y="4572"/>
                    <a:pt x="1894" y="4572"/>
                  </a:cubicBezTo>
                  <a:cubicBezTo>
                    <a:pt x="1873" y="4572"/>
                    <a:pt x="1852" y="4572"/>
                    <a:pt x="1842" y="4582"/>
                  </a:cubicBezTo>
                  <a:cubicBezTo>
                    <a:pt x="1821" y="4603"/>
                    <a:pt x="1758" y="4603"/>
                    <a:pt x="1737" y="4603"/>
                  </a:cubicBezTo>
                  <a:lnTo>
                    <a:pt x="1381" y="4603"/>
                  </a:lnTo>
                  <a:cubicBezTo>
                    <a:pt x="1298" y="4603"/>
                    <a:pt x="1235" y="4582"/>
                    <a:pt x="1193" y="4582"/>
                  </a:cubicBezTo>
                  <a:lnTo>
                    <a:pt x="147" y="4373"/>
                  </a:lnTo>
                  <a:lnTo>
                    <a:pt x="42" y="4373"/>
                  </a:lnTo>
                  <a:cubicBezTo>
                    <a:pt x="42" y="4373"/>
                    <a:pt x="21" y="4373"/>
                    <a:pt x="0" y="4394"/>
                  </a:cubicBezTo>
                  <a:cubicBezTo>
                    <a:pt x="0" y="4394"/>
                    <a:pt x="0" y="4415"/>
                    <a:pt x="42" y="4415"/>
                  </a:cubicBezTo>
                  <a:cubicBezTo>
                    <a:pt x="42" y="4457"/>
                    <a:pt x="63" y="4457"/>
                    <a:pt x="63" y="4457"/>
                  </a:cubicBezTo>
                  <a:cubicBezTo>
                    <a:pt x="84" y="4457"/>
                    <a:pt x="105" y="4478"/>
                    <a:pt x="168" y="4499"/>
                  </a:cubicBezTo>
                  <a:cubicBezTo>
                    <a:pt x="210" y="4520"/>
                    <a:pt x="251" y="4561"/>
                    <a:pt x="251" y="4561"/>
                  </a:cubicBezTo>
                  <a:lnTo>
                    <a:pt x="921" y="4813"/>
                  </a:lnTo>
                  <a:cubicBezTo>
                    <a:pt x="921" y="4833"/>
                    <a:pt x="942" y="4833"/>
                    <a:pt x="984" y="4833"/>
                  </a:cubicBezTo>
                  <a:cubicBezTo>
                    <a:pt x="1005" y="4833"/>
                    <a:pt x="1047" y="4875"/>
                    <a:pt x="1088" y="4875"/>
                  </a:cubicBezTo>
                  <a:cubicBezTo>
                    <a:pt x="1109" y="4875"/>
                    <a:pt x="1151" y="4896"/>
                    <a:pt x="1193" y="4896"/>
                  </a:cubicBezTo>
                  <a:cubicBezTo>
                    <a:pt x="1214" y="4917"/>
                    <a:pt x="1235" y="4917"/>
                    <a:pt x="1256" y="4917"/>
                  </a:cubicBezTo>
                  <a:cubicBezTo>
                    <a:pt x="1339" y="4917"/>
                    <a:pt x="1423" y="4938"/>
                    <a:pt x="1465" y="4938"/>
                  </a:cubicBezTo>
                  <a:lnTo>
                    <a:pt x="1674" y="4938"/>
                  </a:lnTo>
                  <a:cubicBezTo>
                    <a:pt x="1821" y="4938"/>
                    <a:pt x="1946" y="4938"/>
                    <a:pt x="2093" y="4917"/>
                  </a:cubicBezTo>
                  <a:cubicBezTo>
                    <a:pt x="2239" y="4917"/>
                    <a:pt x="2365" y="4875"/>
                    <a:pt x="2490" y="4813"/>
                  </a:cubicBezTo>
                  <a:cubicBezTo>
                    <a:pt x="2616" y="4771"/>
                    <a:pt x="2720" y="4687"/>
                    <a:pt x="2804" y="4582"/>
                  </a:cubicBezTo>
                  <a:cubicBezTo>
                    <a:pt x="2888" y="4478"/>
                    <a:pt x="2930" y="4352"/>
                    <a:pt x="2930" y="4185"/>
                  </a:cubicBezTo>
                  <a:cubicBezTo>
                    <a:pt x="2930" y="4059"/>
                    <a:pt x="2909" y="3934"/>
                    <a:pt x="2867" y="3787"/>
                  </a:cubicBezTo>
                  <a:cubicBezTo>
                    <a:pt x="2867" y="3787"/>
                    <a:pt x="2867" y="3745"/>
                    <a:pt x="2825" y="3724"/>
                  </a:cubicBezTo>
                  <a:cubicBezTo>
                    <a:pt x="2804" y="3683"/>
                    <a:pt x="2804" y="3662"/>
                    <a:pt x="2783" y="3620"/>
                  </a:cubicBezTo>
                  <a:cubicBezTo>
                    <a:pt x="2762" y="3557"/>
                    <a:pt x="2762" y="3536"/>
                    <a:pt x="2720" y="3515"/>
                  </a:cubicBezTo>
                  <a:cubicBezTo>
                    <a:pt x="2720" y="3473"/>
                    <a:pt x="2699" y="3452"/>
                    <a:pt x="2699" y="3452"/>
                  </a:cubicBezTo>
                  <a:lnTo>
                    <a:pt x="1423" y="1444"/>
                  </a:lnTo>
                  <a:cubicBezTo>
                    <a:pt x="1423" y="1444"/>
                    <a:pt x="1402" y="1423"/>
                    <a:pt x="1402" y="1381"/>
                  </a:cubicBezTo>
                  <a:cubicBezTo>
                    <a:pt x="1402" y="1360"/>
                    <a:pt x="1360" y="1339"/>
                    <a:pt x="1360" y="1318"/>
                  </a:cubicBezTo>
                  <a:cubicBezTo>
                    <a:pt x="1360" y="1276"/>
                    <a:pt x="1339" y="1235"/>
                    <a:pt x="1339" y="1214"/>
                  </a:cubicBezTo>
                  <a:cubicBezTo>
                    <a:pt x="1339" y="1172"/>
                    <a:pt x="1319" y="1151"/>
                    <a:pt x="1319" y="1130"/>
                  </a:cubicBezTo>
                  <a:cubicBezTo>
                    <a:pt x="1298" y="1067"/>
                    <a:pt x="1298" y="1046"/>
                    <a:pt x="1298" y="1025"/>
                  </a:cubicBezTo>
                  <a:lnTo>
                    <a:pt x="1298" y="921"/>
                  </a:lnTo>
                  <a:cubicBezTo>
                    <a:pt x="1298" y="816"/>
                    <a:pt x="1319" y="753"/>
                    <a:pt x="1339" y="691"/>
                  </a:cubicBezTo>
                  <a:cubicBezTo>
                    <a:pt x="1402" y="607"/>
                    <a:pt x="1444" y="544"/>
                    <a:pt x="1507" y="502"/>
                  </a:cubicBezTo>
                  <a:cubicBezTo>
                    <a:pt x="1549" y="439"/>
                    <a:pt x="1632" y="398"/>
                    <a:pt x="1716" y="377"/>
                  </a:cubicBezTo>
                  <a:cubicBezTo>
                    <a:pt x="1779" y="335"/>
                    <a:pt x="1863" y="314"/>
                    <a:pt x="1946" y="314"/>
                  </a:cubicBezTo>
                  <a:cubicBezTo>
                    <a:pt x="2051" y="314"/>
                    <a:pt x="2155" y="314"/>
                    <a:pt x="2239" y="377"/>
                  </a:cubicBezTo>
                  <a:cubicBezTo>
                    <a:pt x="2302" y="398"/>
                    <a:pt x="2386" y="439"/>
                    <a:pt x="2469" y="523"/>
                  </a:cubicBezTo>
                  <a:lnTo>
                    <a:pt x="2616" y="753"/>
                  </a:lnTo>
                  <a:cubicBezTo>
                    <a:pt x="2658" y="858"/>
                    <a:pt x="2679" y="942"/>
                    <a:pt x="2679" y="1046"/>
                  </a:cubicBezTo>
                  <a:cubicBezTo>
                    <a:pt x="2679" y="1151"/>
                    <a:pt x="2658" y="1235"/>
                    <a:pt x="2616" y="1318"/>
                  </a:cubicBezTo>
                  <a:cubicBezTo>
                    <a:pt x="2595" y="1381"/>
                    <a:pt x="2553" y="1486"/>
                    <a:pt x="2511" y="1569"/>
                  </a:cubicBezTo>
                  <a:lnTo>
                    <a:pt x="2511" y="1632"/>
                  </a:lnTo>
                  <a:lnTo>
                    <a:pt x="2553" y="1632"/>
                  </a:lnTo>
                  <a:lnTo>
                    <a:pt x="2574" y="1590"/>
                  </a:lnTo>
                  <a:cubicBezTo>
                    <a:pt x="2762" y="1444"/>
                    <a:pt x="2867" y="1235"/>
                    <a:pt x="2867" y="963"/>
                  </a:cubicBezTo>
                  <a:cubicBezTo>
                    <a:pt x="2867" y="837"/>
                    <a:pt x="2825" y="711"/>
                    <a:pt x="2783" y="607"/>
                  </a:cubicBezTo>
                  <a:cubicBezTo>
                    <a:pt x="2720" y="481"/>
                    <a:pt x="2658" y="377"/>
                    <a:pt x="2574" y="293"/>
                  </a:cubicBezTo>
                  <a:cubicBezTo>
                    <a:pt x="2490" y="209"/>
                    <a:pt x="2386" y="126"/>
                    <a:pt x="2260" y="84"/>
                  </a:cubicBezTo>
                  <a:cubicBezTo>
                    <a:pt x="2135" y="21"/>
                    <a:pt x="1988" y="0"/>
                    <a:pt x="1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54"/>
            <p:cNvSpPr/>
            <p:nvPr/>
          </p:nvSpPr>
          <p:spPr>
            <a:xfrm>
              <a:off x="5250325" y="1473125"/>
              <a:ext cx="66975" cy="93150"/>
            </a:xfrm>
            <a:custGeom>
              <a:avLst/>
              <a:gdLst/>
              <a:ahLst/>
              <a:cxnLst/>
              <a:rect l="l" t="t" r="r" b="b"/>
              <a:pathLst>
                <a:path w="2679" h="3726" extrusionOk="0">
                  <a:moveTo>
                    <a:pt x="1151" y="1"/>
                  </a:moveTo>
                  <a:lnTo>
                    <a:pt x="1130" y="43"/>
                  </a:lnTo>
                  <a:cubicBezTo>
                    <a:pt x="1130" y="63"/>
                    <a:pt x="1109" y="63"/>
                    <a:pt x="1109" y="84"/>
                  </a:cubicBezTo>
                  <a:cubicBezTo>
                    <a:pt x="1088" y="84"/>
                    <a:pt x="1046" y="105"/>
                    <a:pt x="1025" y="168"/>
                  </a:cubicBezTo>
                  <a:cubicBezTo>
                    <a:pt x="1005" y="210"/>
                    <a:pt x="984" y="252"/>
                    <a:pt x="984" y="252"/>
                  </a:cubicBezTo>
                  <a:lnTo>
                    <a:pt x="586" y="1005"/>
                  </a:lnTo>
                  <a:lnTo>
                    <a:pt x="147" y="2177"/>
                  </a:lnTo>
                  <a:lnTo>
                    <a:pt x="0" y="2825"/>
                  </a:lnTo>
                  <a:lnTo>
                    <a:pt x="0" y="2909"/>
                  </a:lnTo>
                  <a:cubicBezTo>
                    <a:pt x="0" y="3014"/>
                    <a:pt x="42" y="3118"/>
                    <a:pt x="84" y="3223"/>
                  </a:cubicBezTo>
                  <a:cubicBezTo>
                    <a:pt x="147" y="3328"/>
                    <a:pt x="209" y="3390"/>
                    <a:pt x="356" y="3390"/>
                  </a:cubicBezTo>
                  <a:cubicBezTo>
                    <a:pt x="461" y="3390"/>
                    <a:pt x="565" y="3348"/>
                    <a:pt x="628" y="3307"/>
                  </a:cubicBezTo>
                  <a:cubicBezTo>
                    <a:pt x="712" y="3223"/>
                    <a:pt x="795" y="3181"/>
                    <a:pt x="879" y="3118"/>
                  </a:cubicBezTo>
                  <a:lnTo>
                    <a:pt x="942" y="3035"/>
                  </a:lnTo>
                  <a:lnTo>
                    <a:pt x="1046" y="2930"/>
                  </a:lnTo>
                  <a:cubicBezTo>
                    <a:pt x="1088" y="2888"/>
                    <a:pt x="1130" y="2867"/>
                    <a:pt x="1151" y="2825"/>
                  </a:cubicBezTo>
                  <a:lnTo>
                    <a:pt x="1214" y="2783"/>
                  </a:lnTo>
                  <a:lnTo>
                    <a:pt x="1946" y="1863"/>
                  </a:lnTo>
                  <a:lnTo>
                    <a:pt x="1611" y="3328"/>
                  </a:lnTo>
                  <a:lnTo>
                    <a:pt x="1611" y="3411"/>
                  </a:lnTo>
                  <a:cubicBezTo>
                    <a:pt x="1611" y="3474"/>
                    <a:pt x="1611" y="3558"/>
                    <a:pt x="1632" y="3620"/>
                  </a:cubicBezTo>
                  <a:cubicBezTo>
                    <a:pt x="1653" y="3683"/>
                    <a:pt x="1716" y="3725"/>
                    <a:pt x="1779" y="3725"/>
                  </a:cubicBezTo>
                  <a:cubicBezTo>
                    <a:pt x="1841" y="3725"/>
                    <a:pt x="1883" y="3683"/>
                    <a:pt x="1946" y="3662"/>
                  </a:cubicBezTo>
                  <a:cubicBezTo>
                    <a:pt x="2030" y="3641"/>
                    <a:pt x="2072" y="3620"/>
                    <a:pt x="2134" y="3558"/>
                  </a:cubicBezTo>
                  <a:cubicBezTo>
                    <a:pt x="2176" y="3516"/>
                    <a:pt x="2239" y="3474"/>
                    <a:pt x="2281" y="3432"/>
                  </a:cubicBezTo>
                  <a:lnTo>
                    <a:pt x="2406" y="3307"/>
                  </a:lnTo>
                  <a:lnTo>
                    <a:pt x="2469" y="3244"/>
                  </a:lnTo>
                  <a:cubicBezTo>
                    <a:pt x="2490" y="3244"/>
                    <a:pt x="2490" y="3223"/>
                    <a:pt x="2490" y="3202"/>
                  </a:cubicBezTo>
                  <a:cubicBezTo>
                    <a:pt x="2490" y="3181"/>
                    <a:pt x="2490" y="3181"/>
                    <a:pt x="2469" y="3181"/>
                  </a:cubicBezTo>
                  <a:cubicBezTo>
                    <a:pt x="2448" y="3181"/>
                    <a:pt x="2406" y="3202"/>
                    <a:pt x="2385" y="3202"/>
                  </a:cubicBezTo>
                  <a:lnTo>
                    <a:pt x="1967" y="3348"/>
                  </a:lnTo>
                  <a:lnTo>
                    <a:pt x="1967" y="3348"/>
                  </a:lnTo>
                  <a:lnTo>
                    <a:pt x="2678" y="503"/>
                  </a:lnTo>
                  <a:lnTo>
                    <a:pt x="2678" y="461"/>
                  </a:lnTo>
                  <a:lnTo>
                    <a:pt x="2678" y="377"/>
                  </a:lnTo>
                  <a:cubicBezTo>
                    <a:pt x="2678" y="335"/>
                    <a:pt x="2657" y="315"/>
                    <a:pt x="2657" y="294"/>
                  </a:cubicBezTo>
                  <a:cubicBezTo>
                    <a:pt x="2616" y="294"/>
                    <a:pt x="2595" y="315"/>
                    <a:pt x="2574" y="335"/>
                  </a:cubicBezTo>
                  <a:cubicBezTo>
                    <a:pt x="2553" y="377"/>
                    <a:pt x="2553" y="398"/>
                    <a:pt x="2511" y="419"/>
                  </a:cubicBezTo>
                  <a:cubicBezTo>
                    <a:pt x="2490" y="461"/>
                    <a:pt x="2490" y="482"/>
                    <a:pt x="2469" y="503"/>
                  </a:cubicBezTo>
                  <a:cubicBezTo>
                    <a:pt x="2448" y="566"/>
                    <a:pt x="2448" y="587"/>
                    <a:pt x="2406" y="607"/>
                  </a:cubicBezTo>
                  <a:cubicBezTo>
                    <a:pt x="2385" y="628"/>
                    <a:pt x="2385" y="670"/>
                    <a:pt x="2365" y="691"/>
                  </a:cubicBezTo>
                  <a:cubicBezTo>
                    <a:pt x="2344" y="712"/>
                    <a:pt x="2344" y="733"/>
                    <a:pt x="2344" y="733"/>
                  </a:cubicBezTo>
                  <a:cubicBezTo>
                    <a:pt x="2302" y="775"/>
                    <a:pt x="2302" y="796"/>
                    <a:pt x="2281" y="838"/>
                  </a:cubicBezTo>
                  <a:cubicBezTo>
                    <a:pt x="2281" y="900"/>
                    <a:pt x="2260" y="942"/>
                    <a:pt x="2239" y="1005"/>
                  </a:cubicBezTo>
                  <a:cubicBezTo>
                    <a:pt x="2239" y="1047"/>
                    <a:pt x="2176" y="1110"/>
                    <a:pt x="2176" y="1151"/>
                  </a:cubicBezTo>
                  <a:cubicBezTo>
                    <a:pt x="2176" y="1214"/>
                    <a:pt x="2155" y="1235"/>
                    <a:pt x="2155" y="1256"/>
                  </a:cubicBezTo>
                  <a:lnTo>
                    <a:pt x="2134" y="1298"/>
                  </a:lnTo>
                  <a:lnTo>
                    <a:pt x="523" y="2888"/>
                  </a:lnTo>
                  <a:lnTo>
                    <a:pt x="398" y="2972"/>
                  </a:lnTo>
                  <a:cubicBezTo>
                    <a:pt x="377" y="2972"/>
                    <a:pt x="377" y="2930"/>
                    <a:pt x="377" y="2930"/>
                  </a:cubicBezTo>
                  <a:lnTo>
                    <a:pt x="377" y="2909"/>
                  </a:lnTo>
                  <a:lnTo>
                    <a:pt x="377" y="2867"/>
                  </a:lnTo>
                  <a:lnTo>
                    <a:pt x="377" y="2783"/>
                  </a:lnTo>
                  <a:cubicBezTo>
                    <a:pt x="398" y="2763"/>
                    <a:pt x="377" y="2700"/>
                    <a:pt x="398" y="2679"/>
                  </a:cubicBezTo>
                  <a:cubicBezTo>
                    <a:pt x="419" y="2637"/>
                    <a:pt x="419" y="2616"/>
                    <a:pt x="419" y="2595"/>
                  </a:cubicBezTo>
                  <a:lnTo>
                    <a:pt x="419" y="2553"/>
                  </a:lnTo>
                  <a:lnTo>
                    <a:pt x="1193" y="84"/>
                  </a:lnTo>
                  <a:lnTo>
                    <a:pt x="1193" y="63"/>
                  </a:lnTo>
                  <a:cubicBezTo>
                    <a:pt x="1193" y="43"/>
                    <a:pt x="1193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54"/>
            <p:cNvSpPr/>
            <p:nvPr/>
          </p:nvSpPr>
          <p:spPr>
            <a:xfrm>
              <a:off x="5314650" y="1476275"/>
              <a:ext cx="70650" cy="91025"/>
            </a:xfrm>
            <a:custGeom>
              <a:avLst/>
              <a:gdLst/>
              <a:ahLst/>
              <a:cxnLst/>
              <a:rect l="l" t="t" r="r" b="b"/>
              <a:pathLst>
                <a:path w="2826" h="3641" extrusionOk="0">
                  <a:moveTo>
                    <a:pt x="2156" y="0"/>
                  </a:moveTo>
                  <a:cubicBezTo>
                    <a:pt x="2093" y="0"/>
                    <a:pt x="2009" y="42"/>
                    <a:pt x="1926" y="63"/>
                  </a:cubicBezTo>
                  <a:cubicBezTo>
                    <a:pt x="1842" y="84"/>
                    <a:pt x="1800" y="126"/>
                    <a:pt x="1717" y="168"/>
                  </a:cubicBezTo>
                  <a:cubicBezTo>
                    <a:pt x="1696" y="168"/>
                    <a:pt x="1654" y="189"/>
                    <a:pt x="1591" y="251"/>
                  </a:cubicBezTo>
                  <a:cubicBezTo>
                    <a:pt x="1549" y="293"/>
                    <a:pt x="1486" y="335"/>
                    <a:pt x="1486" y="335"/>
                  </a:cubicBezTo>
                  <a:lnTo>
                    <a:pt x="1089" y="712"/>
                  </a:lnTo>
                  <a:lnTo>
                    <a:pt x="670" y="1297"/>
                  </a:lnTo>
                  <a:lnTo>
                    <a:pt x="336" y="1925"/>
                  </a:lnTo>
                  <a:lnTo>
                    <a:pt x="126" y="2553"/>
                  </a:lnTo>
                  <a:lnTo>
                    <a:pt x="84" y="2971"/>
                  </a:lnTo>
                  <a:lnTo>
                    <a:pt x="1" y="2971"/>
                  </a:lnTo>
                  <a:lnTo>
                    <a:pt x="1" y="2992"/>
                  </a:lnTo>
                  <a:cubicBezTo>
                    <a:pt x="1" y="3076"/>
                    <a:pt x="1" y="3139"/>
                    <a:pt x="22" y="3222"/>
                  </a:cubicBezTo>
                  <a:cubicBezTo>
                    <a:pt x="43" y="3306"/>
                    <a:pt x="84" y="3348"/>
                    <a:pt x="105" y="3432"/>
                  </a:cubicBezTo>
                  <a:cubicBezTo>
                    <a:pt x="126" y="3494"/>
                    <a:pt x="189" y="3536"/>
                    <a:pt x="231" y="3599"/>
                  </a:cubicBezTo>
                  <a:cubicBezTo>
                    <a:pt x="294" y="3620"/>
                    <a:pt x="356" y="3641"/>
                    <a:pt x="440" y="3641"/>
                  </a:cubicBezTo>
                  <a:cubicBezTo>
                    <a:pt x="524" y="3641"/>
                    <a:pt x="628" y="3641"/>
                    <a:pt x="712" y="3599"/>
                  </a:cubicBezTo>
                  <a:cubicBezTo>
                    <a:pt x="733" y="3599"/>
                    <a:pt x="775" y="3557"/>
                    <a:pt x="838" y="3536"/>
                  </a:cubicBezTo>
                  <a:lnTo>
                    <a:pt x="984" y="3453"/>
                  </a:lnTo>
                  <a:cubicBezTo>
                    <a:pt x="1047" y="3432"/>
                    <a:pt x="1068" y="3432"/>
                    <a:pt x="1131" y="3411"/>
                  </a:cubicBezTo>
                  <a:cubicBezTo>
                    <a:pt x="1173" y="3411"/>
                    <a:pt x="1193" y="3390"/>
                    <a:pt x="1193" y="3390"/>
                  </a:cubicBezTo>
                  <a:lnTo>
                    <a:pt x="1863" y="2971"/>
                  </a:lnTo>
                  <a:lnTo>
                    <a:pt x="2721" y="2176"/>
                  </a:lnTo>
                  <a:cubicBezTo>
                    <a:pt x="2742" y="2176"/>
                    <a:pt x="2742" y="2155"/>
                    <a:pt x="2763" y="2134"/>
                  </a:cubicBezTo>
                  <a:cubicBezTo>
                    <a:pt x="2805" y="2093"/>
                    <a:pt x="2825" y="2072"/>
                    <a:pt x="2825" y="2051"/>
                  </a:cubicBezTo>
                  <a:lnTo>
                    <a:pt x="2825" y="2030"/>
                  </a:lnTo>
                  <a:lnTo>
                    <a:pt x="2825" y="1988"/>
                  </a:lnTo>
                  <a:lnTo>
                    <a:pt x="2805" y="1988"/>
                  </a:lnTo>
                  <a:lnTo>
                    <a:pt x="2637" y="2072"/>
                  </a:lnTo>
                  <a:lnTo>
                    <a:pt x="1026" y="3097"/>
                  </a:lnTo>
                  <a:lnTo>
                    <a:pt x="503" y="3306"/>
                  </a:lnTo>
                  <a:lnTo>
                    <a:pt x="461" y="3306"/>
                  </a:lnTo>
                  <a:cubicBezTo>
                    <a:pt x="440" y="3306"/>
                    <a:pt x="440" y="3306"/>
                    <a:pt x="419" y="3285"/>
                  </a:cubicBezTo>
                  <a:cubicBezTo>
                    <a:pt x="419" y="3264"/>
                    <a:pt x="377" y="3222"/>
                    <a:pt x="377" y="3202"/>
                  </a:cubicBezTo>
                  <a:lnTo>
                    <a:pt x="377" y="3118"/>
                  </a:lnTo>
                  <a:lnTo>
                    <a:pt x="377" y="3034"/>
                  </a:lnTo>
                  <a:cubicBezTo>
                    <a:pt x="377" y="2909"/>
                    <a:pt x="419" y="2783"/>
                    <a:pt x="440" y="2657"/>
                  </a:cubicBezTo>
                  <a:cubicBezTo>
                    <a:pt x="503" y="2490"/>
                    <a:pt x="524" y="2365"/>
                    <a:pt x="566" y="2260"/>
                  </a:cubicBezTo>
                  <a:cubicBezTo>
                    <a:pt x="566" y="2239"/>
                    <a:pt x="608" y="2176"/>
                    <a:pt x="628" y="2134"/>
                  </a:cubicBezTo>
                  <a:lnTo>
                    <a:pt x="712" y="1967"/>
                  </a:lnTo>
                  <a:lnTo>
                    <a:pt x="775" y="1821"/>
                  </a:lnTo>
                  <a:cubicBezTo>
                    <a:pt x="775" y="1758"/>
                    <a:pt x="796" y="1737"/>
                    <a:pt x="796" y="1737"/>
                  </a:cubicBezTo>
                  <a:lnTo>
                    <a:pt x="1277" y="1025"/>
                  </a:lnTo>
                  <a:lnTo>
                    <a:pt x="1737" y="502"/>
                  </a:lnTo>
                  <a:cubicBezTo>
                    <a:pt x="1800" y="461"/>
                    <a:pt x="1884" y="398"/>
                    <a:pt x="1947" y="356"/>
                  </a:cubicBezTo>
                  <a:cubicBezTo>
                    <a:pt x="2030" y="335"/>
                    <a:pt x="2114" y="293"/>
                    <a:pt x="2198" y="293"/>
                  </a:cubicBezTo>
                  <a:cubicBezTo>
                    <a:pt x="2302" y="293"/>
                    <a:pt x="2365" y="335"/>
                    <a:pt x="2428" y="398"/>
                  </a:cubicBezTo>
                  <a:cubicBezTo>
                    <a:pt x="2470" y="481"/>
                    <a:pt x="2512" y="565"/>
                    <a:pt x="2512" y="670"/>
                  </a:cubicBezTo>
                  <a:lnTo>
                    <a:pt x="2533" y="1088"/>
                  </a:lnTo>
                  <a:lnTo>
                    <a:pt x="2533" y="1109"/>
                  </a:lnTo>
                  <a:cubicBezTo>
                    <a:pt x="2533" y="1130"/>
                    <a:pt x="2553" y="1130"/>
                    <a:pt x="2553" y="1130"/>
                  </a:cubicBezTo>
                  <a:cubicBezTo>
                    <a:pt x="2574" y="1130"/>
                    <a:pt x="2574" y="1109"/>
                    <a:pt x="2616" y="1046"/>
                  </a:cubicBezTo>
                  <a:cubicBezTo>
                    <a:pt x="2637" y="1005"/>
                    <a:pt x="2658" y="942"/>
                    <a:pt x="2658" y="900"/>
                  </a:cubicBezTo>
                  <a:cubicBezTo>
                    <a:pt x="2658" y="858"/>
                    <a:pt x="2679" y="795"/>
                    <a:pt x="2679" y="753"/>
                  </a:cubicBezTo>
                  <a:lnTo>
                    <a:pt x="2679" y="649"/>
                  </a:lnTo>
                  <a:cubicBezTo>
                    <a:pt x="2679" y="565"/>
                    <a:pt x="2679" y="481"/>
                    <a:pt x="2658" y="398"/>
                  </a:cubicBezTo>
                  <a:cubicBezTo>
                    <a:pt x="2637" y="314"/>
                    <a:pt x="2574" y="251"/>
                    <a:pt x="2553" y="189"/>
                  </a:cubicBezTo>
                  <a:cubicBezTo>
                    <a:pt x="2533" y="147"/>
                    <a:pt x="2449" y="84"/>
                    <a:pt x="2407" y="63"/>
                  </a:cubicBezTo>
                  <a:cubicBezTo>
                    <a:pt x="2344" y="42"/>
                    <a:pt x="2261" y="0"/>
                    <a:pt x="2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54"/>
            <p:cNvSpPr/>
            <p:nvPr/>
          </p:nvSpPr>
          <p:spPr>
            <a:xfrm>
              <a:off x="5380050" y="1476275"/>
              <a:ext cx="70625" cy="91025"/>
            </a:xfrm>
            <a:custGeom>
              <a:avLst/>
              <a:gdLst/>
              <a:ahLst/>
              <a:cxnLst/>
              <a:rect l="l" t="t" r="r" b="b"/>
              <a:pathLst>
                <a:path w="2825" h="3641" extrusionOk="0">
                  <a:moveTo>
                    <a:pt x="2155" y="0"/>
                  </a:moveTo>
                  <a:cubicBezTo>
                    <a:pt x="2093" y="0"/>
                    <a:pt x="2009" y="42"/>
                    <a:pt x="1925" y="63"/>
                  </a:cubicBezTo>
                  <a:cubicBezTo>
                    <a:pt x="1842" y="84"/>
                    <a:pt x="1800" y="126"/>
                    <a:pt x="1716" y="168"/>
                  </a:cubicBezTo>
                  <a:cubicBezTo>
                    <a:pt x="1695" y="168"/>
                    <a:pt x="1653" y="189"/>
                    <a:pt x="1590" y="251"/>
                  </a:cubicBezTo>
                  <a:cubicBezTo>
                    <a:pt x="1549" y="293"/>
                    <a:pt x="1486" y="335"/>
                    <a:pt x="1486" y="335"/>
                  </a:cubicBezTo>
                  <a:lnTo>
                    <a:pt x="1088" y="712"/>
                  </a:lnTo>
                  <a:lnTo>
                    <a:pt x="670" y="1297"/>
                  </a:lnTo>
                  <a:lnTo>
                    <a:pt x="335" y="1925"/>
                  </a:lnTo>
                  <a:lnTo>
                    <a:pt x="126" y="2553"/>
                  </a:lnTo>
                  <a:lnTo>
                    <a:pt x="84" y="2971"/>
                  </a:lnTo>
                  <a:lnTo>
                    <a:pt x="0" y="2971"/>
                  </a:lnTo>
                  <a:lnTo>
                    <a:pt x="0" y="2992"/>
                  </a:lnTo>
                  <a:cubicBezTo>
                    <a:pt x="0" y="3076"/>
                    <a:pt x="0" y="3139"/>
                    <a:pt x="21" y="3222"/>
                  </a:cubicBezTo>
                  <a:cubicBezTo>
                    <a:pt x="42" y="3306"/>
                    <a:pt x="84" y="3348"/>
                    <a:pt x="105" y="3432"/>
                  </a:cubicBezTo>
                  <a:cubicBezTo>
                    <a:pt x="126" y="3494"/>
                    <a:pt x="189" y="3536"/>
                    <a:pt x="230" y="3599"/>
                  </a:cubicBezTo>
                  <a:cubicBezTo>
                    <a:pt x="293" y="3620"/>
                    <a:pt x="356" y="3641"/>
                    <a:pt x="440" y="3641"/>
                  </a:cubicBezTo>
                  <a:cubicBezTo>
                    <a:pt x="523" y="3641"/>
                    <a:pt x="628" y="3641"/>
                    <a:pt x="712" y="3599"/>
                  </a:cubicBezTo>
                  <a:cubicBezTo>
                    <a:pt x="733" y="3599"/>
                    <a:pt x="774" y="3557"/>
                    <a:pt x="837" y="3536"/>
                  </a:cubicBezTo>
                  <a:lnTo>
                    <a:pt x="984" y="3453"/>
                  </a:lnTo>
                  <a:cubicBezTo>
                    <a:pt x="1046" y="3432"/>
                    <a:pt x="1067" y="3432"/>
                    <a:pt x="1130" y="3411"/>
                  </a:cubicBezTo>
                  <a:cubicBezTo>
                    <a:pt x="1172" y="3411"/>
                    <a:pt x="1193" y="3390"/>
                    <a:pt x="1193" y="3390"/>
                  </a:cubicBezTo>
                  <a:lnTo>
                    <a:pt x="1862" y="2971"/>
                  </a:lnTo>
                  <a:lnTo>
                    <a:pt x="2720" y="2176"/>
                  </a:lnTo>
                  <a:cubicBezTo>
                    <a:pt x="2741" y="2176"/>
                    <a:pt x="2741" y="2155"/>
                    <a:pt x="2762" y="2134"/>
                  </a:cubicBezTo>
                  <a:cubicBezTo>
                    <a:pt x="2804" y="2093"/>
                    <a:pt x="2825" y="2072"/>
                    <a:pt x="2825" y="2051"/>
                  </a:cubicBezTo>
                  <a:lnTo>
                    <a:pt x="2825" y="2030"/>
                  </a:lnTo>
                  <a:lnTo>
                    <a:pt x="2825" y="1988"/>
                  </a:lnTo>
                  <a:lnTo>
                    <a:pt x="2804" y="1988"/>
                  </a:lnTo>
                  <a:lnTo>
                    <a:pt x="2637" y="2072"/>
                  </a:lnTo>
                  <a:lnTo>
                    <a:pt x="1025" y="3097"/>
                  </a:lnTo>
                  <a:lnTo>
                    <a:pt x="502" y="3306"/>
                  </a:lnTo>
                  <a:lnTo>
                    <a:pt x="461" y="3306"/>
                  </a:lnTo>
                  <a:cubicBezTo>
                    <a:pt x="440" y="3306"/>
                    <a:pt x="440" y="3306"/>
                    <a:pt x="419" y="3285"/>
                  </a:cubicBezTo>
                  <a:cubicBezTo>
                    <a:pt x="419" y="3264"/>
                    <a:pt x="377" y="3222"/>
                    <a:pt x="377" y="3202"/>
                  </a:cubicBezTo>
                  <a:lnTo>
                    <a:pt x="377" y="3118"/>
                  </a:lnTo>
                  <a:lnTo>
                    <a:pt x="377" y="3034"/>
                  </a:lnTo>
                  <a:cubicBezTo>
                    <a:pt x="377" y="2909"/>
                    <a:pt x="419" y="2783"/>
                    <a:pt x="440" y="2657"/>
                  </a:cubicBezTo>
                  <a:cubicBezTo>
                    <a:pt x="502" y="2490"/>
                    <a:pt x="523" y="2365"/>
                    <a:pt x="565" y="2260"/>
                  </a:cubicBezTo>
                  <a:cubicBezTo>
                    <a:pt x="565" y="2239"/>
                    <a:pt x="607" y="2176"/>
                    <a:pt x="628" y="2134"/>
                  </a:cubicBezTo>
                  <a:lnTo>
                    <a:pt x="712" y="1967"/>
                  </a:lnTo>
                  <a:lnTo>
                    <a:pt x="774" y="1821"/>
                  </a:lnTo>
                  <a:cubicBezTo>
                    <a:pt x="774" y="1758"/>
                    <a:pt x="795" y="1737"/>
                    <a:pt x="795" y="1737"/>
                  </a:cubicBezTo>
                  <a:lnTo>
                    <a:pt x="1277" y="1025"/>
                  </a:lnTo>
                  <a:lnTo>
                    <a:pt x="1737" y="502"/>
                  </a:lnTo>
                  <a:cubicBezTo>
                    <a:pt x="1800" y="461"/>
                    <a:pt x="1883" y="398"/>
                    <a:pt x="1946" y="356"/>
                  </a:cubicBezTo>
                  <a:cubicBezTo>
                    <a:pt x="2030" y="335"/>
                    <a:pt x="2114" y="293"/>
                    <a:pt x="2197" y="293"/>
                  </a:cubicBezTo>
                  <a:cubicBezTo>
                    <a:pt x="2302" y="293"/>
                    <a:pt x="2365" y="335"/>
                    <a:pt x="2427" y="398"/>
                  </a:cubicBezTo>
                  <a:cubicBezTo>
                    <a:pt x="2469" y="481"/>
                    <a:pt x="2511" y="565"/>
                    <a:pt x="2511" y="670"/>
                  </a:cubicBezTo>
                  <a:lnTo>
                    <a:pt x="2532" y="1088"/>
                  </a:lnTo>
                  <a:lnTo>
                    <a:pt x="2532" y="1109"/>
                  </a:lnTo>
                  <a:cubicBezTo>
                    <a:pt x="2532" y="1130"/>
                    <a:pt x="2553" y="1130"/>
                    <a:pt x="2553" y="1130"/>
                  </a:cubicBezTo>
                  <a:cubicBezTo>
                    <a:pt x="2574" y="1130"/>
                    <a:pt x="2574" y="1109"/>
                    <a:pt x="2616" y="1046"/>
                  </a:cubicBezTo>
                  <a:cubicBezTo>
                    <a:pt x="2637" y="1005"/>
                    <a:pt x="2658" y="942"/>
                    <a:pt x="2658" y="900"/>
                  </a:cubicBezTo>
                  <a:cubicBezTo>
                    <a:pt x="2658" y="858"/>
                    <a:pt x="2678" y="795"/>
                    <a:pt x="2678" y="753"/>
                  </a:cubicBezTo>
                  <a:lnTo>
                    <a:pt x="2678" y="649"/>
                  </a:lnTo>
                  <a:cubicBezTo>
                    <a:pt x="2678" y="565"/>
                    <a:pt x="2678" y="481"/>
                    <a:pt x="2658" y="398"/>
                  </a:cubicBezTo>
                  <a:cubicBezTo>
                    <a:pt x="2637" y="314"/>
                    <a:pt x="2574" y="251"/>
                    <a:pt x="2553" y="189"/>
                  </a:cubicBezTo>
                  <a:cubicBezTo>
                    <a:pt x="2532" y="147"/>
                    <a:pt x="2448" y="84"/>
                    <a:pt x="2406" y="63"/>
                  </a:cubicBezTo>
                  <a:cubicBezTo>
                    <a:pt x="2344" y="42"/>
                    <a:pt x="2260" y="0"/>
                    <a:pt x="2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54"/>
            <p:cNvSpPr/>
            <p:nvPr/>
          </p:nvSpPr>
          <p:spPr>
            <a:xfrm>
              <a:off x="5445425" y="1474700"/>
              <a:ext cx="69075" cy="88425"/>
            </a:xfrm>
            <a:custGeom>
              <a:avLst/>
              <a:gdLst/>
              <a:ahLst/>
              <a:cxnLst/>
              <a:rect l="l" t="t" r="r" b="b"/>
              <a:pathLst>
                <a:path w="2763" h="3537" extrusionOk="0">
                  <a:moveTo>
                    <a:pt x="2135" y="398"/>
                  </a:moveTo>
                  <a:cubicBezTo>
                    <a:pt x="2198" y="398"/>
                    <a:pt x="2281" y="398"/>
                    <a:pt x="2323" y="419"/>
                  </a:cubicBezTo>
                  <a:cubicBezTo>
                    <a:pt x="2407" y="440"/>
                    <a:pt x="2428" y="461"/>
                    <a:pt x="2428" y="544"/>
                  </a:cubicBezTo>
                  <a:cubicBezTo>
                    <a:pt x="2428" y="628"/>
                    <a:pt x="2407" y="712"/>
                    <a:pt x="2386" y="754"/>
                  </a:cubicBezTo>
                  <a:cubicBezTo>
                    <a:pt x="2344" y="816"/>
                    <a:pt x="2302" y="879"/>
                    <a:pt x="2281" y="942"/>
                  </a:cubicBezTo>
                  <a:cubicBezTo>
                    <a:pt x="2219" y="1047"/>
                    <a:pt x="2135" y="1109"/>
                    <a:pt x="2072" y="1235"/>
                  </a:cubicBezTo>
                  <a:cubicBezTo>
                    <a:pt x="1988" y="1340"/>
                    <a:pt x="1926" y="1402"/>
                    <a:pt x="1821" y="1486"/>
                  </a:cubicBezTo>
                  <a:cubicBezTo>
                    <a:pt x="1716" y="1570"/>
                    <a:pt x="1654" y="1653"/>
                    <a:pt x="1549" y="1695"/>
                  </a:cubicBezTo>
                  <a:cubicBezTo>
                    <a:pt x="1465" y="1779"/>
                    <a:pt x="1340" y="1800"/>
                    <a:pt x="1235" y="1821"/>
                  </a:cubicBezTo>
                  <a:cubicBezTo>
                    <a:pt x="1151" y="1863"/>
                    <a:pt x="1131" y="1863"/>
                    <a:pt x="1047" y="1863"/>
                  </a:cubicBezTo>
                  <a:lnTo>
                    <a:pt x="879" y="1863"/>
                  </a:lnTo>
                  <a:lnTo>
                    <a:pt x="879" y="1821"/>
                  </a:lnTo>
                  <a:lnTo>
                    <a:pt x="1277" y="1130"/>
                  </a:lnTo>
                  <a:cubicBezTo>
                    <a:pt x="1277" y="1130"/>
                    <a:pt x="1277" y="1088"/>
                    <a:pt x="1298" y="1068"/>
                  </a:cubicBezTo>
                  <a:cubicBezTo>
                    <a:pt x="1298" y="1047"/>
                    <a:pt x="1340" y="1026"/>
                    <a:pt x="1361" y="984"/>
                  </a:cubicBezTo>
                  <a:cubicBezTo>
                    <a:pt x="1382" y="942"/>
                    <a:pt x="1403" y="921"/>
                    <a:pt x="1444" y="879"/>
                  </a:cubicBezTo>
                  <a:cubicBezTo>
                    <a:pt x="1465" y="837"/>
                    <a:pt x="1465" y="837"/>
                    <a:pt x="1486" y="816"/>
                  </a:cubicBezTo>
                  <a:lnTo>
                    <a:pt x="1612" y="670"/>
                  </a:lnTo>
                  <a:cubicBezTo>
                    <a:pt x="1675" y="628"/>
                    <a:pt x="1716" y="586"/>
                    <a:pt x="1779" y="544"/>
                  </a:cubicBezTo>
                  <a:cubicBezTo>
                    <a:pt x="1821" y="482"/>
                    <a:pt x="1905" y="461"/>
                    <a:pt x="1968" y="440"/>
                  </a:cubicBezTo>
                  <a:cubicBezTo>
                    <a:pt x="2009" y="419"/>
                    <a:pt x="2072" y="398"/>
                    <a:pt x="2135" y="398"/>
                  </a:cubicBezTo>
                  <a:close/>
                  <a:moveTo>
                    <a:pt x="1" y="3076"/>
                  </a:moveTo>
                  <a:lnTo>
                    <a:pt x="1" y="3118"/>
                  </a:lnTo>
                  <a:lnTo>
                    <a:pt x="2" y="3118"/>
                  </a:lnTo>
                  <a:cubicBezTo>
                    <a:pt x="1" y="3104"/>
                    <a:pt x="1" y="3090"/>
                    <a:pt x="1" y="3076"/>
                  </a:cubicBezTo>
                  <a:close/>
                  <a:moveTo>
                    <a:pt x="2114" y="0"/>
                  </a:moveTo>
                  <a:cubicBezTo>
                    <a:pt x="2009" y="0"/>
                    <a:pt x="1926" y="21"/>
                    <a:pt x="1821" y="42"/>
                  </a:cubicBezTo>
                  <a:cubicBezTo>
                    <a:pt x="1758" y="63"/>
                    <a:pt x="1633" y="126"/>
                    <a:pt x="1570" y="189"/>
                  </a:cubicBezTo>
                  <a:cubicBezTo>
                    <a:pt x="1486" y="231"/>
                    <a:pt x="1403" y="272"/>
                    <a:pt x="1340" y="356"/>
                  </a:cubicBezTo>
                  <a:cubicBezTo>
                    <a:pt x="1256" y="440"/>
                    <a:pt x="1193" y="482"/>
                    <a:pt x="1151" y="565"/>
                  </a:cubicBezTo>
                  <a:lnTo>
                    <a:pt x="796" y="1047"/>
                  </a:lnTo>
                  <a:lnTo>
                    <a:pt x="440" y="1758"/>
                  </a:lnTo>
                  <a:lnTo>
                    <a:pt x="84" y="2762"/>
                  </a:lnTo>
                  <a:lnTo>
                    <a:pt x="22" y="3118"/>
                  </a:lnTo>
                  <a:lnTo>
                    <a:pt x="2" y="3118"/>
                  </a:lnTo>
                  <a:cubicBezTo>
                    <a:pt x="8" y="3187"/>
                    <a:pt x="25" y="3251"/>
                    <a:pt x="43" y="3285"/>
                  </a:cubicBezTo>
                  <a:cubicBezTo>
                    <a:pt x="84" y="3348"/>
                    <a:pt x="126" y="3390"/>
                    <a:pt x="189" y="3432"/>
                  </a:cubicBezTo>
                  <a:cubicBezTo>
                    <a:pt x="231" y="3453"/>
                    <a:pt x="294" y="3474"/>
                    <a:pt x="356" y="3495"/>
                  </a:cubicBezTo>
                  <a:cubicBezTo>
                    <a:pt x="440" y="3537"/>
                    <a:pt x="503" y="3537"/>
                    <a:pt x="566" y="3537"/>
                  </a:cubicBezTo>
                  <a:cubicBezTo>
                    <a:pt x="754" y="3537"/>
                    <a:pt x="921" y="3495"/>
                    <a:pt x="1068" y="3432"/>
                  </a:cubicBezTo>
                  <a:cubicBezTo>
                    <a:pt x="1235" y="3348"/>
                    <a:pt x="1382" y="3265"/>
                    <a:pt x="1507" y="3160"/>
                  </a:cubicBezTo>
                  <a:cubicBezTo>
                    <a:pt x="1507" y="3160"/>
                    <a:pt x="1570" y="3139"/>
                    <a:pt x="1591" y="3118"/>
                  </a:cubicBezTo>
                  <a:cubicBezTo>
                    <a:pt x="1612" y="3076"/>
                    <a:pt x="1654" y="3055"/>
                    <a:pt x="1696" y="3034"/>
                  </a:cubicBezTo>
                  <a:cubicBezTo>
                    <a:pt x="1758" y="2993"/>
                    <a:pt x="1779" y="2972"/>
                    <a:pt x="1800" y="2951"/>
                  </a:cubicBezTo>
                  <a:lnTo>
                    <a:pt x="1863" y="2909"/>
                  </a:lnTo>
                  <a:lnTo>
                    <a:pt x="2637" y="2093"/>
                  </a:lnTo>
                  <a:lnTo>
                    <a:pt x="2721" y="1988"/>
                  </a:lnTo>
                  <a:lnTo>
                    <a:pt x="2595" y="2030"/>
                  </a:lnTo>
                  <a:lnTo>
                    <a:pt x="1382" y="2930"/>
                  </a:lnTo>
                  <a:lnTo>
                    <a:pt x="942" y="3160"/>
                  </a:lnTo>
                  <a:cubicBezTo>
                    <a:pt x="879" y="3181"/>
                    <a:pt x="838" y="3202"/>
                    <a:pt x="775" y="3202"/>
                  </a:cubicBezTo>
                  <a:lnTo>
                    <a:pt x="461" y="3202"/>
                  </a:lnTo>
                  <a:cubicBezTo>
                    <a:pt x="440" y="3202"/>
                    <a:pt x="419" y="3181"/>
                    <a:pt x="398" y="3181"/>
                  </a:cubicBezTo>
                  <a:cubicBezTo>
                    <a:pt x="356" y="3181"/>
                    <a:pt x="356" y="3160"/>
                    <a:pt x="356" y="3139"/>
                  </a:cubicBezTo>
                  <a:lnTo>
                    <a:pt x="356" y="3118"/>
                  </a:lnTo>
                  <a:lnTo>
                    <a:pt x="440" y="2741"/>
                  </a:lnTo>
                  <a:lnTo>
                    <a:pt x="775" y="1904"/>
                  </a:lnTo>
                  <a:lnTo>
                    <a:pt x="817" y="1904"/>
                  </a:lnTo>
                  <a:cubicBezTo>
                    <a:pt x="817" y="1904"/>
                    <a:pt x="838" y="1904"/>
                    <a:pt x="879" y="1925"/>
                  </a:cubicBezTo>
                  <a:cubicBezTo>
                    <a:pt x="942" y="1967"/>
                    <a:pt x="963" y="1967"/>
                    <a:pt x="963" y="1967"/>
                  </a:cubicBezTo>
                  <a:cubicBezTo>
                    <a:pt x="1026" y="1988"/>
                    <a:pt x="1047" y="1988"/>
                    <a:pt x="1068" y="1988"/>
                  </a:cubicBezTo>
                  <a:lnTo>
                    <a:pt x="1172" y="1988"/>
                  </a:lnTo>
                  <a:cubicBezTo>
                    <a:pt x="1298" y="1988"/>
                    <a:pt x="1403" y="1988"/>
                    <a:pt x="1549" y="1925"/>
                  </a:cubicBezTo>
                  <a:cubicBezTo>
                    <a:pt x="1675" y="1884"/>
                    <a:pt x="1779" y="1821"/>
                    <a:pt x="1884" y="1758"/>
                  </a:cubicBezTo>
                  <a:cubicBezTo>
                    <a:pt x="1988" y="1674"/>
                    <a:pt x="2093" y="1591"/>
                    <a:pt x="2177" y="1507"/>
                  </a:cubicBezTo>
                  <a:cubicBezTo>
                    <a:pt x="2281" y="1444"/>
                    <a:pt x="2344" y="1360"/>
                    <a:pt x="2428" y="1256"/>
                  </a:cubicBezTo>
                  <a:cubicBezTo>
                    <a:pt x="2512" y="1151"/>
                    <a:pt x="2595" y="1047"/>
                    <a:pt x="2658" y="921"/>
                  </a:cubicBezTo>
                  <a:cubicBezTo>
                    <a:pt x="2742" y="775"/>
                    <a:pt x="2763" y="649"/>
                    <a:pt x="2763" y="524"/>
                  </a:cubicBezTo>
                  <a:cubicBezTo>
                    <a:pt x="2763" y="419"/>
                    <a:pt x="2742" y="335"/>
                    <a:pt x="2721" y="293"/>
                  </a:cubicBezTo>
                  <a:lnTo>
                    <a:pt x="2553" y="126"/>
                  </a:lnTo>
                  <a:cubicBezTo>
                    <a:pt x="2491" y="63"/>
                    <a:pt x="2428" y="42"/>
                    <a:pt x="2344" y="21"/>
                  </a:cubicBezTo>
                  <a:cubicBezTo>
                    <a:pt x="2281" y="0"/>
                    <a:pt x="2198" y="0"/>
                    <a:pt x="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54"/>
            <p:cNvSpPr/>
            <p:nvPr/>
          </p:nvSpPr>
          <p:spPr>
            <a:xfrm>
              <a:off x="5510300" y="1472075"/>
              <a:ext cx="59125" cy="92100"/>
            </a:xfrm>
            <a:custGeom>
              <a:avLst/>
              <a:gdLst/>
              <a:ahLst/>
              <a:cxnLst/>
              <a:rect l="l" t="t" r="r" b="b"/>
              <a:pathLst>
                <a:path w="2365" h="3684" extrusionOk="0">
                  <a:moveTo>
                    <a:pt x="1695" y="1"/>
                  </a:moveTo>
                  <a:cubicBezTo>
                    <a:pt x="1590" y="1"/>
                    <a:pt x="1486" y="1"/>
                    <a:pt x="1381" y="43"/>
                  </a:cubicBezTo>
                  <a:cubicBezTo>
                    <a:pt x="1277" y="105"/>
                    <a:pt x="1193" y="147"/>
                    <a:pt x="1109" y="231"/>
                  </a:cubicBezTo>
                  <a:cubicBezTo>
                    <a:pt x="1046" y="315"/>
                    <a:pt x="984" y="398"/>
                    <a:pt x="942" y="503"/>
                  </a:cubicBezTo>
                  <a:cubicBezTo>
                    <a:pt x="900" y="608"/>
                    <a:pt x="879" y="733"/>
                    <a:pt x="879" y="838"/>
                  </a:cubicBezTo>
                  <a:cubicBezTo>
                    <a:pt x="879" y="942"/>
                    <a:pt x="879" y="1026"/>
                    <a:pt x="900" y="1131"/>
                  </a:cubicBezTo>
                  <a:cubicBezTo>
                    <a:pt x="900" y="1235"/>
                    <a:pt x="942" y="1298"/>
                    <a:pt x="984" y="1382"/>
                  </a:cubicBezTo>
                  <a:lnTo>
                    <a:pt x="1507" y="2512"/>
                  </a:lnTo>
                  <a:cubicBezTo>
                    <a:pt x="1528" y="2553"/>
                    <a:pt x="1528" y="2637"/>
                    <a:pt x="1569" y="2700"/>
                  </a:cubicBezTo>
                  <a:cubicBezTo>
                    <a:pt x="1590" y="2742"/>
                    <a:pt x="1590" y="2825"/>
                    <a:pt x="1590" y="2867"/>
                  </a:cubicBezTo>
                  <a:cubicBezTo>
                    <a:pt x="1590" y="3035"/>
                    <a:pt x="1528" y="3139"/>
                    <a:pt x="1465" y="3181"/>
                  </a:cubicBezTo>
                  <a:cubicBezTo>
                    <a:pt x="1381" y="3244"/>
                    <a:pt x="1277" y="3286"/>
                    <a:pt x="1151" y="3349"/>
                  </a:cubicBezTo>
                  <a:cubicBezTo>
                    <a:pt x="1067" y="3370"/>
                    <a:pt x="984" y="3390"/>
                    <a:pt x="879" y="3432"/>
                  </a:cubicBezTo>
                  <a:cubicBezTo>
                    <a:pt x="774" y="3453"/>
                    <a:pt x="670" y="3453"/>
                    <a:pt x="586" y="3453"/>
                  </a:cubicBezTo>
                  <a:cubicBezTo>
                    <a:pt x="461" y="3453"/>
                    <a:pt x="377" y="3453"/>
                    <a:pt x="335" y="3390"/>
                  </a:cubicBezTo>
                  <a:cubicBezTo>
                    <a:pt x="272" y="3370"/>
                    <a:pt x="251" y="3286"/>
                    <a:pt x="251" y="3160"/>
                  </a:cubicBezTo>
                  <a:cubicBezTo>
                    <a:pt x="251" y="3077"/>
                    <a:pt x="251" y="2972"/>
                    <a:pt x="272" y="2909"/>
                  </a:cubicBezTo>
                  <a:cubicBezTo>
                    <a:pt x="314" y="2825"/>
                    <a:pt x="314" y="2721"/>
                    <a:pt x="314" y="2637"/>
                  </a:cubicBezTo>
                  <a:cubicBezTo>
                    <a:pt x="314" y="2616"/>
                    <a:pt x="314" y="2595"/>
                    <a:pt x="272" y="2553"/>
                  </a:cubicBezTo>
                  <a:cubicBezTo>
                    <a:pt x="272" y="2553"/>
                    <a:pt x="251" y="2553"/>
                    <a:pt x="251" y="2595"/>
                  </a:cubicBezTo>
                  <a:cubicBezTo>
                    <a:pt x="251" y="2616"/>
                    <a:pt x="230" y="2616"/>
                    <a:pt x="230" y="2637"/>
                  </a:cubicBezTo>
                  <a:lnTo>
                    <a:pt x="42" y="3014"/>
                  </a:lnTo>
                  <a:cubicBezTo>
                    <a:pt x="42" y="3056"/>
                    <a:pt x="21" y="3077"/>
                    <a:pt x="21" y="3139"/>
                  </a:cubicBezTo>
                  <a:cubicBezTo>
                    <a:pt x="21" y="3168"/>
                    <a:pt x="21" y="3208"/>
                    <a:pt x="14" y="3208"/>
                  </a:cubicBezTo>
                  <a:cubicBezTo>
                    <a:pt x="11" y="3208"/>
                    <a:pt x="7" y="3200"/>
                    <a:pt x="0" y="3181"/>
                  </a:cubicBezTo>
                  <a:lnTo>
                    <a:pt x="0" y="3181"/>
                  </a:lnTo>
                  <a:cubicBezTo>
                    <a:pt x="0" y="3265"/>
                    <a:pt x="21" y="3370"/>
                    <a:pt x="42" y="3432"/>
                  </a:cubicBezTo>
                  <a:lnTo>
                    <a:pt x="209" y="3579"/>
                  </a:lnTo>
                  <a:cubicBezTo>
                    <a:pt x="251" y="3600"/>
                    <a:pt x="335" y="3642"/>
                    <a:pt x="419" y="3662"/>
                  </a:cubicBezTo>
                  <a:cubicBezTo>
                    <a:pt x="481" y="3683"/>
                    <a:pt x="586" y="3683"/>
                    <a:pt x="670" y="3683"/>
                  </a:cubicBezTo>
                  <a:cubicBezTo>
                    <a:pt x="774" y="3683"/>
                    <a:pt x="900" y="3683"/>
                    <a:pt x="1005" y="3662"/>
                  </a:cubicBezTo>
                  <a:cubicBezTo>
                    <a:pt x="1151" y="3642"/>
                    <a:pt x="1256" y="3600"/>
                    <a:pt x="1360" y="3558"/>
                  </a:cubicBezTo>
                  <a:cubicBezTo>
                    <a:pt x="1569" y="3474"/>
                    <a:pt x="1695" y="3390"/>
                    <a:pt x="1800" y="3265"/>
                  </a:cubicBezTo>
                  <a:cubicBezTo>
                    <a:pt x="1904" y="3160"/>
                    <a:pt x="1946" y="3014"/>
                    <a:pt x="1946" y="2805"/>
                  </a:cubicBezTo>
                  <a:cubicBezTo>
                    <a:pt x="1946" y="2700"/>
                    <a:pt x="1946" y="2616"/>
                    <a:pt x="1925" y="2533"/>
                  </a:cubicBezTo>
                  <a:lnTo>
                    <a:pt x="1841" y="2302"/>
                  </a:lnTo>
                  <a:lnTo>
                    <a:pt x="1256" y="963"/>
                  </a:lnTo>
                  <a:cubicBezTo>
                    <a:pt x="1214" y="942"/>
                    <a:pt x="1214" y="921"/>
                    <a:pt x="1214" y="859"/>
                  </a:cubicBezTo>
                  <a:lnTo>
                    <a:pt x="1214" y="754"/>
                  </a:lnTo>
                  <a:cubicBezTo>
                    <a:pt x="1214" y="608"/>
                    <a:pt x="1277" y="503"/>
                    <a:pt x="1381" y="398"/>
                  </a:cubicBezTo>
                  <a:cubicBezTo>
                    <a:pt x="1486" y="315"/>
                    <a:pt x="1590" y="252"/>
                    <a:pt x="1737" y="252"/>
                  </a:cubicBezTo>
                  <a:cubicBezTo>
                    <a:pt x="1841" y="252"/>
                    <a:pt x="1946" y="315"/>
                    <a:pt x="2030" y="357"/>
                  </a:cubicBezTo>
                  <a:cubicBezTo>
                    <a:pt x="2114" y="440"/>
                    <a:pt x="2155" y="524"/>
                    <a:pt x="2155" y="649"/>
                  </a:cubicBezTo>
                  <a:cubicBezTo>
                    <a:pt x="2155" y="712"/>
                    <a:pt x="2155" y="775"/>
                    <a:pt x="2134" y="838"/>
                  </a:cubicBezTo>
                  <a:cubicBezTo>
                    <a:pt x="2114" y="880"/>
                    <a:pt x="2114" y="963"/>
                    <a:pt x="2114" y="1026"/>
                  </a:cubicBezTo>
                  <a:cubicBezTo>
                    <a:pt x="2134" y="1026"/>
                    <a:pt x="2197" y="984"/>
                    <a:pt x="2218" y="963"/>
                  </a:cubicBezTo>
                  <a:cubicBezTo>
                    <a:pt x="2239" y="942"/>
                    <a:pt x="2260" y="880"/>
                    <a:pt x="2302" y="838"/>
                  </a:cubicBezTo>
                  <a:cubicBezTo>
                    <a:pt x="2323" y="775"/>
                    <a:pt x="2323" y="733"/>
                    <a:pt x="2344" y="670"/>
                  </a:cubicBezTo>
                  <a:cubicBezTo>
                    <a:pt x="2365" y="629"/>
                    <a:pt x="2365" y="566"/>
                    <a:pt x="2365" y="545"/>
                  </a:cubicBezTo>
                  <a:cubicBezTo>
                    <a:pt x="2365" y="461"/>
                    <a:pt x="2365" y="398"/>
                    <a:pt x="2323" y="315"/>
                  </a:cubicBezTo>
                  <a:cubicBezTo>
                    <a:pt x="2260" y="231"/>
                    <a:pt x="2218" y="189"/>
                    <a:pt x="2155" y="126"/>
                  </a:cubicBezTo>
                  <a:cubicBezTo>
                    <a:pt x="2114" y="85"/>
                    <a:pt x="2030" y="43"/>
                    <a:pt x="1946" y="22"/>
                  </a:cubicBezTo>
                  <a:cubicBezTo>
                    <a:pt x="1841" y="1"/>
                    <a:pt x="1779" y="1"/>
                    <a:pt x="16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54"/>
            <p:cNvSpPr/>
            <p:nvPr/>
          </p:nvSpPr>
          <p:spPr>
            <a:xfrm>
              <a:off x="5558950" y="1472075"/>
              <a:ext cx="59650" cy="92100"/>
            </a:xfrm>
            <a:custGeom>
              <a:avLst/>
              <a:gdLst/>
              <a:ahLst/>
              <a:cxnLst/>
              <a:rect l="l" t="t" r="r" b="b"/>
              <a:pathLst>
                <a:path w="2386" h="3684" extrusionOk="0">
                  <a:moveTo>
                    <a:pt x="1716" y="1"/>
                  </a:moveTo>
                  <a:cubicBezTo>
                    <a:pt x="1611" y="1"/>
                    <a:pt x="1507" y="1"/>
                    <a:pt x="1402" y="43"/>
                  </a:cubicBezTo>
                  <a:cubicBezTo>
                    <a:pt x="1297" y="105"/>
                    <a:pt x="1214" y="147"/>
                    <a:pt x="1130" y="231"/>
                  </a:cubicBezTo>
                  <a:cubicBezTo>
                    <a:pt x="1046" y="315"/>
                    <a:pt x="1004" y="398"/>
                    <a:pt x="942" y="503"/>
                  </a:cubicBezTo>
                  <a:cubicBezTo>
                    <a:pt x="921" y="608"/>
                    <a:pt x="900" y="733"/>
                    <a:pt x="900" y="838"/>
                  </a:cubicBezTo>
                  <a:cubicBezTo>
                    <a:pt x="900" y="942"/>
                    <a:pt x="900" y="1026"/>
                    <a:pt x="921" y="1131"/>
                  </a:cubicBezTo>
                  <a:cubicBezTo>
                    <a:pt x="921" y="1235"/>
                    <a:pt x="942" y="1298"/>
                    <a:pt x="1004" y="1382"/>
                  </a:cubicBezTo>
                  <a:lnTo>
                    <a:pt x="1528" y="2512"/>
                  </a:lnTo>
                  <a:cubicBezTo>
                    <a:pt x="1548" y="2553"/>
                    <a:pt x="1548" y="2637"/>
                    <a:pt x="1569" y="2700"/>
                  </a:cubicBezTo>
                  <a:cubicBezTo>
                    <a:pt x="1611" y="2742"/>
                    <a:pt x="1611" y="2825"/>
                    <a:pt x="1611" y="2867"/>
                  </a:cubicBezTo>
                  <a:cubicBezTo>
                    <a:pt x="1611" y="3035"/>
                    <a:pt x="1548" y="3139"/>
                    <a:pt x="1465" y="3181"/>
                  </a:cubicBezTo>
                  <a:cubicBezTo>
                    <a:pt x="1402" y="3244"/>
                    <a:pt x="1297" y="3286"/>
                    <a:pt x="1151" y="3349"/>
                  </a:cubicBezTo>
                  <a:cubicBezTo>
                    <a:pt x="1088" y="3370"/>
                    <a:pt x="1004" y="3390"/>
                    <a:pt x="900" y="3432"/>
                  </a:cubicBezTo>
                  <a:cubicBezTo>
                    <a:pt x="795" y="3453"/>
                    <a:pt x="691" y="3453"/>
                    <a:pt x="607" y="3453"/>
                  </a:cubicBezTo>
                  <a:cubicBezTo>
                    <a:pt x="481" y="3453"/>
                    <a:pt x="398" y="3453"/>
                    <a:pt x="356" y="3390"/>
                  </a:cubicBezTo>
                  <a:cubicBezTo>
                    <a:pt x="293" y="3370"/>
                    <a:pt x="272" y="3286"/>
                    <a:pt x="272" y="3160"/>
                  </a:cubicBezTo>
                  <a:cubicBezTo>
                    <a:pt x="272" y="3077"/>
                    <a:pt x="272" y="2972"/>
                    <a:pt x="293" y="2909"/>
                  </a:cubicBezTo>
                  <a:cubicBezTo>
                    <a:pt x="314" y="2825"/>
                    <a:pt x="314" y="2721"/>
                    <a:pt x="314" y="2637"/>
                  </a:cubicBezTo>
                  <a:cubicBezTo>
                    <a:pt x="314" y="2616"/>
                    <a:pt x="314" y="2595"/>
                    <a:pt x="293" y="2553"/>
                  </a:cubicBezTo>
                  <a:cubicBezTo>
                    <a:pt x="293" y="2553"/>
                    <a:pt x="272" y="2553"/>
                    <a:pt x="272" y="2595"/>
                  </a:cubicBezTo>
                  <a:cubicBezTo>
                    <a:pt x="272" y="2616"/>
                    <a:pt x="251" y="2616"/>
                    <a:pt x="251" y="2637"/>
                  </a:cubicBezTo>
                  <a:lnTo>
                    <a:pt x="63" y="3014"/>
                  </a:lnTo>
                  <a:cubicBezTo>
                    <a:pt x="63" y="3056"/>
                    <a:pt x="42" y="3077"/>
                    <a:pt x="42" y="3139"/>
                  </a:cubicBezTo>
                  <a:cubicBezTo>
                    <a:pt x="13" y="3168"/>
                    <a:pt x="4" y="3207"/>
                    <a:pt x="1" y="3208"/>
                  </a:cubicBezTo>
                  <a:lnTo>
                    <a:pt x="1" y="3208"/>
                  </a:lnTo>
                  <a:cubicBezTo>
                    <a:pt x="1" y="3199"/>
                    <a:pt x="0" y="3190"/>
                    <a:pt x="0" y="3181"/>
                  </a:cubicBezTo>
                  <a:lnTo>
                    <a:pt x="0" y="3181"/>
                  </a:lnTo>
                  <a:cubicBezTo>
                    <a:pt x="0" y="3200"/>
                    <a:pt x="0" y="3208"/>
                    <a:pt x="1" y="3208"/>
                  </a:cubicBezTo>
                  <a:cubicBezTo>
                    <a:pt x="1" y="3208"/>
                    <a:pt x="1" y="3208"/>
                    <a:pt x="1" y="3208"/>
                  </a:cubicBezTo>
                  <a:lnTo>
                    <a:pt x="1" y="3208"/>
                  </a:lnTo>
                  <a:cubicBezTo>
                    <a:pt x="9" y="3286"/>
                    <a:pt x="44" y="3376"/>
                    <a:pt x="63" y="3432"/>
                  </a:cubicBezTo>
                  <a:lnTo>
                    <a:pt x="209" y="3579"/>
                  </a:lnTo>
                  <a:cubicBezTo>
                    <a:pt x="272" y="3600"/>
                    <a:pt x="356" y="3642"/>
                    <a:pt x="419" y="3662"/>
                  </a:cubicBezTo>
                  <a:cubicBezTo>
                    <a:pt x="502" y="3683"/>
                    <a:pt x="607" y="3683"/>
                    <a:pt x="691" y="3683"/>
                  </a:cubicBezTo>
                  <a:cubicBezTo>
                    <a:pt x="795" y="3683"/>
                    <a:pt x="921" y="3683"/>
                    <a:pt x="1025" y="3662"/>
                  </a:cubicBezTo>
                  <a:cubicBezTo>
                    <a:pt x="1151" y="3642"/>
                    <a:pt x="1256" y="3600"/>
                    <a:pt x="1360" y="3558"/>
                  </a:cubicBezTo>
                  <a:cubicBezTo>
                    <a:pt x="1569" y="3474"/>
                    <a:pt x="1716" y="3390"/>
                    <a:pt x="1820" y="3265"/>
                  </a:cubicBezTo>
                  <a:cubicBezTo>
                    <a:pt x="1925" y="3160"/>
                    <a:pt x="1967" y="3014"/>
                    <a:pt x="1967" y="2805"/>
                  </a:cubicBezTo>
                  <a:cubicBezTo>
                    <a:pt x="1967" y="2700"/>
                    <a:pt x="1967" y="2616"/>
                    <a:pt x="1946" y="2533"/>
                  </a:cubicBezTo>
                  <a:lnTo>
                    <a:pt x="1862" y="2302"/>
                  </a:lnTo>
                  <a:lnTo>
                    <a:pt x="1256" y="963"/>
                  </a:lnTo>
                  <a:cubicBezTo>
                    <a:pt x="1235" y="942"/>
                    <a:pt x="1235" y="921"/>
                    <a:pt x="1235" y="859"/>
                  </a:cubicBezTo>
                  <a:lnTo>
                    <a:pt x="1235" y="754"/>
                  </a:lnTo>
                  <a:cubicBezTo>
                    <a:pt x="1235" y="608"/>
                    <a:pt x="1297" y="503"/>
                    <a:pt x="1402" y="398"/>
                  </a:cubicBezTo>
                  <a:cubicBezTo>
                    <a:pt x="1507" y="315"/>
                    <a:pt x="1611" y="252"/>
                    <a:pt x="1758" y="252"/>
                  </a:cubicBezTo>
                  <a:cubicBezTo>
                    <a:pt x="1862" y="252"/>
                    <a:pt x="1967" y="315"/>
                    <a:pt x="2051" y="357"/>
                  </a:cubicBezTo>
                  <a:cubicBezTo>
                    <a:pt x="2134" y="440"/>
                    <a:pt x="2176" y="524"/>
                    <a:pt x="2176" y="649"/>
                  </a:cubicBezTo>
                  <a:cubicBezTo>
                    <a:pt x="2176" y="712"/>
                    <a:pt x="2176" y="775"/>
                    <a:pt x="2155" y="838"/>
                  </a:cubicBezTo>
                  <a:cubicBezTo>
                    <a:pt x="2134" y="880"/>
                    <a:pt x="2134" y="963"/>
                    <a:pt x="2134" y="1026"/>
                  </a:cubicBezTo>
                  <a:cubicBezTo>
                    <a:pt x="2155" y="1026"/>
                    <a:pt x="2197" y="984"/>
                    <a:pt x="2239" y="963"/>
                  </a:cubicBezTo>
                  <a:cubicBezTo>
                    <a:pt x="2260" y="942"/>
                    <a:pt x="2281" y="880"/>
                    <a:pt x="2302" y="838"/>
                  </a:cubicBezTo>
                  <a:cubicBezTo>
                    <a:pt x="2344" y="775"/>
                    <a:pt x="2344" y="733"/>
                    <a:pt x="2364" y="670"/>
                  </a:cubicBezTo>
                  <a:cubicBezTo>
                    <a:pt x="2385" y="629"/>
                    <a:pt x="2385" y="566"/>
                    <a:pt x="2385" y="545"/>
                  </a:cubicBezTo>
                  <a:cubicBezTo>
                    <a:pt x="2385" y="461"/>
                    <a:pt x="2385" y="398"/>
                    <a:pt x="2344" y="315"/>
                  </a:cubicBezTo>
                  <a:cubicBezTo>
                    <a:pt x="2281" y="231"/>
                    <a:pt x="2239" y="189"/>
                    <a:pt x="2176" y="126"/>
                  </a:cubicBezTo>
                  <a:cubicBezTo>
                    <a:pt x="2134" y="85"/>
                    <a:pt x="2051" y="43"/>
                    <a:pt x="1967" y="22"/>
                  </a:cubicBezTo>
                  <a:cubicBezTo>
                    <a:pt x="1862" y="1"/>
                    <a:pt x="1779" y="1"/>
                    <a:pt x="17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0" name="Google Shape;770;p54"/>
          <p:cNvGrpSpPr/>
          <p:nvPr/>
        </p:nvGrpSpPr>
        <p:grpSpPr>
          <a:xfrm>
            <a:off x="5280839" y="4132700"/>
            <a:ext cx="454315" cy="394422"/>
            <a:chOff x="840300" y="2985900"/>
            <a:chExt cx="744900" cy="646700"/>
          </a:xfrm>
        </p:grpSpPr>
        <p:sp>
          <p:nvSpPr>
            <p:cNvPr id="771" name="Google Shape;771;p54"/>
            <p:cNvSpPr/>
            <p:nvPr/>
          </p:nvSpPr>
          <p:spPr>
            <a:xfrm>
              <a:off x="840300" y="3002125"/>
              <a:ext cx="744900" cy="630475"/>
            </a:xfrm>
            <a:custGeom>
              <a:avLst/>
              <a:gdLst/>
              <a:ahLst/>
              <a:cxnLst/>
              <a:rect l="l" t="t" r="r" b="b"/>
              <a:pathLst>
                <a:path w="29796" h="25219" extrusionOk="0">
                  <a:moveTo>
                    <a:pt x="24079" y="7316"/>
                  </a:moveTo>
                  <a:cubicBezTo>
                    <a:pt x="24316" y="7316"/>
                    <a:pt x="24555" y="7321"/>
                    <a:pt x="24795" y="7329"/>
                  </a:cubicBezTo>
                  <a:lnTo>
                    <a:pt x="24858" y="7329"/>
                  </a:lnTo>
                  <a:lnTo>
                    <a:pt x="24858" y="7371"/>
                  </a:lnTo>
                  <a:cubicBezTo>
                    <a:pt x="24753" y="12602"/>
                    <a:pt x="24878" y="17812"/>
                    <a:pt x="25192" y="23043"/>
                  </a:cubicBezTo>
                  <a:cubicBezTo>
                    <a:pt x="23979" y="23043"/>
                    <a:pt x="22640" y="23064"/>
                    <a:pt x="21280" y="23064"/>
                  </a:cubicBezTo>
                  <a:cubicBezTo>
                    <a:pt x="21342" y="23043"/>
                    <a:pt x="21405" y="22980"/>
                    <a:pt x="21405" y="22876"/>
                  </a:cubicBezTo>
                  <a:cubicBezTo>
                    <a:pt x="21510" y="17749"/>
                    <a:pt x="21489" y="12602"/>
                    <a:pt x="21384" y="7476"/>
                  </a:cubicBezTo>
                  <a:cubicBezTo>
                    <a:pt x="22295" y="7376"/>
                    <a:pt x="23179" y="7316"/>
                    <a:pt x="24079" y="7316"/>
                  </a:cubicBezTo>
                  <a:close/>
                  <a:moveTo>
                    <a:pt x="18811" y="9066"/>
                  </a:moveTo>
                  <a:cubicBezTo>
                    <a:pt x="18936" y="13711"/>
                    <a:pt x="18957" y="18335"/>
                    <a:pt x="18936" y="22980"/>
                  </a:cubicBezTo>
                  <a:cubicBezTo>
                    <a:pt x="18936" y="23022"/>
                    <a:pt x="18936" y="23064"/>
                    <a:pt x="18957" y="23085"/>
                  </a:cubicBezTo>
                  <a:cubicBezTo>
                    <a:pt x="17534" y="23064"/>
                    <a:pt x="16258" y="23064"/>
                    <a:pt x="15442" y="23064"/>
                  </a:cubicBezTo>
                  <a:cubicBezTo>
                    <a:pt x="15463" y="23043"/>
                    <a:pt x="15463" y="23022"/>
                    <a:pt x="15463" y="22980"/>
                  </a:cubicBezTo>
                  <a:cubicBezTo>
                    <a:pt x="15526" y="18440"/>
                    <a:pt x="15421" y="13878"/>
                    <a:pt x="15149" y="9338"/>
                  </a:cubicBezTo>
                  <a:cubicBezTo>
                    <a:pt x="16342" y="9171"/>
                    <a:pt x="17576" y="9108"/>
                    <a:pt x="18811" y="9066"/>
                  </a:cubicBezTo>
                  <a:close/>
                  <a:moveTo>
                    <a:pt x="10224" y="13593"/>
                  </a:moveTo>
                  <a:cubicBezTo>
                    <a:pt x="11111" y="13593"/>
                    <a:pt x="12002" y="13646"/>
                    <a:pt x="12868" y="13711"/>
                  </a:cubicBezTo>
                  <a:cubicBezTo>
                    <a:pt x="12806" y="16850"/>
                    <a:pt x="12910" y="19988"/>
                    <a:pt x="13182" y="23085"/>
                  </a:cubicBezTo>
                  <a:cubicBezTo>
                    <a:pt x="12073" y="23085"/>
                    <a:pt x="10943" y="23085"/>
                    <a:pt x="9793" y="23127"/>
                  </a:cubicBezTo>
                  <a:lnTo>
                    <a:pt x="9793" y="23064"/>
                  </a:lnTo>
                  <a:cubicBezTo>
                    <a:pt x="9500" y="19904"/>
                    <a:pt x="9395" y="16766"/>
                    <a:pt x="9479" y="13606"/>
                  </a:cubicBezTo>
                  <a:cubicBezTo>
                    <a:pt x="9726" y="13597"/>
                    <a:pt x="9975" y="13593"/>
                    <a:pt x="10224" y="13593"/>
                  </a:cubicBezTo>
                  <a:close/>
                  <a:moveTo>
                    <a:pt x="4812" y="16445"/>
                  </a:moveTo>
                  <a:cubicBezTo>
                    <a:pt x="5275" y="16445"/>
                    <a:pt x="5815" y="16565"/>
                    <a:pt x="6110" y="16578"/>
                  </a:cubicBezTo>
                  <a:cubicBezTo>
                    <a:pt x="7052" y="16661"/>
                    <a:pt x="7261" y="16912"/>
                    <a:pt x="7177" y="17833"/>
                  </a:cubicBezTo>
                  <a:cubicBezTo>
                    <a:pt x="7114" y="18565"/>
                    <a:pt x="7072" y="19298"/>
                    <a:pt x="7052" y="20030"/>
                  </a:cubicBezTo>
                  <a:cubicBezTo>
                    <a:pt x="6989" y="20909"/>
                    <a:pt x="6696" y="22311"/>
                    <a:pt x="7052" y="23127"/>
                  </a:cubicBezTo>
                  <a:cubicBezTo>
                    <a:pt x="5943" y="23127"/>
                    <a:pt x="4855" y="23148"/>
                    <a:pt x="3767" y="23148"/>
                  </a:cubicBezTo>
                  <a:cubicBezTo>
                    <a:pt x="3913" y="21767"/>
                    <a:pt x="3976" y="20344"/>
                    <a:pt x="4039" y="18963"/>
                  </a:cubicBezTo>
                  <a:cubicBezTo>
                    <a:pt x="4059" y="18544"/>
                    <a:pt x="3829" y="17059"/>
                    <a:pt x="4059" y="16703"/>
                  </a:cubicBezTo>
                  <a:cubicBezTo>
                    <a:pt x="4198" y="16504"/>
                    <a:pt x="4486" y="16445"/>
                    <a:pt x="4812" y="16445"/>
                  </a:cubicBezTo>
                  <a:close/>
                  <a:moveTo>
                    <a:pt x="1954" y="1"/>
                  </a:moveTo>
                  <a:cubicBezTo>
                    <a:pt x="1889" y="1"/>
                    <a:pt x="1821" y="37"/>
                    <a:pt x="1779" y="111"/>
                  </a:cubicBezTo>
                  <a:cubicBezTo>
                    <a:pt x="1549" y="550"/>
                    <a:pt x="1318" y="1010"/>
                    <a:pt x="1046" y="1471"/>
                  </a:cubicBezTo>
                  <a:cubicBezTo>
                    <a:pt x="959" y="1631"/>
                    <a:pt x="1094" y="1771"/>
                    <a:pt x="1227" y="1771"/>
                  </a:cubicBezTo>
                  <a:cubicBezTo>
                    <a:pt x="1285" y="1771"/>
                    <a:pt x="1343" y="1744"/>
                    <a:pt x="1381" y="1680"/>
                  </a:cubicBezTo>
                  <a:lnTo>
                    <a:pt x="1842" y="801"/>
                  </a:lnTo>
                  <a:lnTo>
                    <a:pt x="1842" y="801"/>
                  </a:lnTo>
                  <a:cubicBezTo>
                    <a:pt x="1214" y="8229"/>
                    <a:pt x="900" y="15699"/>
                    <a:pt x="900" y="23148"/>
                  </a:cubicBezTo>
                  <a:lnTo>
                    <a:pt x="272" y="23148"/>
                  </a:lnTo>
                  <a:cubicBezTo>
                    <a:pt x="0" y="23148"/>
                    <a:pt x="0" y="23545"/>
                    <a:pt x="272" y="23545"/>
                  </a:cubicBezTo>
                  <a:lnTo>
                    <a:pt x="900" y="23545"/>
                  </a:lnTo>
                  <a:lnTo>
                    <a:pt x="900" y="25031"/>
                  </a:lnTo>
                  <a:cubicBezTo>
                    <a:pt x="900" y="25156"/>
                    <a:pt x="994" y="25219"/>
                    <a:pt x="1088" y="25219"/>
                  </a:cubicBezTo>
                  <a:cubicBezTo>
                    <a:pt x="1182" y="25219"/>
                    <a:pt x="1277" y="25156"/>
                    <a:pt x="1277" y="25031"/>
                  </a:cubicBezTo>
                  <a:lnTo>
                    <a:pt x="1277" y="23545"/>
                  </a:lnTo>
                  <a:cubicBezTo>
                    <a:pt x="6445" y="23482"/>
                    <a:pt x="11613" y="23441"/>
                    <a:pt x="16760" y="23378"/>
                  </a:cubicBezTo>
                  <a:lnTo>
                    <a:pt x="25025" y="23294"/>
                  </a:lnTo>
                  <a:cubicBezTo>
                    <a:pt x="25739" y="23294"/>
                    <a:pt x="26577" y="23394"/>
                    <a:pt x="27373" y="23394"/>
                  </a:cubicBezTo>
                  <a:cubicBezTo>
                    <a:pt x="27837" y="23394"/>
                    <a:pt x="28286" y="23360"/>
                    <a:pt x="28687" y="23252"/>
                  </a:cubicBezTo>
                  <a:lnTo>
                    <a:pt x="28687" y="23252"/>
                  </a:lnTo>
                  <a:lnTo>
                    <a:pt x="28205" y="23692"/>
                  </a:lnTo>
                  <a:cubicBezTo>
                    <a:pt x="28055" y="23825"/>
                    <a:pt x="28185" y="24026"/>
                    <a:pt x="28351" y="24026"/>
                  </a:cubicBezTo>
                  <a:cubicBezTo>
                    <a:pt x="28392" y="24026"/>
                    <a:pt x="28435" y="24014"/>
                    <a:pt x="28477" y="23985"/>
                  </a:cubicBezTo>
                  <a:cubicBezTo>
                    <a:pt x="28875" y="23650"/>
                    <a:pt x="29272" y="23273"/>
                    <a:pt x="29670" y="22938"/>
                  </a:cubicBezTo>
                  <a:cubicBezTo>
                    <a:pt x="29795" y="22917"/>
                    <a:pt x="29754" y="22750"/>
                    <a:pt x="29649" y="22666"/>
                  </a:cubicBezTo>
                  <a:cubicBezTo>
                    <a:pt x="29126" y="22311"/>
                    <a:pt x="28561" y="21913"/>
                    <a:pt x="28038" y="21557"/>
                  </a:cubicBezTo>
                  <a:cubicBezTo>
                    <a:pt x="27998" y="21525"/>
                    <a:pt x="27960" y="21512"/>
                    <a:pt x="27925" y="21512"/>
                  </a:cubicBezTo>
                  <a:cubicBezTo>
                    <a:pt x="27777" y="21512"/>
                    <a:pt x="27693" y="21757"/>
                    <a:pt x="27829" y="21892"/>
                  </a:cubicBezTo>
                  <a:lnTo>
                    <a:pt x="28938" y="22666"/>
                  </a:lnTo>
                  <a:cubicBezTo>
                    <a:pt x="28875" y="22708"/>
                    <a:pt x="28854" y="22750"/>
                    <a:pt x="28854" y="22834"/>
                  </a:cubicBezTo>
                  <a:cubicBezTo>
                    <a:pt x="28854" y="22938"/>
                    <a:pt x="27473" y="22980"/>
                    <a:pt x="25548" y="23043"/>
                  </a:cubicBezTo>
                  <a:cubicBezTo>
                    <a:pt x="25213" y="17833"/>
                    <a:pt x="25109" y="12602"/>
                    <a:pt x="25213" y="7371"/>
                  </a:cubicBezTo>
                  <a:cubicBezTo>
                    <a:pt x="25213" y="7243"/>
                    <a:pt x="25101" y="7179"/>
                    <a:pt x="25003" y="7179"/>
                  </a:cubicBezTo>
                  <a:cubicBezTo>
                    <a:pt x="24989" y="7179"/>
                    <a:pt x="24975" y="7180"/>
                    <a:pt x="24962" y="7183"/>
                  </a:cubicBezTo>
                  <a:cubicBezTo>
                    <a:pt x="24983" y="7078"/>
                    <a:pt x="24920" y="6932"/>
                    <a:pt x="24774" y="6932"/>
                  </a:cubicBezTo>
                  <a:cubicBezTo>
                    <a:pt x="24584" y="6928"/>
                    <a:pt x="24394" y="6927"/>
                    <a:pt x="24205" y="6927"/>
                  </a:cubicBezTo>
                  <a:cubicBezTo>
                    <a:pt x="23229" y="6927"/>
                    <a:pt x="22265" y="6973"/>
                    <a:pt x="21300" y="7078"/>
                  </a:cubicBezTo>
                  <a:cubicBezTo>
                    <a:pt x="21238" y="7078"/>
                    <a:pt x="21196" y="7120"/>
                    <a:pt x="21154" y="7162"/>
                  </a:cubicBezTo>
                  <a:cubicBezTo>
                    <a:pt x="21049" y="7162"/>
                    <a:pt x="20945" y="7225"/>
                    <a:pt x="20945" y="7350"/>
                  </a:cubicBezTo>
                  <a:cubicBezTo>
                    <a:pt x="21049" y="12518"/>
                    <a:pt x="21091" y="17707"/>
                    <a:pt x="20987" y="22855"/>
                  </a:cubicBezTo>
                  <a:cubicBezTo>
                    <a:pt x="20987" y="22959"/>
                    <a:pt x="21028" y="23022"/>
                    <a:pt x="21112" y="23043"/>
                  </a:cubicBezTo>
                  <a:lnTo>
                    <a:pt x="19271" y="23043"/>
                  </a:lnTo>
                  <a:cubicBezTo>
                    <a:pt x="19313" y="23022"/>
                    <a:pt x="19313" y="22980"/>
                    <a:pt x="19313" y="22938"/>
                  </a:cubicBezTo>
                  <a:cubicBezTo>
                    <a:pt x="19355" y="18251"/>
                    <a:pt x="19313" y="13565"/>
                    <a:pt x="19166" y="8899"/>
                  </a:cubicBezTo>
                  <a:cubicBezTo>
                    <a:pt x="19166" y="8836"/>
                    <a:pt x="19145" y="8794"/>
                    <a:pt x="19124" y="8752"/>
                  </a:cubicBezTo>
                  <a:cubicBezTo>
                    <a:pt x="19104" y="8689"/>
                    <a:pt x="19041" y="8627"/>
                    <a:pt x="18936" y="8627"/>
                  </a:cubicBezTo>
                  <a:cubicBezTo>
                    <a:pt x="17660" y="8648"/>
                    <a:pt x="16383" y="8731"/>
                    <a:pt x="15086" y="8899"/>
                  </a:cubicBezTo>
                  <a:cubicBezTo>
                    <a:pt x="14982" y="8899"/>
                    <a:pt x="14940" y="8961"/>
                    <a:pt x="14919" y="9045"/>
                  </a:cubicBezTo>
                  <a:cubicBezTo>
                    <a:pt x="14814" y="9045"/>
                    <a:pt x="14710" y="9108"/>
                    <a:pt x="14730" y="9233"/>
                  </a:cubicBezTo>
                  <a:cubicBezTo>
                    <a:pt x="14982" y="13774"/>
                    <a:pt x="15086" y="18356"/>
                    <a:pt x="15044" y="22917"/>
                  </a:cubicBezTo>
                  <a:cubicBezTo>
                    <a:pt x="15044" y="22938"/>
                    <a:pt x="15044" y="22959"/>
                    <a:pt x="15065" y="22980"/>
                  </a:cubicBezTo>
                  <a:lnTo>
                    <a:pt x="13601" y="22980"/>
                  </a:lnTo>
                  <a:cubicBezTo>
                    <a:pt x="13287" y="19821"/>
                    <a:pt x="13182" y="16661"/>
                    <a:pt x="13287" y="13460"/>
                  </a:cubicBezTo>
                  <a:cubicBezTo>
                    <a:pt x="13287" y="13334"/>
                    <a:pt x="13182" y="13293"/>
                    <a:pt x="13098" y="13293"/>
                  </a:cubicBezTo>
                  <a:cubicBezTo>
                    <a:pt x="13078" y="13230"/>
                    <a:pt x="13036" y="13209"/>
                    <a:pt x="12952" y="13209"/>
                  </a:cubicBezTo>
                  <a:cubicBezTo>
                    <a:pt x="11979" y="13128"/>
                    <a:pt x="11018" y="13097"/>
                    <a:pt x="10050" y="13097"/>
                  </a:cubicBezTo>
                  <a:cubicBezTo>
                    <a:pt x="9770" y="13097"/>
                    <a:pt x="9489" y="13100"/>
                    <a:pt x="9207" y="13104"/>
                  </a:cubicBezTo>
                  <a:cubicBezTo>
                    <a:pt x="8997" y="13104"/>
                    <a:pt x="8976" y="13355"/>
                    <a:pt x="9102" y="13460"/>
                  </a:cubicBezTo>
                  <a:cubicBezTo>
                    <a:pt x="9018" y="16640"/>
                    <a:pt x="9123" y="19800"/>
                    <a:pt x="9416" y="22959"/>
                  </a:cubicBezTo>
                  <a:cubicBezTo>
                    <a:pt x="9416" y="22980"/>
                    <a:pt x="9416" y="22980"/>
                    <a:pt x="9437" y="23022"/>
                  </a:cubicBezTo>
                  <a:cubicBezTo>
                    <a:pt x="8788" y="23022"/>
                    <a:pt x="8140" y="23022"/>
                    <a:pt x="7449" y="23043"/>
                  </a:cubicBezTo>
                  <a:cubicBezTo>
                    <a:pt x="7491" y="22980"/>
                    <a:pt x="7491" y="22917"/>
                    <a:pt x="7449" y="22855"/>
                  </a:cubicBezTo>
                  <a:lnTo>
                    <a:pt x="7428" y="22834"/>
                  </a:lnTo>
                  <a:cubicBezTo>
                    <a:pt x="7386" y="22750"/>
                    <a:pt x="7324" y="22750"/>
                    <a:pt x="7282" y="22750"/>
                  </a:cubicBezTo>
                  <a:cubicBezTo>
                    <a:pt x="7407" y="22499"/>
                    <a:pt x="7428" y="22206"/>
                    <a:pt x="7407" y="21913"/>
                  </a:cubicBezTo>
                  <a:cubicBezTo>
                    <a:pt x="7407" y="21599"/>
                    <a:pt x="7428" y="21264"/>
                    <a:pt x="7428" y="20951"/>
                  </a:cubicBezTo>
                  <a:cubicBezTo>
                    <a:pt x="7449" y="20365"/>
                    <a:pt x="7491" y="19800"/>
                    <a:pt x="7512" y="19256"/>
                  </a:cubicBezTo>
                  <a:cubicBezTo>
                    <a:pt x="7554" y="18356"/>
                    <a:pt x="7826" y="17289"/>
                    <a:pt x="7700" y="16431"/>
                  </a:cubicBezTo>
                  <a:cubicBezTo>
                    <a:pt x="7700" y="16347"/>
                    <a:pt x="7616" y="16326"/>
                    <a:pt x="7554" y="16285"/>
                  </a:cubicBezTo>
                  <a:cubicBezTo>
                    <a:pt x="6549" y="15908"/>
                    <a:pt x="5001" y="16054"/>
                    <a:pt x="3892" y="15971"/>
                  </a:cubicBezTo>
                  <a:cubicBezTo>
                    <a:pt x="3787" y="15971"/>
                    <a:pt x="3683" y="16075"/>
                    <a:pt x="3683" y="16180"/>
                  </a:cubicBezTo>
                  <a:cubicBezTo>
                    <a:pt x="3683" y="18523"/>
                    <a:pt x="3620" y="20825"/>
                    <a:pt x="3369" y="23148"/>
                  </a:cubicBezTo>
                  <a:cubicBezTo>
                    <a:pt x="2699" y="23148"/>
                    <a:pt x="2009" y="23148"/>
                    <a:pt x="1339" y="23168"/>
                  </a:cubicBezTo>
                  <a:cubicBezTo>
                    <a:pt x="1318" y="15803"/>
                    <a:pt x="1632" y="8417"/>
                    <a:pt x="2260" y="1073"/>
                  </a:cubicBezTo>
                  <a:cubicBezTo>
                    <a:pt x="2427" y="1387"/>
                    <a:pt x="2616" y="1680"/>
                    <a:pt x="2804" y="1994"/>
                  </a:cubicBezTo>
                  <a:cubicBezTo>
                    <a:pt x="2842" y="2058"/>
                    <a:pt x="2900" y="2084"/>
                    <a:pt x="2958" y="2084"/>
                  </a:cubicBezTo>
                  <a:cubicBezTo>
                    <a:pt x="3091" y="2084"/>
                    <a:pt x="3226" y="1945"/>
                    <a:pt x="3139" y="1785"/>
                  </a:cubicBezTo>
                  <a:cubicBezTo>
                    <a:pt x="2846" y="1303"/>
                    <a:pt x="2595" y="864"/>
                    <a:pt x="2302" y="383"/>
                  </a:cubicBezTo>
                  <a:lnTo>
                    <a:pt x="2302" y="362"/>
                  </a:lnTo>
                  <a:cubicBezTo>
                    <a:pt x="2302" y="257"/>
                    <a:pt x="2260" y="215"/>
                    <a:pt x="2176" y="173"/>
                  </a:cubicBezTo>
                  <a:cubicBezTo>
                    <a:pt x="2155" y="153"/>
                    <a:pt x="2155" y="132"/>
                    <a:pt x="2114" y="111"/>
                  </a:cubicBezTo>
                  <a:cubicBezTo>
                    <a:pt x="2082" y="37"/>
                    <a:pt x="2019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54"/>
            <p:cNvSpPr/>
            <p:nvPr/>
          </p:nvSpPr>
          <p:spPr>
            <a:xfrm>
              <a:off x="952075" y="2985900"/>
              <a:ext cx="449800" cy="348175"/>
            </a:xfrm>
            <a:custGeom>
              <a:avLst/>
              <a:gdLst/>
              <a:ahLst/>
              <a:cxnLst/>
              <a:rect l="l" t="t" r="r" b="b"/>
              <a:pathLst>
                <a:path w="17992" h="13927" extrusionOk="0">
                  <a:moveTo>
                    <a:pt x="17749" y="0"/>
                  </a:moveTo>
                  <a:cubicBezTo>
                    <a:pt x="17714" y="0"/>
                    <a:pt x="17678" y="9"/>
                    <a:pt x="17646" y="27"/>
                  </a:cubicBezTo>
                  <a:cubicBezTo>
                    <a:pt x="17499" y="90"/>
                    <a:pt x="17353" y="174"/>
                    <a:pt x="17227" y="258"/>
                  </a:cubicBezTo>
                  <a:cubicBezTo>
                    <a:pt x="17196" y="237"/>
                    <a:pt x="17170" y="226"/>
                    <a:pt x="17143" y="226"/>
                  </a:cubicBezTo>
                  <a:cubicBezTo>
                    <a:pt x="17117" y="226"/>
                    <a:pt x="17091" y="237"/>
                    <a:pt x="17060" y="258"/>
                  </a:cubicBezTo>
                  <a:cubicBezTo>
                    <a:pt x="16746" y="404"/>
                    <a:pt x="16411" y="571"/>
                    <a:pt x="16097" y="739"/>
                  </a:cubicBezTo>
                  <a:cubicBezTo>
                    <a:pt x="15910" y="833"/>
                    <a:pt x="16008" y="1128"/>
                    <a:pt x="16181" y="1128"/>
                  </a:cubicBezTo>
                  <a:cubicBezTo>
                    <a:pt x="16201" y="1128"/>
                    <a:pt x="16222" y="1124"/>
                    <a:pt x="16244" y="1115"/>
                  </a:cubicBezTo>
                  <a:cubicBezTo>
                    <a:pt x="16327" y="1094"/>
                    <a:pt x="16432" y="1032"/>
                    <a:pt x="16516" y="1011"/>
                  </a:cubicBezTo>
                  <a:lnTo>
                    <a:pt x="16516" y="1011"/>
                  </a:lnTo>
                  <a:cubicBezTo>
                    <a:pt x="15783" y="1994"/>
                    <a:pt x="15051" y="2978"/>
                    <a:pt x="14256" y="3940"/>
                  </a:cubicBezTo>
                  <a:cubicBezTo>
                    <a:pt x="13879" y="4442"/>
                    <a:pt x="13461" y="4923"/>
                    <a:pt x="13042" y="5426"/>
                  </a:cubicBezTo>
                  <a:cubicBezTo>
                    <a:pt x="12730" y="5772"/>
                    <a:pt x="12531" y="5951"/>
                    <a:pt x="12317" y="5951"/>
                  </a:cubicBezTo>
                  <a:cubicBezTo>
                    <a:pt x="12131" y="5951"/>
                    <a:pt x="11933" y="5813"/>
                    <a:pt x="11640" y="5530"/>
                  </a:cubicBezTo>
                  <a:cubicBezTo>
                    <a:pt x="11341" y="5266"/>
                    <a:pt x="11027" y="4854"/>
                    <a:pt x="10624" y="4854"/>
                  </a:cubicBezTo>
                  <a:cubicBezTo>
                    <a:pt x="10548" y="4854"/>
                    <a:pt x="10468" y="4869"/>
                    <a:pt x="10385" y="4903"/>
                  </a:cubicBezTo>
                  <a:cubicBezTo>
                    <a:pt x="9653" y="5216"/>
                    <a:pt x="8816" y="6660"/>
                    <a:pt x="8335" y="7225"/>
                  </a:cubicBezTo>
                  <a:lnTo>
                    <a:pt x="6995" y="8794"/>
                  </a:lnTo>
                  <a:cubicBezTo>
                    <a:pt x="6671" y="9168"/>
                    <a:pt x="6503" y="9386"/>
                    <a:pt x="6278" y="9386"/>
                  </a:cubicBezTo>
                  <a:cubicBezTo>
                    <a:pt x="6126" y="9386"/>
                    <a:pt x="5948" y="9286"/>
                    <a:pt x="5677" y="9066"/>
                  </a:cubicBezTo>
                  <a:cubicBezTo>
                    <a:pt x="5339" y="8766"/>
                    <a:pt x="4764" y="8229"/>
                    <a:pt x="4226" y="8229"/>
                  </a:cubicBezTo>
                  <a:cubicBezTo>
                    <a:pt x="4165" y="8229"/>
                    <a:pt x="4105" y="8235"/>
                    <a:pt x="4045" y="8250"/>
                  </a:cubicBezTo>
                  <a:cubicBezTo>
                    <a:pt x="3417" y="8418"/>
                    <a:pt x="2936" y="9506"/>
                    <a:pt x="2622" y="9987"/>
                  </a:cubicBezTo>
                  <a:cubicBezTo>
                    <a:pt x="1785" y="11201"/>
                    <a:pt x="948" y="12435"/>
                    <a:pt x="91" y="13649"/>
                  </a:cubicBezTo>
                  <a:cubicBezTo>
                    <a:pt x="1" y="13798"/>
                    <a:pt x="146" y="13926"/>
                    <a:pt x="282" y="13926"/>
                  </a:cubicBezTo>
                  <a:cubicBezTo>
                    <a:pt x="337" y="13926"/>
                    <a:pt x="390" y="13906"/>
                    <a:pt x="425" y="13858"/>
                  </a:cubicBezTo>
                  <a:cubicBezTo>
                    <a:pt x="1179" y="12749"/>
                    <a:pt x="1911" y="11682"/>
                    <a:pt x="2685" y="10573"/>
                  </a:cubicBezTo>
                  <a:cubicBezTo>
                    <a:pt x="3097" y="9997"/>
                    <a:pt x="3670" y="8772"/>
                    <a:pt x="4545" y="8772"/>
                  </a:cubicBezTo>
                  <a:cubicBezTo>
                    <a:pt x="4560" y="8772"/>
                    <a:pt x="4574" y="8773"/>
                    <a:pt x="4589" y="8773"/>
                  </a:cubicBezTo>
                  <a:cubicBezTo>
                    <a:pt x="5112" y="8794"/>
                    <a:pt x="5782" y="9694"/>
                    <a:pt x="6158" y="10050"/>
                  </a:cubicBezTo>
                  <a:cubicBezTo>
                    <a:pt x="6200" y="10092"/>
                    <a:pt x="6253" y="10113"/>
                    <a:pt x="6305" y="10113"/>
                  </a:cubicBezTo>
                  <a:cubicBezTo>
                    <a:pt x="6357" y="10113"/>
                    <a:pt x="6410" y="10092"/>
                    <a:pt x="6451" y="10050"/>
                  </a:cubicBezTo>
                  <a:cubicBezTo>
                    <a:pt x="7330" y="9004"/>
                    <a:pt x="8230" y="7957"/>
                    <a:pt x="9109" y="6953"/>
                  </a:cubicBezTo>
                  <a:cubicBezTo>
                    <a:pt x="9339" y="6660"/>
                    <a:pt x="10113" y="5447"/>
                    <a:pt x="10448" y="5384"/>
                  </a:cubicBezTo>
                  <a:cubicBezTo>
                    <a:pt x="10490" y="5374"/>
                    <a:pt x="10533" y="5369"/>
                    <a:pt x="10576" y="5369"/>
                  </a:cubicBezTo>
                  <a:cubicBezTo>
                    <a:pt x="11178" y="5369"/>
                    <a:pt x="11878" y="6266"/>
                    <a:pt x="12268" y="6597"/>
                  </a:cubicBezTo>
                  <a:cubicBezTo>
                    <a:pt x="12310" y="6639"/>
                    <a:pt x="12362" y="6660"/>
                    <a:pt x="12415" y="6660"/>
                  </a:cubicBezTo>
                  <a:cubicBezTo>
                    <a:pt x="12467" y="6660"/>
                    <a:pt x="12519" y="6639"/>
                    <a:pt x="12561" y="6597"/>
                  </a:cubicBezTo>
                  <a:cubicBezTo>
                    <a:pt x="14214" y="4693"/>
                    <a:pt x="15783" y="2726"/>
                    <a:pt x="17248" y="697"/>
                  </a:cubicBezTo>
                  <a:cubicBezTo>
                    <a:pt x="17290" y="676"/>
                    <a:pt x="17332" y="634"/>
                    <a:pt x="17374" y="613"/>
                  </a:cubicBezTo>
                  <a:lnTo>
                    <a:pt x="17374" y="613"/>
                  </a:lnTo>
                  <a:cubicBezTo>
                    <a:pt x="17185" y="1053"/>
                    <a:pt x="17018" y="1471"/>
                    <a:pt x="16850" y="1931"/>
                  </a:cubicBezTo>
                  <a:cubicBezTo>
                    <a:pt x="16787" y="2071"/>
                    <a:pt x="16909" y="2165"/>
                    <a:pt x="17033" y="2165"/>
                  </a:cubicBezTo>
                  <a:cubicBezTo>
                    <a:pt x="17113" y="2165"/>
                    <a:pt x="17194" y="2126"/>
                    <a:pt x="17227" y="2036"/>
                  </a:cubicBezTo>
                  <a:cubicBezTo>
                    <a:pt x="17457" y="1429"/>
                    <a:pt x="17708" y="822"/>
                    <a:pt x="17959" y="216"/>
                  </a:cubicBezTo>
                  <a:cubicBezTo>
                    <a:pt x="17992" y="102"/>
                    <a:pt x="17873" y="0"/>
                    <a:pt x="1774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3" name="Google Shape;773;p54"/>
          <p:cNvGrpSpPr/>
          <p:nvPr/>
        </p:nvGrpSpPr>
        <p:grpSpPr>
          <a:xfrm>
            <a:off x="7518475" y="4522701"/>
            <a:ext cx="505950" cy="501225"/>
            <a:chOff x="2412550" y="2298475"/>
            <a:chExt cx="505950" cy="501225"/>
          </a:xfrm>
        </p:grpSpPr>
        <p:sp>
          <p:nvSpPr>
            <p:cNvPr id="774" name="Google Shape;774;p54"/>
            <p:cNvSpPr/>
            <p:nvPr/>
          </p:nvSpPr>
          <p:spPr>
            <a:xfrm>
              <a:off x="2414725" y="2356575"/>
              <a:ext cx="140450" cy="27575"/>
            </a:xfrm>
            <a:custGeom>
              <a:avLst/>
              <a:gdLst/>
              <a:ahLst/>
              <a:cxnLst/>
              <a:rect l="l" t="t" r="r" b="b"/>
              <a:pathLst>
                <a:path w="5618" h="1103" extrusionOk="0">
                  <a:moveTo>
                    <a:pt x="5396" y="0"/>
                  </a:moveTo>
                  <a:cubicBezTo>
                    <a:pt x="5370" y="0"/>
                    <a:pt x="5341" y="7"/>
                    <a:pt x="5312" y="24"/>
                  </a:cubicBezTo>
                  <a:cubicBezTo>
                    <a:pt x="4483" y="458"/>
                    <a:pt x="3283" y="776"/>
                    <a:pt x="2158" y="776"/>
                  </a:cubicBezTo>
                  <a:cubicBezTo>
                    <a:pt x="1492" y="776"/>
                    <a:pt x="853" y="665"/>
                    <a:pt x="332" y="400"/>
                  </a:cubicBezTo>
                  <a:cubicBezTo>
                    <a:pt x="305" y="389"/>
                    <a:pt x="279" y="384"/>
                    <a:pt x="254" y="384"/>
                  </a:cubicBezTo>
                  <a:cubicBezTo>
                    <a:pt x="90" y="384"/>
                    <a:pt x="1" y="602"/>
                    <a:pt x="165" y="693"/>
                  </a:cubicBezTo>
                  <a:cubicBezTo>
                    <a:pt x="737" y="979"/>
                    <a:pt x="1434" y="1103"/>
                    <a:pt x="2156" y="1103"/>
                  </a:cubicBezTo>
                  <a:cubicBezTo>
                    <a:pt x="3333" y="1103"/>
                    <a:pt x="4576" y="775"/>
                    <a:pt x="5458" y="296"/>
                  </a:cubicBezTo>
                  <a:cubicBezTo>
                    <a:pt x="5617" y="207"/>
                    <a:pt x="5538" y="0"/>
                    <a:pt x="539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54"/>
            <p:cNvSpPr/>
            <p:nvPr/>
          </p:nvSpPr>
          <p:spPr>
            <a:xfrm>
              <a:off x="2414125" y="2341500"/>
              <a:ext cx="138125" cy="33350"/>
            </a:xfrm>
            <a:custGeom>
              <a:avLst/>
              <a:gdLst/>
              <a:ahLst/>
              <a:cxnLst/>
              <a:rect l="l" t="t" r="r" b="b"/>
              <a:pathLst>
                <a:path w="5525" h="1334" extrusionOk="0">
                  <a:moveTo>
                    <a:pt x="2409" y="0"/>
                  </a:moveTo>
                  <a:cubicBezTo>
                    <a:pt x="2117" y="0"/>
                    <a:pt x="1834" y="19"/>
                    <a:pt x="1570" y="62"/>
                  </a:cubicBezTo>
                  <a:cubicBezTo>
                    <a:pt x="984" y="145"/>
                    <a:pt x="0" y="480"/>
                    <a:pt x="105" y="1212"/>
                  </a:cubicBezTo>
                  <a:cubicBezTo>
                    <a:pt x="113" y="1297"/>
                    <a:pt x="170" y="1334"/>
                    <a:pt x="232" y="1334"/>
                  </a:cubicBezTo>
                  <a:cubicBezTo>
                    <a:pt x="325" y="1334"/>
                    <a:pt x="431" y="1253"/>
                    <a:pt x="419" y="1129"/>
                  </a:cubicBezTo>
                  <a:cubicBezTo>
                    <a:pt x="333" y="499"/>
                    <a:pt x="1353" y="378"/>
                    <a:pt x="2161" y="378"/>
                  </a:cubicBezTo>
                  <a:cubicBezTo>
                    <a:pt x="2534" y="378"/>
                    <a:pt x="2861" y="404"/>
                    <a:pt x="3013" y="417"/>
                  </a:cubicBezTo>
                  <a:cubicBezTo>
                    <a:pt x="3788" y="501"/>
                    <a:pt x="4541" y="627"/>
                    <a:pt x="5315" y="773"/>
                  </a:cubicBezTo>
                  <a:cubicBezTo>
                    <a:pt x="5461" y="773"/>
                    <a:pt x="5524" y="564"/>
                    <a:pt x="5378" y="501"/>
                  </a:cubicBezTo>
                  <a:cubicBezTo>
                    <a:pt x="4535" y="225"/>
                    <a:pt x="3416" y="0"/>
                    <a:pt x="240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54"/>
            <p:cNvSpPr/>
            <p:nvPr/>
          </p:nvSpPr>
          <p:spPr>
            <a:xfrm>
              <a:off x="2538100" y="2298475"/>
              <a:ext cx="117200" cy="39275"/>
            </a:xfrm>
            <a:custGeom>
              <a:avLst/>
              <a:gdLst/>
              <a:ahLst/>
              <a:cxnLst/>
              <a:rect l="l" t="t" r="r" b="b"/>
              <a:pathLst>
                <a:path w="4688" h="1571" extrusionOk="0">
                  <a:moveTo>
                    <a:pt x="2290" y="215"/>
                  </a:moveTo>
                  <a:cubicBezTo>
                    <a:pt x="2310" y="227"/>
                    <a:pt x="2335" y="234"/>
                    <a:pt x="2365" y="234"/>
                  </a:cubicBezTo>
                  <a:cubicBezTo>
                    <a:pt x="2783" y="297"/>
                    <a:pt x="3746" y="297"/>
                    <a:pt x="4080" y="632"/>
                  </a:cubicBezTo>
                  <a:cubicBezTo>
                    <a:pt x="4666" y="1239"/>
                    <a:pt x="3076" y="1260"/>
                    <a:pt x="2825" y="1260"/>
                  </a:cubicBezTo>
                  <a:cubicBezTo>
                    <a:pt x="2323" y="1260"/>
                    <a:pt x="1507" y="1197"/>
                    <a:pt x="1025" y="946"/>
                  </a:cubicBezTo>
                  <a:cubicBezTo>
                    <a:pt x="481" y="632"/>
                    <a:pt x="753" y="506"/>
                    <a:pt x="1235" y="339"/>
                  </a:cubicBezTo>
                  <a:cubicBezTo>
                    <a:pt x="1600" y="238"/>
                    <a:pt x="1945" y="234"/>
                    <a:pt x="2290" y="215"/>
                  </a:cubicBezTo>
                  <a:close/>
                  <a:moveTo>
                    <a:pt x="2533" y="1"/>
                  </a:moveTo>
                  <a:cubicBezTo>
                    <a:pt x="2468" y="1"/>
                    <a:pt x="2411" y="2"/>
                    <a:pt x="2365" y="4"/>
                  </a:cubicBezTo>
                  <a:cubicBezTo>
                    <a:pt x="1988" y="4"/>
                    <a:pt x="0" y="46"/>
                    <a:pt x="209" y="841"/>
                  </a:cubicBezTo>
                  <a:cubicBezTo>
                    <a:pt x="293" y="1155"/>
                    <a:pt x="984" y="1260"/>
                    <a:pt x="1214" y="1301"/>
                  </a:cubicBezTo>
                  <a:cubicBezTo>
                    <a:pt x="1787" y="1470"/>
                    <a:pt x="2373" y="1571"/>
                    <a:pt x="2962" y="1571"/>
                  </a:cubicBezTo>
                  <a:cubicBezTo>
                    <a:pt x="3105" y="1571"/>
                    <a:pt x="3247" y="1565"/>
                    <a:pt x="3390" y="1552"/>
                  </a:cubicBezTo>
                  <a:cubicBezTo>
                    <a:pt x="3746" y="1490"/>
                    <a:pt x="4687" y="1385"/>
                    <a:pt x="4666" y="841"/>
                  </a:cubicBezTo>
                  <a:cubicBezTo>
                    <a:pt x="4647" y="119"/>
                    <a:pt x="3180" y="1"/>
                    <a:pt x="253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54"/>
            <p:cNvSpPr/>
            <p:nvPr/>
          </p:nvSpPr>
          <p:spPr>
            <a:xfrm>
              <a:off x="2597725" y="2370350"/>
              <a:ext cx="145575" cy="40225"/>
            </a:xfrm>
            <a:custGeom>
              <a:avLst/>
              <a:gdLst/>
              <a:ahLst/>
              <a:cxnLst/>
              <a:rect l="l" t="t" r="r" b="b"/>
              <a:pathLst>
                <a:path w="5823" h="1609" extrusionOk="0">
                  <a:moveTo>
                    <a:pt x="2525" y="324"/>
                  </a:moveTo>
                  <a:cubicBezTo>
                    <a:pt x="2695" y="324"/>
                    <a:pt x="2865" y="328"/>
                    <a:pt x="3036" y="329"/>
                  </a:cubicBezTo>
                  <a:lnTo>
                    <a:pt x="3036" y="329"/>
                  </a:lnTo>
                  <a:cubicBezTo>
                    <a:pt x="3051" y="366"/>
                    <a:pt x="3082" y="395"/>
                    <a:pt x="3123" y="395"/>
                  </a:cubicBezTo>
                  <a:cubicBezTo>
                    <a:pt x="3128" y="395"/>
                    <a:pt x="3134" y="394"/>
                    <a:pt x="3139" y="393"/>
                  </a:cubicBezTo>
                  <a:cubicBezTo>
                    <a:pt x="3213" y="389"/>
                    <a:pt x="3288" y="388"/>
                    <a:pt x="3363" y="388"/>
                  </a:cubicBezTo>
                  <a:cubicBezTo>
                    <a:pt x="3713" y="388"/>
                    <a:pt x="4071" y="425"/>
                    <a:pt x="4415" y="477"/>
                  </a:cubicBezTo>
                  <a:cubicBezTo>
                    <a:pt x="4792" y="519"/>
                    <a:pt x="5566" y="707"/>
                    <a:pt x="4897" y="1042"/>
                  </a:cubicBezTo>
                  <a:cubicBezTo>
                    <a:pt x="4551" y="1221"/>
                    <a:pt x="4035" y="1264"/>
                    <a:pt x="3532" y="1264"/>
                  </a:cubicBezTo>
                  <a:cubicBezTo>
                    <a:pt x="3152" y="1264"/>
                    <a:pt x="2778" y="1239"/>
                    <a:pt x="2490" y="1230"/>
                  </a:cubicBezTo>
                  <a:cubicBezTo>
                    <a:pt x="2093" y="1230"/>
                    <a:pt x="1674" y="1230"/>
                    <a:pt x="1319" y="1126"/>
                  </a:cubicBezTo>
                  <a:cubicBezTo>
                    <a:pt x="649" y="958"/>
                    <a:pt x="1068" y="519"/>
                    <a:pt x="1528" y="414"/>
                  </a:cubicBezTo>
                  <a:cubicBezTo>
                    <a:pt x="1854" y="339"/>
                    <a:pt x="2188" y="324"/>
                    <a:pt x="2525" y="324"/>
                  </a:cubicBezTo>
                  <a:close/>
                  <a:moveTo>
                    <a:pt x="2190" y="1"/>
                  </a:moveTo>
                  <a:cubicBezTo>
                    <a:pt x="1585" y="1"/>
                    <a:pt x="956" y="115"/>
                    <a:pt x="691" y="519"/>
                  </a:cubicBezTo>
                  <a:cubicBezTo>
                    <a:pt x="1" y="1523"/>
                    <a:pt x="1905" y="1544"/>
                    <a:pt x="2407" y="1565"/>
                  </a:cubicBezTo>
                  <a:cubicBezTo>
                    <a:pt x="2615" y="1579"/>
                    <a:pt x="3022" y="1608"/>
                    <a:pt x="3479" y="1608"/>
                  </a:cubicBezTo>
                  <a:cubicBezTo>
                    <a:pt x="4353" y="1608"/>
                    <a:pt x="5408" y="1502"/>
                    <a:pt x="5587" y="979"/>
                  </a:cubicBezTo>
                  <a:cubicBezTo>
                    <a:pt x="5823" y="273"/>
                    <a:pt x="4575" y="132"/>
                    <a:pt x="3742" y="132"/>
                  </a:cubicBezTo>
                  <a:cubicBezTo>
                    <a:pt x="3573" y="132"/>
                    <a:pt x="3421" y="137"/>
                    <a:pt x="3302" y="146"/>
                  </a:cubicBezTo>
                  <a:lnTo>
                    <a:pt x="3302" y="146"/>
                  </a:lnTo>
                  <a:cubicBezTo>
                    <a:pt x="3289" y="125"/>
                    <a:pt x="3269" y="109"/>
                    <a:pt x="3244" y="100"/>
                  </a:cubicBezTo>
                  <a:cubicBezTo>
                    <a:pt x="2978" y="50"/>
                    <a:pt x="2589" y="1"/>
                    <a:pt x="219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54"/>
            <p:cNvSpPr/>
            <p:nvPr/>
          </p:nvSpPr>
          <p:spPr>
            <a:xfrm>
              <a:off x="2412550" y="2369575"/>
              <a:ext cx="14675" cy="337800"/>
            </a:xfrm>
            <a:custGeom>
              <a:avLst/>
              <a:gdLst/>
              <a:ahLst/>
              <a:cxnLst/>
              <a:rect l="l" t="t" r="r" b="b"/>
              <a:pathLst>
                <a:path w="587" h="13512" extrusionOk="0">
                  <a:moveTo>
                    <a:pt x="471" y="1"/>
                  </a:moveTo>
                  <a:cubicBezTo>
                    <a:pt x="414" y="1"/>
                    <a:pt x="356" y="37"/>
                    <a:pt x="356" y="110"/>
                  </a:cubicBezTo>
                  <a:cubicBezTo>
                    <a:pt x="1" y="4483"/>
                    <a:pt x="42" y="8982"/>
                    <a:pt x="252" y="13355"/>
                  </a:cubicBezTo>
                  <a:cubicBezTo>
                    <a:pt x="252" y="13460"/>
                    <a:pt x="325" y="13512"/>
                    <a:pt x="398" y="13512"/>
                  </a:cubicBezTo>
                  <a:cubicBezTo>
                    <a:pt x="471" y="13512"/>
                    <a:pt x="545" y="13460"/>
                    <a:pt x="545" y="13355"/>
                  </a:cubicBezTo>
                  <a:cubicBezTo>
                    <a:pt x="503" y="8919"/>
                    <a:pt x="586" y="4525"/>
                    <a:pt x="586" y="110"/>
                  </a:cubicBezTo>
                  <a:cubicBezTo>
                    <a:pt x="586" y="37"/>
                    <a:pt x="529" y="1"/>
                    <a:pt x="47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54"/>
            <p:cNvSpPr/>
            <p:nvPr/>
          </p:nvSpPr>
          <p:spPr>
            <a:xfrm>
              <a:off x="2543325" y="2353100"/>
              <a:ext cx="22000" cy="362850"/>
            </a:xfrm>
            <a:custGeom>
              <a:avLst/>
              <a:gdLst/>
              <a:ahLst/>
              <a:cxnLst/>
              <a:rect l="l" t="t" r="r" b="b"/>
              <a:pathLst>
                <a:path w="880" h="14514" extrusionOk="0">
                  <a:moveTo>
                    <a:pt x="160" y="0"/>
                  </a:moveTo>
                  <a:cubicBezTo>
                    <a:pt x="100" y="0"/>
                    <a:pt x="42" y="47"/>
                    <a:pt x="42" y="142"/>
                  </a:cubicBezTo>
                  <a:cubicBezTo>
                    <a:pt x="0" y="2443"/>
                    <a:pt x="147" y="4766"/>
                    <a:pt x="189" y="7067"/>
                  </a:cubicBezTo>
                  <a:cubicBezTo>
                    <a:pt x="210" y="8176"/>
                    <a:pt x="252" y="9306"/>
                    <a:pt x="272" y="10394"/>
                  </a:cubicBezTo>
                  <a:cubicBezTo>
                    <a:pt x="293" y="11461"/>
                    <a:pt x="691" y="13324"/>
                    <a:pt x="168" y="14286"/>
                  </a:cubicBezTo>
                  <a:cubicBezTo>
                    <a:pt x="93" y="14405"/>
                    <a:pt x="199" y="14514"/>
                    <a:pt x="304" y="14514"/>
                  </a:cubicBezTo>
                  <a:cubicBezTo>
                    <a:pt x="346" y="14514"/>
                    <a:pt x="389" y="14496"/>
                    <a:pt x="419" y="14453"/>
                  </a:cubicBezTo>
                  <a:cubicBezTo>
                    <a:pt x="879" y="13721"/>
                    <a:pt x="628" y="12759"/>
                    <a:pt x="628" y="11943"/>
                  </a:cubicBezTo>
                  <a:cubicBezTo>
                    <a:pt x="607" y="10666"/>
                    <a:pt x="565" y="9369"/>
                    <a:pt x="524" y="8093"/>
                  </a:cubicBezTo>
                  <a:cubicBezTo>
                    <a:pt x="461" y="5456"/>
                    <a:pt x="461" y="2778"/>
                    <a:pt x="293" y="142"/>
                  </a:cubicBezTo>
                  <a:cubicBezTo>
                    <a:pt x="283" y="47"/>
                    <a:pt x="220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54"/>
            <p:cNvSpPr/>
            <p:nvPr/>
          </p:nvSpPr>
          <p:spPr>
            <a:xfrm>
              <a:off x="2415850" y="2700750"/>
              <a:ext cx="139675" cy="30450"/>
            </a:xfrm>
            <a:custGeom>
              <a:avLst/>
              <a:gdLst/>
              <a:ahLst/>
              <a:cxnLst/>
              <a:rect l="l" t="t" r="r" b="b"/>
              <a:pathLst>
                <a:path w="5587" h="1218" extrusionOk="0">
                  <a:moveTo>
                    <a:pt x="167" y="0"/>
                  </a:moveTo>
                  <a:cubicBezTo>
                    <a:pt x="78" y="0"/>
                    <a:pt x="0" y="85"/>
                    <a:pt x="57" y="171"/>
                  </a:cubicBezTo>
                  <a:cubicBezTo>
                    <a:pt x="498" y="941"/>
                    <a:pt x="1515" y="1217"/>
                    <a:pt x="2581" y="1217"/>
                  </a:cubicBezTo>
                  <a:cubicBezTo>
                    <a:pt x="3687" y="1217"/>
                    <a:pt x="4848" y="920"/>
                    <a:pt x="5476" y="568"/>
                  </a:cubicBezTo>
                  <a:cubicBezTo>
                    <a:pt x="5587" y="494"/>
                    <a:pt x="5535" y="307"/>
                    <a:pt x="5420" y="307"/>
                  </a:cubicBezTo>
                  <a:cubicBezTo>
                    <a:pt x="5405" y="307"/>
                    <a:pt x="5389" y="310"/>
                    <a:pt x="5371" y="317"/>
                  </a:cubicBezTo>
                  <a:cubicBezTo>
                    <a:pt x="4464" y="620"/>
                    <a:pt x="3611" y="814"/>
                    <a:pt x="2682" y="814"/>
                  </a:cubicBezTo>
                  <a:cubicBezTo>
                    <a:pt x="2454" y="814"/>
                    <a:pt x="2221" y="802"/>
                    <a:pt x="1982" y="778"/>
                  </a:cubicBezTo>
                  <a:cubicBezTo>
                    <a:pt x="1438" y="694"/>
                    <a:pt x="643" y="568"/>
                    <a:pt x="287" y="66"/>
                  </a:cubicBezTo>
                  <a:cubicBezTo>
                    <a:pt x="253" y="19"/>
                    <a:pt x="20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54"/>
            <p:cNvSpPr/>
            <p:nvPr/>
          </p:nvSpPr>
          <p:spPr>
            <a:xfrm>
              <a:off x="2419750" y="2393350"/>
              <a:ext cx="134900" cy="30875"/>
            </a:xfrm>
            <a:custGeom>
              <a:avLst/>
              <a:gdLst/>
              <a:ahLst/>
              <a:cxnLst/>
              <a:rect l="l" t="t" r="r" b="b"/>
              <a:pathLst>
                <a:path w="5396" h="1235" extrusionOk="0">
                  <a:moveTo>
                    <a:pt x="213" y="0"/>
                  </a:moveTo>
                  <a:cubicBezTo>
                    <a:pt x="112" y="0"/>
                    <a:pt x="0" y="99"/>
                    <a:pt x="68" y="185"/>
                  </a:cubicBezTo>
                  <a:cubicBezTo>
                    <a:pt x="652" y="967"/>
                    <a:pt x="1738" y="1235"/>
                    <a:pt x="2838" y="1235"/>
                  </a:cubicBezTo>
                  <a:cubicBezTo>
                    <a:pt x="3709" y="1235"/>
                    <a:pt x="4589" y="1067"/>
                    <a:pt x="5236" y="854"/>
                  </a:cubicBezTo>
                  <a:cubicBezTo>
                    <a:pt x="5396" y="814"/>
                    <a:pt x="5327" y="623"/>
                    <a:pt x="5212" y="623"/>
                  </a:cubicBezTo>
                  <a:cubicBezTo>
                    <a:pt x="5206" y="623"/>
                    <a:pt x="5201" y="623"/>
                    <a:pt x="5195" y="624"/>
                  </a:cubicBezTo>
                  <a:cubicBezTo>
                    <a:pt x="4502" y="757"/>
                    <a:pt x="3673" y="898"/>
                    <a:pt x="2861" y="898"/>
                  </a:cubicBezTo>
                  <a:cubicBezTo>
                    <a:pt x="1882" y="898"/>
                    <a:pt x="930" y="692"/>
                    <a:pt x="278" y="17"/>
                  </a:cubicBezTo>
                  <a:cubicBezTo>
                    <a:pt x="258" y="6"/>
                    <a:pt x="236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54"/>
            <p:cNvSpPr/>
            <p:nvPr/>
          </p:nvSpPr>
          <p:spPr>
            <a:xfrm>
              <a:off x="2416875" y="2442350"/>
              <a:ext cx="132400" cy="18625"/>
            </a:xfrm>
            <a:custGeom>
              <a:avLst/>
              <a:gdLst/>
              <a:ahLst/>
              <a:cxnLst/>
              <a:rect l="l" t="t" r="r" b="b"/>
              <a:pathLst>
                <a:path w="5296" h="745" extrusionOk="0">
                  <a:moveTo>
                    <a:pt x="135" y="1"/>
                  </a:moveTo>
                  <a:cubicBezTo>
                    <a:pt x="63" y="1"/>
                    <a:pt x="0" y="118"/>
                    <a:pt x="79" y="212"/>
                  </a:cubicBezTo>
                  <a:cubicBezTo>
                    <a:pt x="497" y="694"/>
                    <a:pt x="1439" y="694"/>
                    <a:pt x="2025" y="735"/>
                  </a:cubicBezTo>
                  <a:cubicBezTo>
                    <a:pt x="2166" y="741"/>
                    <a:pt x="2308" y="744"/>
                    <a:pt x="2451" y="744"/>
                  </a:cubicBezTo>
                  <a:cubicBezTo>
                    <a:pt x="3368" y="744"/>
                    <a:pt x="4310" y="622"/>
                    <a:pt x="5142" y="296"/>
                  </a:cubicBezTo>
                  <a:cubicBezTo>
                    <a:pt x="5296" y="238"/>
                    <a:pt x="5256" y="40"/>
                    <a:pt x="5102" y="40"/>
                  </a:cubicBezTo>
                  <a:cubicBezTo>
                    <a:pt x="5089" y="40"/>
                    <a:pt x="5074" y="42"/>
                    <a:pt x="5058" y="45"/>
                  </a:cubicBezTo>
                  <a:cubicBezTo>
                    <a:pt x="4284" y="233"/>
                    <a:pt x="3531" y="422"/>
                    <a:pt x="2715" y="443"/>
                  </a:cubicBezTo>
                  <a:cubicBezTo>
                    <a:pt x="2520" y="449"/>
                    <a:pt x="2260" y="461"/>
                    <a:pt x="1979" y="461"/>
                  </a:cubicBezTo>
                  <a:cubicBezTo>
                    <a:pt x="1326" y="461"/>
                    <a:pt x="555" y="396"/>
                    <a:pt x="204" y="45"/>
                  </a:cubicBezTo>
                  <a:cubicBezTo>
                    <a:pt x="183" y="14"/>
                    <a:pt x="158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54"/>
            <p:cNvSpPr/>
            <p:nvPr/>
          </p:nvSpPr>
          <p:spPr>
            <a:xfrm>
              <a:off x="2417525" y="2483225"/>
              <a:ext cx="127975" cy="24100"/>
            </a:xfrm>
            <a:custGeom>
              <a:avLst/>
              <a:gdLst/>
              <a:ahLst/>
              <a:cxnLst/>
              <a:rect l="l" t="t" r="r" b="b"/>
              <a:pathLst>
                <a:path w="5119" h="964" extrusionOk="0">
                  <a:moveTo>
                    <a:pt x="4950" y="0"/>
                  </a:moveTo>
                  <a:cubicBezTo>
                    <a:pt x="4930" y="0"/>
                    <a:pt x="4908" y="7"/>
                    <a:pt x="4886" y="21"/>
                  </a:cubicBezTo>
                  <a:cubicBezTo>
                    <a:pt x="4280" y="473"/>
                    <a:pt x="3542" y="642"/>
                    <a:pt x="2782" y="642"/>
                  </a:cubicBezTo>
                  <a:cubicBezTo>
                    <a:pt x="1890" y="642"/>
                    <a:pt x="968" y="408"/>
                    <a:pt x="199" y="126"/>
                  </a:cubicBezTo>
                  <a:cubicBezTo>
                    <a:pt x="187" y="122"/>
                    <a:pt x="175" y="120"/>
                    <a:pt x="163" y="120"/>
                  </a:cubicBezTo>
                  <a:cubicBezTo>
                    <a:pt x="59" y="120"/>
                    <a:pt x="0" y="278"/>
                    <a:pt x="94" y="335"/>
                  </a:cubicBezTo>
                  <a:cubicBezTo>
                    <a:pt x="824" y="677"/>
                    <a:pt x="1877" y="963"/>
                    <a:pt x="2874" y="963"/>
                  </a:cubicBezTo>
                  <a:cubicBezTo>
                    <a:pt x="3706" y="963"/>
                    <a:pt x="4499" y="764"/>
                    <a:pt x="5032" y="230"/>
                  </a:cubicBezTo>
                  <a:cubicBezTo>
                    <a:pt x="5119" y="144"/>
                    <a:pt x="5048" y="0"/>
                    <a:pt x="49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54"/>
            <p:cNvSpPr/>
            <p:nvPr/>
          </p:nvSpPr>
          <p:spPr>
            <a:xfrm>
              <a:off x="2417150" y="2529100"/>
              <a:ext cx="138475" cy="19800"/>
            </a:xfrm>
            <a:custGeom>
              <a:avLst/>
              <a:gdLst/>
              <a:ahLst/>
              <a:cxnLst/>
              <a:rect l="l" t="t" r="r" b="b"/>
              <a:pathLst>
                <a:path w="5539" h="792" extrusionOk="0">
                  <a:moveTo>
                    <a:pt x="5353" y="1"/>
                  </a:moveTo>
                  <a:cubicBezTo>
                    <a:pt x="5342" y="1"/>
                    <a:pt x="5331" y="3"/>
                    <a:pt x="5319" y="6"/>
                  </a:cubicBezTo>
                  <a:cubicBezTo>
                    <a:pt x="4321" y="312"/>
                    <a:pt x="3395" y="459"/>
                    <a:pt x="2457" y="459"/>
                  </a:cubicBezTo>
                  <a:cubicBezTo>
                    <a:pt x="1723" y="459"/>
                    <a:pt x="982" y="369"/>
                    <a:pt x="193" y="195"/>
                  </a:cubicBezTo>
                  <a:cubicBezTo>
                    <a:pt x="179" y="188"/>
                    <a:pt x="166" y="185"/>
                    <a:pt x="153" y="185"/>
                  </a:cubicBezTo>
                  <a:cubicBezTo>
                    <a:pt x="52" y="185"/>
                    <a:pt x="0" y="385"/>
                    <a:pt x="130" y="404"/>
                  </a:cubicBezTo>
                  <a:cubicBezTo>
                    <a:pt x="925" y="656"/>
                    <a:pt x="1764" y="791"/>
                    <a:pt x="2600" y="791"/>
                  </a:cubicBezTo>
                  <a:cubicBezTo>
                    <a:pt x="3570" y="791"/>
                    <a:pt x="4536" y="609"/>
                    <a:pt x="5424" y="216"/>
                  </a:cubicBezTo>
                  <a:cubicBezTo>
                    <a:pt x="5538" y="178"/>
                    <a:pt x="5462" y="1"/>
                    <a:pt x="535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54"/>
            <p:cNvSpPr/>
            <p:nvPr/>
          </p:nvSpPr>
          <p:spPr>
            <a:xfrm>
              <a:off x="2420350" y="2574825"/>
              <a:ext cx="131300" cy="22875"/>
            </a:xfrm>
            <a:custGeom>
              <a:avLst/>
              <a:gdLst/>
              <a:ahLst/>
              <a:cxnLst/>
              <a:rect l="l" t="t" r="r" b="b"/>
              <a:pathLst>
                <a:path w="5252" h="915" extrusionOk="0">
                  <a:moveTo>
                    <a:pt x="190" y="1"/>
                  </a:moveTo>
                  <a:cubicBezTo>
                    <a:pt x="75" y="1"/>
                    <a:pt x="0" y="178"/>
                    <a:pt x="107" y="249"/>
                  </a:cubicBezTo>
                  <a:cubicBezTo>
                    <a:pt x="820" y="667"/>
                    <a:pt x="1857" y="915"/>
                    <a:pt x="2860" y="915"/>
                  </a:cubicBezTo>
                  <a:cubicBezTo>
                    <a:pt x="3713" y="915"/>
                    <a:pt x="4542" y="736"/>
                    <a:pt x="5129" y="333"/>
                  </a:cubicBezTo>
                  <a:cubicBezTo>
                    <a:pt x="5252" y="262"/>
                    <a:pt x="5198" y="104"/>
                    <a:pt x="5079" y="104"/>
                  </a:cubicBezTo>
                  <a:cubicBezTo>
                    <a:pt x="5056" y="104"/>
                    <a:pt x="5030" y="110"/>
                    <a:pt x="5003" y="123"/>
                  </a:cubicBezTo>
                  <a:cubicBezTo>
                    <a:pt x="4349" y="436"/>
                    <a:pt x="3524" y="597"/>
                    <a:pt x="2701" y="597"/>
                  </a:cubicBezTo>
                  <a:cubicBezTo>
                    <a:pt x="1813" y="597"/>
                    <a:pt x="926" y="409"/>
                    <a:pt x="254" y="19"/>
                  </a:cubicBezTo>
                  <a:cubicBezTo>
                    <a:pt x="232" y="6"/>
                    <a:pt x="210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54"/>
            <p:cNvSpPr/>
            <p:nvPr/>
          </p:nvSpPr>
          <p:spPr>
            <a:xfrm>
              <a:off x="2416875" y="2625725"/>
              <a:ext cx="141825" cy="19475"/>
            </a:xfrm>
            <a:custGeom>
              <a:avLst/>
              <a:gdLst/>
              <a:ahLst/>
              <a:cxnLst/>
              <a:rect l="l" t="t" r="r" b="b"/>
              <a:pathLst>
                <a:path w="5673" h="779" extrusionOk="0">
                  <a:moveTo>
                    <a:pt x="5523" y="1"/>
                  </a:moveTo>
                  <a:cubicBezTo>
                    <a:pt x="5508" y="1"/>
                    <a:pt x="5493" y="4"/>
                    <a:pt x="5477" y="12"/>
                  </a:cubicBezTo>
                  <a:cubicBezTo>
                    <a:pt x="4691" y="340"/>
                    <a:pt x="3705" y="502"/>
                    <a:pt x="2728" y="502"/>
                  </a:cubicBezTo>
                  <a:cubicBezTo>
                    <a:pt x="1833" y="502"/>
                    <a:pt x="945" y="366"/>
                    <a:pt x="225" y="96"/>
                  </a:cubicBezTo>
                  <a:cubicBezTo>
                    <a:pt x="218" y="95"/>
                    <a:pt x="211" y="95"/>
                    <a:pt x="205" y="95"/>
                  </a:cubicBezTo>
                  <a:cubicBezTo>
                    <a:pt x="71" y="95"/>
                    <a:pt x="1" y="286"/>
                    <a:pt x="120" y="326"/>
                  </a:cubicBezTo>
                  <a:cubicBezTo>
                    <a:pt x="802" y="684"/>
                    <a:pt x="1526" y="778"/>
                    <a:pt x="2279" y="778"/>
                  </a:cubicBezTo>
                  <a:cubicBezTo>
                    <a:pt x="2451" y="778"/>
                    <a:pt x="2624" y="773"/>
                    <a:pt x="2799" y="766"/>
                  </a:cubicBezTo>
                  <a:cubicBezTo>
                    <a:pt x="3761" y="745"/>
                    <a:pt x="4745" y="745"/>
                    <a:pt x="5582" y="242"/>
                  </a:cubicBezTo>
                  <a:cubicBezTo>
                    <a:pt x="5673" y="169"/>
                    <a:pt x="5621" y="1"/>
                    <a:pt x="552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54"/>
            <p:cNvSpPr/>
            <p:nvPr/>
          </p:nvSpPr>
          <p:spPr>
            <a:xfrm>
              <a:off x="2418225" y="2668050"/>
              <a:ext cx="138850" cy="18675"/>
            </a:xfrm>
            <a:custGeom>
              <a:avLst/>
              <a:gdLst/>
              <a:ahLst/>
              <a:cxnLst/>
              <a:rect l="l" t="t" r="r" b="b"/>
              <a:pathLst>
                <a:path w="5554" h="747" extrusionOk="0">
                  <a:moveTo>
                    <a:pt x="5355" y="0"/>
                  </a:moveTo>
                  <a:cubicBezTo>
                    <a:pt x="5336" y="0"/>
                    <a:pt x="5317" y="5"/>
                    <a:pt x="5297" y="14"/>
                  </a:cubicBezTo>
                  <a:cubicBezTo>
                    <a:pt x="4635" y="406"/>
                    <a:pt x="3785" y="527"/>
                    <a:pt x="2911" y="527"/>
                  </a:cubicBezTo>
                  <a:cubicBezTo>
                    <a:pt x="1963" y="527"/>
                    <a:pt x="987" y="384"/>
                    <a:pt x="192" y="286"/>
                  </a:cubicBezTo>
                  <a:cubicBezTo>
                    <a:pt x="177" y="280"/>
                    <a:pt x="163" y="277"/>
                    <a:pt x="150" y="277"/>
                  </a:cubicBezTo>
                  <a:cubicBezTo>
                    <a:pt x="35" y="277"/>
                    <a:pt x="0" y="498"/>
                    <a:pt x="150" y="516"/>
                  </a:cubicBezTo>
                  <a:cubicBezTo>
                    <a:pt x="981" y="663"/>
                    <a:pt x="1838" y="746"/>
                    <a:pt x="2690" y="746"/>
                  </a:cubicBezTo>
                  <a:cubicBezTo>
                    <a:pt x="2932" y="746"/>
                    <a:pt x="3174" y="739"/>
                    <a:pt x="3414" y="726"/>
                  </a:cubicBezTo>
                  <a:cubicBezTo>
                    <a:pt x="4147" y="705"/>
                    <a:pt x="4858" y="684"/>
                    <a:pt x="5465" y="202"/>
                  </a:cubicBezTo>
                  <a:cubicBezTo>
                    <a:pt x="5553" y="131"/>
                    <a:pt x="5462" y="0"/>
                    <a:pt x="535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54"/>
            <p:cNvSpPr/>
            <p:nvPr/>
          </p:nvSpPr>
          <p:spPr>
            <a:xfrm>
              <a:off x="2542275" y="2317375"/>
              <a:ext cx="13100" cy="57450"/>
            </a:xfrm>
            <a:custGeom>
              <a:avLst/>
              <a:gdLst/>
              <a:ahLst/>
              <a:cxnLst/>
              <a:rect l="l" t="t" r="r" b="b"/>
              <a:pathLst>
                <a:path w="524" h="2298" extrusionOk="0">
                  <a:moveTo>
                    <a:pt x="211" y="1"/>
                  </a:moveTo>
                  <a:cubicBezTo>
                    <a:pt x="150" y="1"/>
                    <a:pt x="94" y="38"/>
                    <a:pt x="105" y="106"/>
                  </a:cubicBezTo>
                  <a:cubicBezTo>
                    <a:pt x="147" y="796"/>
                    <a:pt x="1" y="1550"/>
                    <a:pt x="147" y="2219"/>
                  </a:cubicBezTo>
                  <a:cubicBezTo>
                    <a:pt x="158" y="2272"/>
                    <a:pt x="210" y="2298"/>
                    <a:pt x="265" y="2298"/>
                  </a:cubicBezTo>
                  <a:cubicBezTo>
                    <a:pt x="320" y="2298"/>
                    <a:pt x="377" y="2272"/>
                    <a:pt x="398" y="2219"/>
                  </a:cubicBezTo>
                  <a:cubicBezTo>
                    <a:pt x="524" y="1571"/>
                    <a:pt x="524" y="713"/>
                    <a:pt x="335" y="85"/>
                  </a:cubicBezTo>
                  <a:cubicBezTo>
                    <a:pt x="316" y="27"/>
                    <a:pt x="262" y="1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54"/>
            <p:cNvSpPr/>
            <p:nvPr/>
          </p:nvSpPr>
          <p:spPr>
            <a:xfrm>
              <a:off x="2647425" y="2319875"/>
              <a:ext cx="9950" cy="57625"/>
            </a:xfrm>
            <a:custGeom>
              <a:avLst/>
              <a:gdLst/>
              <a:ahLst/>
              <a:cxnLst/>
              <a:rect l="l" t="t" r="r" b="b"/>
              <a:pathLst>
                <a:path w="398" h="2305" extrusionOk="0">
                  <a:moveTo>
                    <a:pt x="186" y="1"/>
                  </a:moveTo>
                  <a:cubicBezTo>
                    <a:pt x="126" y="1"/>
                    <a:pt x="63" y="37"/>
                    <a:pt x="63" y="111"/>
                  </a:cubicBezTo>
                  <a:cubicBezTo>
                    <a:pt x="63" y="801"/>
                    <a:pt x="0" y="1533"/>
                    <a:pt x="105" y="2203"/>
                  </a:cubicBezTo>
                  <a:cubicBezTo>
                    <a:pt x="114" y="2275"/>
                    <a:pt x="158" y="2305"/>
                    <a:pt x="205" y="2305"/>
                  </a:cubicBezTo>
                  <a:cubicBezTo>
                    <a:pt x="267" y="2305"/>
                    <a:pt x="335" y="2253"/>
                    <a:pt x="335" y="2182"/>
                  </a:cubicBezTo>
                  <a:cubicBezTo>
                    <a:pt x="398" y="1492"/>
                    <a:pt x="335" y="780"/>
                    <a:pt x="293" y="111"/>
                  </a:cubicBezTo>
                  <a:cubicBezTo>
                    <a:pt x="304" y="37"/>
                    <a:pt x="246" y="1"/>
                    <a:pt x="18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54"/>
            <p:cNvSpPr/>
            <p:nvPr/>
          </p:nvSpPr>
          <p:spPr>
            <a:xfrm>
              <a:off x="2555275" y="2641850"/>
              <a:ext cx="61150" cy="17025"/>
            </a:xfrm>
            <a:custGeom>
              <a:avLst/>
              <a:gdLst/>
              <a:ahLst/>
              <a:cxnLst/>
              <a:rect l="l" t="t" r="r" b="b"/>
              <a:pathLst>
                <a:path w="2446" h="681" extrusionOk="0">
                  <a:moveTo>
                    <a:pt x="172" y="1"/>
                  </a:moveTo>
                  <a:cubicBezTo>
                    <a:pt x="73" y="1"/>
                    <a:pt x="0" y="117"/>
                    <a:pt x="87" y="204"/>
                  </a:cubicBezTo>
                  <a:cubicBezTo>
                    <a:pt x="442" y="518"/>
                    <a:pt x="1009" y="680"/>
                    <a:pt x="1541" y="680"/>
                  </a:cubicBezTo>
                  <a:cubicBezTo>
                    <a:pt x="1826" y="680"/>
                    <a:pt x="2100" y="634"/>
                    <a:pt x="2326" y="539"/>
                  </a:cubicBezTo>
                  <a:cubicBezTo>
                    <a:pt x="2446" y="499"/>
                    <a:pt x="2414" y="307"/>
                    <a:pt x="2302" y="307"/>
                  </a:cubicBezTo>
                  <a:cubicBezTo>
                    <a:pt x="2296" y="307"/>
                    <a:pt x="2290" y="308"/>
                    <a:pt x="2284" y="309"/>
                  </a:cubicBezTo>
                  <a:cubicBezTo>
                    <a:pt x="2069" y="343"/>
                    <a:pt x="1836" y="363"/>
                    <a:pt x="1601" y="363"/>
                  </a:cubicBezTo>
                  <a:cubicBezTo>
                    <a:pt x="1107" y="363"/>
                    <a:pt x="603" y="271"/>
                    <a:pt x="234" y="16"/>
                  </a:cubicBezTo>
                  <a:cubicBezTo>
                    <a:pt x="213" y="5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54"/>
            <p:cNvSpPr/>
            <p:nvPr/>
          </p:nvSpPr>
          <p:spPr>
            <a:xfrm>
              <a:off x="2605050" y="2393125"/>
              <a:ext cx="16775" cy="322250"/>
            </a:xfrm>
            <a:custGeom>
              <a:avLst/>
              <a:gdLst/>
              <a:ahLst/>
              <a:cxnLst/>
              <a:rect l="l" t="t" r="r" b="b"/>
              <a:pathLst>
                <a:path w="671" h="12890" extrusionOk="0">
                  <a:moveTo>
                    <a:pt x="346" y="0"/>
                  </a:moveTo>
                  <a:cubicBezTo>
                    <a:pt x="288" y="0"/>
                    <a:pt x="231" y="37"/>
                    <a:pt x="231" y="110"/>
                  </a:cubicBezTo>
                  <a:cubicBezTo>
                    <a:pt x="84" y="4274"/>
                    <a:pt x="0" y="8584"/>
                    <a:pt x="210" y="12748"/>
                  </a:cubicBezTo>
                  <a:cubicBezTo>
                    <a:pt x="210" y="12842"/>
                    <a:pt x="272" y="12889"/>
                    <a:pt x="335" y="12889"/>
                  </a:cubicBezTo>
                  <a:cubicBezTo>
                    <a:pt x="398" y="12889"/>
                    <a:pt x="461" y="12842"/>
                    <a:pt x="461" y="12748"/>
                  </a:cubicBezTo>
                  <a:cubicBezTo>
                    <a:pt x="670" y="8584"/>
                    <a:pt x="628" y="4295"/>
                    <a:pt x="461" y="110"/>
                  </a:cubicBezTo>
                  <a:cubicBezTo>
                    <a:pt x="461" y="37"/>
                    <a:pt x="403" y="0"/>
                    <a:pt x="34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54"/>
            <p:cNvSpPr/>
            <p:nvPr/>
          </p:nvSpPr>
          <p:spPr>
            <a:xfrm>
              <a:off x="2730325" y="2396250"/>
              <a:ext cx="15450" cy="311800"/>
            </a:xfrm>
            <a:custGeom>
              <a:avLst/>
              <a:gdLst/>
              <a:ahLst/>
              <a:cxnLst/>
              <a:rect l="l" t="t" r="r" b="b"/>
              <a:pathLst>
                <a:path w="618" h="12472" extrusionOk="0">
                  <a:moveTo>
                    <a:pt x="121" y="1"/>
                  </a:moveTo>
                  <a:cubicBezTo>
                    <a:pt x="58" y="1"/>
                    <a:pt x="1" y="37"/>
                    <a:pt x="11" y="110"/>
                  </a:cubicBezTo>
                  <a:cubicBezTo>
                    <a:pt x="95" y="4191"/>
                    <a:pt x="199" y="8250"/>
                    <a:pt x="220" y="12330"/>
                  </a:cubicBezTo>
                  <a:cubicBezTo>
                    <a:pt x="220" y="12424"/>
                    <a:pt x="294" y="12471"/>
                    <a:pt x="369" y="12471"/>
                  </a:cubicBezTo>
                  <a:cubicBezTo>
                    <a:pt x="445" y="12471"/>
                    <a:pt x="524" y="12424"/>
                    <a:pt x="534" y="12330"/>
                  </a:cubicBezTo>
                  <a:cubicBezTo>
                    <a:pt x="618" y="8271"/>
                    <a:pt x="534" y="4170"/>
                    <a:pt x="262" y="110"/>
                  </a:cubicBezTo>
                  <a:cubicBezTo>
                    <a:pt x="252" y="37"/>
                    <a:pt x="184" y="1"/>
                    <a:pt x="12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54"/>
            <p:cNvSpPr/>
            <p:nvPr/>
          </p:nvSpPr>
          <p:spPr>
            <a:xfrm>
              <a:off x="2608575" y="2701350"/>
              <a:ext cx="135175" cy="32300"/>
            </a:xfrm>
            <a:custGeom>
              <a:avLst/>
              <a:gdLst/>
              <a:ahLst/>
              <a:cxnLst/>
              <a:rect l="l" t="t" r="r" b="b"/>
              <a:pathLst>
                <a:path w="5407" h="1292" extrusionOk="0">
                  <a:moveTo>
                    <a:pt x="5238" y="0"/>
                  </a:moveTo>
                  <a:cubicBezTo>
                    <a:pt x="5218" y="0"/>
                    <a:pt x="5196" y="7"/>
                    <a:pt x="5174" y="21"/>
                  </a:cubicBezTo>
                  <a:cubicBezTo>
                    <a:pt x="4386" y="531"/>
                    <a:pt x="3288" y="963"/>
                    <a:pt x="2255" y="963"/>
                  </a:cubicBezTo>
                  <a:cubicBezTo>
                    <a:pt x="1507" y="963"/>
                    <a:pt x="793" y="736"/>
                    <a:pt x="257" y="147"/>
                  </a:cubicBezTo>
                  <a:cubicBezTo>
                    <a:pt x="241" y="135"/>
                    <a:pt x="222" y="130"/>
                    <a:pt x="202" y="130"/>
                  </a:cubicBezTo>
                  <a:cubicBezTo>
                    <a:pt x="113" y="130"/>
                    <a:pt x="1" y="229"/>
                    <a:pt x="69" y="314"/>
                  </a:cubicBezTo>
                  <a:cubicBezTo>
                    <a:pt x="547" y="1013"/>
                    <a:pt x="1382" y="1292"/>
                    <a:pt x="2272" y="1292"/>
                  </a:cubicBezTo>
                  <a:cubicBezTo>
                    <a:pt x="3405" y="1292"/>
                    <a:pt x="4629" y="840"/>
                    <a:pt x="5321" y="230"/>
                  </a:cubicBezTo>
                  <a:cubicBezTo>
                    <a:pt x="5407" y="144"/>
                    <a:pt x="5336" y="0"/>
                    <a:pt x="523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54"/>
            <p:cNvSpPr/>
            <p:nvPr/>
          </p:nvSpPr>
          <p:spPr>
            <a:xfrm>
              <a:off x="2548700" y="2359200"/>
              <a:ext cx="106200" cy="19950"/>
            </a:xfrm>
            <a:custGeom>
              <a:avLst/>
              <a:gdLst/>
              <a:ahLst/>
              <a:cxnLst/>
              <a:rect l="l" t="t" r="r" b="b"/>
              <a:pathLst>
                <a:path w="4248" h="798" extrusionOk="0">
                  <a:moveTo>
                    <a:pt x="191" y="0"/>
                  </a:moveTo>
                  <a:cubicBezTo>
                    <a:pt x="123" y="0"/>
                    <a:pt x="0" y="133"/>
                    <a:pt x="78" y="211"/>
                  </a:cubicBezTo>
                  <a:cubicBezTo>
                    <a:pt x="581" y="651"/>
                    <a:pt x="1187" y="756"/>
                    <a:pt x="1836" y="776"/>
                  </a:cubicBezTo>
                  <a:cubicBezTo>
                    <a:pt x="2044" y="788"/>
                    <a:pt x="2260" y="798"/>
                    <a:pt x="2478" y="798"/>
                  </a:cubicBezTo>
                  <a:cubicBezTo>
                    <a:pt x="3050" y="798"/>
                    <a:pt x="3638" y="729"/>
                    <a:pt x="4138" y="442"/>
                  </a:cubicBezTo>
                  <a:cubicBezTo>
                    <a:pt x="4247" y="369"/>
                    <a:pt x="4197" y="200"/>
                    <a:pt x="4086" y="200"/>
                  </a:cubicBezTo>
                  <a:cubicBezTo>
                    <a:pt x="4069" y="200"/>
                    <a:pt x="4052" y="204"/>
                    <a:pt x="4033" y="211"/>
                  </a:cubicBezTo>
                  <a:cubicBezTo>
                    <a:pt x="3509" y="402"/>
                    <a:pt x="2898" y="510"/>
                    <a:pt x="2283" y="510"/>
                  </a:cubicBezTo>
                  <a:cubicBezTo>
                    <a:pt x="1548" y="510"/>
                    <a:pt x="808" y="356"/>
                    <a:pt x="204" y="2"/>
                  </a:cubicBezTo>
                  <a:cubicBezTo>
                    <a:pt x="200" y="1"/>
                    <a:pt x="19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54"/>
            <p:cNvSpPr/>
            <p:nvPr/>
          </p:nvSpPr>
          <p:spPr>
            <a:xfrm>
              <a:off x="2549925" y="2406650"/>
              <a:ext cx="63525" cy="20325"/>
            </a:xfrm>
            <a:custGeom>
              <a:avLst/>
              <a:gdLst/>
              <a:ahLst/>
              <a:cxnLst/>
              <a:rect l="l" t="t" r="r" b="b"/>
              <a:pathLst>
                <a:path w="2541" h="813" extrusionOk="0">
                  <a:moveTo>
                    <a:pt x="194" y="1"/>
                  </a:moveTo>
                  <a:cubicBezTo>
                    <a:pt x="86" y="1"/>
                    <a:pt x="0" y="125"/>
                    <a:pt x="92" y="218"/>
                  </a:cubicBezTo>
                  <a:cubicBezTo>
                    <a:pt x="518" y="598"/>
                    <a:pt x="1155" y="813"/>
                    <a:pt x="1760" y="813"/>
                  </a:cubicBezTo>
                  <a:cubicBezTo>
                    <a:pt x="1987" y="813"/>
                    <a:pt x="2209" y="782"/>
                    <a:pt x="2415" y="720"/>
                  </a:cubicBezTo>
                  <a:cubicBezTo>
                    <a:pt x="2540" y="678"/>
                    <a:pt x="2519" y="469"/>
                    <a:pt x="2394" y="469"/>
                  </a:cubicBezTo>
                  <a:cubicBezTo>
                    <a:pt x="2262" y="479"/>
                    <a:pt x="2137" y="484"/>
                    <a:pt x="2015" y="484"/>
                  </a:cubicBezTo>
                  <a:cubicBezTo>
                    <a:pt x="1379" y="484"/>
                    <a:pt x="853" y="342"/>
                    <a:pt x="239" y="8"/>
                  </a:cubicBezTo>
                  <a:cubicBezTo>
                    <a:pt x="224" y="3"/>
                    <a:pt x="209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54"/>
            <p:cNvSpPr/>
            <p:nvPr/>
          </p:nvSpPr>
          <p:spPr>
            <a:xfrm>
              <a:off x="2550950" y="2448550"/>
              <a:ext cx="63025" cy="17850"/>
            </a:xfrm>
            <a:custGeom>
              <a:avLst/>
              <a:gdLst/>
              <a:ahLst/>
              <a:cxnLst/>
              <a:rect l="l" t="t" r="r" b="b"/>
              <a:pathLst>
                <a:path w="2521" h="714" extrusionOk="0">
                  <a:moveTo>
                    <a:pt x="182" y="0"/>
                  </a:moveTo>
                  <a:cubicBezTo>
                    <a:pt x="75" y="0"/>
                    <a:pt x="1" y="159"/>
                    <a:pt x="114" y="215"/>
                  </a:cubicBezTo>
                  <a:cubicBezTo>
                    <a:pt x="518" y="525"/>
                    <a:pt x="1044" y="714"/>
                    <a:pt x="1562" y="714"/>
                  </a:cubicBezTo>
                  <a:cubicBezTo>
                    <a:pt x="1849" y="714"/>
                    <a:pt x="2134" y="656"/>
                    <a:pt x="2395" y="529"/>
                  </a:cubicBezTo>
                  <a:cubicBezTo>
                    <a:pt x="2520" y="487"/>
                    <a:pt x="2416" y="299"/>
                    <a:pt x="2290" y="299"/>
                  </a:cubicBezTo>
                  <a:cubicBezTo>
                    <a:pt x="2048" y="333"/>
                    <a:pt x="1818" y="353"/>
                    <a:pt x="1596" y="353"/>
                  </a:cubicBezTo>
                  <a:cubicBezTo>
                    <a:pt x="1126" y="353"/>
                    <a:pt x="687" y="262"/>
                    <a:pt x="219" y="6"/>
                  </a:cubicBezTo>
                  <a:cubicBezTo>
                    <a:pt x="206" y="2"/>
                    <a:pt x="194" y="0"/>
                    <a:pt x="18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54"/>
            <p:cNvSpPr/>
            <p:nvPr/>
          </p:nvSpPr>
          <p:spPr>
            <a:xfrm>
              <a:off x="2547800" y="2491775"/>
              <a:ext cx="66175" cy="20500"/>
            </a:xfrm>
            <a:custGeom>
              <a:avLst/>
              <a:gdLst/>
              <a:ahLst/>
              <a:cxnLst/>
              <a:rect l="l" t="t" r="r" b="b"/>
              <a:pathLst>
                <a:path w="2647" h="820" extrusionOk="0">
                  <a:moveTo>
                    <a:pt x="173" y="1"/>
                  </a:moveTo>
                  <a:cubicBezTo>
                    <a:pt x="99" y="1"/>
                    <a:pt x="1" y="65"/>
                    <a:pt x="31" y="139"/>
                  </a:cubicBezTo>
                  <a:cubicBezTo>
                    <a:pt x="210" y="655"/>
                    <a:pt x="788" y="820"/>
                    <a:pt x="1371" y="820"/>
                  </a:cubicBezTo>
                  <a:cubicBezTo>
                    <a:pt x="1806" y="820"/>
                    <a:pt x="2243" y="728"/>
                    <a:pt x="2521" y="621"/>
                  </a:cubicBezTo>
                  <a:cubicBezTo>
                    <a:pt x="2646" y="558"/>
                    <a:pt x="2604" y="370"/>
                    <a:pt x="2479" y="370"/>
                  </a:cubicBezTo>
                  <a:cubicBezTo>
                    <a:pt x="2183" y="421"/>
                    <a:pt x="1733" y="516"/>
                    <a:pt x="1306" y="516"/>
                  </a:cubicBezTo>
                  <a:cubicBezTo>
                    <a:pt x="857" y="516"/>
                    <a:pt x="433" y="410"/>
                    <a:pt x="240" y="35"/>
                  </a:cubicBezTo>
                  <a:cubicBezTo>
                    <a:pt x="228" y="11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54"/>
            <p:cNvSpPr/>
            <p:nvPr/>
          </p:nvSpPr>
          <p:spPr>
            <a:xfrm>
              <a:off x="2553275" y="2541550"/>
              <a:ext cx="65200" cy="19425"/>
            </a:xfrm>
            <a:custGeom>
              <a:avLst/>
              <a:gdLst/>
              <a:ahLst/>
              <a:cxnLst/>
              <a:rect l="l" t="t" r="r" b="b"/>
              <a:pathLst>
                <a:path w="2608" h="777" extrusionOk="0">
                  <a:moveTo>
                    <a:pt x="152" y="1"/>
                  </a:moveTo>
                  <a:cubicBezTo>
                    <a:pt x="76" y="1"/>
                    <a:pt x="1" y="137"/>
                    <a:pt x="84" y="220"/>
                  </a:cubicBezTo>
                  <a:cubicBezTo>
                    <a:pt x="483" y="566"/>
                    <a:pt x="1042" y="776"/>
                    <a:pt x="1591" y="776"/>
                  </a:cubicBezTo>
                  <a:cubicBezTo>
                    <a:pt x="1905" y="776"/>
                    <a:pt x="2216" y="707"/>
                    <a:pt x="2490" y="555"/>
                  </a:cubicBezTo>
                  <a:cubicBezTo>
                    <a:pt x="2607" y="476"/>
                    <a:pt x="2524" y="343"/>
                    <a:pt x="2410" y="343"/>
                  </a:cubicBezTo>
                  <a:cubicBezTo>
                    <a:pt x="2402" y="343"/>
                    <a:pt x="2394" y="344"/>
                    <a:pt x="2385" y="345"/>
                  </a:cubicBezTo>
                  <a:cubicBezTo>
                    <a:pt x="2083" y="407"/>
                    <a:pt x="1806" y="447"/>
                    <a:pt x="1540" y="447"/>
                  </a:cubicBezTo>
                  <a:cubicBezTo>
                    <a:pt x="1089" y="447"/>
                    <a:pt x="670" y="334"/>
                    <a:pt x="209" y="32"/>
                  </a:cubicBezTo>
                  <a:cubicBezTo>
                    <a:pt x="192" y="10"/>
                    <a:pt x="172" y="1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54"/>
            <p:cNvSpPr/>
            <p:nvPr/>
          </p:nvSpPr>
          <p:spPr>
            <a:xfrm>
              <a:off x="2556000" y="2591975"/>
              <a:ext cx="56925" cy="14525"/>
            </a:xfrm>
            <a:custGeom>
              <a:avLst/>
              <a:gdLst/>
              <a:ahLst/>
              <a:cxnLst/>
              <a:rect l="l" t="t" r="r" b="b"/>
              <a:pathLst>
                <a:path w="2277" h="581" extrusionOk="0">
                  <a:moveTo>
                    <a:pt x="187" y="1"/>
                  </a:moveTo>
                  <a:cubicBezTo>
                    <a:pt x="72" y="1"/>
                    <a:pt x="1" y="195"/>
                    <a:pt x="100" y="274"/>
                  </a:cubicBezTo>
                  <a:cubicBezTo>
                    <a:pt x="490" y="449"/>
                    <a:pt x="948" y="580"/>
                    <a:pt x="1403" y="580"/>
                  </a:cubicBezTo>
                  <a:cubicBezTo>
                    <a:pt x="1657" y="580"/>
                    <a:pt x="1911" y="539"/>
                    <a:pt x="2151" y="442"/>
                  </a:cubicBezTo>
                  <a:cubicBezTo>
                    <a:pt x="2276" y="400"/>
                    <a:pt x="2276" y="191"/>
                    <a:pt x="2109" y="191"/>
                  </a:cubicBezTo>
                  <a:cubicBezTo>
                    <a:pt x="1864" y="206"/>
                    <a:pt x="1631" y="221"/>
                    <a:pt x="1402" y="221"/>
                  </a:cubicBezTo>
                  <a:cubicBezTo>
                    <a:pt x="1003" y="221"/>
                    <a:pt x="617" y="175"/>
                    <a:pt x="205" y="2"/>
                  </a:cubicBezTo>
                  <a:cubicBezTo>
                    <a:pt x="199" y="1"/>
                    <a:pt x="193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54"/>
            <p:cNvSpPr/>
            <p:nvPr/>
          </p:nvSpPr>
          <p:spPr>
            <a:xfrm>
              <a:off x="2612975" y="2426525"/>
              <a:ext cx="120750" cy="26125"/>
            </a:xfrm>
            <a:custGeom>
              <a:avLst/>
              <a:gdLst/>
              <a:ahLst/>
              <a:cxnLst/>
              <a:rect l="l" t="t" r="r" b="b"/>
              <a:pathLst>
                <a:path w="4830" h="1045" extrusionOk="0">
                  <a:moveTo>
                    <a:pt x="157" y="1"/>
                  </a:moveTo>
                  <a:cubicBezTo>
                    <a:pt x="63" y="1"/>
                    <a:pt x="0" y="154"/>
                    <a:pt x="102" y="239"/>
                  </a:cubicBezTo>
                  <a:cubicBezTo>
                    <a:pt x="864" y="813"/>
                    <a:pt x="1827" y="1045"/>
                    <a:pt x="2795" y="1045"/>
                  </a:cubicBezTo>
                  <a:cubicBezTo>
                    <a:pt x="3449" y="1045"/>
                    <a:pt x="4106" y="939"/>
                    <a:pt x="4705" y="762"/>
                  </a:cubicBezTo>
                  <a:cubicBezTo>
                    <a:pt x="4821" y="723"/>
                    <a:pt x="4830" y="506"/>
                    <a:pt x="4715" y="506"/>
                  </a:cubicBezTo>
                  <a:cubicBezTo>
                    <a:pt x="4706" y="506"/>
                    <a:pt x="4695" y="507"/>
                    <a:pt x="4684" y="511"/>
                  </a:cubicBezTo>
                  <a:cubicBezTo>
                    <a:pt x="3992" y="573"/>
                    <a:pt x="3348" y="646"/>
                    <a:pt x="2724" y="646"/>
                  </a:cubicBezTo>
                  <a:cubicBezTo>
                    <a:pt x="1879" y="646"/>
                    <a:pt x="1071" y="511"/>
                    <a:pt x="227" y="29"/>
                  </a:cubicBezTo>
                  <a:cubicBezTo>
                    <a:pt x="203" y="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54"/>
            <p:cNvSpPr/>
            <p:nvPr/>
          </p:nvSpPr>
          <p:spPr>
            <a:xfrm>
              <a:off x="2611750" y="2478250"/>
              <a:ext cx="127600" cy="21700"/>
            </a:xfrm>
            <a:custGeom>
              <a:avLst/>
              <a:gdLst/>
              <a:ahLst/>
              <a:cxnLst/>
              <a:rect l="l" t="t" r="r" b="b"/>
              <a:pathLst>
                <a:path w="5104" h="868" extrusionOk="0">
                  <a:moveTo>
                    <a:pt x="185" y="0"/>
                  </a:moveTo>
                  <a:cubicBezTo>
                    <a:pt x="67" y="0"/>
                    <a:pt x="1" y="186"/>
                    <a:pt x="130" y="241"/>
                  </a:cubicBezTo>
                  <a:cubicBezTo>
                    <a:pt x="920" y="648"/>
                    <a:pt x="1872" y="867"/>
                    <a:pt x="2817" y="867"/>
                  </a:cubicBezTo>
                  <a:cubicBezTo>
                    <a:pt x="3573" y="867"/>
                    <a:pt x="4324" y="727"/>
                    <a:pt x="4984" y="429"/>
                  </a:cubicBezTo>
                  <a:cubicBezTo>
                    <a:pt x="5104" y="370"/>
                    <a:pt x="5015" y="177"/>
                    <a:pt x="4897" y="177"/>
                  </a:cubicBezTo>
                  <a:cubicBezTo>
                    <a:pt x="4891" y="177"/>
                    <a:pt x="4886" y="177"/>
                    <a:pt x="4880" y="178"/>
                  </a:cubicBezTo>
                  <a:cubicBezTo>
                    <a:pt x="4127" y="354"/>
                    <a:pt x="3407" y="457"/>
                    <a:pt x="2692" y="457"/>
                  </a:cubicBezTo>
                  <a:cubicBezTo>
                    <a:pt x="1878" y="457"/>
                    <a:pt x="1071" y="323"/>
                    <a:pt x="235" y="11"/>
                  </a:cubicBezTo>
                  <a:cubicBezTo>
                    <a:pt x="217" y="3"/>
                    <a:pt x="201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54"/>
            <p:cNvSpPr/>
            <p:nvPr/>
          </p:nvSpPr>
          <p:spPr>
            <a:xfrm>
              <a:off x="2618125" y="2537000"/>
              <a:ext cx="119275" cy="20525"/>
            </a:xfrm>
            <a:custGeom>
              <a:avLst/>
              <a:gdLst/>
              <a:ahLst/>
              <a:cxnLst/>
              <a:rect l="l" t="t" r="r" b="b"/>
              <a:pathLst>
                <a:path w="4771" h="821" extrusionOk="0">
                  <a:moveTo>
                    <a:pt x="161" y="0"/>
                  </a:moveTo>
                  <a:cubicBezTo>
                    <a:pt x="55" y="0"/>
                    <a:pt x="1" y="182"/>
                    <a:pt x="105" y="234"/>
                  </a:cubicBezTo>
                  <a:cubicBezTo>
                    <a:pt x="858" y="737"/>
                    <a:pt x="1716" y="820"/>
                    <a:pt x="2616" y="820"/>
                  </a:cubicBezTo>
                  <a:cubicBezTo>
                    <a:pt x="3348" y="820"/>
                    <a:pt x="4123" y="820"/>
                    <a:pt x="4687" y="276"/>
                  </a:cubicBezTo>
                  <a:cubicBezTo>
                    <a:pt x="4771" y="193"/>
                    <a:pt x="4695" y="57"/>
                    <a:pt x="4598" y="57"/>
                  </a:cubicBezTo>
                  <a:cubicBezTo>
                    <a:pt x="4573" y="57"/>
                    <a:pt x="4546" y="66"/>
                    <a:pt x="4520" y="88"/>
                  </a:cubicBezTo>
                  <a:cubicBezTo>
                    <a:pt x="4034" y="431"/>
                    <a:pt x="3332" y="579"/>
                    <a:pt x="2606" y="579"/>
                  </a:cubicBezTo>
                  <a:cubicBezTo>
                    <a:pt x="1737" y="579"/>
                    <a:pt x="835" y="367"/>
                    <a:pt x="231" y="25"/>
                  </a:cubicBezTo>
                  <a:cubicBezTo>
                    <a:pt x="206" y="8"/>
                    <a:pt x="182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54"/>
            <p:cNvSpPr/>
            <p:nvPr/>
          </p:nvSpPr>
          <p:spPr>
            <a:xfrm>
              <a:off x="2615475" y="2583650"/>
              <a:ext cx="129675" cy="24225"/>
            </a:xfrm>
            <a:custGeom>
              <a:avLst/>
              <a:gdLst/>
              <a:ahLst/>
              <a:cxnLst/>
              <a:rect l="l" t="t" r="r" b="b"/>
              <a:pathLst>
                <a:path w="5187" h="969" extrusionOk="0">
                  <a:moveTo>
                    <a:pt x="5020" y="1"/>
                  </a:moveTo>
                  <a:cubicBezTo>
                    <a:pt x="4996" y="1"/>
                    <a:pt x="4969" y="7"/>
                    <a:pt x="4940" y="21"/>
                  </a:cubicBezTo>
                  <a:cubicBezTo>
                    <a:pt x="4102" y="402"/>
                    <a:pt x="3292" y="613"/>
                    <a:pt x="2481" y="613"/>
                  </a:cubicBezTo>
                  <a:cubicBezTo>
                    <a:pt x="1733" y="613"/>
                    <a:pt x="984" y="434"/>
                    <a:pt x="211" y="42"/>
                  </a:cubicBezTo>
                  <a:cubicBezTo>
                    <a:pt x="195" y="33"/>
                    <a:pt x="179" y="29"/>
                    <a:pt x="163" y="29"/>
                  </a:cubicBezTo>
                  <a:cubicBezTo>
                    <a:pt x="74" y="29"/>
                    <a:pt x="0" y="160"/>
                    <a:pt x="107" y="231"/>
                  </a:cubicBezTo>
                  <a:cubicBezTo>
                    <a:pt x="844" y="711"/>
                    <a:pt x="1750" y="969"/>
                    <a:pt x="2650" y="969"/>
                  </a:cubicBezTo>
                  <a:cubicBezTo>
                    <a:pt x="3513" y="969"/>
                    <a:pt x="4369" y="732"/>
                    <a:pt x="5065" y="231"/>
                  </a:cubicBezTo>
                  <a:cubicBezTo>
                    <a:pt x="5186" y="144"/>
                    <a:pt x="5136" y="1"/>
                    <a:pt x="502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54"/>
            <p:cNvSpPr/>
            <p:nvPr/>
          </p:nvSpPr>
          <p:spPr>
            <a:xfrm>
              <a:off x="2615500" y="2639100"/>
              <a:ext cx="6325" cy="5250"/>
            </a:xfrm>
            <a:custGeom>
              <a:avLst/>
              <a:gdLst/>
              <a:ahLst/>
              <a:cxnLst/>
              <a:rect l="l" t="t" r="r" b="b"/>
              <a:pathLst>
                <a:path w="253" h="210" extrusionOk="0">
                  <a:moveTo>
                    <a:pt x="126" y="0"/>
                  </a:moveTo>
                  <a:cubicBezTo>
                    <a:pt x="1" y="0"/>
                    <a:pt x="1" y="210"/>
                    <a:pt x="126" y="210"/>
                  </a:cubicBezTo>
                  <a:cubicBezTo>
                    <a:pt x="252" y="210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54"/>
            <p:cNvSpPr/>
            <p:nvPr/>
          </p:nvSpPr>
          <p:spPr>
            <a:xfrm>
              <a:off x="2615500" y="2633375"/>
              <a:ext cx="116700" cy="23125"/>
            </a:xfrm>
            <a:custGeom>
              <a:avLst/>
              <a:gdLst/>
              <a:ahLst/>
              <a:cxnLst/>
              <a:rect l="l" t="t" r="r" b="b"/>
              <a:pathLst>
                <a:path w="4668" h="925" extrusionOk="0">
                  <a:moveTo>
                    <a:pt x="152" y="1"/>
                  </a:moveTo>
                  <a:cubicBezTo>
                    <a:pt x="57" y="1"/>
                    <a:pt x="0" y="159"/>
                    <a:pt x="106" y="229"/>
                  </a:cubicBezTo>
                  <a:cubicBezTo>
                    <a:pt x="778" y="682"/>
                    <a:pt x="1614" y="924"/>
                    <a:pt x="2443" y="924"/>
                  </a:cubicBezTo>
                  <a:cubicBezTo>
                    <a:pt x="3188" y="924"/>
                    <a:pt x="3928" y="729"/>
                    <a:pt x="4541" y="313"/>
                  </a:cubicBezTo>
                  <a:cubicBezTo>
                    <a:pt x="4668" y="241"/>
                    <a:pt x="4607" y="91"/>
                    <a:pt x="4481" y="91"/>
                  </a:cubicBezTo>
                  <a:cubicBezTo>
                    <a:pt x="4461" y="91"/>
                    <a:pt x="4439" y="95"/>
                    <a:pt x="4416" y="104"/>
                  </a:cubicBezTo>
                  <a:cubicBezTo>
                    <a:pt x="3705" y="413"/>
                    <a:pt x="3014" y="580"/>
                    <a:pt x="2329" y="580"/>
                  </a:cubicBezTo>
                  <a:cubicBezTo>
                    <a:pt x="1623" y="580"/>
                    <a:pt x="922" y="402"/>
                    <a:pt x="210" y="20"/>
                  </a:cubicBezTo>
                  <a:cubicBezTo>
                    <a:pt x="190" y="7"/>
                    <a:pt x="170" y="1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54"/>
            <p:cNvSpPr/>
            <p:nvPr/>
          </p:nvSpPr>
          <p:spPr>
            <a:xfrm>
              <a:off x="2611175" y="2677800"/>
              <a:ext cx="134300" cy="30300"/>
            </a:xfrm>
            <a:custGeom>
              <a:avLst/>
              <a:gdLst/>
              <a:ahLst/>
              <a:cxnLst/>
              <a:rect l="l" t="t" r="r" b="b"/>
              <a:pathLst>
                <a:path w="5372" h="1212" extrusionOk="0">
                  <a:moveTo>
                    <a:pt x="141" y="1"/>
                  </a:moveTo>
                  <a:cubicBezTo>
                    <a:pt x="59" y="1"/>
                    <a:pt x="0" y="141"/>
                    <a:pt x="69" y="210"/>
                  </a:cubicBezTo>
                  <a:cubicBezTo>
                    <a:pt x="715" y="888"/>
                    <a:pt x="1699" y="1212"/>
                    <a:pt x="2687" y="1212"/>
                  </a:cubicBezTo>
                  <a:cubicBezTo>
                    <a:pt x="3651" y="1212"/>
                    <a:pt x="4618" y="904"/>
                    <a:pt x="5279" y="315"/>
                  </a:cubicBezTo>
                  <a:cubicBezTo>
                    <a:pt x="5371" y="241"/>
                    <a:pt x="5269" y="119"/>
                    <a:pt x="5172" y="119"/>
                  </a:cubicBezTo>
                  <a:cubicBezTo>
                    <a:pt x="5159" y="119"/>
                    <a:pt x="5145" y="121"/>
                    <a:pt x="5133" y="126"/>
                  </a:cubicBezTo>
                  <a:cubicBezTo>
                    <a:pt x="4342" y="605"/>
                    <a:pt x="3504" y="866"/>
                    <a:pt x="2668" y="866"/>
                  </a:cubicBezTo>
                  <a:cubicBezTo>
                    <a:pt x="1825" y="866"/>
                    <a:pt x="983" y="600"/>
                    <a:pt x="195" y="22"/>
                  </a:cubicBezTo>
                  <a:cubicBezTo>
                    <a:pt x="177" y="7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54"/>
            <p:cNvSpPr/>
            <p:nvPr/>
          </p:nvSpPr>
          <p:spPr>
            <a:xfrm>
              <a:off x="2801725" y="2686400"/>
              <a:ext cx="116775" cy="78000"/>
            </a:xfrm>
            <a:custGeom>
              <a:avLst/>
              <a:gdLst/>
              <a:ahLst/>
              <a:cxnLst/>
              <a:rect l="l" t="t" r="r" b="b"/>
              <a:pathLst>
                <a:path w="4671" h="3120" extrusionOk="0">
                  <a:moveTo>
                    <a:pt x="882" y="356"/>
                  </a:moveTo>
                  <a:cubicBezTo>
                    <a:pt x="1961" y="356"/>
                    <a:pt x="3930" y="1604"/>
                    <a:pt x="4060" y="2251"/>
                  </a:cubicBezTo>
                  <a:cubicBezTo>
                    <a:pt x="4128" y="2632"/>
                    <a:pt x="3942" y="2763"/>
                    <a:pt x="3657" y="2763"/>
                  </a:cubicBezTo>
                  <a:cubicBezTo>
                    <a:pt x="3159" y="2763"/>
                    <a:pt x="2359" y="2362"/>
                    <a:pt x="2093" y="2188"/>
                  </a:cubicBezTo>
                  <a:cubicBezTo>
                    <a:pt x="1444" y="1791"/>
                    <a:pt x="900" y="1268"/>
                    <a:pt x="336" y="745"/>
                  </a:cubicBezTo>
                  <a:cubicBezTo>
                    <a:pt x="314" y="723"/>
                    <a:pt x="290" y="714"/>
                    <a:pt x="267" y="714"/>
                  </a:cubicBezTo>
                  <a:cubicBezTo>
                    <a:pt x="255" y="714"/>
                    <a:pt x="243" y="717"/>
                    <a:pt x="232" y="721"/>
                  </a:cubicBezTo>
                  <a:lnTo>
                    <a:pt x="232" y="721"/>
                  </a:lnTo>
                  <a:cubicBezTo>
                    <a:pt x="328" y="462"/>
                    <a:pt x="567" y="356"/>
                    <a:pt x="882" y="356"/>
                  </a:cubicBezTo>
                  <a:close/>
                  <a:moveTo>
                    <a:pt x="783" y="0"/>
                  </a:moveTo>
                  <a:cubicBezTo>
                    <a:pt x="344" y="0"/>
                    <a:pt x="35" y="197"/>
                    <a:pt x="1" y="703"/>
                  </a:cubicBezTo>
                  <a:cubicBezTo>
                    <a:pt x="1" y="779"/>
                    <a:pt x="57" y="816"/>
                    <a:pt x="114" y="816"/>
                  </a:cubicBezTo>
                  <a:cubicBezTo>
                    <a:pt x="125" y="816"/>
                    <a:pt x="135" y="814"/>
                    <a:pt x="145" y="812"/>
                  </a:cubicBezTo>
                  <a:lnTo>
                    <a:pt x="145" y="812"/>
                  </a:lnTo>
                  <a:cubicBezTo>
                    <a:pt x="128" y="857"/>
                    <a:pt x="131" y="909"/>
                    <a:pt x="168" y="954"/>
                  </a:cubicBezTo>
                  <a:cubicBezTo>
                    <a:pt x="1047" y="1937"/>
                    <a:pt x="2114" y="2837"/>
                    <a:pt x="3453" y="3088"/>
                  </a:cubicBezTo>
                  <a:cubicBezTo>
                    <a:pt x="3578" y="3109"/>
                    <a:pt x="3696" y="3120"/>
                    <a:pt x="3805" y="3120"/>
                  </a:cubicBezTo>
                  <a:cubicBezTo>
                    <a:pt x="4355" y="3120"/>
                    <a:pt x="4671" y="2838"/>
                    <a:pt x="4374" y="2105"/>
                  </a:cubicBezTo>
                  <a:cubicBezTo>
                    <a:pt x="4084" y="1419"/>
                    <a:pt x="1962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54"/>
            <p:cNvSpPr/>
            <p:nvPr/>
          </p:nvSpPr>
          <p:spPr>
            <a:xfrm>
              <a:off x="2790225" y="2703275"/>
              <a:ext cx="20850" cy="27075"/>
            </a:xfrm>
            <a:custGeom>
              <a:avLst/>
              <a:gdLst/>
              <a:ahLst/>
              <a:cxnLst/>
              <a:rect l="l" t="t" r="r" b="b"/>
              <a:pathLst>
                <a:path w="834" h="1083" extrusionOk="0">
                  <a:moveTo>
                    <a:pt x="639" y="0"/>
                  </a:moveTo>
                  <a:cubicBezTo>
                    <a:pt x="611" y="0"/>
                    <a:pt x="585" y="8"/>
                    <a:pt x="565" y="28"/>
                  </a:cubicBezTo>
                  <a:cubicBezTo>
                    <a:pt x="335" y="258"/>
                    <a:pt x="21" y="593"/>
                    <a:pt x="0" y="969"/>
                  </a:cubicBezTo>
                  <a:cubicBezTo>
                    <a:pt x="0" y="1041"/>
                    <a:pt x="58" y="1083"/>
                    <a:pt x="122" y="1083"/>
                  </a:cubicBezTo>
                  <a:cubicBezTo>
                    <a:pt x="152" y="1083"/>
                    <a:pt x="183" y="1073"/>
                    <a:pt x="210" y="1053"/>
                  </a:cubicBezTo>
                  <a:cubicBezTo>
                    <a:pt x="314" y="907"/>
                    <a:pt x="377" y="760"/>
                    <a:pt x="461" y="593"/>
                  </a:cubicBezTo>
                  <a:cubicBezTo>
                    <a:pt x="565" y="446"/>
                    <a:pt x="649" y="279"/>
                    <a:pt x="754" y="153"/>
                  </a:cubicBezTo>
                  <a:cubicBezTo>
                    <a:pt x="834" y="89"/>
                    <a:pt x="729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54"/>
            <p:cNvSpPr/>
            <p:nvPr/>
          </p:nvSpPr>
          <p:spPr>
            <a:xfrm>
              <a:off x="2891175" y="2752450"/>
              <a:ext cx="22850" cy="36300"/>
            </a:xfrm>
            <a:custGeom>
              <a:avLst/>
              <a:gdLst/>
              <a:ahLst/>
              <a:cxnLst/>
              <a:rect l="l" t="t" r="r" b="b"/>
              <a:pathLst>
                <a:path w="914" h="1452" extrusionOk="0">
                  <a:moveTo>
                    <a:pt x="728" y="1"/>
                  </a:moveTo>
                  <a:cubicBezTo>
                    <a:pt x="693" y="1"/>
                    <a:pt x="657" y="15"/>
                    <a:pt x="628" y="49"/>
                  </a:cubicBezTo>
                  <a:cubicBezTo>
                    <a:pt x="335" y="363"/>
                    <a:pt x="43" y="886"/>
                    <a:pt x="1" y="1325"/>
                  </a:cubicBezTo>
                  <a:cubicBezTo>
                    <a:pt x="1" y="1399"/>
                    <a:pt x="67" y="1452"/>
                    <a:pt x="133" y="1452"/>
                  </a:cubicBezTo>
                  <a:cubicBezTo>
                    <a:pt x="180" y="1452"/>
                    <a:pt x="226" y="1427"/>
                    <a:pt x="252" y="1367"/>
                  </a:cubicBezTo>
                  <a:cubicBezTo>
                    <a:pt x="335" y="1199"/>
                    <a:pt x="419" y="990"/>
                    <a:pt x="503" y="781"/>
                  </a:cubicBezTo>
                  <a:cubicBezTo>
                    <a:pt x="607" y="572"/>
                    <a:pt x="712" y="383"/>
                    <a:pt x="838" y="195"/>
                  </a:cubicBezTo>
                  <a:cubicBezTo>
                    <a:pt x="914" y="103"/>
                    <a:pt x="823" y="1"/>
                    <a:pt x="7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54"/>
            <p:cNvSpPr/>
            <p:nvPr/>
          </p:nvSpPr>
          <p:spPr>
            <a:xfrm>
              <a:off x="2788500" y="2722050"/>
              <a:ext cx="112125" cy="65750"/>
            </a:xfrm>
            <a:custGeom>
              <a:avLst/>
              <a:gdLst/>
              <a:ahLst/>
              <a:cxnLst/>
              <a:rect l="l" t="t" r="r" b="b"/>
              <a:pathLst>
                <a:path w="4485" h="2630" extrusionOk="0">
                  <a:moveTo>
                    <a:pt x="150" y="1"/>
                  </a:moveTo>
                  <a:cubicBezTo>
                    <a:pt x="80" y="1"/>
                    <a:pt x="0" y="74"/>
                    <a:pt x="28" y="156"/>
                  </a:cubicBezTo>
                  <a:cubicBezTo>
                    <a:pt x="611" y="1625"/>
                    <a:pt x="2569" y="2629"/>
                    <a:pt x="4114" y="2629"/>
                  </a:cubicBezTo>
                  <a:cubicBezTo>
                    <a:pt x="4176" y="2629"/>
                    <a:pt x="4236" y="2628"/>
                    <a:pt x="4296" y="2625"/>
                  </a:cubicBezTo>
                  <a:cubicBezTo>
                    <a:pt x="4484" y="2625"/>
                    <a:pt x="4484" y="2353"/>
                    <a:pt x="4296" y="2332"/>
                  </a:cubicBezTo>
                  <a:cubicBezTo>
                    <a:pt x="2789" y="2206"/>
                    <a:pt x="969" y="1516"/>
                    <a:pt x="237" y="72"/>
                  </a:cubicBezTo>
                  <a:cubicBezTo>
                    <a:pt x="222" y="21"/>
                    <a:pt x="188" y="1"/>
                    <a:pt x="150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54"/>
            <p:cNvSpPr/>
            <p:nvPr/>
          </p:nvSpPr>
          <p:spPr>
            <a:xfrm>
              <a:off x="2696550" y="2722200"/>
              <a:ext cx="131175" cy="50900"/>
            </a:xfrm>
            <a:custGeom>
              <a:avLst/>
              <a:gdLst/>
              <a:ahLst/>
              <a:cxnLst/>
              <a:rect l="l" t="t" r="r" b="b"/>
              <a:pathLst>
                <a:path w="5247" h="2036" extrusionOk="0">
                  <a:moveTo>
                    <a:pt x="2969" y="0"/>
                  </a:moveTo>
                  <a:cubicBezTo>
                    <a:pt x="1883" y="0"/>
                    <a:pt x="424" y="278"/>
                    <a:pt x="190" y="1133"/>
                  </a:cubicBezTo>
                  <a:cubicBezTo>
                    <a:pt x="1" y="1839"/>
                    <a:pt x="1073" y="2035"/>
                    <a:pt x="2267" y="2035"/>
                  </a:cubicBezTo>
                  <a:cubicBezTo>
                    <a:pt x="3446" y="2035"/>
                    <a:pt x="4743" y="1844"/>
                    <a:pt x="5066" y="1761"/>
                  </a:cubicBezTo>
                  <a:cubicBezTo>
                    <a:pt x="5246" y="1701"/>
                    <a:pt x="5176" y="1467"/>
                    <a:pt x="5004" y="1467"/>
                  </a:cubicBezTo>
                  <a:cubicBezTo>
                    <a:pt x="4997" y="1467"/>
                    <a:pt x="4989" y="1467"/>
                    <a:pt x="4982" y="1468"/>
                  </a:cubicBezTo>
                  <a:cubicBezTo>
                    <a:pt x="4246" y="1565"/>
                    <a:pt x="3528" y="1679"/>
                    <a:pt x="2795" y="1679"/>
                  </a:cubicBezTo>
                  <a:cubicBezTo>
                    <a:pt x="2736" y="1679"/>
                    <a:pt x="2677" y="1679"/>
                    <a:pt x="2618" y="1677"/>
                  </a:cubicBezTo>
                  <a:cubicBezTo>
                    <a:pt x="2178" y="1677"/>
                    <a:pt x="107" y="1614"/>
                    <a:pt x="944" y="840"/>
                  </a:cubicBezTo>
                  <a:cubicBezTo>
                    <a:pt x="1410" y="389"/>
                    <a:pt x="2352" y="331"/>
                    <a:pt x="3139" y="331"/>
                  </a:cubicBezTo>
                  <a:cubicBezTo>
                    <a:pt x="3410" y="331"/>
                    <a:pt x="3664" y="338"/>
                    <a:pt x="3873" y="338"/>
                  </a:cubicBezTo>
                  <a:cubicBezTo>
                    <a:pt x="3999" y="338"/>
                    <a:pt x="4019" y="129"/>
                    <a:pt x="3894" y="87"/>
                  </a:cubicBezTo>
                  <a:cubicBezTo>
                    <a:pt x="3674" y="33"/>
                    <a:pt x="3344" y="0"/>
                    <a:pt x="296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54"/>
            <p:cNvSpPr/>
            <p:nvPr/>
          </p:nvSpPr>
          <p:spPr>
            <a:xfrm>
              <a:off x="2699200" y="2752425"/>
              <a:ext cx="8925" cy="33625"/>
            </a:xfrm>
            <a:custGeom>
              <a:avLst/>
              <a:gdLst/>
              <a:ahLst/>
              <a:cxnLst/>
              <a:rect l="l" t="t" r="r" b="b"/>
              <a:pathLst>
                <a:path w="357" h="1345" extrusionOk="0">
                  <a:moveTo>
                    <a:pt x="152" y="0"/>
                  </a:moveTo>
                  <a:cubicBezTo>
                    <a:pt x="90" y="0"/>
                    <a:pt x="22" y="50"/>
                    <a:pt x="22" y="133"/>
                  </a:cubicBezTo>
                  <a:lnTo>
                    <a:pt x="22" y="719"/>
                  </a:lnTo>
                  <a:cubicBezTo>
                    <a:pt x="22" y="908"/>
                    <a:pt x="1" y="1096"/>
                    <a:pt x="84" y="1284"/>
                  </a:cubicBezTo>
                  <a:cubicBezTo>
                    <a:pt x="101" y="1326"/>
                    <a:pt x="139" y="1345"/>
                    <a:pt x="179" y="1345"/>
                  </a:cubicBezTo>
                  <a:cubicBezTo>
                    <a:pt x="238" y="1345"/>
                    <a:pt x="302" y="1305"/>
                    <a:pt x="315" y="1242"/>
                  </a:cubicBezTo>
                  <a:cubicBezTo>
                    <a:pt x="356" y="1075"/>
                    <a:pt x="315" y="866"/>
                    <a:pt x="315" y="677"/>
                  </a:cubicBezTo>
                  <a:cubicBezTo>
                    <a:pt x="315" y="489"/>
                    <a:pt x="294" y="280"/>
                    <a:pt x="252" y="92"/>
                  </a:cubicBezTo>
                  <a:cubicBezTo>
                    <a:pt x="243" y="29"/>
                    <a:pt x="199" y="0"/>
                    <a:pt x="15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54"/>
            <p:cNvSpPr/>
            <p:nvPr/>
          </p:nvSpPr>
          <p:spPr>
            <a:xfrm>
              <a:off x="2699700" y="2771000"/>
              <a:ext cx="146500" cy="28700"/>
            </a:xfrm>
            <a:custGeom>
              <a:avLst/>
              <a:gdLst/>
              <a:ahLst/>
              <a:cxnLst/>
              <a:rect l="l" t="t" r="r" b="b"/>
              <a:pathLst>
                <a:path w="5860" h="1148" extrusionOk="0">
                  <a:moveTo>
                    <a:pt x="5647" y="0"/>
                  </a:moveTo>
                  <a:cubicBezTo>
                    <a:pt x="5622" y="0"/>
                    <a:pt x="5595" y="6"/>
                    <a:pt x="5567" y="18"/>
                  </a:cubicBezTo>
                  <a:cubicBezTo>
                    <a:pt x="4678" y="476"/>
                    <a:pt x="3464" y="787"/>
                    <a:pt x="2305" y="787"/>
                  </a:cubicBezTo>
                  <a:cubicBezTo>
                    <a:pt x="1557" y="787"/>
                    <a:pt x="831" y="657"/>
                    <a:pt x="232" y="353"/>
                  </a:cubicBezTo>
                  <a:cubicBezTo>
                    <a:pt x="212" y="339"/>
                    <a:pt x="191" y="333"/>
                    <a:pt x="172" y="333"/>
                  </a:cubicBezTo>
                  <a:cubicBezTo>
                    <a:pt x="72" y="333"/>
                    <a:pt x="1" y="492"/>
                    <a:pt x="106" y="562"/>
                  </a:cubicBezTo>
                  <a:cubicBezTo>
                    <a:pt x="707" y="969"/>
                    <a:pt x="1555" y="1147"/>
                    <a:pt x="2439" y="1147"/>
                  </a:cubicBezTo>
                  <a:cubicBezTo>
                    <a:pt x="3647" y="1147"/>
                    <a:pt x="4925" y="813"/>
                    <a:pt x="5735" y="269"/>
                  </a:cubicBezTo>
                  <a:cubicBezTo>
                    <a:pt x="5859" y="180"/>
                    <a:pt x="5787" y="0"/>
                    <a:pt x="564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32169" y="3199262"/>
            <a:ext cx="34896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a-IR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1-فروش جزوه وکتاب</a:t>
            </a:r>
          </a:p>
          <a:p>
            <a:pPr algn="r"/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2-فروش بازی پازل به همراه درسنامه</a:t>
            </a:r>
          </a:p>
          <a:p>
            <a:pPr algn="r"/>
            <a:r>
              <a:rPr lang="fa-IR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3-پرداخت داوطلبانه مردمی</a:t>
            </a:r>
          </a:p>
          <a:p>
            <a:pPr algn="r"/>
            <a:r>
              <a:rPr lang="fa-IR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4-قراردادبا ارگانها ومراکزفرهنگی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5" name="Google Shape;1075;p59"/>
          <p:cNvGrpSpPr/>
          <p:nvPr/>
        </p:nvGrpSpPr>
        <p:grpSpPr>
          <a:xfrm>
            <a:off x="4657304" y="5371700"/>
            <a:ext cx="2585628" cy="1178923"/>
            <a:chOff x="3591450" y="670475"/>
            <a:chExt cx="951325" cy="894100"/>
          </a:xfrm>
        </p:grpSpPr>
        <p:sp>
          <p:nvSpPr>
            <p:cNvPr id="106" name="Google Shape;1076;p59"/>
            <p:cNvSpPr/>
            <p:nvPr/>
          </p:nvSpPr>
          <p:spPr>
            <a:xfrm>
              <a:off x="4204125" y="670800"/>
              <a:ext cx="171600" cy="225900"/>
            </a:xfrm>
            <a:custGeom>
              <a:avLst/>
              <a:gdLst/>
              <a:ahLst/>
              <a:cxnLst/>
              <a:rect l="l" t="t" r="r" b="b"/>
              <a:pathLst>
                <a:path w="6864" h="9036" extrusionOk="0">
                  <a:moveTo>
                    <a:pt x="2919" y="0"/>
                  </a:moveTo>
                  <a:cubicBezTo>
                    <a:pt x="2045" y="0"/>
                    <a:pt x="1195" y="343"/>
                    <a:pt x="629" y="1106"/>
                  </a:cubicBezTo>
                  <a:cubicBezTo>
                    <a:pt x="548" y="1219"/>
                    <a:pt x="678" y="1356"/>
                    <a:pt x="800" y="1356"/>
                  </a:cubicBezTo>
                  <a:cubicBezTo>
                    <a:pt x="836" y="1356"/>
                    <a:pt x="872" y="1344"/>
                    <a:pt x="901" y="1315"/>
                  </a:cubicBezTo>
                  <a:cubicBezTo>
                    <a:pt x="1456" y="708"/>
                    <a:pt x="2218" y="415"/>
                    <a:pt x="2987" y="415"/>
                  </a:cubicBezTo>
                  <a:cubicBezTo>
                    <a:pt x="3782" y="415"/>
                    <a:pt x="4584" y="729"/>
                    <a:pt x="5169" y="1336"/>
                  </a:cubicBezTo>
                  <a:cubicBezTo>
                    <a:pt x="6425" y="2591"/>
                    <a:pt x="6383" y="4684"/>
                    <a:pt x="5860" y="6253"/>
                  </a:cubicBezTo>
                  <a:cubicBezTo>
                    <a:pt x="5608" y="7090"/>
                    <a:pt x="5085" y="8052"/>
                    <a:pt x="4290" y="8471"/>
                  </a:cubicBezTo>
                  <a:cubicBezTo>
                    <a:pt x="4018" y="8612"/>
                    <a:pt x="3752" y="8673"/>
                    <a:pt x="3495" y="8673"/>
                  </a:cubicBezTo>
                  <a:cubicBezTo>
                    <a:pt x="2607" y="8673"/>
                    <a:pt x="1841" y="7932"/>
                    <a:pt x="1403" y="7153"/>
                  </a:cubicBezTo>
                  <a:cubicBezTo>
                    <a:pt x="461" y="5479"/>
                    <a:pt x="524" y="3345"/>
                    <a:pt x="1256" y="1608"/>
                  </a:cubicBezTo>
                  <a:cubicBezTo>
                    <a:pt x="1297" y="1486"/>
                    <a:pt x="1188" y="1399"/>
                    <a:pt x="1083" y="1399"/>
                  </a:cubicBezTo>
                  <a:cubicBezTo>
                    <a:pt x="1027" y="1399"/>
                    <a:pt x="972" y="1424"/>
                    <a:pt x="943" y="1482"/>
                  </a:cubicBezTo>
                  <a:cubicBezTo>
                    <a:pt x="43" y="3617"/>
                    <a:pt x="1" y="6546"/>
                    <a:pt x="1759" y="8304"/>
                  </a:cubicBezTo>
                  <a:cubicBezTo>
                    <a:pt x="2280" y="8819"/>
                    <a:pt x="2822" y="9035"/>
                    <a:pt x="3343" y="9035"/>
                  </a:cubicBezTo>
                  <a:cubicBezTo>
                    <a:pt x="4494" y="9035"/>
                    <a:pt x="5544" y="7979"/>
                    <a:pt x="6048" y="6755"/>
                  </a:cubicBezTo>
                  <a:cubicBezTo>
                    <a:pt x="6801" y="4872"/>
                    <a:pt x="6864" y="2236"/>
                    <a:pt x="5190" y="813"/>
                  </a:cubicBezTo>
                  <a:cubicBezTo>
                    <a:pt x="4548" y="291"/>
                    <a:pt x="3723" y="0"/>
                    <a:pt x="29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7;p59"/>
            <p:cNvSpPr/>
            <p:nvPr/>
          </p:nvSpPr>
          <p:spPr>
            <a:xfrm>
              <a:off x="4192100" y="887975"/>
              <a:ext cx="218675" cy="290050"/>
            </a:xfrm>
            <a:custGeom>
              <a:avLst/>
              <a:gdLst/>
              <a:ahLst/>
              <a:cxnLst/>
              <a:rect l="l" t="t" r="r" b="b"/>
              <a:pathLst>
                <a:path w="8747" h="11602" extrusionOk="0">
                  <a:moveTo>
                    <a:pt x="5408" y="389"/>
                  </a:moveTo>
                  <a:cubicBezTo>
                    <a:pt x="5405" y="390"/>
                    <a:pt x="5402" y="390"/>
                    <a:pt x="5399" y="391"/>
                  </a:cubicBezTo>
                  <a:cubicBezTo>
                    <a:pt x="5402" y="390"/>
                    <a:pt x="5405" y="390"/>
                    <a:pt x="5408" y="389"/>
                  </a:cubicBezTo>
                  <a:close/>
                  <a:moveTo>
                    <a:pt x="5568" y="403"/>
                  </a:moveTo>
                  <a:cubicBezTo>
                    <a:pt x="5675" y="425"/>
                    <a:pt x="5795" y="461"/>
                    <a:pt x="5859" y="474"/>
                  </a:cubicBezTo>
                  <a:cubicBezTo>
                    <a:pt x="6382" y="621"/>
                    <a:pt x="6968" y="684"/>
                    <a:pt x="7533" y="767"/>
                  </a:cubicBezTo>
                  <a:cubicBezTo>
                    <a:pt x="7680" y="788"/>
                    <a:pt x="8203" y="788"/>
                    <a:pt x="8328" y="893"/>
                  </a:cubicBezTo>
                  <a:cubicBezTo>
                    <a:pt x="8538" y="1081"/>
                    <a:pt x="8307" y="1960"/>
                    <a:pt x="8286" y="2253"/>
                  </a:cubicBezTo>
                  <a:cubicBezTo>
                    <a:pt x="8161" y="4366"/>
                    <a:pt x="8098" y="6459"/>
                    <a:pt x="7805" y="8572"/>
                  </a:cubicBezTo>
                  <a:cubicBezTo>
                    <a:pt x="7742" y="9137"/>
                    <a:pt x="7742" y="10560"/>
                    <a:pt x="7387" y="11083"/>
                  </a:cubicBezTo>
                  <a:cubicBezTo>
                    <a:pt x="7334" y="11156"/>
                    <a:pt x="7371" y="11166"/>
                    <a:pt x="7371" y="11166"/>
                  </a:cubicBezTo>
                  <a:cubicBezTo>
                    <a:pt x="7371" y="11166"/>
                    <a:pt x="7365" y="11165"/>
                    <a:pt x="7345" y="11165"/>
                  </a:cubicBezTo>
                  <a:cubicBezTo>
                    <a:pt x="7316" y="11165"/>
                    <a:pt x="7255" y="11168"/>
                    <a:pt x="7136" y="11187"/>
                  </a:cubicBezTo>
                  <a:cubicBezTo>
                    <a:pt x="6864" y="11250"/>
                    <a:pt x="6592" y="11250"/>
                    <a:pt x="6320" y="11250"/>
                  </a:cubicBezTo>
                  <a:cubicBezTo>
                    <a:pt x="6006" y="11257"/>
                    <a:pt x="5692" y="11259"/>
                    <a:pt x="5378" y="11259"/>
                  </a:cubicBezTo>
                  <a:cubicBezTo>
                    <a:pt x="4750" y="11259"/>
                    <a:pt x="4123" y="11250"/>
                    <a:pt x="3495" y="11250"/>
                  </a:cubicBezTo>
                  <a:cubicBezTo>
                    <a:pt x="3202" y="11250"/>
                    <a:pt x="2835" y="11297"/>
                    <a:pt x="2492" y="11297"/>
                  </a:cubicBezTo>
                  <a:cubicBezTo>
                    <a:pt x="2321" y="11297"/>
                    <a:pt x="2156" y="11285"/>
                    <a:pt x="2009" y="11250"/>
                  </a:cubicBezTo>
                  <a:cubicBezTo>
                    <a:pt x="1172" y="11041"/>
                    <a:pt x="1277" y="10455"/>
                    <a:pt x="1193" y="9660"/>
                  </a:cubicBezTo>
                  <a:cubicBezTo>
                    <a:pt x="1005" y="7651"/>
                    <a:pt x="1089" y="5601"/>
                    <a:pt x="859" y="3592"/>
                  </a:cubicBezTo>
                  <a:cubicBezTo>
                    <a:pt x="775" y="2964"/>
                    <a:pt x="566" y="2295"/>
                    <a:pt x="545" y="1709"/>
                  </a:cubicBezTo>
                  <a:cubicBezTo>
                    <a:pt x="505" y="826"/>
                    <a:pt x="1423" y="716"/>
                    <a:pt x="2244" y="602"/>
                  </a:cubicBezTo>
                  <a:lnTo>
                    <a:pt x="2244" y="602"/>
                  </a:lnTo>
                  <a:cubicBezTo>
                    <a:pt x="2641" y="1875"/>
                    <a:pt x="2967" y="3202"/>
                    <a:pt x="3390" y="4471"/>
                  </a:cubicBezTo>
                  <a:cubicBezTo>
                    <a:pt x="3428" y="4558"/>
                    <a:pt x="3517" y="4608"/>
                    <a:pt x="3596" y="4608"/>
                  </a:cubicBezTo>
                  <a:cubicBezTo>
                    <a:pt x="3650" y="4608"/>
                    <a:pt x="3700" y="4585"/>
                    <a:pt x="3725" y="4534"/>
                  </a:cubicBezTo>
                  <a:cubicBezTo>
                    <a:pt x="4227" y="3529"/>
                    <a:pt x="4667" y="2483"/>
                    <a:pt x="5127" y="1479"/>
                  </a:cubicBezTo>
                  <a:cubicBezTo>
                    <a:pt x="5253" y="1123"/>
                    <a:pt x="5378" y="767"/>
                    <a:pt x="5545" y="453"/>
                  </a:cubicBezTo>
                  <a:cubicBezTo>
                    <a:pt x="5554" y="435"/>
                    <a:pt x="5562" y="418"/>
                    <a:pt x="5568" y="403"/>
                  </a:cubicBezTo>
                  <a:close/>
                  <a:moveTo>
                    <a:pt x="5396" y="1"/>
                  </a:moveTo>
                  <a:cubicBezTo>
                    <a:pt x="5316" y="1"/>
                    <a:pt x="5248" y="57"/>
                    <a:pt x="5232" y="140"/>
                  </a:cubicBezTo>
                  <a:cubicBezTo>
                    <a:pt x="4703" y="1405"/>
                    <a:pt x="4191" y="2688"/>
                    <a:pt x="3589" y="3925"/>
                  </a:cubicBezTo>
                  <a:lnTo>
                    <a:pt x="3589" y="3925"/>
                  </a:lnTo>
                  <a:cubicBezTo>
                    <a:pt x="3231" y="2746"/>
                    <a:pt x="2923" y="1539"/>
                    <a:pt x="2532" y="349"/>
                  </a:cubicBezTo>
                  <a:cubicBezTo>
                    <a:pt x="2514" y="303"/>
                    <a:pt x="2484" y="270"/>
                    <a:pt x="2448" y="250"/>
                  </a:cubicBezTo>
                  <a:lnTo>
                    <a:pt x="2448" y="250"/>
                  </a:lnTo>
                  <a:cubicBezTo>
                    <a:pt x="2429" y="231"/>
                    <a:pt x="2405" y="219"/>
                    <a:pt x="2376" y="219"/>
                  </a:cubicBezTo>
                  <a:cubicBezTo>
                    <a:pt x="2366" y="219"/>
                    <a:pt x="2356" y="220"/>
                    <a:pt x="2346" y="223"/>
                  </a:cubicBezTo>
                  <a:lnTo>
                    <a:pt x="2346" y="223"/>
                  </a:lnTo>
                  <a:cubicBezTo>
                    <a:pt x="2340" y="223"/>
                    <a:pt x="2335" y="223"/>
                    <a:pt x="2329" y="224"/>
                  </a:cubicBezTo>
                  <a:lnTo>
                    <a:pt x="2329" y="224"/>
                  </a:lnTo>
                  <a:cubicBezTo>
                    <a:pt x="1758" y="246"/>
                    <a:pt x="583" y="333"/>
                    <a:pt x="231" y="893"/>
                  </a:cubicBezTo>
                  <a:cubicBezTo>
                    <a:pt x="1" y="1269"/>
                    <a:pt x="189" y="1813"/>
                    <a:pt x="252" y="2211"/>
                  </a:cubicBezTo>
                  <a:cubicBezTo>
                    <a:pt x="775" y="5266"/>
                    <a:pt x="524" y="8384"/>
                    <a:pt x="1068" y="11438"/>
                  </a:cubicBezTo>
                  <a:cubicBezTo>
                    <a:pt x="1089" y="11522"/>
                    <a:pt x="1172" y="11564"/>
                    <a:pt x="1256" y="11564"/>
                  </a:cubicBezTo>
                  <a:cubicBezTo>
                    <a:pt x="2375" y="11564"/>
                    <a:pt x="3518" y="11601"/>
                    <a:pt x="4656" y="11601"/>
                  </a:cubicBezTo>
                  <a:cubicBezTo>
                    <a:pt x="5604" y="11601"/>
                    <a:pt x="6548" y="11575"/>
                    <a:pt x="7470" y="11480"/>
                  </a:cubicBezTo>
                  <a:cubicBezTo>
                    <a:pt x="7554" y="11480"/>
                    <a:pt x="7638" y="11438"/>
                    <a:pt x="7659" y="11355"/>
                  </a:cubicBezTo>
                  <a:cubicBezTo>
                    <a:pt x="8328" y="7819"/>
                    <a:pt x="8433" y="4282"/>
                    <a:pt x="8747" y="725"/>
                  </a:cubicBezTo>
                  <a:cubicBezTo>
                    <a:pt x="8747" y="663"/>
                    <a:pt x="8705" y="558"/>
                    <a:pt x="8621" y="558"/>
                  </a:cubicBezTo>
                  <a:cubicBezTo>
                    <a:pt x="7554" y="391"/>
                    <a:pt x="6508" y="202"/>
                    <a:pt x="5462" y="14"/>
                  </a:cubicBezTo>
                  <a:cubicBezTo>
                    <a:pt x="5439" y="5"/>
                    <a:pt x="5417" y="1"/>
                    <a:pt x="5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78;p59"/>
            <p:cNvSpPr/>
            <p:nvPr/>
          </p:nvSpPr>
          <p:spPr>
            <a:xfrm>
              <a:off x="4275800" y="989925"/>
              <a:ext cx="15725" cy="185325"/>
            </a:xfrm>
            <a:custGeom>
              <a:avLst/>
              <a:gdLst/>
              <a:ahLst/>
              <a:cxnLst/>
              <a:rect l="l" t="t" r="r" b="b"/>
              <a:pathLst>
                <a:path w="629" h="7413" extrusionOk="0">
                  <a:moveTo>
                    <a:pt x="212" y="0"/>
                  </a:moveTo>
                  <a:cubicBezTo>
                    <a:pt x="136" y="0"/>
                    <a:pt x="63" y="48"/>
                    <a:pt x="63" y="142"/>
                  </a:cubicBezTo>
                  <a:cubicBezTo>
                    <a:pt x="147" y="2485"/>
                    <a:pt x="0" y="4891"/>
                    <a:pt x="231" y="7256"/>
                  </a:cubicBezTo>
                  <a:cubicBezTo>
                    <a:pt x="241" y="7360"/>
                    <a:pt x="320" y="7413"/>
                    <a:pt x="398" y="7413"/>
                  </a:cubicBezTo>
                  <a:cubicBezTo>
                    <a:pt x="476" y="7413"/>
                    <a:pt x="555" y="7360"/>
                    <a:pt x="565" y="7256"/>
                  </a:cubicBezTo>
                  <a:cubicBezTo>
                    <a:pt x="628" y="4870"/>
                    <a:pt x="482" y="2485"/>
                    <a:pt x="377" y="142"/>
                  </a:cubicBezTo>
                  <a:cubicBezTo>
                    <a:pt x="367" y="48"/>
                    <a:pt x="288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79;p59"/>
            <p:cNvSpPr/>
            <p:nvPr/>
          </p:nvSpPr>
          <p:spPr>
            <a:xfrm>
              <a:off x="4219825" y="894650"/>
              <a:ext cx="66700" cy="163675"/>
            </a:xfrm>
            <a:custGeom>
              <a:avLst/>
              <a:gdLst/>
              <a:ahLst/>
              <a:cxnLst/>
              <a:rect l="l" t="t" r="r" b="b"/>
              <a:pathLst>
                <a:path w="2668" h="6547" extrusionOk="0">
                  <a:moveTo>
                    <a:pt x="1059" y="0"/>
                  </a:moveTo>
                  <a:cubicBezTo>
                    <a:pt x="1016" y="0"/>
                    <a:pt x="973" y="18"/>
                    <a:pt x="942" y="61"/>
                  </a:cubicBezTo>
                  <a:cubicBezTo>
                    <a:pt x="587" y="626"/>
                    <a:pt x="1" y="1588"/>
                    <a:pt x="43" y="2216"/>
                  </a:cubicBezTo>
                  <a:cubicBezTo>
                    <a:pt x="63" y="2697"/>
                    <a:pt x="879" y="3743"/>
                    <a:pt x="1089" y="4162"/>
                  </a:cubicBezTo>
                  <a:cubicBezTo>
                    <a:pt x="1507" y="4915"/>
                    <a:pt x="1884" y="5710"/>
                    <a:pt x="2344" y="6464"/>
                  </a:cubicBezTo>
                  <a:cubicBezTo>
                    <a:pt x="2377" y="6522"/>
                    <a:pt x="2423" y="6546"/>
                    <a:pt x="2469" y="6546"/>
                  </a:cubicBezTo>
                  <a:cubicBezTo>
                    <a:pt x="2570" y="6546"/>
                    <a:pt x="2667" y="6426"/>
                    <a:pt x="2595" y="6296"/>
                  </a:cubicBezTo>
                  <a:cubicBezTo>
                    <a:pt x="1947" y="5145"/>
                    <a:pt x="1361" y="3995"/>
                    <a:pt x="733" y="2844"/>
                  </a:cubicBezTo>
                  <a:cubicBezTo>
                    <a:pt x="419" y="2279"/>
                    <a:pt x="315" y="2174"/>
                    <a:pt x="587" y="1588"/>
                  </a:cubicBezTo>
                  <a:cubicBezTo>
                    <a:pt x="796" y="1128"/>
                    <a:pt x="963" y="647"/>
                    <a:pt x="1172" y="207"/>
                  </a:cubicBezTo>
                  <a:cubicBezTo>
                    <a:pt x="1261" y="104"/>
                    <a:pt x="1162" y="0"/>
                    <a:pt x="1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80;p59"/>
            <p:cNvSpPr/>
            <p:nvPr/>
          </p:nvSpPr>
          <p:spPr>
            <a:xfrm>
              <a:off x="4280325" y="894575"/>
              <a:ext cx="80775" cy="170150"/>
            </a:xfrm>
            <a:custGeom>
              <a:avLst/>
              <a:gdLst/>
              <a:ahLst/>
              <a:cxnLst/>
              <a:rect l="l" t="t" r="r" b="b"/>
              <a:pathLst>
                <a:path w="3231" h="6806" extrusionOk="0">
                  <a:moveTo>
                    <a:pt x="2032" y="1"/>
                  </a:moveTo>
                  <a:cubicBezTo>
                    <a:pt x="1944" y="1"/>
                    <a:pt x="1855" y="111"/>
                    <a:pt x="1912" y="210"/>
                  </a:cubicBezTo>
                  <a:cubicBezTo>
                    <a:pt x="2142" y="692"/>
                    <a:pt x="2372" y="1173"/>
                    <a:pt x="2540" y="1675"/>
                  </a:cubicBezTo>
                  <a:cubicBezTo>
                    <a:pt x="2665" y="2114"/>
                    <a:pt x="2686" y="2052"/>
                    <a:pt x="2560" y="2470"/>
                  </a:cubicBezTo>
                  <a:cubicBezTo>
                    <a:pt x="2477" y="2742"/>
                    <a:pt x="2226" y="3035"/>
                    <a:pt x="2058" y="3307"/>
                  </a:cubicBezTo>
                  <a:cubicBezTo>
                    <a:pt x="1389" y="4395"/>
                    <a:pt x="698" y="5462"/>
                    <a:pt x="71" y="6571"/>
                  </a:cubicBezTo>
                  <a:cubicBezTo>
                    <a:pt x="0" y="6698"/>
                    <a:pt x="100" y="6805"/>
                    <a:pt x="205" y="6805"/>
                  </a:cubicBezTo>
                  <a:cubicBezTo>
                    <a:pt x="256" y="6805"/>
                    <a:pt x="308" y="6779"/>
                    <a:pt x="343" y="6718"/>
                  </a:cubicBezTo>
                  <a:cubicBezTo>
                    <a:pt x="1138" y="5358"/>
                    <a:pt x="2372" y="3935"/>
                    <a:pt x="2958" y="2470"/>
                  </a:cubicBezTo>
                  <a:cubicBezTo>
                    <a:pt x="3230" y="1675"/>
                    <a:pt x="2581" y="754"/>
                    <a:pt x="2142" y="85"/>
                  </a:cubicBezTo>
                  <a:cubicBezTo>
                    <a:pt x="2115" y="25"/>
                    <a:pt x="2074" y="1"/>
                    <a:pt x="20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81;p59"/>
            <p:cNvSpPr/>
            <p:nvPr/>
          </p:nvSpPr>
          <p:spPr>
            <a:xfrm>
              <a:off x="4269725" y="897650"/>
              <a:ext cx="30150" cy="23800"/>
            </a:xfrm>
            <a:custGeom>
              <a:avLst/>
              <a:gdLst/>
              <a:ahLst/>
              <a:cxnLst/>
              <a:rect l="l" t="t" r="r" b="b"/>
              <a:pathLst>
                <a:path w="1206" h="952" extrusionOk="0">
                  <a:moveTo>
                    <a:pt x="594" y="0"/>
                  </a:moveTo>
                  <a:cubicBezTo>
                    <a:pt x="523" y="0"/>
                    <a:pt x="467" y="75"/>
                    <a:pt x="411" y="150"/>
                  </a:cubicBezTo>
                  <a:cubicBezTo>
                    <a:pt x="285" y="318"/>
                    <a:pt x="181" y="485"/>
                    <a:pt x="76" y="673"/>
                  </a:cubicBezTo>
                  <a:cubicBezTo>
                    <a:pt x="1" y="787"/>
                    <a:pt x="79" y="951"/>
                    <a:pt x="187" y="951"/>
                  </a:cubicBezTo>
                  <a:cubicBezTo>
                    <a:pt x="198" y="951"/>
                    <a:pt x="210" y="949"/>
                    <a:pt x="223" y="945"/>
                  </a:cubicBezTo>
                  <a:cubicBezTo>
                    <a:pt x="306" y="938"/>
                    <a:pt x="388" y="936"/>
                    <a:pt x="467" y="936"/>
                  </a:cubicBezTo>
                  <a:cubicBezTo>
                    <a:pt x="627" y="936"/>
                    <a:pt x="781" y="945"/>
                    <a:pt x="934" y="945"/>
                  </a:cubicBezTo>
                  <a:cubicBezTo>
                    <a:pt x="1101" y="924"/>
                    <a:pt x="1206" y="778"/>
                    <a:pt x="1122" y="631"/>
                  </a:cubicBezTo>
                  <a:cubicBezTo>
                    <a:pt x="1039" y="527"/>
                    <a:pt x="976" y="401"/>
                    <a:pt x="913" y="297"/>
                  </a:cubicBezTo>
                  <a:cubicBezTo>
                    <a:pt x="829" y="192"/>
                    <a:pt x="788" y="66"/>
                    <a:pt x="620" y="4"/>
                  </a:cubicBezTo>
                  <a:cubicBezTo>
                    <a:pt x="611" y="1"/>
                    <a:pt x="603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82;p59"/>
            <p:cNvSpPr/>
            <p:nvPr/>
          </p:nvSpPr>
          <p:spPr>
            <a:xfrm>
              <a:off x="4271100" y="924800"/>
              <a:ext cx="21975" cy="67175"/>
            </a:xfrm>
            <a:custGeom>
              <a:avLst/>
              <a:gdLst/>
              <a:ahLst/>
              <a:cxnLst/>
              <a:rect l="l" t="t" r="r" b="b"/>
              <a:pathLst>
                <a:path w="879" h="2687" extrusionOk="0">
                  <a:moveTo>
                    <a:pt x="491" y="1"/>
                  </a:moveTo>
                  <a:cubicBezTo>
                    <a:pt x="469" y="1"/>
                    <a:pt x="444" y="2"/>
                    <a:pt x="419" y="6"/>
                  </a:cubicBezTo>
                  <a:cubicBezTo>
                    <a:pt x="0" y="48"/>
                    <a:pt x="21" y="633"/>
                    <a:pt x="21" y="905"/>
                  </a:cubicBezTo>
                  <a:cubicBezTo>
                    <a:pt x="0" y="1470"/>
                    <a:pt x="21" y="2119"/>
                    <a:pt x="251" y="2621"/>
                  </a:cubicBezTo>
                  <a:cubicBezTo>
                    <a:pt x="280" y="2670"/>
                    <a:pt x="323" y="2687"/>
                    <a:pt x="365" y="2687"/>
                  </a:cubicBezTo>
                  <a:cubicBezTo>
                    <a:pt x="413" y="2687"/>
                    <a:pt x="459" y="2664"/>
                    <a:pt x="481" y="2642"/>
                  </a:cubicBezTo>
                  <a:cubicBezTo>
                    <a:pt x="544" y="2642"/>
                    <a:pt x="586" y="2642"/>
                    <a:pt x="649" y="2558"/>
                  </a:cubicBezTo>
                  <a:cubicBezTo>
                    <a:pt x="879" y="2035"/>
                    <a:pt x="879" y="1324"/>
                    <a:pt x="879" y="759"/>
                  </a:cubicBezTo>
                  <a:cubicBezTo>
                    <a:pt x="879" y="482"/>
                    <a:pt x="879" y="1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83;p59"/>
            <p:cNvSpPr/>
            <p:nvPr/>
          </p:nvSpPr>
          <p:spPr>
            <a:xfrm>
              <a:off x="4222450" y="1166075"/>
              <a:ext cx="9425" cy="7350"/>
            </a:xfrm>
            <a:custGeom>
              <a:avLst/>
              <a:gdLst/>
              <a:ahLst/>
              <a:cxnLst/>
              <a:rect l="l" t="t" r="r" b="b"/>
              <a:pathLst>
                <a:path w="377" h="294" extrusionOk="0">
                  <a:moveTo>
                    <a:pt x="189" y="0"/>
                  </a:moveTo>
                  <a:cubicBezTo>
                    <a:pt x="0" y="0"/>
                    <a:pt x="0" y="293"/>
                    <a:pt x="189" y="293"/>
                  </a:cubicBezTo>
                  <a:cubicBezTo>
                    <a:pt x="377" y="293"/>
                    <a:pt x="377" y="0"/>
                    <a:pt x="1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84;p59"/>
            <p:cNvSpPr/>
            <p:nvPr/>
          </p:nvSpPr>
          <p:spPr>
            <a:xfrm>
              <a:off x="4230300" y="1171300"/>
              <a:ext cx="27475" cy="354225"/>
            </a:xfrm>
            <a:custGeom>
              <a:avLst/>
              <a:gdLst/>
              <a:ahLst/>
              <a:cxnLst/>
              <a:rect l="l" t="t" r="r" b="b"/>
              <a:pathLst>
                <a:path w="1099" h="14169" extrusionOk="0">
                  <a:moveTo>
                    <a:pt x="480" y="0"/>
                  </a:moveTo>
                  <a:cubicBezTo>
                    <a:pt x="411" y="0"/>
                    <a:pt x="336" y="49"/>
                    <a:pt x="314" y="126"/>
                  </a:cubicBezTo>
                  <a:cubicBezTo>
                    <a:pt x="0" y="2365"/>
                    <a:pt x="168" y="4792"/>
                    <a:pt x="209" y="7052"/>
                  </a:cubicBezTo>
                  <a:cubicBezTo>
                    <a:pt x="293" y="9354"/>
                    <a:pt x="419" y="11676"/>
                    <a:pt x="670" y="13957"/>
                  </a:cubicBezTo>
                  <a:cubicBezTo>
                    <a:pt x="680" y="14095"/>
                    <a:pt x="794" y="14169"/>
                    <a:pt x="900" y="14169"/>
                  </a:cubicBezTo>
                  <a:cubicBezTo>
                    <a:pt x="1003" y="14169"/>
                    <a:pt x="1098" y="14101"/>
                    <a:pt x="1088" y="13957"/>
                  </a:cubicBezTo>
                  <a:cubicBezTo>
                    <a:pt x="879" y="11655"/>
                    <a:pt x="691" y="9354"/>
                    <a:pt x="628" y="7052"/>
                  </a:cubicBezTo>
                  <a:cubicBezTo>
                    <a:pt x="565" y="4750"/>
                    <a:pt x="732" y="2428"/>
                    <a:pt x="607" y="126"/>
                  </a:cubicBezTo>
                  <a:cubicBezTo>
                    <a:pt x="597" y="38"/>
                    <a:pt x="541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85;p59"/>
            <p:cNvSpPr/>
            <p:nvPr/>
          </p:nvSpPr>
          <p:spPr>
            <a:xfrm>
              <a:off x="4248600" y="1168600"/>
              <a:ext cx="43975" cy="362100"/>
            </a:xfrm>
            <a:custGeom>
              <a:avLst/>
              <a:gdLst/>
              <a:ahLst/>
              <a:cxnLst/>
              <a:rect l="l" t="t" r="r" b="b"/>
              <a:pathLst>
                <a:path w="1759" h="14484" extrusionOk="0">
                  <a:moveTo>
                    <a:pt x="1258" y="1"/>
                  </a:moveTo>
                  <a:cubicBezTo>
                    <a:pt x="1190" y="1"/>
                    <a:pt x="1126" y="40"/>
                    <a:pt x="1109" y="130"/>
                  </a:cubicBezTo>
                  <a:cubicBezTo>
                    <a:pt x="586" y="2494"/>
                    <a:pt x="837" y="4900"/>
                    <a:pt x="942" y="7306"/>
                  </a:cubicBezTo>
                  <a:cubicBezTo>
                    <a:pt x="1005" y="8583"/>
                    <a:pt x="1068" y="9880"/>
                    <a:pt x="1130" y="11177"/>
                  </a:cubicBezTo>
                  <a:cubicBezTo>
                    <a:pt x="1151" y="11847"/>
                    <a:pt x="1298" y="12558"/>
                    <a:pt x="1235" y="13228"/>
                  </a:cubicBezTo>
                  <a:cubicBezTo>
                    <a:pt x="1151" y="14128"/>
                    <a:pt x="1109" y="14002"/>
                    <a:pt x="231" y="14065"/>
                  </a:cubicBezTo>
                  <a:cubicBezTo>
                    <a:pt x="0" y="14107"/>
                    <a:pt x="0" y="14441"/>
                    <a:pt x="231" y="14462"/>
                  </a:cubicBezTo>
                  <a:cubicBezTo>
                    <a:pt x="649" y="14483"/>
                    <a:pt x="1068" y="14483"/>
                    <a:pt x="1528" y="14483"/>
                  </a:cubicBezTo>
                  <a:cubicBezTo>
                    <a:pt x="1653" y="14483"/>
                    <a:pt x="1758" y="14379"/>
                    <a:pt x="1758" y="14253"/>
                  </a:cubicBezTo>
                  <a:cubicBezTo>
                    <a:pt x="1633" y="11931"/>
                    <a:pt x="1486" y="9629"/>
                    <a:pt x="1360" y="7306"/>
                  </a:cubicBezTo>
                  <a:cubicBezTo>
                    <a:pt x="1235" y="4942"/>
                    <a:pt x="1005" y="2557"/>
                    <a:pt x="1423" y="234"/>
                  </a:cubicBezTo>
                  <a:cubicBezTo>
                    <a:pt x="1474" y="94"/>
                    <a:pt x="1362" y="1"/>
                    <a:pt x="1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86;p59"/>
            <p:cNvSpPr/>
            <p:nvPr/>
          </p:nvSpPr>
          <p:spPr>
            <a:xfrm>
              <a:off x="4208850" y="1522300"/>
              <a:ext cx="100325" cy="42250"/>
            </a:xfrm>
            <a:custGeom>
              <a:avLst/>
              <a:gdLst/>
              <a:ahLst/>
              <a:cxnLst/>
              <a:rect l="l" t="t" r="r" b="b"/>
              <a:pathLst>
                <a:path w="4013" h="1690" extrusionOk="0">
                  <a:moveTo>
                    <a:pt x="1779" y="0"/>
                  </a:moveTo>
                  <a:cubicBezTo>
                    <a:pt x="1235" y="0"/>
                    <a:pt x="502" y="272"/>
                    <a:pt x="230" y="796"/>
                  </a:cubicBezTo>
                  <a:cubicBezTo>
                    <a:pt x="0" y="1256"/>
                    <a:pt x="419" y="1570"/>
                    <a:pt x="837" y="1674"/>
                  </a:cubicBezTo>
                  <a:cubicBezTo>
                    <a:pt x="895" y="1684"/>
                    <a:pt x="972" y="1689"/>
                    <a:pt x="1062" y="1689"/>
                  </a:cubicBezTo>
                  <a:cubicBezTo>
                    <a:pt x="1917" y="1689"/>
                    <a:pt x="4012" y="1238"/>
                    <a:pt x="3369" y="272"/>
                  </a:cubicBezTo>
                  <a:cubicBezTo>
                    <a:pt x="3324" y="205"/>
                    <a:pt x="3255" y="175"/>
                    <a:pt x="3189" y="175"/>
                  </a:cubicBezTo>
                  <a:cubicBezTo>
                    <a:pt x="3070" y="175"/>
                    <a:pt x="2960" y="271"/>
                    <a:pt x="3013" y="419"/>
                  </a:cubicBezTo>
                  <a:cubicBezTo>
                    <a:pt x="3202" y="1005"/>
                    <a:pt x="1737" y="1256"/>
                    <a:pt x="1423" y="1277"/>
                  </a:cubicBezTo>
                  <a:cubicBezTo>
                    <a:pt x="1352" y="1289"/>
                    <a:pt x="1241" y="1302"/>
                    <a:pt x="1125" y="1302"/>
                  </a:cubicBezTo>
                  <a:cubicBezTo>
                    <a:pt x="833" y="1302"/>
                    <a:pt x="514" y="1216"/>
                    <a:pt x="754" y="796"/>
                  </a:cubicBezTo>
                  <a:cubicBezTo>
                    <a:pt x="921" y="503"/>
                    <a:pt x="1486" y="398"/>
                    <a:pt x="1758" y="377"/>
                  </a:cubicBezTo>
                  <a:cubicBezTo>
                    <a:pt x="1988" y="314"/>
                    <a:pt x="2009" y="0"/>
                    <a:pt x="1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87;p59"/>
            <p:cNvSpPr/>
            <p:nvPr/>
          </p:nvSpPr>
          <p:spPr>
            <a:xfrm>
              <a:off x="4309800" y="1172350"/>
              <a:ext cx="42700" cy="353050"/>
            </a:xfrm>
            <a:custGeom>
              <a:avLst/>
              <a:gdLst/>
              <a:ahLst/>
              <a:cxnLst/>
              <a:rect l="l" t="t" r="r" b="b"/>
              <a:pathLst>
                <a:path w="1708" h="14122" extrusionOk="0">
                  <a:moveTo>
                    <a:pt x="334" y="0"/>
                  </a:moveTo>
                  <a:cubicBezTo>
                    <a:pt x="266" y="0"/>
                    <a:pt x="190" y="47"/>
                    <a:pt x="168" y="147"/>
                  </a:cubicBezTo>
                  <a:cubicBezTo>
                    <a:pt x="1" y="2490"/>
                    <a:pt x="273" y="4959"/>
                    <a:pt x="461" y="7303"/>
                  </a:cubicBezTo>
                  <a:cubicBezTo>
                    <a:pt x="649" y="9521"/>
                    <a:pt x="900" y="11781"/>
                    <a:pt x="1277" y="13978"/>
                  </a:cubicBezTo>
                  <a:cubicBezTo>
                    <a:pt x="1294" y="14078"/>
                    <a:pt x="1367" y="14122"/>
                    <a:pt x="1448" y="14122"/>
                  </a:cubicBezTo>
                  <a:cubicBezTo>
                    <a:pt x="1570" y="14122"/>
                    <a:pt x="1708" y="14024"/>
                    <a:pt x="1695" y="13873"/>
                  </a:cubicBezTo>
                  <a:cubicBezTo>
                    <a:pt x="1361" y="11509"/>
                    <a:pt x="1047" y="9165"/>
                    <a:pt x="858" y="6780"/>
                  </a:cubicBezTo>
                  <a:cubicBezTo>
                    <a:pt x="670" y="4562"/>
                    <a:pt x="733" y="2302"/>
                    <a:pt x="461" y="105"/>
                  </a:cubicBezTo>
                  <a:cubicBezTo>
                    <a:pt x="451" y="37"/>
                    <a:pt x="395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88;p59"/>
            <p:cNvSpPr/>
            <p:nvPr/>
          </p:nvSpPr>
          <p:spPr>
            <a:xfrm>
              <a:off x="4342750" y="1167550"/>
              <a:ext cx="45550" cy="362100"/>
            </a:xfrm>
            <a:custGeom>
              <a:avLst/>
              <a:gdLst/>
              <a:ahLst/>
              <a:cxnLst/>
              <a:rect l="l" t="t" r="r" b="b"/>
              <a:pathLst>
                <a:path w="1822" h="14484" extrusionOk="0">
                  <a:moveTo>
                    <a:pt x="569" y="1"/>
                  </a:moveTo>
                  <a:cubicBezTo>
                    <a:pt x="489" y="1"/>
                    <a:pt x="408" y="43"/>
                    <a:pt x="398" y="130"/>
                  </a:cubicBezTo>
                  <a:cubicBezTo>
                    <a:pt x="1" y="2578"/>
                    <a:pt x="398" y="5068"/>
                    <a:pt x="670" y="7558"/>
                  </a:cubicBezTo>
                  <a:cubicBezTo>
                    <a:pt x="796" y="8918"/>
                    <a:pt x="942" y="10299"/>
                    <a:pt x="1089" y="11659"/>
                  </a:cubicBezTo>
                  <a:cubicBezTo>
                    <a:pt x="1131" y="12056"/>
                    <a:pt x="1465" y="13354"/>
                    <a:pt x="1298" y="13688"/>
                  </a:cubicBezTo>
                  <a:cubicBezTo>
                    <a:pt x="1047" y="14149"/>
                    <a:pt x="733" y="14044"/>
                    <a:pt x="252" y="14107"/>
                  </a:cubicBezTo>
                  <a:cubicBezTo>
                    <a:pt x="43" y="14149"/>
                    <a:pt x="84" y="14483"/>
                    <a:pt x="294" y="14483"/>
                  </a:cubicBezTo>
                  <a:cubicBezTo>
                    <a:pt x="712" y="14483"/>
                    <a:pt x="1131" y="14483"/>
                    <a:pt x="1570" y="14462"/>
                  </a:cubicBezTo>
                  <a:cubicBezTo>
                    <a:pt x="1675" y="14462"/>
                    <a:pt x="1821" y="14358"/>
                    <a:pt x="1821" y="14211"/>
                  </a:cubicBezTo>
                  <a:cubicBezTo>
                    <a:pt x="1549" y="11805"/>
                    <a:pt x="1298" y="9441"/>
                    <a:pt x="1026" y="7035"/>
                  </a:cubicBezTo>
                  <a:cubicBezTo>
                    <a:pt x="775" y="4754"/>
                    <a:pt x="461" y="2452"/>
                    <a:pt x="733" y="172"/>
                  </a:cubicBezTo>
                  <a:cubicBezTo>
                    <a:pt x="756" y="59"/>
                    <a:pt x="663" y="1"/>
                    <a:pt x="5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89;p59"/>
            <p:cNvSpPr/>
            <p:nvPr/>
          </p:nvSpPr>
          <p:spPr>
            <a:xfrm>
              <a:off x="4306150" y="1521775"/>
              <a:ext cx="100425" cy="42800"/>
            </a:xfrm>
            <a:custGeom>
              <a:avLst/>
              <a:gdLst/>
              <a:ahLst/>
              <a:cxnLst/>
              <a:rect l="l" t="t" r="r" b="b"/>
              <a:pathLst>
                <a:path w="4017" h="1712" extrusionOk="0">
                  <a:moveTo>
                    <a:pt x="1716" y="1"/>
                  </a:moveTo>
                  <a:cubicBezTo>
                    <a:pt x="1151" y="21"/>
                    <a:pt x="460" y="314"/>
                    <a:pt x="209" y="858"/>
                  </a:cubicBezTo>
                  <a:cubicBezTo>
                    <a:pt x="0" y="1298"/>
                    <a:pt x="377" y="1612"/>
                    <a:pt x="774" y="1695"/>
                  </a:cubicBezTo>
                  <a:cubicBezTo>
                    <a:pt x="824" y="1706"/>
                    <a:pt x="889" y="1711"/>
                    <a:pt x="966" y="1711"/>
                  </a:cubicBezTo>
                  <a:cubicBezTo>
                    <a:pt x="1797" y="1711"/>
                    <a:pt x="4016" y="1104"/>
                    <a:pt x="3327" y="147"/>
                  </a:cubicBezTo>
                  <a:cubicBezTo>
                    <a:pt x="3284" y="97"/>
                    <a:pt x="3220" y="74"/>
                    <a:pt x="3157" y="74"/>
                  </a:cubicBezTo>
                  <a:cubicBezTo>
                    <a:pt x="3034" y="74"/>
                    <a:pt x="2916" y="162"/>
                    <a:pt x="2971" y="314"/>
                  </a:cubicBezTo>
                  <a:cubicBezTo>
                    <a:pt x="3034" y="524"/>
                    <a:pt x="2783" y="754"/>
                    <a:pt x="2616" y="837"/>
                  </a:cubicBezTo>
                  <a:cubicBezTo>
                    <a:pt x="2469" y="942"/>
                    <a:pt x="2302" y="984"/>
                    <a:pt x="2155" y="1068"/>
                  </a:cubicBezTo>
                  <a:cubicBezTo>
                    <a:pt x="1841" y="1193"/>
                    <a:pt x="1507" y="1277"/>
                    <a:pt x="1151" y="1277"/>
                  </a:cubicBezTo>
                  <a:cubicBezTo>
                    <a:pt x="1099" y="1277"/>
                    <a:pt x="1015" y="1282"/>
                    <a:pt x="934" y="1282"/>
                  </a:cubicBezTo>
                  <a:cubicBezTo>
                    <a:pt x="853" y="1282"/>
                    <a:pt x="774" y="1277"/>
                    <a:pt x="732" y="1256"/>
                  </a:cubicBezTo>
                  <a:cubicBezTo>
                    <a:pt x="607" y="1151"/>
                    <a:pt x="732" y="817"/>
                    <a:pt x="837" y="733"/>
                  </a:cubicBezTo>
                  <a:cubicBezTo>
                    <a:pt x="1046" y="503"/>
                    <a:pt x="1465" y="398"/>
                    <a:pt x="1758" y="335"/>
                  </a:cubicBezTo>
                  <a:cubicBezTo>
                    <a:pt x="1946" y="314"/>
                    <a:pt x="1883" y="1"/>
                    <a:pt x="17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90;p59"/>
            <p:cNvSpPr/>
            <p:nvPr/>
          </p:nvSpPr>
          <p:spPr>
            <a:xfrm>
              <a:off x="4402325" y="903550"/>
              <a:ext cx="73850" cy="301700"/>
            </a:xfrm>
            <a:custGeom>
              <a:avLst/>
              <a:gdLst/>
              <a:ahLst/>
              <a:cxnLst/>
              <a:rect l="l" t="t" r="r" b="b"/>
              <a:pathLst>
                <a:path w="2954" h="12068" extrusionOk="0">
                  <a:moveTo>
                    <a:pt x="250" y="1"/>
                  </a:moveTo>
                  <a:cubicBezTo>
                    <a:pt x="122" y="1"/>
                    <a:pt x="1" y="184"/>
                    <a:pt x="108" y="291"/>
                  </a:cubicBezTo>
                  <a:cubicBezTo>
                    <a:pt x="819" y="918"/>
                    <a:pt x="945" y="2279"/>
                    <a:pt x="1175" y="3157"/>
                  </a:cubicBezTo>
                  <a:cubicBezTo>
                    <a:pt x="1426" y="4120"/>
                    <a:pt x="1635" y="5082"/>
                    <a:pt x="1802" y="6045"/>
                  </a:cubicBezTo>
                  <a:cubicBezTo>
                    <a:pt x="2179" y="8012"/>
                    <a:pt x="2263" y="9978"/>
                    <a:pt x="2535" y="11945"/>
                  </a:cubicBezTo>
                  <a:cubicBezTo>
                    <a:pt x="2552" y="12031"/>
                    <a:pt x="2615" y="12068"/>
                    <a:pt x="2684" y="12068"/>
                  </a:cubicBezTo>
                  <a:cubicBezTo>
                    <a:pt x="2782" y="12068"/>
                    <a:pt x="2890" y="11993"/>
                    <a:pt x="2890" y="11882"/>
                  </a:cubicBezTo>
                  <a:cubicBezTo>
                    <a:pt x="2953" y="9602"/>
                    <a:pt x="2514" y="7196"/>
                    <a:pt x="2074" y="4957"/>
                  </a:cubicBezTo>
                  <a:cubicBezTo>
                    <a:pt x="1844" y="3827"/>
                    <a:pt x="1572" y="2697"/>
                    <a:pt x="1237" y="1588"/>
                  </a:cubicBezTo>
                  <a:cubicBezTo>
                    <a:pt x="1049" y="918"/>
                    <a:pt x="924" y="374"/>
                    <a:pt x="317" y="19"/>
                  </a:cubicBezTo>
                  <a:cubicBezTo>
                    <a:pt x="295" y="6"/>
                    <a:pt x="273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91;p59"/>
            <p:cNvSpPr/>
            <p:nvPr/>
          </p:nvSpPr>
          <p:spPr>
            <a:xfrm>
              <a:off x="4397750" y="978425"/>
              <a:ext cx="36050" cy="236850"/>
            </a:xfrm>
            <a:custGeom>
              <a:avLst/>
              <a:gdLst/>
              <a:ahLst/>
              <a:cxnLst/>
              <a:rect l="l" t="t" r="r" b="b"/>
              <a:pathLst>
                <a:path w="1442" h="9474" extrusionOk="0">
                  <a:moveTo>
                    <a:pt x="212" y="0"/>
                  </a:moveTo>
                  <a:cubicBezTo>
                    <a:pt x="110" y="0"/>
                    <a:pt x="0" y="86"/>
                    <a:pt x="40" y="204"/>
                  </a:cubicBezTo>
                  <a:cubicBezTo>
                    <a:pt x="625" y="3259"/>
                    <a:pt x="688" y="6230"/>
                    <a:pt x="939" y="9285"/>
                  </a:cubicBezTo>
                  <a:cubicBezTo>
                    <a:pt x="960" y="9411"/>
                    <a:pt x="1060" y="9473"/>
                    <a:pt x="1154" y="9473"/>
                  </a:cubicBezTo>
                  <a:cubicBezTo>
                    <a:pt x="1248" y="9473"/>
                    <a:pt x="1337" y="9411"/>
                    <a:pt x="1337" y="9285"/>
                  </a:cubicBezTo>
                  <a:cubicBezTo>
                    <a:pt x="1441" y="6293"/>
                    <a:pt x="1253" y="2945"/>
                    <a:pt x="353" y="100"/>
                  </a:cubicBezTo>
                  <a:cubicBezTo>
                    <a:pt x="330" y="30"/>
                    <a:pt x="272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92;p59"/>
            <p:cNvSpPr/>
            <p:nvPr/>
          </p:nvSpPr>
          <p:spPr>
            <a:xfrm>
              <a:off x="4423475" y="1203650"/>
              <a:ext cx="49550" cy="12350"/>
            </a:xfrm>
            <a:custGeom>
              <a:avLst/>
              <a:gdLst/>
              <a:ahLst/>
              <a:cxnLst/>
              <a:rect l="l" t="t" r="r" b="b"/>
              <a:pathLst>
                <a:path w="1982" h="494" extrusionOk="0">
                  <a:moveTo>
                    <a:pt x="1674" y="1"/>
                  </a:moveTo>
                  <a:cubicBezTo>
                    <a:pt x="1462" y="1"/>
                    <a:pt x="1222" y="69"/>
                    <a:pt x="998" y="88"/>
                  </a:cubicBezTo>
                  <a:cubicBezTo>
                    <a:pt x="862" y="98"/>
                    <a:pt x="737" y="103"/>
                    <a:pt x="611" y="103"/>
                  </a:cubicBezTo>
                  <a:cubicBezTo>
                    <a:pt x="486" y="103"/>
                    <a:pt x="360" y="98"/>
                    <a:pt x="224" y="88"/>
                  </a:cubicBezTo>
                  <a:cubicBezTo>
                    <a:pt x="219" y="87"/>
                    <a:pt x="213" y="87"/>
                    <a:pt x="208" y="87"/>
                  </a:cubicBezTo>
                  <a:cubicBezTo>
                    <a:pt x="53" y="87"/>
                    <a:pt x="0" y="381"/>
                    <a:pt x="182" y="402"/>
                  </a:cubicBezTo>
                  <a:cubicBezTo>
                    <a:pt x="441" y="445"/>
                    <a:pt x="749" y="493"/>
                    <a:pt x="1050" y="493"/>
                  </a:cubicBezTo>
                  <a:cubicBezTo>
                    <a:pt x="1334" y="493"/>
                    <a:pt x="1612" y="450"/>
                    <a:pt x="1835" y="318"/>
                  </a:cubicBezTo>
                  <a:cubicBezTo>
                    <a:pt x="1982" y="234"/>
                    <a:pt x="1898" y="25"/>
                    <a:pt x="1752" y="4"/>
                  </a:cubicBezTo>
                  <a:cubicBezTo>
                    <a:pt x="1726" y="2"/>
                    <a:pt x="1701" y="1"/>
                    <a:pt x="16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93;p59"/>
            <p:cNvSpPr/>
            <p:nvPr/>
          </p:nvSpPr>
          <p:spPr>
            <a:xfrm>
              <a:off x="4413575" y="1200425"/>
              <a:ext cx="63650" cy="47500"/>
            </a:xfrm>
            <a:custGeom>
              <a:avLst/>
              <a:gdLst/>
              <a:ahLst/>
              <a:cxnLst/>
              <a:rect l="l" t="t" r="r" b="b"/>
              <a:pathLst>
                <a:path w="2546" h="1900" extrusionOk="0">
                  <a:moveTo>
                    <a:pt x="2175" y="0"/>
                  </a:moveTo>
                  <a:cubicBezTo>
                    <a:pt x="2092" y="0"/>
                    <a:pt x="2008" y="84"/>
                    <a:pt x="1980" y="196"/>
                  </a:cubicBezTo>
                  <a:cubicBezTo>
                    <a:pt x="1980" y="447"/>
                    <a:pt x="2064" y="656"/>
                    <a:pt x="2022" y="928"/>
                  </a:cubicBezTo>
                  <a:cubicBezTo>
                    <a:pt x="1938" y="1179"/>
                    <a:pt x="1771" y="1367"/>
                    <a:pt x="1520" y="1451"/>
                  </a:cubicBezTo>
                  <a:cubicBezTo>
                    <a:pt x="1448" y="1478"/>
                    <a:pt x="1376" y="1491"/>
                    <a:pt x="1306" y="1491"/>
                  </a:cubicBezTo>
                  <a:cubicBezTo>
                    <a:pt x="890" y="1491"/>
                    <a:pt x="557" y="1047"/>
                    <a:pt x="808" y="635"/>
                  </a:cubicBezTo>
                  <a:cubicBezTo>
                    <a:pt x="882" y="489"/>
                    <a:pt x="760" y="383"/>
                    <a:pt x="638" y="383"/>
                  </a:cubicBezTo>
                  <a:cubicBezTo>
                    <a:pt x="585" y="383"/>
                    <a:pt x="532" y="403"/>
                    <a:pt x="495" y="447"/>
                  </a:cubicBezTo>
                  <a:cubicBezTo>
                    <a:pt x="1" y="1099"/>
                    <a:pt x="607" y="1899"/>
                    <a:pt x="1310" y="1899"/>
                  </a:cubicBezTo>
                  <a:cubicBezTo>
                    <a:pt x="1352" y="1899"/>
                    <a:pt x="1394" y="1896"/>
                    <a:pt x="1436" y="1891"/>
                  </a:cubicBezTo>
                  <a:cubicBezTo>
                    <a:pt x="1834" y="1849"/>
                    <a:pt x="2148" y="1598"/>
                    <a:pt x="2336" y="1242"/>
                  </a:cubicBezTo>
                  <a:cubicBezTo>
                    <a:pt x="2482" y="907"/>
                    <a:pt x="2545" y="384"/>
                    <a:pt x="2294" y="70"/>
                  </a:cubicBezTo>
                  <a:cubicBezTo>
                    <a:pt x="2259" y="21"/>
                    <a:pt x="2217" y="0"/>
                    <a:pt x="2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94;p59"/>
            <p:cNvSpPr/>
            <p:nvPr/>
          </p:nvSpPr>
          <p:spPr>
            <a:xfrm>
              <a:off x="4361075" y="1246050"/>
              <a:ext cx="179425" cy="143675"/>
            </a:xfrm>
            <a:custGeom>
              <a:avLst/>
              <a:gdLst/>
              <a:ahLst/>
              <a:cxnLst/>
              <a:rect l="l" t="t" r="r" b="b"/>
              <a:pathLst>
                <a:path w="7177" h="5747" extrusionOk="0">
                  <a:moveTo>
                    <a:pt x="5889" y="0"/>
                  </a:moveTo>
                  <a:cubicBezTo>
                    <a:pt x="5327" y="0"/>
                    <a:pt x="4663" y="128"/>
                    <a:pt x="4289" y="128"/>
                  </a:cubicBezTo>
                  <a:cubicBezTo>
                    <a:pt x="2971" y="149"/>
                    <a:pt x="1611" y="170"/>
                    <a:pt x="272" y="254"/>
                  </a:cubicBezTo>
                  <a:cubicBezTo>
                    <a:pt x="0" y="254"/>
                    <a:pt x="0" y="589"/>
                    <a:pt x="251" y="589"/>
                  </a:cubicBezTo>
                  <a:cubicBezTo>
                    <a:pt x="551" y="596"/>
                    <a:pt x="856" y="598"/>
                    <a:pt x="1162" y="598"/>
                  </a:cubicBezTo>
                  <a:cubicBezTo>
                    <a:pt x="1776" y="598"/>
                    <a:pt x="2399" y="589"/>
                    <a:pt x="3013" y="589"/>
                  </a:cubicBezTo>
                  <a:cubicBezTo>
                    <a:pt x="3626" y="589"/>
                    <a:pt x="4356" y="482"/>
                    <a:pt x="5028" y="482"/>
                  </a:cubicBezTo>
                  <a:cubicBezTo>
                    <a:pt x="5297" y="482"/>
                    <a:pt x="5557" y="499"/>
                    <a:pt x="5796" y="547"/>
                  </a:cubicBezTo>
                  <a:cubicBezTo>
                    <a:pt x="6382" y="651"/>
                    <a:pt x="6382" y="589"/>
                    <a:pt x="6486" y="1321"/>
                  </a:cubicBezTo>
                  <a:cubicBezTo>
                    <a:pt x="6570" y="1719"/>
                    <a:pt x="6570" y="2158"/>
                    <a:pt x="6591" y="2555"/>
                  </a:cubicBezTo>
                  <a:cubicBezTo>
                    <a:pt x="6654" y="3539"/>
                    <a:pt x="6675" y="4543"/>
                    <a:pt x="6675" y="5527"/>
                  </a:cubicBezTo>
                  <a:cubicBezTo>
                    <a:pt x="6675" y="5673"/>
                    <a:pt x="6795" y="5746"/>
                    <a:pt x="6915" y="5746"/>
                  </a:cubicBezTo>
                  <a:cubicBezTo>
                    <a:pt x="7036" y="5746"/>
                    <a:pt x="7156" y="5673"/>
                    <a:pt x="7156" y="5527"/>
                  </a:cubicBezTo>
                  <a:cubicBezTo>
                    <a:pt x="7177" y="4208"/>
                    <a:pt x="7114" y="2890"/>
                    <a:pt x="7009" y="1593"/>
                  </a:cubicBezTo>
                  <a:cubicBezTo>
                    <a:pt x="6989" y="1175"/>
                    <a:pt x="7072" y="463"/>
                    <a:pt x="6675" y="170"/>
                  </a:cubicBezTo>
                  <a:cubicBezTo>
                    <a:pt x="6493" y="42"/>
                    <a:pt x="6207" y="0"/>
                    <a:pt x="58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95;p59"/>
            <p:cNvSpPr/>
            <p:nvPr/>
          </p:nvSpPr>
          <p:spPr>
            <a:xfrm>
              <a:off x="4356875" y="1255325"/>
              <a:ext cx="185900" cy="137125"/>
            </a:xfrm>
            <a:custGeom>
              <a:avLst/>
              <a:gdLst/>
              <a:ahLst/>
              <a:cxnLst/>
              <a:rect l="l" t="t" r="r" b="b"/>
              <a:pathLst>
                <a:path w="7436" h="5485" extrusionOk="0">
                  <a:moveTo>
                    <a:pt x="212" y="1"/>
                  </a:moveTo>
                  <a:cubicBezTo>
                    <a:pt x="110" y="1"/>
                    <a:pt x="1" y="73"/>
                    <a:pt x="1" y="197"/>
                  </a:cubicBezTo>
                  <a:cubicBezTo>
                    <a:pt x="22" y="1473"/>
                    <a:pt x="147" y="2749"/>
                    <a:pt x="252" y="4047"/>
                  </a:cubicBezTo>
                  <a:cubicBezTo>
                    <a:pt x="273" y="4528"/>
                    <a:pt x="168" y="5135"/>
                    <a:pt x="628" y="5407"/>
                  </a:cubicBezTo>
                  <a:cubicBezTo>
                    <a:pt x="749" y="5467"/>
                    <a:pt x="923" y="5485"/>
                    <a:pt x="1110" y="5485"/>
                  </a:cubicBezTo>
                  <a:cubicBezTo>
                    <a:pt x="1378" y="5485"/>
                    <a:pt x="1675" y="5449"/>
                    <a:pt x="1884" y="5449"/>
                  </a:cubicBezTo>
                  <a:cubicBezTo>
                    <a:pt x="2449" y="5469"/>
                    <a:pt x="3055" y="5469"/>
                    <a:pt x="3620" y="5469"/>
                  </a:cubicBezTo>
                  <a:cubicBezTo>
                    <a:pt x="3897" y="5474"/>
                    <a:pt x="4172" y="5478"/>
                    <a:pt x="4446" y="5478"/>
                  </a:cubicBezTo>
                  <a:cubicBezTo>
                    <a:pt x="5356" y="5478"/>
                    <a:pt x="6256" y="5437"/>
                    <a:pt x="7157" y="5260"/>
                  </a:cubicBezTo>
                  <a:cubicBezTo>
                    <a:pt x="7436" y="5220"/>
                    <a:pt x="7316" y="4839"/>
                    <a:pt x="7087" y="4839"/>
                  </a:cubicBezTo>
                  <a:cubicBezTo>
                    <a:pt x="7076" y="4839"/>
                    <a:pt x="7064" y="4840"/>
                    <a:pt x="7052" y="4842"/>
                  </a:cubicBezTo>
                  <a:cubicBezTo>
                    <a:pt x="6215" y="4976"/>
                    <a:pt x="5378" y="5016"/>
                    <a:pt x="4530" y="5016"/>
                  </a:cubicBezTo>
                  <a:cubicBezTo>
                    <a:pt x="4318" y="5016"/>
                    <a:pt x="4106" y="5013"/>
                    <a:pt x="3892" y="5009"/>
                  </a:cubicBezTo>
                  <a:cubicBezTo>
                    <a:pt x="3474" y="5009"/>
                    <a:pt x="2967" y="5050"/>
                    <a:pt x="2476" y="5050"/>
                  </a:cubicBezTo>
                  <a:cubicBezTo>
                    <a:pt x="2108" y="5050"/>
                    <a:pt x="1749" y="5027"/>
                    <a:pt x="1444" y="4946"/>
                  </a:cubicBezTo>
                  <a:cubicBezTo>
                    <a:pt x="482" y="4695"/>
                    <a:pt x="691" y="3398"/>
                    <a:pt x="628" y="2561"/>
                  </a:cubicBezTo>
                  <a:cubicBezTo>
                    <a:pt x="545" y="1766"/>
                    <a:pt x="482" y="929"/>
                    <a:pt x="377" y="113"/>
                  </a:cubicBezTo>
                  <a:cubicBezTo>
                    <a:pt x="352" y="36"/>
                    <a:pt x="284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96;p59"/>
            <p:cNvSpPr/>
            <p:nvPr/>
          </p:nvSpPr>
          <p:spPr>
            <a:xfrm>
              <a:off x="4403950" y="1220475"/>
              <a:ext cx="24625" cy="38700"/>
            </a:xfrm>
            <a:custGeom>
              <a:avLst/>
              <a:gdLst/>
              <a:ahLst/>
              <a:cxnLst/>
              <a:rect l="l" t="t" r="r" b="b"/>
              <a:pathLst>
                <a:path w="985" h="1548" extrusionOk="0">
                  <a:moveTo>
                    <a:pt x="754" y="1"/>
                  </a:moveTo>
                  <a:cubicBezTo>
                    <a:pt x="461" y="21"/>
                    <a:pt x="252" y="314"/>
                    <a:pt x="126" y="565"/>
                  </a:cubicBezTo>
                  <a:cubicBezTo>
                    <a:pt x="1" y="858"/>
                    <a:pt x="1" y="1151"/>
                    <a:pt x="84" y="1423"/>
                  </a:cubicBezTo>
                  <a:cubicBezTo>
                    <a:pt x="120" y="1511"/>
                    <a:pt x="188" y="1547"/>
                    <a:pt x="254" y="1547"/>
                  </a:cubicBezTo>
                  <a:cubicBezTo>
                    <a:pt x="345" y="1547"/>
                    <a:pt x="431" y="1479"/>
                    <a:pt x="419" y="1382"/>
                  </a:cubicBezTo>
                  <a:cubicBezTo>
                    <a:pt x="377" y="1172"/>
                    <a:pt x="419" y="942"/>
                    <a:pt x="524" y="733"/>
                  </a:cubicBezTo>
                  <a:cubicBezTo>
                    <a:pt x="608" y="545"/>
                    <a:pt x="796" y="461"/>
                    <a:pt x="900" y="273"/>
                  </a:cubicBezTo>
                  <a:cubicBezTo>
                    <a:pt x="984" y="168"/>
                    <a:pt x="880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097;p59"/>
            <p:cNvSpPr/>
            <p:nvPr/>
          </p:nvSpPr>
          <p:spPr>
            <a:xfrm>
              <a:off x="4469350" y="1215250"/>
              <a:ext cx="29825" cy="40525"/>
            </a:xfrm>
            <a:custGeom>
              <a:avLst/>
              <a:gdLst/>
              <a:ahLst/>
              <a:cxnLst/>
              <a:rect l="l" t="t" r="r" b="b"/>
              <a:pathLst>
                <a:path w="1193" h="1621" extrusionOk="0">
                  <a:moveTo>
                    <a:pt x="230" y="0"/>
                  </a:moveTo>
                  <a:cubicBezTo>
                    <a:pt x="105" y="0"/>
                    <a:pt x="0" y="147"/>
                    <a:pt x="63" y="272"/>
                  </a:cubicBezTo>
                  <a:cubicBezTo>
                    <a:pt x="168" y="461"/>
                    <a:pt x="377" y="565"/>
                    <a:pt x="481" y="774"/>
                  </a:cubicBezTo>
                  <a:cubicBezTo>
                    <a:pt x="586" y="984"/>
                    <a:pt x="586" y="1193"/>
                    <a:pt x="586" y="1465"/>
                  </a:cubicBezTo>
                  <a:cubicBezTo>
                    <a:pt x="612" y="1554"/>
                    <a:pt x="707" y="1620"/>
                    <a:pt x="797" y="1620"/>
                  </a:cubicBezTo>
                  <a:cubicBezTo>
                    <a:pt x="854" y="1620"/>
                    <a:pt x="909" y="1593"/>
                    <a:pt x="942" y="1528"/>
                  </a:cubicBezTo>
                  <a:cubicBezTo>
                    <a:pt x="1193" y="1067"/>
                    <a:pt x="858" y="21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098;p59"/>
            <p:cNvSpPr/>
            <p:nvPr/>
          </p:nvSpPr>
          <p:spPr>
            <a:xfrm>
              <a:off x="4357375" y="1252725"/>
              <a:ext cx="171675" cy="89125"/>
            </a:xfrm>
            <a:custGeom>
              <a:avLst/>
              <a:gdLst/>
              <a:ahLst/>
              <a:cxnLst/>
              <a:rect l="l" t="t" r="r" b="b"/>
              <a:pathLst>
                <a:path w="6867" h="3565" extrusionOk="0">
                  <a:moveTo>
                    <a:pt x="266" y="1"/>
                  </a:moveTo>
                  <a:cubicBezTo>
                    <a:pt x="151" y="1"/>
                    <a:pt x="0" y="165"/>
                    <a:pt x="85" y="301"/>
                  </a:cubicBezTo>
                  <a:cubicBezTo>
                    <a:pt x="650" y="1159"/>
                    <a:pt x="1341" y="1912"/>
                    <a:pt x="2094" y="2602"/>
                  </a:cubicBezTo>
                  <a:cubicBezTo>
                    <a:pt x="2408" y="2853"/>
                    <a:pt x="3035" y="3565"/>
                    <a:pt x="3475" y="3565"/>
                  </a:cubicBezTo>
                  <a:cubicBezTo>
                    <a:pt x="3914" y="3565"/>
                    <a:pt x="4542" y="2916"/>
                    <a:pt x="4835" y="2644"/>
                  </a:cubicBezTo>
                  <a:cubicBezTo>
                    <a:pt x="5567" y="1975"/>
                    <a:pt x="6174" y="1180"/>
                    <a:pt x="6739" y="405"/>
                  </a:cubicBezTo>
                  <a:cubicBezTo>
                    <a:pt x="6867" y="246"/>
                    <a:pt x="6677" y="49"/>
                    <a:pt x="6515" y="49"/>
                  </a:cubicBezTo>
                  <a:cubicBezTo>
                    <a:pt x="6465" y="49"/>
                    <a:pt x="6418" y="68"/>
                    <a:pt x="6383" y="112"/>
                  </a:cubicBezTo>
                  <a:cubicBezTo>
                    <a:pt x="5894" y="724"/>
                    <a:pt x="4411" y="3005"/>
                    <a:pt x="3445" y="3005"/>
                  </a:cubicBezTo>
                  <a:cubicBezTo>
                    <a:pt x="3420" y="3005"/>
                    <a:pt x="3395" y="3003"/>
                    <a:pt x="3370" y="3000"/>
                  </a:cubicBezTo>
                  <a:cubicBezTo>
                    <a:pt x="2931" y="2937"/>
                    <a:pt x="2115" y="1975"/>
                    <a:pt x="1780" y="1640"/>
                  </a:cubicBezTo>
                  <a:cubicBezTo>
                    <a:pt x="1257" y="1138"/>
                    <a:pt x="818" y="594"/>
                    <a:pt x="336" y="29"/>
                  </a:cubicBezTo>
                  <a:cubicBezTo>
                    <a:pt x="317" y="9"/>
                    <a:pt x="292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099;p59"/>
            <p:cNvSpPr/>
            <p:nvPr/>
          </p:nvSpPr>
          <p:spPr>
            <a:xfrm>
              <a:off x="4079225" y="921000"/>
              <a:ext cx="127350" cy="203850"/>
            </a:xfrm>
            <a:custGeom>
              <a:avLst/>
              <a:gdLst/>
              <a:ahLst/>
              <a:cxnLst/>
              <a:rect l="l" t="t" r="r" b="b"/>
              <a:pathLst>
                <a:path w="5094" h="8154" extrusionOk="0">
                  <a:moveTo>
                    <a:pt x="4905" y="1"/>
                  </a:moveTo>
                  <a:cubicBezTo>
                    <a:pt x="4847" y="1"/>
                    <a:pt x="4791" y="35"/>
                    <a:pt x="4767" y="116"/>
                  </a:cubicBezTo>
                  <a:cubicBezTo>
                    <a:pt x="4369" y="1560"/>
                    <a:pt x="3993" y="2878"/>
                    <a:pt x="3114" y="4091"/>
                  </a:cubicBezTo>
                  <a:cubicBezTo>
                    <a:pt x="2214" y="5389"/>
                    <a:pt x="1189" y="6581"/>
                    <a:pt x="143" y="7753"/>
                  </a:cubicBezTo>
                  <a:cubicBezTo>
                    <a:pt x="0" y="7911"/>
                    <a:pt x="145" y="8153"/>
                    <a:pt x="306" y="8153"/>
                  </a:cubicBezTo>
                  <a:cubicBezTo>
                    <a:pt x="357" y="8153"/>
                    <a:pt x="411" y="8128"/>
                    <a:pt x="457" y="8067"/>
                  </a:cubicBezTo>
                  <a:cubicBezTo>
                    <a:pt x="2549" y="5744"/>
                    <a:pt x="4620" y="3422"/>
                    <a:pt x="5081" y="200"/>
                  </a:cubicBezTo>
                  <a:cubicBezTo>
                    <a:pt x="5093" y="84"/>
                    <a:pt x="4997" y="1"/>
                    <a:pt x="4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00;p59"/>
            <p:cNvSpPr/>
            <p:nvPr/>
          </p:nvSpPr>
          <p:spPr>
            <a:xfrm>
              <a:off x="4081125" y="1000175"/>
              <a:ext cx="135150" cy="170600"/>
            </a:xfrm>
            <a:custGeom>
              <a:avLst/>
              <a:gdLst/>
              <a:ahLst/>
              <a:cxnLst/>
              <a:rect l="l" t="t" r="r" b="b"/>
              <a:pathLst>
                <a:path w="5406" h="6824" extrusionOk="0">
                  <a:moveTo>
                    <a:pt x="5213" y="0"/>
                  </a:moveTo>
                  <a:cubicBezTo>
                    <a:pt x="5139" y="0"/>
                    <a:pt x="5061" y="40"/>
                    <a:pt x="5026" y="129"/>
                  </a:cubicBezTo>
                  <a:cubicBezTo>
                    <a:pt x="4042" y="2745"/>
                    <a:pt x="2557" y="4837"/>
                    <a:pt x="192" y="6406"/>
                  </a:cubicBezTo>
                  <a:cubicBezTo>
                    <a:pt x="1" y="6528"/>
                    <a:pt x="113" y="6823"/>
                    <a:pt x="301" y="6823"/>
                  </a:cubicBezTo>
                  <a:cubicBezTo>
                    <a:pt x="339" y="6823"/>
                    <a:pt x="380" y="6811"/>
                    <a:pt x="422" y="6783"/>
                  </a:cubicBezTo>
                  <a:cubicBezTo>
                    <a:pt x="2766" y="5276"/>
                    <a:pt x="4670" y="2954"/>
                    <a:pt x="5381" y="192"/>
                  </a:cubicBezTo>
                  <a:cubicBezTo>
                    <a:pt x="5405" y="72"/>
                    <a:pt x="5312" y="0"/>
                    <a:pt x="5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01;p59"/>
            <p:cNvSpPr/>
            <p:nvPr/>
          </p:nvSpPr>
          <p:spPr>
            <a:xfrm>
              <a:off x="4078600" y="1120525"/>
              <a:ext cx="19375" cy="46625"/>
            </a:xfrm>
            <a:custGeom>
              <a:avLst/>
              <a:gdLst/>
              <a:ahLst/>
              <a:cxnLst/>
              <a:rect l="l" t="t" r="r" b="b"/>
              <a:pathLst>
                <a:path w="775" h="1865" extrusionOk="0">
                  <a:moveTo>
                    <a:pt x="139" y="1"/>
                  </a:moveTo>
                  <a:cubicBezTo>
                    <a:pt x="67" y="1"/>
                    <a:pt x="0" y="49"/>
                    <a:pt x="0" y="149"/>
                  </a:cubicBezTo>
                  <a:cubicBezTo>
                    <a:pt x="0" y="442"/>
                    <a:pt x="105" y="714"/>
                    <a:pt x="189" y="986"/>
                  </a:cubicBezTo>
                  <a:cubicBezTo>
                    <a:pt x="272" y="1237"/>
                    <a:pt x="314" y="1550"/>
                    <a:pt x="461" y="1781"/>
                  </a:cubicBezTo>
                  <a:cubicBezTo>
                    <a:pt x="486" y="1839"/>
                    <a:pt x="540" y="1864"/>
                    <a:pt x="597" y="1864"/>
                  </a:cubicBezTo>
                  <a:cubicBezTo>
                    <a:pt x="683" y="1864"/>
                    <a:pt x="774" y="1806"/>
                    <a:pt x="774" y="1718"/>
                  </a:cubicBezTo>
                  <a:cubicBezTo>
                    <a:pt x="774" y="1425"/>
                    <a:pt x="628" y="1132"/>
                    <a:pt x="544" y="881"/>
                  </a:cubicBezTo>
                  <a:cubicBezTo>
                    <a:pt x="482" y="609"/>
                    <a:pt x="419" y="295"/>
                    <a:pt x="272" y="65"/>
                  </a:cubicBezTo>
                  <a:cubicBezTo>
                    <a:pt x="239" y="23"/>
                    <a:pt x="188" y="1"/>
                    <a:pt x="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02;p59"/>
            <p:cNvSpPr/>
            <p:nvPr/>
          </p:nvSpPr>
          <p:spPr>
            <a:xfrm>
              <a:off x="4032575" y="1116825"/>
              <a:ext cx="58900" cy="58575"/>
            </a:xfrm>
            <a:custGeom>
              <a:avLst/>
              <a:gdLst/>
              <a:ahLst/>
              <a:cxnLst/>
              <a:rect l="l" t="t" r="r" b="b"/>
              <a:pathLst>
                <a:path w="2356" h="2343" extrusionOk="0">
                  <a:moveTo>
                    <a:pt x="1600" y="1"/>
                  </a:moveTo>
                  <a:cubicBezTo>
                    <a:pt x="1248" y="1"/>
                    <a:pt x="909" y="156"/>
                    <a:pt x="649" y="401"/>
                  </a:cubicBezTo>
                  <a:cubicBezTo>
                    <a:pt x="356" y="694"/>
                    <a:pt x="0" y="1238"/>
                    <a:pt x="63" y="1678"/>
                  </a:cubicBezTo>
                  <a:cubicBezTo>
                    <a:pt x="146" y="2159"/>
                    <a:pt x="858" y="2284"/>
                    <a:pt x="1214" y="2326"/>
                  </a:cubicBezTo>
                  <a:cubicBezTo>
                    <a:pt x="1286" y="2337"/>
                    <a:pt x="1362" y="2343"/>
                    <a:pt x="1439" y="2343"/>
                  </a:cubicBezTo>
                  <a:cubicBezTo>
                    <a:pt x="1808" y="2343"/>
                    <a:pt x="2201" y="2209"/>
                    <a:pt x="2323" y="1845"/>
                  </a:cubicBezTo>
                  <a:cubicBezTo>
                    <a:pt x="2356" y="1728"/>
                    <a:pt x="2243" y="1611"/>
                    <a:pt x="2132" y="1611"/>
                  </a:cubicBezTo>
                  <a:cubicBezTo>
                    <a:pt x="2104" y="1611"/>
                    <a:pt x="2076" y="1619"/>
                    <a:pt x="2051" y="1636"/>
                  </a:cubicBezTo>
                  <a:cubicBezTo>
                    <a:pt x="1809" y="1808"/>
                    <a:pt x="1653" y="1924"/>
                    <a:pt x="1382" y="1924"/>
                  </a:cubicBezTo>
                  <a:cubicBezTo>
                    <a:pt x="1325" y="1924"/>
                    <a:pt x="1262" y="1919"/>
                    <a:pt x="1193" y="1908"/>
                  </a:cubicBezTo>
                  <a:cubicBezTo>
                    <a:pt x="1067" y="1887"/>
                    <a:pt x="900" y="1824"/>
                    <a:pt x="774" y="1803"/>
                  </a:cubicBezTo>
                  <a:cubicBezTo>
                    <a:pt x="544" y="1719"/>
                    <a:pt x="460" y="1698"/>
                    <a:pt x="502" y="1406"/>
                  </a:cubicBezTo>
                  <a:cubicBezTo>
                    <a:pt x="642" y="785"/>
                    <a:pt x="1222" y="357"/>
                    <a:pt x="1839" y="357"/>
                  </a:cubicBezTo>
                  <a:cubicBezTo>
                    <a:pt x="1868" y="357"/>
                    <a:pt x="1896" y="358"/>
                    <a:pt x="1925" y="359"/>
                  </a:cubicBezTo>
                  <a:cubicBezTo>
                    <a:pt x="1937" y="362"/>
                    <a:pt x="1949" y="363"/>
                    <a:pt x="1960" y="363"/>
                  </a:cubicBezTo>
                  <a:cubicBezTo>
                    <a:pt x="2115" y="363"/>
                    <a:pt x="2124" y="106"/>
                    <a:pt x="1988" y="66"/>
                  </a:cubicBezTo>
                  <a:cubicBezTo>
                    <a:pt x="1859" y="22"/>
                    <a:pt x="1728" y="1"/>
                    <a:pt x="1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103;p59"/>
            <p:cNvSpPr/>
            <p:nvPr/>
          </p:nvSpPr>
          <p:spPr>
            <a:xfrm>
              <a:off x="3756375" y="670475"/>
              <a:ext cx="178250" cy="225150"/>
            </a:xfrm>
            <a:custGeom>
              <a:avLst/>
              <a:gdLst/>
              <a:ahLst/>
              <a:cxnLst/>
              <a:rect l="l" t="t" r="r" b="b"/>
              <a:pathLst>
                <a:path w="7130" h="9006" extrusionOk="0">
                  <a:moveTo>
                    <a:pt x="3960" y="406"/>
                  </a:moveTo>
                  <a:cubicBezTo>
                    <a:pt x="4691" y="406"/>
                    <a:pt x="5419" y="674"/>
                    <a:pt x="5975" y="1253"/>
                  </a:cubicBezTo>
                  <a:lnTo>
                    <a:pt x="5975" y="1253"/>
                  </a:lnTo>
                  <a:cubicBezTo>
                    <a:pt x="6590" y="2794"/>
                    <a:pt x="6483" y="4539"/>
                    <a:pt x="5964" y="6099"/>
                  </a:cubicBezTo>
                  <a:cubicBezTo>
                    <a:pt x="5629" y="7103"/>
                    <a:pt x="5085" y="8191"/>
                    <a:pt x="3997" y="8526"/>
                  </a:cubicBezTo>
                  <a:cubicBezTo>
                    <a:pt x="3794" y="8592"/>
                    <a:pt x="3601" y="8623"/>
                    <a:pt x="3417" y="8623"/>
                  </a:cubicBezTo>
                  <a:cubicBezTo>
                    <a:pt x="2450" y="8623"/>
                    <a:pt x="1758" y="7770"/>
                    <a:pt x="1319" y="6873"/>
                  </a:cubicBezTo>
                  <a:cubicBezTo>
                    <a:pt x="586" y="5366"/>
                    <a:pt x="398" y="3295"/>
                    <a:pt x="1339" y="1830"/>
                  </a:cubicBezTo>
                  <a:cubicBezTo>
                    <a:pt x="1927" y="919"/>
                    <a:pt x="2947" y="406"/>
                    <a:pt x="3960" y="406"/>
                  </a:cubicBezTo>
                  <a:close/>
                  <a:moveTo>
                    <a:pt x="3987" y="0"/>
                  </a:moveTo>
                  <a:cubicBezTo>
                    <a:pt x="3186" y="0"/>
                    <a:pt x="2366" y="286"/>
                    <a:pt x="1737" y="805"/>
                  </a:cubicBezTo>
                  <a:cubicBezTo>
                    <a:pt x="0" y="2270"/>
                    <a:pt x="84" y="4990"/>
                    <a:pt x="921" y="6894"/>
                  </a:cubicBezTo>
                  <a:cubicBezTo>
                    <a:pt x="1454" y="8097"/>
                    <a:pt x="2470" y="9006"/>
                    <a:pt x="3549" y="9006"/>
                  </a:cubicBezTo>
                  <a:cubicBezTo>
                    <a:pt x="4120" y="9006"/>
                    <a:pt x="4709" y="8751"/>
                    <a:pt x="5252" y="8149"/>
                  </a:cubicBezTo>
                  <a:cubicBezTo>
                    <a:pt x="6848" y="6429"/>
                    <a:pt x="7130" y="3334"/>
                    <a:pt x="6302" y="1201"/>
                  </a:cubicBezTo>
                  <a:lnTo>
                    <a:pt x="6302" y="1201"/>
                  </a:lnTo>
                  <a:cubicBezTo>
                    <a:pt x="6308" y="1168"/>
                    <a:pt x="6302" y="1132"/>
                    <a:pt x="6277" y="1098"/>
                  </a:cubicBezTo>
                  <a:cubicBezTo>
                    <a:pt x="5720" y="343"/>
                    <a:pt x="4864" y="0"/>
                    <a:pt x="39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104;p59"/>
            <p:cNvSpPr/>
            <p:nvPr/>
          </p:nvSpPr>
          <p:spPr>
            <a:xfrm>
              <a:off x="3721850" y="887175"/>
              <a:ext cx="219725" cy="290325"/>
            </a:xfrm>
            <a:custGeom>
              <a:avLst/>
              <a:gdLst/>
              <a:ahLst/>
              <a:cxnLst/>
              <a:rect l="l" t="t" r="r" b="b"/>
              <a:pathLst>
                <a:path w="8789" h="11613" extrusionOk="0">
                  <a:moveTo>
                    <a:pt x="3222" y="400"/>
                  </a:moveTo>
                  <a:lnTo>
                    <a:pt x="3222" y="400"/>
                  </a:lnTo>
                  <a:cubicBezTo>
                    <a:pt x="3222" y="401"/>
                    <a:pt x="3222" y="401"/>
                    <a:pt x="3223" y="402"/>
                  </a:cubicBezTo>
                  <a:cubicBezTo>
                    <a:pt x="3390" y="695"/>
                    <a:pt x="3495" y="1134"/>
                    <a:pt x="3662" y="1448"/>
                  </a:cubicBezTo>
                  <a:cubicBezTo>
                    <a:pt x="4101" y="2494"/>
                    <a:pt x="4541" y="3540"/>
                    <a:pt x="5043" y="4545"/>
                  </a:cubicBezTo>
                  <a:cubicBezTo>
                    <a:pt x="5078" y="4606"/>
                    <a:pt x="5135" y="4634"/>
                    <a:pt x="5192" y="4634"/>
                  </a:cubicBezTo>
                  <a:cubicBezTo>
                    <a:pt x="5272" y="4634"/>
                    <a:pt x="5353" y="4579"/>
                    <a:pt x="5378" y="4482"/>
                  </a:cubicBezTo>
                  <a:cubicBezTo>
                    <a:pt x="5787" y="3174"/>
                    <a:pt x="6156" y="1845"/>
                    <a:pt x="6563" y="555"/>
                  </a:cubicBezTo>
                  <a:lnTo>
                    <a:pt x="6563" y="555"/>
                  </a:lnTo>
                  <a:cubicBezTo>
                    <a:pt x="7205" y="652"/>
                    <a:pt x="8151" y="780"/>
                    <a:pt x="8265" y="1427"/>
                  </a:cubicBezTo>
                  <a:cubicBezTo>
                    <a:pt x="8349" y="1887"/>
                    <a:pt x="7993" y="2829"/>
                    <a:pt x="7951" y="3310"/>
                  </a:cubicBezTo>
                  <a:cubicBezTo>
                    <a:pt x="7679" y="5319"/>
                    <a:pt x="7784" y="7327"/>
                    <a:pt x="7617" y="9378"/>
                  </a:cubicBezTo>
                  <a:cubicBezTo>
                    <a:pt x="7554" y="10006"/>
                    <a:pt x="7679" y="10926"/>
                    <a:pt x="7031" y="11198"/>
                  </a:cubicBezTo>
                  <a:cubicBezTo>
                    <a:pt x="6919" y="11254"/>
                    <a:pt x="6763" y="11273"/>
                    <a:pt x="6590" y="11273"/>
                  </a:cubicBezTo>
                  <a:cubicBezTo>
                    <a:pt x="6243" y="11273"/>
                    <a:pt x="5824" y="11198"/>
                    <a:pt x="5545" y="11198"/>
                  </a:cubicBezTo>
                  <a:cubicBezTo>
                    <a:pt x="4876" y="11198"/>
                    <a:pt x="4215" y="11226"/>
                    <a:pt x="3564" y="11226"/>
                  </a:cubicBezTo>
                  <a:cubicBezTo>
                    <a:pt x="3239" y="11226"/>
                    <a:pt x="2916" y="11219"/>
                    <a:pt x="2595" y="11198"/>
                  </a:cubicBezTo>
                  <a:cubicBezTo>
                    <a:pt x="2323" y="11198"/>
                    <a:pt x="2072" y="11177"/>
                    <a:pt x="1800" y="11156"/>
                  </a:cubicBezTo>
                  <a:cubicBezTo>
                    <a:pt x="1702" y="11156"/>
                    <a:pt x="1512" y="11082"/>
                    <a:pt x="1439" y="11082"/>
                  </a:cubicBezTo>
                  <a:cubicBezTo>
                    <a:pt x="1413" y="11082"/>
                    <a:pt x="1402" y="11091"/>
                    <a:pt x="1414" y="11115"/>
                  </a:cubicBezTo>
                  <a:lnTo>
                    <a:pt x="1414" y="11115"/>
                  </a:lnTo>
                  <a:cubicBezTo>
                    <a:pt x="1298" y="10923"/>
                    <a:pt x="1296" y="10512"/>
                    <a:pt x="1277" y="10299"/>
                  </a:cubicBezTo>
                  <a:cubicBezTo>
                    <a:pt x="1172" y="9713"/>
                    <a:pt x="1067" y="9106"/>
                    <a:pt x="984" y="8541"/>
                  </a:cubicBezTo>
                  <a:cubicBezTo>
                    <a:pt x="691" y="6532"/>
                    <a:pt x="649" y="4482"/>
                    <a:pt x="523" y="2473"/>
                  </a:cubicBezTo>
                  <a:cubicBezTo>
                    <a:pt x="482" y="2097"/>
                    <a:pt x="293" y="1364"/>
                    <a:pt x="440" y="1050"/>
                  </a:cubicBezTo>
                  <a:cubicBezTo>
                    <a:pt x="565" y="799"/>
                    <a:pt x="775" y="820"/>
                    <a:pt x="1130" y="778"/>
                  </a:cubicBezTo>
                  <a:cubicBezTo>
                    <a:pt x="1695" y="674"/>
                    <a:pt x="2239" y="590"/>
                    <a:pt x="2825" y="485"/>
                  </a:cubicBezTo>
                  <a:cubicBezTo>
                    <a:pt x="2942" y="469"/>
                    <a:pt x="3099" y="412"/>
                    <a:pt x="3222" y="400"/>
                  </a:cubicBezTo>
                  <a:close/>
                  <a:moveTo>
                    <a:pt x="3366" y="0"/>
                  </a:moveTo>
                  <a:cubicBezTo>
                    <a:pt x="3354" y="0"/>
                    <a:pt x="3341" y="2"/>
                    <a:pt x="3327" y="4"/>
                  </a:cubicBezTo>
                  <a:cubicBezTo>
                    <a:pt x="2281" y="193"/>
                    <a:pt x="1193" y="402"/>
                    <a:pt x="147" y="569"/>
                  </a:cubicBezTo>
                  <a:cubicBezTo>
                    <a:pt x="84" y="569"/>
                    <a:pt x="0" y="674"/>
                    <a:pt x="21" y="737"/>
                  </a:cubicBezTo>
                  <a:cubicBezTo>
                    <a:pt x="335" y="4294"/>
                    <a:pt x="461" y="7830"/>
                    <a:pt x="1130" y="11366"/>
                  </a:cubicBezTo>
                  <a:cubicBezTo>
                    <a:pt x="1151" y="11449"/>
                    <a:pt x="1214" y="11491"/>
                    <a:pt x="1298" y="11491"/>
                  </a:cubicBezTo>
                  <a:cubicBezTo>
                    <a:pt x="2239" y="11586"/>
                    <a:pt x="3185" y="11612"/>
                    <a:pt x="4131" y="11612"/>
                  </a:cubicBezTo>
                  <a:cubicBezTo>
                    <a:pt x="5267" y="11612"/>
                    <a:pt x="6403" y="11575"/>
                    <a:pt x="7533" y="11575"/>
                  </a:cubicBezTo>
                  <a:cubicBezTo>
                    <a:pt x="7617" y="11575"/>
                    <a:pt x="7679" y="11512"/>
                    <a:pt x="7721" y="11449"/>
                  </a:cubicBezTo>
                  <a:cubicBezTo>
                    <a:pt x="8286" y="8374"/>
                    <a:pt x="7993" y="5277"/>
                    <a:pt x="8516" y="2201"/>
                  </a:cubicBezTo>
                  <a:cubicBezTo>
                    <a:pt x="8579" y="1845"/>
                    <a:pt x="8788" y="1301"/>
                    <a:pt x="8600" y="946"/>
                  </a:cubicBezTo>
                  <a:cubicBezTo>
                    <a:pt x="8283" y="391"/>
                    <a:pt x="7140" y="286"/>
                    <a:pt x="6522" y="259"/>
                  </a:cubicBezTo>
                  <a:lnTo>
                    <a:pt x="6522" y="259"/>
                  </a:lnTo>
                  <a:cubicBezTo>
                    <a:pt x="6492" y="243"/>
                    <a:pt x="6457" y="234"/>
                    <a:pt x="6422" y="234"/>
                  </a:cubicBezTo>
                  <a:cubicBezTo>
                    <a:pt x="6347" y="234"/>
                    <a:pt x="6274" y="274"/>
                    <a:pt x="6257" y="360"/>
                  </a:cubicBezTo>
                  <a:cubicBezTo>
                    <a:pt x="5847" y="1533"/>
                    <a:pt x="5553" y="2740"/>
                    <a:pt x="5184" y="3935"/>
                  </a:cubicBezTo>
                  <a:lnTo>
                    <a:pt x="5184" y="3935"/>
                  </a:lnTo>
                  <a:cubicBezTo>
                    <a:pt x="4594" y="2697"/>
                    <a:pt x="4067" y="1416"/>
                    <a:pt x="3557" y="151"/>
                  </a:cubicBezTo>
                  <a:cubicBezTo>
                    <a:pt x="3503" y="60"/>
                    <a:pt x="3448" y="0"/>
                    <a:pt x="3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105;p59"/>
            <p:cNvSpPr/>
            <p:nvPr/>
          </p:nvSpPr>
          <p:spPr>
            <a:xfrm>
              <a:off x="3842150" y="989925"/>
              <a:ext cx="16250" cy="185325"/>
            </a:xfrm>
            <a:custGeom>
              <a:avLst/>
              <a:gdLst/>
              <a:ahLst/>
              <a:cxnLst/>
              <a:rect l="l" t="t" r="r" b="b"/>
              <a:pathLst>
                <a:path w="650" h="7413" extrusionOk="0">
                  <a:moveTo>
                    <a:pt x="388" y="0"/>
                  </a:moveTo>
                  <a:cubicBezTo>
                    <a:pt x="309" y="0"/>
                    <a:pt x="231" y="48"/>
                    <a:pt x="231" y="142"/>
                  </a:cubicBezTo>
                  <a:cubicBezTo>
                    <a:pt x="105" y="2485"/>
                    <a:pt x="1" y="4891"/>
                    <a:pt x="43" y="7256"/>
                  </a:cubicBezTo>
                  <a:cubicBezTo>
                    <a:pt x="43" y="7360"/>
                    <a:pt x="121" y="7413"/>
                    <a:pt x="205" y="7413"/>
                  </a:cubicBezTo>
                  <a:cubicBezTo>
                    <a:pt x="289" y="7413"/>
                    <a:pt x="377" y="7360"/>
                    <a:pt x="398" y="7256"/>
                  </a:cubicBezTo>
                  <a:cubicBezTo>
                    <a:pt x="649" y="4891"/>
                    <a:pt x="461" y="2485"/>
                    <a:pt x="545" y="142"/>
                  </a:cubicBezTo>
                  <a:cubicBezTo>
                    <a:pt x="545" y="48"/>
                    <a:pt x="466" y="0"/>
                    <a:pt x="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106;p59"/>
            <p:cNvSpPr/>
            <p:nvPr/>
          </p:nvSpPr>
          <p:spPr>
            <a:xfrm>
              <a:off x="3846125" y="894825"/>
              <a:ext cx="66675" cy="164025"/>
            </a:xfrm>
            <a:custGeom>
              <a:avLst/>
              <a:gdLst/>
              <a:ahLst/>
              <a:cxnLst/>
              <a:rect l="l" t="t" r="r" b="b"/>
              <a:pathLst>
                <a:path w="2667" h="6561" extrusionOk="0">
                  <a:moveTo>
                    <a:pt x="1607" y="0"/>
                  </a:moveTo>
                  <a:cubicBezTo>
                    <a:pt x="1517" y="0"/>
                    <a:pt x="1438" y="100"/>
                    <a:pt x="1495" y="200"/>
                  </a:cubicBezTo>
                  <a:cubicBezTo>
                    <a:pt x="1704" y="640"/>
                    <a:pt x="1871" y="1121"/>
                    <a:pt x="2081" y="1581"/>
                  </a:cubicBezTo>
                  <a:cubicBezTo>
                    <a:pt x="2353" y="2188"/>
                    <a:pt x="2269" y="2272"/>
                    <a:pt x="1934" y="2879"/>
                  </a:cubicBezTo>
                  <a:cubicBezTo>
                    <a:pt x="1306" y="4029"/>
                    <a:pt x="700" y="5201"/>
                    <a:pt x="72" y="6331"/>
                  </a:cubicBezTo>
                  <a:cubicBezTo>
                    <a:pt x="0" y="6446"/>
                    <a:pt x="106" y="6561"/>
                    <a:pt x="213" y="6561"/>
                  </a:cubicBezTo>
                  <a:cubicBezTo>
                    <a:pt x="262" y="6561"/>
                    <a:pt x="311" y="6537"/>
                    <a:pt x="344" y="6477"/>
                  </a:cubicBezTo>
                  <a:cubicBezTo>
                    <a:pt x="783" y="5724"/>
                    <a:pt x="1181" y="4971"/>
                    <a:pt x="1599" y="4176"/>
                  </a:cubicBezTo>
                  <a:cubicBezTo>
                    <a:pt x="1850" y="3674"/>
                    <a:pt x="2604" y="2795"/>
                    <a:pt x="2646" y="2251"/>
                  </a:cubicBezTo>
                  <a:cubicBezTo>
                    <a:pt x="2666" y="1581"/>
                    <a:pt x="2081" y="619"/>
                    <a:pt x="1725" y="75"/>
                  </a:cubicBezTo>
                  <a:cubicBezTo>
                    <a:pt x="1692" y="22"/>
                    <a:pt x="1648" y="0"/>
                    <a:pt x="1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107;p59"/>
            <p:cNvSpPr/>
            <p:nvPr/>
          </p:nvSpPr>
          <p:spPr>
            <a:xfrm>
              <a:off x="3771550" y="894400"/>
              <a:ext cx="80800" cy="169675"/>
            </a:xfrm>
            <a:custGeom>
              <a:avLst/>
              <a:gdLst/>
              <a:ahLst/>
              <a:cxnLst/>
              <a:rect l="l" t="t" r="r" b="b"/>
              <a:pathLst>
                <a:path w="3232" h="6787" extrusionOk="0">
                  <a:moveTo>
                    <a:pt x="1200" y="0"/>
                  </a:moveTo>
                  <a:cubicBezTo>
                    <a:pt x="1161" y="0"/>
                    <a:pt x="1120" y="21"/>
                    <a:pt x="1088" y="71"/>
                  </a:cubicBezTo>
                  <a:cubicBezTo>
                    <a:pt x="670" y="740"/>
                    <a:pt x="0" y="1682"/>
                    <a:pt x="272" y="2435"/>
                  </a:cubicBezTo>
                  <a:cubicBezTo>
                    <a:pt x="837" y="3942"/>
                    <a:pt x="2092" y="5344"/>
                    <a:pt x="2888" y="6704"/>
                  </a:cubicBezTo>
                  <a:cubicBezTo>
                    <a:pt x="2920" y="6763"/>
                    <a:pt x="2970" y="6787"/>
                    <a:pt x="3019" y="6787"/>
                  </a:cubicBezTo>
                  <a:cubicBezTo>
                    <a:pt x="3126" y="6787"/>
                    <a:pt x="3231" y="6672"/>
                    <a:pt x="3160" y="6557"/>
                  </a:cubicBezTo>
                  <a:cubicBezTo>
                    <a:pt x="2532" y="5448"/>
                    <a:pt x="1820" y="4339"/>
                    <a:pt x="1172" y="3272"/>
                  </a:cubicBezTo>
                  <a:cubicBezTo>
                    <a:pt x="1046" y="3042"/>
                    <a:pt x="879" y="2833"/>
                    <a:pt x="753" y="2603"/>
                  </a:cubicBezTo>
                  <a:cubicBezTo>
                    <a:pt x="544" y="2205"/>
                    <a:pt x="565" y="2184"/>
                    <a:pt x="628" y="1808"/>
                  </a:cubicBezTo>
                  <a:cubicBezTo>
                    <a:pt x="732" y="1284"/>
                    <a:pt x="1088" y="657"/>
                    <a:pt x="1318" y="196"/>
                  </a:cubicBezTo>
                  <a:cubicBezTo>
                    <a:pt x="1377" y="109"/>
                    <a:pt x="1292" y="0"/>
                    <a:pt x="1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108;p59"/>
            <p:cNvSpPr/>
            <p:nvPr/>
          </p:nvSpPr>
          <p:spPr>
            <a:xfrm>
              <a:off x="3832750" y="897650"/>
              <a:ext cx="30675" cy="23800"/>
            </a:xfrm>
            <a:custGeom>
              <a:avLst/>
              <a:gdLst/>
              <a:ahLst/>
              <a:cxnLst/>
              <a:rect l="l" t="t" r="r" b="b"/>
              <a:pathLst>
                <a:path w="1227" h="952" extrusionOk="0">
                  <a:moveTo>
                    <a:pt x="633" y="0"/>
                  </a:moveTo>
                  <a:cubicBezTo>
                    <a:pt x="625" y="0"/>
                    <a:pt x="616" y="1"/>
                    <a:pt x="607" y="4"/>
                  </a:cubicBezTo>
                  <a:cubicBezTo>
                    <a:pt x="461" y="66"/>
                    <a:pt x="398" y="192"/>
                    <a:pt x="314" y="297"/>
                  </a:cubicBezTo>
                  <a:cubicBezTo>
                    <a:pt x="272" y="401"/>
                    <a:pt x="188" y="527"/>
                    <a:pt x="105" y="631"/>
                  </a:cubicBezTo>
                  <a:cubicBezTo>
                    <a:pt x="0" y="778"/>
                    <a:pt x="147" y="924"/>
                    <a:pt x="293" y="945"/>
                  </a:cubicBezTo>
                  <a:cubicBezTo>
                    <a:pt x="447" y="945"/>
                    <a:pt x="609" y="936"/>
                    <a:pt x="769" y="936"/>
                  </a:cubicBezTo>
                  <a:cubicBezTo>
                    <a:pt x="849" y="936"/>
                    <a:pt x="928" y="938"/>
                    <a:pt x="1005" y="945"/>
                  </a:cubicBezTo>
                  <a:cubicBezTo>
                    <a:pt x="1017" y="949"/>
                    <a:pt x="1029" y="951"/>
                    <a:pt x="1040" y="951"/>
                  </a:cubicBezTo>
                  <a:cubicBezTo>
                    <a:pt x="1149" y="951"/>
                    <a:pt x="1227" y="787"/>
                    <a:pt x="1151" y="673"/>
                  </a:cubicBezTo>
                  <a:cubicBezTo>
                    <a:pt x="1046" y="485"/>
                    <a:pt x="942" y="318"/>
                    <a:pt x="816" y="150"/>
                  </a:cubicBezTo>
                  <a:cubicBezTo>
                    <a:pt x="779" y="75"/>
                    <a:pt x="708" y="0"/>
                    <a:pt x="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109;p59"/>
            <p:cNvSpPr/>
            <p:nvPr/>
          </p:nvSpPr>
          <p:spPr>
            <a:xfrm>
              <a:off x="3839550" y="924800"/>
              <a:ext cx="21975" cy="67175"/>
            </a:xfrm>
            <a:custGeom>
              <a:avLst/>
              <a:gdLst/>
              <a:ahLst/>
              <a:cxnLst/>
              <a:rect l="l" t="t" r="r" b="b"/>
              <a:pathLst>
                <a:path w="879" h="2687" extrusionOk="0">
                  <a:moveTo>
                    <a:pt x="388" y="1"/>
                  </a:moveTo>
                  <a:cubicBezTo>
                    <a:pt x="2" y="1"/>
                    <a:pt x="20" y="482"/>
                    <a:pt x="0" y="759"/>
                  </a:cubicBezTo>
                  <a:cubicBezTo>
                    <a:pt x="0" y="1324"/>
                    <a:pt x="0" y="2035"/>
                    <a:pt x="230" y="2558"/>
                  </a:cubicBezTo>
                  <a:cubicBezTo>
                    <a:pt x="293" y="2642"/>
                    <a:pt x="335" y="2642"/>
                    <a:pt x="398" y="2642"/>
                  </a:cubicBezTo>
                  <a:cubicBezTo>
                    <a:pt x="420" y="2664"/>
                    <a:pt x="466" y="2687"/>
                    <a:pt x="514" y="2687"/>
                  </a:cubicBezTo>
                  <a:cubicBezTo>
                    <a:pt x="556" y="2687"/>
                    <a:pt x="599" y="2670"/>
                    <a:pt x="628" y="2621"/>
                  </a:cubicBezTo>
                  <a:cubicBezTo>
                    <a:pt x="858" y="2119"/>
                    <a:pt x="879" y="1470"/>
                    <a:pt x="858" y="905"/>
                  </a:cubicBezTo>
                  <a:cubicBezTo>
                    <a:pt x="858" y="633"/>
                    <a:pt x="879" y="48"/>
                    <a:pt x="461" y="6"/>
                  </a:cubicBezTo>
                  <a:cubicBezTo>
                    <a:pt x="435" y="2"/>
                    <a:pt x="411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110;p59"/>
            <p:cNvSpPr/>
            <p:nvPr/>
          </p:nvSpPr>
          <p:spPr>
            <a:xfrm>
              <a:off x="3900750" y="1166075"/>
              <a:ext cx="9425" cy="7350"/>
            </a:xfrm>
            <a:custGeom>
              <a:avLst/>
              <a:gdLst/>
              <a:ahLst/>
              <a:cxnLst/>
              <a:rect l="l" t="t" r="r" b="b"/>
              <a:pathLst>
                <a:path w="377" h="294" extrusionOk="0">
                  <a:moveTo>
                    <a:pt x="189" y="0"/>
                  </a:moveTo>
                  <a:cubicBezTo>
                    <a:pt x="0" y="0"/>
                    <a:pt x="0" y="293"/>
                    <a:pt x="189" y="293"/>
                  </a:cubicBezTo>
                  <a:cubicBezTo>
                    <a:pt x="377" y="293"/>
                    <a:pt x="377" y="0"/>
                    <a:pt x="1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111;p59"/>
            <p:cNvSpPr/>
            <p:nvPr/>
          </p:nvSpPr>
          <p:spPr>
            <a:xfrm>
              <a:off x="3875900" y="1171300"/>
              <a:ext cx="26950" cy="354025"/>
            </a:xfrm>
            <a:custGeom>
              <a:avLst/>
              <a:gdLst/>
              <a:ahLst/>
              <a:cxnLst/>
              <a:rect l="l" t="t" r="r" b="b"/>
              <a:pathLst>
                <a:path w="1078" h="14161" extrusionOk="0">
                  <a:moveTo>
                    <a:pt x="613" y="0"/>
                  </a:moveTo>
                  <a:cubicBezTo>
                    <a:pt x="552" y="0"/>
                    <a:pt x="491" y="38"/>
                    <a:pt x="471" y="126"/>
                  </a:cubicBezTo>
                  <a:cubicBezTo>
                    <a:pt x="346" y="2428"/>
                    <a:pt x="513" y="4750"/>
                    <a:pt x="450" y="7052"/>
                  </a:cubicBezTo>
                  <a:cubicBezTo>
                    <a:pt x="367" y="9354"/>
                    <a:pt x="220" y="11655"/>
                    <a:pt x="11" y="13957"/>
                  </a:cubicBezTo>
                  <a:cubicBezTo>
                    <a:pt x="0" y="14093"/>
                    <a:pt x="100" y="14161"/>
                    <a:pt x="204" y="14161"/>
                  </a:cubicBezTo>
                  <a:cubicBezTo>
                    <a:pt x="309" y="14161"/>
                    <a:pt x="419" y="14093"/>
                    <a:pt x="429" y="13957"/>
                  </a:cubicBezTo>
                  <a:cubicBezTo>
                    <a:pt x="659" y="11655"/>
                    <a:pt x="785" y="9354"/>
                    <a:pt x="869" y="7052"/>
                  </a:cubicBezTo>
                  <a:cubicBezTo>
                    <a:pt x="931" y="4792"/>
                    <a:pt x="1078" y="2407"/>
                    <a:pt x="764" y="126"/>
                  </a:cubicBezTo>
                  <a:cubicBezTo>
                    <a:pt x="753" y="49"/>
                    <a:pt x="683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112;p59"/>
            <p:cNvSpPr/>
            <p:nvPr/>
          </p:nvSpPr>
          <p:spPr>
            <a:xfrm>
              <a:off x="3839550" y="1168450"/>
              <a:ext cx="43425" cy="361725"/>
            </a:xfrm>
            <a:custGeom>
              <a:avLst/>
              <a:gdLst/>
              <a:ahLst/>
              <a:cxnLst/>
              <a:rect l="l" t="t" r="r" b="b"/>
              <a:pathLst>
                <a:path w="1737" h="14469" extrusionOk="0">
                  <a:moveTo>
                    <a:pt x="532" y="1"/>
                  </a:moveTo>
                  <a:cubicBezTo>
                    <a:pt x="437" y="1"/>
                    <a:pt x="322" y="90"/>
                    <a:pt x="335" y="219"/>
                  </a:cubicBezTo>
                  <a:cubicBezTo>
                    <a:pt x="753" y="2542"/>
                    <a:pt x="523" y="4927"/>
                    <a:pt x="398" y="7271"/>
                  </a:cubicBezTo>
                  <a:cubicBezTo>
                    <a:pt x="251" y="9614"/>
                    <a:pt x="126" y="11916"/>
                    <a:pt x="0" y="14238"/>
                  </a:cubicBezTo>
                  <a:cubicBezTo>
                    <a:pt x="0" y="14364"/>
                    <a:pt x="105" y="14468"/>
                    <a:pt x="230" y="14468"/>
                  </a:cubicBezTo>
                  <a:cubicBezTo>
                    <a:pt x="649" y="14468"/>
                    <a:pt x="1088" y="14468"/>
                    <a:pt x="1507" y="14447"/>
                  </a:cubicBezTo>
                  <a:cubicBezTo>
                    <a:pt x="1737" y="14426"/>
                    <a:pt x="1737" y="14071"/>
                    <a:pt x="1507" y="14050"/>
                  </a:cubicBezTo>
                  <a:cubicBezTo>
                    <a:pt x="649" y="13966"/>
                    <a:pt x="586" y="14113"/>
                    <a:pt x="523" y="13213"/>
                  </a:cubicBezTo>
                  <a:cubicBezTo>
                    <a:pt x="461" y="12564"/>
                    <a:pt x="586" y="11832"/>
                    <a:pt x="628" y="11141"/>
                  </a:cubicBezTo>
                  <a:cubicBezTo>
                    <a:pt x="691" y="9865"/>
                    <a:pt x="753" y="8568"/>
                    <a:pt x="795" y="7271"/>
                  </a:cubicBezTo>
                  <a:cubicBezTo>
                    <a:pt x="900" y="4864"/>
                    <a:pt x="1172" y="2458"/>
                    <a:pt x="649" y="115"/>
                  </a:cubicBezTo>
                  <a:cubicBezTo>
                    <a:pt x="641" y="35"/>
                    <a:pt x="590" y="1"/>
                    <a:pt x="5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113;p59"/>
            <p:cNvSpPr/>
            <p:nvPr/>
          </p:nvSpPr>
          <p:spPr>
            <a:xfrm>
              <a:off x="3823075" y="1521775"/>
              <a:ext cx="100175" cy="42350"/>
            </a:xfrm>
            <a:custGeom>
              <a:avLst/>
              <a:gdLst/>
              <a:ahLst/>
              <a:cxnLst/>
              <a:rect l="l" t="t" r="r" b="b"/>
              <a:pathLst>
                <a:path w="4007" h="1694" extrusionOk="0">
                  <a:moveTo>
                    <a:pt x="2228" y="1"/>
                  </a:moveTo>
                  <a:cubicBezTo>
                    <a:pt x="2019" y="21"/>
                    <a:pt x="2040" y="335"/>
                    <a:pt x="2249" y="356"/>
                  </a:cubicBezTo>
                  <a:cubicBezTo>
                    <a:pt x="2542" y="398"/>
                    <a:pt x="3086" y="503"/>
                    <a:pt x="3254" y="775"/>
                  </a:cubicBezTo>
                  <a:cubicBezTo>
                    <a:pt x="3503" y="1226"/>
                    <a:pt x="3150" y="1284"/>
                    <a:pt x="2850" y="1284"/>
                  </a:cubicBezTo>
                  <a:cubicBezTo>
                    <a:pt x="2746" y="1284"/>
                    <a:pt x="2649" y="1277"/>
                    <a:pt x="2584" y="1277"/>
                  </a:cubicBezTo>
                  <a:cubicBezTo>
                    <a:pt x="2270" y="1256"/>
                    <a:pt x="806" y="984"/>
                    <a:pt x="994" y="419"/>
                  </a:cubicBezTo>
                  <a:cubicBezTo>
                    <a:pt x="1048" y="256"/>
                    <a:pt x="936" y="155"/>
                    <a:pt x="816" y="155"/>
                  </a:cubicBezTo>
                  <a:cubicBezTo>
                    <a:pt x="750" y="155"/>
                    <a:pt x="683" y="185"/>
                    <a:pt x="638" y="252"/>
                  </a:cubicBezTo>
                  <a:cubicBezTo>
                    <a:pt x="1" y="1208"/>
                    <a:pt x="2070" y="1694"/>
                    <a:pt x="2927" y="1694"/>
                  </a:cubicBezTo>
                  <a:cubicBezTo>
                    <a:pt x="3026" y="1694"/>
                    <a:pt x="3109" y="1687"/>
                    <a:pt x="3170" y="1674"/>
                  </a:cubicBezTo>
                  <a:cubicBezTo>
                    <a:pt x="3588" y="1591"/>
                    <a:pt x="4007" y="1277"/>
                    <a:pt x="3777" y="796"/>
                  </a:cubicBezTo>
                  <a:cubicBezTo>
                    <a:pt x="3505" y="252"/>
                    <a:pt x="2772" y="1"/>
                    <a:pt x="2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114;p59"/>
            <p:cNvSpPr/>
            <p:nvPr/>
          </p:nvSpPr>
          <p:spPr>
            <a:xfrm>
              <a:off x="3780550" y="1172550"/>
              <a:ext cx="43850" cy="353975"/>
            </a:xfrm>
            <a:custGeom>
              <a:avLst/>
              <a:gdLst/>
              <a:ahLst/>
              <a:cxnLst/>
              <a:rect l="l" t="t" r="r" b="b"/>
              <a:pathLst>
                <a:path w="1754" h="14159" extrusionOk="0">
                  <a:moveTo>
                    <a:pt x="1393" y="0"/>
                  </a:moveTo>
                  <a:cubicBezTo>
                    <a:pt x="1332" y="0"/>
                    <a:pt x="1272" y="47"/>
                    <a:pt x="1251" y="139"/>
                  </a:cubicBezTo>
                  <a:cubicBezTo>
                    <a:pt x="1000" y="2336"/>
                    <a:pt x="1042" y="4575"/>
                    <a:pt x="875" y="6793"/>
                  </a:cubicBezTo>
                  <a:cubicBezTo>
                    <a:pt x="665" y="9178"/>
                    <a:pt x="372" y="11542"/>
                    <a:pt x="38" y="13886"/>
                  </a:cubicBezTo>
                  <a:cubicBezTo>
                    <a:pt x="0" y="14048"/>
                    <a:pt x="134" y="14159"/>
                    <a:pt x="262" y="14159"/>
                  </a:cubicBezTo>
                  <a:cubicBezTo>
                    <a:pt x="348" y="14159"/>
                    <a:pt x="431" y="14108"/>
                    <a:pt x="456" y="13990"/>
                  </a:cubicBezTo>
                  <a:cubicBezTo>
                    <a:pt x="791" y="11773"/>
                    <a:pt x="1042" y="9555"/>
                    <a:pt x="1251" y="7316"/>
                  </a:cubicBezTo>
                  <a:cubicBezTo>
                    <a:pt x="1460" y="4972"/>
                    <a:pt x="1753" y="2503"/>
                    <a:pt x="1544" y="160"/>
                  </a:cubicBezTo>
                  <a:cubicBezTo>
                    <a:pt x="1523" y="53"/>
                    <a:pt x="1457" y="0"/>
                    <a:pt x="1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15;p59"/>
            <p:cNvSpPr/>
            <p:nvPr/>
          </p:nvSpPr>
          <p:spPr>
            <a:xfrm>
              <a:off x="3744875" y="1167550"/>
              <a:ext cx="45525" cy="362325"/>
            </a:xfrm>
            <a:custGeom>
              <a:avLst/>
              <a:gdLst/>
              <a:ahLst/>
              <a:cxnLst/>
              <a:rect l="l" t="t" r="r" b="b"/>
              <a:pathLst>
                <a:path w="1821" h="14493" extrusionOk="0">
                  <a:moveTo>
                    <a:pt x="1251" y="1"/>
                  </a:moveTo>
                  <a:cubicBezTo>
                    <a:pt x="1163" y="1"/>
                    <a:pt x="1077" y="59"/>
                    <a:pt x="1088" y="172"/>
                  </a:cubicBezTo>
                  <a:cubicBezTo>
                    <a:pt x="1381" y="2473"/>
                    <a:pt x="1046" y="4754"/>
                    <a:pt x="795" y="7035"/>
                  </a:cubicBezTo>
                  <a:cubicBezTo>
                    <a:pt x="544" y="9441"/>
                    <a:pt x="272" y="11805"/>
                    <a:pt x="21" y="14211"/>
                  </a:cubicBezTo>
                  <a:cubicBezTo>
                    <a:pt x="0" y="14358"/>
                    <a:pt x="146" y="14462"/>
                    <a:pt x="251" y="14462"/>
                  </a:cubicBezTo>
                  <a:cubicBezTo>
                    <a:pt x="547" y="14477"/>
                    <a:pt x="843" y="14492"/>
                    <a:pt x="1146" y="14492"/>
                  </a:cubicBezTo>
                  <a:cubicBezTo>
                    <a:pt x="1272" y="14492"/>
                    <a:pt x="1399" y="14490"/>
                    <a:pt x="1527" y="14483"/>
                  </a:cubicBezTo>
                  <a:cubicBezTo>
                    <a:pt x="1737" y="14483"/>
                    <a:pt x="1799" y="14149"/>
                    <a:pt x="1590" y="14107"/>
                  </a:cubicBezTo>
                  <a:cubicBezTo>
                    <a:pt x="1109" y="14044"/>
                    <a:pt x="774" y="14149"/>
                    <a:pt x="544" y="13688"/>
                  </a:cubicBezTo>
                  <a:cubicBezTo>
                    <a:pt x="356" y="13354"/>
                    <a:pt x="711" y="12056"/>
                    <a:pt x="753" y="11659"/>
                  </a:cubicBezTo>
                  <a:cubicBezTo>
                    <a:pt x="900" y="10299"/>
                    <a:pt x="1046" y="8918"/>
                    <a:pt x="1172" y="7558"/>
                  </a:cubicBezTo>
                  <a:cubicBezTo>
                    <a:pt x="1423" y="5089"/>
                    <a:pt x="1820" y="2599"/>
                    <a:pt x="1423" y="130"/>
                  </a:cubicBezTo>
                  <a:cubicBezTo>
                    <a:pt x="1404" y="43"/>
                    <a:pt x="1327" y="1"/>
                    <a:pt x="1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16;p59"/>
            <p:cNvSpPr/>
            <p:nvPr/>
          </p:nvSpPr>
          <p:spPr>
            <a:xfrm>
              <a:off x="3726400" y="1521250"/>
              <a:ext cx="100625" cy="42700"/>
            </a:xfrm>
            <a:custGeom>
              <a:avLst/>
              <a:gdLst/>
              <a:ahLst/>
              <a:cxnLst/>
              <a:rect l="l" t="t" r="r" b="b"/>
              <a:pathLst>
                <a:path w="4025" h="1708" extrusionOk="0">
                  <a:moveTo>
                    <a:pt x="2329" y="1"/>
                  </a:moveTo>
                  <a:cubicBezTo>
                    <a:pt x="2120" y="22"/>
                    <a:pt x="2057" y="335"/>
                    <a:pt x="2266" y="356"/>
                  </a:cubicBezTo>
                  <a:cubicBezTo>
                    <a:pt x="2559" y="419"/>
                    <a:pt x="2852" y="482"/>
                    <a:pt x="3082" y="670"/>
                  </a:cubicBezTo>
                  <a:cubicBezTo>
                    <a:pt x="3271" y="796"/>
                    <a:pt x="3313" y="817"/>
                    <a:pt x="3292" y="1068"/>
                  </a:cubicBezTo>
                  <a:cubicBezTo>
                    <a:pt x="3276" y="1267"/>
                    <a:pt x="3216" y="1309"/>
                    <a:pt x="3070" y="1309"/>
                  </a:cubicBezTo>
                  <a:cubicBezTo>
                    <a:pt x="3016" y="1309"/>
                    <a:pt x="2952" y="1303"/>
                    <a:pt x="2873" y="1298"/>
                  </a:cubicBezTo>
                  <a:cubicBezTo>
                    <a:pt x="2476" y="1298"/>
                    <a:pt x="844" y="963"/>
                    <a:pt x="1074" y="294"/>
                  </a:cubicBezTo>
                  <a:cubicBezTo>
                    <a:pt x="1127" y="147"/>
                    <a:pt x="1019" y="68"/>
                    <a:pt x="896" y="68"/>
                  </a:cubicBezTo>
                  <a:cubicBezTo>
                    <a:pt x="826" y="68"/>
                    <a:pt x="750" y="94"/>
                    <a:pt x="697" y="147"/>
                  </a:cubicBezTo>
                  <a:cubicBezTo>
                    <a:pt x="0" y="1115"/>
                    <a:pt x="2278" y="1707"/>
                    <a:pt x="3102" y="1707"/>
                  </a:cubicBezTo>
                  <a:cubicBezTo>
                    <a:pt x="3168" y="1707"/>
                    <a:pt x="3226" y="1703"/>
                    <a:pt x="3271" y="1695"/>
                  </a:cubicBezTo>
                  <a:cubicBezTo>
                    <a:pt x="3689" y="1612"/>
                    <a:pt x="4024" y="1298"/>
                    <a:pt x="3815" y="858"/>
                  </a:cubicBezTo>
                  <a:cubicBezTo>
                    <a:pt x="3564" y="314"/>
                    <a:pt x="2873" y="22"/>
                    <a:pt x="2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17;p59"/>
            <p:cNvSpPr/>
            <p:nvPr/>
          </p:nvSpPr>
          <p:spPr>
            <a:xfrm>
              <a:off x="3656975" y="903875"/>
              <a:ext cx="74200" cy="301900"/>
            </a:xfrm>
            <a:custGeom>
              <a:avLst/>
              <a:gdLst/>
              <a:ahLst/>
              <a:cxnLst/>
              <a:rect l="l" t="t" r="r" b="b"/>
              <a:pathLst>
                <a:path w="2968" h="12076" extrusionOk="0">
                  <a:moveTo>
                    <a:pt x="2725" y="0"/>
                  </a:moveTo>
                  <a:cubicBezTo>
                    <a:pt x="2696" y="0"/>
                    <a:pt x="2666" y="8"/>
                    <a:pt x="2637" y="27"/>
                  </a:cubicBezTo>
                  <a:cubicBezTo>
                    <a:pt x="2072" y="382"/>
                    <a:pt x="1947" y="947"/>
                    <a:pt x="1738" y="1596"/>
                  </a:cubicBezTo>
                  <a:cubicBezTo>
                    <a:pt x="1382" y="2684"/>
                    <a:pt x="1131" y="3814"/>
                    <a:pt x="901" y="4965"/>
                  </a:cubicBezTo>
                  <a:cubicBezTo>
                    <a:pt x="440" y="7224"/>
                    <a:pt x="1" y="9589"/>
                    <a:pt x="85" y="11890"/>
                  </a:cubicBezTo>
                  <a:cubicBezTo>
                    <a:pt x="85" y="12001"/>
                    <a:pt x="193" y="12076"/>
                    <a:pt x="287" y="12076"/>
                  </a:cubicBezTo>
                  <a:cubicBezTo>
                    <a:pt x="352" y="12076"/>
                    <a:pt x="411" y="12039"/>
                    <a:pt x="419" y="11953"/>
                  </a:cubicBezTo>
                  <a:cubicBezTo>
                    <a:pt x="712" y="9986"/>
                    <a:pt x="796" y="8020"/>
                    <a:pt x="1152" y="6074"/>
                  </a:cubicBezTo>
                  <a:cubicBezTo>
                    <a:pt x="1340" y="5090"/>
                    <a:pt x="1549" y="4128"/>
                    <a:pt x="1779" y="3165"/>
                  </a:cubicBezTo>
                  <a:cubicBezTo>
                    <a:pt x="1989" y="2307"/>
                    <a:pt x="2156" y="905"/>
                    <a:pt x="2846" y="320"/>
                  </a:cubicBezTo>
                  <a:cubicBezTo>
                    <a:pt x="2967" y="181"/>
                    <a:pt x="2860" y="0"/>
                    <a:pt x="27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18;p59"/>
            <p:cNvSpPr/>
            <p:nvPr/>
          </p:nvSpPr>
          <p:spPr>
            <a:xfrm>
              <a:off x="3698300" y="978575"/>
              <a:ext cx="36775" cy="237600"/>
            </a:xfrm>
            <a:custGeom>
              <a:avLst/>
              <a:gdLst/>
              <a:ahLst/>
              <a:cxnLst/>
              <a:rect l="l" t="t" r="r" b="b"/>
              <a:pathLst>
                <a:path w="1471" h="9504" extrusionOk="0">
                  <a:moveTo>
                    <a:pt x="1272" y="0"/>
                  </a:moveTo>
                  <a:cubicBezTo>
                    <a:pt x="1212" y="0"/>
                    <a:pt x="1155" y="35"/>
                    <a:pt x="1131" y="114"/>
                  </a:cubicBezTo>
                  <a:cubicBezTo>
                    <a:pt x="210" y="2981"/>
                    <a:pt x="1" y="6329"/>
                    <a:pt x="126" y="9300"/>
                  </a:cubicBezTo>
                  <a:cubicBezTo>
                    <a:pt x="126" y="9436"/>
                    <a:pt x="221" y="9504"/>
                    <a:pt x="317" y="9504"/>
                  </a:cubicBezTo>
                  <a:cubicBezTo>
                    <a:pt x="414" y="9504"/>
                    <a:pt x="513" y="9436"/>
                    <a:pt x="524" y="9300"/>
                  </a:cubicBezTo>
                  <a:cubicBezTo>
                    <a:pt x="775" y="6224"/>
                    <a:pt x="838" y="3253"/>
                    <a:pt x="1445" y="219"/>
                  </a:cubicBezTo>
                  <a:cubicBezTo>
                    <a:pt x="1470" y="90"/>
                    <a:pt x="1368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19;p59"/>
            <p:cNvSpPr/>
            <p:nvPr/>
          </p:nvSpPr>
          <p:spPr>
            <a:xfrm>
              <a:off x="3660125" y="1203650"/>
              <a:ext cx="49075" cy="12350"/>
            </a:xfrm>
            <a:custGeom>
              <a:avLst/>
              <a:gdLst/>
              <a:ahLst/>
              <a:cxnLst/>
              <a:rect l="l" t="t" r="r" b="b"/>
              <a:pathLst>
                <a:path w="1963" h="494" extrusionOk="0">
                  <a:moveTo>
                    <a:pt x="333" y="1"/>
                  </a:moveTo>
                  <a:cubicBezTo>
                    <a:pt x="306" y="1"/>
                    <a:pt x="279" y="2"/>
                    <a:pt x="251" y="4"/>
                  </a:cubicBezTo>
                  <a:cubicBezTo>
                    <a:pt x="84" y="25"/>
                    <a:pt x="0" y="255"/>
                    <a:pt x="168" y="318"/>
                  </a:cubicBezTo>
                  <a:cubicBezTo>
                    <a:pt x="381" y="450"/>
                    <a:pt x="659" y="493"/>
                    <a:pt x="945" y="493"/>
                  </a:cubicBezTo>
                  <a:cubicBezTo>
                    <a:pt x="1249" y="493"/>
                    <a:pt x="1562" y="445"/>
                    <a:pt x="1821" y="402"/>
                  </a:cubicBezTo>
                  <a:cubicBezTo>
                    <a:pt x="1962" y="381"/>
                    <a:pt x="1947" y="87"/>
                    <a:pt x="1776" y="87"/>
                  </a:cubicBezTo>
                  <a:cubicBezTo>
                    <a:pt x="1770" y="87"/>
                    <a:pt x="1764" y="87"/>
                    <a:pt x="1758" y="88"/>
                  </a:cubicBezTo>
                  <a:cubicBezTo>
                    <a:pt x="1632" y="98"/>
                    <a:pt x="1507" y="103"/>
                    <a:pt x="1381" y="103"/>
                  </a:cubicBezTo>
                  <a:cubicBezTo>
                    <a:pt x="1256" y="103"/>
                    <a:pt x="1130" y="98"/>
                    <a:pt x="1005" y="88"/>
                  </a:cubicBezTo>
                  <a:cubicBezTo>
                    <a:pt x="763" y="69"/>
                    <a:pt x="554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20;p59"/>
            <p:cNvSpPr/>
            <p:nvPr/>
          </p:nvSpPr>
          <p:spPr>
            <a:xfrm>
              <a:off x="3655950" y="1200350"/>
              <a:ext cx="63625" cy="47575"/>
            </a:xfrm>
            <a:custGeom>
              <a:avLst/>
              <a:gdLst/>
              <a:ahLst/>
              <a:cxnLst/>
              <a:rect l="l" t="t" r="r" b="b"/>
              <a:pathLst>
                <a:path w="2545" h="1903" extrusionOk="0">
                  <a:moveTo>
                    <a:pt x="360" y="1"/>
                  </a:moveTo>
                  <a:cubicBezTo>
                    <a:pt x="320" y="1"/>
                    <a:pt x="281" y="16"/>
                    <a:pt x="251" y="52"/>
                  </a:cubicBezTo>
                  <a:cubicBezTo>
                    <a:pt x="0" y="366"/>
                    <a:pt x="42" y="889"/>
                    <a:pt x="230" y="1245"/>
                  </a:cubicBezTo>
                  <a:cubicBezTo>
                    <a:pt x="377" y="1580"/>
                    <a:pt x="732" y="1831"/>
                    <a:pt x="1109" y="1894"/>
                  </a:cubicBezTo>
                  <a:cubicBezTo>
                    <a:pt x="1152" y="1899"/>
                    <a:pt x="1196" y="1902"/>
                    <a:pt x="1238" y="1902"/>
                  </a:cubicBezTo>
                  <a:cubicBezTo>
                    <a:pt x="1957" y="1902"/>
                    <a:pt x="2544" y="1102"/>
                    <a:pt x="2051" y="450"/>
                  </a:cubicBezTo>
                  <a:cubicBezTo>
                    <a:pt x="2007" y="406"/>
                    <a:pt x="1951" y="386"/>
                    <a:pt x="1898" y="386"/>
                  </a:cubicBezTo>
                  <a:cubicBezTo>
                    <a:pt x="1775" y="386"/>
                    <a:pt x="1663" y="492"/>
                    <a:pt x="1737" y="638"/>
                  </a:cubicBezTo>
                  <a:cubicBezTo>
                    <a:pt x="1986" y="1066"/>
                    <a:pt x="1658" y="1495"/>
                    <a:pt x="1257" y="1495"/>
                  </a:cubicBezTo>
                  <a:cubicBezTo>
                    <a:pt x="1188" y="1495"/>
                    <a:pt x="1117" y="1482"/>
                    <a:pt x="1046" y="1454"/>
                  </a:cubicBezTo>
                  <a:cubicBezTo>
                    <a:pt x="795" y="1370"/>
                    <a:pt x="628" y="1161"/>
                    <a:pt x="544" y="931"/>
                  </a:cubicBezTo>
                  <a:cubicBezTo>
                    <a:pt x="460" y="659"/>
                    <a:pt x="565" y="450"/>
                    <a:pt x="565" y="199"/>
                  </a:cubicBezTo>
                  <a:cubicBezTo>
                    <a:pt x="565" y="94"/>
                    <a:pt x="459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21;p59"/>
            <p:cNvSpPr/>
            <p:nvPr/>
          </p:nvSpPr>
          <p:spPr>
            <a:xfrm>
              <a:off x="3593175" y="1245000"/>
              <a:ext cx="178375" cy="144200"/>
            </a:xfrm>
            <a:custGeom>
              <a:avLst/>
              <a:gdLst/>
              <a:ahLst/>
              <a:cxnLst/>
              <a:rect l="l" t="t" r="r" b="b"/>
              <a:pathLst>
                <a:path w="7135" h="5768" extrusionOk="0">
                  <a:moveTo>
                    <a:pt x="1337" y="0"/>
                  </a:moveTo>
                  <a:cubicBezTo>
                    <a:pt x="991" y="0"/>
                    <a:pt x="675" y="46"/>
                    <a:pt x="481" y="191"/>
                  </a:cubicBezTo>
                  <a:cubicBezTo>
                    <a:pt x="105" y="463"/>
                    <a:pt x="168" y="1175"/>
                    <a:pt x="147" y="1593"/>
                  </a:cubicBezTo>
                  <a:cubicBezTo>
                    <a:pt x="21" y="2911"/>
                    <a:pt x="0" y="4250"/>
                    <a:pt x="21" y="5548"/>
                  </a:cubicBezTo>
                  <a:cubicBezTo>
                    <a:pt x="21" y="5694"/>
                    <a:pt x="136" y="5767"/>
                    <a:pt x="251" y="5767"/>
                  </a:cubicBezTo>
                  <a:cubicBezTo>
                    <a:pt x="366" y="5767"/>
                    <a:pt x="481" y="5694"/>
                    <a:pt x="481" y="5548"/>
                  </a:cubicBezTo>
                  <a:cubicBezTo>
                    <a:pt x="481" y="4627"/>
                    <a:pt x="481" y="3748"/>
                    <a:pt x="544" y="2828"/>
                  </a:cubicBezTo>
                  <a:cubicBezTo>
                    <a:pt x="565" y="2409"/>
                    <a:pt x="565" y="1991"/>
                    <a:pt x="628" y="1593"/>
                  </a:cubicBezTo>
                  <a:cubicBezTo>
                    <a:pt x="586" y="1342"/>
                    <a:pt x="649" y="1070"/>
                    <a:pt x="753" y="840"/>
                  </a:cubicBezTo>
                  <a:cubicBezTo>
                    <a:pt x="768" y="610"/>
                    <a:pt x="871" y="499"/>
                    <a:pt x="1056" y="499"/>
                  </a:cubicBezTo>
                  <a:cubicBezTo>
                    <a:pt x="1140" y="499"/>
                    <a:pt x="1242" y="522"/>
                    <a:pt x="1360" y="568"/>
                  </a:cubicBezTo>
                  <a:cubicBezTo>
                    <a:pt x="1571" y="527"/>
                    <a:pt x="1800" y="512"/>
                    <a:pt x="2037" y="512"/>
                  </a:cubicBezTo>
                  <a:cubicBezTo>
                    <a:pt x="2648" y="512"/>
                    <a:pt x="3314" y="610"/>
                    <a:pt x="3871" y="610"/>
                  </a:cubicBezTo>
                  <a:cubicBezTo>
                    <a:pt x="4541" y="610"/>
                    <a:pt x="5210" y="619"/>
                    <a:pt x="5886" y="619"/>
                  </a:cubicBezTo>
                  <a:cubicBezTo>
                    <a:pt x="6224" y="619"/>
                    <a:pt x="6563" y="617"/>
                    <a:pt x="6905" y="610"/>
                  </a:cubicBezTo>
                  <a:cubicBezTo>
                    <a:pt x="6912" y="610"/>
                    <a:pt x="6919" y="611"/>
                    <a:pt x="6925" y="611"/>
                  </a:cubicBezTo>
                  <a:cubicBezTo>
                    <a:pt x="7135" y="611"/>
                    <a:pt x="7128" y="295"/>
                    <a:pt x="6905" y="275"/>
                  </a:cubicBezTo>
                  <a:cubicBezTo>
                    <a:pt x="5566" y="191"/>
                    <a:pt x="4206" y="170"/>
                    <a:pt x="2867" y="129"/>
                  </a:cubicBezTo>
                  <a:cubicBezTo>
                    <a:pt x="2520" y="116"/>
                    <a:pt x="1889" y="0"/>
                    <a:pt x="1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22;p59"/>
            <p:cNvSpPr/>
            <p:nvPr/>
          </p:nvSpPr>
          <p:spPr>
            <a:xfrm>
              <a:off x="3591450" y="1255475"/>
              <a:ext cx="185875" cy="137950"/>
            </a:xfrm>
            <a:custGeom>
              <a:avLst/>
              <a:gdLst/>
              <a:ahLst/>
              <a:cxnLst/>
              <a:rect l="l" t="t" r="r" b="b"/>
              <a:pathLst>
                <a:path w="7435" h="5518" extrusionOk="0">
                  <a:moveTo>
                    <a:pt x="7199" y="1"/>
                  </a:moveTo>
                  <a:cubicBezTo>
                    <a:pt x="7123" y="1"/>
                    <a:pt x="7054" y="40"/>
                    <a:pt x="7037" y="128"/>
                  </a:cubicBezTo>
                  <a:cubicBezTo>
                    <a:pt x="6911" y="944"/>
                    <a:pt x="6869" y="1760"/>
                    <a:pt x="6807" y="2597"/>
                  </a:cubicBezTo>
                  <a:cubicBezTo>
                    <a:pt x="6723" y="3434"/>
                    <a:pt x="6911" y="4710"/>
                    <a:pt x="5970" y="4982"/>
                  </a:cubicBezTo>
                  <a:cubicBezTo>
                    <a:pt x="5685" y="5049"/>
                    <a:pt x="5357" y="5069"/>
                    <a:pt x="5019" y="5069"/>
                  </a:cubicBezTo>
                  <a:cubicBezTo>
                    <a:pt x="4512" y="5069"/>
                    <a:pt x="3982" y="5024"/>
                    <a:pt x="3542" y="5024"/>
                  </a:cubicBezTo>
                  <a:cubicBezTo>
                    <a:pt x="3369" y="5027"/>
                    <a:pt x="3197" y="5029"/>
                    <a:pt x="3025" y="5029"/>
                  </a:cubicBezTo>
                  <a:cubicBezTo>
                    <a:pt x="2136" y="5029"/>
                    <a:pt x="1259" y="4983"/>
                    <a:pt x="383" y="4878"/>
                  </a:cubicBezTo>
                  <a:cubicBezTo>
                    <a:pt x="369" y="4876"/>
                    <a:pt x="356" y="4875"/>
                    <a:pt x="344" y="4875"/>
                  </a:cubicBezTo>
                  <a:cubicBezTo>
                    <a:pt x="100" y="4875"/>
                    <a:pt x="0" y="5236"/>
                    <a:pt x="278" y="5296"/>
                  </a:cubicBezTo>
                  <a:cubicBezTo>
                    <a:pt x="1162" y="5466"/>
                    <a:pt x="2031" y="5512"/>
                    <a:pt x="2932" y="5512"/>
                  </a:cubicBezTo>
                  <a:cubicBezTo>
                    <a:pt x="3141" y="5512"/>
                    <a:pt x="3351" y="5509"/>
                    <a:pt x="3563" y="5505"/>
                  </a:cubicBezTo>
                  <a:cubicBezTo>
                    <a:pt x="4170" y="5505"/>
                    <a:pt x="4735" y="5463"/>
                    <a:pt x="5342" y="5463"/>
                  </a:cubicBezTo>
                  <a:cubicBezTo>
                    <a:pt x="5584" y="5463"/>
                    <a:pt x="5950" y="5518"/>
                    <a:pt x="6275" y="5518"/>
                  </a:cubicBezTo>
                  <a:cubicBezTo>
                    <a:pt x="6484" y="5518"/>
                    <a:pt x="6676" y="5495"/>
                    <a:pt x="6807" y="5422"/>
                  </a:cubicBezTo>
                  <a:cubicBezTo>
                    <a:pt x="7225" y="5191"/>
                    <a:pt x="7120" y="4773"/>
                    <a:pt x="7183" y="4292"/>
                  </a:cubicBezTo>
                  <a:cubicBezTo>
                    <a:pt x="7288" y="2932"/>
                    <a:pt x="7434" y="1572"/>
                    <a:pt x="7434" y="212"/>
                  </a:cubicBezTo>
                  <a:cubicBezTo>
                    <a:pt x="7422" y="78"/>
                    <a:pt x="7304" y="1"/>
                    <a:pt x="7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23;p59"/>
            <p:cNvSpPr/>
            <p:nvPr/>
          </p:nvSpPr>
          <p:spPr>
            <a:xfrm>
              <a:off x="3704050" y="1221000"/>
              <a:ext cx="25150" cy="38425"/>
            </a:xfrm>
            <a:custGeom>
              <a:avLst/>
              <a:gdLst/>
              <a:ahLst/>
              <a:cxnLst/>
              <a:rect l="l" t="t" r="r" b="b"/>
              <a:pathLst>
                <a:path w="1006" h="1537" extrusionOk="0">
                  <a:moveTo>
                    <a:pt x="231" y="0"/>
                  </a:moveTo>
                  <a:cubicBezTo>
                    <a:pt x="106" y="0"/>
                    <a:pt x="1" y="147"/>
                    <a:pt x="85" y="293"/>
                  </a:cubicBezTo>
                  <a:cubicBezTo>
                    <a:pt x="189" y="440"/>
                    <a:pt x="399" y="544"/>
                    <a:pt x="482" y="733"/>
                  </a:cubicBezTo>
                  <a:cubicBezTo>
                    <a:pt x="587" y="900"/>
                    <a:pt x="608" y="1151"/>
                    <a:pt x="587" y="1381"/>
                  </a:cubicBezTo>
                  <a:cubicBezTo>
                    <a:pt x="561" y="1471"/>
                    <a:pt x="652" y="1537"/>
                    <a:pt x="746" y="1537"/>
                  </a:cubicBezTo>
                  <a:cubicBezTo>
                    <a:pt x="807" y="1537"/>
                    <a:pt x="868" y="1510"/>
                    <a:pt x="901" y="1444"/>
                  </a:cubicBezTo>
                  <a:cubicBezTo>
                    <a:pt x="1005" y="1151"/>
                    <a:pt x="1005" y="858"/>
                    <a:pt x="859" y="565"/>
                  </a:cubicBezTo>
                  <a:cubicBezTo>
                    <a:pt x="754" y="335"/>
                    <a:pt x="545" y="21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24;p59"/>
            <p:cNvSpPr/>
            <p:nvPr/>
          </p:nvSpPr>
          <p:spPr>
            <a:xfrm>
              <a:off x="3633975" y="1215250"/>
              <a:ext cx="29825" cy="40525"/>
            </a:xfrm>
            <a:custGeom>
              <a:avLst/>
              <a:gdLst/>
              <a:ahLst/>
              <a:cxnLst/>
              <a:rect l="l" t="t" r="r" b="b"/>
              <a:pathLst>
                <a:path w="1193" h="1621" extrusionOk="0">
                  <a:moveTo>
                    <a:pt x="942" y="0"/>
                  </a:moveTo>
                  <a:cubicBezTo>
                    <a:pt x="314" y="0"/>
                    <a:pt x="0" y="1046"/>
                    <a:pt x="251" y="1528"/>
                  </a:cubicBezTo>
                  <a:cubicBezTo>
                    <a:pt x="276" y="1593"/>
                    <a:pt x="332" y="1620"/>
                    <a:pt x="392" y="1620"/>
                  </a:cubicBezTo>
                  <a:cubicBezTo>
                    <a:pt x="485" y="1620"/>
                    <a:pt x="586" y="1554"/>
                    <a:pt x="586" y="1465"/>
                  </a:cubicBezTo>
                  <a:cubicBezTo>
                    <a:pt x="586" y="1214"/>
                    <a:pt x="544" y="1005"/>
                    <a:pt x="691" y="774"/>
                  </a:cubicBezTo>
                  <a:cubicBezTo>
                    <a:pt x="795" y="565"/>
                    <a:pt x="1005" y="461"/>
                    <a:pt x="1109" y="272"/>
                  </a:cubicBezTo>
                  <a:cubicBezTo>
                    <a:pt x="1193" y="147"/>
                    <a:pt x="1067" y="0"/>
                    <a:pt x="9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25;p59"/>
            <p:cNvSpPr/>
            <p:nvPr/>
          </p:nvSpPr>
          <p:spPr>
            <a:xfrm>
              <a:off x="3603650" y="1253475"/>
              <a:ext cx="172350" cy="89950"/>
            </a:xfrm>
            <a:custGeom>
              <a:avLst/>
              <a:gdLst/>
              <a:ahLst/>
              <a:cxnLst/>
              <a:rect l="l" t="t" r="r" b="b"/>
              <a:pathLst>
                <a:path w="6894" h="3598" extrusionOk="0">
                  <a:moveTo>
                    <a:pt x="6643" y="1"/>
                  </a:moveTo>
                  <a:cubicBezTo>
                    <a:pt x="6601" y="1"/>
                    <a:pt x="6560" y="19"/>
                    <a:pt x="6528" y="62"/>
                  </a:cubicBezTo>
                  <a:cubicBezTo>
                    <a:pt x="6109" y="564"/>
                    <a:pt x="5691" y="1045"/>
                    <a:pt x="5251" y="1505"/>
                  </a:cubicBezTo>
                  <a:cubicBezTo>
                    <a:pt x="4917" y="1840"/>
                    <a:pt x="3975" y="2970"/>
                    <a:pt x="3494" y="3012"/>
                  </a:cubicBezTo>
                  <a:cubicBezTo>
                    <a:pt x="3478" y="3014"/>
                    <a:pt x="3461" y="3015"/>
                    <a:pt x="3445" y="3015"/>
                  </a:cubicBezTo>
                  <a:cubicBezTo>
                    <a:pt x="2920" y="3015"/>
                    <a:pt x="2124" y="2080"/>
                    <a:pt x="1799" y="1735"/>
                  </a:cubicBezTo>
                  <a:cubicBezTo>
                    <a:pt x="1318" y="1233"/>
                    <a:pt x="899" y="668"/>
                    <a:pt x="481" y="145"/>
                  </a:cubicBezTo>
                  <a:cubicBezTo>
                    <a:pt x="444" y="92"/>
                    <a:pt x="392" y="70"/>
                    <a:pt x="338" y="70"/>
                  </a:cubicBezTo>
                  <a:cubicBezTo>
                    <a:pt x="178" y="70"/>
                    <a:pt x="0" y="261"/>
                    <a:pt x="125" y="417"/>
                  </a:cubicBezTo>
                  <a:cubicBezTo>
                    <a:pt x="732" y="1212"/>
                    <a:pt x="1318" y="2028"/>
                    <a:pt x="2029" y="2677"/>
                  </a:cubicBezTo>
                  <a:cubicBezTo>
                    <a:pt x="2343" y="2928"/>
                    <a:pt x="2950" y="3598"/>
                    <a:pt x="3389" y="3598"/>
                  </a:cubicBezTo>
                  <a:cubicBezTo>
                    <a:pt x="3808" y="3598"/>
                    <a:pt x="4498" y="2865"/>
                    <a:pt x="4770" y="2614"/>
                  </a:cubicBezTo>
                  <a:cubicBezTo>
                    <a:pt x="5544" y="1945"/>
                    <a:pt x="6214" y="1191"/>
                    <a:pt x="6800" y="313"/>
                  </a:cubicBezTo>
                  <a:cubicBezTo>
                    <a:pt x="6893" y="157"/>
                    <a:pt x="6766" y="1"/>
                    <a:pt x="66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126;p59"/>
            <p:cNvSpPr/>
            <p:nvPr/>
          </p:nvSpPr>
          <p:spPr>
            <a:xfrm>
              <a:off x="3926575" y="921000"/>
              <a:ext cx="128325" cy="203400"/>
            </a:xfrm>
            <a:custGeom>
              <a:avLst/>
              <a:gdLst/>
              <a:ahLst/>
              <a:cxnLst/>
              <a:rect l="l" t="t" r="r" b="b"/>
              <a:pathLst>
                <a:path w="5133" h="8136" extrusionOk="0">
                  <a:moveTo>
                    <a:pt x="189" y="1"/>
                  </a:moveTo>
                  <a:cubicBezTo>
                    <a:pt x="97" y="1"/>
                    <a:pt x="1" y="84"/>
                    <a:pt x="13" y="200"/>
                  </a:cubicBezTo>
                  <a:cubicBezTo>
                    <a:pt x="495" y="3401"/>
                    <a:pt x="2566" y="5723"/>
                    <a:pt x="4658" y="8067"/>
                  </a:cubicBezTo>
                  <a:cubicBezTo>
                    <a:pt x="4707" y="8115"/>
                    <a:pt x="4761" y="8136"/>
                    <a:pt x="4813" y="8136"/>
                  </a:cubicBezTo>
                  <a:cubicBezTo>
                    <a:pt x="4985" y="8136"/>
                    <a:pt x="5133" y="7914"/>
                    <a:pt x="4972" y="7753"/>
                  </a:cubicBezTo>
                  <a:cubicBezTo>
                    <a:pt x="3926" y="6581"/>
                    <a:pt x="2901" y="5389"/>
                    <a:pt x="1980" y="4091"/>
                  </a:cubicBezTo>
                  <a:cubicBezTo>
                    <a:pt x="1122" y="2899"/>
                    <a:pt x="725" y="1560"/>
                    <a:pt x="327" y="116"/>
                  </a:cubicBezTo>
                  <a:cubicBezTo>
                    <a:pt x="303" y="35"/>
                    <a:pt x="247" y="1"/>
                    <a:pt x="1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127;p59"/>
            <p:cNvSpPr/>
            <p:nvPr/>
          </p:nvSpPr>
          <p:spPr>
            <a:xfrm>
              <a:off x="3916575" y="1000175"/>
              <a:ext cx="134925" cy="170600"/>
            </a:xfrm>
            <a:custGeom>
              <a:avLst/>
              <a:gdLst/>
              <a:ahLst/>
              <a:cxnLst/>
              <a:rect l="l" t="t" r="r" b="b"/>
              <a:pathLst>
                <a:path w="5397" h="6824" extrusionOk="0">
                  <a:moveTo>
                    <a:pt x="186" y="0"/>
                  </a:moveTo>
                  <a:cubicBezTo>
                    <a:pt x="89" y="0"/>
                    <a:pt x="1" y="72"/>
                    <a:pt x="37" y="192"/>
                  </a:cubicBezTo>
                  <a:cubicBezTo>
                    <a:pt x="727" y="2912"/>
                    <a:pt x="2610" y="5276"/>
                    <a:pt x="4975" y="6783"/>
                  </a:cubicBezTo>
                  <a:cubicBezTo>
                    <a:pt x="5017" y="6811"/>
                    <a:pt x="5058" y="6823"/>
                    <a:pt x="5096" y="6823"/>
                  </a:cubicBezTo>
                  <a:cubicBezTo>
                    <a:pt x="5284" y="6823"/>
                    <a:pt x="5396" y="6528"/>
                    <a:pt x="5205" y="6406"/>
                  </a:cubicBezTo>
                  <a:cubicBezTo>
                    <a:pt x="2841" y="4837"/>
                    <a:pt x="1355" y="2745"/>
                    <a:pt x="372" y="129"/>
                  </a:cubicBezTo>
                  <a:cubicBezTo>
                    <a:pt x="336" y="40"/>
                    <a:pt x="258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128;p59"/>
            <p:cNvSpPr/>
            <p:nvPr/>
          </p:nvSpPr>
          <p:spPr>
            <a:xfrm>
              <a:off x="4034650" y="1120525"/>
              <a:ext cx="19375" cy="47000"/>
            </a:xfrm>
            <a:custGeom>
              <a:avLst/>
              <a:gdLst/>
              <a:ahLst/>
              <a:cxnLst/>
              <a:rect l="l" t="t" r="r" b="b"/>
              <a:pathLst>
                <a:path w="775" h="1880" extrusionOk="0">
                  <a:moveTo>
                    <a:pt x="636" y="1"/>
                  </a:moveTo>
                  <a:cubicBezTo>
                    <a:pt x="587" y="1"/>
                    <a:pt x="537" y="23"/>
                    <a:pt x="503" y="65"/>
                  </a:cubicBezTo>
                  <a:cubicBezTo>
                    <a:pt x="356" y="295"/>
                    <a:pt x="294" y="609"/>
                    <a:pt x="210" y="881"/>
                  </a:cubicBezTo>
                  <a:cubicBezTo>
                    <a:pt x="147" y="1132"/>
                    <a:pt x="1" y="1425"/>
                    <a:pt x="1" y="1718"/>
                  </a:cubicBezTo>
                  <a:cubicBezTo>
                    <a:pt x="1" y="1817"/>
                    <a:pt x="88" y="1879"/>
                    <a:pt x="173" y="1879"/>
                  </a:cubicBezTo>
                  <a:cubicBezTo>
                    <a:pt x="232" y="1879"/>
                    <a:pt x="289" y="1849"/>
                    <a:pt x="315" y="1781"/>
                  </a:cubicBezTo>
                  <a:cubicBezTo>
                    <a:pt x="482" y="1550"/>
                    <a:pt x="503" y="1237"/>
                    <a:pt x="587" y="986"/>
                  </a:cubicBezTo>
                  <a:cubicBezTo>
                    <a:pt x="670" y="714"/>
                    <a:pt x="775" y="442"/>
                    <a:pt x="775" y="149"/>
                  </a:cubicBezTo>
                  <a:cubicBezTo>
                    <a:pt x="775" y="49"/>
                    <a:pt x="708" y="1"/>
                    <a:pt x="6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9185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36" y="0"/>
            <a:ext cx="907126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29299" y="2482094"/>
            <a:ext cx="2919846" cy="20434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46" y="4612670"/>
            <a:ext cx="2556164" cy="2083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10" y="4612670"/>
            <a:ext cx="2265217" cy="2083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22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65126"/>
            <a:ext cx="3369254" cy="614883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04" y="365125"/>
            <a:ext cx="4823978" cy="6148837"/>
          </a:xfrm>
          <a:prstGeom prst="rect">
            <a:avLst/>
          </a:prstGeom>
        </p:spPr>
      </p:pic>
      <p:pic>
        <p:nvPicPr>
          <p:cNvPr id="10" name="هویت سخن رهب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8508" y="559523"/>
            <a:ext cx="3932958" cy="29925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59531" y="4525202"/>
            <a:ext cx="37519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چراهویت؟!!!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778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0BE6AC3-EFE6-9BB8-274F-F5D313134DB4}"/>
              </a:ext>
            </a:extLst>
          </p:cNvPr>
          <p:cNvSpPr/>
          <p:nvPr/>
        </p:nvSpPr>
        <p:spPr>
          <a:xfrm>
            <a:off x="662057" y="1546289"/>
            <a:ext cx="8331875" cy="1358413"/>
          </a:xfrm>
          <a:prstGeom prst="round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4A733CF-F8D3-013B-1581-4DD85A0B9DA7}"/>
              </a:ext>
            </a:extLst>
          </p:cNvPr>
          <p:cNvSpPr/>
          <p:nvPr/>
        </p:nvSpPr>
        <p:spPr>
          <a:xfrm>
            <a:off x="6266959" y="1302655"/>
            <a:ext cx="1129073" cy="260427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تیوری</a:t>
            </a:r>
            <a:endParaRPr lang="en-US" sz="13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C794D81-A69D-5C7D-D950-6EAAE331B07B}"/>
              </a:ext>
            </a:extLst>
          </p:cNvPr>
          <p:cNvSpPr/>
          <p:nvPr/>
        </p:nvSpPr>
        <p:spPr>
          <a:xfrm>
            <a:off x="4813948" y="1273174"/>
            <a:ext cx="1090178" cy="250134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عملیات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CE7F12D-C382-77D1-2D71-D681B1290AD0}"/>
              </a:ext>
            </a:extLst>
          </p:cNvPr>
          <p:cNvSpPr/>
          <p:nvPr/>
        </p:nvSpPr>
        <p:spPr>
          <a:xfrm>
            <a:off x="3379570" y="1270392"/>
            <a:ext cx="1095149" cy="267685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مناسبت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1862432" y="1244100"/>
            <a:ext cx="1064504" cy="267685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بررسی امتیازها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4934CD66-C135-4C0D-DBC0-86DD930F0020}"/>
              </a:ext>
            </a:extLst>
          </p:cNvPr>
          <p:cNvSpPr/>
          <p:nvPr/>
        </p:nvSpPr>
        <p:spPr>
          <a:xfrm>
            <a:off x="699550" y="3005064"/>
            <a:ext cx="8287130" cy="1358413"/>
          </a:xfrm>
          <a:prstGeom prst="roundRect">
            <a:avLst/>
          </a:prstGeom>
          <a:solidFill>
            <a:srgbClr val="4895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y Light" panose="02000504000000020004" pitchFamily="2" charset="-78"/>
                <a:cs typeface="Ray Light" panose="02000504000000020004" pitchFamily="2" charset="-78"/>
              </a:rPr>
              <a:t>   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B0CE12EF-6283-D9B4-B574-67C728479A93}"/>
              </a:ext>
            </a:extLst>
          </p:cNvPr>
          <p:cNvSpPr/>
          <p:nvPr/>
        </p:nvSpPr>
        <p:spPr>
          <a:xfrm>
            <a:off x="624479" y="4257286"/>
            <a:ext cx="8429210" cy="1358413"/>
          </a:xfrm>
          <a:prstGeom prst="round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BDC999B-3FDC-D75C-A47A-9C5CAE725385}"/>
              </a:ext>
            </a:extLst>
          </p:cNvPr>
          <p:cNvCxnSpPr>
            <a:cxnSpLocks/>
          </p:cNvCxnSpPr>
          <p:nvPr/>
        </p:nvCxnSpPr>
        <p:spPr>
          <a:xfrm>
            <a:off x="6136030" y="1524038"/>
            <a:ext cx="16388" cy="4272287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C4D3721E-ECF4-F59E-8EBF-940A8DD5FE97}"/>
              </a:ext>
            </a:extLst>
          </p:cNvPr>
          <p:cNvCxnSpPr>
            <a:cxnSpLocks/>
          </p:cNvCxnSpPr>
          <p:nvPr/>
        </p:nvCxnSpPr>
        <p:spPr>
          <a:xfrm>
            <a:off x="4633379" y="1709199"/>
            <a:ext cx="0" cy="4048858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DFD51A39-1E2D-7A4D-E6BC-ABFB7A7128E6}"/>
              </a:ext>
            </a:extLst>
          </p:cNvPr>
          <p:cNvCxnSpPr>
            <a:cxnSpLocks/>
          </p:cNvCxnSpPr>
          <p:nvPr/>
        </p:nvCxnSpPr>
        <p:spPr>
          <a:xfrm>
            <a:off x="3047071" y="1613249"/>
            <a:ext cx="0" cy="4048858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E197BA4-1A6E-DC4B-C130-189A30ECA853}"/>
              </a:ext>
            </a:extLst>
          </p:cNvPr>
          <p:cNvSpPr txBox="1"/>
          <p:nvPr/>
        </p:nvSpPr>
        <p:spPr>
          <a:xfrm>
            <a:off x="4643084" y="1512327"/>
            <a:ext cx="15090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خبرنگارشو وخودت رامعرفی کن</a:t>
            </a:r>
            <a:endParaRPr lang="en-US" sz="15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5C8A0FE-7A60-BDDE-D7AE-9D75EAE739A3}"/>
              </a:ext>
            </a:extLst>
          </p:cNvPr>
          <p:cNvSpPr txBox="1"/>
          <p:nvPr/>
        </p:nvSpPr>
        <p:spPr>
          <a:xfrm>
            <a:off x="6038499" y="1948554"/>
            <a:ext cx="1540325" cy="375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788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بارگزاری کلیپ چراانسان  ازخاک آفریده شد</a:t>
            </a:r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؟</a:t>
            </a:r>
            <a:endParaRPr lang="en-US" sz="27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5066C75-7892-2D5F-5109-18C7D9A9C2EB}"/>
              </a:ext>
            </a:extLst>
          </p:cNvPr>
          <p:cNvSpPr txBox="1"/>
          <p:nvPr/>
        </p:nvSpPr>
        <p:spPr>
          <a:xfrm>
            <a:off x="4526098" y="2574265"/>
            <a:ext cx="15607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chemeClr val="bg1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20ویژگی منحصربه فرد راپیداکن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FE35A7FE-4835-965B-291E-0DE22FD6EB8B}"/>
              </a:ext>
            </a:extLst>
          </p:cNvPr>
          <p:cNvCxnSpPr/>
          <p:nvPr/>
        </p:nvCxnSpPr>
        <p:spPr>
          <a:xfrm flipH="1" flipV="1">
            <a:off x="-75576" y="1842938"/>
            <a:ext cx="9169835" cy="30564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3EBF0C4B-D2D5-DD80-1A31-7E72C55D2366}"/>
              </a:ext>
            </a:extLst>
          </p:cNvPr>
          <p:cNvCxnSpPr/>
          <p:nvPr/>
        </p:nvCxnSpPr>
        <p:spPr>
          <a:xfrm flipH="1">
            <a:off x="1928722" y="2294522"/>
            <a:ext cx="5679497" cy="0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EE96B043-D67A-14EA-D36E-02A6DBCD07A0}"/>
              </a:ext>
            </a:extLst>
          </p:cNvPr>
          <p:cNvSpPr/>
          <p:nvPr/>
        </p:nvSpPr>
        <p:spPr>
          <a:xfrm>
            <a:off x="8295778" y="1650907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عنوان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195D5379-250F-1E05-C846-5E15F35E105C}"/>
              </a:ext>
            </a:extLst>
          </p:cNvPr>
          <p:cNvSpPr/>
          <p:nvPr/>
        </p:nvSpPr>
        <p:spPr>
          <a:xfrm>
            <a:off x="8298481" y="1998479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اهداف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E00A77BE-900C-41E4-1DB2-D4C1DB8FDB6A}"/>
              </a:ext>
            </a:extLst>
          </p:cNvPr>
          <p:cNvSpPr/>
          <p:nvPr/>
        </p:nvSpPr>
        <p:spPr>
          <a:xfrm>
            <a:off x="8335983" y="2397055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برنامه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943BBE36-2337-22FB-448F-4C80386EC8E2}"/>
              </a:ext>
            </a:extLst>
          </p:cNvPr>
          <p:cNvCxnSpPr/>
          <p:nvPr/>
        </p:nvCxnSpPr>
        <p:spPr>
          <a:xfrm flipH="1">
            <a:off x="1793631" y="3413468"/>
            <a:ext cx="5679497" cy="0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6D76825D-57FC-C857-92A8-075520C4A9FC}"/>
              </a:ext>
            </a:extLst>
          </p:cNvPr>
          <p:cNvCxnSpPr/>
          <p:nvPr/>
        </p:nvCxnSpPr>
        <p:spPr>
          <a:xfrm>
            <a:off x="7473128" y="3757989"/>
            <a:ext cx="0" cy="18374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9A190ADC-1705-33AA-BB72-096CADBA0E80}"/>
              </a:ext>
            </a:extLst>
          </p:cNvPr>
          <p:cNvSpPr/>
          <p:nvPr/>
        </p:nvSpPr>
        <p:spPr>
          <a:xfrm>
            <a:off x="8507922" y="3145387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عنوان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3773AD78-A223-1065-D4E0-8E7250E420A1}"/>
              </a:ext>
            </a:extLst>
          </p:cNvPr>
          <p:cNvSpPr/>
          <p:nvPr/>
        </p:nvSpPr>
        <p:spPr>
          <a:xfrm>
            <a:off x="8527018" y="3492647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اهداف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3CC48645-1FB9-E508-FB20-B25958A136EF}"/>
              </a:ext>
            </a:extLst>
          </p:cNvPr>
          <p:cNvSpPr/>
          <p:nvPr/>
        </p:nvSpPr>
        <p:spPr>
          <a:xfrm>
            <a:off x="8527018" y="3880265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برنامه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DC2C9A32-A2EF-173B-95A9-622B7D7E35F2}"/>
              </a:ext>
            </a:extLst>
          </p:cNvPr>
          <p:cNvCxnSpPr/>
          <p:nvPr/>
        </p:nvCxnSpPr>
        <p:spPr>
          <a:xfrm flipH="1">
            <a:off x="1847227" y="4890590"/>
            <a:ext cx="5679497" cy="0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6AB29807-9945-EE1D-667C-B3C9BE5CCCA4}"/>
              </a:ext>
            </a:extLst>
          </p:cNvPr>
          <p:cNvCxnSpPr/>
          <p:nvPr/>
        </p:nvCxnSpPr>
        <p:spPr>
          <a:xfrm flipH="1">
            <a:off x="1716535" y="5445919"/>
            <a:ext cx="5679497" cy="0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AE75163E-41BD-75AF-4778-B22E8485D67A}"/>
              </a:ext>
            </a:extLst>
          </p:cNvPr>
          <p:cNvSpPr/>
          <p:nvPr/>
        </p:nvSpPr>
        <p:spPr>
          <a:xfrm>
            <a:off x="8557663" y="4654212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عنوان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xmlns="" id="{8EE9B030-7C17-C935-C4C6-80C10BDA29F5}"/>
              </a:ext>
            </a:extLst>
          </p:cNvPr>
          <p:cNvSpPr/>
          <p:nvPr/>
        </p:nvSpPr>
        <p:spPr>
          <a:xfrm>
            <a:off x="8527018" y="5013494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اهداف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799E6FC5-C62F-E5EE-3A10-5D59F8A86181}"/>
              </a:ext>
            </a:extLst>
          </p:cNvPr>
          <p:cNvSpPr/>
          <p:nvPr/>
        </p:nvSpPr>
        <p:spPr>
          <a:xfrm>
            <a:off x="8518846" y="5370656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برنامه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EE1EEBD-B693-250A-37EA-67D55FA3A247}"/>
              </a:ext>
            </a:extLst>
          </p:cNvPr>
          <p:cNvSpPr txBox="1"/>
          <p:nvPr/>
        </p:nvSpPr>
        <p:spPr>
          <a:xfrm>
            <a:off x="4951803" y="1642539"/>
            <a:ext cx="71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2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ارسال کلیپ</a:t>
            </a:r>
            <a:endParaRPr lang="en-US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08A85842-A635-DEDD-CE7A-01CCFC4BAEEE}"/>
              </a:ext>
            </a:extLst>
          </p:cNvPr>
          <p:cNvSpPr txBox="1"/>
          <p:nvPr/>
        </p:nvSpPr>
        <p:spPr>
          <a:xfrm>
            <a:off x="4594172" y="1948554"/>
            <a:ext cx="156076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fa-IR" sz="825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  <a:p>
            <a:pPr algn="ctr" rtl="1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ایات مربوط به کلیپ راپیدا کنه وارسال کنه</a:t>
            </a:r>
            <a:endParaRPr lang="en-US" sz="21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CFB20693-FA1B-5877-5DEF-4DF4B0916DF7}"/>
              </a:ext>
            </a:extLst>
          </p:cNvPr>
          <p:cNvSpPr txBox="1"/>
          <p:nvPr/>
        </p:nvSpPr>
        <p:spPr>
          <a:xfrm>
            <a:off x="5306478" y="2273121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4C1B5AF-D807-CC3B-8AB2-6B8434D9D337}"/>
              </a:ext>
            </a:extLst>
          </p:cNvPr>
          <p:cNvSpPr txBox="1"/>
          <p:nvPr/>
        </p:nvSpPr>
        <p:spPr>
          <a:xfrm>
            <a:off x="3841666" y="1559157"/>
            <a:ext cx="170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400" b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512BEC25-C918-B243-9BDB-CBD5AFD22F27}"/>
              </a:ext>
            </a:extLst>
          </p:cNvPr>
          <p:cNvSpPr txBox="1"/>
          <p:nvPr/>
        </p:nvSpPr>
        <p:spPr>
          <a:xfrm>
            <a:off x="3119355" y="1948554"/>
            <a:ext cx="1561966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ضرورت احکام چقدراحکام بدونم خوبه</a:t>
            </a:r>
          </a:p>
          <a:p>
            <a:pPr algn="ctr" rtl="1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اولین کاربعدرسیدن به سن تکلیف</a:t>
            </a:r>
            <a:endParaRPr lang="en-US" sz="2400" b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6CE6D35-574F-BDAC-ADDD-C9C083F7DBA5}"/>
              </a:ext>
            </a:extLst>
          </p:cNvPr>
          <p:cNvSpPr txBox="1"/>
          <p:nvPr/>
        </p:nvSpPr>
        <p:spPr>
          <a:xfrm>
            <a:off x="3832261" y="2273121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8DE7DC8D-2DFE-2E05-66A9-9168D6EE3971}"/>
              </a:ext>
            </a:extLst>
          </p:cNvPr>
          <p:cNvSpPr txBox="1"/>
          <p:nvPr/>
        </p:nvSpPr>
        <p:spPr>
          <a:xfrm>
            <a:off x="2134285" y="1590841"/>
            <a:ext cx="5244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400" b="1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D0BDD4ED-263C-3052-DAFC-6553C6C1ED41}"/>
              </a:ext>
            </a:extLst>
          </p:cNvPr>
          <p:cNvSpPr txBox="1"/>
          <p:nvPr/>
        </p:nvSpPr>
        <p:spPr>
          <a:xfrm>
            <a:off x="2300065" y="1948554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700" b="1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48C6FE15-0622-3CFC-56D1-DE8A686F4E95}"/>
              </a:ext>
            </a:extLst>
          </p:cNvPr>
          <p:cNvSpPr txBox="1"/>
          <p:nvPr/>
        </p:nvSpPr>
        <p:spPr>
          <a:xfrm>
            <a:off x="2290936" y="2273121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36CE3F7E-1D30-4C17-3BB7-1862D64E358E}"/>
              </a:ext>
            </a:extLst>
          </p:cNvPr>
          <p:cNvSpPr txBox="1"/>
          <p:nvPr/>
        </p:nvSpPr>
        <p:spPr>
          <a:xfrm>
            <a:off x="6312494" y="3086983"/>
            <a:ext cx="101614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کلیپ سفربه کیهان ونهان </a:t>
            </a:r>
          </a:p>
          <a:p>
            <a:pPr algn="ctr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1200" b="1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83DF4478-5768-5AA3-859D-FB587901542F}"/>
              </a:ext>
            </a:extLst>
          </p:cNvPr>
          <p:cNvSpPr txBox="1"/>
          <p:nvPr/>
        </p:nvSpPr>
        <p:spPr>
          <a:xfrm>
            <a:off x="6607163" y="3464554"/>
            <a:ext cx="4029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مجری</a:t>
            </a:r>
            <a:endParaRPr lang="en-US" sz="2700" b="1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0C76F169-0637-88E7-9DCF-5FCF56E31056}"/>
              </a:ext>
            </a:extLst>
          </p:cNvPr>
          <p:cNvSpPr txBox="1"/>
          <p:nvPr/>
        </p:nvSpPr>
        <p:spPr>
          <a:xfrm>
            <a:off x="6740587" y="3789121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CD1A5CE9-86E7-9AA3-FCD0-668C2E4EB2A8}"/>
              </a:ext>
            </a:extLst>
          </p:cNvPr>
          <p:cNvSpPr txBox="1"/>
          <p:nvPr/>
        </p:nvSpPr>
        <p:spPr>
          <a:xfrm>
            <a:off x="4163124" y="3031200"/>
            <a:ext cx="2252278" cy="45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788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ساخت بازی مکعبی </a:t>
            </a:r>
          </a:p>
          <a:p>
            <a:pPr algn="ctr"/>
            <a:r>
              <a:rPr lang="fa-IR" sz="788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باتوجه به شگفتی های اسمان</a:t>
            </a:r>
          </a:p>
          <a:p>
            <a:pPr algn="ctr"/>
            <a:r>
              <a:rPr lang="fa-IR" sz="788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وزمین وجهان ونوجوان</a:t>
            </a:r>
            <a:endParaRPr lang="en-US" sz="1050" b="1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9288498A-50FA-B00B-6252-9137BC828A68}"/>
              </a:ext>
            </a:extLst>
          </p:cNvPr>
          <p:cNvSpPr txBox="1"/>
          <p:nvPr/>
        </p:nvSpPr>
        <p:spPr>
          <a:xfrm>
            <a:off x="5248719" y="3899177"/>
            <a:ext cx="1613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endParaRPr lang="fa-IR" sz="1050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  <a:p>
            <a:pPr algn="ctr" rtl="1"/>
            <a:endParaRPr lang="fa-IR" sz="1050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700" b="1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7A9026D8-4E93-E43F-1ED5-6A18DFC14D20}"/>
              </a:ext>
            </a:extLst>
          </p:cNvPr>
          <p:cNvSpPr txBox="1"/>
          <p:nvPr/>
        </p:nvSpPr>
        <p:spPr>
          <a:xfrm>
            <a:off x="4644047" y="3789121"/>
            <a:ext cx="148622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درست کردن پوستر باایات128</a:t>
            </a:r>
          </a:p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توبه و159ال عمران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654C17D3-4C31-DBD0-05E2-57BBEAF5D9BF}"/>
              </a:ext>
            </a:extLst>
          </p:cNvPr>
          <p:cNvSpPr txBox="1"/>
          <p:nvPr/>
        </p:nvSpPr>
        <p:spPr>
          <a:xfrm>
            <a:off x="3440421" y="3727957"/>
            <a:ext cx="9127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مبعث19بهمن</a:t>
            </a:r>
          </a:p>
          <a:p>
            <a:pPr algn="ctr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ده ویژگی پیامبردر2 آیه</a:t>
            </a:r>
            <a:endParaRPr lang="en-US" sz="1200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2BCF8CA0-56E5-A4F2-3D6B-371810F8A2E3}"/>
              </a:ext>
            </a:extLst>
          </p:cNvPr>
          <p:cNvSpPr txBox="1"/>
          <p:nvPr/>
        </p:nvSpPr>
        <p:spPr>
          <a:xfrm>
            <a:off x="3113346" y="3464554"/>
            <a:ext cx="15739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برای خواندن نمازمون چقدروقت داریم</a:t>
            </a:r>
          </a:p>
          <a:p>
            <a:pPr algn="ctr" rtl="1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چندنکته کنکوری درموردمسح پا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7BFE565E-CF93-85E3-78EF-B5FABF6C562C}"/>
              </a:ext>
            </a:extLst>
          </p:cNvPr>
          <p:cNvSpPr txBox="1"/>
          <p:nvPr/>
        </p:nvSpPr>
        <p:spPr>
          <a:xfrm>
            <a:off x="3832264" y="3789121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44326DF-9C25-8FDD-2142-4047E101A4FC}"/>
              </a:ext>
            </a:extLst>
          </p:cNvPr>
          <p:cNvSpPr txBox="1"/>
          <p:nvPr/>
        </p:nvSpPr>
        <p:spPr>
          <a:xfrm>
            <a:off x="2145334" y="3075157"/>
            <a:ext cx="5244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400" b="1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E60E91A2-1342-7188-2002-5FFB85DEAF72}"/>
              </a:ext>
            </a:extLst>
          </p:cNvPr>
          <p:cNvSpPr txBox="1"/>
          <p:nvPr/>
        </p:nvSpPr>
        <p:spPr>
          <a:xfrm>
            <a:off x="2243223" y="3475676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700" b="1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8E48B14C-C1BE-E5D5-D6F5-F0B820563027}"/>
              </a:ext>
            </a:extLst>
          </p:cNvPr>
          <p:cNvSpPr txBox="1"/>
          <p:nvPr/>
        </p:nvSpPr>
        <p:spPr>
          <a:xfrm>
            <a:off x="2166505" y="3789121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100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B4102197-9CCB-5A2D-AF57-923D605C4BA2}"/>
              </a:ext>
            </a:extLst>
          </p:cNvPr>
          <p:cNvSpPr txBox="1"/>
          <p:nvPr/>
        </p:nvSpPr>
        <p:spPr>
          <a:xfrm>
            <a:off x="4755421" y="4874855"/>
            <a:ext cx="1088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بازی رمزگشایی فونت</a:t>
            </a:r>
            <a:endParaRPr lang="en-US" sz="1350" b="1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41CC759-575B-4EE5-D89F-B3130049359B}"/>
              </a:ext>
            </a:extLst>
          </p:cNvPr>
          <p:cNvSpPr txBox="1"/>
          <p:nvPr/>
        </p:nvSpPr>
        <p:spPr>
          <a:xfrm>
            <a:off x="5992769" y="5165326"/>
            <a:ext cx="176502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ارسال لینک بازی رمزگشایی ورسیدن به ایه 186بفره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D2B60F6C-41AD-2008-D16E-68A7A79B1F2F}"/>
              </a:ext>
            </a:extLst>
          </p:cNvPr>
          <p:cNvSpPr txBox="1"/>
          <p:nvPr/>
        </p:nvSpPr>
        <p:spPr>
          <a:xfrm>
            <a:off x="5871496" y="4972453"/>
            <a:ext cx="2093546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ارسال کلیپ خداشناسی بافیزیک وریاضی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EAA3C42F-79ED-9159-2505-FA6A1CCFF6D2}"/>
              </a:ext>
            </a:extLst>
          </p:cNvPr>
          <p:cNvSpPr txBox="1"/>
          <p:nvPr/>
        </p:nvSpPr>
        <p:spPr>
          <a:xfrm>
            <a:off x="6404575" y="4330401"/>
            <a:ext cx="931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  <a:p>
            <a:pPr algn="ctr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آیه راه پیمایی درقران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9AA923A-0502-D65B-1832-DA94DD066716}"/>
              </a:ext>
            </a:extLst>
          </p:cNvPr>
          <p:cNvSpPr txBox="1"/>
          <p:nvPr/>
        </p:nvSpPr>
        <p:spPr>
          <a:xfrm>
            <a:off x="4727626" y="5016974"/>
            <a:ext cx="12938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ایه راپیداکند </a:t>
            </a:r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وتصویرراارسال کند </a:t>
            </a:r>
          </a:p>
          <a:p>
            <a:pPr algn="ctr" rtl="1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وحسش راهم بگوید</a:t>
            </a:r>
            <a:endParaRPr lang="en-US" sz="2400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BA930ADB-F121-EB84-783F-9F0487AD2DAA}"/>
              </a:ext>
            </a:extLst>
          </p:cNvPr>
          <p:cNvSpPr txBox="1"/>
          <p:nvPr/>
        </p:nvSpPr>
        <p:spPr>
          <a:xfrm>
            <a:off x="4577494" y="5446585"/>
            <a:ext cx="154513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مراجعه به آدرس ایه ویافتن جواب سوال</a:t>
            </a:r>
          </a:p>
          <a:p>
            <a:pPr algn="ctr" rtl="1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وارسال برای پشتیبان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43060DDB-B307-EBA2-2777-EA90EAA2D3C6}"/>
              </a:ext>
            </a:extLst>
          </p:cNvPr>
          <p:cNvSpPr txBox="1"/>
          <p:nvPr/>
        </p:nvSpPr>
        <p:spPr>
          <a:xfrm>
            <a:off x="3570571" y="4511246"/>
            <a:ext cx="5977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22بهمن</a:t>
            </a:r>
          </a:p>
          <a:p>
            <a:pPr algn="ctr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120توبه</a:t>
            </a:r>
          </a:p>
          <a:p>
            <a:pPr algn="ctr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1500" b="1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FE4EA9B0-D9E9-8B58-995D-BC57C7746EB4}"/>
              </a:ext>
            </a:extLst>
          </p:cNvPr>
          <p:cNvSpPr txBox="1"/>
          <p:nvPr/>
        </p:nvSpPr>
        <p:spPr>
          <a:xfrm>
            <a:off x="3277451" y="5006602"/>
            <a:ext cx="124577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825" b="1" dirty="0"/>
              <a:t>نماز ستون دینه ستون نمازچیه؟</a:t>
            </a:r>
          </a:p>
          <a:p>
            <a:pPr algn="ctr" rtl="1"/>
            <a:r>
              <a:rPr lang="fa-IR" sz="825" b="1" dirty="0"/>
              <a:t>اگه کجا شک کنم نباید محل بدم </a:t>
            </a:r>
            <a:endParaRPr lang="fa-IR" sz="2700" b="1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3CCC9458-4D6A-66EF-F159-A3CA0AA0C788}"/>
              </a:ext>
            </a:extLst>
          </p:cNvPr>
          <p:cNvSpPr txBox="1"/>
          <p:nvPr/>
        </p:nvSpPr>
        <p:spPr>
          <a:xfrm>
            <a:off x="3832264" y="5331169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103A3CD6-CA83-9DC2-A9D6-9F35F8B9ACF4}"/>
              </a:ext>
            </a:extLst>
          </p:cNvPr>
          <p:cNvSpPr txBox="1"/>
          <p:nvPr/>
        </p:nvSpPr>
        <p:spPr>
          <a:xfrm>
            <a:off x="2145337" y="4617205"/>
            <a:ext cx="5244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400" b="1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33E3DB5D-4DA2-8780-407A-43692DAE1DE8}"/>
              </a:ext>
            </a:extLst>
          </p:cNvPr>
          <p:cNvSpPr txBox="1"/>
          <p:nvPr/>
        </p:nvSpPr>
        <p:spPr>
          <a:xfrm>
            <a:off x="2175634" y="5006602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700" b="1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4CDA76CB-3D68-FE0B-AB2A-533D0E8EE108}"/>
              </a:ext>
            </a:extLst>
          </p:cNvPr>
          <p:cNvSpPr txBox="1"/>
          <p:nvPr/>
        </p:nvSpPr>
        <p:spPr>
          <a:xfrm>
            <a:off x="2290939" y="5331169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xmlns="" id="{18EAA57F-D0A9-26E4-EE04-84DA90EE5E15}"/>
              </a:ext>
            </a:extLst>
          </p:cNvPr>
          <p:cNvSpPr/>
          <p:nvPr/>
        </p:nvSpPr>
        <p:spPr>
          <a:xfrm rot="16200000">
            <a:off x="-635221" y="3293056"/>
            <a:ext cx="1811237" cy="691948"/>
          </a:xfrm>
          <a:prstGeom prst="roundRect">
            <a:avLst>
              <a:gd name="adj" fmla="val 16667"/>
            </a:avLst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000" dirty="0" err="1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رویدادماجرا</a:t>
            </a:r>
            <a:endParaRPr lang="en-US" sz="1350" dirty="0">
              <a:solidFill>
                <a:sysClr val="windowText" lastClr="000000"/>
              </a:solidFill>
              <a:latin typeface="Ray Black" panose="02000504000000020004" pitchFamily="2" charset="-78"/>
              <a:cs typeface="Ray Black" panose="02000504000000020004" pitchFamily="2" charset="-78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7D10BD08-8C61-7E67-F50C-B2B5EE4A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38174" y="3223318"/>
            <a:ext cx="1281974" cy="490494"/>
          </a:xfrm>
          <a:prstGeom prst="rect">
            <a:avLst/>
          </a:prstGeom>
        </p:spPr>
      </p:pic>
      <p:sp>
        <p:nvSpPr>
          <p:cNvPr id="74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976066" y="1651882"/>
            <a:ext cx="638775" cy="17676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0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یکشنبه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75" name="Rectangle: Rounded Corners 11">
            <a:extLst>
              <a:ext uri="{FF2B5EF4-FFF2-40B4-BE49-F238E27FC236}">
                <a16:creationId xmlns:a16="http://schemas.microsoft.com/office/drawing/2014/main" xmlns="" id="{D4A733CF-F8D3-013B-1581-4DD85A0B9DA7}"/>
              </a:ext>
            </a:extLst>
          </p:cNvPr>
          <p:cNvSpPr/>
          <p:nvPr/>
        </p:nvSpPr>
        <p:spPr>
          <a:xfrm>
            <a:off x="7608536" y="1296295"/>
            <a:ext cx="1242296" cy="249994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هفته اول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DFD51A39-1E2D-7A4D-E6BC-ABFB7A7128E6}"/>
              </a:ext>
            </a:extLst>
          </p:cNvPr>
          <p:cNvCxnSpPr>
            <a:cxnSpLocks/>
          </p:cNvCxnSpPr>
          <p:nvPr/>
        </p:nvCxnSpPr>
        <p:spPr>
          <a:xfrm>
            <a:off x="1622181" y="1576015"/>
            <a:ext cx="0" cy="4048858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DFD51A39-1E2D-7A4D-E6BC-ABFB7A7128E6}"/>
              </a:ext>
            </a:extLst>
          </p:cNvPr>
          <p:cNvCxnSpPr>
            <a:cxnSpLocks/>
          </p:cNvCxnSpPr>
          <p:nvPr/>
        </p:nvCxnSpPr>
        <p:spPr>
          <a:xfrm flipH="1">
            <a:off x="7582804" y="1598305"/>
            <a:ext cx="7835" cy="4198020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FE35A7FE-4835-965B-291E-0DE22FD6EB8B}"/>
              </a:ext>
            </a:extLst>
          </p:cNvPr>
          <p:cNvCxnSpPr/>
          <p:nvPr/>
        </p:nvCxnSpPr>
        <p:spPr>
          <a:xfrm flipH="1" flipV="1">
            <a:off x="66905" y="3819411"/>
            <a:ext cx="9169835" cy="30564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xmlns="" id="{FE35A7FE-4835-965B-291E-0DE22FD6EB8B}"/>
              </a:ext>
            </a:extLst>
          </p:cNvPr>
          <p:cNvCxnSpPr/>
          <p:nvPr/>
        </p:nvCxnSpPr>
        <p:spPr>
          <a:xfrm flipH="1" flipV="1">
            <a:off x="261885" y="1842253"/>
            <a:ext cx="9169835" cy="30564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FE35A7FE-4835-965B-291E-0DE22FD6EB8B}"/>
              </a:ext>
            </a:extLst>
          </p:cNvPr>
          <p:cNvCxnSpPr/>
          <p:nvPr/>
        </p:nvCxnSpPr>
        <p:spPr>
          <a:xfrm flipH="1" flipV="1">
            <a:off x="82934" y="2282789"/>
            <a:ext cx="9169835" cy="30564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198059" y="1598257"/>
            <a:ext cx="1473736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a-IR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هوش زبانی-زبانی (</a:t>
            </a:r>
            <a:r>
              <a:rPr lang="fa-IR" sz="10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Linguistic</a:t>
            </a:r>
            <a:r>
              <a:rPr lang="fa-IR" sz="1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و</a:t>
            </a:r>
            <a:endParaRPr lang="en-US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FE197BA4-1A6E-DC4B-C130-189A30ECA853}"/>
              </a:ext>
            </a:extLst>
          </p:cNvPr>
          <p:cNvSpPr txBox="1"/>
          <p:nvPr/>
        </p:nvSpPr>
        <p:spPr>
          <a:xfrm>
            <a:off x="7432819" y="2105490"/>
            <a:ext cx="115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000" b="1" dirty="0"/>
              <a:t>هوش </a:t>
            </a:r>
            <a:r>
              <a:rPr lang="fa-IR" sz="900" b="1" dirty="0"/>
              <a:t>منطقی-ریاضی (</a:t>
            </a:r>
            <a:r>
              <a:rPr lang="fa-IR" sz="900" b="1" dirty="0" err="1"/>
              <a:t>Logical-Mathematical</a:t>
            </a:r>
            <a:r>
              <a:rPr lang="fa-IR" sz="900" b="1" dirty="0"/>
              <a:t>)</a:t>
            </a:r>
            <a:endParaRPr lang="en-US" sz="900" b="1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E5066C75-7892-2D5F-5109-18C7D9A9C2EB}"/>
              </a:ext>
            </a:extLst>
          </p:cNvPr>
          <p:cNvSpPr txBox="1"/>
          <p:nvPr/>
        </p:nvSpPr>
        <p:spPr>
          <a:xfrm>
            <a:off x="6236467" y="2510128"/>
            <a:ext cx="129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کلیپ راز تفاوت ها ومنحصربه فر</a:t>
            </a:r>
          </a:p>
        </p:txBody>
      </p:sp>
      <p:sp>
        <p:nvSpPr>
          <p:cNvPr id="126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947211" y="2038468"/>
            <a:ext cx="638775" cy="17676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0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سه 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27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938228" y="2456633"/>
            <a:ext cx="638775" cy="17676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0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پنج 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28" name="Rectangle: Rounded Corners 11">
            <a:extLst>
              <a:ext uri="{FF2B5EF4-FFF2-40B4-BE49-F238E27FC236}">
                <a16:creationId xmlns:a16="http://schemas.microsoft.com/office/drawing/2014/main" xmlns="" id="{D4A733CF-F8D3-013B-1581-4DD85A0B9DA7}"/>
              </a:ext>
            </a:extLst>
          </p:cNvPr>
          <p:cNvSpPr/>
          <p:nvPr/>
        </p:nvSpPr>
        <p:spPr>
          <a:xfrm>
            <a:off x="7717899" y="2744315"/>
            <a:ext cx="1180054" cy="246461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هفته دوم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29" name="Rectangle: Rounded Corners 11">
            <a:extLst>
              <a:ext uri="{FF2B5EF4-FFF2-40B4-BE49-F238E27FC236}">
                <a16:creationId xmlns:a16="http://schemas.microsoft.com/office/drawing/2014/main" xmlns="" id="{D4A733CF-F8D3-013B-1581-4DD85A0B9DA7}"/>
              </a:ext>
            </a:extLst>
          </p:cNvPr>
          <p:cNvSpPr/>
          <p:nvPr/>
        </p:nvSpPr>
        <p:spPr>
          <a:xfrm>
            <a:off x="6377762" y="2811821"/>
            <a:ext cx="997460" cy="260427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تیوری</a:t>
            </a:r>
            <a:endParaRPr lang="en-US" sz="13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5640" y="3092407"/>
            <a:ext cx="689937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a-I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هوش فضایی (</a:t>
            </a:r>
            <a:r>
              <a:rPr lang="fa-IR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Spatial</a:t>
            </a:r>
            <a:r>
              <a:rPr lang="fa-I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7668098" y="3878914"/>
            <a:ext cx="829795" cy="2539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a-I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هستی شناسی</a:t>
            </a:r>
            <a:endParaRPr lang="en-U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FE197BA4-1A6E-DC4B-C130-189A30ECA853}"/>
              </a:ext>
            </a:extLst>
          </p:cNvPr>
          <p:cNvSpPr txBox="1"/>
          <p:nvPr/>
        </p:nvSpPr>
        <p:spPr>
          <a:xfrm>
            <a:off x="7979848" y="3954454"/>
            <a:ext cx="15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1350" b="1" dirty="0"/>
          </a:p>
        </p:txBody>
      </p:sp>
      <p:sp>
        <p:nvSpPr>
          <p:cNvPr id="132" name="Rectangle: Rounded Corners 19">
            <a:extLst>
              <a:ext uri="{FF2B5EF4-FFF2-40B4-BE49-F238E27FC236}">
                <a16:creationId xmlns:a16="http://schemas.microsoft.com/office/drawing/2014/main" xmlns="" id="{0C794D81-A69D-5C7D-D950-6EAAE331B07B}"/>
              </a:ext>
            </a:extLst>
          </p:cNvPr>
          <p:cNvSpPr/>
          <p:nvPr/>
        </p:nvSpPr>
        <p:spPr>
          <a:xfrm>
            <a:off x="4899244" y="2788584"/>
            <a:ext cx="1082069" cy="278379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عملیات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33" name="Rectangle: Rounded Corners 20">
            <a:extLst>
              <a:ext uri="{FF2B5EF4-FFF2-40B4-BE49-F238E27FC236}">
                <a16:creationId xmlns:a16="http://schemas.microsoft.com/office/drawing/2014/main" xmlns="" id="{1CE7F12D-C382-77D1-2D71-D681B1290AD0}"/>
              </a:ext>
            </a:extLst>
          </p:cNvPr>
          <p:cNvSpPr/>
          <p:nvPr/>
        </p:nvSpPr>
        <p:spPr>
          <a:xfrm>
            <a:off x="3424948" y="2767388"/>
            <a:ext cx="1025144" cy="267685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مناسبت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34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1895291" y="2757889"/>
            <a:ext cx="1064504" cy="267685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بررسی امتیازها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36" name="Rectangle: Rounded Corners 11">
            <a:extLst>
              <a:ext uri="{FF2B5EF4-FFF2-40B4-BE49-F238E27FC236}">
                <a16:creationId xmlns:a16="http://schemas.microsoft.com/office/drawing/2014/main" xmlns="" id="{D4A733CF-F8D3-013B-1581-4DD85A0B9DA7}"/>
              </a:ext>
            </a:extLst>
          </p:cNvPr>
          <p:cNvSpPr/>
          <p:nvPr/>
        </p:nvSpPr>
        <p:spPr>
          <a:xfrm>
            <a:off x="7757790" y="4279806"/>
            <a:ext cx="1180054" cy="246461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هفته سوم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37" name="Rectangle: Rounded Corners 11">
            <a:extLst>
              <a:ext uri="{FF2B5EF4-FFF2-40B4-BE49-F238E27FC236}">
                <a16:creationId xmlns:a16="http://schemas.microsoft.com/office/drawing/2014/main" xmlns="" id="{D4A733CF-F8D3-013B-1581-4DD85A0B9DA7}"/>
              </a:ext>
            </a:extLst>
          </p:cNvPr>
          <p:cNvSpPr/>
          <p:nvPr/>
        </p:nvSpPr>
        <p:spPr>
          <a:xfrm>
            <a:off x="6326914" y="4144226"/>
            <a:ext cx="997460" cy="260427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تیوری</a:t>
            </a:r>
            <a:endParaRPr lang="en-US" sz="13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8" name="Rectangle: Rounded Corners 19">
            <a:extLst>
              <a:ext uri="{FF2B5EF4-FFF2-40B4-BE49-F238E27FC236}">
                <a16:creationId xmlns:a16="http://schemas.microsoft.com/office/drawing/2014/main" xmlns="" id="{0C794D81-A69D-5C7D-D950-6EAAE331B07B}"/>
              </a:ext>
            </a:extLst>
          </p:cNvPr>
          <p:cNvSpPr/>
          <p:nvPr/>
        </p:nvSpPr>
        <p:spPr>
          <a:xfrm>
            <a:off x="4918432" y="4140617"/>
            <a:ext cx="1082069" cy="278379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عملیات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39" name="Rectangle: Rounded Corners 20">
            <a:extLst>
              <a:ext uri="{FF2B5EF4-FFF2-40B4-BE49-F238E27FC236}">
                <a16:creationId xmlns:a16="http://schemas.microsoft.com/office/drawing/2014/main" xmlns="" id="{1CE7F12D-C382-77D1-2D71-D681B1290AD0}"/>
              </a:ext>
            </a:extLst>
          </p:cNvPr>
          <p:cNvSpPr/>
          <p:nvPr/>
        </p:nvSpPr>
        <p:spPr>
          <a:xfrm>
            <a:off x="3447103" y="4166994"/>
            <a:ext cx="1025144" cy="267685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مناسبت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40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1884575" y="4176176"/>
            <a:ext cx="1064504" cy="267685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بررسی امتیازها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41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907880" y="3175870"/>
            <a:ext cx="638775" cy="17676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0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یکشنبه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42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917082" y="3527189"/>
            <a:ext cx="638775" cy="17676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0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سه 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43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930892" y="3926421"/>
            <a:ext cx="638775" cy="17676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0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پنج 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B4102197-9CCB-5A2D-AF57-923D605C4BA2}"/>
              </a:ext>
            </a:extLst>
          </p:cNvPr>
          <p:cNvSpPr txBox="1"/>
          <p:nvPr/>
        </p:nvSpPr>
        <p:spPr>
          <a:xfrm>
            <a:off x="7480268" y="4600656"/>
            <a:ext cx="14297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هوش بدنی-جنبشی (</a:t>
            </a:r>
            <a:r>
              <a:rPr lang="fa-IR" sz="10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Bodily-Kinesthetic</a:t>
            </a:r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)</a:t>
            </a:r>
            <a:endParaRPr lang="en-US" sz="1050" b="1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B4102197-9CCB-5A2D-AF57-923D605C4BA2}"/>
              </a:ext>
            </a:extLst>
          </p:cNvPr>
          <p:cNvSpPr txBox="1"/>
          <p:nvPr/>
        </p:nvSpPr>
        <p:spPr>
          <a:xfrm>
            <a:off x="7538857" y="4986721"/>
            <a:ext cx="10882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خداشناسی</a:t>
            </a:r>
            <a:endParaRPr lang="en-US" sz="2400" b="1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B4102197-9CCB-5A2D-AF57-923D605C4BA2}"/>
              </a:ext>
            </a:extLst>
          </p:cNvPr>
          <p:cNvSpPr txBox="1"/>
          <p:nvPr/>
        </p:nvSpPr>
        <p:spPr>
          <a:xfrm rot="10800000" flipV="1">
            <a:off x="7483307" y="4971584"/>
            <a:ext cx="11925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خداشناسی</a:t>
            </a:r>
            <a:endParaRPr lang="en-US" sz="2400" b="1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B4102197-9CCB-5A2D-AF57-923D605C4BA2}"/>
              </a:ext>
            </a:extLst>
          </p:cNvPr>
          <p:cNvSpPr txBox="1"/>
          <p:nvPr/>
        </p:nvSpPr>
        <p:spPr>
          <a:xfrm flipH="1" flipV="1">
            <a:off x="7304828" y="3237052"/>
            <a:ext cx="2572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کلیپ بازی رمز گشایی ویه لقمه کتاب</a:t>
            </a:r>
            <a:endParaRPr lang="en-US" sz="1350" b="1" dirty="0"/>
          </a:p>
        </p:txBody>
      </p:sp>
      <p:sp>
        <p:nvSpPr>
          <p:cNvPr id="149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911288" y="4984681"/>
            <a:ext cx="638775" cy="17676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0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یکشنبه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50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896579" y="4546801"/>
            <a:ext cx="638775" cy="17676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0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51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922297" y="5401447"/>
            <a:ext cx="638775" cy="17676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0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پنج 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7EE1EEBD-B693-250A-37EA-67D55FA3A247}"/>
              </a:ext>
            </a:extLst>
          </p:cNvPr>
          <p:cNvSpPr txBox="1"/>
          <p:nvPr/>
        </p:nvSpPr>
        <p:spPr>
          <a:xfrm>
            <a:off x="6463013" y="1598257"/>
            <a:ext cx="53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2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افرینش</a:t>
            </a:r>
            <a:endParaRPr lang="en-US" b="1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8DE7DC8D-2DFE-2E05-66A9-9168D6EE3971}"/>
              </a:ext>
            </a:extLst>
          </p:cNvPr>
          <p:cNvSpPr txBox="1"/>
          <p:nvPr/>
        </p:nvSpPr>
        <p:spPr>
          <a:xfrm>
            <a:off x="2123231" y="1999856"/>
            <a:ext cx="5244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400" b="1" dirty="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8DE7DC8D-2DFE-2E05-66A9-9168D6EE3971}"/>
              </a:ext>
            </a:extLst>
          </p:cNvPr>
          <p:cNvSpPr txBox="1"/>
          <p:nvPr/>
        </p:nvSpPr>
        <p:spPr>
          <a:xfrm>
            <a:off x="2103820" y="2402183"/>
            <a:ext cx="5244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400" b="1" dirty="0"/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xmlns="" id="{DFD51A39-1E2D-7A4D-E6BC-ABFB7A7128E6}"/>
              </a:ext>
            </a:extLst>
          </p:cNvPr>
          <p:cNvCxnSpPr>
            <a:cxnSpLocks/>
          </p:cNvCxnSpPr>
          <p:nvPr/>
        </p:nvCxnSpPr>
        <p:spPr>
          <a:xfrm>
            <a:off x="1625552" y="1590841"/>
            <a:ext cx="0" cy="4048858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4CDA76CB-3D68-FE0B-AB2A-533D0E8EE108}"/>
              </a:ext>
            </a:extLst>
          </p:cNvPr>
          <p:cNvSpPr txBox="1"/>
          <p:nvPr/>
        </p:nvSpPr>
        <p:spPr>
          <a:xfrm>
            <a:off x="4728850" y="4444879"/>
            <a:ext cx="132031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حضوردرراهپیمایی  با</a:t>
            </a:r>
          </a:p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پرچم ماشین وارسال عکس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33E3DB5D-4DA2-8780-407A-43692DAE1DE8}"/>
              </a:ext>
            </a:extLst>
          </p:cNvPr>
          <p:cNvSpPr txBox="1"/>
          <p:nvPr/>
        </p:nvSpPr>
        <p:spPr>
          <a:xfrm>
            <a:off x="3828969" y="5523765"/>
            <a:ext cx="1841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 </a:t>
            </a:r>
            <a:endParaRPr lang="en-US" sz="2700" b="1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33E3DB5D-4DA2-8780-407A-43692DAE1DE8}"/>
              </a:ext>
            </a:extLst>
          </p:cNvPr>
          <p:cNvSpPr txBox="1"/>
          <p:nvPr/>
        </p:nvSpPr>
        <p:spPr>
          <a:xfrm>
            <a:off x="2204325" y="5534511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700" b="1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33E3DB5D-4DA2-8780-407A-43692DAE1DE8}"/>
              </a:ext>
            </a:extLst>
          </p:cNvPr>
          <p:cNvSpPr txBox="1"/>
          <p:nvPr/>
        </p:nvSpPr>
        <p:spPr>
          <a:xfrm>
            <a:off x="6354532" y="5523436"/>
            <a:ext cx="122280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825" b="1" dirty="0">
                <a:solidFill>
                  <a:schemeClr val="bg1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ازمن بپرس 3تاسوال مبتلی به</a:t>
            </a:r>
            <a:endParaRPr lang="en-US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0BE6AC3-EFE6-9BB8-274F-F5D313134DB4}"/>
              </a:ext>
            </a:extLst>
          </p:cNvPr>
          <p:cNvSpPr/>
          <p:nvPr/>
        </p:nvSpPr>
        <p:spPr>
          <a:xfrm>
            <a:off x="408842" y="1375587"/>
            <a:ext cx="7563582" cy="1358413"/>
          </a:xfrm>
          <a:prstGeom prst="round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fa-IR" sz="825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  <a:p>
            <a:pPr lvl="0" algn="ctr" rtl="1"/>
            <a:endParaRPr lang="en-US" sz="2100" b="1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22F0D0-B835-6935-B18D-C56FD8B8EA2B}"/>
              </a:ext>
            </a:extLst>
          </p:cNvPr>
          <p:cNvSpPr txBox="1"/>
          <p:nvPr/>
        </p:nvSpPr>
        <p:spPr>
          <a:xfrm rot="16200000">
            <a:off x="7385762" y="1694638"/>
            <a:ext cx="184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1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1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4A733CF-F8D3-013B-1581-4DD85A0B9DA7}"/>
              </a:ext>
            </a:extLst>
          </p:cNvPr>
          <p:cNvSpPr/>
          <p:nvPr/>
        </p:nvSpPr>
        <p:spPr>
          <a:xfrm>
            <a:off x="6423166" y="1167236"/>
            <a:ext cx="1062587" cy="246890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هفته چهارم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C794D81-A69D-5C7D-D950-6EAAE331B07B}"/>
              </a:ext>
            </a:extLst>
          </p:cNvPr>
          <p:cNvSpPr/>
          <p:nvPr/>
        </p:nvSpPr>
        <p:spPr>
          <a:xfrm>
            <a:off x="5200247" y="1120648"/>
            <a:ext cx="1101904" cy="263399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تیوری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CE7F12D-C382-77D1-2D71-D681B1290AD0}"/>
              </a:ext>
            </a:extLst>
          </p:cNvPr>
          <p:cNvSpPr/>
          <p:nvPr/>
        </p:nvSpPr>
        <p:spPr>
          <a:xfrm>
            <a:off x="3703809" y="1117044"/>
            <a:ext cx="1178384" cy="284774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عملیات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2306125" y="1127593"/>
            <a:ext cx="1174415" cy="238744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مناسبت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4934CD66-C135-4C0D-DBC0-86DD930F0020}"/>
              </a:ext>
            </a:extLst>
          </p:cNvPr>
          <p:cNvSpPr/>
          <p:nvPr/>
        </p:nvSpPr>
        <p:spPr>
          <a:xfrm>
            <a:off x="297647" y="2872024"/>
            <a:ext cx="7563582" cy="1358413"/>
          </a:xfrm>
          <a:prstGeom prst="roundRect">
            <a:avLst/>
          </a:prstGeom>
          <a:solidFill>
            <a:srgbClr val="4895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6E3E98C-9E67-030C-7260-F883D8ADE422}"/>
              </a:ext>
            </a:extLst>
          </p:cNvPr>
          <p:cNvSpPr txBox="1"/>
          <p:nvPr/>
        </p:nvSpPr>
        <p:spPr>
          <a:xfrm rot="16200000">
            <a:off x="7443953" y="3231113"/>
            <a:ext cx="184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1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100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B0CE12EF-6283-D9B4-B574-67C728479A93}"/>
              </a:ext>
            </a:extLst>
          </p:cNvPr>
          <p:cNvSpPr/>
          <p:nvPr/>
        </p:nvSpPr>
        <p:spPr>
          <a:xfrm>
            <a:off x="379969" y="4365472"/>
            <a:ext cx="7563582" cy="1358413"/>
          </a:xfrm>
          <a:prstGeom prst="round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7CB9749-BAA2-E4C8-1C06-3C40C873BD1D}"/>
              </a:ext>
            </a:extLst>
          </p:cNvPr>
          <p:cNvSpPr txBox="1"/>
          <p:nvPr/>
        </p:nvSpPr>
        <p:spPr>
          <a:xfrm rot="16200000">
            <a:off x="7433278" y="4747786"/>
            <a:ext cx="229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1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 </a:t>
            </a:r>
            <a:endParaRPr lang="en-US" sz="21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BDC999B-3FDC-D75C-A47A-9C5CAE725385}"/>
              </a:ext>
            </a:extLst>
          </p:cNvPr>
          <p:cNvCxnSpPr>
            <a:cxnSpLocks/>
          </p:cNvCxnSpPr>
          <p:nvPr/>
        </p:nvCxnSpPr>
        <p:spPr>
          <a:xfrm>
            <a:off x="5183066" y="1615581"/>
            <a:ext cx="0" cy="4048858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C4D3721E-ECF4-F59E-8EBF-940A8DD5FE97}"/>
              </a:ext>
            </a:extLst>
          </p:cNvPr>
          <p:cNvCxnSpPr>
            <a:cxnSpLocks/>
          </p:cNvCxnSpPr>
          <p:nvPr/>
        </p:nvCxnSpPr>
        <p:spPr>
          <a:xfrm>
            <a:off x="3748826" y="1601160"/>
            <a:ext cx="0" cy="4048858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DFD51A39-1E2D-7A4D-E6BC-ABFB7A7128E6}"/>
              </a:ext>
            </a:extLst>
          </p:cNvPr>
          <p:cNvCxnSpPr>
            <a:cxnSpLocks/>
          </p:cNvCxnSpPr>
          <p:nvPr/>
        </p:nvCxnSpPr>
        <p:spPr>
          <a:xfrm>
            <a:off x="2326557" y="1559157"/>
            <a:ext cx="0" cy="4048858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E197BA4-1A6E-DC4B-C130-189A30ECA853}"/>
              </a:ext>
            </a:extLst>
          </p:cNvPr>
          <p:cNvSpPr txBox="1"/>
          <p:nvPr/>
        </p:nvSpPr>
        <p:spPr>
          <a:xfrm>
            <a:off x="6333390" y="1551547"/>
            <a:ext cx="1059576" cy="313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5C8A0FE-7A60-BDDE-D7AE-9D75EAE739A3}"/>
              </a:ext>
            </a:extLst>
          </p:cNvPr>
          <p:cNvSpPr txBox="1"/>
          <p:nvPr/>
        </p:nvSpPr>
        <p:spPr>
          <a:xfrm>
            <a:off x="6453514" y="1948554"/>
            <a:ext cx="730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endParaRPr lang="en-US" sz="27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5066C75-7892-2D5F-5109-18C7D9A9C2EB}"/>
              </a:ext>
            </a:extLst>
          </p:cNvPr>
          <p:cNvSpPr txBox="1"/>
          <p:nvPr/>
        </p:nvSpPr>
        <p:spPr>
          <a:xfrm>
            <a:off x="6448227" y="2311348"/>
            <a:ext cx="7143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هوش درون فردی (</a:t>
            </a:r>
            <a:r>
              <a:rPr lang="fa-IR" sz="825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Intrapersonal</a:t>
            </a:r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)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FE35A7FE-4835-965B-291E-0DE22FD6EB8B}"/>
              </a:ext>
            </a:extLst>
          </p:cNvPr>
          <p:cNvCxnSpPr>
            <a:cxnSpLocks/>
          </p:cNvCxnSpPr>
          <p:nvPr/>
        </p:nvCxnSpPr>
        <p:spPr>
          <a:xfrm flipH="1">
            <a:off x="936167" y="1837715"/>
            <a:ext cx="6378012" cy="28324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3EBF0C4B-D2D5-DD80-1A31-7E72C55D2366}"/>
              </a:ext>
            </a:extLst>
          </p:cNvPr>
          <p:cNvCxnSpPr>
            <a:cxnSpLocks/>
          </p:cNvCxnSpPr>
          <p:nvPr/>
        </p:nvCxnSpPr>
        <p:spPr>
          <a:xfrm flipH="1">
            <a:off x="824879" y="2273121"/>
            <a:ext cx="6369974" cy="10243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EE96B043-D67A-14EA-D36E-02A6DBCD07A0}"/>
              </a:ext>
            </a:extLst>
          </p:cNvPr>
          <p:cNvSpPr/>
          <p:nvPr/>
        </p:nvSpPr>
        <p:spPr>
          <a:xfrm>
            <a:off x="7242877" y="1601159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عنوان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195D5379-250F-1E05-C846-5E15F35E105C}"/>
              </a:ext>
            </a:extLst>
          </p:cNvPr>
          <p:cNvSpPr/>
          <p:nvPr/>
        </p:nvSpPr>
        <p:spPr>
          <a:xfrm>
            <a:off x="7242373" y="1957064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اهداف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E00A77BE-900C-41E4-1DB2-D4C1DB8FDB6A}"/>
              </a:ext>
            </a:extLst>
          </p:cNvPr>
          <p:cNvSpPr/>
          <p:nvPr/>
        </p:nvSpPr>
        <p:spPr>
          <a:xfrm>
            <a:off x="7255045" y="2363846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برنامه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943BBE36-2337-22FB-448F-4C80386EC8E2}"/>
              </a:ext>
            </a:extLst>
          </p:cNvPr>
          <p:cNvCxnSpPr/>
          <p:nvPr/>
        </p:nvCxnSpPr>
        <p:spPr>
          <a:xfrm flipH="1">
            <a:off x="885133" y="3371783"/>
            <a:ext cx="5679497" cy="0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6D76825D-57FC-C857-92A8-075520C4A9FC}"/>
              </a:ext>
            </a:extLst>
          </p:cNvPr>
          <p:cNvCxnSpPr/>
          <p:nvPr/>
        </p:nvCxnSpPr>
        <p:spPr>
          <a:xfrm flipH="1">
            <a:off x="877033" y="3757989"/>
            <a:ext cx="5679497" cy="0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9A190ADC-1705-33AA-BB72-096CADBA0E80}"/>
              </a:ext>
            </a:extLst>
          </p:cNvPr>
          <p:cNvSpPr/>
          <p:nvPr/>
        </p:nvSpPr>
        <p:spPr>
          <a:xfrm>
            <a:off x="7254490" y="3125954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عنوان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3773AD78-A223-1065-D4E0-8E7250E420A1}"/>
              </a:ext>
            </a:extLst>
          </p:cNvPr>
          <p:cNvSpPr/>
          <p:nvPr/>
        </p:nvSpPr>
        <p:spPr>
          <a:xfrm>
            <a:off x="7242373" y="3498122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اهداف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3CC48645-1FB9-E508-FB20-B25958A136EF}"/>
              </a:ext>
            </a:extLst>
          </p:cNvPr>
          <p:cNvSpPr/>
          <p:nvPr/>
        </p:nvSpPr>
        <p:spPr>
          <a:xfrm>
            <a:off x="7242373" y="3870290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برنامه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DC2C9A32-A2EF-173B-95A9-622B7D7E35F2}"/>
              </a:ext>
            </a:extLst>
          </p:cNvPr>
          <p:cNvCxnSpPr/>
          <p:nvPr/>
        </p:nvCxnSpPr>
        <p:spPr>
          <a:xfrm flipH="1" flipV="1">
            <a:off x="1145269" y="4855863"/>
            <a:ext cx="6206737" cy="61426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6AB29807-9945-EE1D-667C-B3C9BE5CCCA4}"/>
              </a:ext>
            </a:extLst>
          </p:cNvPr>
          <p:cNvCxnSpPr/>
          <p:nvPr/>
        </p:nvCxnSpPr>
        <p:spPr>
          <a:xfrm flipH="1" flipV="1">
            <a:off x="1026158" y="5302041"/>
            <a:ext cx="6168695" cy="29128"/>
          </a:xfrm>
          <a:prstGeom prst="line">
            <a:avLst/>
          </a:prstGeom>
          <a:ln w="19050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AE75163E-41BD-75AF-4778-B22E8485D67A}"/>
              </a:ext>
            </a:extLst>
          </p:cNvPr>
          <p:cNvSpPr/>
          <p:nvPr/>
        </p:nvSpPr>
        <p:spPr>
          <a:xfrm>
            <a:off x="7334563" y="4575901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عنوان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xmlns="" id="{8EE9B030-7C17-C935-C4C6-80C10BDA29F5}"/>
              </a:ext>
            </a:extLst>
          </p:cNvPr>
          <p:cNvSpPr/>
          <p:nvPr/>
        </p:nvSpPr>
        <p:spPr>
          <a:xfrm>
            <a:off x="7274206" y="5040707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اهداف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799E6FC5-C62F-E5EE-3A10-5D59F8A86181}"/>
              </a:ext>
            </a:extLst>
          </p:cNvPr>
          <p:cNvSpPr/>
          <p:nvPr/>
        </p:nvSpPr>
        <p:spPr>
          <a:xfrm>
            <a:off x="7281647" y="5427641"/>
            <a:ext cx="586337" cy="191346"/>
          </a:xfrm>
          <a:prstGeom prst="roundRect">
            <a:avLst/>
          </a:prstGeom>
          <a:solidFill>
            <a:srgbClr val="FFFFFF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90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برنامه</a:t>
            </a:r>
            <a:endParaRPr lang="en-US" sz="90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7EE1EEBD-B693-250A-37EA-67D55FA3A247}"/>
              </a:ext>
            </a:extLst>
          </p:cNvPr>
          <p:cNvSpPr txBox="1"/>
          <p:nvPr/>
        </p:nvSpPr>
        <p:spPr>
          <a:xfrm>
            <a:off x="3939424" y="1559157"/>
            <a:ext cx="1090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داستان تعاملی</a:t>
            </a:r>
            <a:endParaRPr lang="en-US" sz="24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08A85842-A635-DEDD-CE7A-01CCFC4BAEEE}"/>
              </a:ext>
            </a:extLst>
          </p:cNvPr>
          <p:cNvSpPr txBox="1"/>
          <p:nvPr/>
        </p:nvSpPr>
        <p:spPr>
          <a:xfrm>
            <a:off x="3773193" y="2288299"/>
            <a:ext cx="15186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 ارسال عکس ازشهید وعهدنامه</a:t>
            </a:r>
            <a:endParaRPr lang="en-US" sz="27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CFB20693-FA1B-5877-5DEF-4DF4B0916DF7}"/>
              </a:ext>
            </a:extLst>
          </p:cNvPr>
          <p:cNvSpPr txBox="1"/>
          <p:nvPr/>
        </p:nvSpPr>
        <p:spPr>
          <a:xfrm>
            <a:off x="3825393" y="1906322"/>
            <a:ext cx="10594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اپلیکیشن اسمانی ها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4C1B5AF-D807-CC3B-8AB2-6B8434D9D337}"/>
              </a:ext>
            </a:extLst>
          </p:cNvPr>
          <p:cNvSpPr txBox="1"/>
          <p:nvPr/>
        </p:nvSpPr>
        <p:spPr>
          <a:xfrm>
            <a:off x="2539953" y="1832920"/>
            <a:ext cx="94521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ولادت حضرت علی اکبر </a:t>
            </a:r>
          </a:p>
          <a:p>
            <a:pPr algn="ctr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وروز جوان</a:t>
            </a:r>
            <a:endParaRPr lang="en-US" sz="1200" b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512BEC25-C918-B243-9BDB-CBD5AFD22F27}"/>
              </a:ext>
            </a:extLst>
          </p:cNvPr>
          <p:cNvSpPr txBox="1"/>
          <p:nvPr/>
        </p:nvSpPr>
        <p:spPr>
          <a:xfrm>
            <a:off x="2341398" y="2306818"/>
            <a:ext cx="13900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7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اگه بعدنمازجماعت به </a:t>
            </a:r>
          </a:p>
          <a:p>
            <a:pPr lvl="0" algn="ctr" rtl="1"/>
            <a:r>
              <a:rPr lang="fa-IR" sz="7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نمازرسیدیم چگونه متصل شویم </a:t>
            </a:r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  <a:p>
            <a:pPr lvl="0" algn="ctr" rtl="1"/>
            <a:r>
              <a:rPr lang="fa-IR" sz="750" b="1" dirty="0">
                <a:solidFill>
                  <a:prstClr val="black"/>
                </a:solidFill>
              </a:rPr>
              <a:t>ایابرگرداندن نیت جایزاست چه مواردی</a:t>
            </a:r>
            <a:r>
              <a:rPr lang="fa-IR" sz="825" b="1" dirty="0">
                <a:solidFill>
                  <a:prstClr val="black"/>
                </a:solidFill>
              </a:rPr>
              <a:t>؟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6CE6D35-574F-BDAC-ADDD-C9C083F7DBA5}"/>
              </a:ext>
            </a:extLst>
          </p:cNvPr>
          <p:cNvSpPr txBox="1"/>
          <p:nvPr/>
        </p:nvSpPr>
        <p:spPr>
          <a:xfrm>
            <a:off x="2915662" y="2273121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8DE7DC8D-2DFE-2E05-66A9-9168D6EE3971}"/>
              </a:ext>
            </a:extLst>
          </p:cNvPr>
          <p:cNvSpPr txBox="1"/>
          <p:nvPr/>
        </p:nvSpPr>
        <p:spPr>
          <a:xfrm>
            <a:off x="1405468" y="1559157"/>
            <a:ext cx="170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400" b="1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D0BDD4ED-263C-3052-DAFC-6553C6C1ED41}"/>
              </a:ext>
            </a:extLst>
          </p:cNvPr>
          <p:cNvSpPr txBox="1"/>
          <p:nvPr/>
        </p:nvSpPr>
        <p:spPr>
          <a:xfrm>
            <a:off x="1489633" y="3942414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700" b="1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48C6FE15-0622-3CFC-56D1-DE8A686F4E95}"/>
              </a:ext>
            </a:extLst>
          </p:cNvPr>
          <p:cNvSpPr txBox="1"/>
          <p:nvPr/>
        </p:nvSpPr>
        <p:spPr>
          <a:xfrm>
            <a:off x="1374338" y="2273121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36CE3F7E-1D30-4C17-3BB7-1862D64E358E}"/>
              </a:ext>
            </a:extLst>
          </p:cNvPr>
          <p:cNvSpPr txBox="1"/>
          <p:nvPr/>
        </p:nvSpPr>
        <p:spPr>
          <a:xfrm>
            <a:off x="6373733" y="3213570"/>
            <a:ext cx="10397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هوش بین فردی (</a:t>
            </a:r>
            <a:r>
              <a:rPr lang="fa-IR" sz="10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Interpersonal</a:t>
            </a:r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)</a:t>
            </a:r>
            <a:endParaRPr lang="en-US" sz="1050" b="1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83DF4478-5768-5AA3-859D-FB587901542F}"/>
              </a:ext>
            </a:extLst>
          </p:cNvPr>
          <p:cNvSpPr txBox="1"/>
          <p:nvPr/>
        </p:nvSpPr>
        <p:spPr>
          <a:xfrm>
            <a:off x="5820568" y="3484458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700" b="1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0C76F169-0637-88E7-9DCF-5FCF56E31056}"/>
              </a:ext>
            </a:extLst>
          </p:cNvPr>
          <p:cNvSpPr txBox="1"/>
          <p:nvPr/>
        </p:nvSpPr>
        <p:spPr>
          <a:xfrm>
            <a:off x="5372546" y="3789121"/>
            <a:ext cx="10642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انیمیشن جوجه معاد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CD1A5CE9-86E7-9AA3-FCD0-668C2E4EB2A8}"/>
              </a:ext>
            </a:extLst>
          </p:cNvPr>
          <p:cNvSpPr txBox="1"/>
          <p:nvPr/>
        </p:nvSpPr>
        <p:spPr>
          <a:xfrm>
            <a:off x="3869856" y="2989809"/>
            <a:ext cx="10954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چاپ پرچم باایه 5 قصص</a:t>
            </a:r>
          </a:p>
          <a:p>
            <a:pPr algn="ctr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برای ماشین خانه ؛هدیه</a:t>
            </a:r>
            <a:endParaRPr lang="en-US" sz="1350" b="1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9288498A-50FA-B00B-6252-9137BC828A68}"/>
              </a:ext>
            </a:extLst>
          </p:cNvPr>
          <p:cNvSpPr txBox="1"/>
          <p:nvPr/>
        </p:nvSpPr>
        <p:spPr>
          <a:xfrm>
            <a:off x="3854577" y="3519154"/>
            <a:ext cx="12121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ایموجی وظایف منتظران</a:t>
            </a:r>
            <a:endParaRPr lang="en-US" sz="2700" b="1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7A9026D8-4E93-E43F-1ED5-6A18DFC14D20}"/>
              </a:ext>
            </a:extLst>
          </p:cNvPr>
          <p:cNvSpPr txBox="1"/>
          <p:nvPr/>
        </p:nvSpPr>
        <p:spPr>
          <a:xfrm>
            <a:off x="4121265" y="3894813"/>
            <a:ext cx="601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سینماتفکر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654C17D3-4C31-DBD0-05E2-57BBEAF5D9BF}"/>
              </a:ext>
            </a:extLst>
          </p:cNvPr>
          <p:cNvSpPr txBox="1"/>
          <p:nvPr/>
        </p:nvSpPr>
        <p:spPr>
          <a:xfrm>
            <a:off x="2608312" y="3018883"/>
            <a:ext cx="810559" cy="53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2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r>
              <a:rPr lang="fa-IR" sz="788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نیمه شعبان و</a:t>
            </a:r>
          </a:p>
          <a:p>
            <a:pPr algn="ctr"/>
            <a:r>
              <a:rPr lang="fa-IR" sz="788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ولادت امام زمان ع</a:t>
            </a:r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ج</a:t>
            </a:r>
            <a:endParaRPr lang="en-US" sz="1350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2BCF8CA0-56E5-A4F2-3D6B-371810F8A2E3}"/>
              </a:ext>
            </a:extLst>
          </p:cNvPr>
          <p:cNvSpPr txBox="1"/>
          <p:nvPr/>
        </p:nvSpPr>
        <p:spPr>
          <a:xfrm>
            <a:off x="2243366" y="3396706"/>
            <a:ext cx="150546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حد وحدود حجاب چقدره؟</a:t>
            </a:r>
          </a:p>
          <a:p>
            <a:pPr algn="ctr" rtl="1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چه چیزهایی بایدازنامحرم پوشانده بشه؟</a:t>
            </a:r>
            <a:endParaRPr lang="en-US" sz="2100" b="1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7BFE565E-CF93-85E3-78EF-B5FABF6C562C}"/>
              </a:ext>
            </a:extLst>
          </p:cNvPr>
          <p:cNvSpPr txBox="1"/>
          <p:nvPr/>
        </p:nvSpPr>
        <p:spPr>
          <a:xfrm>
            <a:off x="2915666" y="3789121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44326DF-9C25-8FDD-2142-4047E101A4FC}"/>
              </a:ext>
            </a:extLst>
          </p:cNvPr>
          <p:cNvSpPr txBox="1"/>
          <p:nvPr/>
        </p:nvSpPr>
        <p:spPr>
          <a:xfrm>
            <a:off x="1405468" y="3075157"/>
            <a:ext cx="170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400" b="1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E60E91A2-1342-7188-2002-5FFB85DEAF72}"/>
              </a:ext>
            </a:extLst>
          </p:cNvPr>
          <p:cNvSpPr txBox="1"/>
          <p:nvPr/>
        </p:nvSpPr>
        <p:spPr>
          <a:xfrm>
            <a:off x="1502884" y="3464384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100 </a:t>
            </a:r>
            <a:endParaRPr lang="en-US" sz="2700" b="1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8E48B14C-C1BE-E5D5-D6F5-F0B820563027}"/>
              </a:ext>
            </a:extLst>
          </p:cNvPr>
          <p:cNvSpPr txBox="1"/>
          <p:nvPr/>
        </p:nvSpPr>
        <p:spPr>
          <a:xfrm>
            <a:off x="1470684" y="3831181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100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B4102197-9CCB-5A2D-AF57-923D605C4BA2}"/>
              </a:ext>
            </a:extLst>
          </p:cNvPr>
          <p:cNvSpPr txBox="1"/>
          <p:nvPr/>
        </p:nvSpPr>
        <p:spPr>
          <a:xfrm>
            <a:off x="5409472" y="4443500"/>
            <a:ext cx="709569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r>
              <a:rPr lang="fa-IR" sz="788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چراقرآن ضرورت </a:t>
            </a:r>
            <a:endParaRPr lang="en-US" sz="1050" b="1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41CC759-575B-4EE5-D89F-B3130049359B}"/>
              </a:ext>
            </a:extLst>
          </p:cNvPr>
          <p:cNvSpPr txBox="1"/>
          <p:nvPr/>
        </p:nvSpPr>
        <p:spPr>
          <a:xfrm>
            <a:off x="4458872" y="4533131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700" b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D2B60F6C-41AD-2008-D16E-68A7A79B1F2F}"/>
              </a:ext>
            </a:extLst>
          </p:cNvPr>
          <p:cNvSpPr txBox="1"/>
          <p:nvPr/>
        </p:nvSpPr>
        <p:spPr>
          <a:xfrm>
            <a:off x="5201788" y="4701612"/>
            <a:ext cx="1151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معرفی حوزه های قرآن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EAA3C42F-79ED-9159-2505-FA6A1CCFF6D2}"/>
              </a:ext>
            </a:extLst>
          </p:cNvPr>
          <p:cNvSpPr txBox="1"/>
          <p:nvPr/>
        </p:nvSpPr>
        <p:spPr>
          <a:xfrm>
            <a:off x="3394996" y="4542012"/>
            <a:ext cx="2244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حفظ ایه الکرسی</a:t>
            </a:r>
          </a:p>
          <a:p>
            <a:pPr algn="ctr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تفسیرنوربیوت وحخانواده</a:t>
            </a:r>
            <a:endParaRPr lang="en-US" sz="1350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9AA923A-0502-D65B-1832-DA94DD066716}"/>
              </a:ext>
            </a:extLst>
          </p:cNvPr>
          <p:cNvSpPr txBox="1"/>
          <p:nvPr/>
        </p:nvSpPr>
        <p:spPr>
          <a:xfrm>
            <a:off x="4053003" y="4996575"/>
            <a:ext cx="7336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بسته حمایتی </a:t>
            </a:r>
            <a:endParaRPr lang="en-US" sz="2700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BA930ADB-F121-EB84-783F-9F0487AD2DAA}"/>
              </a:ext>
            </a:extLst>
          </p:cNvPr>
          <p:cNvSpPr txBox="1"/>
          <p:nvPr/>
        </p:nvSpPr>
        <p:spPr>
          <a:xfrm>
            <a:off x="4447816" y="5332265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43060DDB-B307-EBA2-2777-EA90EAA2D3C6}"/>
              </a:ext>
            </a:extLst>
          </p:cNvPr>
          <p:cNvSpPr txBox="1"/>
          <p:nvPr/>
        </p:nvSpPr>
        <p:spPr>
          <a:xfrm>
            <a:off x="2554759" y="4840377"/>
            <a:ext cx="97646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احسان ونیکوکاری </a:t>
            </a:r>
          </a:p>
          <a:p>
            <a:pPr algn="ctr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ودرخت کاری</a:t>
            </a:r>
            <a:endParaRPr lang="en-US" sz="1500" b="1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FE4EA9B0-D9E9-8B58-995D-BC57C7746EB4}"/>
              </a:ext>
            </a:extLst>
          </p:cNvPr>
          <p:cNvSpPr txBox="1"/>
          <p:nvPr/>
        </p:nvSpPr>
        <p:spPr>
          <a:xfrm>
            <a:off x="2514476" y="5302219"/>
            <a:ext cx="10819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احکام موسیقی</a:t>
            </a:r>
          </a:p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کاشت ناخن</a:t>
            </a:r>
            <a:endParaRPr lang="en-US" sz="2700" b="1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3CCC9458-4D6A-66EF-F159-A3CA0AA0C788}"/>
              </a:ext>
            </a:extLst>
          </p:cNvPr>
          <p:cNvSpPr txBox="1"/>
          <p:nvPr/>
        </p:nvSpPr>
        <p:spPr>
          <a:xfrm>
            <a:off x="2915665" y="5331169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103A3CD6-CA83-9DC2-A9D6-9F35F8B9ACF4}"/>
              </a:ext>
            </a:extLst>
          </p:cNvPr>
          <p:cNvSpPr txBox="1"/>
          <p:nvPr/>
        </p:nvSpPr>
        <p:spPr>
          <a:xfrm>
            <a:off x="1228739" y="4617205"/>
            <a:ext cx="7344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400" b="1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33E3DB5D-4DA2-8780-407A-43692DAE1DE8}"/>
              </a:ext>
            </a:extLst>
          </p:cNvPr>
          <p:cNvSpPr txBox="1"/>
          <p:nvPr/>
        </p:nvSpPr>
        <p:spPr>
          <a:xfrm>
            <a:off x="1417585" y="5006626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700" b="1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4CDA76CB-3D68-FE0B-AB2A-533D0E8EE108}"/>
              </a:ext>
            </a:extLst>
          </p:cNvPr>
          <p:cNvSpPr txBox="1"/>
          <p:nvPr/>
        </p:nvSpPr>
        <p:spPr>
          <a:xfrm>
            <a:off x="1408140" y="5340446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xmlns="" id="{18EAA57F-D0A9-26E4-EE04-84DA90EE5E15}"/>
              </a:ext>
            </a:extLst>
          </p:cNvPr>
          <p:cNvSpPr/>
          <p:nvPr/>
        </p:nvSpPr>
        <p:spPr>
          <a:xfrm rot="16200000">
            <a:off x="7394033" y="3257545"/>
            <a:ext cx="2198673" cy="685800"/>
          </a:xfrm>
          <a:prstGeom prst="round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0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ماجرا</a:t>
            </a:r>
            <a:endParaRPr lang="en-US" sz="1350" dirty="0">
              <a:solidFill>
                <a:sysClr val="windowText" lastClr="000000"/>
              </a:solidFill>
              <a:latin typeface="Ray Black" panose="02000504000000020004" pitchFamily="2" charset="-78"/>
              <a:cs typeface="Ray Black" panose="02000504000000020004" pitchFamily="2" charset="-78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7D10BD08-8C61-7E67-F50C-B2B5EE4A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38174" y="3223318"/>
            <a:ext cx="1281974" cy="490494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CBDC999B-3FDC-D75C-A47A-9C5CAE725385}"/>
              </a:ext>
            </a:extLst>
          </p:cNvPr>
          <p:cNvCxnSpPr>
            <a:cxnSpLocks/>
          </p:cNvCxnSpPr>
          <p:nvPr/>
        </p:nvCxnSpPr>
        <p:spPr>
          <a:xfrm>
            <a:off x="6423166" y="1733560"/>
            <a:ext cx="0" cy="4048858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1026159" y="1135152"/>
            <a:ext cx="1100537" cy="238744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امتیازدهی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EE1EEBD-B693-250A-37EA-67D55FA3A247}"/>
              </a:ext>
            </a:extLst>
          </p:cNvPr>
          <p:cNvSpPr txBox="1"/>
          <p:nvPr/>
        </p:nvSpPr>
        <p:spPr>
          <a:xfrm>
            <a:off x="5296871" y="1454727"/>
            <a:ext cx="105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داستان طالوت وجالوت</a:t>
            </a:r>
            <a:endParaRPr lang="en-US" sz="1350" b="1" dirty="0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xmlns="" id="{CBDC999B-3FDC-D75C-A47A-9C5CAE725385}"/>
              </a:ext>
            </a:extLst>
          </p:cNvPr>
          <p:cNvCxnSpPr>
            <a:cxnSpLocks/>
          </p:cNvCxnSpPr>
          <p:nvPr/>
        </p:nvCxnSpPr>
        <p:spPr>
          <a:xfrm>
            <a:off x="7194853" y="2002137"/>
            <a:ext cx="75332" cy="3726543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xmlns="" id="{DFD51A39-1E2D-7A4D-E6BC-ABFB7A7128E6}"/>
              </a:ext>
            </a:extLst>
          </p:cNvPr>
          <p:cNvCxnSpPr>
            <a:cxnSpLocks/>
          </p:cNvCxnSpPr>
          <p:nvPr/>
        </p:nvCxnSpPr>
        <p:spPr>
          <a:xfrm>
            <a:off x="1146530" y="1549831"/>
            <a:ext cx="0" cy="4048858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xmlns="" id="{CBDC999B-3FDC-D75C-A47A-9C5CAE725385}"/>
              </a:ext>
            </a:extLst>
          </p:cNvPr>
          <p:cNvCxnSpPr>
            <a:cxnSpLocks/>
          </p:cNvCxnSpPr>
          <p:nvPr/>
        </p:nvCxnSpPr>
        <p:spPr>
          <a:xfrm>
            <a:off x="5167368" y="1615581"/>
            <a:ext cx="0" cy="4048858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83DF4478-5768-5AA3-859D-FB587901542F}"/>
              </a:ext>
            </a:extLst>
          </p:cNvPr>
          <p:cNvSpPr txBox="1"/>
          <p:nvPr/>
        </p:nvSpPr>
        <p:spPr>
          <a:xfrm>
            <a:off x="5369441" y="3397459"/>
            <a:ext cx="9464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لطف وحکمت خدا </a:t>
            </a:r>
            <a:endParaRPr lang="en-US" sz="2700" b="1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83DF4478-5768-5AA3-859D-FB587901542F}"/>
              </a:ext>
            </a:extLst>
          </p:cNvPr>
          <p:cNvSpPr txBox="1"/>
          <p:nvPr/>
        </p:nvSpPr>
        <p:spPr>
          <a:xfrm>
            <a:off x="5966446" y="3899000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700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83DF4478-5768-5AA3-859D-FB587901542F}"/>
              </a:ext>
            </a:extLst>
          </p:cNvPr>
          <p:cNvSpPr txBox="1"/>
          <p:nvPr/>
        </p:nvSpPr>
        <p:spPr>
          <a:xfrm>
            <a:off x="6436131" y="3528429"/>
            <a:ext cx="8670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هوش موسیقیایی (</a:t>
            </a:r>
            <a:r>
              <a:rPr lang="fa-IR" sz="10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Musical</a:t>
            </a:r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)(سوال ازفیلم)</a:t>
            </a:r>
            <a:endParaRPr lang="en-US" sz="2700" b="1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C76F169-0637-88E7-9DCF-5FCF56E31056}"/>
              </a:ext>
            </a:extLst>
          </p:cNvPr>
          <p:cNvSpPr txBox="1"/>
          <p:nvPr/>
        </p:nvSpPr>
        <p:spPr>
          <a:xfrm>
            <a:off x="6471607" y="3073562"/>
            <a:ext cx="706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آینه شو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83DF4478-5768-5AA3-859D-FB587901542F}"/>
              </a:ext>
            </a:extLst>
          </p:cNvPr>
          <p:cNvSpPr txBox="1"/>
          <p:nvPr/>
        </p:nvSpPr>
        <p:spPr>
          <a:xfrm>
            <a:off x="5574996" y="3040827"/>
            <a:ext cx="54005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5قصص</a:t>
            </a:r>
            <a:endParaRPr lang="en-US" sz="2700" b="1" dirty="0"/>
          </a:p>
        </p:txBody>
      </p:sp>
      <p:sp>
        <p:nvSpPr>
          <p:cNvPr id="120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2422979" y="2816856"/>
            <a:ext cx="1174415" cy="238744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مناسبت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21" name="Rectangle: Rounded Corners 20">
            <a:extLst>
              <a:ext uri="{FF2B5EF4-FFF2-40B4-BE49-F238E27FC236}">
                <a16:creationId xmlns:a16="http://schemas.microsoft.com/office/drawing/2014/main" xmlns="" id="{1CE7F12D-C382-77D1-2D71-D681B1290AD0}"/>
              </a:ext>
            </a:extLst>
          </p:cNvPr>
          <p:cNvSpPr/>
          <p:nvPr/>
        </p:nvSpPr>
        <p:spPr>
          <a:xfrm>
            <a:off x="3827934" y="2767180"/>
            <a:ext cx="1178384" cy="284774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عملیات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22" name="Rectangle: Rounded Corners 19">
            <a:extLst>
              <a:ext uri="{FF2B5EF4-FFF2-40B4-BE49-F238E27FC236}">
                <a16:creationId xmlns:a16="http://schemas.microsoft.com/office/drawing/2014/main" xmlns="" id="{0C794D81-A69D-5C7D-D950-6EAAE331B07B}"/>
              </a:ext>
            </a:extLst>
          </p:cNvPr>
          <p:cNvSpPr/>
          <p:nvPr/>
        </p:nvSpPr>
        <p:spPr>
          <a:xfrm>
            <a:off x="5258382" y="2714790"/>
            <a:ext cx="1101904" cy="263399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تیوری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23" name="Rectangle: Rounded Corners 11">
            <a:extLst>
              <a:ext uri="{FF2B5EF4-FFF2-40B4-BE49-F238E27FC236}">
                <a16:creationId xmlns:a16="http://schemas.microsoft.com/office/drawing/2014/main" xmlns="" id="{D4A733CF-F8D3-013B-1581-4DD85A0B9DA7}"/>
              </a:ext>
            </a:extLst>
          </p:cNvPr>
          <p:cNvSpPr/>
          <p:nvPr/>
        </p:nvSpPr>
        <p:spPr>
          <a:xfrm>
            <a:off x="6443137" y="2730752"/>
            <a:ext cx="1042616" cy="246890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هفته پنجم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24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1198444" y="2804953"/>
            <a:ext cx="1100537" cy="238744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امتیازدهی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34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404759" y="1517894"/>
            <a:ext cx="716189" cy="184088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یکشنبه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36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393622" y="2425938"/>
            <a:ext cx="716189" cy="184088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پنج 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37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393622" y="1953067"/>
            <a:ext cx="716189" cy="184088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چهارشنبه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38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403466" y="5067912"/>
            <a:ext cx="716189" cy="184088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دوشنبه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39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390877" y="4655476"/>
            <a:ext cx="716189" cy="184088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یکشنبه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40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380824" y="3928320"/>
            <a:ext cx="716189" cy="184088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پنج 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41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399618" y="3470291"/>
            <a:ext cx="716189" cy="184088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سه 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42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408477" y="3112255"/>
            <a:ext cx="716189" cy="184088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یکشنبه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43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393622" y="5414601"/>
            <a:ext cx="716189" cy="184088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0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پننج شنبه</a:t>
            </a:r>
            <a:endParaRPr lang="en-US" sz="10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941CC759-575B-4EE5-D89F-B3130049359B}"/>
              </a:ext>
            </a:extLst>
          </p:cNvPr>
          <p:cNvSpPr txBox="1"/>
          <p:nvPr/>
        </p:nvSpPr>
        <p:spPr>
          <a:xfrm>
            <a:off x="5925691" y="5120902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700" b="1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941CC759-575B-4EE5-D89F-B3130049359B}"/>
              </a:ext>
            </a:extLst>
          </p:cNvPr>
          <p:cNvSpPr txBox="1"/>
          <p:nvPr/>
        </p:nvSpPr>
        <p:spPr>
          <a:xfrm>
            <a:off x="6499910" y="5340446"/>
            <a:ext cx="769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اردو&lt;مسابقه, </a:t>
            </a:r>
            <a:endParaRPr lang="en-US" sz="2700" b="1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941CC759-575B-4EE5-D89F-B3130049359B}"/>
              </a:ext>
            </a:extLst>
          </p:cNvPr>
          <p:cNvSpPr txBox="1"/>
          <p:nvPr/>
        </p:nvSpPr>
        <p:spPr>
          <a:xfrm>
            <a:off x="6823217" y="4952212"/>
            <a:ext cx="138548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endParaRPr lang="en-US" sz="2700" b="1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941CC759-575B-4EE5-D89F-B3130049359B}"/>
              </a:ext>
            </a:extLst>
          </p:cNvPr>
          <p:cNvSpPr txBox="1"/>
          <p:nvPr/>
        </p:nvSpPr>
        <p:spPr>
          <a:xfrm>
            <a:off x="6387311" y="4548239"/>
            <a:ext cx="6533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نقشه راه </a:t>
            </a:r>
            <a:endParaRPr lang="en-US" sz="2700" b="1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941CC759-575B-4EE5-D89F-B3130049359B}"/>
              </a:ext>
            </a:extLst>
          </p:cNvPr>
          <p:cNvSpPr txBox="1"/>
          <p:nvPr/>
        </p:nvSpPr>
        <p:spPr>
          <a:xfrm>
            <a:off x="6268293" y="5463802"/>
            <a:ext cx="1190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endParaRPr lang="en-US" sz="2700" b="1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BA930ADB-F121-EB84-783F-9F0487AD2DAA}"/>
              </a:ext>
            </a:extLst>
          </p:cNvPr>
          <p:cNvSpPr txBox="1"/>
          <p:nvPr/>
        </p:nvSpPr>
        <p:spPr>
          <a:xfrm>
            <a:off x="4562116" y="5446565"/>
            <a:ext cx="161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BA930ADB-F121-EB84-783F-9F0487AD2DAA}"/>
              </a:ext>
            </a:extLst>
          </p:cNvPr>
          <p:cNvSpPr txBox="1"/>
          <p:nvPr/>
        </p:nvSpPr>
        <p:spPr>
          <a:xfrm>
            <a:off x="3774135" y="5341707"/>
            <a:ext cx="40037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پیداکردن گنج</a:t>
            </a:r>
            <a:endParaRPr lang="fa-IR" sz="900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152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1197502" y="4308870"/>
            <a:ext cx="1100537" cy="238744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امتیازدهی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53" name="Rectangle: Rounded Corners 21">
            <a:extLst>
              <a:ext uri="{FF2B5EF4-FFF2-40B4-BE49-F238E27FC236}">
                <a16:creationId xmlns:a16="http://schemas.microsoft.com/office/drawing/2014/main" xmlns="" id="{76DF52E6-45F0-3951-9964-182E68858849}"/>
              </a:ext>
            </a:extLst>
          </p:cNvPr>
          <p:cNvSpPr/>
          <p:nvPr/>
        </p:nvSpPr>
        <p:spPr>
          <a:xfrm>
            <a:off x="2433627" y="4313870"/>
            <a:ext cx="1174415" cy="238744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مناسبت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54" name="Rectangle: Rounded Corners 20">
            <a:extLst>
              <a:ext uri="{FF2B5EF4-FFF2-40B4-BE49-F238E27FC236}">
                <a16:creationId xmlns:a16="http://schemas.microsoft.com/office/drawing/2014/main" xmlns="" id="{1CE7F12D-C382-77D1-2D71-D681B1290AD0}"/>
              </a:ext>
            </a:extLst>
          </p:cNvPr>
          <p:cNvSpPr/>
          <p:nvPr/>
        </p:nvSpPr>
        <p:spPr>
          <a:xfrm>
            <a:off x="3817772" y="4282705"/>
            <a:ext cx="1178384" cy="284774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عملیات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55" name="Rectangle: Rounded Corners 19">
            <a:extLst>
              <a:ext uri="{FF2B5EF4-FFF2-40B4-BE49-F238E27FC236}">
                <a16:creationId xmlns:a16="http://schemas.microsoft.com/office/drawing/2014/main" xmlns="" id="{0C794D81-A69D-5C7D-D950-6EAAE331B07B}"/>
              </a:ext>
            </a:extLst>
          </p:cNvPr>
          <p:cNvSpPr/>
          <p:nvPr/>
        </p:nvSpPr>
        <p:spPr>
          <a:xfrm>
            <a:off x="5239322" y="4260408"/>
            <a:ext cx="1101904" cy="263399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تیوری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56" name="Rectangle: Rounded Corners 11">
            <a:extLst>
              <a:ext uri="{FF2B5EF4-FFF2-40B4-BE49-F238E27FC236}">
                <a16:creationId xmlns:a16="http://schemas.microsoft.com/office/drawing/2014/main" xmlns="" id="{D4A733CF-F8D3-013B-1581-4DD85A0B9DA7}"/>
              </a:ext>
            </a:extLst>
          </p:cNvPr>
          <p:cNvSpPr/>
          <p:nvPr/>
        </p:nvSpPr>
        <p:spPr>
          <a:xfrm>
            <a:off x="6443137" y="4294087"/>
            <a:ext cx="1042616" cy="246890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350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هفته ششم</a:t>
            </a:r>
            <a:endParaRPr lang="en-US" sz="1350" dirty="0">
              <a:ln w="76200">
                <a:solidFill>
                  <a:srgbClr val="000000"/>
                </a:solidFill>
              </a:ln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64C1B5AF-D807-CC3B-8AB2-6B8434D9D337}"/>
              </a:ext>
            </a:extLst>
          </p:cNvPr>
          <p:cNvSpPr txBox="1"/>
          <p:nvPr/>
        </p:nvSpPr>
        <p:spPr>
          <a:xfrm>
            <a:off x="5285622" y="1825102"/>
            <a:ext cx="94521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ولادت حضرت علی اکبر </a:t>
            </a:r>
          </a:p>
          <a:p>
            <a:pPr algn="ctr"/>
            <a:r>
              <a:rPr lang="fa-IR" sz="825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وروز جوان</a:t>
            </a:r>
            <a:endParaRPr lang="en-US" sz="1200" b="1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39AA923A-0502-D65B-1832-DA94DD066716}"/>
              </a:ext>
            </a:extLst>
          </p:cNvPr>
          <p:cNvSpPr txBox="1"/>
          <p:nvPr/>
        </p:nvSpPr>
        <p:spPr>
          <a:xfrm>
            <a:off x="5256169" y="5017738"/>
            <a:ext cx="10041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سیب موز انجیر خرما</a:t>
            </a:r>
            <a:endParaRPr lang="en-US" sz="2700" b="1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D0BDD4ED-263C-3052-DAFC-6553C6C1ED41}"/>
              </a:ext>
            </a:extLst>
          </p:cNvPr>
          <p:cNvSpPr txBox="1"/>
          <p:nvPr/>
        </p:nvSpPr>
        <p:spPr>
          <a:xfrm>
            <a:off x="1543178" y="1980155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700" b="1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D0BDD4ED-263C-3052-DAFC-6553C6C1ED41}"/>
              </a:ext>
            </a:extLst>
          </p:cNvPr>
          <p:cNvSpPr txBox="1"/>
          <p:nvPr/>
        </p:nvSpPr>
        <p:spPr>
          <a:xfrm>
            <a:off x="1595783" y="2443121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700" b="1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D0BDD4ED-263C-3052-DAFC-6553C6C1ED41}"/>
              </a:ext>
            </a:extLst>
          </p:cNvPr>
          <p:cNvSpPr txBox="1"/>
          <p:nvPr/>
        </p:nvSpPr>
        <p:spPr>
          <a:xfrm>
            <a:off x="1518772" y="3042996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700" b="1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D0BDD4ED-263C-3052-DAFC-6553C6C1ED41}"/>
              </a:ext>
            </a:extLst>
          </p:cNvPr>
          <p:cNvSpPr txBox="1"/>
          <p:nvPr/>
        </p:nvSpPr>
        <p:spPr>
          <a:xfrm>
            <a:off x="1508585" y="1578107"/>
            <a:ext cx="4102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100</a:t>
            </a:r>
            <a:endParaRPr lang="en-US" sz="2700" b="1" dirty="0"/>
          </a:p>
        </p:txBody>
      </p:sp>
      <p:sp>
        <p:nvSpPr>
          <p:cNvPr id="44" name="TextBox 54">
            <a:extLst>
              <a:ext uri="{FF2B5EF4-FFF2-40B4-BE49-F238E27FC236}">
                <a16:creationId xmlns:a16="http://schemas.microsoft.com/office/drawing/2014/main" xmlns="" id="{87C5A846-CF18-7632-33B9-9F6749E6B2B1}"/>
              </a:ext>
            </a:extLst>
          </p:cNvPr>
          <p:cNvSpPr txBox="1"/>
          <p:nvPr/>
        </p:nvSpPr>
        <p:spPr>
          <a:xfrm rot="10800000" flipH="1" flipV="1">
            <a:off x="6353788" y="1558247"/>
            <a:ext cx="1131604" cy="4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050" b="1" dirty="0"/>
              <a:t>هوش </a:t>
            </a:r>
            <a:r>
              <a:rPr lang="fa-IR" sz="1050" b="1" dirty="0" err="1"/>
              <a:t>طبیعت‌گرا</a:t>
            </a:r>
            <a:r>
              <a:rPr lang="fa-IR" sz="1050" b="1" dirty="0"/>
              <a:t> (</a:t>
            </a:r>
            <a:r>
              <a:rPr lang="fa-IR" sz="1050" b="1" dirty="0" err="1"/>
              <a:t>Naturalist</a:t>
            </a:r>
            <a:r>
              <a:rPr lang="fa-IR" sz="1050" b="1" dirty="0"/>
              <a:t>)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82673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Rectangle 2"/>
          <p:cNvSpPr/>
          <p:nvPr/>
        </p:nvSpPr>
        <p:spPr>
          <a:xfrm>
            <a:off x="4419724" y="3082751"/>
            <a:ext cx="282770" cy="6924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a-IR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B6BF2"/>
                </a:solidFill>
                <a:effectLst>
                  <a:outerShdw blurRad="12700" dist="38100" dir="2700000" algn="tl" rotWithShape="0">
                    <a:srgbClr val="9B6BF2">
                      <a:lumMod val="60000"/>
                      <a:lumOff val="40000"/>
                    </a:srgbClr>
                  </a:outerShdw>
                </a:effectLst>
              </a:rPr>
              <a:t> </a:t>
            </a:r>
            <a:endParaRPr lang="en-US" sz="4050" b="1" dirty="0">
              <a:ln w="9525">
                <a:solidFill>
                  <a:prstClr val="white"/>
                </a:solidFill>
                <a:prstDash val="solid"/>
              </a:ln>
              <a:solidFill>
                <a:srgbClr val="9B6BF2"/>
              </a:solidFill>
              <a:effectLst>
                <a:outerShdw blurRad="12700" dist="38100" dir="2700000" algn="tl" rotWithShape="0">
                  <a:srgbClr val="9B6BF2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1048608" name="Rectangle 3"/>
          <p:cNvSpPr/>
          <p:nvPr/>
        </p:nvSpPr>
        <p:spPr>
          <a:xfrm rot="10800000" flipV="1">
            <a:off x="1369316" y="1309592"/>
            <a:ext cx="6403084" cy="26776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a-IR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9B6BF2">
                      <a:lumMod val="60000"/>
                      <a:lumOff val="40000"/>
                    </a:srgbClr>
                  </a:outerShdw>
                </a:effectLst>
                <a:latin typeface="Andalus" panose="02020603050405020304" pitchFamily="18" charset="-78"/>
                <a:cs typeface="B Jadid" panose="00000700000000000000" pitchFamily="2" charset="-78"/>
              </a:rPr>
              <a:t>رویدادجشنواره جنات</a:t>
            </a:r>
          </a:p>
          <a:p>
            <a:pPr algn="ctr"/>
            <a:r>
              <a:rPr lang="fa-IR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9B6BF2">
                      <a:lumMod val="60000"/>
                      <a:lumOff val="40000"/>
                    </a:srgbClr>
                  </a:outerShdw>
                </a:effectLst>
                <a:latin typeface="Andalus" panose="02020603050405020304" pitchFamily="18" charset="-78"/>
                <a:cs typeface="B Jadid" panose="00000700000000000000" pitchFamily="2" charset="-78"/>
              </a:rPr>
              <a:t>ماجرای نونوا</a:t>
            </a:r>
            <a:endParaRPr lang="fa-IR" sz="5400" b="1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9B6BF2">
                    <a:lumMod val="60000"/>
                    <a:lumOff val="40000"/>
                  </a:srgbClr>
                </a:outerShdw>
              </a:effectLst>
              <a:latin typeface="Andalus" panose="02020603050405020304" pitchFamily="18" charset="-78"/>
              <a:cs typeface="B Jadid" panose="00000700000000000000" pitchFamily="2" charset="-78"/>
            </a:endParaRPr>
          </a:p>
          <a:p>
            <a:pPr algn="ctr"/>
            <a:r>
              <a:rPr lang="fa-IR" sz="6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9B6BF2">
                      <a:lumMod val="60000"/>
                      <a:lumOff val="40000"/>
                    </a:srgbClr>
                  </a:outerShdw>
                </a:effectLst>
                <a:latin typeface="Andalus" panose="02020603050405020304" pitchFamily="18" charset="-78"/>
                <a:cs typeface="B Jadid" panose="00000700000000000000" pitchFamily="2" charset="-78"/>
              </a:rPr>
              <a:t> </a:t>
            </a:r>
            <a:endParaRPr lang="fa-IR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9B6BF2">
                    <a:lumMod val="60000"/>
                    <a:lumOff val="40000"/>
                  </a:srgbClr>
                </a:outerShdw>
              </a:effectLst>
              <a:latin typeface="Andalus" panose="02020603050405020304" pitchFamily="18" charset="-78"/>
              <a:cs typeface="B Jadid" panose="00000700000000000000" pitchFamily="2" charset="-78"/>
            </a:endParaRPr>
          </a:p>
        </p:txBody>
      </p:sp>
      <p:pic>
        <p:nvPicPr>
          <p:cNvPr id="2097169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7864" y="3115516"/>
            <a:ext cx="6858000" cy="36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8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48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48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48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4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4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4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6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6FF4BA2-064E-EECF-E565-458456E61008}"/>
              </a:ext>
            </a:extLst>
          </p:cNvPr>
          <p:cNvSpPr/>
          <p:nvPr/>
        </p:nvSpPr>
        <p:spPr>
          <a:xfrm>
            <a:off x="790209" y="2357872"/>
            <a:ext cx="7563582" cy="3102221"/>
          </a:xfrm>
          <a:prstGeom prst="roundRect">
            <a:avLst>
              <a:gd name="adj" fmla="val 6921"/>
            </a:avLst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B40656E-2457-5A11-38DF-7688D2A7BA73}"/>
              </a:ext>
            </a:extLst>
          </p:cNvPr>
          <p:cNvSpPr/>
          <p:nvPr/>
        </p:nvSpPr>
        <p:spPr>
          <a:xfrm>
            <a:off x="6044938" y="2224585"/>
            <a:ext cx="1867770" cy="54918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100" dirty="0">
                <a:solidFill>
                  <a:sysClr val="windowText" lastClr="000000"/>
                </a:solidFill>
                <a:latin typeface="Ray Medium" panose="02000504000000020004" pitchFamily="2" charset="-78"/>
                <a:cs typeface="Ray Medium" panose="02000504000000020004" pitchFamily="2" charset="-78"/>
              </a:rPr>
              <a:t>قبل</a:t>
            </a:r>
            <a:endParaRPr lang="en-US" sz="2100" dirty="0">
              <a:solidFill>
                <a:sysClr val="windowText" lastClr="000000"/>
              </a:solidFill>
              <a:latin typeface="Ray Medium" panose="02000504000000020004" pitchFamily="2" charset="-78"/>
              <a:cs typeface="Ray Medium" panose="02000504000000020004" pitchFamily="2" charset="-78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21F5EB90-3477-11D6-EC63-54EA6F269BF1}"/>
              </a:ext>
            </a:extLst>
          </p:cNvPr>
          <p:cNvSpPr/>
          <p:nvPr/>
        </p:nvSpPr>
        <p:spPr>
          <a:xfrm>
            <a:off x="2457991" y="1161700"/>
            <a:ext cx="4124307" cy="812673"/>
          </a:xfrm>
          <a:prstGeom prst="round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5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هویت سازی نوجوان از طریق هوش </a:t>
            </a:r>
            <a:r>
              <a:rPr lang="fa-IR" sz="1500" dirty="0" err="1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هشتگانه</a:t>
            </a:r>
            <a:r>
              <a:rPr lang="fa-IR" sz="15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
نظریه   </a:t>
            </a:r>
            <a:r>
              <a:rPr lang="fa-IR" sz="1500" dirty="0" err="1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گاردنر</a:t>
            </a:r>
            <a:endParaRPr lang="en-US" sz="1500" dirty="0">
              <a:solidFill>
                <a:sysClr val="windowText" lastClr="000000"/>
              </a:solidFill>
              <a:latin typeface="Ray Black" panose="02000504000000020004" pitchFamily="2" charset="-78"/>
              <a:cs typeface="Ray Black" panose="02000504000000020004" pitchFamily="2" charset="-78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1AF62AA4-F34B-07FE-6CD6-BBF61B257C50}"/>
              </a:ext>
            </a:extLst>
          </p:cNvPr>
          <p:cNvSpPr/>
          <p:nvPr/>
        </p:nvSpPr>
        <p:spPr>
          <a:xfrm>
            <a:off x="3638115" y="2224585"/>
            <a:ext cx="1867770" cy="54918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100" dirty="0">
                <a:solidFill>
                  <a:sysClr val="windowText" lastClr="000000"/>
                </a:solidFill>
                <a:latin typeface="Ray Medium" panose="02000504000000020004" pitchFamily="2" charset="-78"/>
                <a:cs typeface="Ray Medium" panose="02000504000000020004" pitchFamily="2" charset="-78"/>
              </a:rPr>
              <a:t>حین</a:t>
            </a:r>
            <a:endParaRPr lang="en-US" sz="2100" dirty="0">
              <a:solidFill>
                <a:sysClr val="windowText" lastClr="000000"/>
              </a:solidFill>
              <a:latin typeface="Ray Medium" panose="02000504000000020004" pitchFamily="2" charset="-78"/>
              <a:cs typeface="Ray Medium" panose="02000504000000020004" pitchFamily="2" charset="-78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ACF33C15-68CB-C3F4-7CAD-777109596977}"/>
              </a:ext>
            </a:extLst>
          </p:cNvPr>
          <p:cNvSpPr/>
          <p:nvPr/>
        </p:nvSpPr>
        <p:spPr>
          <a:xfrm>
            <a:off x="1231292" y="2224585"/>
            <a:ext cx="1867770" cy="549182"/>
          </a:xfrm>
          <a:prstGeom prst="roundRect">
            <a:avLst/>
          </a:prstGeom>
          <a:solidFill>
            <a:srgbClr val="FFFFFF"/>
          </a:solidFill>
          <a:ln w="47625">
            <a:solidFill>
              <a:srgbClr val="B51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100" dirty="0">
                <a:solidFill>
                  <a:sysClr val="windowText" lastClr="000000"/>
                </a:solidFill>
                <a:latin typeface="Ray Medium" panose="02000504000000020004" pitchFamily="2" charset="-78"/>
                <a:cs typeface="Ray Medium" panose="02000504000000020004" pitchFamily="2" charset="-78"/>
              </a:rPr>
              <a:t>بعد</a:t>
            </a:r>
            <a:endParaRPr lang="en-US" sz="1350" dirty="0">
              <a:ln w="76200">
                <a:solidFill>
                  <a:srgbClr val="000000"/>
                </a:solidFill>
              </a:ln>
              <a:latin typeface="Ray Medium" panose="02000504000000020004" pitchFamily="2" charset="-78"/>
              <a:cs typeface="Ray Medium" panose="02000504000000020004" pitchFamily="2" charset="-78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270124D-2261-CC4E-07F4-943D627B2C79}"/>
              </a:ext>
            </a:extLst>
          </p:cNvPr>
          <p:cNvCxnSpPr/>
          <p:nvPr/>
        </p:nvCxnSpPr>
        <p:spPr>
          <a:xfrm>
            <a:off x="5776274" y="2987201"/>
            <a:ext cx="0" cy="2140392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23CE936-2913-3A7A-2869-C95858C85338}"/>
              </a:ext>
            </a:extLst>
          </p:cNvPr>
          <p:cNvCxnSpPr/>
          <p:nvPr/>
        </p:nvCxnSpPr>
        <p:spPr>
          <a:xfrm>
            <a:off x="3351229" y="2987201"/>
            <a:ext cx="0" cy="2140392"/>
          </a:xfrm>
          <a:prstGeom prst="line">
            <a:avLst/>
          </a:prstGeom>
          <a:ln w="28575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64ED67CC-77E6-2D41-E20D-081B06528D93}"/>
              </a:ext>
            </a:extLst>
          </p:cNvPr>
          <p:cNvSpPr/>
          <p:nvPr/>
        </p:nvSpPr>
        <p:spPr>
          <a:xfrm>
            <a:off x="6227920" y="3042302"/>
            <a:ext cx="1501806" cy="357629"/>
          </a:xfrm>
          <a:prstGeom prst="roundRect">
            <a:avLst/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تست </a:t>
            </a:r>
            <a:r>
              <a:rPr lang="fa-IR" sz="13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ومصاحبه</a:t>
            </a:r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اولیه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A5FB25D-F2A0-F3F8-A33F-C67A218AF3D3}"/>
              </a:ext>
            </a:extLst>
          </p:cNvPr>
          <p:cNvSpPr/>
          <p:nvPr/>
        </p:nvSpPr>
        <p:spPr>
          <a:xfrm>
            <a:off x="6227920" y="3551353"/>
            <a:ext cx="1501806" cy="357629"/>
          </a:xfrm>
          <a:prstGeom prst="roundRect">
            <a:avLst/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مصاحبه </a:t>
            </a:r>
            <a:r>
              <a:rPr lang="fa-IR" sz="13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وتعامل</a:t>
            </a:r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با </a:t>
            </a:r>
            <a:r>
              <a:rPr lang="fa-IR" sz="13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رهیار</a:t>
            </a:r>
            <a:endParaRPr lang="fa-IR" sz="1350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0878469D-0B34-2931-B0EB-9AD1A498E673}"/>
              </a:ext>
            </a:extLst>
          </p:cNvPr>
          <p:cNvSpPr/>
          <p:nvPr/>
        </p:nvSpPr>
        <p:spPr>
          <a:xfrm>
            <a:off x="3638113" y="3042303"/>
            <a:ext cx="1867770" cy="586405"/>
          </a:xfrm>
          <a:prstGeom prst="roundRect">
            <a:avLst>
              <a:gd name="adj" fmla="val 10639"/>
            </a:avLst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سنجش هوش </a:t>
            </a:r>
            <a:r>
              <a:rPr lang="fa-IR" sz="13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هشتگانه</a:t>
            </a:r>
            <a:endParaRPr lang="fa-IR" sz="1350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40007C7-FFBD-C55A-F2FF-F4454F289E2E}"/>
              </a:ext>
            </a:extLst>
          </p:cNvPr>
          <p:cNvSpPr/>
          <p:nvPr/>
        </p:nvSpPr>
        <p:spPr>
          <a:xfrm>
            <a:off x="4623847" y="3782392"/>
            <a:ext cx="882032" cy="35762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3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تست‌های</a:t>
            </a:r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  <a:r>
              <a:rPr lang="fa-IR" sz="13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روان‌سنجی</a:t>
            </a:r>
            <a:endParaRPr lang="fa-IR" sz="1350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9ED09909-790D-6718-7973-62BF99B87547}"/>
              </a:ext>
            </a:extLst>
          </p:cNvPr>
          <p:cNvSpPr/>
          <p:nvPr/>
        </p:nvSpPr>
        <p:spPr>
          <a:xfrm>
            <a:off x="3638113" y="3782392"/>
            <a:ext cx="882032" cy="357629"/>
          </a:xfrm>
          <a:prstGeom prst="roundRect">
            <a:avLst/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تعامل </a:t>
            </a:r>
            <a:r>
              <a:rPr lang="fa-IR" sz="13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بامربی</a:t>
            </a:r>
            <a:endParaRPr lang="fa-IR" sz="1350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3B3D967F-DBC1-D110-1061-85376CD0BA75}"/>
              </a:ext>
            </a:extLst>
          </p:cNvPr>
          <p:cNvSpPr/>
          <p:nvPr/>
        </p:nvSpPr>
        <p:spPr>
          <a:xfrm>
            <a:off x="4623847" y="4273306"/>
            <a:ext cx="882032" cy="357629"/>
          </a:xfrm>
          <a:prstGeom prst="roundRect">
            <a:avLst/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مصاحبه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F85A616A-7393-19BC-6250-2F5CFAABAD0C}"/>
              </a:ext>
            </a:extLst>
          </p:cNvPr>
          <p:cNvSpPr/>
          <p:nvPr/>
        </p:nvSpPr>
        <p:spPr>
          <a:xfrm>
            <a:off x="3638113" y="4273306"/>
            <a:ext cx="882032" cy="357629"/>
          </a:xfrm>
          <a:prstGeom prst="roundRect">
            <a:avLst/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مشاهده رفتار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84AE62D7-6F25-B90D-A5B6-9B0F34B50A1F}"/>
              </a:ext>
            </a:extLst>
          </p:cNvPr>
          <p:cNvSpPr/>
          <p:nvPr/>
        </p:nvSpPr>
        <p:spPr>
          <a:xfrm>
            <a:off x="4607359" y="4726756"/>
            <a:ext cx="882032" cy="357629"/>
          </a:xfrm>
          <a:prstGeom prst="roundRect">
            <a:avLst/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نمونه کار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C4FFE5FF-7DFD-EDD6-01FC-E49648DC00D9}"/>
              </a:ext>
            </a:extLst>
          </p:cNvPr>
          <p:cNvSpPr/>
          <p:nvPr/>
        </p:nvSpPr>
        <p:spPr>
          <a:xfrm>
            <a:off x="3638113" y="4769964"/>
            <a:ext cx="882032" cy="357629"/>
          </a:xfrm>
          <a:prstGeom prst="roundRect">
            <a:avLst/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مهارت ورزی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2A057683-B69D-85F4-1070-A255C51D9733}"/>
              </a:ext>
            </a:extLst>
          </p:cNvPr>
          <p:cNvSpPr/>
          <p:nvPr/>
        </p:nvSpPr>
        <p:spPr>
          <a:xfrm>
            <a:off x="1204829" y="2907054"/>
            <a:ext cx="1859515" cy="425462"/>
          </a:xfrm>
          <a:prstGeom prst="roundRect">
            <a:avLst/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شناسایی نقاط قوت و ضعف</a:t>
            </a:r>
            <a:endParaRPr lang="fa-IR" sz="1200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E0E8392E-CC01-AD21-FE78-B0257FD80F61}"/>
              </a:ext>
            </a:extLst>
          </p:cNvPr>
          <p:cNvSpPr/>
          <p:nvPr/>
        </p:nvSpPr>
        <p:spPr>
          <a:xfrm>
            <a:off x="1228572" y="3525484"/>
            <a:ext cx="1654407" cy="475966"/>
          </a:xfrm>
          <a:prstGeom prst="roundRect">
            <a:avLst/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انتخاب رشته تحصیلی و شغلی</a:t>
            </a:r>
            <a:endParaRPr lang="fa-IR" sz="1050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AE53C314-339E-8F91-F40E-7504C1F52C64}"/>
              </a:ext>
            </a:extLst>
          </p:cNvPr>
          <p:cNvSpPr/>
          <p:nvPr/>
        </p:nvSpPr>
        <p:spPr>
          <a:xfrm>
            <a:off x="1146743" y="4184819"/>
            <a:ext cx="1799175" cy="332457"/>
          </a:xfrm>
          <a:prstGeom prst="roundRect">
            <a:avLst>
              <a:gd name="adj" fmla="val 14248"/>
            </a:avLst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توسعه شخصی</a:t>
            </a:r>
            <a:endParaRPr lang="fa-IR" sz="900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0DB38620-93C5-279D-48B6-CAB7CE3D0FC3}"/>
              </a:ext>
            </a:extLst>
          </p:cNvPr>
          <p:cNvSpPr/>
          <p:nvPr/>
        </p:nvSpPr>
        <p:spPr>
          <a:xfrm>
            <a:off x="1231476" y="4630980"/>
            <a:ext cx="1614520" cy="528484"/>
          </a:xfrm>
          <a:prstGeom prst="roundRect">
            <a:avLst>
              <a:gd name="adj" fmla="val 14248"/>
            </a:avLst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50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آموزش و پرورش</a:t>
            </a:r>
          </a:p>
        </p:txBody>
      </p:sp>
      <p:sp>
        <p:nvSpPr>
          <p:cNvPr id="22" name="Rectangle: Rounded Corners 32">
            <a:extLst>
              <a:ext uri="{FF2B5EF4-FFF2-40B4-BE49-F238E27FC236}">
                <a16:creationId xmlns:a16="http://schemas.microsoft.com/office/drawing/2014/main" xmlns="" id="{4A5FB25D-F2A0-F3F8-A33F-C67A218AF3D3}"/>
              </a:ext>
            </a:extLst>
          </p:cNvPr>
          <p:cNvSpPr/>
          <p:nvPr/>
        </p:nvSpPr>
        <p:spPr>
          <a:xfrm>
            <a:off x="6281501" y="4062374"/>
            <a:ext cx="1501806" cy="357629"/>
          </a:xfrm>
          <a:prstGeom prst="roundRect">
            <a:avLst/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شرکت در مأموریت اکتشافی جهان را </a:t>
            </a:r>
            <a:r>
              <a:rPr lang="fa-IR" sz="10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زگونه</a:t>
            </a:r>
            <a:r>
              <a:rPr lang="fa-IR" sz="10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انسان</a:t>
            </a:r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 </a:t>
            </a:r>
          </a:p>
        </p:txBody>
      </p:sp>
      <p:sp>
        <p:nvSpPr>
          <p:cNvPr id="23" name="Rectangle: Rounded Corners 32">
            <a:extLst>
              <a:ext uri="{FF2B5EF4-FFF2-40B4-BE49-F238E27FC236}">
                <a16:creationId xmlns:a16="http://schemas.microsoft.com/office/drawing/2014/main" xmlns="" id="{4A5FB25D-F2A0-F3F8-A33F-C67A218AF3D3}"/>
              </a:ext>
            </a:extLst>
          </p:cNvPr>
          <p:cNvSpPr/>
          <p:nvPr/>
        </p:nvSpPr>
        <p:spPr>
          <a:xfrm>
            <a:off x="6244524" y="4634302"/>
            <a:ext cx="1501806" cy="357629"/>
          </a:xfrm>
          <a:prstGeom prst="roundRect">
            <a:avLst/>
          </a:prstGeom>
          <a:gradFill flip="none" rotWithShape="1">
            <a:gsLst>
              <a:gs pos="0">
                <a:srgbClr val="ECECEC">
                  <a:lumMod val="100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1350" b="1" dirty="0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برگزاری کارگاه ویژه والدین </a:t>
            </a:r>
            <a:r>
              <a:rPr lang="fa-IR" sz="1350" b="1" dirty="0" err="1">
                <a:solidFill>
                  <a:sysClr val="windowText" lastClr="000000"/>
                </a:solidFill>
                <a:latin typeface="Ray Light" panose="02000504000000020004" pitchFamily="2" charset="-78"/>
                <a:cs typeface="Ray Light" panose="02000504000000020004" pitchFamily="2" charset="-78"/>
              </a:rPr>
              <a:t>ومربیان</a:t>
            </a:r>
            <a:endParaRPr lang="fa-IR" sz="1350" b="1" dirty="0">
              <a:solidFill>
                <a:sysClr val="windowText" lastClr="000000"/>
              </a:solidFill>
              <a:latin typeface="Ray Light" panose="02000504000000020004" pitchFamily="2" charset="-78"/>
              <a:cs typeface="Ray Light" panose="020005040000000200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597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4E2900D8-E552-8144-D8D6-B088B29A94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3786275"/>
                  </p:ext>
                </p:extLst>
              </p:nvPr>
            </p:nvGraphicFramePr>
            <p:xfrm>
              <a:off x="5773872" y="1481762"/>
              <a:ext cx="2286000" cy="1285875"/>
            </p:xfrm>
            <a:graphic>
              <a:graphicData uri="http://schemas.microsoft.com/office/powerpoint/2016/slidezoom">
                <pslz:sldZm>
                  <pslz:sldZmObj sldId="256" cId="2716834723">
                    <pslz:zmPr id="{3479F1D3-0878-48CA-A71E-FC9B3D3F0EE1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Slide Zoom 4"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4E2900D8-E552-8144-D8D6-B088B29A94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3872" y="1481762"/>
                <a:ext cx="2286000" cy="12858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7D7D39CB-C843-CA81-300F-CA0984B0D4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6171994"/>
                  </p:ext>
                </p:extLst>
              </p:nvPr>
            </p:nvGraphicFramePr>
            <p:xfrm>
              <a:off x="1018252" y="1481762"/>
              <a:ext cx="2286000" cy="1285875"/>
            </p:xfrm>
            <a:graphic>
              <a:graphicData uri="http://schemas.microsoft.com/office/powerpoint/2016/slidezoom">
                <pslz:sldZm>
                  <pslz:sldZmObj sldId="258" cId="826737760">
                    <pslz:zmPr id="{ED9F096C-354B-4A13-821C-8F97BCE603B4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Slide Zoom 6"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7D7D39CB-C843-CA81-300F-CA0984B0D4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8252" y="1481762"/>
                <a:ext cx="2286000" cy="12858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DB40AA9B-E23C-9D19-B991-5783E2FCF1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5005010"/>
                  </p:ext>
                </p:extLst>
              </p:nvPr>
            </p:nvGraphicFramePr>
            <p:xfrm>
              <a:off x="5773872" y="3778495"/>
              <a:ext cx="2286000" cy="1285875"/>
            </p:xfrm>
            <a:graphic>
              <a:graphicData uri="http://schemas.microsoft.com/office/powerpoint/2016/slidezoom">
                <pslz:sldZm>
                  <pslz:sldZmObj sldId="259" cId="3251097143">
                    <pslz:zmPr id="{AB84672F-C872-4FBC-88F8-73CAEB2AF783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" name="Slide Zoom 8"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DB40AA9B-E23C-9D19-B991-5783E2FCF1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872" y="3778495"/>
                <a:ext cx="2286000" cy="12858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518119E-629A-CE7C-B307-2C08A1D78ACC}"/>
              </a:ext>
            </a:extLst>
          </p:cNvPr>
          <p:cNvSpPr/>
          <p:nvPr/>
        </p:nvSpPr>
        <p:spPr>
          <a:xfrm>
            <a:off x="3593314" y="2845410"/>
            <a:ext cx="1820008" cy="933085"/>
          </a:xfrm>
          <a:prstGeom prst="round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5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طرح درس جامع</a:t>
            </a:r>
          </a:p>
          <a:p>
            <a:pPr algn="ctr"/>
            <a:r>
              <a:rPr lang="fa-IR" sz="1500" dirty="0">
                <a:solidFill>
                  <a:sysClr val="windowText" lastClr="000000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رویداد ماجرا</a:t>
            </a:r>
            <a:endParaRPr lang="en-US" sz="1500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xmlns="" id="{47CBFEC5-389A-67B1-F506-D14CAAD24FC1}"/>
              </a:ext>
            </a:extLst>
          </p:cNvPr>
          <p:cNvSpPr/>
          <p:nvPr/>
        </p:nvSpPr>
        <p:spPr>
          <a:xfrm>
            <a:off x="2719981" y="2121914"/>
            <a:ext cx="1168541" cy="1285875"/>
          </a:xfrm>
          <a:prstGeom prst="arc">
            <a:avLst/>
          </a:prstGeom>
          <a:ln w="28575">
            <a:solidFill>
              <a:srgbClr val="F72585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xmlns="" id="{C373F87A-F671-7288-87E6-F52067D0D849}"/>
              </a:ext>
            </a:extLst>
          </p:cNvPr>
          <p:cNvSpPr/>
          <p:nvPr/>
        </p:nvSpPr>
        <p:spPr>
          <a:xfrm flipH="1">
            <a:off x="5118113" y="2120267"/>
            <a:ext cx="1168541" cy="1285875"/>
          </a:xfrm>
          <a:prstGeom prst="arc">
            <a:avLst/>
          </a:prstGeom>
          <a:ln w="28575">
            <a:solidFill>
              <a:srgbClr val="F72585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xmlns="" id="{B7E5FBD2-9CB5-9FAE-C252-9FF4AC1B2FF3}"/>
              </a:ext>
            </a:extLst>
          </p:cNvPr>
          <p:cNvSpPr/>
          <p:nvPr/>
        </p:nvSpPr>
        <p:spPr>
          <a:xfrm flipV="1">
            <a:off x="2719981" y="3250817"/>
            <a:ext cx="1168541" cy="1285875"/>
          </a:xfrm>
          <a:prstGeom prst="arc">
            <a:avLst/>
          </a:prstGeom>
          <a:ln w="28575">
            <a:solidFill>
              <a:srgbClr val="F72585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xmlns="" id="{22C95C6B-FF8C-FE1D-5F31-F5BF4F9A9D62}"/>
              </a:ext>
            </a:extLst>
          </p:cNvPr>
          <p:cNvSpPr/>
          <p:nvPr/>
        </p:nvSpPr>
        <p:spPr>
          <a:xfrm flipH="1" flipV="1">
            <a:off x="5118113" y="3249170"/>
            <a:ext cx="1168541" cy="1285875"/>
          </a:xfrm>
          <a:prstGeom prst="arc">
            <a:avLst/>
          </a:prstGeom>
          <a:ln w="28575">
            <a:solidFill>
              <a:srgbClr val="F72585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21" name="Slide Zoom 20">
                <a:extLst>
                  <a:ext uri="{FF2B5EF4-FFF2-40B4-BE49-F238E27FC236}">
                    <a16:creationId xmlns:a16="http://schemas.microsoft.com/office/drawing/2014/main" id="{50626E16-C1E6-D470-8856-76B90A7E0A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6245909"/>
                  </p:ext>
                </p:extLst>
              </p:nvPr>
            </p:nvGraphicFramePr>
            <p:xfrm>
              <a:off x="1018252" y="3892107"/>
              <a:ext cx="2286000" cy="1285875"/>
            </p:xfrm>
            <a:graphic>
              <a:graphicData uri="http://schemas.microsoft.com/office/powerpoint/2016/slidezoom">
                <pslz:sldZm>
                  <pslz:sldZmObj sldId="261" cId="1752451718">
                    <pslz:zmPr id="{1729BA9C-0AA9-4F1C-940A-3FD330C9713E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1" name="Slide Zoom 20"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50626E16-C1E6-D470-8856-76B90A7E0A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8252" y="3892107"/>
                <a:ext cx="2286000" cy="12858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C1F385-C3F6-4A07-A3C8-6D05C35F34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475" y="3867794"/>
            <a:ext cx="2298391" cy="1298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90743C-246D-4F40-9072-B15D094A23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7676" y="3809902"/>
            <a:ext cx="229839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564-*51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2" y="100291"/>
            <a:ext cx="9144000" cy="68207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0B1A9E-03C5-4A65-AE81-0C3DC7E81C2E}"/>
              </a:ext>
            </a:extLst>
          </p:cNvPr>
          <p:cNvSpPr/>
          <p:nvPr/>
        </p:nvSpPr>
        <p:spPr>
          <a:xfrm>
            <a:off x="5314122" y="714375"/>
            <a:ext cx="3613984" cy="2359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1-چالش ها وشکاف والدین وفرزندان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 2-بی عفتی وبی حیایی درنوجوانان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3-اعتیاد به موسیقی ومواد مخدر ومشروبات و...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4-روابط آزاد و غیراخلاقی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5-تمایل به فرهنگ های بیگانه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6-عدم رضایت از هویت جنسی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7-چالش های هویت در نوجوان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D5375D6-15B7-4134-8307-D54D5DE46019}"/>
              </a:ext>
            </a:extLst>
          </p:cNvPr>
          <p:cNvSpPr/>
          <p:nvPr/>
        </p:nvSpPr>
        <p:spPr>
          <a:xfrm>
            <a:off x="215894" y="1073047"/>
            <a:ext cx="2373251" cy="2710827"/>
          </a:xfrm>
          <a:prstGeom prst="rect">
            <a:avLst/>
          </a:prstGeom>
          <a:solidFill>
            <a:srgbClr val="7E45C1"/>
          </a:solidFill>
          <a:ln>
            <a:solidFill>
              <a:srgbClr val="3A0CA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1- بروز تغییرات بدنی و هورمونی در دوران بلوغ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2- فشارهای خانواده، مدرسه، و </a:t>
            </a: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جامعه ناکارآمد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3- فشارهای همسالان و تحریکات آنها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4- ضعف سواد رسانه ای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5- هجمه های انواع فضاهای مجاری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6- عدم توسعه فردی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7- عدم اعتماد به نفس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8- خودباختگی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9- بی انگیزگی و سردرگمی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1000" b="1" dirty="0">
                <a:solidFill>
                  <a:prstClr val="white"/>
                </a:solidFill>
                <a:latin typeface="Century Gothic" panose="020B0502020202020204"/>
                <a:cs typeface="B Mitra" panose="00000400000000000000" pitchFamily="2" charset="-78"/>
              </a:rPr>
              <a:t>10</a:t>
            </a: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- بی هدفی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11- عدم توانایی مدیریت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 </a:t>
            </a: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هیجان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B Mitra" panose="00000400000000000000" pitchFamily="2" charset="-78"/>
              </a:rPr>
              <a:t>12- ظرفیت های حل مسأله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D29970-1CE3-4D8F-9599-3CABA9A72C3E}"/>
              </a:ext>
            </a:extLst>
          </p:cNvPr>
          <p:cNvSpPr/>
          <p:nvPr/>
        </p:nvSpPr>
        <p:spPr>
          <a:xfrm>
            <a:off x="2633042" y="917904"/>
            <a:ext cx="2637183" cy="1325216"/>
          </a:xfrm>
          <a:prstGeom prst="rect">
            <a:avLst/>
          </a:prstGeom>
          <a:solidFill>
            <a:srgbClr val="008A3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 هویت: به معنای احساس منسجم و یکپارچه که فرد نسبت به خود دارد و شامل باورها، ارزش ها و اهداف و نقش های اجتماعی و روابط فرد با دیگران است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نوجوان دچار بی هدفی است در جستجوی استقلال است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900" b="1" dirty="0">
              <a:solidFill>
                <a:prstClr val="white"/>
              </a:solidFill>
              <a:latin typeface="Century Gothic" panose="020B0502020202020204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Arial" panose="020B0604020202020204" pitchFamily="34" charset="0"/>
              </a:rPr>
              <a:t>محدوده ما:  فرا جنسیتی است-محدوده سنی ندارد ولی ما متمرکز روی 12-16 سال هستیم-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7EED3DF-FC38-B125-D105-DA49F91FB79B}"/>
              </a:ext>
            </a:extLst>
          </p:cNvPr>
          <p:cNvSpPr/>
          <p:nvPr/>
        </p:nvSpPr>
        <p:spPr>
          <a:xfrm>
            <a:off x="5531224" y="4181822"/>
            <a:ext cx="3209364" cy="18245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1400" dirty="0">
                <a:cs typeface="2  Titr" panose="00000700000000000000" pitchFamily="2" charset="-78"/>
              </a:rPr>
              <a:t>1- آموزش تمرکز و برنامه ریزی</a:t>
            </a:r>
          </a:p>
          <a:p>
            <a:pPr algn="r"/>
            <a:r>
              <a:rPr lang="fa-IR" sz="1400" dirty="0">
                <a:cs typeface="2  Titr" panose="00000700000000000000" pitchFamily="2" charset="-78"/>
              </a:rPr>
              <a:t>2- مهارت افزایی مدیریت زمان</a:t>
            </a:r>
          </a:p>
          <a:p>
            <a:pPr algn="r"/>
            <a:r>
              <a:rPr lang="fa-IR" sz="1400" dirty="0">
                <a:cs typeface="2  Titr" panose="00000700000000000000" pitchFamily="2" charset="-78"/>
              </a:rPr>
              <a:t>3- خود آگاهی و توسعه فردی</a:t>
            </a:r>
          </a:p>
          <a:p>
            <a:pPr algn="r"/>
            <a:r>
              <a:rPr lang="fa-IR" sz="1400" dirty="0">
                <a:cs typeface="2  Titr" panose="00000700000000000000" pitchFamily="2" charset="-78"/>
              </a:rPr>
              <a:t>4- تکنیک حل مسأله به صورت اکتشافی</a:t>
            </a:r>
          </a:p>
          <a:p>
            <a:pPr algn="r"/>
            <a:r>
              <a:rPr lang="fa-IR" sz="1400" dirty="0">
                <a:cs typeface="2  Titr" panose="00000700000000000000" pitchFamily="2" charset="-78"/>
              </a:rPr>
              <a:t>5- ایجاد موقعیت برای تخلیه هیجانات</a:t>
            </a:r>
          </a:p>
          <a:p>
            <a:pPr algn="r"/>
            <a:r>
              <a:rPr lang="fa-IR" sz="1400" dirty="0">
                <a:cs typeface="2  Titr" panose="00000700000000000000" pitchFamily="2" charset="-78"/>
              </a:rPr>
              <a:t>6- آموزش خانواده در تعامل و رقص نوجوان</a:t>
            </a:r>
          </a:p>
          <a:p>
            <a:pPr algn="r"/>
            <a:r>
              <a:rPr lang="fa-IR" sz="1400" dirty="0">
                <a:cs typeface="2  Titr" panose="00000700000000000000" pitchFamily="2" charset="-78"/>
              </a:rPr>
              <a:t>7- همراهی «رهیار» و مشاور با نوجوان و خانواده او </a:t>
            </a:r>
            <a:endParaRPr lang="en-US" sz="1400" dirty="0">
              <a:cs typeface="2  Titr" panose="000007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2AF228E-ADD0-ECB1-B205-7CF359E8D32E}"/>
              </a:ext>
            </a:extLst>
          </p:cNvPr>
          <p:cNvSpPr/>
          <p:nvPr/>
        </p:nvSpPr>
        <p:spPr>
          <a:xfrm>
            <a:off x="2819396" y="2692672"/>
            <a:ext cx="2342367" cy="3178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400" b="1" dirty="0">
                <a:cs typeface="2  Nazanin" panose="00000400000000000000" pitchFamily="2" charset="-78"/>
              </a:rPr>
              <a:t>  - برای اقدام این ایده نیاز به بازی سازی همراه با چالش می باشد</a:t>
            </a:r>
          </a:p>
          <a:p>
            <a:pPr algn="ctr"/>
            <a:r>
              <a:rPr lang="fa-IR" sz="1400" b="1" dirty="0">
                <a:cs typeface="2  Nazanin" panose="00000400000000000000" pitchFamily="2" charset="-78"/>
              </a:rPr>
              <a:t> - نیاز به خانواده آگاه و همراه در یک فرایند جذاب</a:t>
            </a:r>
          </a:p>
          <a:p>
            <a:pPr algn="ctr"/>
            <a:r>
              <a:rPr lang="fa-IR" sz="1400" b="1" dirty="0">
                <a:cs typeface="2  Nazanin" panose="00000400000000000000" pitchFamily="2" charset="-78"/>
              </a:rPr>
              <a:t>-ویژه نوجوان 12- 16 سال</a:t>
            </a:r>
          </a:p>
          <a:p>
            <a:pPr algn="ctr"/>
            <a:r>
              <a:rPr lang="fa-IR" sz="1400" b="1" dirty="0">
                <a:cs typeface="2  Nazanin" panose="00000400000000000000" pitchFamily="2" charset="-78"/>
              </a:rPr>
              <a:t> -قابلیت اجرا در مدارس ، مراکز فرهنگی، فرزندان ارگان های دولتی و غیر دولتی</a:t>
            </a:r>
          </a:p>
          <a:p>
            <a:pPr algn="ctr"/>
            <a:r>
              <a:rPr lang="fa-IR" sz="1400" b="1" dirty="0">
                <a:cs typeface="2  Nazanin" panose="00000400000000000000" pitchFamily="2" charset="-78"/>
              </a:rPr>
              <a:t>معرفی رهیار متخصص برای نوجوان</a:t>
            </a:r>
          </a:p>
          <a:p>
            <a:pPr algn="ctr"/>
            <a:endParaRPr lang="fa-IR" sz="1400" b="1" dirty="0">
              <a:cs typeface="2  Nazanin" panose="000004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C29A920-1B91-4B5F-2D69-431A73B62C90}"/>
              </a:ext>
            </a:extLst>
          </p:cNvPr>
          <p:cNvSpPr/>
          <p:nvPr/>
        </p:nvSpPr>
        <p:spPr>
          <a:xfrm>
            <a:off x="246776" y="4168588"/>
            <a:ext cx="2254377" cy="19722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1200" b="1" dirty="0">
                <a:solidFill>
                  <a:schemeClr val="tx1"/>
                </a:solidFill>
                <a:cs typeface="2  Nazanin" panose="00000400000000000000" pitchFamily="2" charset="-78"/>
              </a:rPr>
              <a:t>1- طراحی و اجرای رویداد ماجرا مبتنی بر «توسعه فردی – حل مسأله اکتشافی- اعتماد به نفس و خودآگاهی بر اساس نظریه هوش هشتگانه «گاردنر»</a:t>
            </a:r>
          </a:p>
          <a:p>
            <a:pPr algn="r"/>
            <a:r>
              <a:rPr lang="fa-IR" sz="1200" b="1" dirty="0">
                <a:solidFill>
                  <a:schemeClr val="tx1"/>
                </a:solidFill>
                <a:cs typeface="2  Nazanin" panose="00000400000000000000" pitchFamily="2" charset="-78"/>
              </a:rPr>
              <a:t>2- بازی سازی برای تخلیه هیجانات </a:t>
            </a:r>
          </a:p>
          <a:p>
            <a:pPr algn="r"/>
            <a:r>
              <a:rPr lang="fa-IR" sz="1200" b="1" dirty="0">
                <a:solidFill>
                  <a:schemeClr val="tx1"/>
                </a:solidFill>
                <a:cs typeface="2  Nazanin" panose="00000400000000000000" pitchFamily="2" charset="-78"/>
              </a:rPr>
              <a:t>3- توانممند کردن مربیان و رهیاران </a:t>
            </a:r>
          </a:p>
          <a:p>
            <a:pPr algn="r"/>
            <a:r>
              <a:rPr lang="fa-IR" sz="1200" b="1" dirty="0">
                <a:solidFill>
                  <a:schemeClr val="tx1"/>
                </a:solidFill>
                <a:cs typeface="2  Nazanin" panose="00000400000000000000" pitchFamily="2" charset="-78"/>
              </a:rPr>
              <a:t>4-  ارتباط با والدین </a:t>
            </a:r>
          </a:p>
          <a:p>
            <a:pPr algn="r"/>
            <a:r>
              <a:rPr lang="fa-IR" sz="1200" b="1" dirty="0">
                <a:solidFill>
                  <a:schemeClr val="tx1"/>
                </a:solidFill>
                <a:cs typeface="2  Nazanin" panose="00000400000000000000" pitchFamily="2" charset="-78"/>
              </a:rPr>
              <a:t>5- تعامل با مدارس در اراده نمودار رشد شخصیتی</a:t>
            </a:r>
            <a:endParaRPr lang="en-US" sz="1200" b="1" dirty="0">
              <a:solidFill>
                <a:schemeClr val="tx1"/>
              </a:solidFill>
              <a:cs typeface="2  Nazanin" panose="000004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287695E-97B8-5415-AC57-E662593726DD}"/>
              </a:ext>
            </a:extLst>
          </p:cNvPr>
          <p:cNvSpPr/>
          <p:nvPr/>
        </p:nvSpPr>
        <p:spPr>
          <a:xfrm>
            <a:off x="246776" y="6234953"/>
            <a:ext cx="7180729" cy="4572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/>
              <a:t>چالش های هویت در نوجوان:1-رویداد ماجرا2-حضور وهمراهی رهیاربرای پشتیبان هویتی 3-برگزاری کارگاه والدین4-آموزش رشدیابی واستعدادیابی نوجوانان ویژه معلمان ومربیان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C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xmlns="" id="{18EAA57F-D0A9-26E4-EE04-84DA90EE5E15}"/>
              </a:ext>
            </a:extLst>
          </p:cNvPr>
          <p:cNvSpPr/>
          <p:nvPr/>
        </p:nvSpPr>
        <p:spPr>
          <a:xfrm>
            <a:off x="2208497" y="4820283"/>
            <a:ext cx="5145869" cy="940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000" dirty="0">
                <a:solidFill>
                  <a:schemeClr val="tx1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گروه علمی فرهنگی نو  نوا</a:t>
            </a:r>
            <a:endParaRPr lang="en-US" sz="1350" dirty="0">
              <a:solidFill>
                <a:schemeClr val="tx1"/>
              </a:solidFill>
              <a:latin typeface="Ray Black" panose="02000504000000020004" pitchFamily="2" charset="-78"/>
              <a:cs typeface="Ray Black" panose="02000504000000020004" pitchFamily="2" charset="-78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7D10BD08-8C61-7E67-F50C-B2B5EE4A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038174" y="3223318"/>
            <a:ext cx="1281974" cy="4904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67B51D-60E9-571B-DCEF-F0975DD8BC60}"/>
              </a:ext>
            </a:extLst>
          </p:cNvPr>
          <p:cNvSpPr txBox="1"/>
          <p:nvPr/>
        </p:nvSpPr>
        <p:spPr>
          <a:xfrm>
            <a:off x="1644161" y="2827579"/>
            <a:ext cx="585567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4500" dirty="0">
                <a:solidFill>
                  <a:srgbClr val="F72585"/>
                </a:solidFill>
                <a:latin typeface="Ray Black" panose="02000504000000020004" pitchFamily="2" charset="-78"/>
                <a:cs typeface="Ray Black" panose="02000504000000020004" pitchFamily="2" charset="-78"/>
              </a:rPr>
              <a:t>از صبوری شما سپاس گزارم...</a:t>
            </a:r>
            <a:endParaRPr lang="en-US" sz="4500" dirty="0">
              <a:solidFill>
                <a:srgbClr val="F7258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92" y="574158"/>
            <a:ext cx="6858000" cy="41038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4049" y="737755"/>
            <a:ext cx="6142487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a-IR" sz="2000" b="1" cap="none" spc="0" dirty="0" smtClean="0">
                <a:ln>
                  <a:solidFill>
                    <a:schemeClr val="tx1"/>
                  </a:solidFill>
                </a:ln>
                <a:effectLst/>
              </a:rPr>
              <a:t>تشکر ویژه از مسیولین گرامی وداوران محترم جشنواره نوآورانه تبلیغی</a:t>
            </a:r>
          </a:p>
          <a:p>
            <a:pPr algn="ctr"/>
            <a:r>
              <a:rPr lang="fa-IR" sz="2000" b="1" dirty="0" smtClean="0">
                <a:ln>
                  <a:solidFill>
                    <a:schemeClr val="tx1"/>
                  </a:solidFill>
                </a:ln>
              </a:rPr>
              <a:t>نیازمند حمایت معنوی دفترتبلیغات اسلامی هستیم</a:t>
            </a:r>
          </a:p>
          <a:p>
            <a:pPr algn="ctr"/>
            <a:r>
              <a:rPr lang="fa-IR" sz="2000" b="1" dirty="0" smtClean="0">
                <a:ln>
                  <a:solidFill>
                    <a:schemeClr val="tx1"/>
                  </a:solidFill>
                </a:ln>
              </a:rPr>
              <a:t>خواستار همکاری بیشتر مراکز فعال در امور تربیتی</a:t>
            </a:r>
            <a:endParaRPr lang="en-US" sz="2000" b="1" cap="none" spc="0" dirty="0">
              <a:ln>
                <a:solidFill>
                  <a:schemeClr val="tx1"/>
                </a:solidFill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9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25401640"/>
              </p:ext>
            </p:extLst>
          </p:nvPr>
        </p:nvGraphicFramePr>
        <p:xfrm>
          <a:off x="592282" y="446809"/>
          <a:ext cx="2919846" cy="6037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59" y="68938"/>
            <a:ext cx="5185814" cy="683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2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" y="0"/>
            <a:ext cx="9144000" cy="6858000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06814925"/>
              </p:ext>
            </p:extLst>
          </p:nvPr>
        </p:nvGraphicFramePr>
        <p:xfrm>
          <a:off x="519544" y="238991"/>
          <a:ext cx="8146473" cy="6338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" y="911830"/>
            <a:ext cx="3397828" cy="561366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0789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8ED9490-E4E6-6820-DF0D-4C7EE4B12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تصویر 2">
            <a:extLst>
              <a:ext uri="{FF2B5EF4-FFF2-40B4-BE49-F238E27FC236}">
                <a16:creationId xmlns:a16="http://schemas.microsoft.com/office/drawing/2014/main" xmlns="" id="{00F6B3D1-E07E-E14A-6A21-B4F61000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" y="-108857"/>
            <a:ext cx="9044938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19856982"/>
              </p:ext>
            </p:extLst>
          </p:nvPr>
        </p:nvGraphicFramePr>
        <p:xfrm>
          <a:off x="-2941616" y="432384"/>
          <a:ext cx="14835845" cy="5993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995" y="2466753"/>
            <a:ext cx="3304902" cy="26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0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09993" y="1730817"/>
            <a:ext cx="15632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ea typeface="Arial Unicode MS" panose="020B0604020202020204" pitchFamily="34" charset="-128"/>
                <a:cs typeface="Aldhabi" panose="01000000000000000000" pitchFamily="2" charset="-78"/>
              </a:rPr>
              <a:t>ماجرا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ea typeface="Arial Unicode MS" panose="020B0604020202020204" pitchFamily="34" charset="-128"/>
              <a:cs typeface="Aldhabi" panose="010000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5091" y="5502228"/>
            <a:ext cx="10598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ا</a:t>
            </a:r>
            <a:r>
              <a:rPr lang="fa-I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کتشافی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03641" y="5995448"/>
            <a:ext cx="74814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ea typeface="Arial Unicode MS" panose="020B0604020202020204" pitchFamily="34" charset="-128"/>
                <a:cs typeface="Aldhabi" panose="01000000000000000000" pitchFamily="2" charset="-78"/>
              </a:rPr>
              <a:t>م</a:t>
            </a:r>
            <a:r>
              <a:rPr lang="fa-IR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ea typeface="Arial Unicode MS" panose="020B0604020202020204" pitchFamily="34" charset="-128"/>
                <a:cs typeface="Aldhabi" panose="01000000000000000000" pitchFamily="2" charset="-78"/>
              </a:rPr>
              <a:t>اموریت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ea typeface="Arial Unicode MS" panose="020B0604020202020204" pitchFamily="34" charset="-128"/>
              <a:cs typeface="Aldhabi" panose="010000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6393" y="4511726"/>
            <a:ext cx="7505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ea typeface="Arial Unicode MS" panose="020B0604020202020204" pitchFamily="34" charset="-128"/>
                <a:cs typeface="Aldhabi" panose="01000000000000000000" pitchFamily="2" charset="-78"/>
              </a:rPr>
              <a:t>ر</a:t>
            </a:r>
            <a:r>
              <a:rPr lang="fa-IR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ea typeface="Arial Unicode MS" panose="020B0604020202020204" pitchFamily="34" charset="-128"/>
                <a:cs typeface="Aldhabi" panose="01000000000000000000" pitchFamily="2" charset="-78"/>
              </a:rPr>
              <a:t>ازگونه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ea typeface="Arial Unicode MS" panose="020B0604020202020204" pitchFamily="34" charset="-128"/>
              <a:cs typeface="Aldhabi" panose="010000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84965" y="4917453"/>
            <a:ext cx="126682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ea typeface="Arial Unicode MS" panose="020B0604020202020204" pitchFamily="34" charset="-128"/>
                <a:cs typeface="Aldhabi" panose="01000000000000000000" pitchFamily="2" charset="-78"/>
              </a:rPr>
              <a:t>ج</a:t>
            </a: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ea typeface="Arial Unicode MS" panose="020B0604020202020204" pitchFamily="34" charset="-128"/>
                <a:cs typeface="Aldhabi" panose="01000000000000000000" pitchFamily="2" charset="-78"/>
              </a:rPr>
              <a:t>هان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ea typeface="Arial Unicode MS" panose="020B0604020202020204" pitchFamily="34" charset="-128"/>
              <a:cs typeface="Aldhabi" panose="010000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78933" y="3721278"/>
            <a:ext cx="11476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ea typeface="Arial Unicode MS" panose="020B0604020202020204" pitchFamily="34" charset="-128"/>
                <a:cs typeface="Aldhabi" panose="01000000000000000000" pitchFamily="2" charset="-78"/>
              </a:rPr>
              <a:t>ا</a:t>
            </a:r>
            <a:r>
              <a:rPr lang="fa-IR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ea typeface="Arial Unicode MS" panose="020B0604020202020204" pitchFamily="34" charset="-128"/>
                <a:cs typeface="Aldhabi" panose="01000000000000000000" pitchFamily="2" charset="-78"/>
              </a:rPr>
              <a:t>نسان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ea typeface="Arial Unicode MS" panose="020B0604020202020204" pitchFamily="34" charset="-12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467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" y="2959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300059" y="1304411"/>
            <a:ext cx="103982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a-IR" sz="2800" dirty="0" smtClean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n-US" sz="3200" b="0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63080007"/>
              </p:ext>
            </p:extLst>
          </p:nvPr>
        </p:nvGraphicFramePr>
        <p:xfrm>
          <a:off x="765544" y="871870"/>
          <a:ext cx="7581014" cy="5560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343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02364801"/>
              </p:ext>
            </p:extLst>
          </p:nvPr>
        </p:nvGraphicFramePr>
        <p:xfrm>
          <a:off x="-5683877" y="1526048"/>
          <a:ext cx="21082571" cy="413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3829" y="-3005953"/>
            <a:ext cx="1758880" cy="7591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22889">
            <a:off x="-8232866" y="1330646"/>
            <a:ext cx="13466584" cy="41041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29071" y="-134974"/>
            <a:ext cx="705667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مقدمات ولوازم فعالیت</a:t>
            </a:r>
            <a:endParaRPr lang="en-US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126090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usiness Proposition Canvas by Slidesgo">
  <a:themeElements>
    <a:clrScheme name="Simple Light">
      <a:dk1>
        <a:srgbClr val="000000"/>
      </a:dk1>
      <a:lt1>
        <a:srgbClr val="FFFFFF"/>
      </a:lt1>
      <a:dk2>
        <a:srgbClr val="4E4F54"/>
      </a:dk2>
      <a:lt2>
        <a:srgbClr val="009CCC"/>
      </a:lt2>
      <a:accent1>
        <a:srgbClr val="F25945"/>
      </a:accent1>
      <a:accent2>
        <a:srgbClr val="F0D331"/>
      </a:accent2>
      <a:accent3>
        <a:srgbClr val="C0DA4C"/>
      </a:accent3>
      <a:accent4>
        <a:srgbClr val="FFFFFF"/>
      </a:accent4>
      <a:accent5>
        <a:srgbClr val="009CCC"/>
      </a:accent5>
      <a:accent6>
        <a:srgbClr val="F2594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1477</Words>
  <Application>Microsoft Office PowerPoint</Application>
  <PresentationFormat>On-screen Show (4:3)</PresentationFormat>
  <Paragraphs>398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54" baseType="lpstr">
      <vt:lpstr>Vazir</vt:lpstr>
      <vt:lpstr>B Titr</vt:lpstr>
      <vt:lpstr>B Nazanin</vt:lpstr>
      <vt:lpstr>Calibri Light</vt:lpstr>
      <vt:lpstr>Ray Light</vt:lpstr>
      <vt:lpstr>Aptos</vt:lpstr>
      <vt:lpstr>Arial</vt:lpstr>
      <vt:lpstr>Century Gothic</vt:lpstr>
      <vt:lpstr>Andalus</vt:lpstr>
      <vt:lpstr>Wingdings</vt:lpstr>
      <vt:lpstr>IRANSans</vt:lpstr>
      <vt:lpstr>Aldhabi</vt:lpstr>
      <vt:lpstr>Montserrat</vt:lpstr>
      <vt:lpstr>B Jadid</vt:lpstr>
      <vt:lpstr>Calibri</vt:lpstr>
      <vt:lpstr>Ray Medium</vt:lpstr>
      <vt:lpstr>Ray Black</vt:lpstr>
      <vt:lpstr>맑은 고딕</vt:lpstr>
      <vt:lpstr>2  Titr</vt:lpstr>
      <vt:lpstr>Montserrat Medium</vt:lpstr>
      <vt:lpstr>Arial Unicode MS</vt:lpstr>
      <vt:lpstr>B Mitra</vt:lpstr>
      <vt:lpstr>Open Sans Light</vt:lpstr>
      <vt:lpstr>Times New Roman</vt:lpstr>
      <vt:lpstr>Estedad Black</vt:lpstr>
      <vt:lpstr>2  Nazanin</vt:lpstr>
      <vt:lpstr>Wingdings 3</vt:lpstr>
      <vt:lpstr>Office Theme</vt:lpstr>
      <vt:lpstr>Ion Boardroom</vt:lpstr>
      <vt:lpstr>1_Ion Boardroom</vt:lpstr>
      <vt:lpstr>Business Proposition Canvas by Slidesgo</vt:lpstr>
      <vt:lpstr>بسوکوبثهاب8غب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پشتیبانی مالی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564-*51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 Ali</dc:creator>
  <cp:lastModifiedBy>stocl l</cp:lastModifiedBy>
  <cp:revision>174</cp:revision>
  <dcterms:created xsi:type="dcterms:W3CDTF">2023-11-21T13:22:19Z</dcterms:created>
  <dcterms:modified xsi:type="dcterms:W3CDTF">2025-02-01T18:42:38Z</dcterms:modified>
</cp:coreProperties>
</file>