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43.xml.rels" ContentType="application/vnd.openxmlformats-package.relationships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_rels/slide1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8.xml" ContentType="application/vnd.openxmlformats-officedocument.theme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3.xml" ContentType="application/vnd.openxmlformats-officedocument.theme+xml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3.jpeg" ContentType="image/jpeg"/>
  <Override PartName="/ppt/media/image14.jpeg" ContentType="image/jpeg"/>
  <Override PartName="/ppt/media/image13.jpeg" ContentType="image/jpeg"/>
  <Override PartName="/ppt/media/image12.jpeg" ContentType="image/jpeg"/>
  <Override PartName="/ppt/media/image11.jpeg" ContentType="image/jpeg"/>
  <Override PartName="/ppt/media/image10.jpeg" ContentType="image/jpeg"/>
  <Override PartName="/ppt/media/image16.jpeg" ContentType="image/jpeg"/>
  <Override PartName="/ppt/media/image15.jpeg" ContentType="image/jpeg"/>
  <Override PartName="/ppt/media/image17.jpeg" ContentType="image/jpeg"/>
  <Override PartName="/ppt/media/image19.jpeg" ContentType="image/jpeg"/>
  <Override PartName="/ppt/media/image18.jpeg" ContentType="image/jpeg"/>
  <Override PartName="/ppt/media/image9.jpeg" ContentType="image/jpeg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1.jpeg" ContentType="image/jpeg"/>
  <Override PartName="/ppt/media/image2.jpeg" ContentType="image/jpeg"/>
  <Override PartName="/ppt/media/image7.jpeg" ContentType="image/jpeg"/>
  <Override PartName="/ppt/media/image8.jpeg" ContentType="image/jpeg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3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540520" y="1991880"/>
            <a:ext cx="4062960" cy="1159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 rtl="1">
              <a:lnSpc>
                <a:spcPct val="100000"/>
              </a:lnSpc>
            </a:pPr>
            <a:r>
              <a:rPr b="1" lang="fa-IR" sz="4800" spc="-1" strike="noStrike">
                <a:solidFill>
                  <a:srgbClr val="2b2c33"/>
                </a:solidFill>
                <a:latin typeface="Arial"/>
                <a:cs typeface="B Yekan"/>
              </a:rPr>
              <a:t>عنوان را بنویسید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457360" y="1583280"/>
            <a:ext cx="4228920" cy="1159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ctr" rtl="1">
              <a:lnSpc>
                <a:spcPct val="100000"/>
              </a:lnSpc>
            </a:pPr>
            <a:r>
              <a:rPr b="1" lang="fa-IR" sz="4000" spc="-1" strike="noStrike">
                <a:solidFill>
                  <a:srgbClr val="2b2c33"/>
                </a:solidFill>
                <a:latin typeface="Arial"/>
                <a:cs typeface="B Yekan"/>
              </a:rPr>
              <a:t>عنوان را بنویسید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 rot="254400">
            <a:off x="3870720" y="1286280"/>
            <a:ext cx="1405800" cy="118440"/>
          </a:xfrm>
          <a:custGeom>
            <a:avLst/>
            <a:gdLst/>
            <a:ahLst/>
            <a:rect l="l" t="t" r="r" b="b"/>
            <a:pathLst>
              <a:path w="82170" h="8963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1628280" y="810720"/>
            <a:ext cx="5887080" cy="44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ctr" rtl="1">
              <a:lnSpc>
                <a:spcPct val="100000"/>
              </a:lnSpc>
            </a:pPr>
            <a:r>
              <a:rPr b="1" lang="fa-IR" sz="2400" spc="-1" strike="noStrike">
                <a:solidFill>
                  <a:srgbClr val="2b2c33"/>
                </a:solidFill>
                <a:latin typeface="Arial"/>
                <a:cs typeface="B Yekan"/>
              </a:rPr>
              <a:t>عنوان را بنویسید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/>
          </p:nvPr>
        </p:nvSpPr>
        <p:spPr>
          <a:xfrm>
            <a:off x="4297680" y="4646880"/>
            <a:ext cx="548280" cy="49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E7F3926F-E110-435E-ACF7-EE32069DC848}" type="slidenum">
              <a:rPr b="0" lang="en" sz="1300" spc="-1" strike="noStrike">
                <a:solidFill>
                  <a:srgbClr val="ffffff"/>
                </a:solidFill>
                <a:latin typeface="Patrick Hand"/>
                <a:ea typeface="Patrick Hand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1956960" y="1503360"/>
            <a:ext cx="5229720" cy="25833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85840" indent="-285480" algn="just" rtl="1">
              <a:lnSpc>
                <a:spcPct val="15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fa-IR" sz="1600" spc="-1" strike="noStrike">
                <a:solidFill>
                  <a:srgbClr val="363740"/>
                </a:solidFill>
                <a:latin typeface="Arial"/>
                <a:cs typeface="B Yekan"/>
              </a:rPr>
              <a:t>متن دلخواهتان را بنویسید....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ldNum"/>
          </p:nvPr>
        </p:nvSpPr>
        <p:spPr>
          <a:xfrm>
            <a:off x="4297680" y="4726440"/>
            <a:ext cx="548280" cy="41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AE4013AF-F9EA-4CAD-A2E8-7D123F382A7B}" type="slidenum">
              <a:rPr b="0" lang="en" sz="1300" spc="-1" strike="noStrike">
                <a:solidFill>
                  <a:srgbClr val="98adbe"/>
                </a:solidFill>
                <a:latin typeface="Patrick Hand"/>
                <a:ea typeface="Patrick Hand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3206880" y="1503360"/>
            <a:ext cx="2715840" cy="29430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ctr" rtl="1">
              <a:lnSpc>
                <a:spcPct val="150000"/>
              </a:lnSpc>
            </a:pPr>
            <a:r>
              <a:rPr b="0" lang="fa-IR" sz="1400" spc="-1" strike="noStrike">
                <a:solidFill>
                  <a:srgbClr val="363740"/>
                </a:solidFill>
                <a:latin typeface="Arial"/>
                <a:cs typeface="B Yekan"/>
              </a:rPr>
              <a:t>متن دلخواهتان را بنویسید....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ldNum"/>
          </p:nvPr>
        </p:nvSpPr>
        <p:spPr>
          <a:xfrm>
            <a:off x="4297680" y="4646880"/>
            <a:ext cx="548280" cy="49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E71870C0-F775-47D4-8D78-7DBBE18CFA01}" type="slidenum">
              <a:rPr b="0" lang="en" sz="1300" spc="-1" strike="noStrike">
                <a:solidFill>
                  <a:srgbClr val="ffffff"/>
                </a:solidFill>
                <a:latin typeface="Patrick Hand"/>
                <a:ea typeface="Patrick Hand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 rot="254400">
            <a:off x="3870720" y="1279080"/>
            <a:ext cx="1405800" cy="118440"/>
          </a:xfrm>
          <a:custGeom>
            <a:avLst/>
            <a:gdLst/>
            <a:ahLst/>
            <a:rect l="l" t="t" r="r" b="b"/>
            <a:pathLst>
              <a:path w="82170" h="8963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PlaceHolder 2"/>
          <p:cNvSpPr>
            <a:spLocks noGrp="1"/>
          </p:cNvSpPr>
          <p:nvPr>
            <p:ph type="title"/>
          </p:nvPr>
        </p:nvSpPr>
        <p:spPr>
          <a:xfrm>
            <a:off x="1628280" y="810720"/>
            <a:ext cx="5887080" cy="44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ctr" rtl="1">
              <a:lnSpc>
                <a:spcPct val="100000"/>
              </a:lnSpc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Yekan"/>
              </a:rPr>
              <a:t>عنوان را بنویسید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sldNum"/>
          </p:nvPr>
        </p:nvSpPr>
        <p:spPr>
          <a:xfrm>
            <a:off x="4297680" y="4646880"/>
            <a:ext cx="548280" cy="49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7838B177-8ABA-4559-A92F-F7E754ECB1F3}" type="slidenum">
              <a:rPr b="0" lang="en" sz="1300" spc="-1" strike="noStrike">
                <a:solidFill>
                  <a:srgbClr val="ffffff"/>
                </a:solidFill>
                <a:latin typeface="Patrick Hand"/>
                <a:ea typeface="Patrick Hand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683600" y="1496160"/>
            <a:ext cx="2720880" cy="2849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57200" indent="-380520" algn="r" rtl="1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&gt;"/>
            </a:pPr>
            <a:r>
              <a:rPr b="0" lang="fa-IR" sz="1400" spc="-1" strike="noStrike">
                <a:solidFill>
                  <a:srgbClr val="2b2c33"/>
                </a:solidFill>
                <a:latin typeface="Arial"/>
                <a:cs typeface="B Yekan"/>
              </a:rPr>
              <a:t>متن دلخواه بنویسید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1773720" y="1488240"/>
            <a:ext cx="2720880" cy="2849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57200" indent="-380520" algn="r" rtl="1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&gt;"/>
            </a:pPr>
            <a:r>
              <a:rPr b="0" lang="fa-IR" sz="1400" spc="-1" strike="noStrike">
                <a:solidFill>
                  <a:srgbClr val="2b2c33"/>
                </a:solidFill>
                <a:latin typeface="Arial"/>
                <a:cs typeface="B Yekan"/>
              </a:rPr>
              <a:t>متن دلخواه بنویسید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1876320" y="1420560"/>
            <a:ext cx="2344680" cy="3121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 rtl="1">
              <a:lnSpc>
                <a:spcPct val="100000"/>
              </a:lnSpc>
            </a:pPr>
            <a:r>
              <a:rPr b="1" lang="fa-IR" sz="2000" spc="-1" strike="noStrike">
                <a:solidFill>
                  <a:srgbClr val="2b2c33"/>
                </a:solidFill>
                <a:latin typeface="Arial"/>
                <a:cs typeface="B Yekan"/>
              </a:rPr>
              <a:t>عنوان را بنویسید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sldNum"/>
          </p:nvPr>
        </p:nvSpPr>
        <p:spPr>
          <a:xfrm>
            <a:off x="4297680" y="4646880"/>
            <a:ext cx="548280" cy="49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663461A7-9BC1-4948-91DA-8D848A0B70F5}" type="slidenum">
              <a:rPr b="0" lang="en" sz="1300" spc="-1" strike="noStrike">
                <a:solidFill>
                  <a:srgbClr val="ffffff"/>
                </a:solidFill>
                <a:latin typeface="Patrick Hand"/>
                <a:ea typeface="Patrick Hand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1876320" y="1853640"/>
            <a:ext cx="2344680" cy="20383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57200" indent="-380520" algn="r" rtl="1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&gt;"/>
            </a:pPr>
            <a:r>
              <a:rPr b="0" lang="fa-IR" sz="1400" spc="-1" strike="noStrike">
                <a:solidFill>
                  <a:srgbClr val="363740"/>
                </a:solidFill>
                <a:latin typeface="Arial"/>
                <a:cs typeface="B Yekan"/>
              </a:rPr>
              <a:t>متن دلخواه بنویسید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 rot="571200">
            <a:off x="5594760" y="1312560"/>
            <a:ext cx="1905120" cy="1952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 rot="254400">
            <a:off x="3870720" y="1329840"/>
            <a:ext cx="1405800" cy="118440"/>
          </a:xfrm>
          <a:custGeom>
            <a:avLst/>
            <a:gdLst/>
            <a:ahLst/>
            <a:rect l="l" t="t" r="r" b="b"/>
            <a:pathLst>
              <a:path w="82170" h="8963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PlaceHolder 2"/>
          <p:cNvSpPr>
            <a:spLocks noGrp="1"/>
          </p:cNvSpPr>
          <p:nvPr>
            <p:ph type="sldNum"/>
          </p:nvPr>
        </p:nvSpPr>
        <p:spPr>
          <a:xfrm>
            <a:off x="4297680" y="4646880"/>
            <a:ext cx="548280" cy="49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533C0887-F534-4FAB-8638-1D7F68A81864}" type="slidenum">
              <a:rPr b="0" lang="en" sz="1300" spc="-1" strike="noStrike">
                <a:solidFill>
                  <a:srgbClr val="ffffff"/>
                </a:solidFill>
                <a:latin typeface="Patrick Hand"/>
                <a:ea typeface="Patrick Hand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title"/>
          </p:nvPr>
        </p:nvSpPr>
        <p:spPr>
          <a:xfrm>
            <a:off x="1628280" y="810720"/>
            <a:ext cx="5887080" cy="4453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ctr" rtl="1">
              <a:lnSpc>
                <a:spcPct val="100000"/>
              </a:lnSpc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Yekan"/>
              </a:rPr>
              <a:t>عنوان را بنویسید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sldNum"/>
          </p:nvPr>
        </p:nvSpPr>
        <p:spPr>
          <a:xfrm>
            <a:off x="4297680" y="4646880"/>
            <a:ext cx="548280" cy="49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72B03FB1-084A-40A6-B719-B867C330DDDB}" type="slidenum">
              <a:rPr b="0" lang="en" sz="1300" spc="-1" strike="noStrike">
                <a:solidFill>
                  <a:srgbClr val="ffffff"/>
                </a:solidFill>
                <a:latin typeface="Patrick Hand"/>
                <a:ea typeface="Patrick Hand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1756800" y="1467360"/>
            <a:ext cx="1281600" cy="13478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 rtl="1">
              <a:lnSpc>
                <a:spcPct val="120000"/>
              </a:lnSpc>
              <a:tabLst>
                <a:tab algn="l" pos="0"/>
              </a:tabLst>
            </a:pPr>
            <a:r>
              <a:rPr b="0" lang="fa-IR" sz="1200" spc="-1" strike="noStrike">
                <a:solidFill>
                  <a:srgbClr val="2b2c33"/>
                </a:solidFill>
                <a:latin typeface="Arial"/>
                <a:cs typeface="B Yekan"/>
              </a:rPr>
              <a:t>متن دلخواهتان را بنویسید....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3470400" y="1017720"/>
            <a:ext cx="2195280" cy="31032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8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9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6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7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2623320" y="1688040"/>
            <a:ext cx="4062960" cy="1612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 rtl="1">
              <a:lnSpc>
                <a:spcPct val="100000"/>
              </a:lnSpc>
            </a:pPr>
            <a:r>
              <a:rPr b="1" lang="fa-IR" sz="4800" spc="-1" strike="noStrike">
                <a:solidFill>
                  <a:srgbClr val="2b2c33"/>
                </a:solidFill>
                <a:latin typeface="Arial"/>
                <a:cs typeface="B Yekan"/>
              </a:rPr>
              <a:t>به نام خداوند بخشنده مهربان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1628280" y="707040"/>
            <a:ext cx="5887080" cy="44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ctr" rtl="1">
              <a:lnSpc>
                <a:spcPct val="100000"/>
              </a:lnSpc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Titr"/>
              </a:rPr>
              <a:t>موثرین اصلی این طرح چه افرادی هستن؟!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CustomShape 2"/>
          <p:cNvSpPr/>
          <p:nvPr/>
        </p:nvSpPr>
        <p:spPr>
          <a:xfrm>
            <a:off x="5542200" y="1378080"/>
            <a:ext cx="1794960" cy="170064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1"/>
            <a:stretch>
              <a:fillRect/>
            </a:stretch>
          </a:blipFill>
          <a:ln cap="sq" w="88920">
            <a:solidFill>
              <a:srgbClr val="ffffff"/>
            </a:solidFill>
            <a:miter/>
          </a:ln>
          <a:effectLst>
            <a:outerShdw algn="tl" blurRad="8890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388" name="CustomShape 3"/>
          <p:cNvSpPr/>
          <p:nvPr/>
        </p:nvSpPr>
        <p:spPr>
          <a:xfrm>
            <a:off x="3559680" y="1378080"/>
            <a:ext cx="1801800" cy="170676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2"/>
            <a:stretch>
              <a:fillRect/>
            </a:stretch>
          </a:blipFill>
          <a:ln cap="sq" w="88920">
            <a:solidFill>
              <a:srgbClr val="ffffff"/>
            </a:solidFill>
            <a:miter/>
          </a:ln>
          <a:effectLst>
            <a:outerShdw algn="tl" blurRad="8890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389" name="CustomShape 4"/>
          <p:cNvSpPr/>
          <p:nvPr/>
        </p:nvSpPr>
        <p:spPr>
          <a:xfrm>
            <a:off x="1703160" y="3283560"/>
            <a:ext cx="1666800" cy="1013760"/>
          </a:xfrm>
          <a:prstGeom prst="rect">
            <a:avLst/>
          </a:prstGeom>
          <a:ln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a-IR" sz="1200" spc="-1" strike="noStrike">
                <a:solidFill>
                  <a:srgbClr val="d1420f"/>
                </a:solidFill>
                <a:latin typeface="Arial"/>
                <a:cs typeface="B Titr"/>
              </a:rPr>
              <a:t>حجت الاسلام و المسلمین پاکبازمحمدرضا؛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a-IR" sz="1200" spc="-1" strike="noStrike">
                <a:solidFill>
                  <a:srgbClr val="1d1e22"/>
                </a:solidFill>
                <a:latin typeface="Arial"/>
                <a:cs typeface="B Nazanin"/>
              </a:rPr>
              <a:t>از اصلی ترین ایده پردازان طرح شجره طیبه صالحین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a-IR" sz="1200" spc="-1" strike="noStrike">
                <a:solidFill>
                  <a:srgbClr val="1d1e22"/>
                </a:solidFill>
                <a:latin typeface="Arial"/>
                <a:cs typeface="B Nazanin"/>
              </a:rPr>
              <a:t>استاد سطوح عالی حوزه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90" name="CustomShape 5"/>
          <p:cNvSpPr/>
          <p:nvPr/>
        </p:nvSpPr>
        <p:spPr>
          <a:xfrm>
            <a:off x="3627000" y="3283560"/>
            <a:ext cx="1666800" cy="1013760"/>
          </a:xfrm>
          <a:prstGeom prst="rect">
            <a:avLst/>
          </a:prstGeom>
          <a:ln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a-IR" sz="1200" spc="-1" strike="noStrike">
                <a:solidFill>
                  <a:srgbClr val="d1420f"/>
                </a:solidFill>
                <a:latin typeface="Arial"/>
                <a:cs typeface="B Titr"/>
              </a:rPr>
              <a:t>آیت الله جزایری؛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a-IR" sz="1200" spc="-1" strike="noStrike">
                <a:solidFill>
                  <a:srgbClr val="1d1e22"/>
                </a:solidFill>
                <a:latin typeface="Arial"/>
                <a:cs typeface="B Nazanin"/>
              </a:rPr>
              <a:t>نماینده سابق ولی فقیه در استان خوزستان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a-IR" sz="1200" spc="-1" strike="noStrike">
                <a:solidFill>
                  <a:srgbClr val="1d1e22"/>
                </a:solidFill>
                <a:latin typeface="Arial"/>
                <a:cs typeface="B Nazanin"/>
              </a:rPr>
              <a:t>زعیم حوزه های علمیه خوزستان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91" name="CustomShape 6"/>
          <p:cNvSpPr/>
          <p:nvPr/>
        </p:nvSpPr>
        <p:spPr>
          <a:xfrm>
            <a:off x="5606280" y="3283560"/>
            <a:ext cx="1666800" cy="1013760"/>
          </a:xfrm>
          <a:prstGeom prst="rect">
            <a:avLst/>
          </a:prstGeom>
          <a:ln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a-IR" sz="1200" spc="-1" strike="noStrike">
                <a:solidFill>
                  <a:srgbClr val="d1420f"/>
                </a:solidFill>
                <a:latin typeface="Arial"/>
                <a:cs typeface="B Titr"/>
              </a:rPr>
              <a:t>حجت الاسلام والمسلمین دسمی؛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a-IR" sz="1200" spc="-1" strike="noStrike">
                <a:solidFill>
                  <a:srgbClr val="1d1e22"/>
                </a:solidFill>
                <a:latin typeface="Arial"/>
                <a:cs typeface="B Nazanin"/>
              </a:rPr>
              <a:t>مؤسس شجره طیبه صالحین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a-IR" sz="1200" spc="-1" strike="noStrike">
                <a:solidFill>
                  <a:srgbClr val="1d1e22"/>
                </a:solidFill>
                <a:latin typeface="Arial"/>
                <a:cs typeface="B Nazanin"/>
              </a:rPr>
              <a:t>استاد سطوح عالی حوزه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92" name="CustomShape 7"/>
          <p:cNvSpPr/>
          <p:nvPr/>
        </p:nvSpPr>
        <p:spPr>
          <a:xfrm>
            <a:off x="1568160" y="1344600"/>
            <a:ext cx="1801800" cy="176724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3"/>
            <a:stretch>
              <a:fillRect l="422083" t="728437" r="553125" b="604921"/>
            </a:stretch>
          </a:blipFill>
          <a:ln cap="sq" w="88920">
            <a:solidFill>
              <a:srgbClr val="ffffff"/>
            </a:solidFill>
            <a:miter/>
          </a:ln>
          <a:effectLst>
            <a:outerShdw algn="tl" blurRad="8890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37" dur="indefinite" restart="never" nodeType="tmRoot">
          <p:childTnLst>
            <p:seq>
              <p:cTn id="138" dur="indefinite" nodeType="mainSeq">
                <p:childTnLst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3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6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1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4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2317680" y="976680"/>
            <a:ext cx="4508280" cy="1159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ctr" rtl="1">
              <a:lnSpc>
                <a:spcPct val="100000"/>
              </a:lnSpc>
            </a:pPr>
            <a:r>
              <a:rPr b="1" lang="fa-IR" sz="4000" spc="-1" strike="noStrike">
                <a:solidFill>
                  <a:srgbClr val="2b2c33"/>
                </a:solidFill>
                <a:latin typeface="Arial"/>
                <a:cs typeface="B Titr"/>
              </a:rPr>
              <a:t>ویژگی های اصلی این طرح چه چیزایی هست؟!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CustomShape 2"/>
          <p:cNvSpPr/>
          <p:nvPr/>
        </p:nvSpPr>
        <p:spPr>
          <a:xfrm>
            <a:off x="1887120" y="2265840"/>
            <a:ext cx="503712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 algn="r" rtl="1">
              <a:lnSpc>
                <a:spcPct val="150000"/>
              </a:lnSpc>
              <a:buClr>
                <a:srgbClr val="000000"/>
              </a:buClr>
              <a:buFont typeface="Wingdings" charset="2"/>
              <a:buChar char="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. همه جانبه</a:t>
            </a:r>
            <a:endParaRPr b="0" lang="en-US" sz="2000" spc="-1" strike="noStrike">
              <a:latin typeface="Arial"/>
            </a:endParaRPr>
          </a:p>
          <a:p>
            <a:pPr marL="343080" indent="-342720" algn="r" rtl="1">
              <a:lnSpc>
                <a:spcPct val="150000"/>
              </a:lnSpc>
              <a:buClr>
                <a:srgbClr val="000000"/>
              </a:buClr>
              <a:buFont typeface="Wingdings" charset="2"/>
              <a:buChar char="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.پیوسته</a:t>
            </a:r>
            <a:endParaRPr b="0" lang="en-US" sz="2000" spc="-1" strike="noStrike">
              <a:latin typeface="Arial"/>
            </a:endParaRPr>
          </a:p>
          <a:p>
            <a:pPr marL="343080" indent="-342720" algn="r" rtl="1">
              <a:lnSpc>
                <a:spcPct val="150000"/>
              </a:lnSpc>
              <a:buClr>
                <a:srgbClr val="000000"/>
              </a:buClr>
              <a:buFont typeface="Wingdings" charset="2"/>
              <a:buChar char="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.ارتباط روحی قوی با متربی</a:t>
            </a:r>
            <a:endParaRPr b="0" lang="en-US" sz="2000" spc="-1" strike="noStrike">
              <a:latin typeface="Arial"/>
            </a:endParaRPr>
          </a:p>
          <a:p>
            <a:pPr marL="343080" indent="-342720" algn="r" rtl="1">
              <a:lnSpc>
                <a:spcPct val="150000"/>
              </a:lnSpc>
              <a:buClr>
                <a:srgbClr val="000000"/>
              </a:buClr>
              <a:buFont typeface="Wingdings" charset="2"/>
              <a:buChar char="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4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.قابلیت توسعه و ظرفیت بالا از جهت کمّی و کیفی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55" dur="indefinite" restart="never" nodeType="tmRoot">
          <p:childTnLst>
            <p:seq>
              <p:cTn id="156" dur="indefinite" nodeType="mainSeq">
                <p:childTnLst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1" dur="500"/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6" dur="500"/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1" dur="500"/>
                                        <p:tgtEl>
                                          <p:spTgt spid="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6" dur="500"/>
                                        <p:tgtEl>
                                          <p:spTgt spid="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2223720" y="706680"/>
            <a:ext cx="46962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 rtl="1">
              <a:lnSpc>
                <a:spcPct val="100000"/>
              </a:lnSpc>
            </a:pPr>
            <a:r>
              <a:rPr b="0" lang="fa-IR" sz="3200" spc="-1" strike="noStrike">
                <a:solidFill>
                  <a:srgbClr val="000000"/>
                </a:solidFill>
                <a:latin typeface="Arial"/>
                <a:cs typeface="B Titr"/>
              </a:rPr>
              <a:t>خب حالا این طرح چی هست؟!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96" name="CustomShape 2"/>
          <p:cNvSpPr/>
          <p:nvPr/>
        </p:nvSpPr>
        <p:spPr>
          <a:xfrm>
            <a:off x="1820520" y="1521360"/>
            <a:ext cx="5502600" cy="37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 algn="r" rtl="1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Nazanin"/>
              </a:rPr>
              <a:t>رئیس جمهور (مسئول مقطع)</a:t>
            </a:r>
            <a:endParaRPr b="0" lang="en-US" sz="2400" spc="-1" strike="noStrike">
              <a:latin typeface="Arial"/>
            </a:endParaRPr>
          </a:p>
          <a:p>
            <a:pPr marL="343080" indent="-342720" algn="r" rtl="1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Nazanin"/>
              </a:rPr>
              <a:t>مسئول ناظر</a:t>
            </a:r>
            <a:endParaRPr b="0" lang="en-US" sz="2400" spc="-1" strike="noStrike">
              <a:latin typeface="Arial"/>
            </a:endParaRPr>
          </a:p>
          <a:p>
            <a:pPr marL="343080" indent="-342720" algn="r" rtl="1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Nazanin"/>
              </a:rPr>
              <a:t>دبیر جلسات هیئت دولت</a:t>
            </a:r>
            <a:endParaRPr b="0" lang="en-US" sz="2400" spc="-1" strike="noStrike">
              <a:latin typeface="Arial"/>
            </a:endParaRPr>
          </a:p>
          <a:p>
            <a:pPr marL="343080" indent="-342720" algn="r" rtl="1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Nazanin"/>
              </a:rPr>
              <a:t>وزارت قرآن و عترت</a:t>
            </a:r>
            <a:endParaRPr b="0" lang="en-US" sz="2400" spc="-1" strike="noStrike">
              <a:latin typeface="Arial"/>
            </a:endParaRPr>
          </a:p>
          <a:p>
            <a:pPr marL="343080" indent="-342720" algn="r" rtl="1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Nazanin"/>
              </a:rPr>
              <a:t>وزارت ورزش و پهلوانی</a:t>
            </a:r>
            <a:endParaRPr b="0" lang="en-US" sz="2400" spc="-1" strike="noStrike">
              <a:latin typeface="Arial"/>
            </a:endParaRPr>
          </a:p>
          <a:p>
            <a:pPr marL="343080" indent="-342720" algn="r" rtl="1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Nazanin"/>
              </a:rPr>
              <a:t>وزارت آموزش و پرورش ( مسئول علمی درسی )</a:t>
            </a:r>
            <a:endParaRPr b="0" lang="en-US" sz="2400" spc="-1" strike="noStrike">
              <a:latin typeface="Arial"/>
            </a:endParaRPr>
          </a:p>
          <a:p>
            <a:pPr marL="343080" indent="-342720" algn="r" rtl="1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Nazanin"/>
              </a:rPr>
              <a:t>سازمان صدا وسیما ( واحد تبلیغات)</a:t>
            </a:r>
            <a:endParaRPr b="0" lang="en-US" sz="2400" spc="-1" strike="noStrike">
              <a:latin typeface="Arial"/>
            </a:endParaRPr>
          </a:p>
          <a:p>
            <a:pPr marL="343080" indent="-342720" algn="r" rtl="1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Nazanin"/>
              </a:rPr>
              <a:t>وزارت تفریح و نشاط اجتماعی</a:t>
            </a:r>
            <a:endParaRPr b="0" lang="en-US" sz="2400" spc="-1" strike="noStrike">
              <a:latin typeface="Arial"/>
            </a:endParaRPr>
          </a:p>
          <a:p>
            <a:pPr algn="r" rtl="1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77" dur="indefinite" restart="never" nodeType="tmRoot">
          <p:childTnLst>
            <p:seq>
              <p:cTn id="178" dur="indefinite" nodeType="mainSeq">
                <p:childTnLst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3" dur="5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8" dur="50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3" dur="500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8" dur="500"/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3" dur="500"/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8" dur="500"/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3" dur="500"/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8" dur="500"/>
                                        <p:tgtEl>
                                          <p:spTgt spid="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2223720" y="706680"/>
            <a:ext cx="46962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 rtl="1">
              <a:lnSpc>
                <a:spcPct val="100000"/>
              </a:lnSpc>
            </a:pPr>
            <a:r>
              <a:rPr b="0" lang="fa-IR" sz="3200" spc="-1" strike="noStrike">
                <a:solidFill>
                  <a:srgbClr val="000000"/>
                </a:solidFill>
                <a:latin typeface="Arial"/>
                <a:cs typeface="B Titr"/>
              </a:rPr>
              <a:t>خب حالا این طرح چی هست؟!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1820520" y="1411920"/>
            <a:ext cx="5502600" cy="41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 algn="r" rtl="1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Nazanin"/>
              </a:rPr>
              <a:t>وزارت جذب وتثبیت</a:t>
            </a:r>
            <a:endParaRPr b="0" lang="en-US" sz="2400" spc="-1" strike="noStrike">
              <a:latin typeface="Arial"/>
            </a:endParaRPr>
          </a:p>
          <a:p>
            <a:pPr marL="343080" indent="-342720" algn="r" rtl="1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Nazanin"/>
              </a:rPr>
              <a:t>وزارت رشد هیئت دولت</a:t>
            </a:r>
            <a:endParaRPr b="0" lang="en-US" sz="2400" spc="-1" strike="noStrike">
              <a:latin typeface="Arial"/>
            </a:endParaRPr>
          </a:p>
          <a:p>
            <a:pPr marL="343080" indent="-342720" algn="r" rtl="1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Nazanin"/>
              </a:rPr>
              <a:t>وزارت برنامه و سیرکلی آموزشی</a:t>
            </a:r>
            <a:endParaRPr b="0" lang="en-US" sz="2400" spc="-1" strike="noStrike">
              <a:latin typeface="Arial"/>
            </a:endParaRPr>
          </a:p>
          <a:p>
            <a:pPr marL="343080" indent="-342720" algn="r" rtl="1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Nazanin"/>
              </a:rPr>
              <a:t>وزارت بازرسی و ارزیابی</a:t>
            </a:r>
            <a:endParaRPr b="0" lang="en-US" sz="2400" spc="-1" strike="noStrike">
              <a:latin typeface="Arial"/>
            </a:endParaRPr>
          </a:p>
          <a:p>
            <a:pPr marL="343080" indent="-342720" algn="r" rtl="1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Nazanin"/>
              </a:rPr>
              <a:t>وزارت اخلاق و امور تربیت اجتماعی</a:t>
            </a:r>
            <a:endParaRPr b="0" lang="en-US" sz="2400" spc="-1" strike="noStrike">
              <a:latin typeface="Arial"/>
            </a:endParaRPr>
          </a:p>
          <a:p>
            <a:pPr marL="343080" indent="-342720" algn="r" rtl="1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Nazanin"/>
              </a:rPr>
              <a:t>وزارت مطالعه و سواد اجتماعی</a:t>
            </a:r>
            <a:endParaRPr b="0" lang="en-US" sz="2400" spc="-1" strike="noStrike">
              <a:latin typeface="Arial"/>
            </a:endParaRPr>
          </a:p>
          <a:p>
            <a:pPr marL="343080" indent="-342720" algn="r" rtl="1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Nazanin"/>
              </a:rPr>
              <a:t>وزارت پشتیبانی و لجستیک</a:t>
            </a:r>
            <a:endParaRPr b="0" lang="en-US" sz="2400" spc="-1" strike="noStrike">
              <a:latin typeface="Arial"/>
            </a:endParaRPr>
          </a:p>
          <a:p>
            <a:pPr marL="343080" indent="-342720" algn="r" rtl="1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Nazanin"/>
              </a:rPr>
              <a:t>وزارت هنر و خلاقیت</a:t>
            </a:r>
            <a:endParaRPr b="0" lang="en-US" sz="2400" spc="-1" strike="noStrike">
              <a:latin typeface="Arial"/>
            </a:endParaRPr>
          </a:p>
          <a:p>
            <a:pPr algn="r" rtl="1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r" rtl="1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r" rtl="1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19" dur="indefinite" restart="never" nodeType="tmRoot">
          <p:childTnLst>
            <p:seq>
              <p:cTn id="220" dur="indefinite" nodeType="mainSeq">
                <p:childTnLst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5" dur="500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0" dur="500"/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5" dur="500"/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0" dur="500"/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5" dur="500"/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0" dur="500"/>
                                        <p:tgtEl>
                                          <p:spTgt spid="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5" dur="500"/>
                                        <p:tgtEl>
                                          <p:spTgt spid="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0" dur="500"/>
                                        <p:tgtEl>
                                          <p:spTgt spid="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2223720" y="706680"/>
            <a:ext cx="46962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 rtl="1">
              <a:lnSpc>
                <a:spcPct val="100000"/>
              </a:lnSpc>
            </a:pPr>
            <a:r>
              <a:rPr b="0" lang="fa-IR" sz="3200" spc="-1" strike="noStrike">
                <a:solidFill>
                  <a:srgbClr val="000000"/>
                </a:solidFill>
                <a:latin typeface="Arial"/>
                <a:cs typeface="B Titr"/>
              </a:rPr>
              <a:t>خب حالا این طرح چی هست؟!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00" name="CustomShape 2"/>
          <p:cNvSpPr/>
          <p:nvPr/>
        </p:nvSpPr>
        <p:spPr>
          <a:xfrm>
            <a:off x="1820520" y="1396440"/>
            <a:ext cx="5502600" cy="265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 algn="r" rtl="1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Nazanin"/>
              </a:rPr>
              <a:t>وزارت امور خانواده</a:t>
            </a:r>
            <a:endParaRPr b="0" lang="en-US" sz="2400" spc="-1" strike="noStrike">
              <a:latin typeface="Arial"/>
            </a:endParaRPr>
          </a:p>
          <a:p>
            <a:pPr marL="343080" indent="-342720" algn="r" rtl="1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Nazanin"/>
              </a:rPr>
              <a:t>وزارت امور مالی و بودجه</a:t>
            </a:r>
            <a:endParaRPr b="0" lang="en-US" sz="2400" spc="-1" strike="noStrike">
              <a:latin typeface="Arial"/>
            </a:endParaRPr>
          </a:p>
          <a:p>
            <a:pPr marL="343080" indent="-342720" algn="r" rtl="1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Nazanin"/>
              </a:rPr>
              <a:t>شهرداری</a:t>
            </a:r>
            <a:endParaRPr b="0" lang="en-US" sz="2400" spc="-1" strike="noStrike">
              <a:latin typeface="Arial"/>
            </a:endParaRPr>
          </a:p>
          <a:p>
            <a:pPr marL="343080" indent="-342720" algn="r" rtl="1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Nazanin"/>
              </a:rPr>
              <a:t>سازمان نظارت بر امور مدارس و مبلغین</a:t>
            </a:r>
            <a:endParaRPr b="0" lang="en-US" sz="2400" spc="-1" strike="noStrike">
              <a:latin typeface="Arial"/>
            </a:endParaRPr>
          </a:p>
          <a:p>
            <a:pPr algn="r" rtl="1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r" rtl="1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r" rtl="1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3960360" y="3293640"/>
            <a:ext cx="1354680" cy="980640"/>
          </a:xfrm>
          <a:prstGeom prst="triangle">
            <a:avLst>
              <a:gd name="adj" fmla="val 50000"/>
            </a:avLst>
          </a:prstGeom>
          <a:ln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402" name="CustomShape 4"/>
          <p:cNvSpPr/>
          <p:nvPr/>
        </p:nvSpPr>
        <p:spPr>
          <a:xfrm>
            <a:off x="4122360" y="3552480"/>
            <a:ext cx="103032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 rtl="1">
              <a:lnSpc>
                <a:spcPct val="100000"/>
              </a:lnSpc>
            </a:pPr>
            <a:r>
              <a:rPr b="0" lang="fa-IR" sz="2000" spc="-1" strike="noStrike">
                <a:solidFill>
                  <a:srgbClr val="d1420f"/>
                </a:solidFill>
                <a:latin typeface="Arial"/>
                <a:cs typeface="B Titr"/>
              </a:rPr>
              <a:t>مثلث</a:t>
            </a:r>
            <a:endParaRPr b="0" lang="en-US" sz="2000" spc="-1" strike="noStrike">
              <a:latin typeface="Arial"/>
            </a:endParaRPr>
          </a:p>
          <a:p>
            <a:pPr algn="ctr" rtl="1">
              <a:lnSpc>
                <a:spcPct val="100000"/>
              </a:lnSpc>
            </a:pPr>
            <a:r>
              <a:rPr b="0" lang="en-US" sz="2000" spc="-1" strike="noStrike">
                <a:solidFill>
                  <a:srgbClr val="d1420f"/>
                </a:solidFill>
                <a:latin typeface="Arial"/>
                <a:ea typeface="Arial"/>
              </a:rPr>
              <a:t> تربیت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3" name="CustomShape 5"/>
          <p:cNvSpPr/>
          <p:nvPr/>
        </p:nvSpPr>
        <p:spPr>
          <a:xfrm>
            <a:off x="3832200" y="2863800"/>
            <a:ext cx="11800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 rtl="1">
              <a:lnSpc>
                <a:spcPct val="100000"/>
              </a:lnSpc>
            </a:pPr>
            <a:r>
              <a:rPr b="0" lang="fa-IR" sz="2000" spc="-1" strike="noStrike">
                <a:solidFill>
                  <a:srgbClr val="000000"/>
                </a:solidFill>
                <a:latin typeface="Arial"/>
                <a:cs typeface="B Titr"/>
              </a:rPr>
              <a:t>منزل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4" name="CustomShape 6"/>
          <p:cNvSpPr/>
          <p:nvPr/>
        </p:nvSpPr>
        <p:spPr>
          <a:xfrm>
            <a:off x="4898880" y="4057560"/>
            <a:ext cx="11800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 rtl="1">
              <a:lnSpc>
                <a:spcPct val="100000"/>
              </a:lnSpc>
            </a:pPr>
            <a:r>
              <a:rPr b="0" lang="fa-IR" sz="2000" spc="-1" strike="noStrike">
                <a:solidFill>
                  <a:srgbClr val="000000"/>
                </a:solidFill>
                <a:latin typeface="Arial"/>
                <a:cs typeface="B Titr"/>
              </a:rPr>
              <a:t>مدرسه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5" name="CustomShape 7"/>
          <p:cNvSpPr/>
          <p:nvPr/>
        </p:nvSpPr>
        <p:spPr>
          <a:xfrm>
            <a:off x="2759040" y="4065120"/>
            <a:ext cx="11800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 rtl="1">
              <a:lnSpc>
                <a:spcPct val="100000"/>
              </a:lnSpc>
            </a:pPr>
            <a:r>
              <a:rPr b="0" lang="fa-IR" sz="2000" spc="-1" strike="noStrike">
                <a:solidFill>
                  <a:srgbClr val="000000"/>
                </a:solidFill>
                <a:latin typeface="Arial"/>
                <a:cs typeface="B Titr"/>
              </a:rPr>
              <a:t>مسجد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61" dur="indefinite" restart="never" nodeType="tmRoot">
          <p:childTnLst>
            <p:seq>
              <p:cTn id="262" dur="indefinite" nodeType="mainSeq">
                <p:childTnLst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7" dur="500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2" dur="500"/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7" dur="500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2" dur="500"/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3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6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9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3000960" y="906120"/>
            <a:ext cx="3100320" cy="822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2400" spc="-1" strike="noStrike">
                <a:solidFill>
                  <a:srgbClr val="ffffff"/>
                </a:solidFill>
                <a:latin typeface="Arial"/>
                <a:cs typeface="B Titr"/>
              </a:rPr>
              <a:t>خب این طرح چه پیش نیاز هایی داره؟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07" name="CustomShape 2"/>
          <p:cNvSpPr/>
          <p:nvPr/>
        </p:nvSpPr>
        <p:spPr>
          <a:xfrm>
            <a:off x="2917800" y="1729080"/>
            <a:ext cx="3299760" cy="345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 algn="r" rtl="1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Titr"/>
              </a:rPr>
              <a:t>مسجد</a:t>
            </a:r>
            <a:endParaRPr b="0" lang="en-US" sz="2400" spc="-1" strike="noStrike">
              <a:latin typeface="Arial"/>
            </a:endParaRPr>
          </a:p>
          <a:p>
            <a:pPr marL="343080" indent="-342720" algn="r" rtl="1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Titr"/>
              </a:rPr>
              <a:t>کادر ( از یک نفر به بالا)</a:t>
            </a:r>
            <a:endParaRPr b="0" lang="en-US" sz="2400" spc="-1" strike="noStrike">
              <a:latin typeface="Arial"/>
            </a:endParaRPr>
          </a:p>
          <a:p>
            <a:pPr marL="343080" indent="-342720" algn="r" rtl="1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Titr"/>
              </a:rPr>
              <a:t>مبانی فکری کادر</a:t>
            </a:r>
            <a:endParaRPr b="0" lang="en-US" sz="2400" spc="-1" strike="noStrike">
              <a:latin typeface="Arial"/>
            </a:endParaRPr>
          </a:p>
          <a:p>
            <a:pPr marL="343080" indent="-342720" algn="r" rtl="1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(کتب آقا، امام خمینی، شهید مطهری، علامه مصباح ومتفکرین امر)</a:t>
            </a:r>
            <a:endParaRPr b="0" lang="en-US" sz="2000" spc="-1" strike="noStrike">
              <a:latin typeface="Arial"/>
            </a:endParaRPr>
          </a:p>
          <a:p>
            <a:pPr algn="r" rtl="1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00" dur="indefinite" restart="never" nodeType="tmRoot">
          <p:childTnLst>
            <p:seq>
              <p:cTn id="301" dur="indefinite" nodeType="mainSeq">
                <p:childTnLst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6" dur="500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1" dur="500"/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6" dur="500"/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1" dur="500"/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3549600" y="1089000"/>
            <a:ext cx="2036160" cy="1013760"/>
          </a:xfrm>
          <a:prstGeom prst="wedgeRoundRectCallout">
            <a:avLst>
              <a:gd name="adj1" fmla="val -42047"/>
              <a:gd name="adj2" fmla="val 73952"/>
              <a:gd name="adj3" fmla="val 16667"/>
            </a:avLst>
          </a:prstGeom>
          <a:ln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50000"/>
              </a:lnSpc>
            </a:pPr>
            <a:r>
              <a:rPr b="0" lang="fa-IR" sz="2000" spc="-1" strike="noStrike">
                <a:solidFill>
                  <a:srgbClr val="ffffff"/>
                </a:solidFill>
                <a:latin typeface="Arial"/>
                <a:cs typeface="B Titr"/>
              </a:rPr>
              <a:t>رقیب شما در این طرح کیست؟</a:t>
            </a: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Arial"/>
              </a:rPr>
              <a:t>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9" name="CustomShape 2"/>
          <p:cNvSpPr/>
          <p:nvPr/>
        </p:nvSpPr>
        <p:spPr>
          <a:xfrm flipH="1">
            <a:off x="3549600" y="2385720"/>
            <a:ext cx="2036160" cy="1529280"/>
          </a:xfrm>
          <a:prstGeom prst="wedgeRoundRectCallout">
            <a:avLst>
              <a:gd name="adj1" fmla="val -44088"/>
              <a:gd name="adj2" fmla="val 58741"/>
              <a:gd name="adj3" fmla="val 16667"/>
            </a:avLst>
          </a:prstGeom>
          <a:ln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rtl="1">
              <a:lnSpc>
                <a:spcPct val="100000"/>
              </a:lnSpc>
            </a:pPr>
            <a:r>
              <a:rPr b="1" lang="fa-IR" sz="2000" spc="-1" strike="noStrike">
                <a:solidFill>
                  <a:srgbClr val="ffffff"/>
                </a:solidFill>
                <a:latin typeface="Arial"/>
                <a:cs typeface="B Titr"/>
              </a:rPr>
              <a:t>در این طرح ما رقیب نداریم</a:t>
            </a:r>
            <a:r>
              <a:rPr b="1" lang="en-US" sz="2000" spc="-1" strike="noStrike">
                <a:solidFill>
                  <a:srgbClr val="ffffff"/>
                </a:solidFill>
                <a:latin typeface="Arial"/>
                <a:ea typeface="Arial"/>
              </a:rPr>
              <a:t>!</a:t>
            </a:r>
            <a:endParaRPr b="0" lang="en-US" sz="2000" spc="-1" strike="noStrike">
              <a:latin typeface="Arial"/>
            </a:endParaRPr>
          </a:p>
          <a:p>
            <a:pPr algn="ctr" rtl="1"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Arial"/>
                <a:ea typeface="Arial"/>
              </a:rPr>
              <a:t> بلکه همسنگر داریم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0" name="CustomShape 3"/>
          <p:cNvSpPr/>
          <p:nvPr/>
        </p:nvSpPr>
        <p:spPr>
          <a:xfrm>
            <a:off x="1755720" y="1521360"/>
            <a:ext cx="1281240" cy="128124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cap="rnd" w="63360">
            <a:solidFill>
              <a:srgbClr val="333333"/>
            </a:solidFill>
            <a:round/>
          </a:ln>
          <a:effectLst>
            <a:outerShdw blurRad="381000" dir="5400000" dist="29196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22" dur="indefinite" restart="never" nodeType="tmRoot">
          <p:childTnLst>
            <p:seq>
              <p:cTn id="323" dur="indefinite" nodeType="mainSeq">
                <p:childTnLst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8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3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extShape 1"/>
          <p:cNvSpPr txBox="1"/>
          <p:nvPr/>
        </p:nvSpPr>
        <p:spPr>
          <a:xfrm>
            <a:off x="858240" y="2589120"/>
            <a:ext cx="7738920" cy="1450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ctr" rtl="1">
              <a:lnSpc>
                <a:spcPct val="100000"/>
              </a:lnSpc>
              <a:tabLst>
                <a:tab algn="l" pos="0"/>
              </a:tabLst>
            </a:pPr>
            <a:r>
              <a:rPr b="1" lang="fa-IR" sz="4000" spc="-1" strike="noStrike">
                <a:solidFill>
                  <a:srgbClr val="ffffff"/>
                </a:solidFill>
                <a:latin typeface="Arial"/>
                <a:cs typeface="0 Esfehan Bold"/>
              </a:rPr>
              <a:t>خدایا چنان کن سرانجام کار</a:t>
            </a:r>
            <a:br/>
            <a:r>
              <a:rPr b="1" lang="fa-IR" sz="4000" spc="-1" strike="noStrike">
                <a:solidFill>
                  <a:srgbClr val="ffffff"/>
                </a:solidFill>
                <a:latin typeface="Arial"/>
                <a:cs typeface="0 Esfehan Bold"/>
              </a:rPr>
              <a:t>که تو خوشنود باشی و ما رستگار</a:t>
            </a:r>
            <a:br/>
            <a:br/>
            <a:r>
              <a:rPr b="1" lang="fa-IR" sz="4000" spc="-1" strike="noStrike">
                <a:solidFill>
                  <a:srgbClr val="ffffff"/>
                </a:solidFill>
                <a:latin typeface="Arial"/>
                <a:cs typeface="0 Esfehan Bold"/>
              </a:rPr>
              <a:t>بر محمد و آل محمد صلوات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2070000" y="873000"/>
            <a:ext cx="5170320" cy="415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 rtl="1">
              <a:lnSpc>
                <a:spcPct val="100000"/>
              </a:lnSpc>
            </a:pPr>
            <a:r>
              <a:rPr b="1" lang="fa-IR" sz="2400" spc="-1" strike="noStrike">
                <a:solidFill>
                  <a:srgbClr val="ffd451"/>
                </a:solidFill>
                <a:latin typeface="Arial"/>
                <a:cs typeface="B Titr"/>
              </a:rPr>
              <a:t>رسول اکرم </a:t>
            </a:r>
            <a:r>
              <a:rPr b="1" lang="fa-IR" sz="900" spc="-1" strike="noStrike">
                <a:solidFill>
                  <a:srgbClr val="ffd451"/>
                </a:solidFill>
                <a:latin typeface="Arial"/>
                <a:cs typeface="B Titr"/>
              </a:rPr>
              <a:t>صلی الله علیه و آله  </a:t>
            </a:r>
            <a:r>
              <a:rPr b="1" lang="fa-IR" sz="2400" spc="-1" strike="noStrike">
                <a:solidFill>
                  <a:srgbClr val="ffd451"/>
                </a:solidFill>
                <a:latin typeface="Arial"/>
                <a:cs typeface="B Titr"/>
              </a:rPr>
              <a:t>خطاب به امیرالمومنین </a:t>
            </a:r>
            <a:r>
              <a:rPr b="1" lang="fa-IR" sz="900" spc="-1" strike="noStrike">
                <a:solidFill>
                  <a:srgbClr val="ffd451"/>
                </a:solidFill>
                <a:latin typeface="Arial"/>
                <a:cs typeface="B Titr"/>
              </a:rPr>
              <a:t>علیه السلام 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TextShape 2"/>
          <p:cNvSpPr txBox="1"/>
          <p:nvPr/>
        </p:nvSpPr>
        <p:spPr>
          <a:xfrm>
            <a:off x="2211120" y="1288080"/>
            <a:ext cx="5028840" cy="1080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 rtl="1">
              <a:lnSpc>
                <a:spcPct val="15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a-IR" sz="2000" spc="-1" strike="noStrike">
                <a:solidFill>
                  <a:srgbClr val="393b44"/>
                </a:solidFill>
                <a:latin typeface="Arial"/>
                <a:cs typeface="B Nazanin"/>
              </a:rPr>
              <a:t>اگر یک نفر به دست تو هدایت شود برای تو بهتر از آن چیزی است که خورشید بر آن می تابد.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58" name="CustomShape 3"/>
          <p:cNvSpPr/>
          <p:nvPr/>
        </p:nvSpPr>
        <p:spPr>
          <a:xfrm>
            <a:off x="1508040" y="2442600"/>
            <a:ext cx="6501960" cy="6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ctr" rtl="1">
              <a:lnSpc>
                <a:spcPct val="100000"/>
              </a:lnSpc>
            </a:pPr>
            <a:r>
              <a:rPr b="1" lang="fa-IR" sz="2400" spc="-1" strike="noStrike">
                <a:solidFill>
                  <a:srgbClr val="ffd451"/>
                </a:solidFill>
                <a:latin typeface="Arial"/>
                <a:cs typeface="B Titr"/>
              </a:rPr>
              <a:t>شهید سعید صوفی زاده</a:t>
            </a:r>
            <a:r>
              <a:rPr b="1" lang="en-US" sz="1600" spc="-1" strike="noStrike">
                <a:solidFill>
                  <a:srgbClr val="ffd451"/>
                </a:solidFill>
                <a:latin typeface="Arial"/>
                <a:ea typeface="Arial"/>
              </a:rPr>
              <a:t>( فرمانده پایگاه حبیب ابن مظاهر)</a:t>
            </a:r>
            <a:r>
              <a:rPr b="1" lang="en-US" sz="2400" spc="-1" strike="noStrike">
                <a:solidFill>
                  <a:srgbClr val="ffd451"/>
                </a:solidFill>
                <a:latin typeface="Arial"/>
                <a:ea typeface="Arial"/>
              </a:rPr>
              <a:t>: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9" name="TextShape 4"/>
          <p:cNvSpPr txBox="1"/>
          <p:nvPr/>
        </p:nvSpPr>
        <p:spPr>
          <a:xfrm>
            <a:off x="2244600" y="3022920"/>
            <a:ext cx="5028840" cy="1856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 rtl="1">
              <a:lnSpc>
                <a:spcPct val="15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a-IR" sz="2000" spc="-1" strike="noStrike">
                <a:solidFill>
                  <a:srgbClr val="393b44"/>
                </a:solidFill>
                <a:latin typeface="Arial"/>
                <a:cs typeface="B Nazanin"/>
              </a:rPr>
              <a:t>مساجد را خالی نگذارید که هر چه بوجود می آید از اول کار با آمدن به مسجد شروع میشود.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" dur="10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" dur="1000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2457360" y="1583280"/>
            <a:ext cx="4228920" cy="1159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2457360" y="2840040"/>
            <a:ext cx="4228920" cy="7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362" name="CustomShape 3"/>
          <p:cNvSpPr/>
          <p:nvPr/>
        </p:nvSpPr>
        <p:spPr>
          <a:xfrm>
            <a:off x="0" y="0"/>
            <a:ext cx="9143640" cy="5143320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363" name="Picture 4" descr=""/>
          <p:cNvPicPr/>
          <p:nvPr/>
        </p:nvPicPr>
        <p:blipFill>
          <a:blip r:embed="rId1"/>
          <a:stretch/>
        </p:blipFill>
        <p:spPr>
          <a:xfrm>
            <a:off x="1722960" y="0"/>
            <a:ext cx="5143320" cy="5143320"/>
          </a:xfrm>
          <a:prstGeom prst="rect">
            <a:avLst/>
          </a:prstGeom>
          <a:ln>
            <a:noFill/>
          </a:ln>
        </p:spPr>
      </p:pic>
      <p:pic>
        <p:nvPicPr>
          <p:cNvPr id="364" name="Picture 5" descr=""/>
          <p:cNvPicPr/>
          <p:nvPr/>
        </p:nvPicPr>
        <p:blipFill>
          <a:blip r:embed="rId2"/>
          <a:stretch/>
        </p:blipFill>
        <p:spPr>
          <a:xfrm>
            <a:off x="1722960" y="0"/>
            <a:ext cx="5143320" cy="5143320"/>
          </a:xfrm>
          <a:prstGeom prst="rect">
            <a:avLst/>
          </a:prstGeom>
          <a:ln>
            <a:noFill/>
          </a:ln>
        </p:spPr>
      </p:pic>
      <p:pic>
        <p:nvPicPr>
          <p:cNvPr id="365" name="Picture 7" descr=""/>
          <p:cNvPicPr/>
          <p:nvPr/>
        </p:nvPicPr>
        <p:blipFill>
          <a:blip r:embed="rId3"/>
          <a:stretch/>
        </p:blipFill>
        <p:spPr>
          <a:xfrm>
            <a:off x="1722960" y="96480"/>
            <a:ext cx="5143320" cy="5143320"/>
          </a:xfrm>
          <a:prstGeom prst="rect">
            <a:avLst/>
          </a:prstGeom>
          <a:ln>
            <a:noFill/>
          </a:ln>
        </p:spPr>
      </p:pic>
      <p:pic>
        <p:nvPicPr>
          <p:cNvPr id="366" name="Picture 8" descr=""/>
          <p:cNvPicPr/>
          <p:nvPr/>
        </p:nvPicPr>
        <p:blipFill>
          <a:blip r:embed="rId4"/>
          <a:stretch/>
        </p:blipFill>
        <p:spPr>
          <a:xfrm>
            <a:off x="1722960" y="26640"/>
            <a:ext cx="5143320" cy="5143320"/>
          </a:xfrm>
          <a:prstGeom prst="rect">
            <a:avLst/>
          </a:prstGeom>
          <a:ln>
            <a:noFill/>
          </a:ln>
        </p:spPr>
      </p:pic>
      <p:pic>
        <p:nvPicPr>
          <p:cNvPr id="367" name="Picture 9" descr=""/>
          <p:cNvPicPr/>
          <p:nvPr/>
        </p:nvPicPr>
        <p:blipFill>
          <a:blip r:embed="rId5"/>
          <a:stretch/>
        </p:blipFill>
        <p:spPr>
          <a:xfrm>
            <a:off x="1722960" y="-69480"/>
            <a:ext cx="5143320" cy="5143320"/>
          </a:xfrm>
          <a:prstGeom prst="rect">
            <a:avLst/>
          </a:prstGeom>
          <a:ln>
            <a:noFill/>
          </a:ln>
        </p:spPr>
      </p:pic>
      <p:pic>
        <p:nvPicPr>
          <p:cNvPr id="368" name="Picture 6" descr=""/>
          <p:cNvPicPr/>
          <p:nvPr/>
        </p:nvPicPr>
        <p:blipFill>
          <a:blip r:embed="rId6"/>
          <a:stretch/>
        </p:blipFill>
        <p:spPr>
          <a:xfrm>
            <a:off x="1722960" y="0"/>
            <a:ext cx="5143320" cy="5143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0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5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1722600" y="1783440"/>
            <a:ext cx="5698440" cy="258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 rtl="1">
              <a:lnSpc>
                <a:spcPct val="150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fa-IR" sz="3600" spc="-1" strike="noStrike">
                <a:solidFill>
                  <a:srgbClr val="363740"/>
                </a:solidFill>
                <a:latin typeface="Arial"/>
                <a:cs typeface="B Titr"/>
              </a:rPr>
              <a:t>شیوه تربیتِ تشکیلاتیِ مسجد محور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algn="ctr" rtl="1">
              <a:lnSpc>
                <a:spcPct val="150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en-US" sz="3600" spc="-1" strike="noStrike">
                <a:solidFill>
                  <a:srgbClr val="363740"/>
                </a:solidFill>
                <a:latin typeface="Arial"/>
                <a:ea typeface="Arial"/>
              </a:rPr>
              <a:t>(گرایش کودک و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CustomShape 2"/>
          <p:cNvSpPr/>
          <p:nvPr/>
        </p:nvSpPr>
        <p:spPr>
          <a:xfrm>
            <a:off x="2019960" y="829440"/>
            <a:ext cx="4879080" cy="814320"/>
          </a:xfrm>
          <a:prstGeom prst="roundRect">
            <a:avLst>
              <a:gd name="adj" fmla="val 16667"/>
            </a:avLst>
          </a:prstGeom>
          <a:ln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a-IR" sz="3200" spc="-1" strike="noStrike">
                <a:solidFill>
                  <a:srgbClr val="ffffff"/>
                </a:solidFill>
                <a:latin typeface="Arial"/>
                <a:cs typeface="B Titr"/>
              </a:rPr>
              <a:t>طرح مون چیه؟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Arial"/>
              </a:rPr>
              <a:t>!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3000960" y="906120"/>
            <a:ext cx="3100320" cy="12214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2800" spc="-1" strike="noStrike">
                <a:solidFill>
                  <a:srgbClr val="ffffff"/>
                </a:solidFill>
                <a:latin typeface="Arial"/>
                <a:cs typeface="B Titr"/>
              </a:rPr>
              <a:t>این طرح قراره چه مشکلی رو حل کنه؟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72" name="CustomShape 2"/>
          <p:cNvSpPr/>
          <p:nvPr/>
        </p:nvSpPr>
        <p:spPr>
          <a:xfrm>
            <a:off x="3000960" y="2244600"/>
            <a:ext cx="3100320" cy="12214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2720" algn="r" rtl="1">
              <a:lnSpc>
                <a:spcPct val="100000"/>
              </a:lnSpc>
              <a:buClr>
                <a:srgbClr val="000000"/>
              </a:buClr>
              <a:buFont typeface="Wingdings" charset="2"/>
              <a:buChar char=""/>
            </a:pPr>
            <a:r>
              <a:rPr b="0" lang="fa-IR" sz="2400" spc="-1" strike="noStrike">
                <a:solidFill>
                  <a:srgbClr val="393b44"/>
                </a:solidFill>
                <a:latin typeface="Arial"/>
                <a:cs typeface="0 Koodak Bold"/>
              </a:rPr>
              <a:t>رفع معضلات اجتماعی، فکری و اخلاقی کودک و و نوجوان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73" name="CustomShape 3"/>
          <p:cNvSpPr/>
          <p:nvPr/>
        </p:nvSpPr>
        <p:spPr>
          <a:xfrm>
            <a:off x="3000960" y="3582720"/>
            <a:ext cx="3100320" cy="9388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2720" algn="r" rtl="1">
              <a:lnSpc>
                <a:spcPct val="100000"/>
              </a:lnSpc>
              <a:buClr>
                <a:srgbClr val="000000"/>
              </a:buClr>
              <a:buFont typeface="Wingdings" charset="2"/>
              <a:buChar char=""/>
            </a:pPr>
            <a:r>
              <a:rPr b="0" lang="fa-IR" sz="2400" spc="-1" strike="noStrike">
                <a:solidFill>
                  <a:srgbClr val="393b44"/>
                </a:solidFill>
                <a:latin typeface="Arial"/>
                <a:cs typeface="0 Koodak Bold"/>
              </a:rPr>
              <a:t>ایجاد انس با مسجد و روحانیت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68" dur="indefinite" restart="never" nodeType="tmRoot">
          <p:childTnLst>
            <p:seq>
              <p:cTn id="69" dur="indefinite" nodeType="mainSeq">
                <p:childTnLst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4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1429920" y="798120"/>
            <a:ext cx="5835240" cy="81432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a-IR" sz="3200" spc="-1" strike="noStrike">
                <a:solidFill>
                  <a:srgbClr val="ffffff"/>
                </a:solidFill>
                <a:latin typeface="Arial"/>
                <a:cs typeface="B Titr"/>
              </a:rPr>
              <a:t>چطور میخوایم این مشکل رو حل کنیم؟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75" name="CustomShape 2"/>
          <p:cNvSpPr/>
          <p:nvPr/>
        </p:nvSpPr>
        <p:spPr>
          <a:xfrm>
            <a:off x="2007360" y="1845360"/>
            <a:ext cx="4704480" cy="961200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2400" spc="-1" strike="noStrike">
                <a:solidFill>
                  <a:srgbClr val="ffffff"/>
                </a:solidFill>
                <a:latin typeface="Arial"/>
                <a:cs typeface="0 Koodak Bold"/>
              </a:rPr>
              <a:t>ایجاد یک فضای سالم همه جانبه برای تربیت و رشد دانش آموز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76" name="CustomShape 3"/>
          <p:cNvSpPr/>
          <p:nvPr/>
        </p:nvSpPr>
        <p:spPr>
          <a:xfrm>
            <a:off x="2007360" y="2971800"/>
            <a:ext cx="4704480" cy="961200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2400" spc="-1" strike="noStrike">
                <a:solidFill>
                  <a:srgbClr val="ffffff"/>
                </a:solidFill>
                <a:latin typeface="Arial"/>
                <a:cs typeface="0 Koodak Bold"/>
              </a:rPr>
              <a:t>حل مشکلات و رفع  نیاز ها در برهه های مختلف زندگی او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84" dur="indefinite" restart="never" nodeType="tmRoot">
          <p:childTnLst>
            <p:seq>
              <p:cTn id="85" dur="indefinite" nodeType="mainSeq">
                <p:childTnLst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3865320" y="1280160"/>
            <a:ext cx="3682080" cy="2977560"/>
          </a:xfrm>
          <a:prstGeom prst="rect">
            <a:avLst/>
          </a:prstGeom>
          <a:ln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rtl="1">
              <a:lnSpc>
                <a:spcPct val="100000"/>
              </a:lnSpc>
            </a:pPr>
            <a:r>
              <a:rPr b="1" lang="fa-IR" sz="2600" spc="-1" strike="noStrike">
                <a:solidFill>
                  <a:srgbClr val="d1420f"/>
                </a:solidFill>
                <a:latin typeface="Arial"/>
                <a:cs typeface="B Nazanin"/>
              </a:rPr>
              <a:t>آیت الله حق شناس (ره):</a:t>
            </a:r>
            <a:endParaRPr b="0" lang="en-US" sz="2600" spc="-1" strike="noStrike">
              <a:latin typeface="Arial"/>
            </a:endParaRPr>
          </a:p>
          <a:p>
            <a:pPr algn="just" rtl="1">
              <a:lnSpc>
                <a:spcPct val="100000"/>
              </a:lnSpc>
            </a:pPr>
            <a:r>
              <a:rPr b="1" lang="fa-IR" sz="2600" spc="-1" strike="noStrike">
                <a:solidFill>
                  <a:srgbClr val="393b44"/>
                </a:solidFill>
                <a:latin typeface="Arial"/>
                <a:cs typeface="B Nazanin"/>
              </a:rPr>
              <a:t>راحت ترین راه تربیت این است که پدر، دست خانواده را بگیرد و به مسجد بیاورد .... بدون زحمت خود به خود بچه ها بار می آیند.انسان میبیند بچه بعد از مدتی نماز میخواند و...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378" name="CustomShape 2"/>
          <p:cNvSpPr/>
          <p:nvPr/>
        </p:nvSpPr>
        <p:spPr>
          <a:xfrm>
            <a:off x="1471320" y="1055880"/>
            <a:ext cx="2174760" cy="3201840"/>
          </a:xfrm>
          <a:prstGeom prst="snip2DiagRect">
            <a:avLst>
              <a:gd name="adj1" fmla="val 0"/>
              <a:gd name="adj2" fmla="val 16667"/>
            </a:avLst>
          </a:prstGeom>
          <a:blipFill rotWithShape="0">
            <a:blip r:embed="rId1"/>
            <a:stretch>
              <a:fillRect/>
            </a:stretch>
          </a:blipFill>
          <a:ln cap="sq" w="88920">
            <a:solidFill>
              <a:srgbClr val="ffffff"/>
            </a:solidFill>
            <a:miter/>
          </a:ln>
          <a:effectLst>
            <a:outerShdw algn="tl" blurRad="8890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1612800" y="648360"/>
            <a:ext cx="2892600" cy="52812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2200" spc="-1" strike="noStrike">
                <a:solidFill>
                  <a:srgbClr val="ffffff"/>
                </a:solidFill>
                <a:latin typeface="Arial"/>
                <a:cs typeface="B Titr"/>
              </a:rPr>
              <a:t>ثمره نهایی این طرح چیه؟!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80" name="CustomShape 2"/>
          <p:cNvSpPr/>
          <p:nvPr/>
        </p:nvSpPr>
        <p:spPr>
          <a:xfrm>
            <a:off x="1612800" y="1176840"/>
            <a:ext cx="2892600" cy="297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 rtl="1">
              <a:lnSpc>
                <a:spcPct val="15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.تقلیل مفاسد اخلاقی و مشکلات اجتماعی شهر و محله</a:t>
            </a:r>
            <a:endParaRPr b="0" lang="en-US" sz="1800" spc="-1" strike="noStrike">
              <a:latin typeface="Arial"/>
            </a:endParaRPr>
          </a:p>
          <a:p>
            <a:pPr algn="ctr" rtl="1">
              <a:lnSpc>
                <a:spcPct val="15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---</a:t>
            </a:r>
            <a:endParaRPr b="0" lang="en-US" sz="1800" spc="-1" strike="noStrike">
              <a:latin typeface="Arial"/>
            </a:endParaRPr>
          </a:p>
          <a:p>
            <a:pPr algn="r" rtl="1">
              <a:lnSpc>
                <a:spcPct val="15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b="0" lang="fa-IR" sz="1600" spc="-1" strike="noStrike">
                <a:solidFill>
                  <a:srgbClr val="000000"/>
                </a:solidFill>
                <a:latin typeface="Arial"/>
                <a:cs typeface="B Titr"/>
              </a:rPr>
              <a:t>تربیت جوان مومن انقلابی پا به کار</a:t>
            </a:r>
            <a:endParaRPr b="0" lang="en-US" sz="1600" spc="-1" strike="noStrike">
              <a:latin typeface="Arial"/>
            </a:endParaRPr>
          </a:p>
          <a:p>
            <a:pPr algn="r" rtl="1">
              <a:lnSpc>
                <a:spcPct val="15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(انسان مومن تکلیف گرا)</a:t>
            </a:r>
            <a:endParaRPr b="0" lang="en-US" sz="1800" spc="-1" strike="noStrike">
              <a:latin typeface="Arial"/>
            </a:endParaRPr>
          </a:p>
          <a:p>
            <a:pPr algn="ctr" rtl="1">
              <a:lnSpc>
                <a:spcPct val="15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---</a:t>
            </a:r>
            <a:endParaRPr b="0" lang="en-US" sz="1800" spc="-1" strike="noStrike">
              <a:latin typeface="Arial"/>
            </a:endParaRPr>
          </a:p>
          <a:p>
            <a:pPr algn="r" rtl="1">
              <a:lnSpc>
                <a:spcPct val="15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.کادر سازی برای مساجد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81" name="Picture 11" descr=""/>
          <p:cNvPicPr/>
          <p:nvPr/>
        </p:nvPicPr>
        <p:blipFill>
          <a:blip r:embed="rId1"/>
          <a:stretch/>
        </p:blipFill>
        <p:spPr>
          <a:xfrm rot="541800">
            <a:off x="4750920" y="1117080"/>
            <a:ext cx="3574080" cy="2567880"/>
          </a:xfrm>
          <a:prstGeom prst="rect">
            <a:avLst/>
          </a:prstGeom>
          <a:ln>
            <a:noFill/>
          </a:ln>
        </p:spPr>
      </p:pic>
      <p:pic>
        <p:nvPicPr>
          <p:cNvPr id="382" name="Picture 9" descr=""/>
          <p:cNvPicPr/>
          <p:nvPr/>
        </p:nvPicPr>
        <p:blipFill>
          <a:blip r:embed="rId2"/>
          <a:stretch/>
        </p:blipFill>
        <p:spPr>
          <a:xfrm rot="541800">
            <a:off x="4750920" y="1117080"/>
            <a:ext cx="3574080" cy="2567880"/>
          </a:xfrm>
          <a:prstGeom prst="rect">
            <a:avLst/>
          </a:prstGeom>
          <a:ln>
            <a:noFill/>
          </a:ln>
        </p:spPr>
      </p:pic>
      <p:pic>
        <p:nvPicPr>
          <p:cNvPr id="383" name="Picture 10" descr=""/>
          <p:cNvPicPr/>
          <p:nvPr/>
        </p:nvPicPr>
        <p:blipFill>
          <a:blip r:embed="rId3"/>
          <a:stretch/>
        </p:blipFill>
        <p:spPr>
          <a:xfrm rot="541800">
            <a:off x="4750560" y="1117080"/>
            <a:ext cx="3574080" cy="2562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8" dur="indefinite" restart="never" nodeType="tmRoot">
          <p:childTnLst>
            <p:seq>
              <p:cTn id="99" dur="indefinite" nodeType="mainSeq">
                <p:childTnLst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" dur="500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7" dur="500"/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500"/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5" dur="500"/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8" dur="500"/>
                                        <p:tgtEl>
                                          <p:spTgt spid="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1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6" dur="500"/>
                                        <p:tgtEl>
                                          <p:spTgt spid="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9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1628280" y="810720"/>
            <a:ext cx="5887080" cy="44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a-IR" sz="2400" spc="-1" strike="noStrike">
                <a:solidFill>
                  <a:srgbClr val="000000"/>
                </a:solidFill>
                <a:latin typeface="Arial"/>
                <a:cs typeface="B Titr"/>
              </a:rPr>
              <a:t>نفرات تحت تاثیر این طرح چند نفر هستن؟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!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85" name="Table 2"/>
          <p:cNvGraphicFramePr/>
          <p:nvPr/>
        </p:nvGraphicFramePr>
        <p:xfrm>
          <a:off x="2146680" y="1651680"/>
          <a:ext cx="4954680" cy="2403000"/>
        </p:xfrm>
        <a:graphic>
          <a:graphicData uri="http://schemas.openxmlformats.org/drawingml/2006/table">
            <a:tbl>
              <a:tblPr/>
              <a:tblGrid>
                <a:gridCol w="1238760"/>
                <a:gridCol w="1238760"/>
                <a:gridCol w="1238760"/>
                <a:gridCol w="1238760"/>
              </a:tblGrid>
              <a:tr h="600480">
                <a:tc>
                  <a:txBody>
                    <a:bodyPr lIns="91080" rIns="91080" tIns="68400" bIns="68400" anchor="ctr">
                      <a:noAutofit/>
                    </a:bodyPr>
                    <a:p>
                      <a:pPr algn="ctr" rtl="1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a-IR" sz="1800" spc="-1" strike="noStrike">
                          <a:solidFill>
                            <a:srgbClr val="393b44"/>
                          </a:solidFill>
                          <a:latin typeface="Patrick Hand"/>
                          <a:cs typeface="B Yekan"/>
                        </a:rPr>
                        <a:t>متوسطه دوم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8adbe"/>
                      </a:solidFill>
                    </a:lnL>
                    <a:lnR w="9360">
                      <a:solidFill>
                        <a:srgbClr val="98adbe"/>
                      </a:solidFill>
                    </a:lnR>
                    <a:lnT w="9360">
                      <a:solidFill>
                        <a:srgbClr val="98adbe"/>
                      </a:solidFill>
                    </a:lnT>
                    <a:lnB w="9360">
                      <a:solidFill>
                        <a:srgbClr val="98adbe"/>
                      </a:solidFill>
                    </a:lnB>
                    <a:noFill/>
                  </a:tcPr>
                </a:tc>
                <a:tc>
                  <a:txBody>
                    <a:bodyPr lIns="91080" rIns="91080" tIns="68400" bIns="68400" anchor="ctr">
                      <a:noAutofit/>
                    </a:bodyPr>
                    <a:p>
                      <a:pPr algn="ctr" rtl="1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a-IR" sz="1800" spc="-1" strike="noStrike">
                          <a:solidFill>
                            <a:srgbClr val="393b44"/>
                          </a:solidFill>
                          <a:latin typeface="Patrick Hand"/>
                          <a:cs typeface="B Yekan"/>
                        </a:rPr>
                        <a:t>متوسطه اول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8adbe"/>
                      </a:solidFill>
                    </a:lnL>
                    <a:lnR w="9360">
                      <a:solidFill>
                        <a:srgbClr val="98adbe"/>
                      </a:solidFill>
                    </a:lnR>
                    <a:lnT w="9360">
                      <a:solidFill>
                        <a:srgbClr val="98adbe"/>
                      </a:solidFill>
                    </a:lnT>
                    <a:lnB w="9360">
                      <a:solidFill>
                        <a:srgbClr val="98adbe"/>
                      </a:solidFill>
                    </a:lnB>
                    <a:noFill/>
                  </a:tcPr>
                </a:tc>
                <a:tc>
                  <a:txBody>
                    <a:bodyPr lIns="91080" rIns="91080" tIns="68400" bIns="68400" anchor="ctr">
                      <a:noAutofit/>
                    </a:bodyPr>
                    <a:p>
                      <a:pPr algn="ctr" rtl="1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a-IR" sz="1800" spc="-1" strike="noStrike">
                          <a:solidFill>
                            <a:srgbClr val="393b44"/>
                          </a:solidFill>
                          <a:latin typeface="Patrick Hand"/>
                          <a:cs typeface="B Yekan"/>
                        </a:rPr>
                        <a:t>دبستان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8adbe"/>
                      </a:solidFill>
                    </a:lnL>
                    <a:lnR w="9360">
                      <a:solidFill>
                        <a:srgbClr val="98adbe"/>
                      </a:solidFill>
                    </a:lnR>
                    <a:lnT w="9360">
                      <a:solidFill>
                        <a:srgbClr val="98adbe"/>
                      </a:solidFill>
                    </a:lnT>
                    <a:lnB w="9360">
                      <a:solidFill>
                        <a:srgbClr val="98adb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8adbe"/>
                      </a:solidFill>
                    </a:lnL>
                    <a:lnR w="9360">
                      <a:solidFill>
                        <a:srgbClr val="98adbe"/>
                      </a:solidFill>
                    </a:lnR>
                    <a:lnT w="9360">
                      <a:solidFill>
                        <a:srgbClr val="98adbe"/>
                      </a:solidFill>
                    </a:lnT>
                    <a:lnB w="9360">
                      <a:solidFill>
                        <a:srgbClr val="98adbe"/>
                      </a:solidFill>
                    </a:lnB>
                    <a:noFill/>
                  </a:tcPr>
                </a:tc>
              </a:tr>
              <a:tr h="600480">
                <a:tc>
                  <a:txBody>
                    <a:bodyPr lIns="91080" rIns="91080" tIns="68400" b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393b44"/>
                          </a:solidFill>
                          <a:latin typeface="Arial"/>
                          <a:ea typeface="Patrick Hand"/>
                        </a:rPr>
                        <a:t>50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8adbe"/>
                      </a:solidFill>
                    </a:lnL>
                    <a:lnR w="9360">
                      <a:solidFill>
                        <a:srgbClr val="98adbe"/>
                      </a:solidFill>
                    </a:lnR>
                    <a:lnT w="9360">
                      <a:solidFill>
                        <a:srgbClr val="98adbe"/>
                      </a:solidFill>
                    </a:lnT>
                    <a:lnB w="9360">
                      <a:solidFill>
                        <a:srgbClr val="98adbe"/>
                      </a:solidFill>
                    </a:lnB>
                    <a:noFill/>
                  </a:tcPr>
                </a:tc>
                <a:tc>
                  <a:txBody>
                    <a:bodyPr lIns="91080" rIns="91080" tIns="68400" b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393b44"/>
                          </a:solidFill>
                          <a:latin typeface="Arial"/>
                          <a:ea typeface="Patrick Hand"/>
                        </a:rPr>
                        <a:t>70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8adbe"/>
                      </a:solidFill>
                    </a:lnL>
                    <a:lnR w="9360">
                      <a:solidFill>
                        <a:srgbClr val="98adbe"/>
                      </a:solidFill>
                    </a:lnR>
                    <a:lnT w="9360">
                      <a:solidFill>
                        <a:srgbClr val="98adbe"/>
                      </a:solidFill>
                    </a:lnT>
                    <a:lnB w="9360">
                      <a:solidFill>
                        <a:srgbClr val="98adbe"/>
                      </a:solidFill>
                    </a:lnB>
                    <a:noFill/>
                  </a:tcPr>
                </a:tc>
                <a:tc>
                  <a:txBody>
                    <a:bodyPr lIns="91080" rIns="91080" tIns="68400" b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393b44"/>
                          </a:solidFill>
                          <a:latin typeface="Arial"/>
                          <a:ea typeface="Patrick Hand"/>
                        </a:rPr>
                        <a:t>50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8adbe"/>
                      </a:solidFill>
                    </a:lnL>
                    <a:lnR w="9360">
                      <a:solidFill>
                        <a:srgbClr val="98adbe"/>
                      </a:solidFill>
                    </a:lnR>
                    <a:lnT w="9360">
                      <a:solidFill>
                        <a:srgbClr val="98adbe"/>
                      </a:solidFill>
                    </a:lnT>
                    <a:lnB w="9360">
                      <a:solidFill>
                        <a:srgbClr val="98adbe"/>
                      </a:solidFill>
                    </a:lnB>
                    <a:noFill/>
                  </a:tcPr>
                </a:tc>
                <a:tc>
                  <a:txBody>
                    <a:bodyPr lIns="91080" rIns="91080" tIns="68400" bIns="68400" anchor="ctr">
                      <a:noAutofit/>
                    </a:bodyPr>
                    <a:p>
                      <a:pPr algn="ctr" rtl="1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a-IR" sz="1800" spc="-1" strike="noStrike">
                          <a:solidFill>
                            <a:srgbClr val="393b44"/>
                          </a:solidFill>
                          <a:latin typeface="Patrick Hand"/>
                          <a:cs typeface="B Yekan"/>
                        </a:rPr>
                        <a:t>خاص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8adbe"/>
                      </a:solidFill>
                    </a:lnL>
                    <a:lnR w="9360">
                      <a:solidFill>
                        <a:srgbClr val="98adbe"/>
                      </a:solidFill>
                    </a:lnR>
                    <a:lnT w="9360">
                      <a:solidFill>
                        <a:srgbClr val="98adbe"/>
                      </a:solidFill>
                    </a:lnT>
                    <a:lnB w="9360">
                      <a:solidFill>
                        <a:srgbClr val="98adbe"/>
                      </a:solidFill>
                    </a:lnB>
                    <a:noFill/>
                  </a:tcPr>
                </a:tc>
              </a:tr>
              <a:tr h="600480">
                <a:tc>
                  <a:txBody>
                    <a:bodyPr lIns="91080" rIns="91080" tIns="68400" b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393b44"/>
                          </a:solidFill>
                          <a:latin typeface="Arial"/>
                          <a:ea typeface="Patrick Hand"/>
                        </a:rPr>
                        <a:t>800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8adbe"/>
                      </a:solidFill>
                    </a:lnL>
                    <a:lnR w="9360">
                      <a:solidFill>
                        <a:srgbClr val="98adbe"/>
                      </a:solidFill>
                    </a:lnR>
                    <a:lnT w="9360">
                      <a:solidFill>
                        <a:srgbClr val="98adbe"/>
                      </a:solidFill>
                    </a:lnT>
                    <a:lnB w="9360">
                      <a:solidFill>
                        <a:srgbClr val="98adbe"/>
                      </a:solidFill>
                    </a:lnB>
                    <a:noFill/>
                  </a:tcPr>
                </a:tc>
                <a:tc>
                  <a:txBody>
                    <a:bodyPr lIns="91080" rIns="91080" tIns="68400" b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393b44"/>
                          </a:solidFill>
                          <a:latin typeface="Arial"/>
                          <a:ea typeface="Patrick Hand"/>
                        </a:rPr>
                        <a:t>1000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8adbe"/>
                      </a:solidFill>
                    </a:lnL>
                    <a:lnR w="9360">
                      <a:solidFill>
                        <a:srgbClr val="98adbe"/>
                      </a:solidFill>
                    </a:lnR>
                    <a:lnT w="9360">
                      <a:solidFill>
                        <a:srgbClr val="98adbe"/>
                      </a:solidFill>
                    </a:lnT>
                    <a:lnB w="9360">
                      <a:solidFill>
                        <a:srgbClr val="98adbe"/>
                      </a:solidFill>
                    </a:lnB>
                    <a:noFill/>
                  </a:tcPr>
                </a:tc>
                <a:tc>
                  <a:txBody>
                    <a:bodyPr lIns="91080" rIns="91080" tIns="68400" b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393b44"/>
                          </a:solidFill>
                          <a:latin typeface="Arial"/>
                          <a:ea typeface="Patrick Hand"/>
                        </a:rPr>
                        <a:t>900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8adbe"/>
                      </a:solidFill>
                    </a:lnL>
                    <a:lnR w="9360">
                      <a:solidFill>
                        <a:srgbClr val="98adbe"/>
                      </a:solidFill>
                    </a:lnR>
                    <a:lnT w="9360">
                      <a:solidFill>
                        <a:srgbClr val="98adbe"/>
                      </a:solidFill>
                    </a:lnT>
                    <a:lnB w="9360">
                      <a:solidFill>
                        <a:srgbClr val="98adbe"/>
                      </a:solidFill>
                    </a:lnB>
                    <a:noFill/>
                  </a:tcPr>
                </a:tc>
                <a:tc>
                  <a:txBody>
                    <a:bodyPr lIns="91080" rIns="91080" tIns="68400" bIns="68400" anchor="ctr">
                      <a:noAutofit/>
                    </a:bodyPr>
                    <a:p>
                      <a:pPr algn="ctr" rtl="1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a-IR" sz="1800" spc="-1" strike="noStrike">
                          <a:solidFill>
                            <a:srgbClr val="393b44"/>
                          </a:solidFill>
                          <a:latin typeface="Patrick Hand"/>
                          <a:cs typeface="B Yekan"/>
                        </a:rPr>
                        <a:t>عام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8adbe"/>
                      </a:solidFill>
                    </a:lnL>
                    <a:lnR w="9360">
                      <a:solidFill>
                        <a:srgbClr val="98adbe"/>
                      </a:solidFill>
                    </a:lnR>
                    <a:lnT w="9360">
                      <a:solidFill>
                        <a:srgbClr val="98adbe"/>
                      </a:solidFill>
                    </a:lnT>
                    <a:lnB w="9360">
                      <a:solidFill>
                        <a:srgbClr val="98adbe"/>
                      </a:solidFill>
                    </a:lnB>
                    <a:noFill/>
                  </a:tcPr>
                </a:tc>
              </a:tr>
              <a:tr h="601560">
                <a:tc>
                  <a:txBody>
                    <a:bodyPr lIns="91080" rIns="91080" tIns="68400" b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393b44"/>
                          </a:solidFill>
                          <a:latin typeface="Arial"/>
                          <a:ea typeface="Patrick Hand"/>
                        </a:rPr>
                        <a:t>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8adbe"/>
                      </a:solidFill>
                    </a:lnL>
                    <a:lnR w="9360">
                      <a:solidFill>
                        <a:srgbClr val="98adbe"/>
                      </a:solidFill>
                    </a:lnR>
                    <a:lnT w="9360">
                      <a:solidFill>
                        <a:srgbClr val="98adbe"/>
                      </a:solidFill>
                    </a:lnT>
                    <a:lnB w="9360">
                      <a:solidFill>
                        <a:srgbClr val="98adbe"/>
                      </a:solidFill>
                    </a:lnB>
                    <a:noFill/>
                  </a:tcPr>
                </a:tc>
                <a:tc>
                  <a:txBody>
                    <a:bodyPr lIns="91080" rIns="91080" tIns="68400" b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393b44"/>
                          </a:solidFill>
                          <a:latin typeface="Arial"/>
                          <a:ea typeface="Patrick Hand"/>
                        </a:rPr>
                        <a:t>15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8adbe"/>
                      </a:solidFill>
                    </a:lnL>
                    <a:lnR w="9360">
                      <a:solidFill>
                        <a:srgbClr val="98adbe"/>
                      </a:solidFill>
                    </a:lnR>
                    <a:lnT w="9360">
                      <a:solidFill>
                        <a:srgbClr val="98adbe"/>
                      </a:solidFill>
                    </a:lnT>
                    <a:lnB w="9360">
                      <a:solidFill>
                        <a:srgbClr val="98adbe"/>
                      </a:solidFill>
                    </a:lnB>
                    <a:noFill/>
                  </a:tcPr>
                </a:tc>
                <a:tc>
                  <a:txBody>
                    <a:bodyPr lIns="91080" rIns="91080" tIns="68400" b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393b44"/>
                          </a:solidFill>
                          <a:latin typeface="Arial"/>
                          <a:ea typeface="Patrick Hand"/>
                        </a:rPr>
                        <a:t>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8adbe"/>
                      </a:solidFill>
                    </a:lnL>
                    <a:lnR w="9360">
                      <a:solidFill>
                        <a:srgbClr val="98adbe"/>
                      </a:solidFill>
                    </a:lnR>
                    <a:lnT w="9360">
                      <a:solidFill>
                        <a:srgbClr val="98adbe"/>
                      </a:solidFill>
                    </a:lnT>
                    <a:lnB w="9360">
                      <a:solidFill>
                        <a:srgbClr val="98adbe"/>
                      </a:solidFill>
                    </a:lnB>
                    <a:noFill/>
                  </a:tcPr>
                </a:tc>
                <a:tc>
                  <a:txBody>
                    <a:bodyPr lIns="91080" rIns="91080" tIns="68400" bIns="68400" anchor="ctr">
                      <a:noAutofit/>
                    </a:bodyPr>
                    <a:p>
                      <a:pPr algn="ctr" rtl="1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a-IR" sz="1800" spc="-1" strike="noStrike">
                          <a:solidFill>
                            <a:srgbClr val="393b44"/>
                          </a:solidFill>
                          <a:latin typeface="Patrick Hand"/>
                          <a:cs typeface="B Yekan"/>
                        </a:rPr>
                        <a:t>کادر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8adbe"/>
                      </a:solidFill>
                    </a:lnL>
                    <a:lnR w="9360">
                      <a:solidFill>
                        <a:srgbClr val="98adbe"/>
                      </a:solidFill>
                    </a:lnR>
                    <a:lnT w="9360">
                      <a:solidFill>
                        <a:srgbClr val="98adbe"/>
                      </a:solidFill>
                    </a:lnT>
                    <a:lnB w="9360">
                      <a:solidFill>
                        <a:srgbClr val="98adbe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30" dur="indefinite" restart="never" nodeType="tmRoot">
          <p:childTnLst>
            <p:seq>
              <p:cTn id="131" dur="indefinite" nodeType="mainSeq">
                <p:childTnLst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13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8adbe"/>
      </a:dk2>
      <a:lt2>
        <a:srgbClr val="cdd6dd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451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8adbe"/>
      </a:dk2>
      <a:lt2>
        <a:srgbClr val="cdd6dd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451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8adbe"/>
      </a:dk2>
      <a:lt2>
        <a:srgbClr val="cdd6dd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451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8adbe"/>
      </a:dk2>
      <a:lt2>
        <a:srgbClr val="cdd6dd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451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8adbe"/>
      </a:dk2>
      <a:lt2>
        <a:srgbClr val="cdd6dd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451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8adbe"/>
      </a:dk2>
      <a:lt2>
        <a:srgbClr val="cdd6dd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451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8adbe"/>
      </a:dk2>
      <a:lt2>
        <a:srgbClr val="cdd6dd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451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8adbe"/>
      </a:dk2>
      <a:lt2>
        <a:srgbClr val="cdd6dd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451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8adbe"/>
      </a:dk2>
      <a:lt2>
        <a:srgbClr val="cdd6dd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451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5306</TotalTime>
  <Application>LibreOfficeDev/6.4.7.2$Linux_X86_64 LibreOffice_project/</Application>
  <Words>512</Words>
  <Paragraphs>93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rashasite.ir</dc:creator>
  <dc:description/>
  <dc:language>en-US</dc:language>
  <cp:lastModifiedBy>ya zahra</cp:lastModifiedBy>
  <dcterms:modified xsi:type="dcterms:W3CDTF">2025-01-15T21:50:50Z</dcterms:modified>
  <cp:revision>65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15</vt:i4>
  </property>
  <property fmtid="{D5CDD505-2E9C-101B-9397-08002B2CF9AE}" pid="8" name="PresentationFormat">
    <vt:lpwstr>On-screen Show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