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7.xml.rels" ContentType="application/vnd.openxmlformats-package.relationships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diagrams/_rels/drawing2.xml.rels" ContentType="application/vnd.openxmlformats-package.relationships+xml"/>
  <Override PartName="/ppt/diagrams/_rels/data2.xml.rels" ContentType="application/vnd.openxmlformats-package.relationships+xml"/>
  <Override PartName="/ppt/diagrams/_rels/data9.xml.rels" ContentType="application/vnd.openxmlformats-package.relationships+xml"/>
  <Override PartName="/ppt/diagrams/_rels/drawing8.xml.rels" ContentType="application/vnd.openxmlformats-package.relationships+xml"/>
  <Override PartName="/ppt/diagrams/_rels/data8.xml.rels" ContentType="application/vnd.openxmlformats-package.relationships+xml"/>
  <Override PartName="/ppt/diagrams/_rels/drawing9.xml.rels" ContentType="application/vnd.openxmlformats-package.relationships+xml"/>
  <Override PartName="/ppt/diagrams/quickStyle7.xml" ContentType="application/vnd.openxmlformats-officedocument.drawingml.diagramStyle+xml"/>
  <Override PartName="/ppt/diagrams/layout5.xml" ContentType="application/vnd.openxmlformats-officedocument.drawingml.diagramLayout+xml"/>
  <Override PartName="/ppt/diagrams/quickStyle6.xml" ContentType="application/vnd.openxmlformats-officedocument.drawingml.diagramStyle+xml"/>
  <Override PartName="/ppt/diagrams/layout4.xml" ContentType="application/vnd.openxmlformats-officedocument.drawingml.diagramLayout+xml"/>
  <Override PartName="/ppt/diagrams/quickStyle5.xml" ContentType="application/vnd.openxmlformats-officedocument.drawingml.diagramStyle+xml"/>
  <Override PartName="/ppt/diagrams/layout3.xml" ContentType="application/vnd.openxmlformats-officedocument.drawingml.diagramLayout+xml"/>
  <Override PartName="/ppt/diagrams/quickStyle4.xml" ContentType="application/vnd.openxmlformats-officedocument.drawingml.diagramStyle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7.xml" ContentType="application/vnd.openxmlformats-officedocument.drawingml.diagramColors+xml"/>
  <Override PartName="/ppt/diagrams/quickStyle2.xml" ContentType="application/vnd.openxmlformats-officedocument.drawingml.diagramStyle+xml"/>
  <Override PartName="/ppt/diagrams/colors8.xml" ContentType="application/vnd.openxmlformats-officedocument.drawingml.diagramColors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0.xml" ContentType="application/vnd.openxmlformats-officedocument.drawingml.diagramLayout+xml"/>
  <Override PartName="/ppt/diagrams/layout9.xml" ContentType="application/vnd.openxmlformats-officedocument.drawingml.diagramLayout+xml"/>
  <Override PartName="/ppt/diagrams/colors3.xml" ContentType="application/vnd.openxmlformats-officedocument.drawingml.diagramColors+xml"/>
  <Override PartName="/ppt/diagrams/colors2.xml" ContentType="application/vnd.openxmlformats-officedocument.drawingml.diagramColors+xml"/>
  <Override PartName="/ppt/diagrams/colors1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quickStyle3.xml" ContentType="application/vnd.openxmlformats-officedocument.drawingml.diagramStyle+xml"/>
  <Override PartName="/ppt/diagrams/layout1.xml" ContentType="application/vnd.openxmlformats-officedocument.drawingml.diagramLayout+xml"/>
  <Override PartName="/ppt/diagrams/colors9.xml" ContentType="application/vnd.openxmlformats-officedocument.drawingml.diagramColors+xml"/>
  <Override PartName="/ppt/diagrams/layout7.xml" ContentType="application/vnd.openxmlformats-officedocument.drawingml.diagramLayout+xml"/>
  <Override PartName="/ppt/diagrams/quickStyle9.xml" ContentType="application/vnd.openxmlformats-officedocument.drawingml.diagramStyle+xml"/>
  <Override PartName="/ppt/diagrams/data10.xml" ContentType="application/vnd.openxmlformats-officedocument.drawingml.diagramData+xml"/>
  <Override PartName="/ppt/diagrams/layout6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8.xml" ContentType="application/vnd.openxmlformats-officedocument.drawingml.diagramLayout+xml"/>
  <Override PartName="/ppt/diagrams/drawing10.xml" ContentType="application/vnd.ms-office.drawingml.diagramDrawing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ata9.xml" ContentType="application/vnd.openxmlformats-officedocument.drawingml.diagramData+xml"/>
  <Override PartName="/ppt/diagrams/drawing6.xml" ContentType="application/vnd.ms-office.drawingml.diagramDrawing+xml"/>
  <Override PartName="/ppt/diagrams/data4.xml" ContentType="application/vnd.openxmlformats-officedocument.drawingml.diagramData+xml"/>
  <Override PartName="/ppt/diagrams/drawing5.xml" ContentType="application/vnd.ms-office.drawingml.diagramDrawing+xml"/>
  <Override PartName="/ppt/diagrams/data3.xml" ContentType="application/vnd.openxmlformats-officedocument.drawingml.diagramData+xml"/>
  <Override PartName="/ppt/diagrams/drawing3.xml" ContentType="application/vnd.ms-office.drawingml.diagramDrawing+xml"/>
  <Override PartName="/ppt/diagrams/data1.xml" ContentType="application/vnd.openxmlformats-officedocument.drawingml.diagramData+xml"/>
  <Override PartName="/ppt/diagrams/drawing4.xml" ContentType="application/vnd.ms-office.drawingml.diagramDrawing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diagrams/data5.xml" ContentType="application/vnd.openxmlformats-officedocument.drawingml.diagramData+xml"/>
  <Override PartName="/ppt/diagrams/drawing8.xml" ContentType="application/vnd.ms-office.drawingml.diagramDrawing+xml"/>
  <Override PartName="/ppt/diagrams/data6.xml" ContentType="application/vnd.openxmlformats-officedocument.drawingml.diagramData+xml"/>
  <Override PartName="/ppt/diagrams/drawing9.xml" ContentType="application/vnd.ms-office.drawingml.diagramDrawing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notesSlides/_rels/notesSlide3.xml.rels" ContentType="application/vnd.openxmlformats-package.relationships+xml"/>
  <Override PartName="/ppt/notesSlides/notesSlide3.xml" ContentType="application/vnd.openxmlformats-officedocument.presentationml.notesSlide+xml"/>
  <Override PartName="/ppt/media/image13.jpeg" ContentType="image/jpeg"/>
  <Override PartName="/ppt/media/image12.jpeg" ContentType="image/jpeg"/>
  <Override PartName="/ppt/media/image11.jpeg" ContentType="image/jpeg"/>
  <Override PartName="/ppt/media/image10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OOXDiagramDataRels9_0.jpg" ContentType="image/jpg"/>
  <Override PartName="/ppt/media/OOXDiagramDataRels9_1.jpg" ContentType="image/jpg"/>
  <Override PartName="/ppt/media/OOXDiagramDataRels9_2.jpg" ContentType="image/jpg"/>
  <Override PartName="/ppt/media/OOXDiagramDrawingRels9_0.jpg" ContentType="image/jpg"/>
  <Override PartName="/ppt/media/OOXDiagramDrawingRels9_1.jpg" ContentType="image/jpg"/>
  <Override PartName="/ppt/media/OOXDiagramDrawingRels9_2.jpg" ContentType="image/jpg"/>
  <Override PartName="/ppt/media/OOXDiagramDrawingRels8_2.jpg" ContentType="image/jpg"/>
  <Override PartName="/ppt/media/OOXDiagramDrawingRels8_1.jpg" ContentType="image/jpg"/>
  <Override PartName="/ppt/media/OOXDiagramDrawingRels8_0.jpg" ContentType="image/jpg"/>
  <Override PartName="/ppt/media/OOXDiagramDataRels8_2.jpg" ContentType="image/jpg"/>
  <Override PartName="/ppt/media/OOXDiagramDataRels8_1.jpg" ContentType="image/jpg"/>
  <Override PartName="/ppt/media/OOXDiagramDataRels8_0.jpg" ContentType="image/jpg"/>
  <Override PartName="/ppt/media/OOXDiagramDrawingRels2_0.jpg" ContentType="image/jpg"/>
  <Override PartName="/ppt/media/OOXDiagramDataRels2_0.jpg" ContentType="image/jpg"/>
  <Override PartName="/ppt/media/media5.mp4" ContentType="video/mp4"/>
  <Override PartName="/ppt/media/image9.jpeg" ContentType="image/jpeg"/>
  <Override PartName="/ppt/media/image8.jpeg" ContentType="image/jpeg"/>
  <Override PartName="/ppt/media/image7.jpeg" ContentType="image/jpeg"/>
  <Override PartName="/ppt/media/image6.jpeg" ContentType="image/jpeg"/>
  <Override PartName="/ppt/media/image2.jpeg" ContentType="image/jpeg"/>
  <Override PartName="/ppt/media/image1.jpeg" ContentType="image/jpeg"/>
  <Override PartName="/ppt/media/image3.jpeg" ContentType="image/jpeg"/>
  <Override PartName="/ppt/media/image4.jpeg" ContentType="image/jpeg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
</Relationships>
</file>

<file path=ppt/diagrams/_rels/data2.xml.rels><?xml version="1.0" encoding="UTF-8"?>
<Relationships xmlns="http://schemas.openxmlformats.org/package/2006/relationships"><Relationship Id="rId1" Type="http://schemas.openxmlformats.org/officeDocument/2006/relationships/image" Target="../media/OOXDiagramDataRels2_0.jpg"/>
</Relationships>
</file>

<file path=ppt/diagrams/_rels/data8.xml.rels><?xml version="1.0" encoding="UTF-8"?>
<Relationships xmlns="http://schemas.openxmlformats.org/package/2006/relationships"><Relationship Id="rId1" Type="http://schemas.openxmlformats.org/officeDocument/2006/relationships/image" Target="../media/OOXDiagramDataRels8_0.jpg"/><Relationship Id="rId2" Type="http://schemas.openxmlformats.org/officeDocument/2006/relationships/image" Target="../media/OOXDiagramDataRels8_1.jpg"/><Relationship Id="rId3" Type="http://schemas.openxmlformats.org/officeDocument/2006/relationships/image" Target="../media/OOXDiagramDataRels8_2.jpg"/>
</Relationships>
</file>

<file path=ppt/diagrams/_rels/data9.xml.rels><?xml version="1.0" encoding="UTF-8"?>
<Relationships xmlns="http://schemas.openxmlformats.org/package/2006/relationships"><Relationship Id="rId1" Type="http://schemas.openxmlformats.org/officeDocument/2006/relationships/image" Target="../media/OOXDiagramDataRels9_0.jpg"/><Relationship Id="rId2" Type="http://schemas.openxmlformats.org/officeDocument/2006/relationships/image" Target="../media/OOXDiagramDataRels9_1.jpg"/><Relationship Id="rId3" Type="http://schemas.openxmlformats.org/officeDocument/2006/relationships/image" Target="../media/OOXDiagramDataRels9_2.jpg"/>
</Relationships>
</file>

<file path=ppt/diagrams/_rels/drawing2.xml.rels><?xml version="1.0" encoding="UTF-8"?>
<Relationships xmlns="http://schemas.openxmlformats.org/package/2006/relationships"><Relationship Id="rId1" Type="http://schemas.openxmlformats.org/officeDocument/2006/relationships/image" Target="../media/OOXDiagramDrawingRels2_0.jpg"/>
</Relationships>
</file>

<file path=ppt/diagrams/_rels/drawing8.xml.rels><?xml version="1.0" encoding="UTF-8"?>
<Relationships xmlns="http://schemas.openxmlformats.org/package/2006/relationships"><Relationship Id="rId1" Type="http://schemas.openxmlformats.org/officeDocument/2006/relationships/image" Target="../media/OOXDiagramDrawingRels8_0.jpg"/><Relationship Id="rId2" Type="http://schemas.openxmlformats.org/officeDocument/2006/relationships/image" Target="../media/OOXDiagramDrawingRels8_1.jpg"/><Relationship Id="rId3" Type="http://schemas.openxmlformats.org/officeDocument/2006/relationships/image" Target="../media/OOXDiagramDrawingRels8_2.jpg"/>
</Relationships>
</file>

<file path=ppt/diagrams/_rels/drawing9.xml.rels><?xml version="1.0" encoding="UTF-8"?>
<Relationships xmlns="http://schemas.openxmlformats.org/package/2006/relationships"><Relationship Id="rId1" Type="http://schemas.openxmlformats.org/officeDocument/2006/relationships/image" Target="../media/OOXDiagramDrawingRels9_0.jpg"/><Relationship Id="rId2" Type="http://schemas.openxmlformats.org/officeDocument/2006/relationships/image" Target="../media/OOXDiagramDrawingRels9_1.jpg"/><Relationship Id="rId3" Type="http://schemas.openxmlformats.org/officeDocument/2006/relationships/image" Target="../media/OOXDiagramDrawingRels9_2.jpg"/>
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C2B921-373E-40A9-9914-A2F7C2AA4BC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470010-5657-4C8A-A6E4-4DC9E777A60B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FFC000"/>
        </a:solidFill>
        <a:ln/>
      </dgm:spPr>
      <dgm:t>
        <a:bodyPr/>
        <a:lstStyle/>
        <a:p>
          <a:r>
            <a:rPr lang="fa-IR" sz="3200" b="1" dirty="0">
              <a:cs typeface="2  Nazanin" panose="00000400000000000000" pitchFamily="2" charset="-78"/>
            </a:rPr>
            <a:t>طلبه حوزه علمیه قم </a:t>
          </a:r>
          <a:endParaRPr lang="en-US" sz="3200" b="1" dirty="0">
            <a:cs typeface="2  Nazanin" panose="00000400000000000000" pitchFamily="2" charset="-78"/>
          </a:endParaRPr>
        </a:p>
      </dgm:t>
    </dgm:pt>
    <dgm:pt modelId="{5B976B7F-0B0A-4098-9675-388142C0E39B}" type="parTrans" cxnId="{1AE72718-6AAB-4F96-A0A5-F36681FF0B95}">
      <dgm:prSet/>
      <dgm:spPr/>
      <dgm:t>
        <a:bodyPr/>
        <a:lstStyle/>
        <a:p>
          <a:endParaRPr lang="en-US"/>
        </a:p>
      </dgm:t>
    </dgm:pt>
    <dgm:pt modelId="{F11E57BA-5FAA-4C2C-9B38-6E712BCAAA59}" type="sibTrans" cxnId="{1AE72718-6AAB-4F96-A0A5-F36681FF0B95}">
      <dgm:prSet/>
      <dgm:spPr/>
      <dgm:t>
        <a:bodyPr/>
        <a:lstStyle/>
        <a:p>
          <a:endParaRPr lang="en-US"/>
        </a:p>
      </dgm:t>
    </dgm:pt>
    <dgm:pt modelId="{D126DC57-ECB2-4CB3-AADB-D4A3EAD5CCD2}">
      <dgm:prSet phldrT="[Text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fa-IR" sz="3200" b="1" dirty="0">
              <a:cs typeface="2  Nazanin" panose="00000400000000000000" pitchFamily="2" charset="-78"/>
            </a:rPr>
            <a:t>مبلغ و مدیر خوابگاه </a:t>
          </a:r>
          <a:endParaRPr lang="en-US" sz="3200" b="1" dirty="0">
            <a:cs typeface="2  Nazanin" panose="00000400000000000000" pitchFamily="2" charset="-78"/>
          </a:endParaRPr>
        </a:p>
      </dgm:t>
    </dgm:pt>
    <dgm:pt modelId="{B38D93A4-676B-4E21-847C-426B3E001AB0}" type="parTrans" cxnId="{6CF0D81D-5D6C-466C-8BD6-C360FC49FD8A}">
      <dgm:prSet/>
      <dgm:spPr/>
      <dgm:t>
        <a:bodyPr/>
        <a:lstStyle/>
        <a:p>
          <a:endParaRPr lang="en-US"/>
        </a:p>
      </dgm:t>
    </dgm:pt>
    <dgm:pt modelId="{3A5F4734-EA0B-4CEA-B3C6-BB50576798AC}" type="sibTrans" cxnId="{6CF0D81D-5D6C-466C-8BD6-C360FC49FD8A}">
      <dgm:prSet/>
      <dgm:spPr/>
      <dgm:t>
        <a:bodyPr/>
        <a:lstStyle/>
        <a:p>
          <a:endParaRPr lang="en-US"/>
        </a:p>
      </dgm:t>
    </dgm:pt>
    <dgm:pt modelId="{DF46AB2F-1CDB-4EC2-8971-469DE986DE29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fa-IR" b="1" dirty="0"/>
            <a:t>نویسنده </a:t>
          </a:r>
          <a:endParaRPr lang="en-US" b="1" dirty="0"/>
        </a:p>
      </dgm:t>
    </dgm:pt>
    <dgm:pt modelId="{6B24C5BF-BC4B-4419-9413-308BA5B0F5CD}" type="parTrans" cxnId="{18F2E21B-E4FB-48D7-9F19-AB2F96BB3782}">
      <dgm:prSet/>
      <dgm:spPr/>
      <dgm:t>
        <a:bodyPr/>
        <a:lstStyle/>
        <a:p>
          <a:endParaRPr lang="en-US"/>
        </a:p>
      </dgm:t>
    </dgm:pt>
    <dgm:pt modelId="{BEE21571-47A9-435F-8086-E22EE5B2567F}" type="sibTrans" cxnId="{18F2E21B-E4FB-48D7-9F19-AB2F96BB3782}">
      <dgm:prSet/>
      <dgm:spPr/>
      <dgm:t>
        <a:bodyPr/>
        <a:lstStyle/>
        <a:p>
          <a:endParaRPr lang="en-US"/>
        </a:p>
      </dgm:t>
    </dgm:pt>
    <dgm:pt modelId="{0B24A2A4-9990-4ED4-B36E-C6D6C901924B}" type="pres">
      <dgm:prSet presAssocID="{3DC2B921-373E-40A9-9914-A2F7C2AA4BC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B9225F3-B088-4264-BACE-7980A8B8EE0B}" type="pres">
      <dgm:prSet presAssocID="{23470010-5657-4C8A-A6E4-4DC9E777A60B}" presName="parentLin" presStyleCnt="0"/>
      <dgm:spPr/>
    </dgm:pt>
    <dgm:pt modelId="{EA88BFCA-84C8-4772-AF64-6B298BD87CC2}" type="pres">
      <dgm:prSet presAssocID="{23470010-5657-4C8A-A6E4-4DC9E777A60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3FE027F4-D8A9-4C07-BF3D-B0C6E4D0006F}" type="pres">
      <dgm:prSet presAssocID="{23470010-5657-4C8A-A6E4-4DC9E777A60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1292D2-D876-4179-8575-1AFFB8F03C72}" type="pres">
      <dgm:prSet presAssocID="{23470010-5657-4C8A-A6E4-4DC9E777A60B}" presName="negativeSpace" presStyleCnt="0"/>
      <dgm:spPr/>
    </dgm:pt>
    <dgm:pt modelId="{CAD8FF49-7651-456F-9CC2-1194020579F0}" type="pres">
      <dgm:prSet presAssocID="{23470010-5657-4C8A-A6E4-4DC9E777A60B}" presName="childText" presStyleLbl="conFgAcc1" presStyleIdx="0" presStyleCnt="3">
        <dgm:presLayoutVars>
          <dgm:bulletEnabled val="1"/>
        </dgm:presLayoutVars>
      </dgm:prSet>
      <dgm:spPr/>
    </dgm:pt>
    <dgm:pt modelId="{E293AEB4-6315-4A73-B162-CF2A31D7FFDE}" type="pres">
      <dgm:prSet presAssocID="{F11E57BA-5FAA-4C2C-9B38-6E712BCAAA59}" presName="spaceBetweenRectangles" presStyleCnt="0"/>
      <dgm:spPr/>
    </dgm:pt>
    <dgm:pt modelId="{2B01F4BB-EE5B-42D6-BD5E-64C3645D7397}" type="pres">
      <dgm:prSet presAssocID="{D126DC57-ECB2-4CB3-AADB-D4A3EAD5CCD2}" presName="parentLin" presStyleCnt="0"/>
      <dgm:spPr/>
    </dgm:pt>
    <dgm:pt modelId="{26AE7AD5-4355-4CC9-9222-BC2A9410319D}" type="pres">
      <dgm:prSet presAssocID="{D126DC57-ECB2-4CB3-AADB-D4A3EAD5CCD2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EEEC218F-6A2C-4556-BB69-DB2BBE6A0E06}" type="pres">
      <dgm:prSet presAssocID="{D126DC57-ECB2-4CB3-AADB-D4A3EAD5CCD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228D11-CD94-462B-9E15-0C9181DC8811}" type="pres">
      <dgm:prSet presAssocID="{D126DC57-ECB2-4CB3-AADB-D4A3EAD5CCD2}" presName="negativeSpace" presStyleCnt="0"/>
      <dgm:spPr/>
    </dgm:pt>
    <dgm:pt modelId="{B7C92AAD-9CCA-4E1F-A725-C2259C92826A}" type="pres">
      <dgm:prSet presAssocID="{D126DC57-ECB2-4CB3-AADB-D4A3EAD5CCD2}" presName="childText" presStyleLbl="conFgAcc1" presStyleIdx="1" presStyleCnt="3">
        <dgm:presLayoutVars>
          <dgm:bulletEnabled val="1"/>
        </dgm:presLayoutVars>
      </dgm:prSet>
      <dgm:spPr/>
    </dgm:pt>
    <dgm:pt modelId="{CA542BC0-57C7-4ED9-82E4-53EB3EE12241}" type="pres">
      <dgm:prSet presAssocID="{3A5F4734-EA0B-4CEA-B3C6-BB50576798AC}" presName="spaceBetweenRectangles" presStyleCnt="0"/>
      <dgm:spPr/>
    </dgm:pt>
    <dgm:pt modelId="{7E384DEC-CFE2-4D6B-9092-CAE1B1DBD87F}" type="pres">
      <dgm:prSet presAssocID="{DF46AB2F-1CDB-4EC2-8971-469DE986DE29}" presName="parentLin" presStyleCnt="0"/>
      <dgm:spPr/>
    </dgm:pt>
    <dgm:pt modelId="{AB14AADD-AF4F-49B9-A2D4-8F4A1CFE8778}" type="pres">
      <dgm:prSet presAssocID="{DF46AB2F-1CDB-4EC2-8971-469DE986DE29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8B92F4E5-586B-4EDB-B984-3BDED85FCEFE}" type="pres">
      <dgm:prSet presAssocID="{DF46AB2F-1CDB-4EC2-8971-469DE986DE2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757A34-E9A2-4560-A004-F0554783988E}" type="pres">
      <dgm:prSet presAssocID="{DF46AB2F-1CDB-4EC2-8971-469DE986DE29}" presName="negativeSpace" presStyleCnt="0"/>
      <dgm:spPr/>
    </dgm:pt>
    <dgm:pt modelId="{79199EFA-A46C-4BE6-9D06-24BE6CC45671}" type="pres">
      <dgm:prSet presAssocID="{DF46AB2F-1CDB-4EC2-8971-469DE986DE2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CF0D81D-5D6C-466C-8BD6-C360FC49FD8A}" srcId="{3DC2B921-373E-40A9-9914-A2F7C2AA4BC7}" destId="{D126DC57-ECB2-4CB3-AADB-D4A3EAD5CCD2}" srcOrd="1" destOrd="0" parTransId="{B38D93A4-676B-4E21-847C-426B3E001AB0}" sibTransId="{3A5F4734-EA0B-4CEA-B3C6-BB50576798AC}"/>
    <dgm:cxn modelId="{1AE72718-6AAB-4F96-A0A5-F36681FF0B95}" srcId="{3DC2B921-373E-40A9-9914-A2F7C2AA4BC7}" destId="{23470010-5657-4C8A-A6E4-4DC9E777A60B}" srcOrd="0" destOrd="0" parTransId="{5B976B7F-0B0A-4098-9675-388142C0E39B}" sibTransId="{F11E57BA-5FAA-4C2C-9B38-6E712BCAAA59}"/>
    <dgm:cxn modelId="{934442F6-F324-4150-A536-33C26FE14608}" type="presOf" srcId="{3DC2B921-373E-40A9-9914-A2F7C2AA4BC7}" destId="{0B24A2A4-9990-4ED4-B36E-C6D6C901924B}" srcOrd="0" destOrd="0" presId="urn:microsoft.com/office/officeart/2005/8/layout/list1"/>
    <dgm:cxn modelId="{54DC6A56-5C35-4F85-A1B1-51175C0D98A8}" type="presOf" srcId="{23470010-5657-4C8A-A6E4-4DC9E777A60B}" destId="{3FE027F4-D8A9-4C07-BF3D-B0C6E4D0006F}" srcOrd="1" destOrd="0" presId="urn:microsoft.com/office/officeart/2005/8/layout/list1"/>
    <dgm:cxn modelId="{7E32F315-D723-4F27-96CC-3965D51ABFDE}" type="presOf" srcId="{DF46AB2F-1CDB-4EC2-8971-469DE986DE29}" destId="{8B92F4E5-586B-4EDB-B984-3BDED85FCEFE}" srcOrd="1" destOrd="0" presId="urn:microsoft.com/office/officeart/2005/8/layout/list1"/>
    <dgm:cxn modelId="{E5A3BA65-848D-40E7-93E4-379E1B10F70F}" type="presOf" srcId="{DF46AB2F-1CDB-4EC2-8971-469DE986DE29}" destId="{AB14AADD-AF4F-49B9-A2D4-8F4A1CFE8778}" srcOrd="0" destOrd="0" presId="urn:microsoft.com/office/officeart/2005/8/layout/list1"/>
    <dgm:cxn modelId="{D08EA107-8D08-4748-9D4D-3AFDAC9B8475}" type="presOf" srcId="{23470010-5657-4C8A-A6E4-4DC9E777A60B}" destId="{EA88BFCA-84C8-4772-AF64-6B298BD87CC2}" srcOrd="0" destOrd="0" presId="urn:microsoft.com/office/officeart/2005/8/layout/list1"/>
    <dgm:cxn modelId="{FE219231-4FF3-4B07-91BF-633AC2E09E8D}" type="presOf" srcId="{D126DC57-ECB2-4CB3-AADB-D4A3EAD5CCD2}" destId="{26AE7AD5-4355-4CC9-9222-BC2A9410319D}" srcOrd="0" destOrd="0" presId="urn:microsoft.com/office/officeart/2005/8/layout/list1"/>
    <dgm:cxn modelId="{18F2E21B-E4FB-48D7-9F19-AB2F96BB3782}" srcId="{3DC2B921-373E-40A9-9914-A2F7C2AA4BC7}" destId="{DF46AB2F-1CDB-4EC2-8971-469DE986DE29}" srcOrd="2" destOrd="0" parTransId="{6B24C5BF-BC4B-4419-9413-308BA5B0F5CD}" sibTransId="{BEE21571-47A9-435F-8086-E22EE5B2567F}"/>
    <dgm:cxn modelId="{F916E9C9-ADF1-4301-89BD-06C53C41951D}" type="presOf" srcId="{D126DC57-ECB2-4CB3-AADB-D4A3EAD5CCD2}" destId="{EEEC218F-6A2C-4556-BB69-DB2BBE6A0E06}" srcOrd="1" destOrd="0" presId="urn:microsoft.com/office/officeart/2005/8/layout/list1"/>
    <dgm:cxn modelId="{DB18F25F-F8DE-4580-AFC5-CA0BB4A8DD80}" type="presParOf" srcId="{0B24A2A4-9990-4ED4-B36E-C6D6C901924B}" destId="{6B9225F3-B088-4264-BACE-7980A8B8EE0B}" srcOrd="0" destOrd="0" presId="urn:microsoft.com/office/officeart/2005/8/layout/list1"/>
    <dgm:cxn modelId="{26706E9D-5966-4274-BB77-85C3D2390C75}" type="presParOf" srcId="{6B9225F3-B088-4264-BACE-7980A8B8EE0B}" destId="{EA88BFCA-84C8-4772-AF64-6B298BD87CC2}" srcOrd="0" destOrd="0" presId="urn:microsoft.com/office/officeart/2005/8/layout/list1"/>
    <dgm:cxn modelId="{6EA2570A-CE8F-4FBE-B7B5-4EBF135D269D}" type="presParOf" srcId="{6B9225F3-B088-4264-BACE-7980A8B8EE0B}" destId="{3FE027F4-D8A9-4C07-BF3D-B0C6E4D0006F}" srcOrd="1" destOrd="0" presId="urn:microsoft.com/office/officeart/2005/8/layout/list1"/>
    <dgm:cxn modelId="{7A2A0F29-0476-4BF9-B08E-AEFF66861FDA}" type="presParOf" srcId="{0B24A2A4-9990-4ED4-B36E-C6D6C901924B}" destId="{D01292D2-D876-4179-8575-1AFFB8F03C72}" srcOrd="1" destOrd="0" presId="urn:microsoft.com/office/officeart/2005/8/layout/list1"/>
    <dgm:cxn modelId="{AEFD6775-387D-4E1E-81F0-9AB1FFD31EAE}" type="presParOf" srcId="{0B24A2A4-9990-4ED4-B36E-C6D6C901924B}" destId="{CAD8FF49-7651-456F-9CC2-1194020579F0}" srcOrd="2" destOrd="0" presId="urn:microsoft.com/office/officeart/2005/8/layout/list1"/>
    <dgm:cxn modelId="{F522B5B6-4397-45D5-B6D5-0540BB5BCC88}" type="presParOf" srcId="{0B24A2A4-9990-4ED4-B36E-C6D6C901924B}" destId="{E293AEB4-6315-4A73-B162-CF2A31D7FFDE}" srcOrd="3" destOrd="0" presId="urn:microsoft.com/office/officeart/2005/8/layout/list1"/>
    <dgm:cxn modelId="{C3974F1D-A34A-4548-BD7A-1D2DE192F58F}" type="presParOf" srcId="{0B24A2A4-9990-4ED4-B36E-C6D6C901924B}" destId="{2B01F4BB-EE5B-42D6-BD5E-64C3645D7397}" srcOrd="4" destOrd="0" presId="urn:microsoft.com/office/officeart/2005/8/layout/list1"/>
    <dgm:cxn modelId="{443E63A2-5F30-4EF1-B60F-89C97857DAD8}" type="presParOf" srcId="{2B01F4BB-EE5B-42D6-BD5E-64C3645D7397}" destId="{26AE7AD5-4355-4CC9-9222-BC2A9410319D}" srcOrd="0" destOrd="0" presId="urn:microsoft.com/office/officeart/2005/8/layout/list1"/>
    <dgm:cxn modelId="{7DAFEF2C-6C38-458C-B3A2-2F59D91D5ECE}" type="presParOf" srcId="{2B01F4BB-EE5B-42D6-BD5E-64C3645D7397}" destId="{EEEC218F-6A2C-4556-BB69-DB2BBE6A0E06}" srcOrd="1" destOrd="0" presId="urn:microsoft.com/office/officeart/2005/8/layout/list1"/>
    <dgm:cxn modelId="{9C490E24-A0CF-4187-AA42-5C54E59D827B}" type="presParOf" srcId="{0B24A2A4-9990-4ED4-B36E-C6D6C901924B}" destId="{89228D11-CD94-462B-9E15-0C9181DC8811}" srcOrd="5" destOrd="0" presId="urn:microsoft.com/office/officeart/2005/8/layout/list1"/>
    <dgm:cxn modelId="{218BFA1A-1E62-4E92-92C6-28AE510A7ED7}" type="presParOf" srcId="{0B24A2A4-9990-4ED4-B36E-C6D6C901924B}" destId="{B7C92AAD-9CCA-4E1F-A725-C2259C92826A}" srcOrd="6" destOrd="0" presId="urn:microsoft.com/office/officeart/2005/8/layout/list1"/>
    <dgm:cxn modelId="{AE0E0DF2-F0C8-4744-B778-3C988F8C12BF}" type="presParOf" srcId="{0B24A2A4-9990-4ED4-B36E-C6D6C901924B}" destId="{CA542BC0-57C7-4ED9-82E4-53EB3EE12241}" srcOrd="7" destOrd="0" presId="urn:microsoft.com/office/officeart/2005/8/layout/list1"/>
    <dgm:cxn modelId="{0C55CB32-404C-48FD-9B43-18F9760380C1}" type="presParOf" srcId="{0B24A2A4-9990-4ED4-B36E-C6D6C901924B}" destId="{7E384DEC-CFE2-4D6B-9092-CAE1B1DBD87F}" srcOrd="8" destOrd="0" presId="urn:microsoft.com/office/officeart/2005/8/layout/list1"/>
    <dgm:cxn modelId="{A77E2506-0E8B-4138-8BD3-F56FF48B3054}" type="presParOf" srcId="{7E384DEC-CFE2-4D6B-9092-CAE1B1DBD87F}" destId="{AB14AADD-AF4F-49B9-A2D4-8F4A1CFE8778}" srcOrd="0" destOrd="0" presId="urn:microsoft.com/office/officeart/2005/8/layout/list1"/>
    <dgm:cxn modelId="{5BA7B2DA-38CD-4787-88BF-36AB63DC05DE}" type="presParOf" srcId="{7E384DEC-CFE2-4D6B-9092-CAE1B1DBD87F}" destId="{8B92F4E5-586B-4EDB-B984-3BDED85FCEFE}" srcOrd="1" destOrd="0" presId="urn:microsoft.com/office/officeart/2005/8/layout/list1"/>
    <dgm:cxn modelId="{198F6F16-FC0A-4894-AAA4-EF99BD58D491}" type="presParOf" srcId="{0B24A2A4-9990-4ED4-B36E-C6D6C901924B}" destId="{3A757A34-E9A2-4560-A004-F0554783988E}" srcOrd="9" destOrd="0" presId="urn:microsoft.com/office/officeart/2005/8/layout/list1"/>
    <dgm:cxn modelId="{8BB5B6A7-9028-4D3C-9D98-51FFE5A9988F}" type="presParOf" srcId="{0B24A2A4-9990-4ED4-B36E-C6D6C901924B}" destId="{79199EFA-A46C-4BE6-9D06-24BE6CC4567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B04449E-7788-4E70-9F7C-E5DC5D5BAC4F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95020D57-CA39-4AEA-833C-7FB171125B07}">
      <dgm:prSet phldrT="[Text]" custT="1"/>
      <dgm:spPr/>
      <dgm:t>
        <a:bodyPr/>
        <a:lstStyle/>
        <a:p>
          <a:r>
            <a:rPr lang="fa-IR" sz="2400" b="1" dirty="0">
              <a:solidFill>
                <a:srgbClr val="FFFF00"/>
              </a:solidFill>
              <a:cs typeface="2  Davat" panose="00000400000000000000" pitchFamily="2" charset="-78"/>
            </a:rPr>
            <a:t>ساخت فیگور قهرمانان مقاومت </a:t>
          </a:r>
          <a:endParaRPr lang="en-US" sz="2400" b="1" dirty="0">
            <a:solidFill>
              <a:srgbClr val="FFFF00"/>
            </a:solidFill>
            <a:cs typeface="2  Davat" panose="00000400000000000000" pitchFamily="2" charset="-78"/>
          </a:endParaRPr>
        </a:p>
      </dgm:t>
    </dgm:pt>
    <dgm:pt modelId="{CF10DF1D-DB62-4676-99DC-11234AE986B8}" type="parTrans" cxnId="{6052712E-9292-4C5D-B979-6995066912EC}">
      <dgm:prSet/>
      <dgm:spPr/>
      <dgm:t>
        <a:bodyPr/>
        <a:lstStyle/>
        <a:p>
          <a:endParaRPr lang="en-US"/>
        </a:p>
      </dgm:t>
    </dgm:pt>
    <dgm:pt modelId="{DA4F8F54-FFA5-4058-A5DD-1AC6738F090B}" type="sibTrans" cxnId="{6052712E-9292-4C5D-B979-6995066912EC}">
      <dgm:prSet/>
      <dgm:spPr/>
      <dgm:t>
        <a:bodyPr/>
        <a:lstStyle/>
        <a:p>
          <a:endParaRPr lang="en-US"/>
        </a:p>
      </dgm:t>
    </dgm:pt>
    <dgm:pt modelId="{2DD7F4FA-BAF8-4D8E-9C57-23F42B900EB3}">
      <dgm:prSet phldrT="[Text]" custT="1"/>
      <dgm:spPr/>
      <dgm:t>
        <a:bodyPr/>
        <a:lstStyle/>
        <a:p>
          <a:r>
            <a:rPr lang="fa-IR" sz="2400" b="1" dirty="0">
              <a:solidFill>
                <a:srgbClr val="FFFF00"/>
              </a:solidFill>
              <a:cs typeface="2  Davat" panose="00000400000000000000" pitchFamily="2" charset="-78"/>
            </a:rPr>
            <a:t>ساخت </a:t>
          </a:r>
          <a:r>
            <a:rPr lang="fa-IR" sz="2400" b="1" dirty="0" smtClean="0">
              <a:solidFill>
                <a:srgbClr val="FFFF00"/>
              </a:solidFill>
              <a:cs typeface="2  Davat" panose="00000400000000000000" pitchFamily="2" charset="-78"/>
            </a:rPr>
            <a:t>برچسب‌های </a:t>
          </a:r>
          <a:r>
            <a:rPr lang="fa-IR" sz="2400" b="1" dirty="0">
              <a:solidFill>
                <a:srgbClr val="FFFF00"/>
              </a:solidFill>
              <a:cs typeface="2  Davat" panose="00000400000000000000" pitchFamily="2" charset="-78"/>
            </a:rPr>
            <a:t>کاراکتر ها </a:t>
          </a:r>
          <a:r>
            <a:rPr lang="fa-IR" sz="2400" b="1" dirty="0" smtClean="0">
              <a:solidFill>
                <a:srgbClr val="FFFF00"/>
              </a:solidFill>
              <a:cs typeface="2  Davat" panose="00000400000000000000" pitchFamily="2" charset="-78"/>
            </a:rPr>
            <a:t>و چاپ بر روی </a:t>
          </a:r>
          <a:r>
            <a:rPr lang="fa-IR" sz="2400" b="1" dirty="0">
              <a:solidFill>
                <a:srgbClr val="FFFF00"/>
              </a:solidFill>
              <a:cs typeface="2  Davat" panose="00000400000000000000" pitchFamily="2" charset="-78"/>
            </a:rPr>
            <a:t>لوازم التحری</a:t>
          </a:r>
          <a:r>
            <a:rPr lang="fa-IR" sz="2400" dirty="0">
              <a:solidFill>
                <a:srgbClr val="FFFF00"/>
              </a:solidFill>
              <a:cs typeface="2  Davat" panose="00000400000000000000" pitchFamily="2" charset="-78"/>
            </a:rPr>
            <a:t>ر</a:t>
          </a:r>
          <a:endParaRPr lang="en-US" sz="2400" dirty="0">
            <a:solidFill>
              <a:srgbClr val="FFFF00"/>
            </a:solidFill>
            <a:cs typeface="2  Davat" panose="00000400000000000000" pitchFamily="2" charset="-78"/>
          </a:endParaRPr>
        </a:p>
      </dgm:t>
    </dgm:pt>
    <dgm:pt modelId="{CC265BB6-7AB7-45A9-B02B-6E206F559D16}" type="parTrans" cxnId="{6A1F3967-A895-40A7-81EA-014E42F9D511}">
      <dgm:prSet/>
      <dgm:spPr/>
      <dgm:t>
        <a:bodyPr/>
        <a:lstStyle/>
        <a:p>
          <a:endParaRPr lang="en-US"/>
        </a:p>
      </dgm:t>
    </dgm:pt>
    <dgm:pt modelId="{49318398-D599-490F-A196-A092C22ACCAA}" type="sibTrans" cxnId="{6A1F3967-A895-40A7-81EA-014E42F9D511}">
      <dgm:prSet/>
      <dgm:spPr/>
      <dgm:t>
        <a:bodyPr/>
        <a:lstStyle/>
        <a:p>
          <a:endParaRPr lang="en-US"/>
        </a:p>
      </dgm:t>
    </dgm:pt>
    <dgm:pt modelId="{0F0F4D40-5581-4C67-80F1-2D34AEEE1AA0}">
      <dgm:prSet phldrT="[Text]" custT="1"/>
      <dgm:spPr/>
      <dgm:t>
        <a:bodyPr/>
        <a:lstStyle/>
        <a:p>
          <a:r>
            <a:rPr lang="fa-IR" sz="2400" b="1" dirty="0">
              <a:solidFill>
                <a:srgbClr val="FFFF00"/>
              </a:solidFill>
              <a:cs typeface="2  Davat" panose="00000400000000000000" pitchFamily="2" charset="-78"/>
            </a:rPr>
            <a:t>ساخت کتاب تعاملی کمیک </a:t>
          </a:r>
          <a:r>
            <a:rPr lang="fa-IR" sz="2400" b="1" dirty="0" smtClean="0">
              <a:solidFill>
                <a:srgbClr val="FFFF00"/>
              </a:solidFill>
              <a:cs typeface="2  Davat" panose="00000400000000000000" pitchFamily="2" charset="-78"/>
            </a:rPr>
            <a:t>قصه‌ها </a:t>
          </a:r>
          <a:endParaRPr lang="en-US" sz="2400" b="1" dirty="0">
            <a:solidFill>
              <a:srgbClr val="FFFF00"/>
            </a:solidFill>
            <a:cs typeface="2  Davat" panose="00000400000000000000" pitchFamily="2" charset="-78"/>
          </a:endParaRPr>
        </a:p>
      </dgm:t>
    </dgm:pt>
    <dgm:pt modelId="{FE817173-F61C-44F0-8926-5F0A280C4198}" type="parTrans" cxnId="{1FAAC25A-3149-431B-BAC2-CA26E1AB1BD9}">
      <dgm:prSet/>
      <dgm:spPr/>
      <dgm:t>
        <a:bodyPr/>
        <a:lstStyle/>
        <a:p>
          <a:endParaRPr lang="en-US"/>
        </a:p>
      </dgm:t>
    </dgm:pt>
    <dgm:pt modelId="{2E03EE82-EA87-4390-B02B-E979570E5561}" type="sibTrans" cxnId="{1FAAC25A-3149-431B-BAC2-CA26E1AB1BD9}">
      <dgm:prSet/>
      <dgm:spPr/>
      <dgm:t>
        <a:bodyPr/>
        <a:lstStyle/>
        <a:p>
          <a:endParaRPr lang="en-US"/>
        </a:p>
      </dgm:t>
    </dgm:pt>
    <dgm:pt modelId="{DF86E625-A665-448C-B0D1-138C5CF6BA4C}" type="pres">
      <dgm:prSet presAssocID="{7B04449E-7788-4E70-9F7C-E5DC5D5BAC4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B0E5DA4-D4C9-4624-9BAE-90A73E3C6B75}" type="pres">
      <dgm:prSet presAssocID="{7B04449E-7788-4E70-9F7C-E5DC5D5BAC4F}" presName="Name1" presStyleCnt="0"/>
      <dgm:spPr/>
    </dgm:pt>
    <dgm:pt modelId="{1EF71B6B-42FE-4BD5-BD11-39942D0266B2}" type="pres">
      <dgm:prSet presAssocID="{7B04449E-7788-4E70-9F7C-E5DC5D5BAC4F}" presName="cycle" presStyleCnt="0"/>
      <dgm:spPr/>
    </dgm:pt>
    <dgm:pt modelId="{0C087281-09F2-4D81-AA59-D5304B30D6F0}" type="pres">
      <dgm:prSet presAssocID="{7B04449E-7788-4E70-9F7C-E5DC5D5BAC4F}" presName="srcNode" presStyleLbl="node1" presStyleIdx="0" presStyleCnt="3"/>
      <dgm:spPr/>
    </dgm:pt>
    <dgm:pt modelId="{9F8BAD20-6EFE-42DF-B0A6-377772584C62}" type="pres">
      <dgm:prSet presAssocID="{7B04449E-7788-4E70-9F7C-E5DC5D5BAC4F}" presName="conn" presStyleLbl="parChTrans1D2" presStyleIdx="0" presStyleCnt="1"/>
      <dgm:spPr/>
      <dgm:t>
        <a:bodyPr/>
        <a:lstStyle/>
        <a:p>
          <a:endParaRPr lang="en-US"/>
        </a:p>
      </dgm:t>
    </dgm:pt>
    <dgm:pt modelId="{75768154-C205-4D56-8D24-943185641FE7}" type="pres">
      <dgm:prSet presAssocID="{7B04449E-7788-4E70-9F7C-E5DC5D5BAC4F}" presName="extraNode" presStyleLbl="node1" presStyleIdx="0" presStyleCnt="3"/>
      <dgm:spPr/>
    </dgm:pt>
    <dgm:pt modelId="{27A7628F-FE87-45D8-B847-19282676C956}" type="pres">
      <dgm:prSet presAssocID="{7B04449E-7788-4E70-9F7C-E5DC5D5BAC4F}" presName="dstNode" presStyleLbl="node1" presStyleIdx="0" presStyleCnt="3"/>
      <dgm:spPr/>
    </dgm:pt>
    <dgm:pt modelId="{06139005-FD5F-4350-967A-C615B6A9ACE2}" type="pres">
      <dgm:prSet presAssocID="{95020D57-CA39-4AEA-833C-7FB171125B07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B7105F-46C4-4E1B-BEAB-39FDFEE9CB60}" type="pres">
      <dgm:prSet presAssocID="{95020D57-CA39-4AEA-833C-7FB171125B07}" presName="accent_1" presStyleCnt="0"/>
      <dgm:spPr/>
    </dgm:pt>
    <dgm:pt modelId="{86DB0BCE-384A-4589-AA9F-46BE0A96CFBF}" type="pres">
      <dgm:prSet presAssocID="{95020D57-CA39-4AEA-833C-7FB171125B07}" presName="accentRepeatNode" presStyleLbl="solidFgAcc1" presStyleIdx="0" presStyleCnt="3"/>
      <dgm:spPr/>
    </dgm:pt>
    <dgm:pt modelId="{6EA93FA9-94AB-4C3B-A8B7-D100C55B9293}" type="pres">
      <dgm:prSet presAssocID="{2DD7F4FA-BAF8-4D8E-9C57-23F42B900EB3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26189E-090C-43FD-9784-A0B5427E003A}" type="pres">
      <dgm:prSet presAssocID="{2DD7F4FA-BAF8-4D8E-9C57-23F42B900EB3}" presName="accent_2" presStyleCnt="0"/>
      <dgm:spPr/>
    </dgm:pt>
    <dgm:pt modelId="{ADBFCEB0-29E7-44C3-8A5F-306BCE7FB286}" type="pres">
      <dgm:prSet presAssocID="{2DD7F4FA-BAF8-4D8E-9C57-23F42B900EB3}" presName="accentRepeatNode" presStyleLbl="solidFgAcc1" presStyleIdx="1" presStyleCnt="3"/>
      <dgm:spPr/>
    </dgm:pt>
    <dgm:pt modelId="{735B830E-2A49-4644-BCBB-52CEC89E2CF9}" type="pres">
      <dgm:prSet presAssocID="{0F0F4D40-5581-4C67-80F1-2D34AEEE1AA0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D7BF6A-A2C2-4699-92D9-497B4CC40D7C}" type="pres">
      <dgm:prSet presAssocID="{0F0F4D40-5581-4C67-80F1-2D34AEEE1AA0}" presName="accent_3" presStyleCnt="0"/>
      <dgm:spPr/>
    </dgm:pt>
    <dgm:pt modelId="{BB27121B-043B-4A8E-8F91-43D77702A8B8}" type="pres">
      <dgm:prSet presAssocID="{0F0F4D40-5581-4C67-80F1-2D34AEEE1AA0}" presName="accentRepeatNode" presStyleLbl="solidFgAcc1" presStyleIdx="2" presStyleCnt="3"/>
      <dgm:spPr/>
    </dgm:pt>
  </dgm:ptLst>
  <dgm:cxnLst>
    <dgm:cxn modelId="{1FAAC25A-3149-431B-BAC2-CA26E1AB1BD9}" srcId="{7B04449E-7788-4E70-9F7C-E5DC5D5BAC4F}" destId="{0F0F4D40-5581-4C67-80F1-2D34AEEE1AA0}" srcOrd="2" destOrd="0" parTransId="{FE817173-F61C-44F0-8926-5F0A280C4198}" sibTransId="{2E03EE82-EA87-4390-B02B-E979570E5561}"/>
    <dgm:cxn modelId="{DD095133-F3D3-4343-88FE-40FED71DED71}" type="presOf" srcId="{95020D57-CA39-4AEA-833C-7FB171125B07}" destId="{06139005-FD5F-4350-967A-C615B6A9ACE2}" srcOrd="0" destOrd="0" presId="urn:microsoft.com/office/officeart/2008/layout/VerticalCurvedList"/>
    <dgm:cxn modelId="{39D7FDC6-972C-437B-8815-A6AE5433195B}" type="presOf" srcId="{DA4F8F54-FFA5-4058-A5DD-1AC6738F090B}" destId="{9F8BAD20-6EFE-42DF-B0A6-377772584C62}" srcOrd="0" destOrd="0" presId="urn:microsoft.com/office/officeart/2008/layout/VerticalCurvedList"/>
    <dgm:cxn modelId="{E0C5F9E6-E1B4-4F22-B35C-FFBA00A07DF2}" type="presOf" srcId="{7B04449E-7788-4E70-9F7C-E5DC5D5BAC4F}" destId="{DF86E625-A665-448C-B0D1-138C5CF6BA4C}" srcOrd="0" destOrd="0" presId="urn:microsoft.com/office/officeart/2008/layout/VerticalCurvedList"/>
    <dgm:cxn modelId="{6052712E-9292-4C5D-B979-6995066912EC}" srcId="{7B04449E-7788-4E70-9F7C-E5DC5D5BAC4F}" destId="{95020D57-CA39-4AEA-833C-7FB171125B07}" srcOrd="0" destOrd="0" parTransId="{CF10DF1D-DB62-4676-99DC-11234AE986B8}" sibTransId="{DA4F8F54-FFA5-4058-A5DD-1AC6738F090B}"/>
    <dgm:cxn modelId="{40212256-CF83-4129-B44B-573A85C39872}" type="presOf" srcId="{0F0F4D40-5581-4C67-80F1-2D34AEEE1AA0}" destId="{735B830E-2A49-4644-BCBB-52CEC89E2CF9}" srcOrd="0" destOrd="0" presId="urn:microsoft.com/office/officeart/2008/layout/VerticalCurvedList"/>
    <dgm:cxn modelId="{6A1F3967-A895-40A7-81EA-014E42F9D511}" srcId="{7B04449E-7788-4E70-9F7C-E5DC5D5BAC4F}" destId="{2DD7F4FA-BAF8-4D8E-9C57-23F42B900EB3}" srcOrd="1" destOrd="0" parTransId="{CC265BB6-7AB7-45A9-B02B-6E206F559D16}" sibTransId="{49318398-D599-490F-A196-A092C22ACCAA}"/>
    <dgm:cxn modelId="{4B6BB58F-7577-4FBA-BC80-5530B88A6790}" type="presOf" srcId="{2DD7F4FA-BAF8-4D8E-9C57-23F42B900EB3}" destId="{6EA93FA9-94AB-4C3B-A8B7-D100C55B9293}" srcOrd="0" destOrd="0" presId="urn:microsoft.com/office/officeart/2008/layout/VerticalCurvedList"/>
    <dgm:cxn modelId="{4D0A2903-9CB4-41B5-89D6-FD3E5DC62194}" type="presParOf" srcId="{DF86E625-A665-448C-B0D1-138C5CF6BA4C}" destId="{9B0E5DA4-D4C9-4624-9BAE-90A73E3C6B75}" srcOrd="0" destOrd="0" presId="urn:microsoft.com/office/officeart/2008/layout/VerticalCurvedList"/>
    <dgm:cxn modelId="{BEBADB21-15C7-452B-8115-244CF29B860A}" type="presParOf" srcId="{9B0E5DA4-D4C9-4624-9BAE-90A73E3C6B75}" destId="{1EF71B6B-42FE-4BD5-BD11-39942D0266B2}" srcOrd="0" destOrd="0" presId="urn:microsoft.com/office/officeart/2008/layout/VerticalCurvedList"/>
    <dgm:cxn modelId="{E9A1B72F-FACA-457A-8A05-FCAF722F3A7C}" type="presParOf" srcId="{1EF71B6B-42FE-4BD5-BD11-39942D0266B2}" destId="{0C087281-09F2-4D81-AA59-D5304B30D6F0}" srcOrd="0" destOrd="0" presId="urn:microsoft.com/office/officeart/2008/layout/VerticalCurvedList"/>
    <dgm:cxn modelId="{7AFC5417-1373-4730-B639-CD8EE8F6B27F}" type="presParOf" srcId="{1EF71B6B-42FE-4BD5-BD11-39942D0266B2}" destId="{9F8BAD20-6EFE-42DF-B0A6-377772584C62}" srcOrd="1" destOrd="0" presId="urn:microsoft.com/office/officeart/2008/layout/VerticalCurvedList"/>
    <dgm:cxn modelId="{4DE784DA-1182-4B2F-858F-91D117500447}" type="presParOf" srcId="{1EF71B6B-42FE-4BD5-BD11-39942D0266B2}" destId="{75768154-C205-4D56-8D24-943185641FE7}" srcOrd="2" destOrd="0" presId="urn:microsoft.com/office/officeart/2008/layout/VerticalCurvedList"/>
    <dgm:cxn modelId="{614FD331-EED8-4EEF-BF21-891C7420BB34}" type="presParOf" srcId="{1EF71B6B-42FE-4BD5-BD11-39942D0266B2}" destId="{27A7628F-FE87-45D8-B847-19282676C956}" srcOrd="3" destOrd="0" presId="urn:microsoft.com/office/officeart/2008/layout/VerticalCurvedList"/>
    <dgm:cxn modelId="{820D7D30-5D0A-4D62-BBF9-9970CBFD49A8}" type="presParOf" srcId="{9B0E5DA4-D4C9-4624-9BAE-90A73E3C6B75}" destId="{06139005-FD5F-4350-967A-C615B6A9ACE2}" srcOrd="1" destOrd="0" presId="urn:microsoft.com/office/officeart/2008/layout/VerticalCurvedList"/>
    <dgm:cxn modelId="{AD26FC4E-7215-4193-9B5D-93C66D268A51}" type="presParOf" srcId="{9B0E5DA4-D4C9-4624-9BAE-90A73E3C6B75}" destId="{7EB7105F-46C4-4E1B-BEAB-39FDFEE9CB60}" srcOrd="2" destOrd="0" presId="urn:microsoft.com/office/officeart/2008/layout/VerticalCurvedList"/>
    <dgm:cxn modelId="{3838F9A9-6985-4857-81F6-25479C534578}" type="presParOf" srcId="{7EB7105F-46C4-4E1B-BEAB-39FDFEE9CB60}" destId="{86DB0BCE-384A-4589-AA9F-46BE0A96CFBF}" srcOrd="0" destOrd="0" presId="urn:microsoft.com/office/officeart/2008/layout/VerticalCurvedList"/>
    <dgm:cxn modelId="{17E28B41-89AF-40E2-B666-AC44C9B1C583}" type="presParOf" srcId="{9B0E5DA4-D4C9-4624-9BAE-90A73E3C6B75}" destId="{6EA93FA9-94AB-4C3B-A8B7-D100C55B9293}" srcOrd="3" destOrd="0" presId="urn:microsoft.com/office/officeart/2008/layout/VerticalCurvedList"/>
    <dgm:cxn modelId="{32B18CC7-B0A2-4BFB-B664-D39033F8A28D}" type="presParOf" srcId="{9B0E5DA4-D4C9-4624-9BAE-90A73E3C6B75}" destId="{6426189E-090C-43FD-9784-A0B5427E003A}" srcOrd="4" destOrd="0" presId="urn:microsoft.com/office/officeart/2008/layout/VerticalCurvedList"/>
    <dgm:cxn modelId="{AA4AB76B-B098-4AC7-958E-C0FC25B937D5}" type="presParOf" srcId="{6426189E-090C-43FD-9784-A0B5427E003A}" destId="{ADBFCEB0-29E7-44C3-8A5F-306BCE7FB286}" srcOrd="0" destOrd="0" presId="urn:microsoft.com/office/officeart/2008/layout/VerticalCurvedList"/>
    <dgm:cxn modelId="{69DA322E-023A-46D6-A406-EE239D6A3514}" type="presParOf" srcId="{9B0E5DA4-D4C9-4624-9BAE-90A73E3C6B75}" destId="{735B830E-2A49-4644-BCBB-52CEC89E2CF9}" srcOrd="5" destOrd="0" presId="urn:microsoft.com/office/officeart/2008/layout/VerticalCurvedList"/>
    <dgm:cxn modelId="{4B92EEA4-058A-45CF-9202-0931CCA9BD3A}" type="presParOf" srcId="{9B0E5DA4-D4C9-4624-9BAE-90A73E3C6B75}" destId="{32D7BF6A-A2C2-4699-92D9-497B4CC40D7C}" srcOrd="6" destOrd="0" presId="urn:microsoft.com/office/officeart/2008/layout/VerticalCurvedList"/>
    <dgm:cxn modelId="{B607F053-20EE-4513-A4CF-32B6C4B67A98}" type="presParOf" srcId="{32D7BF6A-A2C2-4699-92D9-497B4CC40D7C}" destId="{BB27121B-043B-4A8E-8F91-43D77702A8B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3839EF-E19B-4E22-97BE-F04A241EE003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090291-1599-4E52-9D87-377AC58B96C9}">
      <dgm:prSet phldrT="[Text]" custT="1"/>
      <dgm:spPr/>
      <dgm:t>
        <a:bodyPr/>
        <a:lstStyle/>
        <a:p>
          <a:r>
            <a:rPr lang="fa-IR" sz="2800" b="1" dirty="0">
              <a:cs typeface="2  Baran Outline" panose="00000400000000000000" pitchFamily="2" charset="-78"/>
            </a:rPr>
            <a:t>زهرانجاتی</a:t>
          </a:r>
          <a:endParaRPr lang="en-US" sz="2800" b="1" dirty="0">
            <a:cs typeface="2  Baran Outline" panose="00000400000000000000" pitchFamily="2" charset="-78"/>
          </a:endParaRPr>
        </a:p>
      </dgm:t>
    </dgm:pt>
    <dgm:pt modelId="{AB6E74C7-88B8-4995-9C02-672EE12BA54B}" type="parTrans" cxnId="{9815921B-802A-4C12-B07E-8D31E0E51F5D}">
      <dgm:prSet/>
      <dgm:spPr/>
      <dgm:t>
        <a:bodyPr/>
        <a:lstStyle/>
        <a:p>
          <a:endParaRPr lang="en-US"/>
        </a:p>
      </dgm:t>
    </dgm:pt>
    <dgm:pt modelId="{9FBE310C-4FC3-48AE-8B54-68AAB9469429}" type="sibTrans" cxnId="{9815921B-802A-4C12-B07E-8D31E0E51F5D}">
      <dgm:prSet/>
      <dgm:spPr/>
      <dgm:t>
        <a:bodyPr/>
        <a:lstStyle/>
        <a:p>
          <a:endParaRPr lang="en-US"/>
        </a:p>
      </dgm:t>
    </dgm:pt>
    <dgm:pt modelId="{59D9852A-FFFA-4F2F-9846-586EFB0D38BD}" type="pres">
      <dgm:prSet presAssocID="{D93839EF-E19B-4E22-97BE-F04A241EE003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1988B42-A166-4A73-A347-CD2E742F2B59}" type="pres">
      <dgm:prSet presAssocID="{F8090291-1599-4E52-9D87-377AC58B96C9}" presName="composite" presStyleCnt="0"/>
      <dgm:spPr/>
    </dgm:pt>
    <dgm:pt modelId="{AE8A432D-A167-4582-8224-B9571F6190A5}" type="pres">
      <dgm:prSet presAssocID="{F8090291-1599-4E52-9D87-377AC58B96C9}" presName="ParentAccentShape" presStyleLbl="trBgShp" presStyleIdx="0" presStyleCnt="1"/>
      <dgm:spPr/>
    </dgm:pt>
    <dgm:pt modelId="{C6B03BCF-25F5-4CFD-B552-E340DAF9C531}" type="pres">
      <dgm:prSet presAssocID="{F8090291-1599-4E52-9D87-377AC58B96C9}" presName="ParentText" presStyleLbl="revTx" presStyleIdx="0" presStyleCnt="2" custScaleX="121427" custScaleY="7696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B18F71-E39B-4B58-86E5-A88C5C32DACD}" type="pres">
      <dgm:prSet presAssocID="{F8090291-1599-4E52-9D87-377AC58B96C9}" presName="ChildText" presStyleLbl="revTx" presStyleIdx="1" presStyleCnt="2" custFlipVert="0" custScaleY="27607">
        <dgm:presLayoutVars>
          <dgm:chMax val="0"/>
          <dgm:chPref val="0"/>
        </dgm:presLayoutVars>
      </dgm:prSet>
      <dgm:spPr/>
    </dgm:pt>
    <dgm:pt modelId="{6E4DE826-4FC4-4138-94AF-3FF1D4A97420}" type="pres">
      <dgm:prSet presAssocID="{F8090291-1599-4E52-9D87-377AC58B96C9}" presName="ChildAccentShape" presStyleLbl="trBgShp" presStyleIdx="0" presStyleCnt="1"/>
      <dgm:spPr/>
    </dgm:pt>
    <dgm:pt modelId="{7013D1D5-F0C8-4371-90D5-B64FB3A09129}" type="pres">
      <dgm:prSet presAssocID="{F8090291-1599-4E52-9D87-377AC58B96C9}" presName="Image" presStyleLbl="alignImgPlace1" presStyleIdx="0" presStyleCnt="1" custScaleX="73004" custScaleY="78432" custLinFactNeighborX="-8838" custLinFactNeighborY="-1006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blipFill>
          <a:blip xmlns:r="http://schemas.openxmlformats.org/officeDocument/2006/relationships" r:embed="rId1"/>
          <a:srcRect/>
          <a:stretch>
            <a:fillRect t="-39000" b="-39000"/>
          </a:stretch>
        </a:blipFill>
      </dgm:spPr>
    </dgm:pt>
  </dgm:ptLst>
  <dgm:cxnLst>
    <dgm:cxn modelId="{9815921B-802A-4C12-B07E-8D31E0E51F5D}" srcId="{D93839EF-E19B-4E22-97BE-F04A241EE003}" destId="{F8090291-1599-4E52-9D87-377AC58B96C9}" srcOrd="0" destOrd="0" parTransId="{AB6E74C7-88B8-4995-9C02-672EE12BA54B}" sibTransId="{9FBE310C-4FC3-48AE-8B54-68AAB9469429}"/>
    <dgm:cxn modelId="{808AB529-0C86-4441-83A3-242673369D12}" type="presOf" srcId="{F8090291-1599-4E52-9D87-377AC58B96C9}" destId="{C6B03BCF-25F5-4CFD-B552-E340DAF9C531}" srcOrd="0" destOrd="0" presId="urn:microsoft.com/office/officeart/2009/3/layout/SnapshotPictureList"/>
    <dgm:cxn modelId="{A3DD974C-1C53-47A9-BD10-0123042BE570}" type="presOf" srcId="{D93839EF-E19B-4E22-97BE-F04A241EE003}" destId="{59D9852A-FFFA-4F2F-9846-586EFB0D38BD}" srcOrd="0" destOrd="0" presId="urn:microsoft.com/office/officeart/2009/3/layout/SnapshotPictureList"/>
    <dgm:cxn modelId="{085EFF85-8EDE-4E6F-9C7B-3294BBBEE2DB}" type="presParOf" srcId="{59D9852A-FFFA-4F2F-9846-586EFB0D38BD}" destId="{61988B42-A166-4A73-A347-CD2E742F2B59}" srcOrd="0" destOrd="0" presId="urn:microsoft.com/office/officeart/2009/3/layout/SnapshotPictureList"/>
    <dgm:cxn modelId="{86735A96-3797-485A-A92D-1945EB5FD669}" type="presParOf" srcId="{61988B42-A166-4A73-A347-CD2E742F2B59}" destId="{AE8A432D-A167-4582-8224-B9571F6190A5}" srcOrd="0" destOrd="0" presId="urn:microsoft.com/office/officeart/2009/3/layout/SnapshotPictureList"/>
    <dgm:cxn modelId="{CAF85F84-8126-46EC-AA62-8446FDACFD0A}" type="presParOf" srcId="{61988B42-A166-4A73-A347-CD2E742F2B59}" destId="{C6B03BCF-25F5-4CFD-B552-E340DAF9C531}" srcOrd="1" destOrd="0" presId="urn:microsoft.com/office/officeart/2009/3/layout/SnapshotPictureList"/>
    <dgm:cxn modelId="{C53B4CA5-2666-4435-A8FC-D46D9C2CA463}" type="presParOf" srcId="{61988B42-A166-4A73-A347-CD2E742F2B59}" destId="{E5B18F71-E39B-4B58-86E5-A88C5C32DACD}" srcOrd="2" destOrd="0" presId="urn:microsoft.com/office/officeart/2009/3/layout/SnapshotPictureList"/>
    <dgm:cxn modelId="{443B8B5A-7CD5-4F3D-B49F-7B9DACF426F7}" type="presParOf" srcId="{61988B42-A166-4A73-A347-CD2E742F2B59}" destId="{6E4DE826-4FC4-4138-94AF-3FF1D4A97420}" srcOrd="3" destOrd="0" presId="urn:microsoft.com/office/officeart/2009/3/layout/SnapshotPictureList"/>
    <dgm:cxn modelId="{781C2054-6208-4FC5-8831-3C1DF9705677}" type="presParOf" srcId="{61988B42-A166-4A73-A347-CD2E742F2B59}" destId="{7013D1D5-F0C8-4371-90D5-B64FB3A09129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78C188-D0F0-4C48-95A5-E0F62050F785}" type="doc">
      <dgm:prSet loTypeId="urn:microsoft.com/office/officeart/2005/8/layout/hierarchy2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2700783-579B-4882-ACF5-A02B795D262A}">
      <dgm:prSet phldrT="[Tex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fa-IR" sz="2000" b="1" dirty="0">
              <a:solidFill>
                <a:schemeClr val="tx1">
                  <a:lumMod val="95000"/>
                </a:schemeClr>
              </a:solidFill>
              <a:cs typeface="2  Elham" panose="00000400000000000000" pitchFamily="2" charset="-78"/>
            </a:rPr>
            <a:t>ایده پرداز زهرانجاتی </a:t>
          </a:r>
          <a:endParaRPr lang="en-US" sz="2000" b="1" dirty="0">
            <a:solidFill>
              <a:schemeClr val="tx1">
                <a:lumMod val="95000"/>
              </a:schemeClr>
            </a:solidFill>
            <a:cs typeface="2  Elham" panose="00000400000000000000" pitchFamily="2" charset="-78"/>
          </a:endParaRPr>
        </a:p>
      </dgm:t>
    </dgm:pt>
    <dgm:pt modelId="{43BD9A29-D53E-4A45-946D-CC0EABC69346}" type="parTrans" cxnId="{2E254AE1-4FA5-4839-A1FA-D8B6D7B70709}">
      <dgm:prSet/>
      <dgm:spPr/>
      <dgm:t>
        <a:bodyPr/>
        <a:lstStyle/>
        <a:p>
          <a:endParaRPr lang="en-US"/>
        </a:p>
      </dgm:t>
    </dgm:pt>
    <dgm:pt modelId="{C825D7A2-9487-4423-AEF0-2925528C6002}" type="sibTrans" cxnId="{2E254AE1-4FA5-4839-A1FA-D8B6D7B70709}">
      <dgm:prSet/>
      <dgm:spPr/>
      <dgm:t>
        <a:bodyPr/>
        <a:lstStyle/>
        <a:p>
          <a:endParaRPr lang="en-US"/>
        </a:p>
      </dgm:t>
    </dgm:pt>
    <dgm:pt modelId="{8D4AA4B9-EC33-4BCF-9D6F-1377CEE27CF0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rgbClr val="FFFF00"/>
        </a:solidFill>
      </dgm:spPr>
      <dgm:t>
        <a:bodyPr/>
        <a:lstStyle/>
        <a:p>
          <a:r>
            <a:rPr lang="fa-IR" sz="1600" b="1" dirty="0">
              <a:solidFill>
                <a:schemeClr val="tx1">
                  <a:lumMod val="95000"/>
                </a:schemeClr>
              </a:solidFill>
              <a:cs typeface="2  Elham" panose="00000400000000000000" pitchFamily="2" charset="-78"/>
            </a:rPr>
            <a:t>طراح وتصویرگر فاطمه روحبخش</a:t>
          </a:r>
          <a:endParaRPr lang="en-US" sz="1600" b="1" dirty="0">
            <a:solidFill>
              <a:schemeClr val="tx1">
                <a:lumMod val="95000"/>
              </a:schemeClr>
            </a:solidFill>
            <a:cs typeface="2  Elham" panose="00000400000000000000" pitchFamily="2" charset="-78"/>
          </a:endParaRPr>
        </a:p>
      </dgm:t>
    </dgm:pt>
    <dgm:pt modelId="{32E80535-7DF1-4186-991C-2DE4553DD3AE}" type="parTrans" cxnId="{5523617E-D2C4-4102-9DF2-0A7481A6C398}">
      <dgm:prSet/>
      <dgm:spPr/>
      <dgm:t>
        <a:bodyPr/>
        <a:lstStyle/>
        <a:p>
          <a:endParaRPr lang="en-US"/>
        </a:p>
      </dgm:t>
    </dgm:pt>
    <dgm:pt modelId="{EC5D52D2-12C2-4196-9B14-D520F1E8D4E1}" type="sibTrans" cxnId="{5523617E-D2C4-4102-9DF2-0A7481A6C398}">
      <dgm:prSet/>
      <dgm:spPr/>
      <dgm:t>
        <a:bodyPr/>
        <a:lstStyle/>
        <a:p>
          <a:endParaRPr lang="en-US"/>
        </a:p>
      </dgm:t>
    </dgm:pt>
    <dgm:pt modelId="{21F2A9E1-5E15-48CB-AE60-99C794AF5CB0}">
      <dgm:prSet phldrT="[Text]"/>
      <dgm:spPr>
        <a:solidFill>
          <a:srgbClr val="00B050"/>
        </a:solidFill>
      </dgm:spPr>
      <dgm:t>
        <a:bodyPr/>
        <a:lstStyle/>
        <a:p>
          <a:r>
            <a:rPr lang="fa-IR" b="1" dirty="0">
              <a:solidFill>
                <a:schemeClr val="tx1"/>
              </a:solidFill>
              <a:cs typeface="2  Elham" panose="00000400000000000000" pitchFamily="2" charset="-78"/>
            </a:rPr>
            <a:t>مدیر اجرایی زینب نجاتی</a:t>
          </a:r>
          <a:endParaRPr lang="en-US" b="1" dirty="0">
            <a:solidFill>
              <a:schemeClr val="tx1"/>
            </a:solidFill>
            <a:cs typeface="2  Elham" panose="00000400000000000000" pitchFamily="2" charset="-78"/>
          </a:endParaRPr>
        </a:p>
      </dgm:t>
    </dgm:pt>
    <dgm:pt modelId="{1CC9DE7B-637D-4290-99F8-0FD61AA26AA6}" type="parTrans" cxnId="{00B55A12-921D-457F-96BE-D16D272EBCC5}">
      <dgm:prSet/>
      <dgm:spPr/>
      <dgm:t>
        <a:bodyPr/>
        <a:lstStyle/>
        <a:p>
          <a:endParaRPr lang="en-US"/>
        </a:p>
      </dgm:t>
    </dgm:pt>
    <dgm:pt modelId="{774A81CB-63D1-49BC-AAC6-A42C22CDD058}" type="sibTrans" cxnId="{00B55A12-921D-457F-96BE-D16D272EBCC5}">
      <dgm:prSet/>
      <dgm:spPr/>
      <dgm:t>
        <a:bodyPr/>
        <a:lstStyle/>
        <a:p>
          <a:endParaRPr lang="en-US"/>
        </a:p>
      </dgm:t>
    </dgm:pt>
    <dgm:pt modelId="{21AEEBFF-FA46-4658-9ADC-D334F6585D63}" type="pres">
      <dgm:prSet presAssocID="{0178C188-D0F0-4C48-95A5-E0F62050F78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746C16-D341-4388-A024-B39EF633AA5E}" type="pres">
      <dgm:prSet presAssocID="{42700783-579B-4882-ACF5-A02B795D262A}" presName="root1" presStyleCnt="0"/>
      <dgm:spPr/>
    </dgm:pt>
    <dgm:pt modelId="{36143835-1182-46AF-B876-B4846657BE8A}" type="pres">
      <dgm:prSet presAssocID="{42700783-579B-4882-ACF5-A02B795D262A}" presName="LevelOneTextNode" presStyleLbl="node0" presStyleIdx="0" presStyleCnt="1" custScaleX="103284" custScaleY="162938" custLinFactNeighborX="-254" custLinFactNeighborY="-29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9EA655C-3D6B-4552-BB4D-21F3CA4610BA}" type="pres">
      <dgm:prSet presAssocID="{42700783-579B-4882-ACF5-A02B795D262A}" presName="level2hierChild" presStyleCnt="0"/>
      <dgm:spPr/>
    </dgm:pt>
    <dgm:pt modelId="{CD13E220-77CF-47A6-95D9-107C8A655E12}" type="pres">
      <dgm:prSet presAssocID="{32E80535-7DF1-4186-991C-2DE4553DD3AE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42EB9F6A-A376-4DB6-8B58-8EC8A9D8FB6D}" type="pres">
      <dgm:prSet presAssocID="{32E80535-7DF1-4186-991C-2DE4553DD3AE}" presName="connTx" presStyleLbl="parChTrans1D2" presStyleIdx="0" presStyleCnt="2"/>
      <dgm:spPr/>
      <dgm:t>
        <a:bodyPr/>
        <a:lstStyle/>
        <a:p>
          <a:endParaRPr lang="en-US"/>
        </a:p>
      </dgm:t>
    </dgm:pt>
    <dgm:pt modelId="{109E6C19-7F11-49A6-896D-AFD2315E7BAC}" type="pres">
      <dgm:prSet presAssocID="{8D4AA4B9-EC33-4BCF-9D6F-1377CEE27CF0}" presName="root2" presStyleCnt="0"/>
      <dgm:spPr/>
    </dgm:pt>
    <dgm:pt modelId="{262B9B0B-7F6E-4D2C-8BBC-0939D42ED069}" type="pres">
      <dgm:prSet presAssocID="{8D4AA4B9-EC33-4BCF-9D6F-1377CEE27CF0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B6056ED-053E-4031-A93E-7077A9B6DD78}" type="pres">
      <dgm:prSet presAssocID="{8D4AA4B9-EC33-4BCF-9D6F-1377CEE27CF0}" presName="level3hierChild" presStyleCnt="0"/>
      <dgm:spPr/>
    </dgm:pt>
    <dgm:pt modelId="{23E9CCA3-E5CB-4167-AFCC-6D2DD5D6A370}" type="pres">
      <dgm:prSet presAssocID="{1CC9DE7B-637D-4290-99F8-0FD61AA26AA6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A2FA2FB5-E106-42CB-AA13-41E895842DCB}" type="pres">
      <dgm:prSet presAssocID="{1CC9DE7B-637D-4290-99F8-0FD61AA26AA6}" presName="connTx" presStyleLbl="parChTrans1D2" presStyleIdx="1" presStyleCnt="2"/>
      <dgm:spPr/>
      <dgm:t>
        <a:bodyPr/>
        <a:lstStyle/>
        <a:p>
          <a:endParaRPr lang="en-US"/>
        </a:p>
      </dgm:t>
    </dgm:pt>
    <dgm:pt modelId="{3784B6D0-FFD5-404F-971F-2F14E5C559CC}" type="pres">
      <dgm:prSet presAssocID="{21F2A9E1-5E15-48CB-AE60-99C794AF5CB0}" presName="root2" presStyleCnt="0"/>
      <dgm:spPr/>
    </dgm:pt>
    <dgm:pt modelId="{A2A95375-8CBB-43A3-AE93-25451CE495B2}" type="pres">
      <dgm:prSet presAssocID="{21F2A9E1-5E15-48CB-AE60-99C794AF5CB0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208EEFB-F6CD-47FA-8981-275C0C61B525}" type="pres">
      <dgm:prSet presAssocID="{21F2A9E1-5E15-48CB-AE60-99C794AF5CB0}" presName="level3hierChild" presStyleCnt="0"/>
      <dgm:spPr/>
    </dgm:pt>
  </dgm:ptLst>
  <dgm:cxnLst>
    <dgm:cxn modelId="{D00F2730-43E5-48DD-866B-8AE277940348}" type="presOf" srcId="{1CC9DE7B-637D-4290-99F8-0FD61AA26AA6}" destId="{23E9CCA3-E5CB-4167-AFCC-6D2DD5D6A370}" srcOrd="0" destOrd="0" presId="urn:microsoft.com/office/officeart/2005/8/layout/hierarchy2"/>
    <dgm:cxn modelId="{00B55A12-921D-457F-96BE-D16D272EBCC5}" srcId="{42700783-579B-4882-ACF5-A02B795D262A}" destId="{21F2A9E1-5E15-48CB-AE60-99C794AF5CB0}" srcOrd="1" destOrd="0" parTransId="{1CC9DE7B-637D-4290-99F8-0FD61AA26AA6}" sibTransId="{774A81CB-63D1-49BC-AAC6-A42C22CDD058}"/>
    <dgm:cxn modelId="{2D0E5F76-888E-4478-AF62-B73F90D07EB0}" type="presOf" srcId="{0178C188-D0F0-4C48-95A5-E0F62050F785}" destId="{21AEEBFF-FA46-4658-9ADC-D334F6585D63}" srcOrd="0" destOrd="0" presId="urn:microsoft.com/office/officeart/2005/8/layout/hierarchy2"/>
    <dgm:cxn modelId="{F7FFFDE5-B8A0-4888-9A7A-3C7C14DA1DA7}" type="presOf" srcId="{32E80535-7DF1-4186-991C-2DE4553DD3AE}" destId="{CD13E220-77CF-47A6-95D9-107C8A655E12}" srcOrd="0" destOrd="0" presId="urn:microsoft.com/office/officeart/2005/8/layout/hierarchy2"/>
    <dgm:cxn modelId="{D03E4312-23B5-4147-8488-0D26DA9AA2DD}" type="presOf" srcId="{8D4AA4B9-EC33-4BCF-9D6F-1377CEE27CF0}" destId="{262B9B0B-7F6E-4D2C-8BBC-0939D42ED069}" srcOrd="0" destOrd="0" presId="urn:microsoft.com/office/officeart/2005/8/layout/hierarchy2"/>
    <dgm:cxn modelId="{E79C8D9A-EE64-45D3-B632-DFDF2F81D411}" type="presOf" srcId="{1CC9DE7B-637D-4290-99F8-0FD61AA26AA6}" destId="{A2FA2FB5-E106-42CB-AA13-41E895842DCB}" srcOrd="1" destOrd="0" presId="urn:microsoft.com/office/officeart/2005/8/layout/hierarchy2"/>
    <dgm:cxn modelId="{BAADA753-C04A-4CD0-A35B-D22082154CAA}" type="presOf" srcId="{21F2A9E1-5E15-48CB-AE60-99C794AF5CB0}" destId="{A2A95375-8CBB-43A3-AE93-25451CE495B2}" srcOrd="0" destOrd="0" presId="urn:microsoft.com/office/officeart/2005/8/layout/hierarchy2"/>
    <dgm:cxn modelId="{2E254AE1-4FA5-4839-A1FA-D8B6D7B70709}" srcId="{0178C188-D0F0-4C48-95A5-E0F62050F785}" destId="{42700783-579B-4882-ACF5-A02B795D262A}" srcOrd="0" destOrd="0" parTransId="{43BD9A29-D53E-4A45-946D-CC0EABC69346}" sibTransId="{C825D7A2-9487-4423-AEF0-2925528C6002}"/>
    <dgm:cxn modelId="{D0E03BE4-F018-4273-9DDE-B2465664EBCD}" type="presOf" srcId="{32E80535-7DF1-4186-991C-2DE4553DD3AE}" destId="{42EB9F6A-A376-4DB6-8B58-8EC8A9D8FB6D}" srcOrd="1" destOrd="0" presId="urn:microsoft.com/office/officeart/2005/8/layout/hierarchy2"/>
    <dgm:cxn modelId="{160A19DB-66AC-43C4-B22B-14936A8C91C7}" type="presOf" srcId="{42700783-579B-4882-ACF5-A02B795D262A}" destId="{36143835-1182-46AF-B876-B4846657BE8A}" srcOrd="0" destOrd="0" presId="urn:microsoft.com/office/officeart/2005/8/layout/hierarchy2"/>
    <dgm:cxn modelId="{5523617E-D2C4-4102-9DF2-0A7481A6C398}" srcId="{42700783-579B-4882-ACF5-A02B795D262A}" destId="{8D4AA4B9-EC33-4BCF-9D6F-1377CEE27CF0}" srcOrd="0" destOrd="0" parTransId="{32E80535-7DF1-4186-991C-2DE4553DD3AE}" sibTransId="{EC5D52D2-12C2-4196-9B14-D520F1E8D4E1}"/>
    <dgm:cxn modelId="{A0C7496D-1662-4C29-8DE3-E34351AC8173}" type="presParOf" srcId="{21AEEBFF-FA46-4658-9ADC-D334F6585D63}" destId="{DC746C16-D341-4388-A024-B39EF633AA5E}" srcOrd="0" destOrd="0" presId="urn:microsoft.com/office/officeart/2005/8/layout/hierarchy2"/>
    <dgm:cxn modelId="{8211B2C7-24A9-4470-A70A-578CCC7243A0}" type="presParOf" srcId="{DC746C16-D341-4388-A024-B39EF633AA5E}" destId="{36143835-1182-46AF-B876-B4846657BE8A}" srcOrd="0" destOrd="0" presId="urn:microsoft.com/office/officeart/2005/8/layout/hierarchy2"/>
    <dgm:cxn modelId="{04CA310D-6F9E-40FA-8C3C-019F3D9042D3}" type="presParOf" srcId="{DC746C16-D341-4388-A024-B39EF633AA5E}" destId="{79EA655C-3D6B-4552-BB4D-21F3CA4610BA}" srcOrd="1" destOrd="0" presId="urn:microsoft.com/office/officeart/2005/8/layout/hierarchy2"/>
    <dgm:cxn modelId="{7BC805B4-54B5-491C-A5D2-7553D74A6714}" type="presParOf" srcId="{79EA655C-3D6B-4552-BB4D-21F3CA4610BA}" destId="{CD13E220-77CF-47A6-95D9-107C8A655E12}" srcOrd="0" destOrd="0" presId="urn:microsoft.com/office/officeart/2005/8/layout/hierarchy2"/>
    <dgm:cxn modelId="{329AE23B-CFAA-40E2-9839-D702A59ECB8A}" type="presParOf" srcId="{CD13E220-77CF-47A6-95D9-107C8A655E12}" destId="{42EB9F6A-A376-4DB6-8B58-8EC8A9D8FB6D}" srcOrd="0" destOrd="0" presId="urn:microsoft.com/office/officeart/2005/8/layout/hierarchy2"/>
    <dgm:cxn modelId="{7604749C-23B6-43A6-A88D-1F8DDD6E1933}" type="presParOf" srcId="{79EA655C-3D6B-4552-BB4D-21F3CA4610BA}" destId="{109E6C19-7F11-49A6-896D-AFD2315E7BAC}" srcOrd="1" destOrd="0" presId="urn:microsoft.com/office/officeart/2005/8/layout/hierarchy2"/>
    <dgm:cxn modelId="{D55DA4BA-3C3F-4AE9-86CA-74F06EE72D18}" type="presParOf" srcId="{109E6C19-7F11-49A6-896D-AFD2315E7BAC}" destId="{262B9B0B-7F6E-4D2C-8BBC-0939D42ED069}" srcOrd="0" destOrd="0" presId="urn:microsoft.com/office/officeart/2005/8/layout/hierarchy2"/>
    <dgm:cxn modelId="{BE54F698-1448-423E-82D0-91939E82D596}" type="presParOf" srcId="{109E6C19-7F11-49A6-896D-AFD2315E7BAC}" destId="{1B6056ED-053E-4031-A93E-7077A9B6DD78}" srcOrd="1" destOrd="0" presId="urn:microsoft.com/office/officeart/2005/8/layout/hierarchy2"/>
    <dgm:cxn modelId="{863D7504-8B4A-4FB7-8A04-14E0EDBA194F}" type="presParOf" srcId="{79EA655C-3D6B-4552-BB4D-21F3CA4610BA}" destId="{23E9CCA3-E5CB-4167-AFCC-6D2DD5D6A370}" srcOrd="2" destOrd="0" presId="urn:microsoft.com/office/officeart/2005/8/layout/hierarchy2"/>
    <dgm:cxn modelId="{6A06326A-383C-424B-8095-29ACC0C7CD4F}" type="presParOf" srcId="{23E9CCA3-E5CB-4167-AFCC-6D2DD5D6A370}" destId="{A2FA2FB5-E106-42CB-AA13-41E895842DCB}" srcOrd="0" destOrd="0" presId="urn:microsoft.com/office/officeart/2005/8/layout/hierarchy2"/>
    <dgm:cxn modelId="{AAEDECCC-63D2-4D77-B271-F52FD9496E1A}" type="presParOf" srcId="{79EA655C-3D6B-4552-BB4D-21F3CA4610BA}" destId="{3784B6D0-FFD5-404F-971F-2F14E5C559CC}" srcOrd="3" destOrd="0" presId="urn:microsoft.com/office/officeart/2005/8/layout/hierarchy2"/>
    <dgm:cxn modelId="{124886F0-6194-43F9-8973-E02AA8341601}" type="presParOf" srcId="{3784B6D0-FFD5-404F-971F-2F14E5C559CC}" destId="{A2A95375-8CBB-43A3-AE93-25451CE495B2}" srcOrd="0" destOrd="0" presId="urn:microsoft.com/office/officeart/2005/8/layout/hierarchy2"/>
    <dgm:cxn modelId="{B521D0AB-E270-4D44-8AE0-D54388BE47D5}" type="presParOf" srcId="{3784B6D0-FFD5-404F-971F-2F14E5C559CC}" destId="{1208EEFB-F6CD-47FA-8981-275C0C61B52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B80B34A-DE6B-4690-A19C-C90716431534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349BB9B-1068-43D4-905F-8D4E6358A5AE}">
      <dgm:prSet phldrT="[Text]" custT="1"/>
      <dgm:spPr/>
      <dgm:t>
        <a:bodyPr/>
        <a:lstStyle/>
        <a:p>
          <a:r>
            <a:rPr lang="fa-IR" sz="2800" b="1" dirty="0"/>
            <a:t>اجرای در مدارس استان کهکیلویه وبویر احمد </a:t>
          </a:r>
          <a:endParaRPr lang="en-US" sz="2800" b="1" dirty="0"/>
        </a:p>
      </dgm:t>
    </dgm:pt>
    <dgm:pt modelId="{EA0A2812-FE25-4839-9BA3-7489D88E42FF}" type="parTrans" cxnId="{4172DD42-3D64-43F5-B5AA-21CA927CD19F}">
      <dgm:prSet/>
      <dgm:spPr/>
      <dgm:t>
        <a:bodyPr/>
        <a:lstStyle/>
        <a:p>
          <a:endParaRPr lang="en-US" sz="3200"/>
        </a:p>
      </dgm:t>
    </dgm:pt>
    <dgm:pt modelId="{73D18541-37D7-4E4F-822B-4300D2AF5AF0}" type="sibTrans" cxnId="{4172DD42-3D64-43F5-B5AA-21CA927CD19F}">
      <dgm:prSet custT="1"/>
      <dgm:spPr/>
      <dgm:t>
        <a:bodyPr/>
        <a:lstStyle/>
        <a:p>
          <a:endParaRPr lang="en-US" sz="2400"/>
        </a:p>
      </dgm:t>
    </dgm:pt>
    <dgm:pt modelId="{42D39F05-5113-42B3-8BBA-C9D058576C81}">
      <dgm:prSet phldrT="[Text]" custT="1"/>
      <dgm:spPr/>
      <dgm:t>
        <a:bodyPr/>
        <a:lstStyle/>
        <a:p>
          <a:r>
            <a:rPr lang="fa-IR" sz="3200" b="1" dirty="0"/>
            <a:t>اجرا در مدارس جغتای </a:t>
          </a:r>
          <a:endParaRPr lang="en-US" sz="3200" b="1" dirty="0"/>
        </a:p>
      </dgm:t>
    </dgm:pt>
    <dgm:pt modelId="{DB58BEB7-BA82-4893-AB3C-BC9D2AE8C1CF}" type="parTrans" cxnId="{5C06863E-3DED-463E-AE60-B652C14D9CE2}">
      <dgm:prSet/>
      <dgm:spPr/>
      <dgm:t>
        <a:bodyPr/>
        <a:lstStyle/>
        <a:p>
          <a:endParaRPr lang="en-US" sz="3200"/>
        </a:p>
      </dgm:t>
    </dgm:pt>
    <dgm:pt modelId="{40D192C8-1E6A-4E5D-9189-89CAA1ED8780}" type="sibTrans" cxnId="{5C06863E-3DED-463E-AE60-B652C14D9CE2}">
      <dgm:prSet custT="1"/>
      <dgm:spPr/>
      <dgm:t>
        <a:bodyPr/>
        <a:lstStyle/>
        <a:p>
          <a:endParaRPr lang="en-US" sz="2400"/>
        </a:p>
      </dgm:t>
    </dgm:pt>
    <dgm:pt modelId="{70DC3E1F-1195-4AE6-BBB0-839F10608046}">
      <dgm:prSet phldrT="[Text]" custT="1"/>
      <dgm:spPr/>
      <dgm:t>
        <a:bodyPr/>
        <a:lstStyle/>
        <a:p>
          <a:r>
            <a:rPr lang="fa-IR" sz="3200" b="1" dirty="0"/>
            <a:t>ساخت پرده نصرالله </a:t>
          </a:r>
          <a:endParaRPr lang="en-US" sz="3200" b="1" dirty="0"/>
        </a:p>
      </dgm:t>
    </dgm:pt>
    <dgm:pt modelId="{2EE16468-14F3-41B8-9E49-2BFFD1D01F70}" type="parTrans" cxnId="{5874003C-1900-4A3E-9948-DF0414D591B5}">
      <dgm:prSet/>
      <dgm:spPr/>
      <dgm:t>
        <a:bodyPr/>
        <a:lstStyle/>
        <a:p>
          <a:endParaRPr lang="en-US" sz="3200"/>
        </a:p>
      </dgm:t>
    </dgm:pt>
    <dgm:pt modelId="{C2CA3C05-92AB-431C-B20E-C125497182CD}" type="sibTrans" cxnId="{5874003C-1900-4A3E-9948-DF0414D591B5}">
      <dgm:prSet custT="1"/>
      <dgm:spPr/>
      <dgm:t>
        <a:bodyPr/>
        <a:lstStyle/>
        <a:p>
          <a:endParaRPr lang="en-US" sz="2400"/>
        </a:p>
      </dgm:t>
    </dgm:pt>
    <dgm:pt modelId="{478E1DCD-3D32-47A1-9BDA-059DC7D90A94}">
      <dgm:prSet phldrT="[Text]" custT="1"/>
      <dgm:spPr/>
      <dgm:t>
        <a:bodyPr/>
        <a:lstStyle/>
        <a:p>
          <a:r>
            <a:rPr lang="fa-IR" sz="3200" b="1" dirty="0"/>
            <a:t>ساخت پرده اصحاب فیل </a:t>
          </a:r>
          <a:endParaRPr lang="en-US" sz="3200" b="1" dirty="0"/>
        </a:p>
      </dgm:t>
    </dgm:pt>
    <dgm:pt modelId="{5F396EC7-07D2-4669-9598-2D7D67CC8DF5}" type="parTrans" cxnId="{92E911C4-4BB7-4218-9209-25FF26E17A12}">
      <dgm:prSet/>
      <dgm:spPr/>
      <dgm:t>
        <a:bodyPr/>
        <a:lstStyle/>
        <a:p>
          <a:endParaRPr lang="en-US" sz="3200"/>
        </a:p>
      </dgm:t>
    </dgm:pt>
    <dgm:pt modelId="{E371EC42-A300-4497-88A9-74196E371EF5}" type="sibTrans" cxnId="{92E911C4-4BB7-4218-9209-25FF26E17A12}">
      <dgm:prSet custT="1"/>
      <dgm:spPr/>
      <dgm:t>
        <a:bodyPr/>
        <a:lstStyle/>
        <a:p>
          <a:endParaRPr lang="en-US" sz="2400"/>
        </a:p>
      </dgm:t>
    </dgm:pt>
    <dgm:pt modelId="{C4D988AA-FF7A-436F-B5A4-EBA098333948}">
      <dgm:prSet phldrT="[Text]" custT="1"/>
      <dgm:spPr/>
      <dgm:t>
        <a:bodyPr/>
        <a:lstStyle/>
        <a:p>
          <a:r>
            <a:rPr lang="fa-IR" sz="2800" b="1" dirty="0"/>
            <a:t>اجرا </a:t>
          </a:r>
          <a:r>
            <a:rPr lang="fa-IR" sz="2800" b="1" dirty="0" smtClean="0"/>
            <a:t>در</a:t>
          </a:r>
        </a:p>
        <a:p>
          <a:r>
            <a:rPr lang="fa-IR" sz="2800" b="1" dirty="0" smtClean="0"/>
            <a:t>مدارس </a:t>
          </a:r>
          <a:r>
            <a:rPr lang="fa-IR" sz="2800" b="1" dirty="0"/>
            <a:t>استان </a:t>
          </a:r>
          <a:endParaRPr lang="fa-IR" sz="2800" b="1" dirty="0" smtClean="0"/>
        </a:p>
        <a:p>
          <a:r>
            <a:rPr lang="fa-IR" sz="2800" b="1" dirty="0" smtClean="0"/>
            <a:t>یزد و</a:t>
          </a:r>
        </a:p>
        <a:p>
          <a:r>
            <a:rPr lang="fa-IR" sz="2800" b="1" dirty="0" smtClean="0"/>
            <a:t>مازندران</a:t>
          </a:r>
          <a:endParaRPr lang="en-US" sz="2800" b="1" dirty="0"/>
        </a:p>
      </dgm:t>
    </dgm:pt>
    <dgm:pt modelId="{F206E67C-033D-4C80-8F91-B6C4CEB66D4F}" type="parTrans" cxnId="{33D00B23-CDAA-4AAD-BB59-195B334205E2}">
      <dgm:prSet/>
      <dgm:spPr/>
      <dgm:t>
        <a:bodyPr/>
        <a:lstStyle/>
        <a:p>
          <a:endParaRPr lang="en-US" sz="3200"/>
        </a:p>
      </dgm:t>
    </dgm:pt>
    <dgm:pt modelId="{5AF6EE74-896E-465E-B92C-0B9083164365}" type="sibTrans" cxnId="{33D00B23-CDAA-4AAD-BB59-195B334205E2}">
      <dgm:prSet/>
      <dgm:spPr/>
      <dgm:t>
        <a:bodyPr/>
        <a:lstStyle/>
        <a:p>
          <a:endParaRPr lang="en-US" sz="3200"/>
        </a:p>
      </dgm:t>
    </dgm:pt>
    <dgm:pt modelId="{7FBB7610-AF53-4CE5-9FEB-4222DDAFBAAC}" type="pres">
      <dgm:prSet presAssocID="{BB80B34A-DE6B-4690-A19C-C9071643153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B2A5FC-0608-4707-8CAF-D5BD61AD9133}" type="pres">
      <dgm:prSet presAssocID="{8349BB9B-1068-43D4-905F-8D4E6358A5A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AAE5A8-CF35-4010-BF7A-29FF6E062153}" type="pres">
      <dgm:prSet presAssocID="{73D18541-37D7-4E4F-822B-4300D2AF5AF0}" presName="sibTrans" presStyleLbl="sibTrans2D1" presStyleIdx="0" presStyleCnt="4"/>
      <dgm:spPr/>
      <dgm:t>
        <a:bodyPr/>
        <a:lstStyle/>
        <a:p>
          <a:endParaRPr lang="en-US"/>
        </a:p>
      </dgm:t>
    </dgm:pt>
    <dgm:pt modelId="{5A25B513-311A-418A-963C-E48AE45B85CB}" type="pres">
      <dgm:prSet presAssocID="{73D18541-37D7-4E4F-822B-4300D2AF5AF0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681DEBC8-8941-49FB-B2C2-C607C862FF8B}" type="pres">
      <dgm:prSet presAssocID="{42D39F05-5113-42B3-8BBA-C9D058576C81}" presName="node" presStyleLbl="node1" presStyleIdx="1" presStyleCnt="5" custLinFactNeighborX="-4770" custLinFactNeighborY="8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700D48-4E8B-43DF-BA8D-8F2CC759F52D}" type="pres">
      <dgm:prSet presAssocID="{40D192C8-1E6A-4E5D-9189-89CAA1ED8780}" presName="sibTrans" presStyleLbl="sibTrans2D1" presStyleIdx="1" presStyleCnt="4"/>
      <dgm:spPr/>
      <dgm:t>
        <a:bodyPr/>
        <a:lstStyle/>
        <a:p>
          <a:endParaRPr lang="en-US"/>
        </a:p>
      </dgm:t>
    </dgm:pt>
    <dgm:pt modelId="{AD9EA3BD-ABD1-4AD1-B20D-2280E298D223}" type="pres">
      <dgm:prSet presAssocID="{40D192C8-1E6A-4E5D-9189-89CAA1ED8780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2D3DEDE8-22C5-4426-A293-E29C1F2F964D}" type="pres">
      <dgm:prSet presAssocID="{70DC3E1F-1195-4AE6-BBB0-839F1060804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FBDAAE-7E17-4CEF-B99E-D8844F7FBFF9}" type="pres">
      <dgm:prSet presAssocID="{C2CA3C05-92AB-431C-B20E-C125497182CD}" presName="sibTrans" presStyleLbl="sibTrans2D1" presStyleIdx="2" presStyleCnt="4"/>
      <dgm:spPr/>
      <dgm:t>
        <a:bodyPr/>
        <a:lstStyle/>
        <a:p>
          <a:endParaRPr lang="en-US"/>
        </a:p>
      </dgm:t>
    </dgm:pt>
    <dgm:pt modelId="{155E577B-00FB-45CA-B34D-6BF71BDCDF60}" type="pres">
      <dgm:prSet presAssocID="{C2CA3C05-92AB-431C-B20E-C125497182CD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07D9C579-9554-41F3-B51E-84BEFABE3CD9}" type="pres">
      <dgm:prSet presAssocID="{478E1DCD-3D32-47A1-9BDA-059DC7D90A9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FFE4DD-824A-4BB3-A49A-225D7886E500}" type="pres">
      <dgm:prSet presAssocID="{E371EC42-A300-4497-88A9-74196E371EF5}" presName="sibTrans" presStyleLbl="sibTrans2D1" presStyleIdx="3" presStyleCnt="4"/>
      <dgm:spPr/>
      <dgm:t>
        <a:bodyPr/>
        <a:lstStyle/>
        <a:p>
          <a:endParaRPr lang="en-US"/>
        </a:p>
      </dgm:t>
    </dgm:pt>
    <dgm:pt modelId="{C5F562D8-AB59-4A99-9439-287636F56A22}" type="pres">
      <dgm:prSet presAssocID="{E371EC42-A300-4497-88A9-74196E371EF5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9F0B1FEB-3407-4361-875F-0FE52336802A}" type="pres">
      <dgm:prSet presAssocID="{C4D988AA-FF7A-436F-B5A4-EBA098333948}" presName="node" presStyleLbl="node1" presStyleIdx="4" presStyleCnt="5" custScaleX="168661" custScaleY="93881" custLinFactNeighborX="-10708" custLinFactNeighborY="-29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BF17072-56C0-4797-97E1-DBB8D2173E6A}" type="presOf" srcId="{478E1DCD-3D32-47A1-9BDA-059DC7D90A94}" destId="{07D9C579-9554-41F3-B51E-84BEFABE3CD9}" srcOrd="0" destOrd="0" presId="urn:microsoft.com/office/officeart/2005/8/layout/process1"/>
    <dgm:cxn modelId="{D54F5F1F-C60B-4917-B411-08F948346AD2}" type="presOf" srcId="{70DC3E1F-1195-4AE6-BBB0-839F10608046}" destId="{2D3DEDE8-22C5-4426-A293-E29C1F2F964D}" srcOrd="0" destOrd="0" presId="urn:microsoft.com/office/officeart/2005/8/layout/process1"/>
    <dgm:cxn modelId="{D7CA8D23-B488-4F5B-AD04-75D822E64D60}" type="presOf" srcId="{73D18541-37D7-4E4F-822B-4300D2AF5AF0}" destId="{9FAAE5A8-CF35-4010-BF7A-29FF6E062153}" srcOrd="0" destOrd="0" presId="urn:microsoft.com/office/officeart/2005/8/layout/process1"/>
    <dgm:cxn modelId="{7E2A263A-CCCD-434D-811A-59DAEA7313F6}" type="presOf" srcId="{8349BB9B-1068-43D4-905F-8D4E6358A5AE}" destId="{08B2A5FC-0608-4707-8CAF-D5BD61AD9133}" srcOrd="0" destOrd="0" presId="urn:microsoft.com/office/officeart/2005/8/layout/process1"/>
    <dgm:cxn modelId="{33D00B23-CDAA-4AAD-BB59-195B334205E2}" srcId="{BB80B34A-DE6B-4690-A19C-C90716431534}" destId="{C4D988AA-FF7A-436F-B5A4-EBA098333948}" srcOrd="4" destOrd="0" parTransId="{F206E67C-033D-4C80-8F91-B6C4CEB66D4F}" sibTransId="{5AF6EE74-896E-465E-B92C-0B9083164365}"/>
    <dgm:cxn modelId="{D13C70F4-965A-4A1A-8353-96A519E65101}" type="presOf" srcId="{40D192C8-1E6A-4E5D-9189-89CAA1ED8780}" destId="{20700D48-4E8B-43DF-BA8D-8F2CC759F52D}" srcOrd="0" destOrd="0" presId="urn:microsoft.com/office/officeart/2005/8/layout/process1"/>
    <dgm:cxn modelId="{7C5ADBD9-E1BB-46CC-B814-FE538F2E86F8}" type="presOf" srcId="{E371EC42-A300-4497-88A9-74196E371EF5}" destId="{CCFFE4DD-824A-4BB3-A49A-225D7886E500}" srcOrd="0" destOrd="0" presId="urn:microsoft.com/office/officeart/2005/8/layout/process1"/>
    <dgm:cxn modelId="{78CC258D-4FC1-447A-8072-71558E72B4AE}" type="presOf" srcId="{73D18541-37D7-4E4F-822B-4300D2AF5AF0}" destId="{5A25B513-311A-418A-963C-E48AE45B85CB}" srcOrd="1" destOrd="0" presId="urn:microsoft.com/office/officeart/2005/8/layout/process1"/>
    <dgm:cxn modelId="{92E911C4-4BB7-4218-9209-25FF26E17A12}" srcId="{BB80B34A-DE6B-4690-A19C-C90716431534}" destId="{478E1DCD-3D32-47A1-9BDA-059DC7D90A94}" srcOrd="3" destOrd="0" parTransId="{5F396EC7-07D2-4669-9598-2D7D67CC8DF5}" sibTransId="{E371EC42-A300-4497-88A9-74196E371EF5}"/>
    <dgm:cxn modelId="{F70F7D21-2716-44D2-8481-7023952B0923}" type="presOf" srcId="{C2CA3C05-92AB-431C-B20E-C125497182CD}" destId="{155E577B-00FB-45CA-B34D-6BF71BDCDF60}" srcOrd="1" destOrd="0" presId="urn:microsoft.com/office/officeart/2005/8/layout/process1"/>
    <dgm:cxn modelId="{473BFE7F-2DB6-4159-8D0B-D4FA1B6D5F32}" type="presOf" srcId="{C4D988AA-FF7A-436F-B5A4-EBA098333948}" destId="{9F0B1FEB-3407-4361-875F-0FE52336802A}" srcOrd="0" destOrd="0" presId="urn:microsoft.com/office/officeart/2005/8/layout/process1"/>
    <dgm:cxn modelId="{5C06863E-3DED-463E-AE60-B652C14D9CE2}" srcId="{BB80B34A-DE6B-4690-A19C-C90716431534}" destId="{42D39F05-5113-42B3-8BBA-C9D058576C81}" srcOrd="1" destOrd="0" parTransId="{DB58BEB7-BA82-4893-AB3C-BC9D2AE8C1CF}" sibTransId="{40D192C8-1E6A-4E5D-9189-89CAA1ED8780}"/>
    <dgm:cxn modelId="{3F73E794-4A3E-4B80-8F04-C04FAC529802}" type="presOf" srcId="{42D39F05-5113-42B3-8BBA-C9D058576C81}" destId="{681DEBC8-8941-49FB-B2C2-C607C862FF8B}" srcOrd="0" destOrd="0" presId="urn:microsoft.com/office/officeart/2005/8/layout/process1"/>
    <dgm:cxn modelId="{42F8C559-4A97-4994-9607-240C7E6F1A07}" type="presOf" srcId="{E371EC42-A300-4497-88A9-74196E371EF5}" destId="{C5F562D8-AB59-4A99-9439-287636F56A22}" srcOrd="1" destOrd="0" presId="urn:microsoft.com/office/officeart/2005/8/layout/process1"/>
    <dgm:cxn modelId="{AB1B4056-D594-479B-8EF5-E39091B952A6}" type="presOf" srcId="{40D192C8-1E6A-4E5D-9189-89CAA1ED8780}" destId="{AD9EA3BD-ABD1-4AD1-B20D-2280E298D223}" srcOrd="1" destOrd="0" presId="urn:microsoft.com/office/officeart/2005/8/layout/process1"/>
    <dgm:cxn modelId="{72E2D01A-30CE-45CE-96A8-C52511061B71}" type="presOf" srcId="{BB80B34A-DE6B-4690-A19C-C90716431534}" destId="{7FBB7610-AF53-4CE5-9FEB-4222DDAFBAAC}" srcOrd="0" destOrd="0" presId="urn:microsoft.com/office/officeart/2005/8/layout/process1"/>
    <dgm:cxn modelId="{4172DD42-3D64-43F5-B5AA-21CA927CD19F}" srcId="{BB80B34A-DE6B-4690-A19C-C90716431534}" destId="{8349BB9B-1068-43D4-905F-8D4E6358A5AE}" srcOrd="0" destOrd="0" parTransId="{EA0A2812-FE25-4839-9BA3-7489D88E42FF}" sibTransId="{73D18541-37D7-4E4F-822B-4300D2AF5AF0}"/>
    <dgm:cxn modelId="{5874003C-1900-4A3E-9948-DF0414D591B5}" srcId="{BB80B34A-DE6B-4690-A19C-C90716431534}" destId="{70DC3E1F-1195-4AE6-BBB0-839F10608046}" srcOrd="2" destOrd="0" parTransId="{2EE16468-14F3-41B8-9E49-2BFFD1D01F70}" sibTransId="{C2CA3C05-92AB-431C-B20E-C125497182CD}"/>
    <dgm:cxn modelId="{401F4282-1E47-4DB9-A5B6-A2744333448F}" type="presOf" srcId="{C2CA3C05-92AB-431C-B20E-C125497182CD}" destId="{53FBDAAE-7E17-4CEF-B99E-D8844F7FBFF9}" srcOrd="0" destOrd="0" presId="urn:microsoft.com/office/officeart/2005/8/layout/process1"/>
    <dgm:cxn modelId="{D5639AC4-7290-41A7-9164-1E5FAA685D0C}" type="presParOf" srcId="{7FBB7610-AF53-4CE5-9FEB-4222DDAFBAAC}" destId="{08B2A5FC-0608-4707-8CAF-D5BD61AD9133}" srcOrd="0" destOrd="0" presId="urn:microsoft.com/office/officeart/2005/8/layout/process1"/>
    <dgm:cxn modelId="{459FB714-40AF-40F8-BF66-7D73CBF95779}" type="presParOf" srcId="{7FBB7610-AF53-4CE5-9FEB-4222DDAFBAAC}" destId="{9FAAE5A8-CF35-4010-BF7A-29FF6E062153}" srcOrd="1" destOrd="0" presId="urn:microsoft.com/office/officeart/2005/8/layout/process1"/>
    <dgm:cxn modelId="{45171DB5-CAAC-4333-A5F9-5EC4144A1E8A}" type="presParOf" srcId="{9FAAE5A8-CF35-4010-BF7A-29FF6E062153}" destId="{5A25B513-311A-418A-963C-E48AE45B85CB}" srcOrd="0" destOrd="0" presId="urn:microsoft.com/office/officeart/2005/8/layout/process1"/>
    <dgm:cxn modelId="{B81AC66D-2991-4A51-A097-339F2FD5D24D}" type="presParOf" srcId="{7FBB7610-AF53-4CE5-9FEB-4222DDAFBAAC}" destId="{681DEBC8-8941-49FB-B2C2-C607C862FF8B}" srcOrd="2" destOrd="0" presId="urn:microsoft.com/office/officeart/2005/8/layout/process1"/>
    <dgm:cxn modelId="{45E97896-59E0-45DC-820E-24012A9831B1}" type="presParOf" srcId="{7FBB7610-AF53-4CE5-9FEB-4222DDAFBAAC}" destId="{20700D48-4E8B-43DF-BA8D-8F2CC759F52D}" srcOrd="3" destOrd="0" presId="urn:microsoft.com/office/officeart/2005/8/layout/process1"/>
    <dgm:cxn modelId="{623AB993-F606-47CB-A160-A94453D8EE1A}" type="presParOf" srcId="{20700D48-4E8B-43DF-BA8D-8F2CC759F52D}" destId="{AD9EA3BD-ABD1-4AD1-B20D-2280E298D223}" srcOrd="0" destOrd="0" presId="urn:microsoft.com/office/officeart/2005/8/layout/process1"/>
    <dgm:cxn modelId="{D0A21209-6E8F-4B4D-B0EB-D61756970216}" type="presParOf" srcId="{7FBB7610-AF53-4CE5-9FEB-4222DDAFBAAC}" destId="{2D3DEDE8-22C5-4426-A293-E29C1F2F964D}" srcOrd="4" destOrd="0" presId="urn:microsoft.com/office/officeart/2005/8/layout/process1"/>
    <dgm:cxn modelId="{6E80A74C-9CB5-40E3-AB98-1CCB07F1797A}" type="presParOf" srcId="{7FBB7610-AF53-4CE5-9FEB-4222DDAFBAAC}" destId="{53FBDAAE-7E17-4CEF-B99E-D8844F7FBFF9}" srcOrd="5" destOrd="0" presId="urn:microsoft.com/office/officeart/2005/8/layout/process1"/>
    <dgm:cxn modelId="{E4ED1753-601C-455B-B497-2BBD414361B5}" type="presParOf" srcId="{53FBDAAE-7E17-4CEF-B99E-D8844F7FBFF9}" destId="{155E577B-00FB-45CA-B34D-6BF71BDCDF60}" srcOrd="0" destOrd="0" presId="urn:microsoft.com/office/officeart/2005/8/layout/process1"/>
    <dgm:cxn modelId="{1EBC8820-73CE-4544-BC59-53AC0F55E92E}" type="presParOf" srcId="{7FBB7610-AF53-4CE5-9FEB-4222DDAFBAAC}" destId="{07D9C579-9554-41F3-B51E-84BEFABE3CD9}" srcOrd="6" destOrd="0" presId="urn:microsoft.com/office/officeart/2005/8/layout/process1"/>
    <dgm:cxn modelId="{9C33A5FF-D97A-4BF4-9B34-D5D41A89474A}" type="presParOf" srcId="{7FBB7610-AF53-4CE5-9FEB-4222DDAFBAAC}" destId="{CCFFE4DD-824A-4BB3-A49A-225D7886E500}" srcOrd="7" destOrd="0" presId="urn:microsoft.com/office/officeart/2005/8/layout/process1"/>
    <dgm:cxn modelId="{6E05AAB8-250B-4F33-8218-D69D2ECF52FA}" type="presParOf" srcId="{CCFFE4DD-824A-4BB3-A49A-225D7886E500}" destId="{C5F562D8-AB59-4A99-9439-287636F56A22}" srcOrd="0" destOrd="0" presId="urn:microsoft.com/office/officeart/2005/8/layout/process1"/>
    <dgm:cxn modelId="{6F62A2CB-2F1D-4E53-A567-A08B03A0F7EC}" type="presParOf" srcId="{7FBB7610-AF53-4CE5-9FEB-4222DDAFBAAC}" destId="{9F0B1FEB-3407-4361-875F-0FE52336802A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804062-2608-4CF8-B6E5-739D11094CF9}" type="doc">
      <dgm:prSet loTypeId="urn:diagrams.loki3.com/TabbedArc+Icon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BF46F51-DDB1-4621-A22F-46D692E192BA}">
      <dgm:prSet phldrT="[Text]" custT="1"/>
      <dgm:spPr>
        <a:solidFill>
          <a:srgbClr val="FF3300"/>
        </a:solidFill>
      </dgm:spPr>
      <dgm:t>
        <a:bodyPr/>
        <a:lstStyle/>
        <a:p>
          <a:r>
            <a:rPr lang="fa-IR" sz="2400" b="1" dirty="0">
              <a:cs typeface="2  Nazanin" panose="00000400000000000000" pitchFamily="2" charset="-78"/>
            </a:rPr>
            <a:t>برداشت ازمحتوای </a:t>
          </a:r>
          <a:r>
            <a:rPr lang="fa-IR" sz="2400" b="1" dirty="0" smtClean="0">
              <a:cs typeface="2  Nazanin" panose="00000400000000000000" pitchFamily="2" charset="-78"/>
            </a:rPr>
            <a:t>قصه‌های  </a:t>
          </a:r>
          <a:r>
            <a:rPr lang="fa-IR" sz="2400" b="1" dirty="0">
              <a:cs typeface="2  Nazanin" panose="00000400000000000000" pitchFamily="2" charset="-78"/>
            </a:rPr>
            <a:t>قرانی </a:t>
          </a:r>
          <a:endParaRPr lang="en-US" sz="2400" b="1" dirty="0">
            <a:cs typeface="2  Nazanin" panose="00000400000000000000" pitchFamily="2" charset="-78"/>
          </a:endParaRPr>
        </a:p>
      </dgm:t>
    </dgm:pt>
    <dgm:pt modelId="{CAA329FC-ECB5-4625-9FA0-71F11693D3AD}" type="parTrans" cxnId="{5809C89B-EF9C-4348-8F4F-07BEF1C4269C}">
      <dgm:prSet/>
      <dgm:spPr/>
      <dgm:t>
        <a:bodyPr/>
        <a:lstStyle/>
        <a:p>
          <a:endParaRPr lang="en-US"/>
        </a:p>
      </dgm:t>
    </dgm:pt>
    <dgm:pt modelId="{92B96D20-8644-4E09-891F-E1BA2B3ED364}" type="sibTrans" cxnId="{5809C89B-EF9C-4348-8F4F-07BEF1C4269C}">
      <dgm:prSet/>
      <dgm:spPr/>
      <dgm:t>
        <a:bodyPr/>
        <a:lstStyle/>
        <a:p>
          <a:endParaRPr lang="en-US"/>
        </a:p>
      </dgm:t>
    </dgm:pt>
    <dgm:pt modelId="{B6C53137-968B-437C-BCD2-C170D39E08E5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a-IR" sz="2400" b="1" dirty="0">
              <a:cs typeface="2  Nazanin" panose="00000400000000000000" pitchFamily="2" charset="-78"/>
            </a:rPr>
            <a:t>سناریونویسی</a:t>
          </a:r>
          <a:endParaRPr lang="en-US" sz="2400" b="1" dirty="0">
            <a:cs typeface="2  Nazanin" panose="00000400000000000000" pitchFamily="2" charset="-78"/>
          </a:endParaRPr>
        </a:p>
      </dgm:t>
    </dgm:pt>
    <dgm:pt modelId="{13E3CD3A-AF43-4782-B9F4-83278C6BB577}" type="parTrans" cxnId="{A42247A5-B33C-45D0-93EA-30D700B0CC65}">
      <dgm:prSet/>
      <dgm:spPr/>
      <dgm:t>
        <a:bodyPr/>
        <a:lstStyle/>
        <a:p>
          <a:endParaRPr lang="en-US"/>
        </a:p>
      </dgm:t>
    </dgm:pt>
    <dgm:pt modelId="{8075912D-0DC1-4C7A-9E0E-CE2DB335E87E}" type="sibTrans" cxnId="{A42247A5-B33C-45D0-93EA-30D700B0CC65}">
      <dgm:prSet/>
      <dgm:spPr/>
      <dgm:t>
        <a:bodyPr/>
        <a:lstStyle/>
        <a:p>
          <a:endParaRPr lang="en-US"/>
        </a:p>
      </dgm:t>
    </dgm:pt>
    <dgm:pt modelId="{C469EFFE-FF45-4BE8-9408-8115ED1CDCFA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400" b="1" dirty="0">
              <a:cs typeface="2  Nazanin" panose="00000400000000000000" pitchFamily="2" charset="-78"/>
            </a:rPr>
            <a:t>طراحی کاراکترهای قصه</a:t>
          </a:r>
          <a:endParaRPr lang="en-US" sz="2400" b="1" dirty="0">
            <a:cs typeface="2  Nazanin" panose="00000400000000000000" pitchFamily="2" charset="-78"/>
          </a:endParaRPr>
        </a:p>
      </dgm:t>
    </dgm:pt>
    <dgm:pt modelId="{15F160D2-5667-42A3-B62B-052D57509BE0}" type="parTrans" cxnId="{3CE89C70-3B50-4372-8320-24796D1D3A89}">
      <dgm:prSet/>
      <dgm:spPr/>
      <dgm:t>
        <a:bodyPr/>
        <a:lstStyle/>
        <a:p>
          <a:endParaRPr lang="en-US"/>
        </a:p>
      </dgm:t>
    </dgm:pt>
    <dgm:pt modelId="{E90906A3-4DC6-46D7-802B-C105E7952884}" type="sibTrans" cxnId="{3CE89C70-3B50-4372-8320-24796D1D3A89}">
      <dgm:prSet/>
      <dgm:spPr/>
      <dgm:t>
        <a:bodyPr/>
        <a:lstStyle/>
        <a:p>
          <a:endParaRPr lang="en-US"/>
        </a:p>
      </dgm:t>
    </dgm:pt>
    <dgm:pt modelId="{5A9453E6-9B98-48A4-8C29-A217EFEFD2F3}">
      <dgm:prSet phldrT="[Text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fa-IR" sz="2400" b="1" dirty="0">
              <a:cs typeface="2  Nazanin" panose="00000400000000000000" pitchFamily="2" charset="-78"/>
            </a:rPr>
            <a:t>طراحی برداشتهاوپلن های قصه </a:t>
          </a:r>
          <a:endParaRPr lang="en-US" sz="2400" b="1" dirty="0">
            <a:cs typeface="2  Nazanin" panose="00000400000000000000" pitchFamily="2" charset="-78"/>
          </a:endParaRPr>
        </a:p>
      </dgm:t>
    </dgm:pt>
    <dgm:pt modelId="{1F507001-879B-4ED8-A234-EE37D7EE4708}" type="parTrans" cxnId="{4AB9C83E-F786-4408-AE42-307B485B0B53}">
      <dgm:prSet/>
      <dgm:spPr/>
      <dgm:t>
        <a:bodyPr/>
        <a:lstStyle/>
        <a:p>
          <a:endParaRPr lang="en-US"/>
        </a:p>
      </dgm:t>
    </dgm:pt>
    <dgm:pt modelId="{106FBD2E-B2AB-4ECD-838E-E5EDD66C6498}" type="sibTrans" cxnId="{4AB9C83E-F786-4408-AE42-307B485B0B53}">
      <dgm:prSet/>
      <dgm:spPr/>
      <dgm:t>
        <a:bodyPr/>
        <a:lstStyle/>
        <a:p>
          <a:endParaRPr lang="en-US"/>
        </a:p>
      </dgm:t>
    </dgm:pt>
    <dgm:pt modelId="{4644395A-7AD9-46C2-B96F-95AE31F7D9F7}">
      <dgm:prSet phldrT="[Text]" custT="1"/>
      <dgm:spPr>
        <a:solidFill>
          <a:srgbClr val="FFC000"/>
        </a:solidFill>
      </dgm:spPr>
      <dgm:t>
        <a:bodyPr/>
        <a:lstStyle/>
        <a:p>
          <a:r>
            <a:rPr lang="fa-IR" sz="2400" b="1" dirty="0">
              <a:cs typeface="2  Nazanin" panose="00000400000000000000" pitchFamily="2" charset="-78"/>
            </a:rPr>
            <a:t>چاپ وتوزیع</a:t>
          </a:r>
          <a:endParaRPr lang="en-US" sz="2400" b="1" dirty="0">
            <a:cs typeface="2  Nazanin" panose="00000400000000000000" pitchFamily="2" charset="-78"/>
          </a:endParaRPr>
        </a:p>
      </dgm:t>
    </dgm:pt>
    <dgm:pt modelId="{3F05DA61-6C79-4E2A-8211-AA7DC6723FEA}" type="parTrans" cxnId="{342C1792-15C6-4B4E-A9BE-4723D0183C6F}">
      <dgm:prSet/>
      <dgm:spPr/>
      <dgm:t>
        <a:bodyPr/>
        <a:lstStyle/>
        <a:p>
          <a:endParaRPr lang="en-US"/>
        </a:p>
      </dgm:t>
    </dgm:pt>
    <dgm:pt modelId="{5CBF2A1B-6D62-454D-9701-6E1118F42B52}" type="sibTrans" cxnId="{342C1792-15C6-4B4E-A9BE-4723D0183C6F}">
      <dgm:prSet/>
      <dgm:spPr/>
      <dgm:t>
        <a:bodyPr/>
        <a:lstStyle/>
        <a:p>
          <a:endParaRPr lang="en-US"/>
        </a:p>
      </dgm:t>
    </dgm:pt>
    <dgm:pt modelId="{ECD2ADFB-1B20-4D1A-BE53-3BB2CD38A96C}" type="pres">
      <dgm:prSet presAssocID="{35804062-2608-4CF8-B6E5-739D11094CF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86741F-B378-46B4-BE81-31A2C9617682}" type="pres">
      <dgm:prSet presAssocID="{CBF46F51-DDB1-4621-A22F-46D692E192BA}" presName="twoplus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FAF39D-9E2E-4A86-BA52-BEA29C909BCD}" type="pres">
      <dgm:prSet presAssocID="{B6C53137-968B-437C-BCD2-C170D39E08E5}" presName="twoplus" presStyleLbl="node1" presStyleIdx="1" presStyleCnt="5" custRadScaleRad="112965" custRadScaleInc="7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BCDF73-4C2C-4F91-9491-8D5A820C682E}" type="pres">
      <dgm:prSet presAssocID="{C469EFFE-FF45-4BE8-9408-8115ED1CDCFA}" presName="twoplus" presStyleLbl="node1" presStyleIdx="2" presStyleCnt="5" custRadScaleRad="118310" custRadScaleInc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6F12B7-B7CD-4A86-BE71-E24F79C26E4E}" type="pres">
      <dgm:prSet presAssocID="{5A9453E6-9B98-48A4-8C29-A217EFEFD2F3}" presName="twoplus" presStyleLbl="node1" presStyleIdx="3" presStyleCnt="5" custRadScaleRad="115015" custRadScaleInc="-3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31E21E-C614-41F4-A3FA-A4C3FD1928DE}" type="pres">
      <dgm:prSet presAssocID="{4644395A-7AD9-46C2-B96F-95AE31F7D9F7}" presName="twoplu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A418986-BF78-47FF-B978-AB98079CD055}" type="presOf" srcId="{35804062-2608-4CF8-B6E5-739D11094CF9}" destId="{ECD2ADFB-1B20-4D1A-BE53-3BB2CD38A96C}" srcOrd="0" destOrd="0" presId="urn:diagrams.loki3.com/TabbedArc+Icon"/>
    <dgm:cxn modelId="{4AB9C83E-F786-4408-AE42-307B485B0B53}" srcId="{35804062-2608-4CF8-B6E5-739D11094CF9}" destId="{5A9453E6-9B98-48A4-8C29-A217EFEFD2F3}" srcOrd="3" destOrd="0" parTransId="{1F507001-879B-4ED8-A234-EE37D7EE4708}" sibTransId="{106FBD2E-B2AB-4ECD-838E-E5EDD66C6498}"/>
    <dgm:cxn modelId="{5809C89B-EF9C-4348-8F4F-07BEF1C4269C}" srcId="{35804062-2608-4CF8-B6E5-739D11094CF9}" destId="{CBF46F51-DDB1-4621-A22F-46D692E192BA}" srcOrd="0" destOrd="0" parTransId="{CAA329FC-ECB5-4625-9FA0-71F11693D3AD}" sibTransId="{92B96D20-8644-4E09-891F-E1BA2B3ED364}"/>
    <dgm:cxn modelId="{3CE89C70-3B50-4372-8320-24796D1D3A89}" srcId="{35804062-2608-4CF8-B6E5-739D11094CF9}" destId="{C469EFFE-FF45-4BE8-9408-8115ED1CDCFA}" srcOrd="2" destOrd="0" parTransId="{15F160D2-5667-42A3-B62B-052D57509BE0}" sibTransId="{E90906A3-4DC6-46D7-802B-C105E7952884}"/>
    <dgm:cxn modelId="{5234BF1A-8941-4B0A-88F7-70E026E8BDCF}" type="presOf" srcId="{CBF46F51-DDB1-4621-A22F-46D692E192BA}" destId="{2C86741F-B378-46B4-BE81-31A2C9617682}" srcOrd="0" destOrd="0" presId="urn:diagrams.loki3.com/TabbedArc+Icon"/>
    <dgm:cxn modelId="{233B0338-6D53-4513-B2F2-C68563EE4D11}" type="presOf" srcId="{4644395A-7AD9-46C2-B96F-95AE31F7D9F7}" destId="{5C31E21E-C614-41F4-A3FA-A4C3FD1928DE}" srcOrd="0" destOrd="0" presId="urn:diagrams.loki3.com/TabbedArc+Icon"/>
    <dgm:cxn modelId="{8BCA3B13-6BCD-4E68-AF1B-7ECBA4D8D66F}" type="presOf" srcId="{5A9453E6-9B98-48A4-8C29-A217EFEFD2F3}" destId="{176F12B7-B7CD-4A86-BE71-E24F79C26E4E}" srcOrd="0" destOrd="0" presId="urn:diagrams.loki3.com/TabbedArc+Icon"/>
    <dgm:cxn modelId="{DF77DFAB-8DED-4092-B666-9057D4847925}" type="presOf" srcId="{B6C53137-968B-437C-BCD2-C170D39E08E5}" destId="{4DFAF39D-9E2E-4A86-BA52-BEA29C909BCD}" srcOrd="0" destOrd="0" presId="urn:diagrams.loki3.com/TabbedArc+Icon"/>
    <dgm:cxn modelId="{342C1792-15C6-4B4E-A9BE-4723D0183C6F}" srcId="{35804062-2608-4CF8-B6E5-739D11094CF9}" destId="{4644395A-7AD9-46C2-B96F-95AE31F7D9F7}" srcOrd="4" destOrd="0" parTransId="{3F05DA61-6C79-4E2A-8211-AA7DC6723FEA}" sibTransId="{5CBF2A1B-6D62-454D-9701-6E1118F42B52}"/>
    <dgm:cxn modelId="{A42247A5-B33C-45D0-93EA-30D700B0CC65}" srcId="{35804062-2608-4CF8-B6E5-739D11094CF9}" destId="{B6C53137-968B-437C-BCD2-C170D39E08E5}" srcOrd="1" destOrd="0" parTransId="{13E3CD3A-AF43-4782-B9F4-83278C6BB577}" sibTransId="{8075912D-0DC1-4C7A-9E0E-CE2DB335E87E}"/>
    <dgm:cxn modelId="{3E976DC4-5851-4582-BE7B-093B378B9833}" type="presOf" srcId="{C469EFFE-FF45-4BE8-9408-8115ED1CDCFA}" destId="{02BCDF73-4C2C-4F91-9491-8D5A820C682E}" srcOrd="0" destOrd="0" presId="urn:diagrams.loki3.com/TabbedArc+Icon"/>
    <dgm:cxn modelId="{E42AF558-E08E-4770-9EBA-95CCC5E4A322}" type="presParOf" srcId="{ECD2ADFB-1B20-4D1A-BE53-3BB2CD38A96C}" destId="{2C86741F-B378-46B4-BE81-31A2C9617682}" srcOrd="0" destOrd="0" presId="urn:diagrams.loki3.com/TabbedArc+Icon"/>
    <dgm:cxn modelId="{7284C9A9-DB48-424F-BABF-68D2E8BD697C}" type="presParOf" srcId="{ECD2ADFB-1B20-4D1A-BE53-3BB2CD38A96C}" destId="{4DFAF39D-9E2E-4A86-BA52-BEA29C909BCD}" srcOrd="1" destOrd="0" presId="urn:diagrams.loki3.com/TabbedArc+Icon"/>
    <dgm:cxn modelId="{EB793B82-A398-49E2-988D-5F132A23588A}" type="presParOf" srcId="{ECD2ADFB-1B20-4D1A-BE53-3BB2CD38A96C}" destId="{02BCDF73-4C2C-4F91-9491-8D5A820C682E}" srcOrd="2" destOrd="0" presId="urn:diagrams.loki3.com/TabbedArc+Icon"/>
    <dgm:cxn modelId="{4810513E-7B58-4F34-8739-F05E6DAD9C54}" type="presParOf" srcId="{ECD2ADFB-1B20-4D1A-BE53-3BB2CD38A96C}" destId="{176F12B7-B7CD-4A86-BE71-E24F79C26E4E}" srcOrd="3" destOrd="0" presId="urn:diagrams.loki3.com/TabbedArc+Icon"/>
    <dgm:cxn modelId="{767A5711-F06C-49F0-99A9-9133DE003450}" type="presParOf" srcId="{ECD2ADFB-1B20-4D1A-BE53-3BB2CD38A96C}" destId="{5C31E21E-C614-41F4-A3FA-A4C3FD1928DE}" srcOrd="4" destOrd="0" presId="urn:diagrams.loki3.com/TabbedArc+Icon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94ADAC0-B924-4817-A3E8-7820E2A507FE}" type="doc">
      <dgm:prSet loTypeId="urn:microsoft.com/office/officeart/2005/8/layout/default" loCatId="list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980F38C-FDAB-41EF-9465-EAFFD7F99BC0}">
      <dgm:prSet phldrT="[Text]"/>
      <dgm:spPr/>
      <dgm:t>
        <a:bodyPr/>
        <a:lstStyle/>
        <a:p>
          <a:r>
            <a:rPr lang="fa-IR" b="1" dirty="0"/>
            <a:t>علم وتجربه طراحی کارکتر</a:t>
          </a:r>
          <a:endParaRPr lang="en-US" b="1" dirty="0"/>
        </a:p>
      </dgm:t>
    </dgm:pt>
    <dgm:pt modelId="{10E81D52-ED38-4CF5-9554-5FB7BE460CFF}" type="parTrans" cxnId="{F4878D99-8941-40E7-B130-D0A9A6B6D1F5}">
      <dgm:prSet/>
      <dgm:spPr/>
      <dgm:t>
        <a:bodyPr/>
        <a:lstStyle/>
        <a:p>
          <a:endParaRPr lang="en-US"/>
        </a:p>
      </dgm:t>
    </dgm:pt>
    <dgm:pt modelId="{6C9459A0-8D1C-449B-BE84-E6DAB3C03450}" type="sibTrans" cxnId="{F4878D99-8941-40E7-B130-D0A9A6B6D1F5}">
      <dgm:prSet/>
      <dgm:spPr/>
      <dgm:t>
        <a:bodyPr/>
        <a:lstStyle/>
        <a:p>
          <a:endParaRPr lang="en-US"/>
        </a:p>
      </dgm:t>
    </dgm:pt>
    <dgm:pt modelId="{511A6677-716A-4921-9694-939F1EA19D63}">
      <dgm:prSet phldrT="[Text]"/>
      <dgm:spPr>
        <a:solidFill>
          <a:srgbClr val="FFC000"/>
        </a:solidFill>
      </dgm:spPr>
      <dgm:t>
        <a:bodyPr/>
        <a:lstStyle/>
        <a:p>
          <a:r>
            <a:rPr lang="fa-IR" b="1" dirty="0"/>
            <a:t>ابزار طراحی دیجیتال</a:t>
          </a:r>
          <a:endParaRPr lang="en-US" b="1" dirty="0"/>
        </a:p>
      </dgm:t>
    </dgm:pt>
    <dgm:pt modelId="{8DD27E82-ACDD-47F6-B1A6-50A0EF4960BC}" type="parTrans" cxnId="{8CA57B2A-6CE5-4A5A-9E30-922E9EE8E116}">
      <dgm:prSet/>
      <dgm:spPr/>
      <dgm:t>
        <a:bodyPr/>
        <a:lstStyle/>
        <a:p>
          <a:endParaRPr lang="en-US"/>
        </a:p>
      </dgm:t>
    </dgm:pt>
    <dgm:pt modelId="{7937009D-FB5B-4225-9D13-9C9453C9E930}" type="sibTrans" cxnId="{8CA57B2A-6CE5-4A5A-9E30-922E9EE8E116}">
      <dgm:prSet/>
      <dgm:spPr/>
      <dgm:t>
        <a:bodyPr/>
        <a:lstStyle/>
        <a:p>
          <a:endParaRPr lang="en-US"/>
        </a:p>
      </dgm:t>
    </dgm:pt>
    <dgm:pt modelId="{3B5A12A2-3A5B-41F1-A85A-6DC2A961116E}">
      <dgm:prSet phldrT="[Text]"/>
      <dgm:spPr>
        <a:solidFill>
          <a:srgbClr val="FF3300"/>
        </a:solidFill>
      </dgm:spPr>
      <dgm:t>
        <a:bodyPr/>
        <a:lstStyle/>
        <a:p>
          <a:r>
            <a:rPr lang="fa-IR" b="1" dirty="0"/>
            <a:t>سناریونویسی</a:t>
          </a:r>
          <a:endParaRPr lang="en-US" b="1" dirty="0"/>
        </a:p>
      </dgm:t>
    </dgm:pt>
    <dgm:pt modelId="{C9BC8398-5FCB-4943-BD33-E8302B0A989F}" type="parTrans" cxnId="{F8371F8E-CD64-4A05-B756-2A99C305E22D}">
      <dgm:prSet/>
      <dgm:spPr/>
      <dgm:t>
        <a:bodyPr/>
        <a:lstStyle/>
        <a:p>
          <a:endParaRPr lang="en-US"/>
        </a:p>
      </dgm:t>
    </dgm:pt>
    <dgm:pt modelId="{D77B410D-6054-41A2-8ECE-D9DDEC40905A}" type="sibTrans" cxnId="{F8371F8E-CD64-4A05-B756-2A99C305E22D}">
      <dgm:prSet/>
      <dgm:spPr/>
      <dgm:t>
        <a:bodyPr/>
        <a:lstStyle/>
        <a:p>
          <a:endParaRPr lang="en-US"/>
        </a:p>
      </dgm:t>
    </dgm:pt>
    <dgm:pt modelId="{939840E3-35A4-406C-9B67-20705C3EE875}">
      <dgm:prSet phldrT="[Text]"/>
      <dgm:spPr>
        <a:solidFill>
          <a:srgbClr val="92D050"/>
        </a:solidFill>
      </dgm:spPr>
      <dgm:t>
        <a:bodyPr/>
        <a:lstStyle/>
        <a:p>
          <a:r>
            <a:rPr lang="fa-IR" b="1" dirty="0"/>
            <a:t>علم تصویرگری</a:t>
          </a:r>
          <a:endParaRPr lang="en-US" b="1" dirty="0"/>
        </a:p>
      </dgm:t>
    </dgm:pt>
    <dgm:pt modelId="{2C8617E5-3566-4883-B3F1-58A8891C876C}" type="parTrans" cxnId="{7EE9DBD7-4F05-4DF7-B2E7-826E054D43DA}">
      <dgm:prSet/>
      <dgm:spPr/>
      <dgm:t>
        <a:bodyPr/>
        <a:lstStyle/>
        <a:p>
          <a:endParaRPr lang="en-US"/>
        </a:p>
      </dgm:t>
    </dgm:pt>
    <dgm:pt modelId="{23AF3DE6-4313-4309-926B-FC5407A5D022}" type="sibTrans" cxnId="{7EE9DBD7-4F05-4DF7-B2E7-826E054D43DA}">
      <dgm:prSet/>
      <dgm:spPr/>
      <dgm:t>
        <a:bodyPr/>
        <a:lstStyle/>
        <a:p>
          <a:endParaRPr lang="en-US"/>
        </a:p>
      </dgm:t>
    </dgm:pt>
    <dgm:pt modelId="{1D361CC4-4262-4B0B-8446-CBAC18ED0BF6}">
      <dgm:prSet phldrT="[Text]"/>
      <dgm:spPr>
        <a:solidFill>
          <a:srgbClr val="00B0F0"/>
        </a:solidFill>
      </dgm:spPr>
      <dgm:t>
        <a:bodyPr/>
        <a:lstStyle/>
        <a:p>
          <a:r>
            <a:rPr lang="fa-IR" b="1" dirty="0"/>
            <a:t>مکان برای اجرا </a:t>
          </a:r>
          <a:endParaRPr lang="en-US" b="1" dirty="0"/>
        </a:p>
      </dgm:t>
    </dgm:pt>
    <dgm:pt modelId="{C77621A4-3BF7-4030-AA25-10C694F86630}" type="parTrans" cxnId="{0729E13B-F1EC-464A-8EA4-156FAF219649}">
      <dgm:prSet/>
      <dgm:spPr/>
      <dgm:t>
        <a:bodyPr/>
        <a:lstStyle/>
        <a:p>
          <a:endParaRPr lang="en-US"/>
        </a:p>
      </dgm:t>
    </dgm:pt>
    <dgm:pt modelId="{66E38700-3FDB-4962-B70F-24F8DB6B0CDE}" type="sibTrans" cxnId="{0729E13B-F1EC-464A-8EA4-156FAF219649}">
      <dgm:prSet/>
      <dgm:spPr/>
      <dgm:t>
        <a:bodyPr/>
        <a:lstStyle/>
        <a:p>
          <a:endParaRPr lang="en-US"/>
        </a:p>
      </dgm:t>
    </dgm:pt>
    <dgm:pt modelId="{60979C2A-DFCC-408B-BC0E-31FB6E0788C7}" type="pres">
      <dgm:prSet presAssocID="{594ADAC0-B924-4817-A3E8-7820E2A507F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7AE25F1-6568-4B18-B9E6-66E08BDF2018}" type="pres">
      <dgm:prSet presAssocID="{7980F38C-FDAB-41EF-9465-EAFFD7F99BC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9AD916-AA80-4E81-9774-3E2BAF9DB54A}" type="pres">
      <dgm:prSet presAssocID="{6C9459A0-8D1C-449B-BE84-E6DAB3C03450}" presName="sibTrans" presStyleCnt="0"/>
      <dgm:spPr/>
    </dgm:pt>
    <dgm:pt modelId="{35E80F26-1832-4ACE-9607-AC999F5E53B1}" type="pres">
      <dgm:prSet presAssocID="{511A6677-716A-4921-9694-939F1EA19D63}" presName="node" presStyleLbl="node1" presStyleIdx="1" presStyleCnt="5" custLinFactNeighborX="1980" custLinFactNeighborY="16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74985B-7050-48BF-9624-23A9DE8E7843}" type="pres">
      <dgm:prSet presAssocID="{7937009D-FB5B-4225-9D13-9C9453C9E930}" presName="sibTrans" presStyleCnt="0"/>
      <dgm:spPr/>
    </dgm:pt>
    <dgm:pt modelId="{D4BDEDE6-7B27-452D-B175-712B24DA389B}" type="pres">
      <dgm:prSet presAssocID="{3B5A12A2-3A5B-41F1-A85A-6DC2A961116E}" presName="node" presStyleLbl="node1" presStyleIdx="2" presStyleCnt="5" custLinFactNeighborX="15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1BDCAD-99DA-471C-A68C-9C68A433BE01}" type="pres">
      <dgm:prSet presAssocID="{D77B410D-6054-41A2-8ECE-D9DDEC40905A}" presName="sibTrans" presStyleCnt="0"/>
      <dgm:spPr/>
    </dgm:pt>
    <dgm:pt modelId="{B147E165-B256-40E8-933D-0F8C4AA4303E}" type="pres">
      <dgm:prSet presAssocID="{939840E3-35A4-406C-9B67-20705C3EE87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C75CC4-A450-4094-8F29-961E4D8556D3}" type="pres">
      <dgm:prSet presAssocID="{23AF3DE6-4313-4309-926B-FC5407A5D022}" presName="sibTrans" presStyleCnt="0"/>
      <dgm:spPr/>
    </dgm:pt>
    <dgm:pt modelId="{CEF1B148-E0FC-4884-88F6-3532FD4FF5BB}" type="pres">
      <dgm:prSet presAssocID="{1D361CC4-4262-4B0B-8446-CBAC18ED0BF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E9DBD7-4F05-4DF7-B2E7-826E054D43DA}" srcId="{594ADAC0-B924-4817-A3E8-7820E2A507FE}" destId="{939840E3-35A4-406C-9B67-20705C3EE875}" srcOrd="3" destOrd="0" parTransId="{2C8617E5-3566-4883-B3F1-58A8891C876C}" sibTransId="{23AF3DE6-4313-4309-926B-FC5407A5D022}"/>
    <dgm:cxn modelId="{F4878D99-8941-40E7-B130-D0A9A6B6D1F5}" srcId="{594ADAC0-B924-4817-A3E8-7820E2A507FE}" destId="{7980F38C-FDAB-41EF-9465-EAFFD7F99BC0}" srcOrd="0" destOrd="0" parTransId="{10E81D52-ED38-4CF5-9554-5FB7BE460CFF}" sibTransId="{6C9459A0-8D1C-449B-BE84-E6DAB3C03450}"/>
    <dgm:cxn modelId="{6185BBC5-A40A-45E6-AAF0-154ACFD32B24}" type="presOf" srcId="{7980F38C-FDAB-41EF-9465-EAFFD7F99BC0}" destId="{07AE25F1-6568-4B18-B9E6-66E08BDF2018}" srcOrd="0" destOrd="0" presId="urn:microsoft.com/office/officeart/2005/8/layout/default"/>
    <dgm:cxn modelId="{F6E97A2A-A38B-42C9-9314-A597CB0D3668}" type="presOf" srcId="{1D361CC4-4262-4B0B-8446-CBAC18ED0BF6}" destId="{CEF1B148-E0FC-4884-88F6-3532FD4FF5BB}" srcOrd="0" destOrd="0" presId="urn:microsoft.com/office/officeart/2005/8/layout/default"/>
    <dgm:cxn modelId="{E8A57A74-7046-4EC6-9CF9-04DBB488B31E}" type="presOf" srcId="{3B5A12A2-3A5B-41F1-A85A-6DC2A961116E}" destId="{D4BDEDE6-7B27-452D-B175-712B24DA389B}" srcOrd="0" destOrd="0" presId="urn:microsoft.com/office/officeart/2005/8/layout/default"/>
    <dgm:cxn modelId="{0729E13B-F1EC-464A-8EA4-156FAF219649}" srcId="{594ADAC0-B924-4817-A3E8-7820E2A507FE}" destId="{1D361CC4-4262-4B0B-8446-CBAC18ED0BF6}" srcOrd="4" destOrd="0" parTransId="{C77621A4-3BF7-4030-AA25-10C694F86630}" sibTransId="{66E38700-3FDB-4962-B70F-24F8DB6B0CDE}"/>
    <dgm:cxn modelId="{8CA57B2A-6CE5-4A5A-9E30-922E9EE8E116}" srcId="{594ADAC0-B924-4817-A3E8-7820E2A507FE}" destId="{511A6677-716A-4921-9694-939F1EA19D63}" srcOrd="1" destOrd="0" parTransId="{8DD27E82-ACDD-47F6-B1A6-50A0EF4960BC}" sibTransId="{7937009D-FB5B-4225-9D13-9C9453C9E930}"/>
    <dgm:cxn modelId="{59C899D2-7736-4057-8318-0B587B8FAE1C}" type="presOf" srcId="{939840E3-35A4-406C-9B67-20705C3EE875}" destId="{B147E165-B256-40E8-933D-0F8C4AA4303E}" srcOrd="0" destOrd="0" presId="urn:microsoft.com/office/officeart/2005/8/layout/default"/>
    <dgm:cxn modelId="{F8371F8E-CD64-4A05-B756-2A99C305E22D}" srcId="{594ADAC0-B924-4817-A3E8-7820E2A507FE}" destId="{3B5A12A2-3A5B-41F1-A85A-6DC2A961116E}" srcOrd="2" destOrd="0" parTransId="{C9BC8398-5FCB-4943-BD33-E8302B0A989F}" sibTransId="{D77B410D-6054-41A2-8ECE-D9DDEC40905A}"/>
    <dgm:cxn modelId="{68F3737E-DBAD-4066-8738-B3C354F133DE}" type="presOf" srcId="{511A6677-716A-4921-9694-939F1EA19D63}" destId="{35E80F26-1832-4ACE-9607-AC999F5E53B1}" srcOrd="0" destOrd="0" presId="urn:microsoft.com/office/officeart/2005/8/layout/default"/>
    <dgm:cxn modelId="{686B4641-9B2C-4152-9BBB-DABB95C81778}" type="presOf" srcId="{594ADAC0-B924-4817-A3E8-7820E2A507FE}" destId="{60979C2A-DFCC-408B-BC0E-31FB6E0788C7}" srcOrd="0" destOrd="0" presId="urn:microsoft.com/office/officeart/2005/8/layout/default"/>
    <dgm:cxn modelId="{F50BF57B-3B5C-48AE-A47C-632BDA77167C}" type="presParOf" srcId="{60979C2A-DFCC-408B-BC0E-31FB6E0788C7}" destId="{07AE25F1-6568-4B18-B9E6-66E08BDF2018}" srcOrd="0" destOrd="0" presId="urn:microsoft.com/office/officeart/2005/8/layout/default"/>
    <dgm:cxn modelId="{67560A8D-5327-4EA4-BE23-A44F82051F0B}" type="presParOf" srcId="{60979C2A-DFCC-408B-BC0E-31FB6E0788C7}" destId="{7D9AD916-AA80-4E81-9774-3E2BAF9DB54A}" srcOrd="1" destOrd="0" presId="urn:microsoft.com/office/officeart/2005/8/layout/default"/>
    <dgm:cxn modelId="{2F48B209-1668-4F5C-80DA-547A1AD1A1CC}" type="presParOf" srcId="{60979C2A-DFCC-408B-BC0E-31FB6E0788C7}" destId="{35E80F26-1832-4ACE-9607-AC999F5E53B1}" srcOrd="2" destOrd="0" presId="urn:microsoft.com/office/officeart/2005/8/layout/default"/>
    <dgm:cxn modelId="{4A67F164-92C7-416D-B12A-5C78610A68CA}" type="presParOf" srcId="{60979C2A-DFCC-408B-BC0E-31FB6E0788C7}" destId="{4974985B-7050-48BF-9624-23A9DE8E7843}" srcOrd="3" destOrd="0" presId="urn:microsoft.com/office/officeart/2005/8/layout/default"/>
    <dgm:cxn modelId="{78F55BFF-22E0-4A5D-892E-09477F27B238}" type="presParOf" srcId="{60979C2A-DFCC-408B-BC0E-31FB6E0788C7}" destId="{D4BDEDE6-7B27-452D-B175-712B24DA389B}" srcOrd="4" destOrd="0" presId="urn:microsoft.com/office/officeart/2005/8/layout/default"/>
    <dgm:cxn modelId="{38D1DC86-29CC-4C44-9538-B1A97D87E70C}" type="presParOf" srcId="{60979C2A-DFCC-408B-BC0E-31FB6E0788C7}" destId="{6C1BDCAD-99DA-471C-A68C-9C68A433BE01}" srcOrd="5" destOrd="0" presId="urn:microsoft.com/office/officeart/2005/8/layout/default"/>
    <dgm:cxn modelId="{8B8FA0E5-A9CB-4C8F-BB96-F8C456F65AA0}" type="presParOf" srcId="{60979C2A-DFCC-408B-BC0E-31FB6E0788C7}" destId="{B147E165-B256-40E8-933D-0F8C4AA4303E}" srcOrd="6" destOrd="0" presId="urn:microsoft.com/office/officeart/2005/8/layout/default"/>
    <dgm:cxn modelId="{826A3EB5-5A16-4311-88C5-96C338C64167}" type="presParOf" srcId="{60979C2A-DFCC-408B-BC0E-31FB6E0788C7}" destId="{13C75CC4-A450-4094-8F29-961E4D8556D3}" srcOrd="7" destOrd="0" presId="urn:microsoft.com/office/officeart/2005/8/layout/default"/>
    <dgm:cxn modelId="{07685C66-9005-4510-A10F-89DE6E3A2C39}" type="presParOf" srcId="{60979C2A-DFCC-408B-BC0E-31FB6E0788C7}" destId="{CEF1B148-E0FC-4884-88F6-3532FD4FF5BB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A0ED294-61B4-4F1E-BF48-67F00DC74817}" type="doc">
      <dgm:prSet loTypeId="urn:diagrams.loki3.com/VaryingWidthList" loCatId="list" qsTypeId="urn:microsoft.com/office/officeart/2005/8/quickstyle/3d3" qsCatId="3D" csTypeId="urn:microsoft.com/office/officeart/2005/8/colors/colorful4" csCatId="colorful" phldr="1"/>
      <dgm:spPr/>
    </dgm:pt>
    <dgm:pt modelId="{E5D2256A-3BD7-46FB-891A-88BF617298CD}">
      <dgm:prSet phldrT="[Text]" custT="1"/>
      <dgm:spPr>
        <a:solidFill>
          <a:srgbClr val="FFC000"/>
        </a:solidFill>
      </dgm:spPr>
      <dgm:t>
        <a:bodyPr/>
        <a:lstStyle/>
        <a:p>
          <a:r>
            <a:rPr lang="fa-IR" sz="3200" b="1" dirty="0">
              <a:cs typeface="2  Davat" panose="00000400000000000000" pitchFamily="2" charset="-78"/>
            </a:rPr>
            <a:t>تلفیق قصه های قرانی بااتفاقات وحوادث روز </a:t>
          </a:r>
          <a:endParaRPr lang="en-US" sz="3200" b="1" dirty="0">
            <a:cs typeface="2  Davat" panose="00000400000000000000" pitchFamily="2" charset="-78"/>
          </a:endParaRPr>
        </a:p>
      </dgm:t>
    </dgm:pt>
    <dgm:pt modelId="{AC64E295-B7A1-44E6-9CDD-70EC43A5BB10}" type="parTrans" cxnId="{DFF4CE5E-2568-4207-BFA5-A11B6FBBE1EF}">
      <dgm:prSet/>
      <dgm:spPr/>
      <dgm:t>
        <a:bodyPr/>
        <a:lstStyle/>
        <a:p>
          <a:endParaRPr lang="en-US"/>
        </a:p>
      </dgm:t>
    </dgm:pt>
    <dgm:pt modelId="{D9BEF23D-F761-4FB8-A2CF-116A455DD2B0}" type="sibTrans" cxnId="{DFF4CE5E-2568-4207-BFA5-A11B6FBBE1EF}">
      <dgm:prSet/>
      <dgm:spPr/>
      <dgm:t>
        <a:bodyPr/>
        <a:lstStyle/>
        <a:p>
          <a:endParaRPr lang="en-US"/>
        </a:p>
      </dgm:t>
    </dgm:pt>
    <dgm:pt modelId="{7419F685-0CF9-4454-A8B3-95151B373D9C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fa-IR" sz="3600" b="1" dirty="0">
              <a:cs typeface="2  Davat" panose="00000400000000000000" pitchFamily="2" charset="-78"/>
            </a:rPr>
            <a:t>همراه بودن کتاب راهنمای اجرای </a:t>
          </a:r>
          <a:r>
            <a:rPr lang="fa-IR" sz="3600" b="1" dirty="0" smtClean="0">
              <a:cs typeface="2  Davat" panose="00000400000000000000" pitchFamily="2" charset="-78"/>
            </a:rPr>
            <a:t>هر پرده</a:t>
          </a:r>
          <a:r>
            <a:rPr lang="fa-IR" sz="3600" dirty="0" smtClean="0">
              <a:cs typeface="2  Davat" panose="00000400000000000000" pitchFamily="2" charset="-78"/>
            </a:rPr>
            <a:t> </a:t>
          </a:r>
          <a:endParaRPr lang="en-US" sz="3600" dirty="0">
            <a:cs typeface="2  Davat" panose="00000400000000000000" pitchFamily="2" charset="-78"/>
          </a:endParaRPr>
        </a:p>
      </dgm:t>
    </dgm:pt>
    <dgm:pt modelId="{9A92D068-4645-4236-8F83-3DD060AC95BB}" type="parTrans" cxnId="{E7D32676-EE4F-4840-AD54-D1DC99B43643}">
      <dgm:prSet/>
      <dgm:spPr/>
      <dgm:t>
        <a:bodyPr/>
        <a:lstStyle/>
        <a:p>
          <a:endParaRPr lang="en-US"/>
        </a:p>
      </dgm:t>
    </dgm:pt>
    <dgm:pt modelId="{C5968786-1869-4B72-8B68-9B8D20149731}" type="sibTrans" cxnId="{E7D32676-EE4F-4840-AD54-D1DC99B43643}">
      <dgm:prSet/>
      <dgm:spPr/>
      <dgm:t>
        <a:bodyPr/>
        <a:lstStyle/>
        <a:p>
          <a:endParaRPr lang="en-US"/>
        </a:p>
      </dgm:t>
    </dgm:pt>
    <dgm:pt modelId="{B5BA13D9-AE57-4651-8903-29A088CF9BB3}" type="pres">
      <dgm:prSet presAssocID="{7A0ED294-61B4-4F1E-BF48-67F00DC74817}" presName="Name0" presStyleCnt="0">
        <dgm:presLayoutVars>
          <dgm:resizeHandles/>
        </dgm:presLayoutVars>
      </dgm:prSet>
      <dgm:spPr/>
    </dgm:pt>
    <dgm:pt modelId="{7450E5DB-738E-474A-8FFF-62EECD543619}" type="pres">
      <dgm:prSet presAssocID="{E5D2256A-3BD7-46FB-891A-88BF617298CD}" presName="text" presStyleLbl="node1" presStyleIdx="0" presStyleCnt="2" custScaleX="140370" custScaleY="1067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C36A18-2060-4B26-B696-78C94CFE8B93}" type="pres">
      <dgm:prSet presAssocID="{D9BEF23D-F761-4FB8-A2CF-116A455DD2B0}" presName="space" presStyleCnt="0"/>
      <dgm:spPr/>
    </dgm:pt>
    <dgm:pt modelId="{DE05EA06-DBB9-4D82-A760-A742D7341C57}" type="pres">
      <dgm:prSet presAssocID="{7419F685-0CF9-4454-A8B3-95151B373D9C}" presName="text" presStyleLbl="node1" presStyleIdx="1" presStyleCnt="2" custScaleX="1491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F5F4F9D-901A-46C7-80A9-913850CF8BB7}" type="presOf" srcId="{7419F685-0CF9-4454-A8B3-95151B373D9C}" destId="{DE05EA06-DBB9-4D82-A760-A742D7341C57}" srcOrd="0" destOrd="0" presId="urn:diagrams.loki3.com/VaryingWidthList"/>
    <dgm:cxn modelId="{DFF4CE5E-2568-4207-BFA5-A11B6FBBE1EF}" srcId="{7A0ED294-61B4-4F1E-BF48-67F00DC74817}" destId="{E5D2256A-3BD7-46FB-891A-88BF617298CD}" srcOrd="0" destOrd="0" parTransId="{AC64E295-B7A1-44E6-9CDD-70EC43A5BB10}" sibTransId="{D9BEF23D-F761-4FB8-A2CF-116A455DD2B0}"/>
    <dgm:cxn modelId="{5C0CB7C8-770F-49B1-8A6E-A1794A51C9EC}" type="presOf" srcId="{7A0ED294-61B4-4F1E-BF48-67F00DC74817}" destId="{B5BA13D9-AE57-4651-8903-29A088CF9BB3}" srcOrd="0" destOrd="0" presId="urn:diagrams.loki3.com/VaryingWidthList"/>
    <dgm:cxn modelId="{74C84368-C05D-4570-8B67-86C63FC88D7E}" type="presOf" srcId="{E5D2256A-3BD7-46FB-891A-88BF617298CD}" destId="{7450E5DB-738E-474A-8FFF-62EECD543619}" srcOrd="0" destOrd="0" presId="urn:diagrams.loki3.com/VaryingWidthList"/>
    <dgm:cxn modelId="{E7D32676-EE4F-4840-AD54-D1DC99B43643}" srcId="{7A0ED294-61B4-4F1E-BF48-67F00DC74817}" destId="{7419F685-0CF9-4454-A8B3-95151B373D9C}" srcOrd="1" destOrd="0" parTransId="{9A92D068-4645-4236-8F83-3DD060AC95BB}" sibTransId="{C5968786-1869-4B72-8B68-9B8D20149731}"/>
    <dgm:cxn modelId="{10B27E5D-CB11-4963-9190-557AAE33B39B}" type="presParOf" srcId="{B5BA13D9-AE57-4651-8903-29A088CF9BB3}" destId="{7450E5DB-738E-474A-8FFF-62EECD543619}" srcOrd="0" destOrd="0" presId="urn:diagrams.loki3.com/VaryingWidthList"/>
    <dgm:cxn modelId="{AD56F7E6-CB33-4D81-A8A5-BD49DB5AD175}" type="presParOf" srcId="{B5BA13D9-AE57-4651-8903-29A088CF9BB3}" destId="{1EC36A18-2060-4B26-B696-78C94CFE8B93}" srcOrd="1" destOrd="0" presId="urn:diagrams.loki3.com/VaryingWidthList"/>
    <dgm:cxn modelId="{25B98031-8175-4033-9B4B-B8620B4ED2ED}" type="presParOf" srcId="{B5BA13D9-AE57-4651-8903-29A088CF9BB3}" destId="{DE05EA06-DBB9-4D82-A760-A742D7341C57}" srcOrd="2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F5F7171-795B-451A-9318-6C02F98FFF99}" type="doc">
      <dgm:prSet loTypeId="urn:microsoft.com/office/officeart/2008/layout/BendingPictureCaptionList" loCatId="picture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9A7F02F-A5D6-4225-8202-232B686D5C12}">
      <dgm:prSet phldrT="[Text]" custT="1"/>
      <dgm:spPr/>
      <dgm:t>
        <a:bodyPr/>
        <a:lstStyle/>
        <a:p>
          <a:r>
            <a:rPr lang="fa-IR" sz="3200" dirty="0">
              <a:cs typeface="B Jadid" panose="00000700000000000000" pitchFamily="2" charset="-78"/>
            </a:rPr>
            <a:t> مساجد </a:t>
          </a:r>
          <a:endParaRPr lang="en-US" sz="3200" dirty="0">
            <a:cs typeface="B Jadid" panose="00000700000000000000" pitchFamily="2" charset="-78"/>
          </a:endParaRPr>
        </a:p>
      </dgm:t>
    </dgm:pt>
    <dgm:pt modelId="{2EF0A361-7C3B-4BCF-A584-494E26E3293B}" type="parTrans" cxnId="{A284127D-1E9F-4ADC-80CD-AB19D14CBF5C}">
      <dgm:prSet/>
      <dgm:spPr/>
      <dgm:t>
        <a:bodyPr/>
        <a:lstStyle/>
        <a:p>
          <a:endParaRPr lang="en-US"/>
        </a:p>
      </dgm:t>
    </dgm:pt>
    <dgm:pt modelId="{231E6901-D538-48D3-A2AE-E42522BA3CA5}" type="sibTrans" cxnId="{A284127D-1E9F-4ADC-80CD-AB19D14CBF5C}">
      <dgm:prSet/>
      <dgm:spPr/>
      <dgm:t>
        <a:bodyPr/>
        <a:lstStyle/>
        <a:p>
          <a:endParaRPr lang="en-US"/>
        </a:p>
      </dgm:t>
    </dgm:pt>
    <dgm:pt modelId="{911BBDA7-0AA0-4426-AD18-164E3A870693}">
      <dgm:prSet phldrT="[Text]" custT="1"/>
      <dgm:spPr/>
      <dgm:t>
        <a:bodyPr/>
        <a:lstStyle/>
        <a:p>
          <a:r>
            <a:rPr lang="fa-IR" sz="3200" b="1" dirty="0">
              <a:cs typeface="B Jadid" panose="00000700000000000000" pitchFamily="2" charset="-78"/>
            </a:rPr>
            <a:t>مدارس </a:t>
          </a:r>
          <a:endParaRPr lang="en-US" sz="3200" b="1" dirty="0">
            <a:cs typeface="B Jadid" panose="00000700000000000000" pitchFamily="2" charset="-78"/>
          </a:endParaRPr>
        </a:p>
      </dgm:t>
    </dgm:pt>
    <dgm:pt modelId="{8E7A2071-B7A7-43EE-A1BB-1C39E601FE12}" type="parTrans" cxnId="{003D772E-2826-454F-A6D7-56934C80A65B}">
      <dgm:prSet/>
      <dgm:spPr/>
      <dgm:t>
        <a:bodyPr/>
        <a:lstStyle/>
        <a:p>
          <a:endParaRPr lang="en-US"/>
        </a:p>
      </dgm:t>
    </dgm:pt>
    <dgm:pt modelId="{0492B25D-AA2F-4AEE-9525-AC8468D86F59}" type="sibTrans" cxnId="{003D772E-2826-454F-A6D7-56934C80A65B}">
      <dgm:prSet/>
      <dgm:spPr/>
      <dgm:t>
        <a:bodyPr/>
        <a:lstStyle/>
        <a:p>
          <a:endParaRPr lang="en-US"/>
        </a:p>
      </dgm:t>
    </dgm:pt>
    <dgm:pt modelId="{F1322E27-6283-4F9B-AD08-0CC190155AD3}">
      <dgm:prSet phldrT="[Text]" custT="1"/>
      <dgm:spPr/>
      <dgm:t>
        <a:bodyPr/>
        <a:lstStyle/>
        <a:p>
          <a:r>
            <a:rPr lang="fa-IR" sz="3200" dirty="0">
              <a:cs typeface="B Jadid" panose="00000700000000000000" pitchFamily="2" charset="-78"/>
            </a:rPr>
            <a:t>کانونهای فرهنگی</a:t>
          </a:r>
          <a:endParaRPr lang="en-US" sz="3200" dirty="0">
            <a:cs typeface="B Jadid" panose="00000700000000000000" pitchFamily="2" charset="-78"/>
          </a:endParaRPr>
        </a:p>
      </dgm:t>
    </dgm:pt>
    <dgm:pt modelId="{C531CA16-0F01-49D4-B44D-4946513DDECD}" type="parTrans" cxnId="{A4CFA248-B5F1-423E-8F7C-E73715234F2C}">
      <dgm:prSet/>
      <dgm:spPr/>
      <dgm:t>
        <a:bodyPr/>
        <a:lstStyle/>
        <a:p>
          <a:endParaRPr lang="en-US"/>
        </a:p>
      </dgm:t>
    </dgm:pt>
    <dgm:pt modelId="{FA482696-77A4-4F9C-975B-1753F6AA9FEC}" type="sibTrans" cxnId="{A4CFA248-B5F1-423E-8F7C-E73715234F2C}">
      <dgm:prSet/>
      <dgm:spPr/>
      <dgm:t>
        <a:bodyPr/>
        <a:lstStyle/>
        <a:p>
          <a:endParaRPr lang="en-US"/>
        </a:p>
      </dgm:t>
    </dgm:pt>
    <dgm:pt modelId="{4CB9B41E-1AF6-492B-83A1-457853F2596F}" type="pres">
      <dgm:prSet presAssocID="{1F5F7171-795B-451A-9318-6C02F98FFF9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1EEA834-CE62-42B7-AFA8-2116C4B3840D}" type="pres">
      <dgm:prSet presAssocID="{49A7F02F-A5D6-4225-8202-232B686D5C12}" presName="composite" presStyleCnt="0"/>
      <dgm:spPr/>
    </dgm:pt>
    <dgm:pt modelId="{81D71029-0624-4F6C-AC49-91747082DEBB}" type="pres">
      <dgm:prSet presAssocID="{49A7F02F-A5D6-4225-8202-232B686D5C12}" presName="rect1" presStyleLbl="bgImgPlace1" presStyleIdx="0" presStyleCnt="3" custLinFactNeighborY="923"/>
      <dgm:spPr>
        <a:blipFill>
          <a:blip xmlns:r="http://schemas.openxmlformats.org/officeDocument/2006/relationships" r:embed="rId1"/>
          <a:srcRect/>
          <a:stretch>
            <a:fillRect t="-39000" b="-39000"/>
          </a:stretch>
        </a:blipFill>
      </dgm:spPr>
    </dgm:pt>
    <dgm:pt modelId="{458FA6D4-6F95-4A09-80D0-84BD4E1E505D}" type="pres">
      <dgm:prSet presAssocID="{49A7F02F-A5D6-4225-8202-232B686D5C12}" presName="wedgeRectCallout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9642A7-1872-4FD2-895D-C5A1775A2D39}" type="pres">
      <dgm:prSet presAssocID="{231E6901-D538-48D3-A2AE-E42522BA3CA5}" presName="sibTrans" presStyleCnt="0"/>
      <dgm:spPr/>
    </dgm:pt>
    <dgm:pt modelId="{C1D31B6F-647E-43B4-B921-B165FF16FC68}" type="pres">
      <dgm:prSet presAssocID="{911BBDA7-0AA0-4426-AD18-164E3A870693}" presName="composite" presStyleCnt="0"/>
      <dgm:spPr/>
    </dgm:pt>
    <dgm:pt modelId="{F76BDAB9-FA04-4EB8-9E3C-13F1FBE981AE}" type="pres">
      <dgm:prSet presAssocID="{911BBDA7-0AA0-4426-AD18-164E3A870693}" presName="rect1" presStyleLbl="bgImgPlace1" presStyleIdx="1" presStyleCnt="3" custLinFactNeighborY="462"/>
      <dgm:spPr>
        <a:blipFill>
          <a:blip xmlns:r="http://schemas.openxmlformats.org/officeDocument/2006/relationships" r:embed="rId2"/>
          <a:srcRect/>
          <a:stretch>
            <a:fillRect t="-39000" b="-39000"/>
          </a:stretch>
        </a:blipFill>
      </dgm:spPr>
    </dgm:pt>
    <dgm:pt modelId="{E81EADED-F7A7-4090-AA15-612FF066C57E}" type="pres">
      <dgm:prSet presAssocID="{911BBDA7-0AA0-4426-AD18-164E3A870693}" presName="wedgeRectCallout1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556E50-DA73-4397-9818-EDA9098DD9AA}" type="pres">
      <dgm:prSet presAssocID="{0492B25D-AA2F-4AEE-9525-AC8468D86F59}" presName="sibTrans" presStyleCnt="0"/>
      <dgm:spPr/>
    </dgm:pt>
    <dgm:pt modelId="{1206BF65-7747-4772-A6C4-E34B13E381DF}" type="pres">
      <dgm:prSet presAssocID="{F1322E27-6283-4F9B-AD08-0CC190155AD3}" presName="composite" presStyleCnt="0"/>
      <dgm:spPr/>
    </dgm:pt>
    <dgm:pt modelId="{0618F2AC-0ECC-43C9-8C96-8832B51D4567}" type="pres">
      <dgm:prSet presAssocID="{F1322E27-6283-4F9B-AD08-0CC190155AD3}" presName="rect1" presStyleLbl="bgImgPlace1" presStyleIdx="2" presStyleCnt="3"/>
      <dgm:spPr>
        <a:blipFill>
          <a:blip xmlns:r="http://schemas.openxmlformats.org/officeDocument/2006/relationships" r:embed="rId3"/>
          <a:srcRect/>
          <a:stretch>
            <a:fillRect t="-39000" b="-39000"/>
          </a:stretch>
        </a:blipFill>
      </dgm:spPr>
    </dgm:pt>
    <dgm:pt modelId="{72613C6B-DDC6-4EDD-8CCA-240BFF2746C1}" type="pres">
      <dgm:prSet presAssocID="{F1322E27-6283-4F9B-AD08-0CC190155AD3}" presName="wedgeRectCallout1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CFA248-B5F1-423E-8F7C-E73715234F2C}" srcId="{1F5F7171-795B-451A-9318-6C02F98FFF99}" destId="{F1322E27-6283-4F9B-AD08-0CC190155AD3}" srcOrd="2" destOrd="0" parTransId="{C531CA16-0F01-49D4-B44D-4946513DDECD}" sibTransId="{FA482696-77A4-4F9C-975B-1753F6AA9FEC}"/>
    <dgm:cxn modelId="{90953B33-2F55-483C-8C64-5C34E26BBAE5}" type="presOf" srcId="{911BBDA7-0AA0-4426-AD18-164E3A870693}" destId="{E81EADED-F7A7-4090-AA15-612FF066C57E}" srcOrd="0" destOrd="0" presId="urn:microsoft.com/office/officeart/2008/layout/BendingPictureCaptionList"/>
    <dgm:cxn modelId="{89446825-E911-4D59-9DED-A5F9BB5D35CF}" type="presOf" srcId="{1F5F7171-795B-451A-9318-6C02F98FFF99}" destId="{4CB9B41E-1AF6-492B-83A1-457853F2596F}" srcOrd="0" destOrd="0" presId="urn:microsoft.com/office/officeart/2008/layout/BendingPictureCaptionList"/>
    <dgm:cxn modelId="{003D772E-2826-454F-A6D7-56934C80A65B}" srcId="{1F5F7171-795B-451A-9318-6C02F98FFF99}" destId="{911BBDA7-0AA0-4426-AD18-164E3A870693}" srcOrd="1" destOrd="0" parTransId="{8E7A2071-B7A7-43EE-A1BB-1C39E601FE12}" sibTransId="{0492B25D-AA2F-4AEE-9525-AC8468D86F59}"/>
    <dgm:cxn modelId="{A284127D-1E9F-4ADC-80CD-AB19D14CBF5C}" srcId="{1F5F7171-795B-451A-9318-6C02F98FFF99}" destId="{49A7F02F-A5D6-4225-8202-232B686D5C12}" srcOrd="0" destOrd="0" parTransId="{2EF0A361-7C3B-4BCF-A584-494E26E3293B}" sibTransId="{231E6901-D538-48D3-A2AE-E42522BA3CA5}"/>
    <dgm:cxn modelId="{B89EACF5-EA3D-46F0-9CCF-006F7EC19794}" type="presOf" srcId="{49A7F02F-A5D6-4225-8202-232B686D5C12}" destId="{458FA6D4-6F95-4A09-80D0-84BD4E1E505D}" srcOrd="0" destOrd="0" presId="urn:microsoft.com/office/officeart/2008/layout/BendingPictureCaptionList"/>
    <dgm:cxn modelId="{0425F876-83F3-4E49-98F2-DA3F42081476}" type="presOf" srcId="{F1322E27-6283-4F9B-AD08-0CC190155AD3}" destId="{72613C6B-DDC6-4EDD-8CCA-240BFF2746C1}" srcOrd="0" destOrd="0" presId="urn:microsoft.com/office/officeart/2008/layout/BendingPictureCaptionList"/>
    <dgm:cxn modelId="{D8828A9B-42E5-4F29-A69D-334611ECF1F8}" type="presParOf" srcId="{4CB9B41E-1AF6-492B-83A1-457853F2596F}" destId="{A1EEA834-CE62-42B7-AFA8-2116C4B3840D}" srcOrd="0" destOrd="0" presId="urn:microsoft.com/office/officeart/2008/layout/BendingPictureCaptionList"/>
    <dgm:cxn modelId="{D24F6E81-707C-47EE-B219-B16E0D3E3B09}" type="presParOf" srcId="{A1EEA834-CE62-42B7-AFA8-2116C4B3840D}" destId="{81D71029-0624-4F6C-AC49-91747082DEBB}" srcOrd="0" destOrd="0" presId="urn:microsoft.com/office/officeart/2008/layout/BendingPictureCaptionList"/>
    <dgm:cxn modelId="{61CCB09E-358F-4588-A31D-292671655AA2}" type="presParOf" srcId="{A1EEA834-CE62-42B7-AFA8-2116C4B3840D}" destId="{458FA6D4-6F95-4A09-80D0-84BD4E1E505D}" srcOrd="1" destOrd="0" presId="urn:microsoft.com/office/officeart/2008/layout/BendingPictureCaptionList"/>
    <dgm:cxn modelId="{DC22F909-67F6-403B-B1F8-CA4216053FA0}" type="presParOf" srcId="{4CB9B41E-1AF6-492B-83A1-457853F2596F}" destId="{319642A7-1872-4FD2-895D-C5A1775A2D39}" srcOrd="1" destOrd="0" presId="urn:microsoft.com/office/officeart/2008/layout/BendingPictureCaptionList"/>
    <dgm:cxn modelId="{88E92A11-D448-4648-AC67-433846F03190}" type="presParOf" srcId="{4CB9B41E-1AF6-492B-83A1-457853F2596F}" destId="{C1D31B6F-647E-43B4-B921-B165FF16FC68}" srcOrd="2" destOrd="0" presId="urn:microsoft.com/office/officeart/2008/layout/BendingPictureCaptionList"/>
    <dgm:cxn modelId="{BFE5D583-144E-479F-AEF7-28A51DFEF890}" type="presParOf" srcId="{C1D31B6F-647E-43B4-B921-B165FF16FC68}" destId="{F76BDAB9-FA04-4EB8-9E3C-13F1FBE981AE}" srcOrd="0" destOrd="0" presId="urn:microsoft.com/office/officeart/2008/layout/BendingPictureCaptionList"/>
    <dgm:cxn modelId="{DCB192E8-62AC-4347-8A26-852D07FA6F3F}" type="presParOf" srcId="{C1D31B6F-647E-43B4-B921-B165FF16FC68}" destId="{E81EADED-F7A7-4090-AA15-612FF066C57E}" srcOrd="1" destOrd="0" presId="urn:microsoft.com/office/officeart/2008/layout/BendingPictureCaptionList"/>
    <dgm:cxn modelId="{A883F063-A55D-40F1-A107-2679E59F63BE}" type="presParOf" srcId="{4CB9B41E-1AF6-492B-83A1-457853F2596F}" destId="{00556E50-DA73-4397-9818-EDA9098DD9AA}" srcOrd="3" destOrd="0" presId="urn:microsoft.com/office/officeart/2008/layout/BendingPictureCaptionList"/>
    <dgm:cxn modelId="{960F1A31-7A0E-4C19-8CF3-C9EA020C7103}" type="presParOf" srcId="{4CB9B41E-1AF6-492B-83A1-457853F2596F}" destId="{1206BF65-7747-4772-A6C4-E34B13E381DF}" srcOrd="4" destOrd="0" presId="urn:microsoft.com/office/officeart/2008/layout/BendingPictureCaptionList"/>
    <dgm:cxn modelId="{E101D038-2A39-4EAC-BE9A-74E1F4034F6D}" type="presParOf" srcId="{1206BF65-7747-4772-A6C4-E34B13E381DF}" destId="{0618F2AC-0ECC-43C9-8C96-8832B51D4567}" srcOrd="0" destOrd="0" presId="urn:microsoft.com/office/officeart/2008/layout/BendingPictureCaptionList"/>
    <dgm:cxn modelId="{42055CB6-2919-4045-A240-CA1479E66EB8}" type="presParOf" srcId="{1206BF65-7747-4772-A6C4-E34B13E381DF}" destId="{72613C6B-DDC6-4EDD-8CCA-240BFF2746C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CE84AE1-C56E-4800-BAAE-B5F812E17167}" type="doc">
      <dgm:prSet loTypeId="urn:microsoft.com/office/officeart/2005/8/layout/hProcess10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34517D2-3EFF-4E28-9399-D5A51FBA752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dirty="0" smtClean="0">
              <a:cs typeface="B Jadid" panose="00000700000000000000" pitchFamily="2" charset="-78"/>
            </a:rPr>
            <a:t>استقبال موسسه های فرهنگی تبلیغی </a:t>
          </a:r>
          <a:endParaRPr lang="en-US" sz="4000" dirty="0"/>
        </a:p>
      </dgm:t>
    </dgm:pt>
    <dgm:pt modelId="{4AADA147-7D3A-475C-9058-5C005AC4B3D3}" type="parTrans" cxnId="{C317FB84-20A5-4B78-94DE-F75CA9F11CBE}">
      <dgm:prSet/>
      <dgm:spPr/>
      <dgm:t>
        <a:bodyPr/>
        <a:lstStyle/>
        <a:p>
          <a:endParaRPr lang="en-US"/>
        </a:p>
      </dgm:t>
    </dgm:pt>
    <dgm:pt modelId="{9C6B37E2-818A-44BC-9924-07180C23388C}" type="sibTrans" cxnId="{C317FB84-20A5-4B78-94DE-F75CA9F11CBE}">
      <dgm:prSet/>
      <dgm:spPr/>
      <dgm:t>
        <a:bodyPr/>
        <a:lstStyle/>
        <a:p>
          <a:endParaRPr lang="en-US"/>
        </a:p>
      </dgm:t>
    </dgm:pt>
    <dgm:pt modelId="{21ED1ACD-9FF8-4AD8-BBC0-E48256237393}">
      <dgm:prSet phldrT="[Text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a-IR" sz="2000" b="1" dirty="0" smtClean="0">
              <a:cs typeface="2  Bardiya" panose="00000400000000000000" pitchFamily="2" charset="-78"/>
            </a:rPr>
            <a:t>استقبال بسیار بالای </a:t>
          </a:r>
        </a:p>
        <a:p>
          <a:r>
            <a:rPr lang="fa-IR" sz="2000" b="1" dirty="0" smtClean="0">
              <a:cs typeface="2  Bardiya" panose="00000400000000000000" pitchFamily="2" charset="-78"/>
            </a:rPr>
            <a:t>دانش آموزان </a:t>
          </a:r>
          <a:endParaRPr lang="en-US" sz="4000" dirty="0"/>
        </a:p>
      </dgm:t>
    </dgm:pt>
    <dgm:pt modelId="{8A3B8494-B1C8-4EA0-B691-D21825043BA1}" type="parTrans" cxnId="{586FCFB8-5145-421F-9FDE-ED0594747D01}">
      <dgm:prSet/>
      <dgm:spPr/>
      <dgm:t>
        <a:bodyPr/>
        <a:lstStyle/>
        <a:p>
          <a:endParaRPr lang="en-US"/>
        </a:p>
      </dgm:t>
    </dgm:pt>
    <dgm:pt modelId="{02CA79B9-928D-4002-8C75-E223011C9FFB}" type="sibTrans" cxnId="{586FCFB8-5145-421F-9FDE-ED0594747D01}">
      <dgm:prSet/>
      <dgm:spPr/>
      <dgm:t>
        <a:bodyPr/>
        <a:lstStyle/>
        <a:p>
          <a:endParaRPr lang="en-US"/>
        </a:p>
      </dgm:t>
    </dgm:pt>
    <dgm:pt modelId="{556EF439-8023-4F66-832E-8821347AC22F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dirty="0" smtClean="0">
              <a:cs typeface="B Jadid" panose="00000700000000000000" pitchFamily="2" charset="-78"/>
            </a:rPr>
            <a:t>استقبال مربیان ومدارس </a:t>
          </a:r>
          <a:endParaRPr lang="en-US" dirty="0"/>
        </a:p>
      </dgm:t>
    </dgm:pt>
    <dgm:pt modelId="{040B381D-D67A-4BFE-870E-77E6166C7014}" type="parTrans" cxnId="{1B8A8FE4-70FC-4F8C-BD5F-AEB989B308D3}">
      <dgm:prSet/>
      <dgm:spPr/>
      <dgm:t>
        <a:bodyPr/>
        <a:lstStyle/>
        <a:p>
          <a:endParaRPr lang="en-US"/>
        </a:p>
      </dgm:t>
    </dgm:pt>
    <dgm:pt modelId="{3A8733F1-9B3F-46B9-9615-226406E295EF}" type="sibTrans" cxnId="{1B8A8FE4-70FC-4F8C-BD5F-AEB989B308D3}">
      <dgm:prSet/>
      <dgm:spPr/>
      <dgm:t>
        <a:bodyPr/>
        <a:lstStyle/>
        <a:p>
          <a:endParaRPr lang="en-US"/>
        </a:p>
      </dgm:t>
    </dgm:pt>
    <dgm:pt modelId="{FEB5807B-FE01-4F1E-A56D-4DC586BB7E9B}" type="pres">
      <dgm:prSet presAssocID="{0CE84AE1-C56E-4800-BAAE-B5F812E1716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462BAF-7481-4D3F-90F5-53B56235F924}" type="pres">
      <dgm:prSet presAssocID="{334517D2-3EFF-4E28-9399-D5A51FBA7520}" presName="composite" presStyleCnt="0"/>
      <dgm:spPr/>
    </dgm:pt>
    <dgm:pt modelId="{0B13189D-B459-43B6-8BC0-4625729B9E65}" type="pres">
      <dgm:prSet presAssocID="{334517D2-3EFF-4E28-9399-D5A51FBA7520}" presName="imagSh" presStyleLbl="bgImgPlace1" presStyleIdx="0" presStyleCnt="3" custLinFactNeighborX="1524" custLinFactNeighborY="-76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</dgm:spPr>
      <dgm:t>
        <a:bodyPr/>
        <a:lstStyle/>
        <a:p>
          <a:endParaRPr lang="en-US"/>
        </a:p>
      </dgm:t>
    </dgm:pt>
    <dgm:pt modelId="{B0E4E21D-0324-429C-B745-06D4FEAECBA5}" type="pres">
      <dgm:prSet presAssocID="{334517D2-3EFF-4E28-9399-D5A51FBA7520}" presName="txNode" presStyleLbl="node1" presStyleIdx="0" presStyleCnt="3" custLinFactNeighborY="-14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84C56D-B623-4F3C-9285-6C6E5E28A3D7}" type="pres">
      <dgm:prSet presAssocID="{9C6B37E2-818A-44BC-9924-07180C23388C}" presName="sibTrans" presStyleLbl="sibTrans2D1" presStyleIdx="0" presStyleCnt="2"/>
      <dgm:spPr/>
      <dgm:t>
        <a:bodyPr/>
        <a:lstStyle/>
        <a:p>
          <a:endParaRPr lang="en-US"/>
        </a:p>
      </dgm:t>
    </dgm:pt>
    <dgm:pt modelId="{F313535A-D36F-4423-99C1-D4ED04FB92DF}" type="pres">
      <dgm:prSet presAssocID="{9C6B37E2-818A-44BC-9924-07180C23388C}" presName="connTx" presStyleLbl="sibTrans2D1" presStyleIdx="0" presStyleCnt="2"/>
      <dgm:spPr/>
      <dgm:t>
        <a:bodyPr/>
        <a:lstStyle/>
        <a:p>
          <a:endParaRPr lang="en-US"/>
        </a:p>
      </dgm:t>
    </dgm:pt>
    <dgm:pt modelId="{40822100-8835-4460-9BAE-3C1616A060ED}" type="pres">
      <dgm:prSet presAssocID="{21ED1ACD-9FF8-4AD8-BBC0-E48256237393}" presName="composite" presStyleCnt="0"/>
      <dgm:spPr/>
    </dgm:pt>
    <dgm:pt modelId="{F61C1751-C973-4AAF-A655-C978CD4630D4}" type="pres">
      <dgm:prSet presAssocID="{21ED1ACD-9FF8-4AD8-BBC0-E48256237393}" presName="imagSh" presStyleLbl="bgImgPlace1" presStyleIdx="1" presStyleCnt="3"/>
      <dgm:spPr>
        <a:blipFill>
          <a:blip xmlns:r="http://schemas.openxmlformats.org/officeDocument/2006/relationships" r:embed="rId2"/>
          <a:srcRect/>
          <a:stretch>
            <a:fillRect t="-39000" b="-39000"/>
          </a:stretch>
        </a:blipFill>
      </dgm:spPr>
      <dgm:t>
        <a:bodyPr/>
        <a:lstStyle/>
        <a:p>
          <a:endParaRPr lang="en-US"/>
        </a:p>
      </dgm:t>
    </dgm:pt>
    <dgm:pt modelId="{2EF90314-5670-4C6E-B410-237E36E2F0D5}" type="pres">
      <dgm:prSet presAssocID="{21ED1ACD-9FF8-4AD8-BBC0-E48256237393}" presName="txNode" presStyleLbl="node1" presStyleIdx="1" presStyleCnt="3" custScaleX="996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207D37-16BD-4D60-86C5-B6385A87A095}" type="pres">
      <dgm:prSet presAssocID="{02CA79B9-928D-4002-8C75-E223011C9FFB}" presName="sibTrans" presStyleLbl="sibTrans2D1" presStyleIdx="1" presStyleCnt="2"/>
      <dgm:spPr/>
      <dgm:t>
        <a:bodyPr/>
        <a:lstStyle/>
        <a:p>
          <a:endParaRPr lang="en-US"/>
        </a:p>
      </dgm:t>
    </dgm:pt>
    <dgm:pt modelId="{EBC04065-22B2-413E-8A82-DB0EF92B7AFE}" type="pres">
      <dgm:prSet presAssocID="{02CA79B9-928D-4002-8C75-E223011C9FFB}" presName="connTx" presStyleLbl="sibTrans2D1" presStyleIdx="1" presStyleCnt="2"/>
      <dgm:spPr/>
      <dgm:t>
        <a:bodyPr/>
        <a:lstStyle/>
        <a:p>
          <a:endParaRPr lang="en-US"/>
        </a:p>
      </dgm:t>
    </dgm:pt>
    <dgm:pt modelId="{D1B83021-826B-4501-8EDF-1B5AC5128DB4}" type="pres">
      <dgm:prSet presAssocID="{556EF439-8023-4F66-832E-8821347AC22F}" presName="composite" presStyleCnt="0"/>
      <dgm:spPr/>
    </dgm:pt>
    <dgm:pt modelId="{85E5FA13-B6BD-48FC-96F5-CEEEE251D6FB}" type="pres">
      <dgm:prSet presAssocID="{556EF439-8023-4F66-832E-8821347AC22F}" presName="imagSh" presStyleLbl="bgImgPlace1" presStyleIdx="2" presStyleCnt="3"/>
      <dgm:spPr>
        <a:blipFill>
          <a:blip xmlns:r="http://schemas.openxmlformats.org/officeDocument/2006/relationships" r:embed="rId3"/>
          <a:srcRect/>
          <a:stretch>
            <a:fillRect t="-39000" b="-39000"/>
          </a:stretch>
        </a:blipFill>
      </dgm:spPr>
      <dgm:t>
        <a:bodyPr/>
        <a:lstStyle/>
        <a:p>
          <a:endParaRPr lang="en-US"/>
        </a:p>
      </dgm:t>
    </dgm:pt>
    <dgm:pt modelId="{F0EA5DBE-3C9E-48E1-B0A6-E81B8CFD2F5E}" type="pres">
      <dgm:prSet presAssocID="{556EF439-8023-4F66-832E-8821347AC22F}" presName="tx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61100C-8D89-4368-89B5-428E229F9663}" type="presOf" srcId="{9C6B37E2-818A-44BC-9924-07180C23388C}" destId="{F313535A-D36F-4423-99C1-D4ED04FB92DF}" srcOrd="1" destOrd="0" presId="urn:microsoft.com/office/officeart/2005/8/layout/hProcess10"/>
    <dgm:cxn modelId="{463FDAC2-94D4-4B38-ADC8-4BBB2AC0A696}" type="presOf" srcId="{9C6B37E2-818A-44BC-9924-07180C23388C}" destId="{0084C56D-B623-4F3C-9285-6C6E5E28A3D7}" srcOrd="0" destOrd="0" presId="urn:microsoft.com/office/officeart/2005/8/layout/hProcess10"/>
    <dgm:cxn modelId="{00CAF855-FD0E-4CDB-9EA2-209267AEE0F3}" type="presOf" srcId="{02CA79B9-928D-4002-8C75-E223011C9FFB}" destId="{75207D37-16BD-4D60-86C5-B6385A87A095}" srcOrd="0" destOrd="0" presId="urn:microsoft.com/office/officeart/2005/8/layout/hProcess10"/>
    <dgm:cxn modelId="{C317FB84-20A5-4B78-94DE-F75CA9F11CBE}" srcId="{0CE84AE1-C56E-4800-BAAE-B5F812E17167}" destId="{334517D2-3EFF-4E28-9399-D5A51FBA7520}" srcOrd="0" destOrd="0" parTransId="{4AADA147-7D3A-475C-9058-5C005AC4B3D3}" sibTransId="{9C6B37E2-818A-44BC-9924-07180C23388C}"/>
    <dgm:cxn modelId="{3927F5CC-9088-4C55-BBDD-5727CCE0634D}" type="presOf" srcId="{21ED1ACD-9FF8-4AD8-BBC0-E48256237393}" destId="{2EF90314-5670-4C6E-B410-237E36E2F0D5}" srcOrd="0" destOrd="0" presId="urn:microsoft.com/office/officeart/2005/8/layout/hProcess10"/>
    <dgm:cxn modelId="{506C8568-78E5-48CD-BD62-0CB4FA716272}" type="presOf" srcId="{0CE84AE1-C56E-4800-BAAE-B5F812E17167}" destId="{FEB5807B-FE01-4F1E-A56D-4DC586BB7E9B}" srcOrd="0" destOrd="0" presId="urn:microsoft.com/office/officeart/2005/8/layout/hProcess10"/>
    <dgm:cxn modelId="{1B8A8FE4-70FC-4F8C-BD5F-AEB989B308D3}" srcId="{0CE84AE1-C56E-4800-BAAE-B5F812E17167}" destId="{556EF439-8023-4F66-832E-8821347AC22F}" srcOrd="2" destOrd="0" parTransId="{040B381D-D67A-4BFE-870E-77E6166C7014}" sibTransId="{3A8733F1-9B3F-46B9-9615-226406E295EF}"/>
    <dgm:cxn modelId="{586FCFB8-5145-421F-9FDE-ED0594747D01}" srcId="{0CE84AE1-C56E-4800-BAAE-B5F812E17167}" destId="{21ED1ACD-9FF8-4AD8-BBC0-E48256237393}" srcOrd="1" destOrd="0" parTransId="{8A3B8494-B1C8-4EA0-B691-D21825043BA1}" sibTransId="{02CA79B9-928D-4002-8C75-E223011C9FFB}"/>
    <dgm:cxn modelId="{F73ED421-C643-4CE2-AA0C-75080C27F50A}" type="presOf" srcId="{02CA79B9-928D-4002-8C75-E223011C9FFB}" destId="{EBC04065-22B2-413E-8A82-DB0EF92B7AFE}" srcOrd="1" destOrd="0" presId="urn:microsoft.com/office/officeart/2005/8/layout/hProcess10"/>
    <dgm:cxn modelId="{55F268AA-3853-4E31-B548-986DEF269DE0}" type="presOf" srcId="{556EF439-8023-4F66-832E-8821347AC22F}" destId="{F0EA5DBE-3C9E-48E1-B0A6-E81B8CFD2F5E}" srcOrd="0" destOrd="0" presId="urn:microsoft.com/office/officeart/2005/8/layout/hProcess10"/>
    <dgm:cxn modelId="{4B6AA5F6-FC0D-4721-8C5D-EEA292F98C90}" type="presOf" srcId="{334517D2-3EFF-4E28-9399-D5A51FBA7520}" destId="{B0E4E21D-0324-429C-B745-06D4FEAECBA5}" srcOrd="0" destOrd="0" presId="urn:microsoft.com/office/officeart/2005/8/layout/hProcess10"/>
    <dgm:cxn modelId="{10732E60-E78E-4434-9549-3A595D9BDD05}" type="presParOf" srcId="{FEB5807B-FE01-4F1E-A56D-4DC586BB7E9B}" destId="{85462BAF-7481-4D3F-90F5-53B56235F924}" srcOrd="0" destOrd="0" presId="urn:microsoft.com/office/officeart/2005/8/layout/hProcess10"/>
    <dgm:cxn modelId="{C824C21B-C353-4C99-961A-A360BCC4875E}" type="presParOf" srcId="{85462BAF-7481-4D3F-90F5-53B56235F924}" destId="{0B13189D-B459-43B6-8BC0-4625729B9E65}" srcOrd="0" destOrd="0" presId="urn:microsoft.com/office/officeart/2005/8/layout/hProcess10"/>
    <dgm:cxn modelId="{B0348167-72D2-4F16-B97E-5ADA7B34F3B3}" type="presParOf" srcId="{85462BAF-7481-4D3F-90F5-53B56235F924}" destId="{B0E4E21D-0324-429C-B745-06D4FEAECBA5}" srcOrd="1" destOrd="0" presId="urn:microsoft.com/office/officeart/2005/8/layout/hProcess10"/>
    <dgm:cxn modelId="{F11089BF-12BD-4F44-B2E1-9212EDF94CB7}" type="presParOf" srcId="{FEB5807B-FE01-4F1E-A56D-4DC586BB7E9B}" destId="{0084C56D-B623-4F3C-9285-6C6E5E28A3D7}" srcOrd="1" destOrd="0" presId="urn:microsoft.com/office/officeart/2005/8/layout/hProcess10"/>
    <dgm:cxn modelId="{8A7D43F8-0537-4E97-AC31-DEDB83684550}" type="presParOf" srcId="{0084C56D-B623-4F3C-9285-6C6E5E28A3D7}" destId="{F313535A-D36F-4423-99C1-D4ED04FB92DF}" srcOrd="0" destOrd="0" presId="urn:microsoft.com/office/officeart/2005/8/layout/hProcess10"/>
    <dgm:cxn modelId="{BE1DB082-8632-4740-BA6E-BFE47D583F7C}" type="presParOf" srcId="{FEB5807B-FE01-4F1E-A56D-4DC586BB7E9B}" destId="{40822100-8835-4460-9BAE-3C1616A060ED}" srcOrd="2" destOrd="0" presId="urn:microsoft.com/office/officeart/2005/8/layout/hProcess10"/>
    <dgm:cxn modelId="{EB094D72-AB62-4FD8-BA23-C88AC43FE687}" type="presParOf" srcId="{40822100-8835-4460-9BAE-3C1616A060ED}" destId="{F61C1751-C973-4AAF-A655-C978CD4630D4}" srcOrd="0" destOrd="0" presId="urn:microsoft.com/office/officeart/2005/8/layout/hProcess10"/>
    <dgm:cxn modelId="{00859825-55D0-4D0F-B117-7DD88EB5401B}" type="presParOf" srcId="{40822100-8835-4460-9BAE-3C1616A060ED}" destId="{2EF90314-5670-4C6E-B410-237E36E2F0D5}" srcOrd="1" destOrd="0" presId="urn:microsoft.com/office/officeart/2005/8/layout/hProcess10"/>
    <dgm:cxn modelId="{0F87C861-7980-4E08-B088-AE38B5EF6E25}" type="presParOf" srcId="{FEB5807B-FE01-4F1E-A56D-4DC586BB7E9B}" destId="{75207D37-16BD-4D60-86C5-B6385A87A095}" srcOrd="3" destOrd="0" presId="urn:microsoft.com/office/officeart/2005/8/layout/hProcess10"/>
    <dgm:cxn modelId="{77E24E4C-A219-453F-82AA-F1A44133081A}" type="presParOf" srcId="{75207D37-16BD-4D60-86C5-B6385A87A095}" destId="{EBC04065-22B2-413E-8A82-DB0EF92B7AFE}" srcOrd="0" destOrd="0" presId="urn:microsoft.com/office/officeart/2005/8/layout/hProcess10"/>
    <dgm:cxn modelId="{1E52D416-CC66-4C8A-9ACC-F230E4D36D3F}" type="presParOf" srcId="{FEB5807B-FE01-4F1E-A56D-4DC586BB7E9B}" destId="{D1B83021-826B-4501-8EDF-1B5AC5128DB4}" srcOrd="4" destOrd="0" presId="urn:microsoft.com/office/officeart/2005/8/layout/hProcess10"/>
    <dgm:cxn modelId="{A2868FE2-2334-4D4F-A49D-EA2D3AEF77F8}" type="presParOf" srcId="{D1B83021-826B-4501-8EDF-1B5AC5128DB4}" destId="{85E5FA13-B6BD-48FC-96F5-CEEEE251D6FB}" srcOrd="0" destOrd="0" presId="urn:microsoft.com/office/officeart/2005/8/layout/hProcess10"/>
    <dgm:cxn modelId="{D71A26F6-936D-4417-913C-508AB26699D3}" type="presParOf" srcId="{D1B83021-826B-4501-8EDF-1B5AC5128DB4}" destId="{F0EA5DBE-3C9E-48E1-B0A6-E81B8CFD2F5E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D8FF49-7651-456F-9CC2-1194020579F0}">
      <dsp:nvSpPr>
        <dsp:cNvPr id="0" name=""/>
        <dsp:cNvSpPr/>
      </dsp:nvSpPr>
      <dsp:spPr>
        <a:xfrm>
          <a:off x="0" y="351622"/>
          <a:ext cx="9225613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E027F4-D8A9-4C07-BF3D-B0C6E4D0006F}">
      <dsp:nvSpPr>
        <dsp:cNvPr id="0" name=""/>
        <dsp:cNvSpPr/>
      </dsp:nvSpPr>
      <dsp:spPr>
        <a:xfrm>
          <a:off x="461280" y="41662"/>
          <a:ext cx="6457929" cy="619920"/>
        </a:xfrm>
        <a:prstGeom prst="roundRect">
          <a:avLst/>
        </a:prstGeom>
        <a:solidFill>
          <a:srgbClr val="FFC000"/>
        </a:solidFill>
        <a:ln w="9525" cap="flat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44094" tIns="0" rIns="244094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dirty="0">
              <a:cs typeface="2  Nazanin" panose="00000400000000000000" pitchFamily="2" charset="-78"/>
            </a:rPr>
            <a:t>طلبه حوزه علمیه قم </a:t>
          </a:r>
          <a:endParaRPr lang="en-US" sz="3200" b="1" kern="1200" dirty="0">
            <a:cs typeface="2  Nazanin" panose="00000400000000000000" pitchFamily="2" charset="-78"/>
          </a:endParaRPr>
        </a:p>
      </dsp:txBody>
      <dsp:txXfrm>
        <a:off x="491542" y="71924"/>
        <a:ext cx="6397405" cy="559396"/>
      </dsp:txXfrm>
    </dsp:sp>
    <dsp:sp modelId="{B7C92AAD-9CCA-4E1F-A725-C2259C92826A}">
      <dsp:nvSpPr>
        <dsp:cNvPr id="0" name=""/>
        <dsp:cNvSpPr/>
      </dsp:nvSpPr>
      <dsp:spPr>
        <a:xfrm>
          <a:off x="0" y="1304182"/>
          <a:ext cx="9225613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EC218F-6A2C-4556-BB69-DB2BBE6A0E06}">
      <dsp:nvSpPr>
        <dsp:cNvPr id="0" name=""/>
        <dsp:cNvSpPr/>
      </dsp:nvSpPr>
      <dsp:spPr>
        <a:xfrm>
          <a:off x="461280" y="994222"/>
          <a:ext cx="6457929" cy="61992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9525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244094" tIns="0" rIns="244094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dirty="0">
              <a:cs typeface="2  Nazanin" panose="00000400000000000000" pitchFamily="2" charset="-78"/>
            </a:rPr>
            <a:t>مبلغ و مدیر خوابگاه </a:t>
          </a:r>
          <a:endParaRPr lang="en-US" sz="3200" b="1" kern="1200" dirty="0">
            <a:cs typeface="2  Nazanin" panose="00000400000000000000" pitchFamily="2" charset="-78"/>
          </a:endParaRPr>
        </a:p>
      </dsp:txBody>
      <dsp:txXfrm>
        <a:off x="491542" y="1024484"/>
        <a:ext cx="6397405" cy="559396"/>
      </dsp:txXfrm>
    </dsp:sp>
    <dsp:sp modelId="{79199EFA-A46C-4BE6-9D06-24BE6CC45671}">
      <dsp:nvSpPr>
        <dsp:cNvPr id="0" name=""/>
        <dsp:cNvSpPr/>
      </dsp:nvSpPr>
      <dsp:spPr>
        <a:xfrm>
          <a:off x="0" y="2256742"/>
          <a:ext cx="9225613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92F4E5-586B-4EDB-B984-3BDED85FCEFE}">
      <dsp:nvSpPr>
        <dsp:cNvPr id="0" name=""/>
        <dsp:cNvSpPr/>
      </dsp:nvSpPr>
      <dsp:spPr>
        <a:xfrm>
          <a:off x="461280" y="1946782"/>
          <a:ext cx="6457929" cy="619920"/>
        </a:xfrm>
        <a:prstGeom prst="roundRect">
          <a:avLst/>
        </a:prstGeom>
        <a:gradFill rotWithShape="1">
          <a:gsLst>
            <a:gs pos="0">
              <a:schemeClr val="accent3"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3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44094" tIns="0" rIns="244094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100" b="1" kern="1200" dirty="0"/>
            <a:t>نویسنده </a:t>
          </a:r>
          <a:endParaRPr lang="en-US" sz="2100" b="1" kern="1200" dirty="0"/>
        </a:p>
      </dsp:txBody>
      <dsp:txXfrm>
        <a:off x="491542" y="1977044"/>
        <a:ext cx="6397405" cy="55939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8BAD20-6EFE-42DF-B0A6-377772584C62}">
      <dsp:nvSpPr>
        <dsp:cNvPr id="0" name=""/>
        <dsp:cNvSpPr/>
      </dsp:nvSpPr>
      <dsp:spPr>
        <a:xfrm>
          <a:off x="-2889866" y="-445283"/>
          <a:ext cx="3448028" cy="3448028"/>
        </a:xfrm>
        <a:prstGeom prst="blockArc">
          <a:avLst>
            <a:gd name="adj1" fmla="val 18900000"/>
            <a:gd name="adj2" fmla="val 2700000"/>
            <a:gd name="adj3" fmla="val 626"/>
          </a:avLst>
        </a:prstGeom>
        <a:noFill/>
        <a:ln w="15875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139005-FD5F-4350-967A-C615B6A9ACE2}">
      <dsp:nvSpPr>
        <dsp:cNvPr id="0" name=""/>
        <dsp:cNvSpPr/>
      </dsp:nvSpPr>
      <dsp:spPr>
        <a:xfrm>
          <a:off x="358876" y="255746"/>
          <a:ext cx="10942749" cy="511492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99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dirty="0">
              <a:solidFill>
                <a:srgbClr val="FFFF00"/>
              </a:solidFill>
              <a:cs typeface="2  Davat" panose="00000400000000000000" pitchFamily="2" charset="-78"/>
            </a:rPr>
            <a:t>ساخت فیگور قهرمانان مقاومت </a:t>
          </a:r>
          <a:endParaRPr lang="en-US" sz="2400" b="1" kern="1200" dirty="0">
            <a:solidFill>
              <a:srgbClr val="FFFF00"/>
            </a:solidFill>
            <a:cs typeface="2  Davat" panose="00000400000000000000" pitchFamily="2" charset="-78"/>
          </a:endParaRPr>
        </a:p>
      </dsp:txBody>
      <dsp:txXfrm>
        <a:off x="358876" y="255746"/>
        <a:ext cx="10942749" cy="511492"/>
      </dsp:txXfrm>
    </dsp:sp>
    <dsp:sp modelId="{86DB0BCE-384A-4589-AA9F-46BE0A96CFBF}">
      <dsp:nvSpPr>
        <dsp:cNvPr id="0" name=""/>
        <dsp:cNvSpPr/>
      </dsp:nvSpPr>
      <dsp:spPr>
        <a:xfrm>
          <a:off x="39193" y="191809"/>
          <a:ext cx="639365" cy="6393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A93FA9-94AB-4C3B-A8B7-D100C55B9293}">
      <dsp:nvSpPr>
        <dsp:cNvPr id="0" name=""/>
        <dsp:cNvSpPr/>
      </dsp:nvSpPr>
      <dsp:spPr>
        <a:xfrm>
          <a:off x="544803" y="1022984"/>
          <a:ext cx="10756821" cy="511492"/>
        </a:xfrm>
        <a:prstGeom prst="rect">
          <a:avLst/>
        </a:prstGeom>
        <a:solidFill>
          <a:schemeClr val="accent6">
            <a:shade val="80000"/>
            <a:hueOff val="57377"/>
            <a:satOff val="-1799"/>
            <a:lumOff val="1235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99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dirty="0">
              <a:solidFill>
                <a:srgbClr val="FFFF00"/>
              </a:solidFill>
              <a:cs typeface="2  Davat" panose="00000400000000000000" pitchFamily="2" charset="-78"/>
            </a:rPr>
            <a:t>ساخت </a:t>
          </a:r>
          <a:r>
            <a:rPr lang="fa-IR" sz="2400" b="1" kern="1200" dirty="0" smtClean="0">
              <a:solidFill>
                <a:srgbClr val="FFFF00"/>
              </a:solidFill>
              <a:cs typeface="2  Davat" panose="00000400000000000000" pitchFamily="2" charset="-78"/>
            </a:rPr>
            <a:t>برچسب‌های </a:t>
          </a:r>
          <a:r>
            <a:rPr lang="fa-IR" sz="2400" b="1" kern="1200" dirty="0">
              <a:solidFill>
                <a:srgbClr val="FFFF00"/>
              </a:solidFill>
              <a:cs typeface="2  Davat" panose="00000400000000000000" pitchFamily="2" charset="-78"/>
            </a:rPr>
            <a:t>کاراکتر ها </a:t>
          </a:r>
          <a:r>
            <a:rPr lang="fa-IR" sz="2400" b="1" kern="1200" dirty="0" smtClean="0">
              <a:solidFill>
                <a:srgbClr val="FFFF00"/>
              </a:solidFill>
              <a:cs typeface="2  Davat" panose="00000400000000000000" pitchFamily="2" charset="-78"/>
            </a:rPr>
            <a:t>و چاپ بر روی </a:t>
          </a:r>
          <a:r>
            <a:rPr lang="fa-IR" sz="2400" b="1" kern="1200" dirty="0">
              <a:solidFill>
                <a:srgbClr val="FFFF00"/>
              </a:solidFill>
              <a:cs typeface="2  Davat" panose="00000400000000000000" pitchFamily="2" charset="-78"/>
            </a:rPr>
            <a:t>لوازم التحری</a:t>
          </a:r>
          <a:r>
            <a:rPr lang="fa-IR" sz="2400" kern="1200" dirty="0">
              <a:solidFill>
                <a:srgbClr val="FFFF00"/>
              </a:solidFill>
              <a:cs typeface="2  Davat" panose="00000400000000000000" pitchFamily="2" charset="-78"/>
            </a:rPr>
            <a:t>ر</a:t>
          </a:r>
          <a:endParaRPr lang="en-US" sz="2400" kern="1200" dirty="0">
            <a:solidFill>
              <a:srgbClr val="FFFF00"/>
            </a:solidFill>
            <a:cs typeface="2  Davat" panose="00000400000000000000" pitchFamily="2" charset="-78"/>
          </a:endParaRPr>
        </a:p>
      </dsp:txBody>
      <dsp:txXfrm>
        <a:off x="544803" y="1022984"/>
        <a:ext cx="10756821" cy="511492"/>
      </dsp:txXfrm>
    </dsp:sp>
    <dsp:sp modelId="{ADBFCEB0-29E7-44C3-8A5F-306BCE7FB286}">
      <dsp:nvSpPr>
        <dsp:cNvPr id="0" name=""/>
        <dsp:cNvSpPr/>
      </dsp:nvSpPr>
      <dsp:spPr>
        <a:xfrm>
          <a:off x="225121" y="959048"/>
          <a:ext cx="639365" cy="6393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shade val="80000"/>
              <a:hueOff val="57377"/>
              <a:satOff val="-1799"/>
              <a:lumOff val="123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5B830E-2A49-4644-BCBB-52CEC89E2CF9}">
      <dsp:nvSpPr>
        <dsp:cNvPr id="0" name=""/>
        <dsp:cNvSpPr/>
      </dsp:nvSpPr>
      <dsp:spPr>
        <a:xfrm>
          <a:off x="358876" y="1790223"/>
          <a:ext cx="10942749" cy="511492"/>
        </a:xfrm>
        <a:prstGeom prst="rect">
          <a:avLst/>
        </a:prstGeom>
        <a:solidFill>
          <a:schemeClr val="accent6">
            <a:shade val="80000"/>
            <a:hueOff val="114755"/>
            <a:satOff val="-3598"/>
            <a:lumOff val="2470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99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dirty="0">
              <a:solidFill>
                <a:srgbClr val="FFFF00"/>
              </a:solidFill>
              <a:cs typeface="2  Davat" panose="00000400000000000000" pitchFamily="2" charset="-78"/>
            </a:rPr>
            <a:t>ساخت کتاب تعاملی کمیک </a:t>
          </a:r>
          <a:r>
            <a:rPr lang="fa-IR" sz="2400" b="1" kern="1200" dirty="0" smtClean="0">
              <a:solidFill>
                <a:srgbClr val="FFFF00"/>
              </a:solidFill>
              <a:cs typeface="2  Davat" panose="00000400000000000000" pitchFamily="2" charset="-78"/>
            </a:rPr>
            <a:t>قصه‌ها </a:t>
          </a:r>
          <a:endParaRPr lang="en-US" sz="2400" b="1" kern="1200" dirty="0">
            <a:solidFill>
              <a:srgbClr val="FFFF00"/>
            </a:solidFill>
            <a:cs typeface="2  Davat" panose="00000400000000000000" pitchFamily="2" charset="-78"/>
          </a:endParaRPr>
        </a:p>
      </dsp:txBody>
      <dsp:txXfrm>
        <a:off x="358876" y="1790223"/>
        <a:ext cx="10942749" cy="511492"/>
      </dsp:txXfrm>
    </dsp:sp>
    <dsp:sp modelId="{BB27121B-043B-4A8E-8F91-43D77702A8B8}">
      <dsp:nvSpPr>
        <dsp:cNvPr id="0" name=""/>
        <dsp:cNvSpPr/>
      </dsp:nvSpPr>
      <dsp:spPr>
        <a:xfrm>
          <a:off x="39193" y="1726286"/>
          <a:ext cx="639365" cy="6393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shade val="80000"/>
              <a:hueOff val="114755"/>
              <a:satOff val="-3598"/>
              <a:lumOff val="247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8A432D-A167-4582-8224-B9571F6190A5}">
      <dsp:nvSpPr>
        <dsp:cNvPr id="0" name=""/>
        <dsp:cNvSpPr/>
      </dsp:nvSpPr>
      <dsp:spPr>
        <a:xfrm>
          <a:off x="153555" y="678429"/>
          <a:ext cx="2547069" cy="1812523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13D1D5-F0C8-4371-90D5-B64FB3A09129}">
      <dsp:nvSpPr>
        <dsp:cNvPr id="0" name=""/>
        <dsp:cNvSpPr/>
      </dsp:nvSpPr>
      <dsp:spPr>
        <a:xfrm>
          <a:off x="169752" y="628893"/>
          <a:ext cx="1787968" cy="1344707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39000" b="-39000"/>
          </a:stretch>
        </a:blipFill>
        <a:ln w="9525" cap="flat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C6B03BCF-25F5-4CFD-B552-E340DAF9C531}">
      <dsp:nvSpPr>
        <dsp:cNvPr id="0" name=""/>
        <dsp:cNvSpPr/>
      </dsp:nvSpPr>
      <dsp:spPr>
        <a:xfrm>
          <a:off x="1414" y="2201125"/>
          <a:ext cx="2852998" cy="1655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106680" rIns="2844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dirty="0">
              <a:cs typeface="2  Baran Outline" panose="00000400000000000000" pitchFamily="2" charset="-78"/>
            </a:rPr>
            <a:t>زهرانجاتی</a:t>
          </a:r>
          <a:endParaRPr lang="en-US" sz="2800" b="1" kern="1200" dirty="0">
            <a:cs typeface="2  Baran Outline" panose="00000400000000000000" pitchFamily="2" charset="-78"/>
          </a:endParaRPr>
        </a:p>
      </dsp:txBody>
      <dsp:txXfrm>
        <a:off x="1414" y="2201125"/>
        <a:ext cx="2852998" cy="165595"/>
      </dsp:txXfrm>
    </dsp:sp>
    <dsp:sp modelId="{E5B18F71-E39B-4B58-86E5-A88C5C32DACD}">
      <dsp:nvSpPr>
        <dsp:cNvPr id="0" name=""/>
        <dsp:cNvSpPr/>
      </dsp:nvSpPr>
      <dsp:spPr>
        <a:xfrm>
          <a:off x="2804318" y="1334499"/>
          <a:ext cx="1164492" cy="5003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143835-1182-46AF-B876-B4846657BE8A}">
      <dsp:nvSpPr>
        <dsp:cNvPr id="0" name=""/>
        <dsp:cNvSpPr/>
      </dsp:nvSpPr>
      <dsp:spPr>
        <a:xfrm>
          <a:off x="127697" y="199646"/>
          <a:ext cx="1783063" cy="1406455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5875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>
              <a:solidFill>
                <a:schemeClr val="tx1">
                  <a:lumMod val="95000"/>
                </a:schemeClr>
              </a:solidFill>
              <a:cs typeface="2  Elham" panose="00000400000000000000" pitchFamily="2" charset="-78"/>
            </a:rPr>
            <a:t>ایده پرداز زهرانجاتی </a:t>
          </a:r>
          <a:endParaRPr lang="en-US" sz="2000" b="1" kern="1200" dirty="0">
            <a:solidFill>
              <a:schemeClr val="tx1">
                <a:lumMod val="95000"/>
              </a:schemeClr>
            </a:solidFill>
            <a:cs typeface="2  Elham" panose="00000400000000000000" pitchFamily="2" charset="-78"/>
          </a:endParaRPr>
        </a:p>
      </dsp:txBody>
      <dsp:txXfrm>
        <a:off x="168891" y="240840"/>
        <a:ext cx="1700675" cy="1324067"/>
      </dsp:txXfrm>
    </dsp:sp>
    <dsp:sp modelId="{CD13E220-77CF-47A6-95D9-107C8A655E12}">
      <dsp:nvSpPr>
        <dsp:cNvPr id="0" name=""/>
        <dsp:cNvSpPr/>
      </dsp:nvSpPr>
      <dsp:spPr>
        <a:xfrm rot="19553210">
          <a:off x="1838547" y="625669"/>
          <a:ext cx="839360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839360" y="41835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237243" y="646521"/>
        <a:ext cx="41968" cy="41968"/>
      </dsp:txXfrm>
    </dsp:sp>
    <dsp:sp modelId="{262B9B0B-7F6E-4D2C-8BBC-0939D42ED069}">
      <dsp:nvSpPr>
        <dsp:cNvPr id="0" name=""/>
        <dsp:cNvSpPr/>
      </dsp:nvSpPr>
      <dsp:spPr>
        <a:xfrm>
          <a:off x="2605693" y="544"/>
          <a:ext cx="1726369" cy="863184"/>
        </a:xfrm>
        <a:prstGeom prst="roundRect">
          <a:avLst>
            <a:gd name="adj" fmla="val 10000"/>
          </a:avLst>
        </a:prstGeom>
        <a:solidFill>
          <a:srgbClr val="FFFF00"/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>
              <a:solidFill>
                <a:schemeClr val="tx1">
                  <a:lumMod val="95000"/>
                </a:schemeClr>
              </a:solidFill>
              <a:cs typeface="2  Elham" panose="00000400000000000000" pitchFamily="2" charset="-78"/>
            </a:rPr>
            <a:t>طراح وتصویرگر فاطمه روحبخش</a:t>
          </a:r>
          <a:endParaRPr lang="en-US" sz="1600" b="1" kern="1200" dirty="0">
            <a:solidFill>
              <a:schemeClr val="tx1">
                <a:lumMod val="95000"/>
              </a:schemeClr>
            </a:solidFill>
            <a:cs typeface="2  Elham" panose="00000400000000000000" pitchFamily="2" charset="-78"/>
          </a:endParaRPr>
        </a:p>
      </dsp:txBody>
      <dsp:txXfrm>
        <a:off x="2630975" y="25826"/>
        <a:ext cx="1675805" cy="812620"/>
      </dsp:txXfrm>
    </dsp:sp>
    <dsp:sp modelId="{23E9CCA3-E5CB-4167-AFCC-6D2DD5D6A370}">
      <dsp:nvSpPr>
        <dsp:cNvPr id="0" name=""/>
        <dsp:cNvSpPr/>
      </dsp:nvSpPr>
      <dsp:spPr>
        <a:xfrm rot="2214488">
          <a:off x="1823676" y="1122000"/>
          <a:ext cx="869101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869101" y="41835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236499" y="1142108"/>
        <a:ext cx="43455" cy="43455"/>
      </dsp:txXfrm>
    </dsp:sp>
    <dsp:sp modelId="{A2A95375-8CBB-43A3-AE93-25451CE495B2}">
      <dsp:nvSpPr>
        <dsp:cNvPr id="0" name=""/>
        <dsp:cNvSpPr/>
      </dsp:nvSpPr>
      <dsp:spPr>
        <a:xfrm>
          <a:off x="2605693" y="993206"/>
          <a:ext cx="1726369" cy="863184"/>
        </a:xfrm>
        <a:prstGeom prst="roundRect">
          <a:avLst>
            <a:gd name="adj" fmla="val 10000"/>
          </a:avLst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b="1" kern="1200" dirty="0">
              <a:solidFill>
                <a:schemeClr val="tx1"/>
              </a:solidFill>
              <a:cs typeface="2  Elham" panose="00000400000000000000" pitchFamily="2" charset="-78"/>
            </a:rPr>
            <a:t>مدیر اجرایی زینب نجاتی</a:t>
          </a:r>
          <a:endParaRPr lang="en-US" sz="1900" b="1" kern="1200" dirty="0">
            <a:solidFill>
              <a:schemeClr val="tx1"/>
            </a:solidFill>
            <a:cs typeface="2  Elham" panose="00000400000000000000" pitchFamily="2" charset="-78"/>
          </a:endParaRPr>
        </a:p>
      </dsp:txBody>
      <dsp:txXfrm>
        <a:off x="2630975" y="1018488"/>
        <a:ext cx="1675805" cy="8126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B2A5FC-0608-4707-8CAF-D5BD61AD9133}">
      <dsp:nvSpPr>
        <dsp:cNvPr id="0" name=""/>
        <dsp:cNvSpPr/>
      </dsp:nvSpPr>
      <dsp:spPr>
        <a:xfrm>
          <a:off x="5673" y="105541"/>
          <a:ext cx="1293791" cy="323855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dirty="0"/>
            <a:t>اجرای در مدارس استان کهکیلویه وبویر احمد </a:t>
          </a:r>
          <a:endParaRPr lang="en-US" sz="2800" b="1" kern="1200" dirty="0"/>
        </a:p>
      </dsp:txBody>
      <dsp:txXfrm>
        <a:off x="43567" y="143435"/>
        <a:ext cx="1218003" cy="3162766"/>
      </dsp:txXfrm>
    </dsp:sp>
    <dsp:sp modelId="{9FAAE5A8-CF35-4010-BF7A-29FF6E062153}">
      <dsp:nvSpPr>
        <dsp:cNvPr id="0" name=""/>
        <dsp:cNvSpPr/>
      </dsp:nvSpPr>
      <dsp:spPr>
        <a:xfrm rot="52216">
          <a:off x="1422657" y="1578070"/>
          <a:ext cx="261230" cy="3208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1422662" y="1641647"/>
        <a:ext cx="182861" cy="192516"/>
      </dsp:txXfrm>
    </dsp:sp>
    <dsp:sp modelId="{681DEBC8-8941-49FB-B2C2-C607C862FF8B}">
      <dsp:nvSpPr>
        <dsp:cNvPr id="0" name=""/>
        <dsp:cNvSpPr/>
      </dsp:nvSpPr>
      <dsp:spPr>
        <a:xfrm>
          <a:off x="1792295" y="132680"/>
          <a:ext cx="1293791" cy="3238554"/>
        </a:xfrm>
        <a:prstGeom prst="roundRect">
          <a:avLst>
            <a:gd name="adj" fmla="val 10000"/>
          </a:avLst>
        </a:prstGeom>
        <a:solidFill>
          <a:schemeClr val="accent2">
            <a:hueOff val="-848244"/>
            <a:satOff val="2796"/>
            <a:lumOff val="299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dirty="0"/>
            <a:t>اجرا در مدارس جغتای </a:t>
          </a:r>
          <a:endParaRPr lang="en-US" sz="3200" b="1" kern="1200" dirty="0"/>
        </a:p>
      </dsp:txBody>
      <dsp:txXfrm>
        <a:off x="1830189" y="170574"/>
        <a:ext cx="1218003" cy="3162766"/>
      </dsp:txXfrm>
    </dsp:sp>
    <dsp:sp modelId="{20700D48-4E8B-43DF-BA8D-8F2CC759F52D}">
      <dsp:nvSpPr>
        <dsp:cNvPr id="0" name=""/>
        <dsp:cNvSpPr/>
      </dsp:nvSpPr>
      <dsp:spPr>
        <a:xfrm rot="21549188">
          <a:off x="3221621" y="1577838"/>
          <a:ext cx="287398" cy="3208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130992"/>
            <a:satOff val="3728"/>
            <a:lumOff val="398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3221626" y="1642647"/>
        <a:ext cx="201179" cy="192516"/>
      </dsp:txXfrm>
    </dsp:sp>
    <dsp:sp modelId="{2D3DEDE8-22C5-4426-A293-E29C1F2F964D}">
      <dsp:nvSpPr>
        <dsp:cNvPr id="0" name=""/>
        <dsp:cNvSpPr/>
      </dsp:nvSpPr>
      <dsp:spPr>
        <a:xfrm>
          <a:off x="3628288" y="105541"/>
          <a:ext cx="1293791" cy="3238554"/>
        </a:xfrm>
        <a:prstGeom prst="roundRect">
          <a:avLst>
            <a:gd name="adj" fmla="val 10000"/>
          </a:avLst>
        </a:prstGeom>
        <a:solidFill>
          <a:schemeClr val="accent2">
            <a:hueOff val="-1696488"/>
            <a:satOff val="5592"/>
            <a:lumOff val="598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dirty="0"/>
            <a:t>ساخت پرده نصرالله </a:t>
          </a:r>
          <a:endParaRPr lang="en-US" sz="3200" b="1" kern="1200" dirty="0"/>
        </a:p>
      </dsp:txBody>
      <dsp:txXfrm>
        <a:off x="3666182" y="143435"/>
        <a:ext cx="1218003" cy="3162766"/>
      </dsp:txXfrm>
    </dsp:sp>
    <dsp:sp modelId="{53FBDAAE-7E17-4CEF-B99E-D8844F7FBFF9}">
      <dsp:nvSpPr>
        <dsp:cNvPr id="0" name=""/>
        <dsp:cNvSpPr/>
      </dsp:nvSpPr>
      <dsp:spPr>
        <a:xfrm>
          <a:off x="5051458" y="1564388"/>
          <a:ext cx="274283" cy="3208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2261984"/>
            <a:satOff val="7457"/>
            <a:lumOff val="797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5051458" y="1628560"/>
        <a:ext cx="191998" cy="192516"/>
      </dsp:txXfrm>
    </dsp:sp>
    <dsp:sp modelId="{07D9C579-9554-41F3-B51E-84BEFABE3CD9}">
      <dsp:nvSpPr>
        <dsp:cNvPr id="0" name=""/>
        <dsp:cNvSpPr/>
      </dsp:nvSpPr>
      <dsp:spPr>
        <a:xfrm>
          <a:off x="5439595" y="105541"/>
          <a:ext cx="1293791" cy="3238554"/>
        </a:xfrm>
        <a:prstGeom prst="roundRect">
          <a:avLst>
            <a:gd name="adj" fmla="val 10000"/>
          </a:avLst>
        </a:prstGeom>
        <a:solidFill>
          <a:schemeClr val="accent2">
            <a:hueOff val="-2544732"/>
            <a:satOff val="8389"/>
            <a:lumOff val="897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dirty="0"/>
            <a:t>ساخت پرده اصحاب فیل </a:t>
          </a:r>
          <a:endParaRPr lang="en-US" sz="3200" b="1" kern="1200" dirty="0"/>
        </a:p>
      </dsp:txBody>
      <dsp:txXfrm>
        <a:off x="5477489" y="143435"/>
        <a:ext cx="1218003" cy="3162766"/>
      </dsp:txXfrm>
    </dsp:sp>
    <dsp:sp modelId="{CCFFE4DD-824A-4BB3-A49A-225D7886E500}">
      <dsp:nvSpPr>
        <dsp:cNvPr id="0" name=""/>
        <dsp:cNvSpPr/>
      </dsp:nvSpPr>
      <dsp:spPr>
        <a:xfrm rot="21449598">
          <a:off x="6848794" y="1525650"/>
          <a:ext cx="245147" cy="3208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3392975"/>
            <a:satOff val="11185"/>
            <a:lumOff val="1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6848829" y="1591430"/>
        <a:ext cx="171603" cy="192516"/>
      </dsp:txXfrm>
    </dsp:sp>
    <dsp:sp modelId="{9F0B1FEB-3407-4361-875F-0FE52336802A}">
      <dsp:nvSpPr>
        <dsp:cNvPr id="0" name=""/>
        <dsp:cNvSpPr/>
      </dsp:nvSpPr>
      <dsp:spPr>
        <a:xfrm>
          <a:off x="7195487" y="108310"/>
          <a:ext cx="2182120" cy="3040387"/>
        </a:xfrm>
        <a:prstGeom prst="roundRect">
          <a:avLst>
            <a:gd name="adj" fmla="val 10000"/>
          </a:avLst>
        </a:prstGeom>
        <a:solidFill>
          <a:schemeClr val="accent2">
            <a:hueOff val="-3392975"/>
            <a:satOff val="11185"/>
            <a:lumOff val="1196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dirty="0"/>
            <a:t>اجرا </a:t>
          </a:r>
          <a:r>
            <a:rPr lang="fa-IR" sz="2800" b="1" kern="1200" dirty="0" smtClean="0"/>
            <a:t>در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dirty="0" smtClean="0"/>
            <a:t>مدارس </a:t>
          </a:r>
          <a:r>
            <a:rPr lang="fa-IR" sz="2800" b="1" kern="1200" dirty="0"/>
            <a:t>استان </a:t>
          </a:r>
          <a:endParaRPr lang="fa-IR" sz="2800" b="1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dirty="0" smtClean="0"/>
            <a:t>یزد و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dirty="0" smtClean="0"/>
            <a:t>مازندران</a:t>
          </a:r>
          <a:endParaRPr lang="en-US" sz="2800" b="1" kern="1200" dirty="0"/>
        </a:p>
      </dsp:txBody>
      <dsp:txXfrm>
        <a:off x="7259399" y="172222"/>
        <a:ext cx="2054296" cy="29125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86741F-B378-46B4-BE81-31A2C9617682}">
      <dsp:nvSpPr>
        <dsp:cNvPr id="0" name=""/>
        <dsp:cNvSpPr/>
      </dsp:nvSpPr>
      <dsp:spPr>
        <a:xfrm rot="18000000">
          <a:off x="4923" y="4029218"/>
          <a:ext cx="2467570" cy="1603920"/>
        </a:xfrm>
        <a:prstGeom prst="round2SameRect">
          <a:avLst/>
        </a:prstGeom>
        <a:solidFill>
          <a:srgbClr val="FF33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30480" rIns="9144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dirty="0">
              <a:cs typeface="2  Nazanin" panose="00000400000000000000" pitchFamily="2" charset="-78"/>
            </a:rPr>
            <a:t>برداشت ازمحتوای </a:t>
          </a:r>
          <a:r>
            <a:rPr lang="fa-IR" sz="2400" b="1" kern="1200" dirty="0" smtClean="0">
              <a:cs typeface="2  Nazanin" panose="00000400000000000000" pitchFamily="2" charset="-78"/>
            </a:rPr>
            <a:t>قصه‌های  </a:t>
          </a:r>
          <a:r>
            <a:rPr lang="fa-IR" sz="2400" b="1" kern="1200" dirty="0">
              <a:cs typeface="2  Nazanin" panose="00000400000000000000" pitchFamily="2" charset="-78"/>
            </a:rPr>
            <a:t>قرانی </a:t>
          </a:r>
          <a:endParaRPr lang="en-US" sz="2400" b="1" kern="1200" dirty="0">
            <a:cs typeface="2  Nazanin" panose="00000400000000000000" pitchFamily="2" charset="-78"/>
          </a:endParaRPr>
        </a:p>
      </dsp:txBody>
      <dsp:txXfrm>
        <a:off x="117124" y="4087941"/>
        <a:ext cx="2310976" cy="1525623"/>
      </dsp:txXfrm>
    </dsp:sp>
    <dsp:sp modelId="{4DFAF39D-9E2E-4A86-BA52-BEA29C909BCD}">
      <dsp:nvSpPr>
        <dsp:cNvPr id="0" name=""/>
        <dsp:cNvSpPr/>
      </dsp:nvSpPr>
      <dsp:spPr>
        <a:xfrm rot="19800000">
          <a:off x="1748413" y="1315633"/>
          <a:ext cx="2467570" cy="1603920"/>
        </a:xfrm>
        <a:prstGeom prst="round2SameRect">
          <a:avLst/>
        </a:prstGeom>
        <a:solidFill>
          <a:srgbClr val="92D050"/>
        </a:solidFill>
        <a:ln w="22225" cap="flat" cmpd="sng" algn="ctr">
          <a:solidFill>
            <a:schemeClr val="l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91440" tIns="30480" rIns="9144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dirty="0">
              <a:cs typeface="2  Nazanin" panose="00000400000000000000" pitchFamily="2" charset="-78"/>
            </a:rPr>
            <a:t>سناریونویسی</a:t>
          </a:r>
          <a:endParaRPr lang="en-US" sz="2400" b="1" kern="1200" dirty="0">
            <a:cs typeface="2  Nazanin" panose="00000400000000000000" pitchFamily="2" charset="-78"/>
          </a:endParaRPr>
        </a:p>
      </dsp:txBody>
      <dsp:txXfrm>
        <a:off x="1846284" y="1388685"/>
        <a:ext cx="2310976" cy="1525623"/>
      </dsp:txXfrm>
    </dsp:sp>
    <dsp:sp modelId="{02BCDF73-4C2C-4F91-9491-8D5A820C682E}">
      <dsp:nvSpPr>
        <dsp:cNvPr id="0" name=""/>
        <dsp:cNvSpPr/>
      </dsp:nvSpPr>
      <dsp:spPr>
        <a:xfrm>
          <a:off x="4862214" y="197904"/>
          <a:ext cx="2467570" cy="1603920"/>
        </a:xfrm>
        <a:prstGeom prst="round2SameRect">
          <a:avLst/>
        </a:prstGeom>
        <a:gradFill rotWithShape="1">
          <a:gsLst>
            <a:gs pos="0">
              <a:schemeClr val="accent2"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2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91440" tIns="30480" rIns="9144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dirty="0">
              <a:cs typeface="2  Nazanin" panose="00000400000000000000" pitchFamily="2" charset="-78"/>
            </a:rPr>
            <a:t>طراحی کاراکترهای قصه</a:t>
          </a:r>
          <a:endParaRPr lang="en-US" sz="2400" b="1" kern="1200" dirty="0">
            <a:cs typeface="2  Nazanin" panose="00000400000000000000" pitchFamily="2" charset="-78"/>
          </a:endParaRPr>
        </a:p>
      </dsp:txBody>
      <dsp:txXfrm>
        <a:off x="4940511" y="276201"/>
        <a:ext cx="2310976" cy="1525623"/>
      </dsp:txXfrm>
    </dsp:sp>
    <dsp:sp modelId="{176F12B7-B7CD-4A86-BE71-E24F79C26E4E}">
      <dsp:nvSpPr>
        <dsp:cNvPr id="0" name=""/>
        <dsp:cNvSpPr/>
      </dsp:nvSpPr>
      <dsp:spPr>
        <a:xfrm rot="1800000">
          <a:off x="8064945" y="1233918"/>
          <a:ext cx="2467570" cy="1603920"/>
        </a:xfrm>
        <a:prstGeom prst="round2SameRect">
          <a:avLst/>
        </a:prstGeom>
        <a:gradFill rotWithShape="1">
          <a:gsLst>
            <a:gs pos="0">
              <a:schemeClr val="accent3">
                <a:tint val="98000"/>
                <a:satMod val="110000"/>
                <a:lumMod val="104000"/>
              </a:schemeClr>
            </a:gs>
            <a:gs pos="69000">
              <a:schemeClr val="accent3">
                <a:shade val="88000"/>
                <a:satMod val="130000"/>
                <a:lumMod val="92000"/>
              </a:schemeClr>
            </a:gs>
            <a:gs pos="100000">
              <a:schemeClr val="accent3"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91440" tIns="30480" rIns="9144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dirty="0">
              <a:cs typeface="2  Nazanin" panose="00000400000000000000" pitchFamily="2" charset="-78"/>
            </a:rPr>
            <a:t>طراحی برداشتهاوپلن های قصه </a:t>
          </a:r>
          <a:endParaRPr lang="en-US" sz="2400" b="1" kern="1200" dirty="0">
            <a:cs typeface="2  Nazanin" panose="00000400000000000000" pitchFamily="2" charset="-78"/>
          </a:endParaRPr>
        </a:p>
      </dsp:txBody>
      <dsp:txXfrm>
        <a:off x="8123668" y="1306970"/>
        <a:ext cx="2310976" cy="1525623"/>
      </dsp:txXfrm>
    </dsp:sp>
    <dsp:sp modelId="{5C31E21E-C614-41F4-A3FA-A4C3FD1928DE}">
      <dsp:nvSpPr>
        <dsp:cNvPr id="0" name=""/>
        <dsp:cNvSpPr/>
      </dsp:nvSpPr>
      <dsp:spPr>
        <a:xfrm rot="3600000">
          <a:off x="9719505" y="4029218"/>
          <a:ext cx="2467570" cy="1603920"/>
        </a:xfrm>
        <a:prstGeom prst="round2SameRect">
          <a:avLst/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30480" rIns="9144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dirty="0">
              <a:cs typeface="2  Nazanin" panose="00000400000000000000" pitchFamily="2" charset="-78"/>
            </a:rPr>
            <a:t>چاپ وتوزیع</a:t>
          </a:r>
          <a:endParaRPr lang="en-US" sz="2400" b="1" kern="1200" dirty="0">
            <a:cs typeface="2  Nazanin" panose="00000400000000000000" pitchFamily="2" charset="-78"/>
          </a:endParaRPr>
        </a:p>
      </dsp:txBody>
      <dsp:txXfrm>
        <a:off x="9763898" y="4087941"/>
        <a:ext cx="2310976" cy="152562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AE25F1-6568-4B18-B9E6-66E08BDF2018}">
      <dsp:nvSpPr>
        <dsp:cNvPr id="0" name=""/>
        <dsp:cNvSpPr/>
      </dsp:nvSpPr>
      <dsp:spPr>
        <a:xfrm>
          <a:off x="307110" y="1818"/>
          <a:ext cx="1864560" cy="111873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dirty="0"/>
            <a:t>علم وتجربه طراحی کارکتر</a:t>
          </a:r>
          <a:endParaRPr lang="en-US" sz="2800" b="1" kern="1200" dirty="0"/>
        </a:p>
      </dsp:txBody>
      <dsp:txXfrm>
        <a:off x="307110" y="1818"/>
        <a:ext cx="1864560" cy="1118736"/>
      </dsp:txXfrm>
    </dsp:sp>
    <dsp:sp modelId="{35E80F26-1832-4ACE-9607-AC999F5E53B1}">
      <dsp:nvSpPr>
        <dsp:cNvPr id="0" name=""/>
        <dsp:cNvSpPr/>
      </dsp:nvSpPr>
      <dsp:spPr>
        <a:xfrm>
          <a:off x="2395045" y="20277"/>
          <a:ext cx="1864560" cy="1118736"/>
        </a:xfrm>
        <a:prstGeom prst="rect">
          <a:avLst/>
        </a:prstGeom>
        <a:solidFill>
          <a:srgbClr val="FFC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dirty="0"/>
            <a:t>ابزار طراحی دیجیتال</a:t>
          </a:r>
          <a:endParaRPr lang="en-US" sz="2800" b="1" kern="1200" dirty="0"/>
        </a:p>
      </dsp:txBody>
      <dsp:txXfrm>
        <a:off x="2395045" y="20277"/>
        <a:ext cx="1864560" cy="1118736"/>
      </dsp:txXfrm>
    </dsp:sp>
    <dsp:sp modelId="{D4BDEDE6-7B27-452D-B175-712B24DA389B}">
      <dsp:nvSpPr>
        <dsp:cNvPr id="0" name=""/>
        <dsp:cNvSpPr/>
      </dsp:nvSpPr>
      <dsp:spPr>
        <a:xfrm>
          <a:off x="335246" y="1307010"/>
          <a:ext cx="1864560" cy="1118736"/>
        </a:xfrm>
        <a:prstGeom prst="rect">
          <a:avLst/>
        </a:prstGeom>
        <a:solidFill>
          <a:srgbClr val="FF33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dirty="0"/>
            <a:t>سناریونویسی</a:t>
          </a:r>
          <a:endParaRPr lang="en-US" sz="2800" b="1" kern="1200" dirty="0"/>
        </a:p>
      </dsp:txBody>
      <dsp:txXfrm>
        <a:off x="335246" y="1307010"/>
        <a:ext cx="1864560" cy="1118736"/>
      </dsp:txXfrm>
    </dsp:sp>
    <dsp:sp modelId="{B147E165-B256-40E8-933D-0F8C4AA4303E}">
      <dsp:nvSpPr>
        <dsp:cNvPr id="0" name=""/>
        <dsp:cNvSpPr/>
      </dsp:nvSpPr>
      <dsp:spPr>
        <a:xfrm>
          <a:off x="2358127" y="1307010"/>
          <a:ext cx="1864560" cy="1118736"/>
        </a:xfrm>
        <a:prstGeom prst="rect">
          <a:avLst/>
        </a:prstGeom>
        <a:solidFill>
          <a:srgbClr val="92D05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dirty="0"/>
            <a:t>علم تصویرگری</a:t>
          </a:r>
          <a:endParaRPr lang="en-US" sz="2800" b="1" kern="1200" dirty="0"/>
        </a:p>
      </dsp:txBody>
      <dsp:txXfrm>
        <a:off x="2358127" y="1307010"/>
        <a:ext cx="1864560" cy="1118736"/>
      </dsp:txXfrm>
    </dsp:sp>
    <dsp:sp modelId="{CEF1B148-E0FC-4884-88F6-3532FD4FF5BB}">
      <dsp:nvSpPr>
        <dsp:cNvPr id="0" name=""/>
        <dsp:cNvSpPr/>
      </dsp:nvSpPr>
      <dsp:spPr>
        <a:xfrm>
          <a:off x="1332618" y="2612203"/>
          <a:ext cx="1864560" cy="1118736"/>
        </a:xfrm>
        <a:prstGeom prst="rect">
          <a:avLst/>
        </a:prstGeom>
        <a:solidFill>
          <a:srgbClr val="00B0F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dirty="0"/>
            <a:t>مکان برای اجرا </a:t>
          </a:r>
          <a:endParaRPr lang="en-US" sz="2800" b="1" kern="1200" dirty="0"/>
        </a:p>
      </dsp:txBody>
      <dsp:txXfrm>
        <a:off x="1332618" y="2612203"/>
        <a:ext cx="1864560" cy="111873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50E5DB-738E-474A-8FFF-62EECD543619}">
      <dsp:nvSpPr>
        <dsp:cNvPr id="0" name=""/>
        <dsp:cNvSpPr/>
      </dsp:nvSpPr>
      <dsp:spPr>
        <a:xfrm>
          <a:off x="1579177" y="170"/>
          <a:ext cx="5432319" cy="1581454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dirty="0">
              <a:cs typeface="2  Davat" panose="00000400000000000000" pitchFamily="2" charset="-78"/>
            </a:rPr>
            <a:t>تلفیق قصه های قرانی بااتفاقات وحوادث روز </a:t>
          </a:r>
          <a:endParaRPr lang="en-US" sz="3200" b="1" kern="1200" dirty="0">
            <a:cs typeface="2  Davat" panose="00000400000000000000" pitchFamily="2" charset="-78"/>
          </a:endParaRPr>
        </a:p>
      </dsp:txBody>
      <dsp:txXfrm>
        <a:off x="1579177" y="170"/>
        <a:ext cx="5432319" cy="1581454"/>
      </dsp:txXfrm>
    </dsp:sp>
    <dsp:sp modelId="{DE05EA06-DBB9-4D82-A760-A742D7341C57}">
      <dsp:nvSpPr>
        <dsp:cNvPr id="0" name=""/>
        <dsp:cNvSpPr/>
      </dsp:nvSpPr>
      <dsp:spPr>
        <a:xfrm>
          <a:off x="0" y="1655687"/>
          <a:ext cx="8590675" cy="1481234"/>
        </a:xfrm>
        <a:prstGeom prst="rect">
          <a:avLst/>
        </a:prstGeom>
        <a:gradFill rotWithShape="1">
          <a:gsLst>
            <a:gs pos="0">
              <a:schemeClr val="accent3"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3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600" b="1" kern="1200" dirty="0">
              <a:cs typeface="2  Davat" panose="00000400000000000000" pitchFamily="2" charset="-78"/>
            </a:rPr>
            <a:t>همراه بودن کتاب راهنمای اجرای </a:t>
          </a:r>
          <a:r>
            <a:rPr lang="fa-IR" sz="3600" b="1" kern="1200" dirty="0" smtClean="0">
              <a:cs typeface="2  Davat" panose="00000400000000000000" pitchFamily="2" charset="-78"/>
            </a:rPr>
            <a:t>هر پرده</a:t>
          </a:r>
          <a:r>
            <a:rPr lang="fa-IR" sz="3600" kern="1200" dirty="0" smtClean="0">
              <a:cs typeface="2  Davat" panose="00000400000000000000" pitchFamily="2" charset="-78"/>
            </a:rPr>
            <a:t> </a:t>
          </a:r>
          <a:endParaRPr lang="en-US" sz="3600" kern="1200" dirty="0">
            <a:cs typeface="2  Davat" panose="00000400000000000000" pitchFamily="2" charset="-78"/>
          </a:endParaRPr>
        </a:p>
      </dsp:txBody>
      <dsp:txXfrm>
        <a:off x="0" y="1655687"/>
        <a:ext cx="8590675" cy="148123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D71029-0624-4F6C-AC49-91747082DEBB}">
      <dsp:nvSpPr>
        <dsp:cNvPr id="0" name=""/>
        <dsp:cNvSpPr/>
      </dsp:nvSpPr>
      <dsp:spPr>
        <a:xfrm>
          <a:off x="0" y="1552133"/>
          <a:ext cx="3809999" cy="3047999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39000" b="-39000"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58FA6D4-6F95-4A09-80D0-84BD4E1E505D}">
      <dsp:nvSpPr>
        <dsp:cNvPr id="0" name=""/>
        <dsp:cNvSpPr/>
      </dsp:nvSpPr>
      <dsp:spPr>
        <a:xfrm>
          <a:off x="342900" y="4267199"/>
          <a:ext cx="3390900" cy="10668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>
              <a:cs typeface="B Jadid" panose="00000700000000000000" pitchFamily="2" charset="-78"/>
            </a:rPr>
            <a:t> مساجد </a:t>
          </a:r>
          <a:endParaRPr lang="en-US" sz="3200" kern="1200" dirty="0">
            <a:cs typeface="B Jadid" panose="00000700000000000000" pitchFamily="2" charset="-78"/>
          </a:endParaRPr>
        </a:p>
      </dsp:txBody>
      <dsp:txXfrm>
        <a:off x="342900" y="4267199"/>
        <a:ext cx="3390900" cy="1066800"/>
      </dsp:txXfrm>
    </dsp:sp>
    <dsp:sp modelId="{F76BDAB9-FA04-4EB8-9E3C-13F1FBE981AE}">
      <dsp:nvSpPr>
        <dsp:cNvPr id="0" name=""/>
        <dsp:cNvSpPr/>
      </dsp:nvSpPr>
      <dsp:spPr>
        <a:xfrm>
          <a:off x="4191000" y="1538081"/>
          <a:ext cx="3809999" cy="3047999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t="-39000" b="-39000"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81EADED-F7A7-4090-AA15-612FF066C57E}">
      <dsp:nvSpPr>
        <dsp:cNvPr id="0" name=""/>
        <dsp:cNvSpPr/>
      </dsp:nvSpPr>
      <dsp:spPr>
        <a:xfrm>
          <a:off x="4533900" y="4267200"/>
          <a:ext cx="3390900" cy="10668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4">
                <a:hueOff val="-1092657"/>
                <a:satOff val="-1313"/>
                <a:lumOff val="-1569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4">
                <a:hueOff val="-1092657"/>
                <a:satOff val="-1313"/>
                <a:lumOff val="-1569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4">
                <a:hueOff val="-1092657"/>
                <a:satOff val="-1313"/>
                <a:lumOff val="-1569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dirty="0">
              <a:cs typeface="B Jadid" panose="00000700000000000000" pitchFamily="2" charset="-78"/>
            </a:rPr>
            <a:t>مدارس </a:t>
          </a:r>
          <a:endParaRPr lang="en-US" sz="3200" b="1" kern="1200" dirty="0">
            <a:cs typeface="B Jadid" panose="00000700000000000000" pitchFamily="2" charset="-78"/>
          </a:endParaRPr>
        </a:p>
      </dsp:txBody>
      <dsp:txXfrm>
        <a:off x="4533900" y="4267200"/>
        <a:ext cx="3390900" cy="1066800"/>
      </dsp:txXfrm>
    </dsp:sp>
    <dsp:sp modelId="{0618F2AC-0ECC-43C9-8C96-8832B51D4567}">
      <dsp:nvSpPr>
        <dsp:cNvPr id="0" name=""/>
        <dsp:cNvSpPr/>
      </dsp:nvSpPr>
      <dsp:spPr>
        <a:xfrm>
          <a:off x="8382000" y="1523999"/>
          <a:ext cx="3809999" cy="3047999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t="-39000" b="-39000"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2613C6B-DDC6-4EDD-8CCA-240BFF2746C1}">
      <dsp:nvSpPr>
        <dsp:cNvPr id="0" name=""/>
        <dsp:cNvSpPr/>
      </dsp:nvSpPr>
      <dsp:spPr>
        <a:xfrm>
          <a:off x="8724900" y="4267200"/>
          <a:ext cx="3390900" cy="10668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4">
                <a:hueOff val="-2185313"/>
                <a:satOff val="-2625"/>
                <a:lumOff val="-3138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4">
                <a:hueOff val="-2185313"/>
                <a:satOff val="-2625"/>
                <a:lumOff val="-3138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4">
                <a:hueOff val="-2185313"/>
                <a:satOff val="-2625"/>
                <a:lumOff val="-3138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>
              <a:cs typeface="B Jadid" panose="00000700000000000000" pitchFamily="2" charset="-78"/>
            </a:rPr>
            <a:t>کانونهای فرهنگی</a:t>
          </a:r>
          <a:endParaRPr lang="en-US" sz="3200" kern="1200" dirty="0">
            <a:cs typeface="B Jadid" panose="00000700000000000000" pitchFamily="2" charset="-78"/>
          </a:endParaRPr>
        </a:p>
      </dsp:txBody>
      <dsp:txXfrm>
        <a:off x="8724900" y="4267200"/>
        <a:ext cx="3390900" cy="10668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3189D-B459-43B6-8BC0-4625729B9E65}">
      <dsp:nvSpPr>
        <dsp:cNvPr id="0" name=""/>
        <dsp:cNvSpPr/>
      </dsp:nvSpPr>
      <dsp:spPr>
        <a:xfrm>
          <a:off x="34514" y="1171202"/>
          <a:ext cx="1904523" cy="190452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E4E21D-0324-429C-B745-06D4FEAECBA5}">
      <dsp:nvSpPr>
        <dsp:cNvPr id="0" name=""/>
        <dsp:cNvSpPr/>
      </dsp:nvSpPr>
      <dsp:spPr>
        <a:xfrm>
          <a:off x="315528" y="2300717"/>
          <a:ext cx="1904523" cy="190452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3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kern="1200" dirty="0" smtClean="0">
              <a:cs typeface="B Jadid" panose="00000700000000000000" pitchFamily="2" charset="-78"/>
            </a:rPr>
            <a:t>استقبال موسسه های فرهنگی تبلیغی </a:t>
          </a:r>
          <a:endParaRPr lang="en-US" sz="4000" kern="1200" dirty="0"/>
        </a:p>
      </dsp:txBody>
      <dsp:txXfrm>
        <a:off x="371310" y="2356499"/>
        <a:ext cx="1792959" cy="1792959"/>
      </dsp:txXfrm>
    </dsp:sp>
    <dsp:sp modelId="{0084C56D-B623-4F3C-9285-6C6E5E28A3D7}">
      <dsp:nvSpPr>
        <dsp:cNvPr id="0" name=""/>
        <dsp:cNvSpPr/>
      </dsp:nvSpPr>
      <dsp:spPr>
        <a:xfrm rot="17064">
          <a:off x="2295731" y="1902031"/>
          <a:ext cx="356699" cy="4576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2295732" y="1993291"/>
        <a:ext cx="249689" cy="274578"/>
      </dsp:txXfrm>
    </dsp:sp>
    <dsp:sp modelId="{F61C1751-C973-4AAF-A655-C978CD4630D4}">
      <dsp:nvSpPr>
        <dsp:cNvPr id="0" name=""/>
        <dsp:cNvSpPr/>
      </dsp:nvSpPr>
      <dsp:spPr>
        <a:xfrm>
          <a:off x="2958166" y="1185714"/>
          <a:ext cx="1904523" cy="190452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39000" b="-39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F90314-5670-4C6E-B410-237E36E2F0D5}">
      <dsp:nvSpPr>
        <dsp:cNvPr id="0" name=""/>
        <dsp:cNvSpPr/>
      </dsp:nvSpPr>
      <dsp:spPr>
        <a:xfrm>
          <a:off x="3271099" y="2328428"/>
          <a:ext cx="1898733" cy="190452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98000"/>
                <a:satMod val="110000"/>
                <a:lumMod val="104000"/>
              </a:schemeClr>
            </a:gs>
            <a:gs pos="69000">
              <a:schemeClr val="accent5">
                <a:shade val="88000"/>
                <a:satMod val="130000"/>
                <a:lumMod val="92000"/>
              </a:schemeClr>
            </a:gs>
            <a:gs pos="100000">
              <a:schemeClr val="accent5"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cs typeface="2  Bardiya" panose="00000400000000000000" pitchFamily="2" charset="-78"/>
            </a:rPr>
            <a:t>استقبال بسیار بالای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cs typeface="2  Bardiya" panose="00000400000000000000" pitchFamily="2" charset="-78"/>
            </a:rPr>
            <a:t>دانش آموزان </a:t>
          </a:r>
          <a:endParaRPr lang="en-US" sz="4000" kern="1200" dirty="0"/>
        </a:p>
      </dsp:txBody>
      <dsp:txXfrm>
        <a:off x="3326711" y="2384040"/>
        <a:ext cx="1787509" cy="1793299"/>
      </dsp:txXfrm>
    </dsp:sp>
    <dsp:sp modelId="{75207D37-16BD-4D60-86C5-B6385A87A095}">
      <dsp:nvSpPr>
        <dsp:cNvPr id="0" name=""/>
        <dsp:cNvSpPr/>
      </dsp:nvSpPr>
      <dsp:spPr>
        <a:xfrm>
          <a:off x="5228530" y="1909161"/>
          <a:ext cx="365840" cy="4576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944372"/>
            <a:satOff val="-47437"/>
            <a:lumOff val="-164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5228530" y="2000687"/>
        <a:ext cx="256088" cy="274578"/>
      </dsp:txXfrm>
    </dsp:sp>
    <dsp:sp modelId="{85E5FA13-B6BD-48FC-96F5-CEEEE251D6FB}">
      <dsp:nvSpPr>
        <dsp:cNvPr id="0" name=""/>
        <dsp:cNvSpPr/>
      </dsp:nvSpPr>
      <dsp:spPr>
        <a:xfrm>
          <a:off x="5907947" y="1185714"/>
          <a:ext cx="1904523" cy="190452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39000" b="-39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EA5DBE-3C9E-48E1-B0A6-E81B8CFD2F5E}">
      <dsp:nvSpPr>
        <dsp:cNvPr id="0" name=""/>
        <dsp:cNvSpPr/>
      </dsp:nvSpPr>
      <dsp:spPr>
        <a:xfrm>
          <a:off x="6217986" y="2328428"/>
          <a:ext cx="1904523" cy="190452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2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000" kern="1200" dirty="0" smtClean="0">
              <a:cs typeface="B Jadid" panose="00000700000000000000" pitchFamily="2" charset="-78"/>
            </a:rPr>
            <a:t>استقبال مربیان ومدارس </a:t>
          </a:r>
          <a:endParaRPr lang="en-US" sz="3000" kern="1200" dirty="0"/>
        </a:p>
      </dsp:txBody>
      <dsp:txXfrm>
        <a:off x="6273768" y="2384210"/>
        <a:ext cx="1792959" cy="1792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diagrams.loki3.com/TabbedArc+Icon">
  <dgm:title val="Tabbed Arc"/>
  <dgm:desc val="Use to show a set of related items arcing over a common area.  Best with small amounts of text."/>
  <dgm:catLst>
    <dgm:cat type="relationship" pri="20500"/>
    <dgm:cat type="officeonline" pri="4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1">
        <dgm:alg type="cycle"/>
      </dgm:if>
      <dgm:else name="Name3">
        <dgm:choose name="Name4">
          <dgm:if name="Name5" axis="ch" ptType="node" func="cnt" op="lte" val="3">
            <dgm:choose name="Name6">
              <dgm:if name="Name7" func="var" arg="dir" op="equ" val="norm">
                <dgm:alg type="cycle">
                  <dgm:param type="stAng" val="-40"/>
                  <dgm:param type="spanAng" val="80"/>
                  <dgm:param type="rotPath" val="alongPath"/>
                </dgm:alg>
              </dgm:if>
              <dgm:else name="Name8">
                <dgm:alg type="cycle">
                  <dgm:param type="stAng" val="40"/>
                  <dgm:param type="spanAng" val="-80"/>
                  <dgm:param type="rotPath" val="alongPath"/>
                </dgm:alg>
              </dgm:else>
            </dgm:choose>
          </dgm:if>
          <dgm:else name="Name9">
            <dgm:choose name="Name10">
              <dgm:if name="Name11" func="var" arg="dir" op="equ" val="norm">
                <dgm:alg type="cycle">
                  <dgm:param type="stAng" val="-60"/>
                  <dgm:param type="spanAng" val="120"/>
                  <dgm:param type="rotPath" val="alongPath"/>
                </dgm:alg>
              </dgm:if>
              <dgm:else name="Name12">
                <dgm:alg type="cycle">
                  <dgm:param type="stAng" val="60"/>
                  <dgm:param type="spanAng" val="-120"/>
                  <dgm:param type="rotPath" val="alongPath"/>
                </dgm:alg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hoose name="Name13">
      <dgm:if name="Name14" axis="ch" ptType="node" func="cnt" op="equ" val="2">
        <dgm:constrLst>
          <dgm:constr type="w" for="ch" ptType="node" refType="w"/>
          <dgm:constr type="primFontSz" for="ch" ptType="node" op="equ" val="65"/>
          <dgm:constr type="sibSp" refType="w" fact="0.22"/>
        </dgm:constrLst>
      </dgm:if>
      <dgm:else name="Name15">
        <dgm:constrLst>
          <dgm:constr type="w" for="ch" ptType="node" refType="w"/>
          <dgm:constr type="primFontSz" for="ch" ptType="node" op="equ" val="65"/>
          <dgm:constr type="sibSp" refType="w" fact="0.14"/>
        </dgm:constrLst>
      </dgm:else>
    </dgm:choose>
    <dgm:ruleLst/>
    <dgm:forEach name="Name16" axis="ch" ptType="node">
      <dgm:choose name="Name17">
        <dgm:if name="Name18" axis="par ch" ptType="doc node" func="cnt" op="equ" val="1">
          <dgm:layoutNode name="one">
            <dgm:varLst>
              <dgm:bulletEnabled val="1"/>
            </dgm:varLst>
            <dgm:alg type="tx"/>
            <dgm:shape xmlns:r="http://schemas.openxmlformats.org/officeDocument/2006/relationships" type="round2SameRect" r:blip="">
              <dgm:adjLst/>
            </dgm:shape>
            <dgm:presOf axis="desOrSelf" ptType="node"/>
            <dgm:constrLst>
              <dgm:constr type="h" refType="w" fact="0.65"/>
              <dgm:constr type="tMarg" refType="primFontSz" fact="0.1"/>
              <dgm:constr type="bMarg" refType="primFontSz" fact="0.1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9">
          <dgm:layoutNode name="twoplus">
            <dgm:varLst>
              <dgm:bulletEnabled val="1"/>
            </dgm:varLst>
            <dgm:alg type="tx">
              <dgm:param type="autoTxRot" val="grav"/>
            </dgm:alg>
            <dgm:shape xmlns:r="http://schemas.openxmlformats.org/officeDocument/2006/relationships" type="round2SameRect" r:blip="">
              <dgm:adjLst/>
            </dgm:shape>
            <dgm:presOf axis="desOrSelf" ptType="node"/>
            <dgm:constrLst>
              <dgm:constr type="h" refType="w" fact="0.65"/>
              <dgm:constr type="tMarg" refType="primFontSz" fact="0.1"/>
              <dgm:constr type="bMarg" refType="primFontSz" fact="0.1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Gill Sans MT"/>
              </a:rPr>
              <a:t>Click to move the slide</a:t>
            </a: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94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95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A53F9F26-5A51-41C9-92D9-089F0154D875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13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5AD5153-1A00-4E6B-B25C-3A78418141A0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1451520" y="2015640"/>
            <a:ext cx="960300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1451520" y="3817800"/>
            <a:ext cx="960300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1451520" y="2015640"/>
            <a:ext cx="468612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372360" y="2015640"/>
            <a:ext cx="468612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1451520" y="3817800"/>
            <a:ext cx="468612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372360" y="3817800"/>
            <a:ext cx="468612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1451520" y="2015640"/>
            <a:ext cx="309204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698720" y="2015640"/>
            <a:ext cx="309204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7945560" y="2015640"/>
            <a:ext cx="309204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1451520" y="3817800"/>
            <a:ext cx="309204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4698720" y="3817800"/>
            <a:ext cx="309204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7945560" y="3817800"/>
            <a:ext cx="309204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subTitle"/>
          </p:nvPr>
        </p:nvSpPr>
        <p:spPr>
          <a:xfrm>
            <a:off x="1451520" y="2015640"/>
            <a:ext cx="9603000" cy="3450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1451520" y="2015640"/>
            <a:ext cx="9603000" cy="3450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1451520" y="2015640"/>
            <a:ext cx="4686120" cy="3450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6372360" y="2015640"/>
            <a:ext cx="4686120" cy="3450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subTitle"/>
          </p:nvPr>
        </p:nvSpPr>
        <p:spPr>
          <a:xfrm>
            <a:off x="1451520" y="804600"/>
            <a:ext cx="9603000" cy="4863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1451520" y="2015640"/>
            <a:ext cx="468612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372360" y="2015640"/>
            <a:ext cx="4686120" cy="3450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1451520" y="3817800"/>
            <a:ext cx="468612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1451520" y="2015640"/>
            <a:ext cx="9603000" cy="3450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1451520" y="2015640"/>
            <a:ext cx="4686120" cy="3450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372360" y="2015640"/>
            <a:ext cx="468612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6372360" y="3817800"/>
            <a:ext cx="468612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1451520" y="2015640"/>
            <a:ext cx="468612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6372360" y="2015640"/>
            <a:ext cx="468612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1451520" y="3817800"/>
            <a:ext cx="960300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1451520" y="2015640"/>
            <a:ext cx="960300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1451520" y="3817800"/>
            <a:ext cx="960300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1451520" y="2015640"/>
            <a:ext cx="468612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6372360" y="2015640"/>
            <a:ext cx="468612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1451520" y="3817800"/>
            <a:ext cx="468612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6372360" y="3817800"/>
            <a:ext cx="468612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1451520" y="2015640"/>
            <a:ext cx="309204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698720" y="2015640"/>
            <a:ext cx="309204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7945560" y="2015640"/>
            <a:ext cx="309204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1451520" y="3817800"/>
            <a:ext cx="309204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8" name="PlaceHolder 6"/>
          <p:cNvSpPr>
            <a:spLocks noGrp="1"/>
          </p:cNvSpPr>
          <p:nvPr>
            <p:ph type="body"/>
          </p:nvPr>
        </p:nvSpPr>
        <p:spPr>
          <a:xfrm>
            <a:off x="4698720" y="3817800"/>
            <a:ext cx="309204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9" name="PlaceHolder 7"/>
          <p:cNvSpPr>
            <a:spLocks noGrp="1"/>
          </p:cNvSpPr>
          <p:nvPr>
            <p:ph type="body"/>
          </p:nvPr>
        </p:nvSpPr>
        <p:spPr>
          <a:xfrm>
            <a:off x="7945560" y="3817800"/>
            <a:ext cx="309204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1451520" y="2015640"/>
            <a:ext cx="9603000" cy="3450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1451520" y="2015640"/>
            <a:ext cx="4686120" cy="3450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372360" y="2015640"/>
            <a:ext cx="4686120" cy="3450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1451520" y="804600"/>
            <a:ext cx="9603000" cy="4863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1451520" y="2015640"/>
            <a:ext cx="468612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372360" y="2015640"/>
            <a:ext cx="4686120" cy="3450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1451520" y="3817800"/>
            <a:ext cx="468612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1451520" y="2015640"/>
            <a:ext cx="4686120" cy="3450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372360" y="2015640"/>
            <a:ext cx="468612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372360" y="3817800"/>
            <a:ext cx="468612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451520" y="2015640"/>
            <a:ext cx="468612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372360" y="2015640"/>
            <a:ext cx="468612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1451520" y="3817800"/>
            <a:ext cx="9603000" cy="164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2019600"/>
            <a:ext cx="12191760" cy="41054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" name="Picture 6" descr=""/>
          <p:cNvPicPr/>
          <p:nvPr/>
        </p:nvPicPr>
        <p:blipFill>
          <a:blip r:embed="rId2"/>
          <a:srcRect l="0" t="1526" r="0" b="-1526"/>
          <a:stretch/>
        </p:blipFill>
        <p:spPr>
          <a:xfrm>
            <a:off x="0" y="6126480"/>
            <a:ext cx="12191760" cy="742680"/>
          </a:xfrm>
          <a:prstGeom prst="rect">
            <a:avLst/>
          </a:prstGeom>
          <a:ln>
            <a:noFill/>
          </a:ln>
        </p:spPr>
      </p:pic>
      <p:sp>
        <p:nvSpPr>
          <p:cNvPr id="2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PlaceHolder 3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90000"/>
              </a:lnSpc>
            </a:pPr>
            <a:r>
              <a:rPr b="0" lang="en-US" sz="3200" spc="-1" strike="noStrike" cap="all">
                <a:solidFill>
                  <a:srgbClr val="000000"/>
                </a:solidFill>
                <a:latin typeface="Gill Sans MT"/>
              </a:rPr>
              <a:t>Click to edit Master title style</a:t>
            </a:r>
            <a:endParaRPr b="0" lang="en-US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body"/>
          </p:nvPr>
        </p:nvSpPr>
        <p:spPr>
          <a:xfrm>
            <a:off x="1451520" y="2015640"/>
            <a:ext cx="9603000" cy="345024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b71e42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Gill Sans MT"/>
              </a:rPr>
              <a:t>Click to edit Master text styles</a:t>
            </a: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lvl="1" marL="685800" indent="-228240">
              <a:lnSpc>
                <a:spcPct val="120000"/>
              </a:lnSpc>
              <a:spcBef>
                <a:spcPts val="499"/>
              </a:spcBef>
              <a:buClr>
                <a:srgbClr val="b71e42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Gill Sans MT"/>
              </a:rPr>
              <a:t>Second level</a:t>
            </a: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  <a:p>
            <a:pPr lvl="2" marL="1143000" indent="-228240">
              <a:lnSpc>
                <a:spcPct val="120000"/>
              </a:lnSpc>
              <a:spcBef>
                <a:spcPts val="499"/>
              </a:spcBef>
              <a:buClr>
                <a:srgbClr val="b71e42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Gill Sans MT"/>
              </a:rPr>
              <a:t>Third level</a:t>
            </a:r>
            <a:endParaRPr b="0" lang="en-US" sz="1600" spc="-1" strike="noStrike">
              <a:solidFill>
                <a:srgbClr val="000000"/>
              </a:solidFill>
              <a:latin typeface="Gill Sans MT"/>
            </a:endParaRPr>
          </a:p>
          <a:p>
            <a:pPr lvl="3" marL="1600200" indent="-228240">
              <a:lnSpc>
                <a:spcPct val="120000"/>
              </a:lnSpc>
              <a:spcBef>
                <a:spcPts val="499"/>
              </a:spcBef>
              <a:buClr>
                <a:srgbClr val="b71e42"/>
              </a:buClr>
              <a:buFont typeface="Arial"/>
              <a:buChar char="•"/>
            </a:pPr>
            <a:r>
              <a:rPr b="0" lang="en-US" sz="1400" spc="-1" strike="noStrike">
                <a:solidFill>
                  <a:srgbClr val="000000"/>
                </a:solidFill>
                <a:latin typeface="Gill Sans MT"/>
              </a:rPr>
              <a:t>Fourth level</a:t>
            </a:r>
            <a:endParaRPr b="0" lang="en-US" sz="1400" spc="-1" strike="noStrike">
              <a:solidFill>
                <a:srgbClr val="000000"/>
              </a:solidFill>
              <a:latin typeface="Gill Sans MT"/>
            </a:endParaRPr>
          </a:p>
          <a:p>
            <a:pPr lvl="4" marL="2057400" indent="-228240">
              <a:lnSpc>
                <a:spcPct val="120000"/>
              </a:lnSpc>
              <a:spcBef>
                <a:spcPts val="499"/>
              </a:spcBef>
              <a:buClr>
                <a:srgbClr val="b71e42"/>
              </a:buClr>
              <a:buFont typeface="Arial"/>
              <a:buChar char="•"/>
            </a:pPr>
            <a:r>
              <a:rPr b="0" lang="en-US" sz="1200" spc="-1" strike="noStrike">
                <a:solidFill>
                  <a:srgbClr val="000000"/>
                </a:solidFill>
                <a:latin typeface="Gill Sans MT"/>
              </a:rPr>
              <a:t>Fifth level</a:t>
            </a:r>
            <a:endParaRPr b="0" lang="en-US" sz="1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dt"/>
          </p:nvPr>
        </p:nvSpPr>
        <p:spPr>
          <a:xfrm>
            <a:off x="7554240" y="330480"/>
            <a:ext cx="3500280" cy="3088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93DB235-D32D-427C-A961-28DCD1500235}" type="datetime">
              <a:rPr b="0" lang="en-US" sz="1000" spc="-1" strike="noStrike">
                <a:solidFill>
                  <a:srgbClr val="8b8b8b"/>
                </a:solidFill>
                <a:latin typeface="Gill Sans MT"/>
              </a:rPr>
              <a:t>2/13/25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6" name="PlaceHolder 6"/>
          <p:cNvSpPr>
            <a:spLocks noGrp="1"/>
          </p:cNvSpPr>
          <p:nvPr>
            <p:ph type="ftr"/>
          </p:nvPr>
        </p:nvSpPr>
        <p:spPr>
          <a:xfrm>
            <a:off x="1451520" y="329400"/>
            <a:ext cx="5938560" cy="3088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7" name="PlaceHolder 7"/>
          <p:cNvSpPr>
            <a:spLocks noGrp="1"/>
          </p:cNvSpPr>
          <p:nvPr>
            <p:ph type="sldNum"/>
          </p:nvPr>
        </p:nvSpPr>
        <p:spPr>
          <a:xfrm>
            <a:off x="480240" y="798840"/>
            <a:ext cx="810720" cy="503280"/>
          </a:xfrm>
          <a:prstGeom prst="rect">
            <a:avLst/>
          </a:prstGeom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7E067DFC-80D7-4148-B4CC-7315045D4D72}" type="slidenum">
              <a:rPr b="0" lang="en-US" sz="2800" spc="-1" strike="noStrike">
                <a:solidFill>
                  <a:srgbClr val="b71e42"/>
                </a:solidFill>
                <a:latin typeface="Gill Sans MT"/>
              </a:rPr>
              <a:t>&lt;number&gt;</a:t>
            </a:fld>
            <a:endParaRPr b="0" lang="en-US" sz="2800" spc="-1" strike="noStrike">
              <a:latin typeface="Times New Roman"/>
            </a:endParaRPr>
          </a:p>
        </p:txBody>
      </p:sp>
      <p:sp>
        <p:nvSpPr>
          <p:cNvPr id="8" name="Line 8"/>
          <p:cNvSpPr/>
          <p:nvPr/>
        </p:nvSpPr>
        <p:spPr>
          <a:xfrm>
            <a:off x="1453680" y="1846800"/>
            <a:ext cx="960768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0" y="2019600"/>
            <a:ext cx="12191760" cy="41054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6" name="Picture 6" descr=""/>
          <p:cNvPicPr/>
          <p:nvPr/>
        </p:nvPicPr>
        <p:blipFill>
          <a:blip r:embed="rId2"/>
          <a:srcRect l="0" t="1526" r="0" b="-1526"/>
          <a:stretch/>
        </p:blipFill>
        <p:spPr>
          <a:xfrm>
            <a:off x="0" y="6126480"/>
            <a:ext cx="12191760" cy="742680"/>
          </a:xfrm>
          <a:prstGeom prst="rect">
            <a:avLst/>
          </a:prstGeom>
          <a:ln>
            <a:noFill/>
          </a:ln>
        </p:spPr>
      </p:pic>
      <p:sp>
        <p:nvSpPr>
          <p:cNvPr id="47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" name="PlaceHolder 3"/>
          <p:cNvSpPr>
            <a:spLocks noGrp="1"/>
          </p:cNvSpPr>
          <p:nvPr>
            <p:ph type="title"/>
          </p:nvPr>
        </p:nvSpPr>
        <p:spPr>
          <a:xfrm>
            <a:off x="2417760" y="802440"/>
            <a:ext cx="8636760" cy="2541240"/>
          </a:xfrm>
          <a:prstGeom prst="rect">
            <a:avLst/>
          </a:prstGeom>
        </p:spPr>
        <p:txBody>
          <a:bodyPr bIns="0" anchor="b">
            <a:normAutofit fontScale="51000"/>
          </a:bodyPr>
          <a:p>
            <a:pPr>
              <a:lnSpc>
                <a:spcPct val="90000"/>
              </a:lnSpc>
            </a:pPr>
            <a:r>
              <a:rPr b="0" lang="en-US" sz="6600" spc="-1" strike="noStrike" cap="all">
                <a:solidFill>
                  <a:srgbClr val="000000"/>
                </a:solidFill>
                <a:latin typeface="Gill Sans MT"/>
              </a:rPr>
              <a:t>Click to edit Master title style</a:t>
            </a:r>
            <a:endParaRPr b="0" lang="en-US" sz="6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 type="dt"/>
          </p:nvPr>
        </p:nvSpPr>
        <p:spPr>
          <a:xfrm>
            <a:off x="7554240" y="330480"/>
            <a:ext cx="3500280" cy="3088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5E2E882-55BA-4F93-8F5E-CCB226DD129C}" type="datetime">
              <a:rPr b="0" lang="en-US" sz="1000" spc="-1" strike="noStrike">
                <a:solidFill>
                  <a:srgbClr val="8b8b8b"/>
                </a:solidFill>
                <a:latin typeface="Gill Sans MT"/>
              </a:rPr>
              <a:t>2/13/25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50" name="PlaceHolder 5"/>
          <p:cNvSpPr>
            <a:spLocks noGrp="1"/>
          </p:cNvSpPr>
          <p:nvPr>
            <p:ph type="ftr"/>
          </p:nvPr>
        </p:nvSpPr>
        <p:spPr>
          <a:xfrm>
            <a:off x="2416680" y="329400"/>
            <a:ext cx="4973400" cy="3088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51" name="PlaceHolder 6"/>
          <p:cNvSpPr>
            <a:spLocks noGrp="1"/>
          </p:cNvSpPr>
          <p:nvPr>
            <p:ph type="sldNum"/>
          </p:nvPr>
        </p:nvSpPr>
        <p:spPr>
          <a:xfrm>
            <a:off x="1437840" y="798840"/>
            <a:ext cx="810720" cy="503280"/>
          </a:xfrm>
          <a:prstGeom prst="rect">
            <a:avLst/>
          </a:prstGeom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C5B4433F-C253-44A0-8BF7-F4A81AB9520B}" type="slidenum">
              <a:rPr b="0" lang="en-US" sz="2800" spc="-1" strike="noStrike">
                <a:solidFill>
                  <a:srgbClr val="b71e42"/>
                </a:solidFill>
                <a:latin typeface="Gill Sans MT"/>
              </a:rPr>
              <a:t>&lt;number&gt;</a:t>
            </a:fld>
            <a:endParaRPr b="0" lang="en-US" sz="2800" spc="-1" strike="noStrike">
              <a:latin typeface="Times New Roman"/>
            </a:endParaRPr>
          </a:p>
        </p:txBody>
      </p:sp>
      <p:sp>
        <p:nvSpPr>
          <p:cNvPr id="52" name="Line 7"/>
          <p:cNvSpPr/>
          <p:nvPr/>
        </p:nvSpPr>
        <p:spPr>
          <a:xfrm>
            <a:off x="2417760" y="3528360"/>
            <a:ext cx="863676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3" name="PlaceHolder 8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Gill Sans MT"/>
              </a:rPr>
              <a:t>Click to edit the outline text format</a:t>
            </a: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Gill Sans MT"/>
              </a:rPr>
              <a:t>Second Outline Level</a:t>
            </a:r>
            <a:endParaRPr b="0" lang="en-US" sz="1600" spc="-1" strike="noStrike">
              <a:solidFill>
                <a:srgbClr val="000000"/>
              </a:solidFill>
              <a:latin typeface="Gill Sans MT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Gill Sans MT"/>
              </a:rPr>
              <a:t>Third Outline Level</a:t>
            </a:r>
            <a:endParaRPr b="0" lang="en-US" sz="1400" spc="-1" strike="noStrike">
              <a:solidFill>
                <a:srgbClr val="000000"/>
              </a:solidFill>
              <a:latin typeface="Gill Sans MT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200" spc="-1" strike="noStrike">
                <a:solidFill>
                  <a:srgbClr val="000000"/>
                </a:solidFill>
                <a:latin typeface="Gill Sans MT"/>
              </a:rPr>
              <a:t>Fourth Outline Level</a:t>
            </a:r>
            <a:endParaRPr b="0" lang="en-US" sz="1200" spc="-1" strike="noStrike">
              <a:solidFill>
                <a:srgbClr val="000000"/>
              </a:solidFill>
              <a:latin typeface="Gill Sans MT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Gill Sans MT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Gill Sans MT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Gill Sans MT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diagramData" Target="../diagrams/data8.xml"/><Relationship Id="rId2" Type="http://schemas.openxmlformats.org/officeDocument/2006/relationships/diagramLayout" Target="../diagrams/layout8.xml"/><Relationship Id="rId3" Type="http://schemas.openxmlformats.org/officeDocument/2006/relationships/diagramQuickStyle" Target="../diagrams/quickStyle8.xml"/><Relationship Id="rId4" Type="http://schemas.openxmlformats.org/officeDocument/2006/relationships/diagramColors" Target="../diagrams/colors8.xml"/><Relationship Id="rId5" Type="http://schemas.microsoft.com/office/2007/relationships/diagramDrawing" Target="../diagrams/drawing8.xml"/><Relationship Id="rId6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diagramData" Target="../diagrams/data9.xml"/><Relationship Id="rId2" Type="http://schemas.openxmlformats.org/officeDocument/2006/relationships/diagramLayout" Target="../diagrams/layout9.xml"/><Relationship Id="rId3" Type="http://schemas.openxmlformats.org/officeDocument/2006/relationships/diagramQuickStyle" Target="../diagrams/quickStyle9.xml"/><Relationship Id="rId4" Type="http://schemas.openxmlformats.org/officeDocument/2006/relationships/diagramColors" Target="../diagrams/colors9.xml"/><Relationship Id="rId5" Type="http://schemas.microsoft.com/office/2007/relationships/diagramDrawing" Target="../diagrams/drawing9.xml"/><Relationship Id="rId6" Type="http://schemas.openxmlformats.org/officeDocument/2006/relationships/image" Target="../media/image14.jpeg"/><Relationship Id="rId7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diagramData" Target="../diagrams/data10.xml"/><Relationship Id="rId3" Type="http://schemas.openxmlformats.org/officeDocument/2006/relationships/diagramLayout" Target="../diagrams/layout10.xml"/><Relationship Id="rId4" Type="http://schemas.openxmlformats.org/officeDocument/2006/relationships/diagramQuickStyle" Target="../diagrams/quickStyle10.xml"/><Relationship Id="rId5" Type="http://schemas.openxmlformats.org/officeDocument/2006/relationships/diagramColors" Target="../diagrams/colors10.xml"/><Relationship Id="rId6" Type="http://schemas.microsoft.com/office/2007/relationships/diagramDrawing" Target="../diagrams/drawing10.xml"/><Relationship Id="rId7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diagramData" Target="../diagrams/data1.xml"/><Relationship Id="rId2" Type="http://schemas.openxmlformats.org/officeDocument/2006/relationships/diagramLayout" Target="../diagrams/layout1.xml"/><Relationship Id="rId3" Type="http://schemas.openxmlformats.org/officeDocument/2006/relationships/diagramQuickStyle" Target="../diagrams/quickStyle1.xml"/><Relationship Id="rId4" Type="http://schemas.openxmlformats.org/officeDocument/2006/relationships/diagramColors" Target="../diagrams/colors1.xml"/><Relationship Id="rId5" Type="http://schemas.microsoft.com/office/2007/relationships/diagramDrawing" Target="../diagrams/drawing1.xml"/><Relationship Id="rId6" Type="http://schemas.openxmlformats.org/officeDocument/2006/relationships/diagramData" Target="../diagrams/data2.xml"/><Relationship Id="rId7" Type="http://schemas.openxmlformats.org/officeDocument/2006/relationships/diagramLayout" Target="../diagrams/layout2.xml"/><Relationship Id="rId8" Type="http://schemas.openxmlformats.org/officeDocument/2006/relationships/diagramQuickStyle" Target="../diagrams/quickStyle2.xml"/><Relationship Id="rId9" Type="http://schemas.openxmlformats.org/officeDocument/2006/relationships/diagramColors" Target="../diagrams/colors2.xml"/><Relationship Id="rId10" Type="http://schemas.microsoft.com/office/2007/relationships/diagramDrawing" Target="../diagrams/drawing2.xml"/><Relationship Id="rId11" Type="http://schemas.openxmlformats.org/officeDocument/2006/relationships/diagramData" Target="../diagrams/data3.xml"/><Relationship Id="rId12" Type="http://schemas.openxmlformats.org/officeDocument/2006/relationships/diagramLayout" Target="../diagrams/layout3.xml"/><Relationship Id="rId13" Type="http://schemas.openxmlformats.org/officeDocument/2006/relationships/diagramQuickStyle" Target="../diagrams/quickStyle3.xml"/><Relationship Id="rId14" Type="http://schemas.openxmlformats.org/officeDocument/2006/relationships/diagramColors" Target="../diagrams/colors3.xml"/><Relationship Id="rId15" Type="http://schemas.microsoft.com/office/2007/relationships/diagramDrawing" Target="../diagrams/drawing3.xml"/><Relationship Id="rId16" Type="http://schemas.openxmlformats.org/officeDocument/2006/relationships/slideLayout" Target="../slideLayouts/slideLayout14.xml"/><Relationship Id="rId17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diagramData" Target="../diagrams/data4.xml"/><Relationship Id="rId2" Type="http://schemas.openxmlformats.org/officeDocument/2006/relationships/diagramLayout" Target="../diagrams/layout4.xml"/><Relationship Id="rId3" Type="http://schemas.openxmlformats.org/officeDocument/2006/relationships/diagramQuickStyle" Target="../diagrams/quickStyle4.xml"/><Relationship Id="rId4" Type="http://schemas.openxmlformats.org/officeDocument/2006/relationships/diagramColors" Target="../diagrams/colors4.xml"/><Relationship Id="rId5" Type="http://schemas.microsoft.com/office/2007/relationships/diagramDrawing" Target="../diagrams/drawing4.xml"/><Relationship Id="rId6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video" Target="../media/media5.mp4"/><Relationship Id="rId2" Type="http://schemas.microsoft.com/office/2007/relationships/media" Target="../media/media5.mp4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diagramData" Target="../diagrams/data5.xml"/><Relationship Id="rId2" Type="http://schemas.openxmlformats.org/officeDocument/2006/relationships/diagramLayout" Target="../diagrams/layout5.xml"/><Relationship Id="rId3" Type="http://schemas.openxmlformats.org/officeDocument/2006/relationships/diagramQuickStyle" Target="../diagrams/quickStyle5.xml"/><Relationship Id="rId4" Type="http://schemas.openxmlformats.org/officeDocument/2006/relationships/diagramColors" Target="../diagrams/colors5.xml"/><Relationship Id="rId5" Type="http://schemas.microsoft.com/office/2007/relationships/diagramDrawing" Target="../diagrams/drawing5.xml"/><Relationship Id="rId6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diagramData" Target="../diagrams/data6.xml"/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7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diagramData" Target="../diagrams/data7.xml"/><Relationship Id="rId5" Type="http://schemas.openxmlformats.org/officeDocument/2006/relationships/diagramLayout" Target="../diagrams/layout7.xml"/><Relationship Id="rId6" Type="http://schemas.openxmlformats.org/officeDocument/2006/relationships/diagramQuickStyle" Target="../diagrams/quickStyle7.xml"/><Relationship Id="rId7" Type="http://schemas.openxmlformats.org/officeDocument/2006/relationships/diagramColors" Target="../diagrams/colors7.xml"/><Relationship Id="rId8" Type="http://schemas.microsoft.com/office/2007/relationships/diagramDrawing" Target="../diagrams/drawing7.xml"/><Relationship Id="rId9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97" name="Content Placeholder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98" name="CustomShape 2"/>
          <p:cNvSpPr/>
          <p:nvPr/>
        </p:nvSpPr>
        <p:spPr>
          <a:xfrm>
            <a:off x="1613160" y="5774400"/>
            <a:ext cx="162432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fa-IR" sz="2400" spc="-1" strike="noStrike">
                <a:solidFill>
                  <a:srgbClr val="92d050"/>
                </a:solidFill>
                <a:latin typeface="Gill Sans MT"/>
                <a:cs typeface="2  Farnaz"/>
              </a:rPr>
              <a:t>گروه فرهنگی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92d050"/>
                </a:solidFill>
                <a:latin typeface="Gill Sans MT"/>
              </a:rPr>
              <a:t> </a:t>
            </a:r>
            <a:r>
              <a:rPr b="1" lang="fa-IR" sz="2400" spc="-1" strike="noStrike">
                <a:solidFill>
                  <a:srgbClr val="92d050"/>
                </a:solidFill>
                <a:latin typeface="Gill Sans MT"/>
                <a:cs typeface="2  Farnaz"/>
              </a:rPr>
              <a:t>ضحی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Content Placeholder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7082640"/>
          </a:xfrm>
          <a:prstGeom prst="rect">
            <a:avLst/>
          </a:prstGeom>
          <a:ln>
            <a:noFill/>
          </a:ln>
        </p:spPr>
      </p:pic>
      <p:sp>
        <p:nvSpPr>
          <p:cNvPr id="114" name="CustomShape 1"/>
          <p:cNvSpPr/>
          <p:nvPr/>
        </p:nvSpPr>
        <p:spPr>
          <a:xfrm>
            <a:off x="651240" y="2274480"/>
            <a:ext cx="4515840" cy="791640"/>
          </a:xfrm>
          <a:prstGeom prst="rect">
            <a:avLst/>
          </a:prstGeom>
          <a:solidFill>
            <a:srgbClr val="00b050"/>
          </a:solidFill>
          <a:ln>
            <a:solidFill>
              <a:schemeClr val="accent3"/>
            </a:solidFill>
            <a:round/>
          </a:ln>
          <a:scene3d>
            <a:camera prst="orthographicFront">
              <a:rot lat="0" lon="0" rev="0"/>
            </a:camera>
            <a:lightRig dir="t" rig="contrasting">
              <a:rot lat="0" lon="0" rev="1200000"/>
            </a:lightRig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fa-IR" sz="4000" spc="-1" strike="noStrike">
                <a:solidFill>
                  <a:srgbClr val="000000"/>
                </a:solidFill>
                <a:latin typeface="Gill Sans MT"/>
                <a:cs typeface="2  Elham"/>
              </a:rPr>
              <a:t>آگاهی </a:t>
            </a:r>
            <a:r>
              <a:rPr b="1" lang="fa-IR" sz="3200" spc="-1" strike="noStrike">
                <a:solidFill>
                  <a:srgbClr val="000000"/>
                </a:solidFill>
                <a:latin typeface="Gill Sans MT"/>
                <a:cs typeface="2  Elham"/>
              </a:rPr>
              <a:t>بخشی</a:t>
            </a:r>
            <a:r>
              <a:rPr b="1" lang="en-US" sz="4000" spc="-1" strike="noStrike">
                <a:solidFill>
                  <a:srgbClr val="000000"/>
                </a:solidFill>
                <a:latin typeface="Gill Sans MT"/>
              </a:rPr>
              <a:t> 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651240" y="3049200"/>
            <a:ext cx="4515840" cy="7916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rou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fa-IR" sz="3600" spc="-1" strike="noStrike">
                <a:solidFill>
                  <a:srgbClr val="000000"/>
                </a:solidFill>
                <a:latin typeface="Gill Sans MT"/>
                <a:cs typeface="2  Elham"/>
              </a:rPr>
              <a:t>بصیرت</a:t>
            </a:r>
            <a:r>
              <a:rPr b="1" lang="en-US" sz="3200" spc="-1" strike="noStrike">
                <a:solidFill>
                  <a:srgbClr val="000000"/>
                </a:solidFill>
                <a:latin typeface="Gill Sans MT"/>
              </a:rPr>
              <a:t> افزایی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16" name="CustomShape 3"/>
          <p:cNvSpPr/>
          <p:nvPr/>
        </p:nvSpPr>
        <p:spPr>
          <a:xfrm>
            <a:off x="2041560" y="4245120"/>
            <a:ext cx="3125520" cy="664200"/>
          </a:xfrm>
          <a:prstGeom prst="rect">
            <a:avLst/>
          </a:prstGeom>
          <a:gradFill rotWithShape="0">
            <a:gsLst>
              <a:gs pos="0">
                <a:srgbClr val="d8e0e3"/>
              </a:gs>
              <a:gs pos="100000">
                <a:srgbClr val="9ab2bb">
                  <a:alpha val="92156"/>
                </a:srgbClr>
              </a:gs>
            </a:gsLst>
            <a:lin ang="5400000"/>
          </a:gradFill>
          <a:ln>
            <a:rou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fa-IR" sz="2000" spc="-1" strike="noStrike">
                <a:solidFill>
                  <a:srgbClr val="000000"/>
                </a:solidFill>
                <a:latin typeface="Gill Sans MT"/>
                <a:cs typeface="2  Elham"/>
              </a:rPr>
              <a:t>آشنایی وجذاب سازی قصه هایی قرآنی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17" name="CustomShape 4"/>
          <p:cNvSpPr/>
          <p:nvPr/>
        </p:nvSpPr>
        <p:spPr>
          <a:xfrm>
            <a:off x="651240" y="3883320"/>
            <a:ext cx="4515840" cy="664200"/>
          </a:xfrm>
          <a:prstGeom prst="rect">
            <a:avLst/>
          </a:prstGeom>
          <a:solidFill>
            <a:srgbClr val="ffff00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fa-IR" sz="3200" spc="-1" strike="noStrike">
                <a:solidFill>
                  <a:srgbClr val="262626"/>
                </a:solidFill>
                <a:latin typeface="Gill Sans MT"/>
                <a:cs typeface="2  Elham"/>
              </a:rPr>
              <a:t>قهرمان سازی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18" name="CustomShape 5"/>
          <p:cNvSpPr/>
          <p:nvPr/>
        </p:nvSpPr>
        <p:spPr>
          <a:xfrm>
            <a:off x="651240" y="4592160"/>
            <a:ext cx="4515840" cy="803520"/>
          </a:xfrm>
          <a:prstGeom prst="rect">
            <a:avLst/>
          </a:prstGeom>
          <a:gradFill rotWithShape="0">
            <a:gsLst>
              <a:gs pos="0">
                <a:srgbClr val="c47ef7"/>
              </a:gs>
              <a:gs pos="100000">
                <a:srgbClr val="a940f3"/>
              </a:gs>
            </a:gsLst>
            <a:lin ang="5400000"/>
          </a:gradFill>
          <a:ln>
            <a:rou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fa-IR" sz="2800" spc="-1" strike="noStrike">
                <a:solidFill>
                  <a:srgbClr val="0d0d0d"/>
                </a:solidFill>
                <a:latin typeface="Gill Sans MT"/>
                <a:cs typeface="2  Elham"/>
              </a:rPr>
              <a:t>پاسخ گویی به سوالات وشبهات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19" name="CustomShape 6"/>
          <p:cNvSpPr/>
          <p:nvPr/>
        </p:nvSpPr>
        <p:spPr>
          <a:xfrm>
            <a:off x="651240" y="5421960"/>
            <a:ext cx="4515840" cy="699480"/>
          </a:xfrm>
          <a:prstGeom prst="rect">
            <a:avLst/>
          </a:prstGeom>
          <a:gradFill rotWithShape="0">
            <a:gsLst>
              <a:gs pos="0">
                <a:srgbClr val="dcd8e8"/>
              </a:gs>
              <a:gs pos="100000">
                <a:srgbClr val="a295c6">
                  <a:alpha val="92156"/>
                </a:srgbClr>
              </a:gs>
            </a:gsLst>
            <a:lin ang="5400000"/>
          </a:gradFill>
          <a:ln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fa-IR" sz="2800" spc="-1" strike="noStrike">
                <a:solidFill>
                  <a:srgbClr val="000000"/>
                </a:solidFill>
                <a:latin typeface="Gill Sans MT"/>
                <a:cs typeface="2  Elham"/>
              </a:rPr>
              <a:t>جذاب سازی محتوا</a:t>
            </a:r>
            <a:r>
              <a:rPr b="1" lang="en-US" sz="2800" spc="-1" strike="noStrike">
                <a:solidFill>
                  <a:srgbClr val="000000"/>
                </a:solidFill>
                <a:latin typeface="Gill Sans MT"/>
              </a:rPr>
              <a:t> 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20" name="CustomShape 7"/>
          <p:cNvSpPr/>
          <p:nvPr/>
        </p:nvSpPr>
        <p:spPr>
          <a:xfrm>
            <a:off x="2037240" y="347040"/>
            <a:ext cx="8112960" cy="1927080"/>
          </a:xfrm>
          <a:prstGeom prst="ellipse">
            <a:avLst/>
          </a:prstGeom>
          <a:solidFill>
            <a:srgbClr val="00b0f0"/>
          </a:solidFill>
          <a:ln>
            <a:rou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fa-IR" sz="8800" spc="-1" strike="noStrike">
                <a:solidFill>
                  <a:srgbClr val="7c705e"/>
                </a:solidFill>
                <a:latin typeface="Gill Sans MT"/>
                <a:cs typeface="2  Elham"/>
              </a:rPr>
              <a:t>اهداف</a:t>
            </a:r>
            <a:r>
              <a:rPr b="0" lang="en-US" sz="8800" spc="-1" strike="noStrike">
                <a:solidFill>
                  <a:srgbClr val="d7aaf6"/>
                </a:solidFill>
                <a:latin typeface="Gill Sans MT"/>
              </a:rPr>
              <a:t> </a:t>
            </a:r>
            <a:endParaRPr b="0" lang="en-US" sz="8800" spc="-1" strike="noStrike">
              <a:latin typeface="Arial"/>
            </a:endParaRPr>
          </a:p>
        </p:txBody>
      </p:sp>
      <p:pic>
        <p:nvPicPr>
          <p:cNvPr id="121" name="Picture 13" descr=""/>
          <p:cNvPicPr/>
          <p:nvPr/>
        </p:nvPicPr>
        <p:blipFill>
          <a:blip r:embed="rId2"/>
          <a:stretch/>
        </p:blipFill>
        <p:spPr>
          <a:xfrm>
            <a:off x="0" y="6128280"/>
            <a:ext cx="3349440" cy="983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8"/>
          <p:cNvGraphicFramePr/>
          <p:nvPr>
            <p:extLst>
              <p:ext uri="{D42A27DB-BD31-4B8C-83A1-F6EECF244321}">
                <p14:modId xmlns:p14="http://schemas.microsoft.com/office/powerpoint/2010/main" val="4029336520"/>
              </p:ext>
            </p:extLst>
          </p:nvPr>
        </p:nvGraphicFramePr>
        <p:xfrm>
          <a:off x="0" y="0"/>
          <a:ext cx="12191760" cy="6857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22" name="CustomShape 1"/>
          <p:cNvSpPr/>
          <p:nvPr/>
        </p:nvSpPr>
        <p:spPr>
          <a:xfrm>
            <a:off x="1111320" y="281520"/>
            <a:ext cx="9695880" cy="1032840"/>
          </a:xfrm>
          <a:prstGeom prst="horizontalScroll">
            <a:avLst>
              <a:gd name="adj" fmla="val 12500"/>
            </a:avLst>
          </a:prstGeom>
          <a:gradFill rotWithShape="0">
            <a:gsLst>
              <a:gs pos="0">
                <a:srgbClr val="c47ef7"/>
              </a:gs>
              <a:gs pos="100000">
                <a:srgbClr val="a940f3"/>
              </a:gs>
            </a:gsLst>
            <a:lin ang="5400000"/>
          </a:gradFill>
          <a:ln>
            <a:round/>
          </a:ln>
          <a:scene3d>
            <a:camera prst="orthographicFront"/>
            <a:lightRig dir="t" rig="flat"/>
          </a:scene3d>
          <a:sp3d prstMaterial="plastic">
            <a:bevelT w="120900" h="88900"/>
            <a:bevelB prst="angle" w="88900" h="3175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fa-IR" sz="4800" spc="-1" strike="noStrike">
                <a:solidFill>
                  <a:srgbClr val="ffffff"/>
                </a:solidFill>
                <a:latin typeface="Gill Sans MT"/>
                <a:cs typeface="2  Elham"/>
              </a:rPr>
              <a:t>مکان اجرای فعالیت</a:t>
            </a:r>
            <a:r>
              <a:rPr b="1" lang="en-US" sz="4800" spc="-1" strike="noStrike">
                <a:solidFill>
                  <a:srgbClr val="ffffff"/>
                </a:solidFill>
                <a:latin typeface="Gill Sans MT"/>
              </a:rPr>
              <a:t> </a:t>
            </a:r>
            <a:endParaRPr b="0" lang="en-US" sz="4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9"/>
          <p:cNvGraphicFramePr/>
          <p:nvPr>
            <p:extLst>
              <p:ext uri="{D42A27DB-BD31-4B8C-83A1-F6EECF244321}">
                <p14:modId xmlns:p14="http://schemas.microsoft.com/office/powerpoint/2010/main" val="2411494511"/>
              </p:ext>
            </p:extLst>
          </p:nvPr>
        </p:nvGraphicFramePr>
        <p:xfrm>
          <a:off x="3396240" y="2432520"/>
          <a:ext cx="8127720" cy="5418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123" name="Picture 2" descr=""/>
          <p:cNvPicPr/>
          <p:nvPr/>
        </p:nvPicPr>
        <p:blipFill>
          <a:blip r:embed="rId6"/>
          <a:stretch/>
        </p:blipFill>
        <p:spPr>
          <a:xfrm>
            <a:off x="0" y="0"/>
            <a:ext cx="12191760" cy="3428640"/>
          </a:xfrm>
          <a:prstGeom prst="rect">
            <a:avLst/>
          </a:prstGeom>
          <a:ln>
            <a:noFill/>
          </a:ln>
        </p:spPr>
      </p:pic>
      <p:sp>
        <p:nvSpPr>
          <p:cNvPr id="124" name="CustomShape 1"/>
          <p:cNvSpPr/>
          <p:nvPr/>
        </p:nvSpPr>
        <p:spPr>
          <a:xfrm>
            <a:off x="0" y="3429000"/>
            <a:ext cx="3395880" cy="3428640"/>
          </a:xfrm>
          <a:prstGeom prst="doubleWave">
            <a:avLst>
              <a:gd name="adj1" fmla="val 6250"/>
              <a:gd name="adj2" fmla="val 0"/>
            </a:avLst>
          </a:prstGeom>
          <a:gradFill rotWithShape="0">
            <a:gsLst>
              <a:gs pos="0">
                <a:srgbClr val="c7c7c7"/>
              </a:gs>
              <a:gs pos="100000">
                <a:srgbClr val="848484">
                  <a:alpha val="92156"/>
                </a:srgbClr>
              </a:gs>
            </a:gsLst>
            <a:lin ang="5400000"/>
          </a:gradFill>
          <a:ln>
            <a:solidFill>
              <a:schemeClr val="accent2"/>
            </a:solidFill>
            <a:rou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fa-IR" sz="5400" spc="-1" strike="noStrike">
                <a:solidFill>
                  <a:srgbClr val="ffff00"/>
                </a:solidFill>
                <a:latin typeface="Gill Sans MT"/>
                <a:cs typeface="2  Elham"/>
              </a:rPr>
              <a:t>اثرسنجی</a:t>
            </a:r>
            <a:endParaRPr b="0" lang="en-US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Content Placeholder 4" descr=""/>
          <p:cNvPicPr/>
          <p:nvPr/>
        </p:nvPicPr>
        <p:blipFill>
          <a:blip r:embed="rId1"/>
          <a:stretch/>
        </p:blipFill>
        <p:spPr>
          <a:xfrm>
            <a:off x="5673960" y="1974600"/>
            <a:ext cx="4954320" cy="3449160"/>
          </a:xfrm>
          <a:prstGeom prst="rect">
            <a:avLst/>
          </a:prstGeom>
          <a:ln>
            <a:noFill/>
          </a:ln>
        </p:spPr>
      </p:pic>
      <p:sp>
        <p:nvSpPr>
          <p:cNvPr id="126" name="CustomShape 1"/>
          <p:cNvSpPr/>
          <p:nvPr/>
        </p:nvSpPr>
        <p:spPr>
          <a:xfrm>
            <a:off x="267120" y="2391480"/>
            <a:ext cx="5024880" cy="222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fa-IR" sz="2000" spc="-1" strike="noStrike">
                <a:solidFill>
                  <a:srgbClr val="000000"/>
                </a:solidFill>
                <a:latin typeface="Gill Sans MT"/>
                <a:cs typeface="2  Farnaz"/>
              </a:rPr>
              <a:t>درحال حاضر هزینه‌ها توسط</a:t>
            </a:r>
            <a:endParaRPr b="0" lang="en-US" sz="20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Gill Sans MT"/>
              </a:rPr>
              <a:t> خود گروه تامین میشود.</a:t>
            </a:r>
            <a:endParaRPr b="0" lang="en-US" sz="20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1" lang="fa-IR" sz="2000" spc="-1" strike="noStrike">
                <a:solidFill>
                  <a:srgbClr val="000000"/>
                </a:solidFill>
                <a:latin typeface="Gill Sans MT"/>
                <a:cs typeface="2  Farnaz"/>
              </a:rPr>
              <a:t>اما در صورت معرفی وبرندسازی</a:t>
            </a:r>
            <a:endParaRPr b="0" lang="en-US" sz="20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Gill Sans MT"/>
              </a:rPr>
              <a:t> گروه ضحی می شود از طریق مدارس،  سازمانهای فرهنگی تبلیغاتی دغدغه مند، حوزه‌ها وحتی هزینه‌های شخصی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Gill Sans MT"/>
              </a:rPr>
              <a:t> </a:t>
            </a:r>
            <a:r>
              <a:rPr b="1" lang="fa-IR" sz="2000" spc="-1" strike="noStrike">
                <a:solidFill>
                  <a:srgbClr val="000000"/>
                </a:solidFill>
                <a:latin typeface="Gill Sans MT"/>
                <a:cs typeface="2  Farnaz"/>
              </a:rPr>
              <a:t>مبلغین و خیرین تأمین هزینه نمود</a:t>
            </a:r>
            <a:r>
              <a:rPr b="1" lang="en-US" sz="2000" spc="-1" strike="noStrike">
                <a:solidFill>
                  <a:srgbClr val="000000"/>
                </a:solidFill>
                <a:latin typeface="Gill Sans MT"/>
              </a:rPr>
              <a:t>. 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27" name="CustomShape 2"/>
          <p:cNvSpPr/>
          <p:nvPr/>
        </p:nvSpPr>
        <p:spPr>
          <a:xfrm>
            <a:off x="267120" y="323640"/>
            <a:ext cx="3031200" cy="11109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6277af"/>
              </a:gs>
              <a:gs pos="100000">
                <a:srgbClr val="425b9b"/>
              </a:gs>
            </a:gsLst>
            <a:lin ang="5400000"/>
          </a:gradFill>
          <a:ln>
            <a:noFill/>
          </a:ln>
          <a:effectLst>
            <a:outerShdw blurRad="50800" dir="5400000" dist="50760" rotWithShape="0" sx="96000" sy="96000">
              <a:srgbClr val="000000">
                <a:alpha val="48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fa-IR" sz="2000" spc="-1" strike="noStrike">
                <a:solidFill>
                  <a:srgbClr val="ffffff"/>
                </a:solidFill>
                <a:latin typeface="Gill Sans MT"/>
                <a:cs typeface="2  Farnaz"/>
              </a:rPr>
              <a:t>تامین مالی وپشتیبانی</a:t>
            </a:r>
            <a:r>
              <a:rPr b="1" lang="en-US" sz="2000" spc="-1" strike="noStrike">
                <a:solidFill>
                  <a:srgbClr val="ffffff"/>
                </a:solidFill>
                <a:latin typeface="Gill Sans MT"/>
              </a:rPr>
              <a:t> 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Content Placeholder 4" descr=""/>
          <p:cNvPicPr/>
          <p:nvPr/>
        </p:nvPicPr>
        <p:blipFill>
          <a:blip r:embed="rId1"/>
          <a:stretch/>
        </p:blipFill>
        <p:spPr>
          <a:xfrm>
            <a:off x="7644240" y="2128680"/>
            <a:ext cx="3829320" cy="3449160"/>
          </a:xfrm>
          <a:prstGeom prst="rect">
            <a:avLst/>
          </a:prstGeom>
          <a:ln>
            <a:noFill/>
          </a:ln>
        </p:spPr>
      </p:pic>
      <p:sp>
        <p:nvSpPr>
          <p:cNvPr id="129" name="CustomShape 1"/>
          <p:cNvSpPr/>
          <p:nvPr/>
        </p:nvSpPr>
        <p:spPr>
          <a:xfrm>
            <a:off x="376560" y="2837880"/>
            <a:ext cx="7266960" cy="228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 rtl="1">
              <a:lnSpc>
                <a:spcPct val="100000"/>
              </a:lnSpc>
            </a:pPr>
            <a:r>
              <a:rPr b="1" lang="fa-IR" sz="2400" spc="-1" strike="noStrike">
                <a:solidFill>
                  <a:srgbClr val="0d0d0d"/>
                </a:solidFill>
                <a:latin typeface="Gill Sans MT"/>
                <a:cs typeface="2  Davat"/>
              </a:rPr>
              <a:t>تیم‌های متعددی مشغول ساختن پرده‌های نقالی در زمینه قصه‌های مختلف هستند</a:t>
            </a:r>
            <a:endParaRPr b="0" lang="en-US" sz="2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1" lang="en-US" sz="2400" spc="-1" strike="noStrike">
                <a:solidFill>
                  <a:srgbClr val="0d0d0d"/>
                </a:solidFill>
                <a:latin typeface="Gill Sans MT"/>
              </a:rPr>
              <a:t> قصه‌های قرانی، شاهنامه و...،</a:t>
            </a:r>
            <a:endParaRPr b="0" lang="en-US" sz="2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1" lang="en-US" sz="2400" spc="-1" strike="noStrike">
                <a:solidFill>
                  <a:srgbClr val="0d0d0d"/>
                </a:solidFill>
                <a:latin typeface="Gill Sans MT"/>
              </a:rPr>
              <a:t> که باگذاشتن جلسات هم‌افزایی درحال هماهنگی برای استفاده از تجربیات</a:t>
            </a:r>
            <a:endParaRPr b="0" lang="en-US" sz="2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1" lang="en-US" sz="2400" spc="-1" strike="noStrike">
                <a:solidFill>
                  <a:srgbClr val="0d0d0d"/>
                </a:solidFill>
                <a:latin typeface="Gill Sans MT"/>
              </a:rPr>
              <a:t>  ورایزنی درزمینه‌های مختلف هستیم. 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376560" y="-212040"/>
            <a:ext cx="7520040" cy="20898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gradFill rotWithShape="0">
            <a:gsLst>
              <a:gs pos="0">
                <a:srgbClr val="dcd8e8"/>
              </a:gs>
              <a:gs pos="100000">
                <a:srgbClr val="a295c6">
                  <a:alpha val="92156"/>
                </a:srgbClr>
              </a:gs>
            </a:gsLst>
            <a:lin ang="5400000"/>
          </a:gradFill>
          <a:ln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fa-IR" sz="3200" spc="-1" strike="noStrike">
                <a:solidFill>
                  <a:srgbClr val="c00000"/>
                </a:solidFill>
                <a:latin typeface="Gill Sans MT"/>
                <a:cs typeface="2  Elham"/>
              </a:rPr>
              <a:t>فعالیت هم‌سو</a:t>
            </a:r>
            <a:r>
              <a:rPr b="1" lang="en-US" sz="3200" spc="-1" strike="noStrike">
                <a:solidFill>
                  <a:srgbClr val="c00000"/>
                </a:solidFill>
                <a:latin typeface="Gill Sans MT"/>
              </a:rPr>
              <a:t> 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Content Placeholder 4" descr=""/>
          <p:cNvPicPr/>
          <p:nvPr/>
        </p:nvPicPr>
        <p:blipFill>
          <a:blip r:embed="rId1"/>
          <a:stretch/>
        </p:blipFill>
        <p:spPr>
          <a:xfrm>
            <a:off x="2278800" y="0"/>
            <a:ext cx="8820360" cy="4300200"/>
          </a:xfrm>
          <a:prstGeom prst="rect">
            <a:avLst/>
          </a:prstGeom>
          <a:ln>
            <a:noFill/>
          </a:ln>
        </p:spPr>
      </p:pic>
      <p:graphicFrame>
        <p:nvGraphicFramePr>
          <p:cNvPr id="10" name="Diagram10"/>
          <p:cNvGraphicFramePr/>
          <p:nvPr>
            <p:extLst>
              <p:ext uri="{D42A27DB-BD31-4B8C-83A1-F6EECF244321}">
                <p14:modId xmlns:p14="http://schemas.microsoft.com/office/powerpoint/2010/main" val="1863003947"/>
              </p:ext>
            </p:extLst>
          </p:nvPr>
        </p:nvGraphicFramePr>
        <p:xfrm>
          <a:off x="0" y="4300560"/>
          <a:ext cx="11332800" cy="2557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2" name="CustomShape 1"/>
          <p:cNvSpPr/>
          <p:nvPr/>
        </p:nvSpPr>
        <p:spPr>
          <a:xfrm>
            <a:off x="0" y="464400"/>
            <a:ext cx="2234880" cy="2092680"/>
          </a:xfrm>
          <a:prstGeom prst="round2DiagRect">
            <a:avLst>
              <a:gd name="adj1" fmla="val 16667"/>
              <a:gd name="adj2" fmla="val 0"/>
            </a:avLst>
          </a:prstGeom>
          <a:gradFill rotWithShape="0">
            <a:gsLst>
              <a:gs pos="0">
                <a:srgbClr val="f6dbe5"/>
              </a:gs>
              <a:gs pos="100000">
                <a:srgbClr val="e98aae">
                  <a:alpha val="92156"/>
                </a:srgbClr>
              </a:gs>
            </a:gsLst>
            <a:lin ang="5400000"/>
          </a:gradFill>
          <a:ln>
            <a:solidFill>
              <a:schemeClr val="accent6">
                <a:shade val="80000"/>
                <a:hueOff val="114755"/>
                <a:satOff val="-3598"/>
                <a:lumOff val="24709"/>
                <a:alphaOff val="0"/>
              </a:schemeClr>
            </a:solidFill>
            <a:rou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fa-IR" sz="2800" spc="-1" strike="noStrike">
                <a:solidFill>
                  <a:srgbClr val="262626"/>
                </a:solidFill>
                <a:latin typeface="Gill Sans MT"/>
                <a:cs typeface="2  Farnaz"/>
              </a:rPr>
              <a:t>گسترش وتوسعه پذیری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Content Placeholder 4" descr=""/>
          <p:cNvPicPr/>
          <p:nvPr/>
        </p:nvPicPr>
        <p:blipFill>
          <a:blip r:embed="rId1"/>
          <a:stretch/>
        </p:blipFill>
        <p:spPr>
          <a:xfrm>
            <a:off x="4437360" y="2016000"/>
            <a:ext cx="3631320" cy="3449160"/>
          </a:xfrm>
          <a:prstGeom prst="rect">
            <a:avLst/>
          </a:prstGeom>
          <a:ln>
            <a:noFill/>
          </a:ln>
        </p:spPr>
      </p:pic>
      <p:sp>
        <p:nvSpPr>
          <p:cNvPr id="134" name="CustomShape 1"/>
          <p:cNvSpPr/>
          <p:nvPr/>
        </p:nvSpPr>
        <p:spPr>
          <a:xfrm>
            <a:off x="1169280" y="1069920"/>
            <a:ext cx="95565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fa-IR" sz="3600" spc="-1" strike="noStrike">
                <a:solidFill>
                  <a:srgbClr val="7c1646"/>
                </a:solidFill>
                <a:latin typeface="Gill Sans MT"/>
                <a:cs typeface="2  Homa"/>
              </a:rPr>
              <a:t>أ</a:t>
            </a:r>
            <a:r>
              <a:rPr b="1" lang="fa-IR" sz="3600" spc="-1" strike="noStrike">
                <a:solidFill>
                  <a:srgbClr val="7c1646"/>
                </a:solidFill>
                <a:latin typeface="Gill Sans MT"/>
                <a:cs typeface="2  Homa"/>
              </a:rPr>
              <a:t>لا لا خَيرَ في قِراءةٍ ليسَ فيها تَدَبُّرٌ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35" name="CustomShape 2"/>
          <p:cNvSpPr/>
          <p:nvPr/>
        </p:nvSpPr>
        <p:spPr>
          <a:xfrm>
            <a:off x="-101880" y="3378960"/>
            <a:ext cx="29001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a-IR" sz="2000" spc="-1" strike="noStrike">
                <a:solidFill>
                  <a:srgbClr val="000000"/>
                </a:solidFill>
                <a:latin typeface="Gill Sans MT"/>
              </a:rPr>
              <a:t>امیرالمومنین علی</a:t>
            </a:r>
            <a:r>
              <a:rPr b="0" lang="en-US" sz="1800" spc="-1" strike="noStrike">
                <a:solidFill>
                  <a:srgbClr val="000000"/>
                </a:solidFill>
                <a:latin typeface="Gill Sans MT"/>
              </a:rPr>
              <a:t>(علیه‌السلام)</a:t>
            </a:r>
            <a:r>
              <a:rPr b="0" lang="en-US" sz="1800" spc="-1" strike="noStrike">
                <a:solidFill>
                  <a:srgbClr val="000000"/>
                </a:solidFill>
                <a:latin typeface="Gill Sans MT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6" name="CustomShape 3"/>
          <p:cNvSpPr/>
          <p:nvPr/>
        </p:nvSpPr>
        <p:spPr>
          <a:xfrm>
            <a:off x="-100440" y="6320160"/>
            <a:ext cx="2247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a-IR" sz="1800" spc="-1" strike="noStrike">
                <a:solidFill>
                  <a:srgbClr val="000000"/>
                </a:solidFill>
                <a:latin typeface="Gill Sans MT"/>
              </a:rPr>
              <a:t>بحار الأنوار </a:t>
            </a:r>
            <a:r>
              <a:rPr b="1" lang="en-US" sz="1800" spc="-1" strike="noStrike">
                <a:solidFill>
                  <a:srgbClr val="000000"/>
                </a:solidFill>
                <a:latin typeface="Gill Sans MT"/>
              </a:rPr>
              <a:t>92/211/4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100" name="Content Placeholder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2300747882"/>
              </p:ext>
            </p:extLst>
          </p:nvPr>
        </p:nvGraphicFramePr>
        <p:xfrm>
          <a:off x="934560" y="3310560"/>
          <a:ext cx="9225360" cy="2827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3196410790"/>
              </p:ext>
            </p:extLst>
          </p:nvPr>
        </p:nvGraphicFramePr>
        <p:xfrm>
          <a:off x="6744600" y="492480"/>
          <a:ext cx="4171320" cy="3136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3" name="Diagram3"/>
          <p:cNvGraphicFramePr/>
          <p:nvPr>
            <p:extLst>
              <p:ext uri="{D42A27DB-BD31-4B8C-83A1-F6EECF244321}">
                <p14:modId xmlns:p14="http://schemas.microsoft.com/office/powerpoint/2010/main" val="2647782978"/>
              </p:ext>
            </p:extLst>
          </p:nvPr>
        </p:nvGraphicFramePr>
        <p:xfrm>
          <a:off x="1275480" y="492480"/>
          <a:ext cx="4463640" cy="1856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</p:cSld>
  <mc:AlternateContent>
    <mc:Choice Requires="p14">
      <p:transition spd="slow" p14:dur="34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4"/>
          <p:cNvGraphicFramePr/>
          <p:nvPr>
            <p:extLst>
              <p:ext uri="{D42A27DB-BD31-4B8C-83A1-F6EECF244321}">
                <p14:modId xmlns:p14="http://schemas.microsoft.com/office/powerpoint/2010/main" val="2004794138"/>
              </p:ext>
            </p:extLst>
          </p:nvPr>
        </p:nvGraphicFramePr>
        <p:xfrm>
          <a:off x="1450800" y="2016000"/>
          <a:ext cx="9438480" cy="344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01" name="CustomShape 1"/>
          <p:cNvSpPr/>
          <p:nvPr/>
        </p:nvSpPr>
        <p:spPr>
          <a:xfrm>
            <a:off x="1450800" y="459720"/>
            <a:ext cx="9105840" cy="1049040"/>
          </a:xfrm>
          <a:prstGeom prst="cube">
            <a:avLst>
              <a:gd name="adj" fmla="val 25000"/>
            </a:avLst>
          </a:prstGeom>
          <a:solidFill>
            <a:schemeClr val="accent2">
              <a:hueOff val="-3392975"/>
              <a:satOff val="11185"/>
              <a:lumOff val="11961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fa-IR" sz="4400" spc="49" strike="noStrike">
                <a:solidFill>
                  <a:srgbClr val="ba2169"/>
                </a:solidFill>
                <a:latin typeface="Gill Sans MT"/>
                <a:cs typeface="2  Baran"/>
              </a:rPr>
              <a:t>رزومه موسسه فرهنگی  ضحی</a:t>
            </a:r>
            <a:r>
              <a:rPr b="1" lang="en-US" sz="4400" spc="49" strike="noStrike">
                <a:solidFill>
                  <a:srgbClr val="ba2169"/>
                </a:solidFill>
                <a:latin typeface="Gill Sans MT"/>
              </a:rPr>
              <a:t> </a:t>
            </a:r>
            <a:endParaRPr b="0" lang="en-US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/>
        <p:spPr>
          <a:xfrm>
            <a:off x="0" y="0"/>
            <a:ext cx="12191760" cy="6133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2309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7" restart="whenNotActive" nodeType="interactiveSeq" fill="hold">
                <p:stCondLst>
                  <p:cond delay="0" evt="onClick">
                    <p:tgtEl>
                      <p:spTgt spid="102"/>
                    </p:tgtEl>
                  </p:cond>
                </p:stCondLst>
                <p:childTnLst>
                  <p:par>
                    <p:cTn id="8" fill="hold">
                      <p:stCondLst>
                        <p:cond delay="0" evt="onClick">
                          <p:tgtEl>
                            <p:spTgt spid="102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5"/>
          <p:cNvGraphicFramePr/>
          <p:nvPr>
            <p:extLst>
              <p:ext uri="{D42A27DB-BD31-4B8C-83A1-F6EECF244321}">
                <p14:modId xmlns:p14="http://schemas.microsoft.com/office/powerpoint/2010/main" val="972900286"/>
              </p:ext>
            </p:extLst>
          </p:nvPr>
        </p:nvGraphicFramePr>
        <p:xfrm>
          <a:off x="0" y="0"/>
          <a:ext cx="12191760" cy="6857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03" name="CustomShape 1"/>
          <p:cNvSpPr/>
          <p:nvPr/>
        </p:nvSpPr>
        <p:spPr>
          <a:xfrm>
            <a:off x="2912040" y="3123000"/>
            <a:ext cx="6076800" cy="187056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solidFill>
              <a:schemeClr val="accent3"/>
            </a:solidFill>
            <a:round/>
          </a:ln>
          <a:scene3d>
            <a:camera prst="orthographicFront">
              <a:rot lat="0" lon="0" rev="0"/>
            </a:camera>
            <a:lightRig dir="t" rig="contrasting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fa-IR" sz="4400" spc="-1" strike="noStrike">
                <a:solidFill>
                  <a:srgbClr val="7c705e"/>
                </a:solidFill>
                <a:latin typeface="Gill Sans MT"/>
                <a:cs typeface="2  Nazanin"/>
              </a:rPr>
              <a:t>معرفی فعالیت</a:t>
            </a:r>
            <a:r>
              <a:rPr b="1" lang="en-US" sz="4400" spc="-1" strike="noStrike">
                <a:solidFill>
                  <a:srgbClr val="7c705e"/>
                </a:solidFill>
                <a:latin typeface="Gill Sans MT"/>
              </a:rPr>
              <a:t> </a:t>
            </a:r>
            <a:endParaRPr b="0" lang="en-US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5" descr=""/>
          <p:cNvPicPr/>
          <p:nvPr/>
        </p:nvPicPr>
        <p:blipFill>
          <a:blip r:embed="rId1"/>
          <a:stretch/>
        </p:blipFill>
        <p:spPr>
          <a:xfrm>
            <a:off x="-96840" y="0"/>
            <a:ext cx="12191760" cy="6872040"/>
          </a:xfrm>
          <a:prstGeom prst="rect">
            <a:avLst/>
          </a:prstGeom>
          <a:ln>
            <a:noFill/>
          </a:ln>
        </p:spPr>
      </p:pic>
      <p:sp>
        <p:nvSpPr>
          <p:cNvPr id="105" name="CustomShape 1"/>
          <p:cNvSpPr/>
          <p:nvPr/>
        </p:nvSpPr>
        <p:spPr>
          <a:xfrm>
            <a:off x="4600080" y="942480"/>
            <a:ext cx="6499080" cy="1265760"/>
          </a:xfrm>
          <a:prstGeom prst="flowChartDocument">
            <a:avLst/>
          </a:prstGeom>
          <a:gradFill rotWithShape="0">
            <a:gsLst>
              <a:gs pos="0">
                <a:srgbClr val="f3eafd"/>
              </a:gs>
              <a:gs pos="100000">
                <a:srgbClr val="cd9cf7">
                  <a:alpha val="92156"/>
                </a:srgbClr>
              </a:gs>
            </a:gsLst>
            <a:lin ang="5400000"/>
          </a:gradFill>
          <a:ln>
            <a:rou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fa-IR" sz="4000" spc="-1" strike="noStrike">
                <a:solidFill>
                  <a:srgbClr val="000000"/>
                </a:solidFill>
                <a:latin typeface="Gill Sans MT"/>
                <a:cs typeface="2  Davat"/>
              </a:rPr>
              <a:t>ابزارهای مورد نیاز</a:t>
            </a:r>
            <a:r>
              <a:rPr b="1" lang="en-US" sz="4000" spc="-1" strike="noStrike">
                <a:solidFill>
                  <a:srgbClr val="000000"/>
                </a:solidFill>
                <a:latin typeface="Gill Sans MT"/>
              </a:rPr>
              <a:t> </a:t>
            </a:r>
            <a:endParaRPr b="0" lang="en-US" sz="4000" spc="-1" strike="noStrike">
              <a:latin typeface="Arial"/>
            </a:endParaRPr>
          </a:p>
        </p:txBody>
      </p:sp>
      <p:graphicFrame>
        <p:nvGraphicFramePr>
          <p:cNvPr id="6" name="Diagram6"/>
          <p:cNvGraphicFramePr/>
          <p:nvPr>
            <p:extLst>
              <p:ext uri="{D42A27DB-BD31-4B8C-83A1-F6EECF244321}">
                <p14:modId xmlns:p14="http://schemas.microsoft.com/office/powerpoint/2010/main" val="3682107348"/>
              </p:ext>
            </p:extLst>
          </p:nvPr>
        </p:nvGraphicFramePr>
        <p:xfrm>
          <a:off x="7202520" y="3125160"/>
          <a:ext cx="4529520" cy="3732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4" descr=""/>
          <p:cNvPicPr/>
          <p:nvPr/>
        </p:nvPicPr>
        <p:blipFill>
          <a:blip r:embed="rId1"/>
          <a:stretch/>
        </p:blipFill>
        <p:spPr>
          <a:xfrm>
            <a:off x="8337240" y="0"/>
            <a:ext cx="3854160" cy="6857640"/>
          </a:xfrm>
          <a:prstGeom prst="rect">
            <a:avLst/>
          </a:prstGeom>
          <a:ln>
            <a:noFill/>
          </a:ln>
        </p:spPr>
      </p:pic>
      <p:sp>
        <p:nvSpPr>
          <p:cNvPr id="107" name="CustomShape 1"/>
          <p:cNvSpPr/>
          <p:nvPr/>
        </p:nvSpPr>
        <p:spPr>
          <a:xfrm>
            <a:off x="0" y="1730160"/>
            <a:ext cx="4374720" cy="3755880"/>
          </a:xfrm>
          <a:prstGeom prst="homePlate">
            <a:avLst>
              <a:gd name="adj" fmla="val 50000"/>
            </a:avLst>
          </a:prstGeom>
          <a:gradFill rotWithShape="0">
            <a:gsLst>
              <a:gs pos="0">
                <a:srgbClr val="f6dbe5"/>
              </a:gs>
              <a:gs pos="100000">
                <a:srgbClr val="e98aae">
                  <a:alpha val="92156"/>
                </a:srgbClr>
              </a:gs>
            </a:gsLst>
            <a:lin ang="5400000"/>
          </a:gradFill>
          <a:ln>
            <a:round/>
          </a:ln>
          <a:scene3d>
            <a:camera prst="orthographicFront"/>
            <a:lightRig rig="threePt" dir="t"/>
          </a:scene3d>
          <a:sp3d extrusionH="381000" contourW="38100" prstMaterial="matte">
            <a:contourClr>
              <a:schemeClr val="lt1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fa-IR" sz="2800" spc="-1" strike="noStrike">
                <a:solidFill>
                  <a:srgbClr val="3c2d5a"/>
                </a:solidFill>
                <a:latin typeface="Gill Sans MT"/>
                <a:cs typeface="2  Nazanin"/>
              </a:rPr>
              <a:t>فعالیت به صورت نقالی وقصه گویی فعال وتعاملی برای  کودکان  ونوجوانان ارائه می شود</a:t>
            </a:r>
            <a:r>
              <a:rPr b="1" lang="en-US" sz="2800" spc="-1" strike="noStrike">
                <a:solidFill>
                  <a:srgbClr val="3c2d5a"/>
                </a:solidFill>
                <a:latin typeface="Gill Sans MT"/>
              </a:rPr>
              <a:t>. 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08" name="Picture 2" descr=""/>
          <p:cNvPicPr/>
          <p:nvPr/>
        </p:nvPicPr>
        <p:blipFill>
          <a:blip r:embed="rId2"/>
          <a:stretch/>
        </p:blipFill>
        <p:spPr>
          <a:xfrm>
            <a:off x="4375080" y="0"/>
            <a:ext cx="396180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2" descr=""/>
          <p:cNvPicPr/>
          <p:nvPr/>
        </p:nvPicPr>
        <p:blipFill>
          <a:blip r:embed="rId1"/>
          <a:stretch/>
        </p:blipFill>
        <p:spPr>
          <a:xfrm>
            <a:off x="3601440" y="3137040"/>
            <a:ext cx="3867840" cy="3720600"/>
          </a:xfrm>
          <a:prstGeom prst="rect">
            <a:avLst/>
          </a:prstGeom>
          <a:ln>
            <a:noFill/>
          </a:ln>
        </p:spPr>
      </p:pic>
      <p:pic>
        <p:nvPicPr>
          <p:cNvPr id="110" name="Picture 5" descr=""/>
          <p:cNvPicPr/>
          <p:nvPr/>
        </p:nvPicPr>
        <p:blipFill>
          <a:blip r:embed="rId2"/>
          <a:stretch/>
        </p:blipFill>
        <p:spPr>
          <a:xfrm>
            <a:off x="0" y="3137040"/>
            <a:ext cx="3601080" cy="3720600"/>
          </a:xfrm>
          <a:prstGeom prst="rect">
            <a:avLst/>
          </a:prstGeom>
          <a:ln>
            <a:noFill/>
          </a:ln>
        </p:spPr>
      </p:pic>
      <p:pic>
        <p:nvPicPr>
          <p:cNvPr id="111" name="Picture 8" descr=""/>
          <p:cNvPicPr/>
          <p:nvPr/>
        </p:nvPicPr>
        <p:blipFill>
          <a:blip r:embed="rId3"/>
          <a:stretch/>
        </p:blipFill>
        <p:spPr>
          <a:xfrm>
            <a:off x="7469640" y="3137040"/>
            <a:ext cx="4722120" cy="3720600"/>
          </a:xfrm>
          <a:prstGeom prst="rect">
            <a:avLst/>
          </a:prstGeom>
          <a:ln>
            <a:noFill/>
          </a:ln>
        </p:spPr>
      </p:pic>
      <p:sp>
        <p:nvSpPr>
          <p:cNvPr id="112" name="CustomShape 1"/>
          <p:cNvSpPr/>
          <p:nvPr/>
        </p:nvSpPr>
        <p:spPr>
          <a:xfrm>
            <a:off x="0" y="0"/>
            <a:ext cx="3601080" cy="313668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fa-IR" sz="3600" spc="-1" strike="noStrike">
                <a:solidFill>
                  <a:srgbClr val="6511a0"/>
                </a:solidFill>
                <a:latin typeface="Gill Sans MT"/>
                <a:cs typeface="2  Davat"/>
              </a:rPr>
              <a:t>جنبه نوآورانه فعالیت</a:t>
            </a:r>
            <a:r>
              <a:rPr b="1" lang="en-US" sz="3600" spc="-1" strike="noStrike">
                <a:solidFill>
                  <a:srgbClr val="6511a0"/>
                </a:solidFill>
                <a:latin typeface="Gill Sans MT"/>
              </a:rPr>
              <a:t> </a:t>
            </a:r>
            <a:endParaRPr b="0" lang="en-US" sz="3600" spc="-1" strike="noStrike">
              <a:latin typeface="Arial"/>
            </a:endParaRPr>
          </a:p>
        </p:txBody>
      </p:sp>
      <p:graphicFrame>
        <p:nvGraphicFramePr>
          <p:cNvPr id="7" name="Diagram7"/>
          <p:cNvGraphicFramePr/>
          <p:nvPr>
            <p:extLst>
              <p:ext uri="{D42A27DB-BD31-4B8C-83A1-F6EECF244321}">
                <p14:modId xmlns:p14="http://schemas.microsoft.com/office/powerpoint/2010/main" val="217539023"/>
              </p:ext>
            </p:extLst>
          </p:nvPr>
        </p:nvGraphicFramePr>
        <p:xfrm>
          <a:off x="3601440" y="0"/>
          <a:ext cx="8590320" cy="3136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1390</TotalTime>
  <Application>LibreOfficeDev/6.4.7.2$Linux_X86_64 LibreOffice_project/</Application>
  <Words>280</Words>
  <Paragraphs>69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2025-01-05T05:17:25Z</dcterms:created>
  <dc:creator>S.N.Moosavi</dc:creator>
  <dc:description/>
  <dc:language>en-US</dc:language>
  <cp:lastModifiedBy>Administrator</cp:lastModifiedBy>
  <dcterms:modified xsi:type="dcterms:W3CDTF">2025-01-30T14:18:57Z</dcterms:modified>
  <cp:revision>51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1</vt:i4>
  </property>
  <property fmtid="{D5CDD505-2E9C-101B-9397-08002B2CF9AE}" pid="7" name="Notes">
    <vt:i4>1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16</vt:i4>
  </property>
</Properties>
</file>