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9" r:id="rId2"/>
    <p:sldId id="295" r:id="rId3"/>
    <p:sldId id="358" r:id="rId4"/>
    <p:sldId id="367" r:id="rId5"/>
    <p:sldId id="357" r:id="rId6"/>
    <p:sldId id="347" r:id="rId7"/>
    <p:sldId id="351" r:id="rId8"/>
    <p:sldId id="377" r:id="rId9"/>
    <p:sldId id="362" r:id="rId10"/>
    <p:sldId id="375" r:id="rId11"/>
    <p:sldId id="283" r:id="rId12"/>
    <p:sldId id="262" r:id="rId13"/>
    <p:sldId id="293" r:id="rId14"/>
    <p:sldId id="353" r:id="rId15"/>
    <p:sldId id="363" r:id="rId16"/>
  </p:sldIdLst>
  <p:sldSz cx="12192000" cy="6858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B Zar" panose="00000400000000000000" pitchFamily="2" charset="-78"/>
      <p:regular r:id="rId19"/>
      <p:bold r:id="rId20"/>
    </p:embeddedFont>
    <p:embeddedFont>
      <p:font typeface="Besmellah 3" panose="020B0604020202020204" charset="0"/>
      <p:regular r:id="rId21"/>
    </p:embeddedFont>
    <p:embeddedFont>
      <p:font typeface="Microsoft YaHei UI Light" panose="020B0502040204020203" pitchFamily="34" charset="-122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italic r:id="rId28"/>
    </p:embeddedFont>
    <p:embeddedFont>
      <p:font typeface="Vazir" panose="020B0604020202020204" charset="-78"/>
      <p:regular r:id="rId29"/>
      <p:bold r:id="rId30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052"/>
    <a:srgbClr val="47A0AF"/>
    <a:srgbClr val="67B5C1"/>
    <a:srgbClr val="D8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4660"/>
  </p:normalViewPr>
  <p:slideViewPr>
    <p:cSldViewPr snapToGrid="0">
      <p:cViewPr>
        <p:scale>
          <a:sx n="82" d="100"/>
          <a:sy n="82" d="100"/>
        </p:scale>
        <p:origin x="75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2C82D1-19FD-406B-972B-28BA8EAC2A05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8FAEAED-4BCA-46A6-BC8F-FB7915E322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823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D9C9-F43C-1D45-850C-5C5EC233A2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4208-4C77-F89C-E178-A5ECCE9A3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1579E-F67C-72E3-121A-5122EA06F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F45A-3037-8023-94C6-4CBBBBA1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E9657-2659-51B8-B809-4397CE53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0A5A-0ED2-32F8-7DA1-08573196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770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9114-CBAC-3163-1556-16D9AAED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4103C-5D32-D359-FF8E-8079DE624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34679-E609-70BC-56B6-9ACCBA0D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806DF-CA3E-14AA-50C2-FDAE2F26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2F6C-E48D-C7B0-AA92-B30F9280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3657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3B7AD-E64B-BC96-C32A-629BA85F7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4BF08-C8A2-D78A-69F2-A18A3F0D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3E064-32B4-1FCF-1254-2263A8CD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0CCF-0454-8A29-8A60-A2C97A78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3291-8686-57B5-DCA2-C89FED2F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095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C23628-B616-4E5F-9572-AACF1B1FB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814" y="4650972"/>
            <a:ext cx="4561900" cy="14465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 Here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32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34173" y="0"/>
            <a:ext cx="5757829" cy="6272644"/>
          </a:xfrm>
          <a:custGeom>
            <a:avLst/>
            <a:gdLst>
              <a:gd name="connsiteX0" fmla="*/ 377036 w 5757829"/>
              <a:gd name="connsiteY0" fmla="*/ 0 h 6272644"/>
              <a:gd name="connsiteX1" fmla="*/ 5757829 w 5757829"/>
              <a:gd name="connsiteY1" fmla="*/ 0 h 6272644"/>
              <a:gd name="connsiteX2" fmla="*/ 5757829 w 5757829"/>
              <a:gd name="connsiteY2" fmla="*/ 5375245 h 6272644"/>
              <a:gd name="connsiteX3" fmla="*/ 5692790 w 5757829"/>
              <a:gd name="connsiteY3" fmla="*/ 5409637 h 6272644"/>
              <a:gd name="connsiteX4" fmla="*/ 3509928 w 5757829"/>
              <a:gd name="connsiteY4" fmla="*/ 6271301 h 6272644"/>
              <a:gd name="connsiteX5" fmla="*/ 2347878 w 5757829"/>
              <a:gd name="connsiteY5" fmla="*/ 4862531 h 6272644"/>
              <a:gd name="connsiteX6" fmla="*/ 309528 w 5757829"/>
              <a:gd name="connsiteY6" fmla="*/ 3590093 h 6272644"/>
              <a:gd name="connsiteX7" fmla="*/ 99978 w 5757829"/>
              <a:gd name="connsiteY7" fmla="*/ 658941 h 6272644"/>
              <a:gd name="connsiteX8" fmla="*/ 312207 w 5757829"/>
              <a:gd name="connsiteY8" fmla="*/ 103670 h 627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7829" h="6272644">
                <a:moveTo>
                  <a:pt x="377036" y="0"/>
                </a:moveTo>
                <a:lnTo>
                  <a:pt x="5757829" y="0"/>
                </a:lnTo>
                <a:lnTo>
                  <a:pt x="5757829" y="5375245"/>
                </a:lnTo>
                <a:lnTo>
                  <a:pt x="5692790" y="5409637"/>
                </a:lnTo>
                <a:cubicBezTo>
                  <a:pt x="4989280" y="5782066"/>
                  <a:pt x="4000465" y="6302544"/>
                  <a:pt x="3509928" y="6271301"/>
                </a:cubicBezTo>
                <a:cubicBezTo>
                  <a:pt x="2855878" y="6229644"/>
                  <a:pt x="2881278" y="5309399"/>
                  <a:pt x="2347878" y="4862531"/>
                </a:cubicBezTo>
                <a:cubicBezTo>
                  <a:pt x="1814478" y="4415663"/>
                  <a:pt x="684178" y="4290691"/>
                  <a:pt x="309528" y="3590093"/>
                </a:cubicBezTo>
                <a:cubicBezTo>
                  <a:pt x="-65122" y="2889494"/>
                  <a:pt x="-52422" y="1435280"/>
                  <a:pt x="99978" y="658941"/>
                </a:cubicBezTo>
                <a:cubicBezTo>
                  <a:pt x="138078" y="464856"/>
                  <a:pt x="215072" y="278583"/>
                  <a:pt x="312207" y="1036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549274"/>
            <a:ext cx="5292726" cy="52927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2806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133850"/>
          </a:xfrm>
          <a:custGeom>
            <a:avLst/>
            <a:gdLst>
              <a:gd name="connsiteX0" fmla="*/ 0 w 12192000"/>
              <a:gd name="connsiteY0" fmla="*/ 0 h 4133850"/>
              <a:gd name="connsiteX1" fmla="*/ 12192000 w 12192000"/>
              <a:gd name="connsiteY1" fmla="*/ 0 h 4133850"/>
              <a:gd name="connsiteX2" fmla="*/ 12192000 w 12192000"/>
              <a:gd name="connsiteY2" fmla="*/ 2032979 h 4133850"/>
              <a:gd name="connsiteX3" fmla="*/ 12140904 w 12192000"/>
              <a:gd name="connsiteY3" fmla="*/ 2098798 h 4133850"/>
              <a:gd name="connsiteX4" fmla="*/ 6096000 w 12192000"/>
              <a:gd name="connsiteY4" fmla="*/ 4133850 h 4133850"/>
              <a:gd name="connsiteX5" fmla="*/ 51097 w 12192000"/>
              <a:gd name="connsiteY5" fmla="*/ 2098798 h 4133850"/>
              <a:gd name="connsiteX6" fmla="*/ 0 w 12192000"/>
              <a:gd name="connsiteY6" fmla="*/ 2032979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133850">
                <a:moveTo>
                  <a:pt x="0" y="0"/>
                </a:moveTo>
                <a:lnTo>
                  <a:pt x="12192000" y="0"/>
                </a:lnTo>
                <a:lnTo>
                  <a:pt x="12192000" y="2032979"/>
                </a:lnTo>
                <a:lnTo>
                  <a:pt x="12140904" y="2098798"/>
                </a:lnTo>
                <a:cubicBezTo>
                  <a:pt x="11144972" y="3294713"/>
                  <a:pt x="8813430" y="4133850"/>
                  <a:pt x="6096000" y="4133850"/>
                </a:cubicBezTo>
                <a:cubicBezTo>
                  <a:pt x="3378570" y="4133850"/>
                  <a:pt x="1047028" y="3294713"/>
                  <a:pt x="51097" y="2098798"/>
                </a:cubicBezTo>
                <a:lnTo>
                  <a:pt x="0" y="20329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30/01/2025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865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5AF941-595A-F746-BE03-E51193A66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2726" y="4435610"/>
            <a:ext cx="2474570" cy="1592353"/>
          </a:xfrm>
          <a:custGeom>
            <a:avLst/>
            <a:gdLst>
              <a:gd name="connsiteX0" fmla="*/ 0 w 2474570"/>
              <a:gd name="connsiteY0" fmla="*/ 0 h 1592353"/>
              <a:gd name="connsiteX1" fmla="*/ 2474570 w 2474570"/>
              <a:gd name="connsiteY1" fmla="*/ 0 h 1592353"/>
              <a:gd name="connsiteX2" fmla="*/ 2474570 w 2474570"/>
              <a:gd name="connsiteY2" fmla="*/ 1592353 h 1592353"/>
              <a:gd name="connsiteX3" fmla="*/ 0 w 2474570"/>
              <a:gd name="connsiteY3" fmla="*/ 1592353 h 15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570" h="1592353">
                <a:moveTo>
                  <a:pt x="0" y="0"/>
                </a:moveTo>
                <a:lnTo>
                  <a:pt x="2474570" y="0"/>
                </a:lnTo>
                <a:lnTo>
                  <a:pt x="2474570" y="1592353"/>
                </a:lnTo>
                <a:lnTo>
                  <a:pt x="0" y="159235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14138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Only">
  <p:cSld name="19_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476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59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8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85C908D-5D3E-4B74-B720-A98FA3A804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1100" y="1823000"/>
            <a:ext cx="2122714" cy="2122714"/>
          </a:xfrm>
          <a:prstGeom prst="ellipse">
            <a:avLst/>
          </a:prstGeom>
          <a:solidFill>
            <a:schemeClr val="bg2">
              <a:lumMod val="90000"/>
            </a:schemeClr>
          </a:solidFill>
          <a:ln w="4445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89B73-E634-401F-B72F-9FF10487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621CDB-1A01-4475-B667-10B7D21A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23000"/>
            <a:ext cx="2122714" cy="2122714"/>
          </a:xfrm>
          <a:prstGeom prst="ellipse">
            <a:avLst/>
          </a:prstGeom>
          <a:solidFill>
            <a:schemeClr val="bg2">
              <a:lumMod val="90000"/>
            </a:schemeClr>
          </a:solidFill>
          <a:ln w="4445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0935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8E486-EFA8-56AD-FDFC-76C9ABB6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1E5FF-CFCA-CE2F-74D9-8EBB3BD1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5FD78-8061-96E4-3012-8CBE54C3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E302D3-2F92-C1F8-5018-C19AABED6D86}"/>
              </a:ext>
            </a:extLst>
          </p:cNvPr>
          <p:cNvGrpSpPr/>
          <p:nvPr userDrawn="1"/>
        </p:nvGrpSpPr>
        <p:grpSpPr>
          <a:xfrm>
            <a:off x="4224000" y="1154099"/>
            <a:ext cx="3744000" cy="3744000"/>
            <a:chOff x="4815840" y="2148840"/>
            <a:chExt cx="2560320" cy="25603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003186-3BB3-E3AD-7BD0-309936E1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14600"/>
              <a:ext cx="1828800" cy="1828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1E039E-EDF9-B5A6-D258-CB52F8251DC0}"/>
                </a:ext>
              </a:extLst>
            </p:cNvPr>
            <p:cNvSpPr/>
            <p:nvPr/>
          </p:nvSpPr>
          <p:spPr>
            <a:xfrm>
              <a:off x="4861560" y="2194560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2F24F8-C755-A83A-FC79-884852863B39}"/>
                </a:ext>
              </a:extLst>
            </p:cNvPr>
            <p:cNvSpPr/>
            <p:nvPr/>
          </p:nvSpPr>
          <p:spPr>
            <a:xfrm>
              <a:off x="4815840" y="2148840"/>
              <a:ext cx="2560320" cy="2560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10C50D-79DA-FDBD-BBB8-9347256270F3}"/>
              </a:ext>
            </a:extLst>
          </p:cNvPr>
          <p:cNvSpPr txBox="1"/>
          <p:nvPr userDrawn="1"/>
        </p:nvSpPr>
        <p:spPr>
          <a:xfrm>
            <a:off x="3159145" y="5005529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>
                <a:latin typeface="Vazir" panose="020B0603030804020204" pitchFamily="34" charset="-78"/>
                <a:cs typeface="Vazir" panose="020B0603030804020204" pitchFamily="34" charset="-78"/>
              </a:rPr>
              <a:t>گام98 مرجع دانلود قالب پاورپوینت</a:t>
            </a:r>
            <a:endParaRPr lang="en-US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51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25C1-CC37-53C7-3AE3-A898420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8AD7-BAA3-697C-59E4-6FC0EFDD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4A32-8FE6-F637-EF06-E8598F37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D10F-33FB-5C91-372D-8CED3307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3AC22-8E34-B454-8E15-D89A191E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470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906A-022B-1FB5-B73D-6A695B99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CB841-2E53-00F0-EF77-B284E2E02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0815-D92D-A591-EE50-0AE2B4A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947D-B588-C07C-D10E-68BEFC69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117C9-C500-A2E0-4869-2E6FF320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6803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C7E-AF45-EC75-98E2-91E062CA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CAA70-335D-009F-C03E-7E70AB42D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3909A-005C-62C5-F94F-C632024C4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4CF9F-486B-B505-66C6-EE76C8AD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FFF1B-B28C-A712-3F0E-266D1F52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850C3-C6B4-8F4E-10AD-65CA1198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2047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22CB-D1AB-16D7-6122-57A49FBA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DF37E-73C5-DC6A-EEC5-96E7AB440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A9412-0861-9AE1-A1BE-262A20FE9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31985-0E8E-BAF1-425F-E1FB2C87C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D685C-73FE-6169-1147-29A2E6B3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BA1FF-0AD1-1C67-9C32-0F2A7EC6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681DD-457E-AA5E-8CEA-CA7BD596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9C879-B659-ADF9-1C3A-8AD94864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5354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20CA-E21E-EA1D-C654-B416B1D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BC9A4-4216-9583-1E57-B30BFA3A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CD9DC-658E-CBA5-F706-B426A3C0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6479A-DEB5-72E4-92F5-D2CA0519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337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BB404-4611-43B6-58E3-FDDFB780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F87A2-AA24-9997-1662-1191D071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DEAA6-74D2-C777-4E24-50F1CAD3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790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535E-BA0F-04D2-079B-42DA6570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96C7-7D34-CF54-7E4B-9DFDF44E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8AED7-10FB-84A3-F9CF-58F0E922B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272BF-4797-1D84-B679-5CA86DC5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850F6-B074-1144-EE38-813520F8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11627-1439-D23E-08A0-D79728E1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427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CF2E-3C9C-F84F-91EA-AD6968F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6694F-F960-2BC2-F790-14DF12D28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FF46E-05B1-DE05-6E9D-801C76BD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F9C63-5A4B-1EB1-2ABA-9B7AD258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08BC5-3762-F50B-EB44-39CFA972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09CE1-4BD2-812B-6E63-92C81DB1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749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A9939-D00B-0602-F823-FE6A3BD5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DA715-C6B0-FDF4-2090-6A5E5841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4AC0D-3BF9-0581-A047-A55D81DE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90D3-5E9F-4C84-92F4-5CB1EA3B2AA6}" type="datetimeFigureOut">
              <a:rPr lang="fa-IR" smtClean="0"/>
              <a:t>01/08/1446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4D8C7-3331-E2EB-425A-FE03CE2EC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EAD0B-1E76-3B9A-06B8-C9E25EB3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3190-83C8-446A-874F-E9ABA955F5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217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  <p:sldLayoutId id="2147483668" r:id="rId14"/>
    <p:sldLayoutId id="2147483673" r:id="rId15"/>
    <p:sldLayoutId id="2147483681" r:id="rId16"/>
    <p:sldLayoutId id="2147483685" r:id="rId17"/>
    <p:sldLayoutId id="2147483687" r:id="rId18"/>
    <p:sldLayoutId id="2147483688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F71704-FE7C-5E79-9EBE-4AF178629D37}"/>
              </a:ext>
            </a:extLst>
          </p:cNvPr>
          <p:cNvSpPr/>
          <p:nvPr/>
        </p:nvSpPr>
        <p:spPr>
          <a:xfrm>
            <a:off x="2" y="0"/>
            <a:ext cx="6593843" cy="6858000"/>
          </a:xfrm>
          <a:custGeom>
            <a:avLst/>
            <a:gdLst>
              <a:gd name="connsiteX0" fmla="*/ 0 w 6471501"/>
              <a:gd name="connsiteY0" fmla="*/ 0 h 6858000"/>
              <a:gd name="connsiteX1" fmla="*/ 6471501 w 6471501"/>
              <a:gd name="connsiteY1" fmla="*/ 0 h 6858000"/>
              <a:gd name="connsiteX2" fmla="*/ 6471501 w 6471501"/>
              <a:gd name="connsiteY2" fmla="*/ 6858000 h 6858000"/>
              <a:gd name="connsiteX3" fmla="*/ 0 w 6471501"/>
              <a:gd name="connsiteY3" fmla="*/ 6858000 h 6858000"/>
              <a:gd name="connsiteX4" fmla="*/ 0 w 6471501"/>
              <a:gd name="connsiteY4" fmla="*/ 0 h 6858000"/>
              <a:gd name="connsiteX0" fmla="*/ 0 w 6471501"/>
              <a:gd name="connsiteY0" fmla="*/ 0 h 6858000"/>
              <a:gd name="connsiteX1" fmla="*/ 6471501 w 6471501"/>
              <a:gd name="connsiteY1" fmla="*/ 0 h 6858000"/>
              <a:gd name="connsiteX2" fmla="*/ 6471501 w 6471501"/>
              <a:gd name="connsiteY2" fmla="*/ 6858000 h 6858000"/>
              <a:gd name="connsiteX3" fmla="*/ 0 w 6471501"/>
              <a:gd name="connsiteY3" fmla="*/ 6858000 h 6858000"/>
              <a:gd name="connsiteX4" fmla="*/ 0 w 6471501"/>
              <a:gd name="connsiteY4" fmla="*/ 0 h 6858000"/>
              <a:gd name="connsiteX0" fmla="*/ 0 w 6954111"/>
              <a:gd name="connsiteY0" fmla="*/ 0 h 6858000"/>
              <a:gd name="connsiteX1" fmla="*/ 6471501 w 6954111"/>
              <a:gd name="connsiteY1" fmla="*/ 0 h 6858000"/>
              <a:gd name="connsiteX2" fmla="*/ 6573520 w 6954111"/>
              <a:gd name="connsiteY2" fmla="*/ 1076960 h 6858000"/>
              <a:gd name="connsiteX3" fmla="*/ 6471501 w 6954111"/>
              <a:gd name="connsiteY3" fmla="*/ 6858000 h 6858000"/>
              <a:gd name="connsiteX4" fmla="*/ 0 w 6954111"/>
              <a:gd name="connsiteY4" fmla="*/ 6858000 h 6858000"/>
              <a:gd name="connsiteX5" fmla="*/ 0 w 6954111"/>
              <a:gd name="connsiteY5" fmla="*/ 0 h 6858000"/>
              <a:gd name="connsiteX0" fmla="*/ 0 w 6954111"/>
              <a:gd name="connsiteY0" fmla="*/ 0 h 6858000"/>
              <a:gd name="connsiteX1" fmla="*/ 6471501 w 6954111"/>
              <a:gd name="connsiteY1" fmla="*/ 0 h 6858000"/>
              <a:gd name="connsiteX2" fmla="*/ 6573520 w 6954111"/>
              <a:gd name="connsiteY2" fmla="*/ 1076960 h 6858000"/>
              <a:gd name="connsiteX3" fmla="*/ 6471501 w 6954111"/>
              <a:gd name="connsiteY3" fmla="*/ 6858000 h 6858000"/>
              <a:gd name="connsiteX4" fmla="*/ 0 w 6954111"/>
              <a:gd name="connsiteY4" fmla="*/ 6858000 h 6858000"/>
              <a:gd name="connsiteX5" fmla="*/ 0 w 6954111"/>
              <a:gd name="connsiteY5" fmla="*/ 0 h 6858000"/>
              <a:gd name="connsiteX0" fmla="*/ 0 w 6957442"/>
              <a:gd name="connsiteY0" fmla="*/ 0 h 6858000"/>
              <a:gd name="connsiteX1" fmla="*/ 6471501 w 6957442"/>
              <a:gd name="connsiteY1" fmla="*/ 0 h 6858000"/>
              <a:gd name="connsiteX2" fmla="*/ 5953760 w 6957442"/>
              <a:gd name="connsiteY2" fmla="*/ 345440 h 6858000"/>
              <a:gd name="connsiteX3" fmla="*/ 6573520 w 6957442"/>
              <a:gd name="connsiteY3" fmla="*/ 1076960 h 6858000"/>
              <a:gd name="connsiteX4" fmla="*/ 6471501 w 6957442"/>
              <a:gd name="connsiteY4" fmla="*/ 6858000 h 6858000"/>
              <a:gd name="connsiteX5" fmla="*/ 0 w 6957442"/>
              <a:gd name="connsiteY5" fmla="*/ 6858000 h 6858000"/>
              <a:gd name="connsiteX6" fmla="*/ 0 w 6957442"/>
              <a:gd name="connsiteY6" fmla="*/ 0 h 6858000"/>
              <a:gd name="connsiteX0" fmla="*/ 0 w 6957442"/>
              <a:gd name="connsiteY0" fmla="*/ 0 h 6858000"/>
              <a:gd name="connsiteX1" fmla="*/ 6471501 w 6957442"/>
              <a:gd name="connsiteY1" fmla="*/ 0 h 6858000"/>
              <a:gd name="connsiteX2" fmla="*/ 5953760 w 6957442"/>
              <a:gd name="connsiteY2" fmla="*/ 345440 h 6858000"/>
              <a:gd name="connsiteX3" fmla="*/ 6573520 w 6957442"/>
              <a:gd name="connsiteY3" fmla="*/ 1076960 h 6858000"/>
              <a:gd name="connsiteX4" fmla="*/ 6471501 w 6957442"/>
              <a:gd name="connsiteY4" fmla="*/ 6858000 h 6858000"/>
              <a:gd name="connsiteX5" fmla="*/ 0 w 6957442"/>
              <a:gd name="connsiteY5" fmla="*/ 6858000 h 6858000"/>
              <a:gd name="connsiteX6" fmla="*/ 0 w 6957442"/>
              <a:gd name="connsiteY6" fmla="*/ 0 h 6858000"/>
              <a:gd name="connsiteX0" fmla="*/ 0 w 6957442"/>
              <a:gd name="connsiteY0" fmla="*/ 0 h 6858000"/>
              <a:gd name="connsiteX1" fmla="*/ 6471501 w 6957442"/>
              <a:gd name="connsiteY1" fmla="*/ 0 h 6858000"/>
              <a:gd name="connsiteX2" fmla="*/ 5943600 w 6957442"/>
              <a:gd name="connsiteY2" fmla="*/ 436880 h 6858000"/>
              <a:gd name="connsiteX3" fmla="*/ 6573520 w 6957442"/>
              <a:gd name="connsiteY3" fmla="*/ 1076960 h 6858000"/>
              <a:gd name="connsiteX4" fmla="*/ 6471501 w 6957442"/>
              <a:gd name="connsiteY4" fmla="*/ 6858000 h 6858000"/>
              <a:gd name="connsiteX5" fmla="*/ 0 w 6957442"/>
              <a:gd name="connsiteY5" fmla="*/ 6858000 h 6858000"/>
              <a:gd name="connsiteX6" fmla="*/ 0 w 6957442"/>
              <a:gd name="connsiteY6" fmla="*/ 0 h 6858000"/>
              <a:gd name="connsiteX0" fmla="*/ 0 w 6972881"/>
              <a:gd name="connsiteY0" fmla="*/ 0 h 6858000"/>
              <a:gd name="connsiteX1" fmla="*/ 6471501 w 6972881"/>
              <a:gd name="connsiteY1" fmla="*/ 0 h 6858000"/>
              <a:gd name="connsiteX2" fmla="*/ 5943600 w 6972881"/>
              <a:gd name="connsiteY2" fmla="*/ 436880 h 6858000"/>
              <a:gd name="connsiteX3" fmla="*/ 6624320 w 6972881"/>
              <a:gd name="connsiteY3" fmla="*/ 1076960 h 6858000"/>
              <a:gd name="connsiteX4" fmla="*/ 6471501 w 6972881"/>
              <a:gd name="connsiteY4" fmla="*/ 6858000 h 6858000"/>
              <a:gd name="connsiteX5" fmla="*/ 0 w 6972881"/>
              <a:gd name="connsiteY5" fmla="*/ 6858000 h 6858000"/>
              <a:gd name="connsiteX6" fmla="*/ 0 w 6972881"/>
              <a:gd name="connsiteY6" fmla="*/ 0 h 6858000"/>
              <a:gd name="connsiteX0" fmla="*/ 0 w 6972881"/>
              <a:gd name="connsiteY0" fmla="*/ 0 h 6858000"/>
              <a:gd name="connsiteX1" fmla="*/ 6471501 w 6972881"/>
              <a:gd name="connsiteY1" fmla="*/ 0 h 6858000"/>
              <a:gd name="connsiteX2" fmla="*/ 5943600 w 6972881"/>
              <a:gd name="connsiteY2" fmla="*/ 436880 h 6858000"/>
              <a:gd name="connsiteX3" fmla="*/ 6624320 w 6972881"/>
              <a:gd name="connsiteY3" fmla="*/ 1076960 h 6858000"/>
              <a:gd name="connsiteX4" fmla="*/ 6471501 w 6972881"/>
              <a:gd name="connsiteY4" fmla="*/ 6858000 h 6858000"/>
              <a:gd name="connsiteX5" fmla="*/ 0 w 6972881"/>
              <a:gd name="connsiteY5" fmla="*/ 6858000 h 6858000"/>
              <a:gd name="connsiteX6" fmla="*/ 0 w 6972881"/>
              <a:gd name="connsiteY6" fmla="*/ 0 h 6858000"/>
              <a:gd name="connsiteX0" fmla="*/ 0 w 6972881"/>
              <a:gd name="connsiteY0" fmla="*/ 0 h 6858000"/>
              <a:gd name="connsiteX1" fmla="*/ 6471501 w 6972881"/>
              <a:gd name="connsiteY1" fmla="*/ 0 h 6858000"/>
              <a:gd name="connsiteX2" fmla="*/ 5943600 w 6972881"/>
              <a:gd name="connsiteY2" fmla="*/ 436880 h 6858000"/>
              <a:gd name="connsiteX3" fmla="*/ 6624320 w 6972881"/>
              <a:gd name="connsiteY3" fmla="*/ 1076960 h 6858000"/>
              <a:gd name="connsiteX4" fmla="*/ 6471501 w 6972881"/>
              <a:gd name="connsiteY4" fmla="*/ 6858000 h 6858000"/>
              <a:gd name="connsiteX5" fmla="*/ 0 w 6972881"/>
              <a:gd name="connsiteY5" fmla="*/ 6858000 h 6858000"/>
              <a:gd name="connsiteX6" fmla="*/ 0 w 6972881"/>
              <a:gd name="connsiteY6" fmla="*/ 0 h 6858000"/>
              <a:gd name="connsiteX0" fmla="*/ 0 w 6624501"/>
              <a:gd name="connsiteY0" fmla="*/ 0 h 6858000"/>
              <a:gd name="connsiteX1" fmla="*/ 6471501 w 6624501"/>
              <a:gd name="connsiteY1" fmla="*/ 0 h 6858000"/>
              <a:gd name="connsiteX2" fmla="*/ 5943600 w 6624501"/>
              <a:gd name="connsiteY2" fmla="*/ 436880 h 6858000"/>
              <a:gd name="connsiteX3" fmla="*/ 6624320 w 6624501"/>
              <a:gd name="connsiteY3" fmla="*/ 1076960 h 6858000"/>
              <a:gd name="connsiteX4" fmla="*/ 4876381 w 6624501"/>
              <a:gd name="connsiteY4" fmla="*/ 6847840 h 6858000"/>
              <a:gd name="connsiteX5" fmla="*/ 0 w 6624501"/>
              <a:gd name="connsiteY5" fmla="*/ 6858000 h 6858000"/>
              <a:gd name="connsiteX6" fmla="*/ 0 w 6624501"/>
              <a:gd name="connsiteY6" fmla="*/ 0 h 6858000"/>
              <a:gd name="connsiteX0" fmla="*/ 0 w 6624616"/>
              <a:gd name="connsiteY0" fmla="*/ 0 h 6858000"/>
              <a:gd name="connsiteX1" fmla="*/ 6471501 w 6624616"/>
              <a:gd name="connsiteY1" fmla="*/ 0 h 6858000"/>
              <a:gd name="connsiteX2" fmla="*/ 5943600 w 6624616"/>
              <a:gd name="connsiteY2" fmla="*/ 436880 h 6858000"/>
              <a:gd name="connsiteX3" fmla="*/ 6624320 w 6624616"/>
              <a:gd name="connsiteY3" fmla="*/ 1076960 h 6858000"/>
              <a:gd name="connsiteX4" fmla="*/ 4876381 w 6624616"/>
              <a:gd name="connsiteY4" fmla="*/ 6847840 h 6858000"/>
              <a:gd name="connsiteX5" fmla="*/ 0 w 6624616"/>
              <a:gd name="connsiteY5" fmla="*/ 6858000 h 6858000"/>
              <a:gd name="connsiteX6" fmla="*/ 0 w 6624616"/>
              <a:gd name="connsiteY6" fmla="*/ 0 h 6858000"/>
              <a:gd name="connsiteX0" fmla="*/ 0 w 6630524"/>
              <a:gd name="connsiteY0" fmla="*/ 0 h 6858000"/>
              <a:gd name="connsiteX1" fmla="*/ 6471501 w 6630524"/>
              <a:gd name="connsiteY1" fmla="*/ 0 h 6858000"/>
              <a:gd name="connsiteX2" fmla="*/ 5943600 w 6630524"/>
              <a:gd name="connsiteY2" fmla="*/ 436880 h 6858000"/>
              <a:gd name="connsiteX3" fmla="*/ 6624320 w 6630524"/>
              <a:gd name="connsiteY3" fmla="*/ 1076960 h 6858000"/>
              <a:gd name="connsiteX4" fmla="*/ 6014718 w 6630524"/>
              <a:gd name="connsiteY4" fmla="*/ 3545840 h 6858000"/>
              <a:gd name="connsiteX5" fmla="*/ 4876381 w 6630524"/>
              <a:gd name="connsiteY5" fmla="*/ 6847840 h 6858000"/>
              <a:gd name="connsiteX6" fmla="*/ 0 w 6630524"/>
              <a:gd name="connsiteY6" fmla="*/ 6858000 h 6858000"/>
              <a:gd name="connsiteX7" fmla="*/ 0 w 6630524"/>
              <a:gd name="connsiteY7" fmla="*/ 0 h 6858000"/>
              <a:gd name="connsiteX0" fmla="*/ 0 w 6600514"/>
              <a:gd name="connsiteY0" fmla="*/ 0 h 6858000"/>
              <a:gd name="connsiteX1" fmla="*/ 6471501 w 6600514"/>
              <a:gd name="connsiteY1" fmla="*/ 0 h 6858000"/>
              <a:gd name="connsiteX2" fmla="*/ 5943600 w 6600514"/>
              <a:gd name="connsiteY2" fmla="*/ 436880 h 6858000"/>
              <a:gd name="connsiteX3" fmla="*/ 6593840 w 6600514"/>
              <a:gd name="connsiteY3" fmla="*/ 1473200 h 6858000"/>
              <a:gd name="connsiteX4" fmla="*/ 6014718 w 6600514"/>
              <a:gd name="connsiteY4" fmla="*/ 3545840 h 6858000"/>
              <a:gd name="connsiteX5" fmla="*/ 4876381 w 6600514"/>
              <a:gd name="connsiteY5" fmla="*/ 6847840 h 6858000"/>
              <a:gd name="connsiteX6" fmla="*/ 0 w 6600514"/>
              <a:gd name="connsiteY6" fmla="*/ 6858000 h 6858000"/>
              <a:gd name="connsiteX7" fmla="*/ 0 w 6600514"/>
              <a:gd name="connsiteY7" fmla="*/ 0 h 6858000"/>
              <a:gd name="connsiteX0" fmla="*/ 0 w 6593840"/>
              <a:gd name="connsiteY0" fmla="*/ 0 h 6858000"/>
              <a:gd name="connsiteX1" fmla="*/ 6471501 w 6593840"/>
              <a:gd name="connsiteY1" fmla="*/ 0 h 6858000"/>
              <a:gd name="connsiteX2" fmla="*/ 5943600 w 6593840"/>
              <a:gd name="connsiteY2" fmla="*/ 436880 h 6858000"/>
              <a:gd name="connsiteX3" fmla="*/ 6593840 w 6593840"/>
              <a:gd name="connsiteY3" fmla="*/ 1473200 h 6858000"/>
              <a:gd name="connsiteX4" fmla="*/ 6014718 w 6593840"/>
              <a:gd name="connsiteY4" fmla="*/ 3545840 h 6858000"/>
              <a:gd name="connsiteX5" fmla="*/ 4876381 w 6593840"/>
              <a:gd name="connsiteY5" fmla="*/ 6847840 h 6858000"/>
              <a:gd name="connsiteX6" fmla="*/ 0 w 6593840"/>
              <a:gd name="connsiteY6" fmla="*/ 6858000 h 6858000"/>
              <a:gd name="connsiteX7" fmla="*/ 0 w 6593840"/>
              <a:gd name="connsiteY7" fmla="*/ 0 h 6858000"/>
              <a:gd name="connsiteX0" fmla="*/ 0 w 6593843"/>
              <a:gd name="connsiteY0" fmla="*/ 0 h 6858000"/>
              <a:gd name="connsiteX1" fmla="*/ 6471501 w 6593843"/>
              <a:gd name="connsiteY1" fmla="*/ 0 h 6858000"/>
              <a:gd name="connsiteX2" fmla="*/ 5943600 w 6593843"/>
              <a:gd name="connsiteY2" fmla="*/ 436880 h 6858000"/>
              <a:gd name="connsiteX3" fmla="*/ 6593840 w 6593843"/>
              <a:gd name="connsiteY3" fmla="*/ 1473200 h 6858000"/>
              <a:gd name="connsiteX4" fmla="*/ 6014718 w 6593843"/>
              <a:gd name="connsiteY4" fmla="*/ 3545840 h 6858000"/>
              <a:gd name="connsiteX5" fmla="*/ 4876381 w 6593843"/>
              <a:gd name="connsiteY5" fmla="*/ 6847840 h 6858000"/>
              <a:gd name="connsiteX6" fmla="*/ 0 w 6593843"/>
              <a:gd name="connsiteY6" fmla="*/ 6858000 h 6858000"/>
              <a:gd name="connsiteX7" fmla="*/ 0 w 6593843"/>
              <a:gd name="connsiteY7" fmla="*/ 0 h 6858000"/>
              <a:gd name="connsiteX0" fmla="*/ 0 w 6593843"/>
              <a:gd name="connsiteY0" fmla="*/ 0 h 6858000"/>
              <a:gd name="connsiteX1" fmla="*/ 6471501 w 6593843"/>
              <a:gd name="connsiteY1" fmla="*/ 0 h 6858000"/>
              <a:gd name="connsiteX2" fmla="*/ 5943600 w 6593843"/>
              <a:gd name="connsiteY2" fmla="*/ 436880 h 6858000"/>
              <a:gd name="connsiteX3" fmla="*/ 6593840 w 6593843"/>
              <a:gd name="connsiteY3" fmla="*/ 1473200 h 6858000"/>
              <a:gd name="connsiteX4" fmla="*/ 6014718 w 6593843"/>
              <a:gd name="connsiteY4" fmla="*/ 3545840 h 6858000"/>
              <a:gd name="connsiteX5" fmla="*/ 4876381 w 6593843"/>
              <a:gd name="connsiteY5" fmla="*/ 6847840 h 6858000"/>
              <a:gd name="connsiteX6" fmla="*/ 0 w 6593843"/>
              <a:gd name="connsiteY6" fmla="*/ 6858000 h 6858000"/>
              <a:gd name="connsiteX7" fmla="*/ 0 w 6593843"/>
              <a:gd name="connsiteY7" fmla="*/ 0 h 6858000"/>
              <a:gd name="connsiteX0" fmla="*/ 0 w 6593843"/>
              <a:gd name="connsiteY0" fmla="*/ 0 h 6858000"/>
              <a:gd name="connsiteX1" fmla="*/ 6471501 w 6593843"/>
              <a:gd name="connsiteY1" fmla="*/ 0 h 6858000"/>
              <a:gd name="connsiteX2" fmla="*/ 5943600 w 6593843"/>
              <a:gd name="connsiteY2" fmla="*/ 436880 h 6858000"/>
              <a:gd name="connsiteX3" fmla="*/ 6593840 w 6593843"/>
              <a:gd name="connsiteY3" fmla="*/ 1473200 h 6858000"/>
              <a:gd name="connsiteX4" fmla="*/ 6014718 w 6593843"/>
              <a:gd name="connsiteY4" fmla="*/ 3545840 h 6858000"/>
              <a:gd name="connsiteX5" fmla="*/ 4876381 w 6593843"/>
              <a:gd name="connsiteY5" fmla="*/ 6847840 h 6858000"/>
              <a:gd name="connsiteX6" fmla="*/ 0 w 6593843"/>
              <a:gd name="connsiteY6" fmla="*/ 6858000 h 6858000"/>
              <a:gd name="connsiteX7" fmla="*/ 0 w 6593843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3843" h="6858000">
                <a:moveTo>
                  <a:pt x="0" y="0"/>
                </a:moveTo>
                <a:lnTo>
                  <a:pt x="6471501" y="0"/>
                </a:lnTo>
                <a:cubicBezTo>
                  <a:pt x="6225968" y="77893"/>
                  <a:pt x="5957077" y="145627"/>
                  <a:pt x="5943600" y="436880"/>
                </a:cubicBezTo>
                <a:cubicBezTo>
                  <a:pt x="5950443" y="778933"/>
                  <a:pt x="6595534" y="948267"/>
                  <a:pt x="6593840" y="1473200"/>
                </a:cubicBezTo>
                <a:cubicBezTo>
                  <a:pt x="6592146" y="2048933"/>
                  <a:pt x="6306041" y="2584027"/>
                  <a:pt x="6014718" y="3545840"/>
                </a:cubicBezTo>
                <a:cubicBezTo>
                  <a:pt x="5723395" y="4507653"/>
                  <a:pt x="5926247" y="6302587"/>
                  <a:pt x="4876381" y="684784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EDEA2-8CC7-076F-95E2-D2C59A358087}"/>
              </a:ext>
            </a:extLst>
          </p:cNvPr>
          <p:cNvSpPr/>
          <p:nvPr/>
        </p:nvSpPr>
        <p:spPr>
          <a:xfrm>
            <a:off x="1050821" y="4087544"/>
            <a:ext cx="4435354" cy="2770456"/>
          </a:xfrm>
          <a:custGeom>
            <a:avLst/>
            <a:gdLst>
              <a:gd name="connsiteX0" fmla="*/ 0 w 4561900"/>
              <a:gd name="connsiteY0" fmla="*/ 0 h 2568119"/>
              <a:gd name="connsiteX1" fmla="*/ 4561900 w 4561900"/>
              <a:gd name="connsiteY1" fmla="*/ 0 h 2568119"/>
              <a:gd name="connsiteX2" fmla="*/ 4561900 w 4561900"/>
              <a:gd name="connsiteY2" fmla="*/ 2568119 h 2568119"/>
              <a:gd name="connsiteX3" fmla="*/ 0 w 4561900"/>
              <a:gd name="connsiteY3" fmla="*/ 2568119 h 2568119"/>
              <a:gd name="connsiteX4" fmla="*/ 0 w 4561900"/>
              <a:gd name="connsiteY4" fmla="*/ 0 h 2568119"/>
              <a:gd name="connsiteX0" fmla="*/ 0 w 4561900"/>
              <a:gd name="connsiteY0" fmla="*/ 0 h 2568119"/>
              <a:gd name="connsiteX1" fmla="*/ 4561900 w 4561900"/>
              <a:gd name="connsiteY1" fmla="*/ 0 h 2568119"/>
              <a:gd name="connsiteX2" fmla="*/ 3482130 w 4561900"/>
              <a:gd name="connsiteY2" fmla="*/ 2558391 h 2568119"/>
              <a:gd name="connsiteX3" fmla="*/ 0 w 4561900"/>
              <a:gd name="connsiteY3" fmla="*/ 2568119 h 2568119"/>
              <a:gd name="connsiteX4" fmla="*/ 0 w 4561900"/>
              <a:gd name="connsiteY4" fmla="*/ 0 h 2568119"/>
              <a:gd name="connsiteX0" fmla="*/ 0 w 4386802"/>
              <a:gd name="connsiteY0" fmla="*/ 0 h 2568119"/>
              <a:gd name="connsiteX1" fmla="*/ 4386802 w 4386802"/>
              <a:gd name="connsiteY1" fmla="*/ 301557 h 2568119"/>
              <a:gd name="connsiteX2" fmla="*/ 3482130 w 4386802"/>
              <a:gd name="connsiteY2" fmla="*/ 2558391 h 2568119"/>
              <a:gd name="connsiteX3" fmla="*/ 0 w 4386802"/>
              <a:gd name="connsiteY3" fmla="*/ 2568119 h 2568119"/>
              <a:gd name="connsiteX4" fmla="*/ 0 w 4386802"/>
              <a:gd name="connsiteY4" fmla="*/ 0 h 2568119"/>
              <a:gd name="connsiteX0" fmla="*/ 0 w 4524253"/>
              <a:gd name="connsiteY0" fmla="*/ 0 h 2568119"/>
              <a:gd name="connsiteX1" fmla="*/ 4386802 w 4524253"/>
              <a:gd name="connsiteY1" fmla="*/ 301557 h 2568119"/>
              <a:gd name="connsiteX2" fmla="*/ 3482130 w 4524253"/>
              <a:gd name="connsiteY2" fmla="*/ 2558391 h 2568119"/>
              <a:gd name="connsiteX3" fmla="*/ 0 w 4524253"/>
              <a:gd name="connsiteY3" fmla="*/ 2568119 h 2568119"/>
              <a:gd name="connsiteX4" fmla="*/ 0 w 4524253"/>
              <a:gd name="connsiteY4" fmla="*/ 0 h 2568119"/>
              <a:gd name="connsiteX0" fmla="*/ 0 w 4524253"/>
              <a:gd name="connsiteY0" fmla="*/ 0 h 2568119"/>
              <a:gd name="connsiteX1" fmla="*/ 4386802 w 4524253"/>
              <a:gd name="connsiteY1" fmla="*/ 301557 h 2568119"/>
              <a:gd name="connsiteX2" fmla="*/ 3482130 w 4524253"/>
              <a:gd name="connsiteY2" fmla="*/ 2558391 h 2568119"/>
              <a:gd name="connsiteX3" fmla="*/ 0 w 4524253"/>
              <a:gd name="connsiteY3" fmla="*/ 2568119 h 2568119"/>
              <a:gd name="connsiteX4" fmla="*/ 0 w 4524253"/>
              <a:gd name="connsiteY4" fmla="*/ 0 h 2568119"/>
              <a:gd name="connsiteX0" fmla="*/ 0 w 4524253"/>
              <a:gd name="connsiteY0" fmla="*/ 2441 h 2570560"/>
              <a:gd name="connsiteX1" fmla="*/ 4386802 w 4524253"/>
              <a:gd name="connsiteY1" fmla="*/ 303998 h 2570560"/>
              <a:gd name="connsiteX2" fmla="*/ 3482130 w 4524253"/>
              <a:gd name="connsiteY2" fmla="*/ 2560832 h 2570560"/>
              <a:gd name="connsiteX3" fmla="*/ 0 w 4524253"/>
              <a:gd name="connsiteY3" fmla="*/ 2570560 h 2570560"/>
              <a:gd name="connsiteX4" fmla="*/ 0 w 4524253"/>
              <a:gd name="connsiteY4" fmla="*/ 2441 h 2570560"/>
              <a:gd name="connsiteX0" fmla="*/ 0 w 4582140"/>
              <a:gd name="connsiteY0" fmla="*/ 2441 h 2570560"/>
              <a:gd name="connsiteX1" fmla="*/ 4386802 w 4582140"/>
              <a:gd name="connsiteY1" fmla="*/ 303998 h 2570560"/>
              <a:gd name="connsiteX2" fmla="*/ 3482130 w 4582140"/>
              <a:gd name="connsiteY2" fmla="*/ 2560832 h 2570560"/>
              <a:gd name="connsiteX3" fmla="*/ 0 w 4582140"/>
              <a:gd name="connsiteY3" fmla="*/ 2570560 h 2570560"/>
              <a:gd name="connsiteX4" fmla="*/ 0 w 4582140"/>
              <a:gd name="connsiteY4" fmla="*/ 2441 h 2570560"/>
              <a:gd name="connsiteX0" fmla="*/ 846307 w 4582140"/>
              <a:gd name="connsiteY0" fmla="*/ 132016 h 2495854"/>
              <a:gd name="connsiteX1" fmla="*/ 4386802 w 4582140"/>
              <a:gd name="connsiteY1" fmla="*/ 229292 h 2495854"/>
              <a:gd name="connsiteX2" fmla="*/ 3482130 w 4582140"/>
              <a:gd name="connsiteY2" fmla="*/ 2486126 h 2495854"/>
              <a:gd name="connsiteX3" fmla="*/ 0 w 4582140"/>
              <a:gd name="connsiteY3" fmla="*/ 2495854 h 2495854"/>
              <a:gd name="connsiteX4" fmla="*/ 846307 w 4582140"/>
              <a:gd name="connsiteY4" fmla="*/ 132016 h 2495854"/>
              <a:gd name="connsiteX0" fmla="*/ 846307 w 4582140"/>
              <a:gd name="connsiteY0" fmla="*/ 261432 h 2625270"/>
              <a:gd name="connsiteX1" fmla="*/ 4386802 w 4582140"/>
              <a:gd name="connsiteY1" fmla="*/ 358708 h 2625270"/>
              <a:gd name="connsiteX2" fmla="*/ 3482130 w 4582140"/>
              <a:gd name="connsiteY2" fmla="*/ 2615542 h 2625270"/>
              <a:gd name="connsiteX3" fmla="*/ 0 w 4582140"/>
              <a:gd name="connsiteY3" fmla="*/ 2625270 h 2625270"/>
              <a:gd name="connsiteX4" fmla="*/ 846307 w 4582140"/>
              <a:gd name="connsiteY4" fmla="*/ 261432 h 2625270"/>
              <a:gd name="connsiteX0" fmla="*/ 846307 w 4582140"/>
              <a:gd name="connsiteY0" fmla="*/ 261432 h 2625270"/>
              <a:gd name="connsiteX1" fmla="*/ 4386802 w 4582140"/>
              <a:gd name="connsiteY1" fmla="*/ 358708 h 2625270"/>
              <a:gd name="connsiteX2" fmla="*/ 3482130 w 4582140"/>
              <a:gd name="connsiteY2" fmla="*/ 2615542 h 2625270"/>
              <a:gd name="connsiteX3" fmla="*/ 0 w 4582140"/>
              <a:gd name="connsiteY3" fmla="*/ 2625270 h 2625270"/>
              <a:gd name="connsiteX4" fmla="*/ 846307 w 4582140"/>
              <a:gd name="connsiteY4" fmla="*/ 261432 h 2625270"/>
              <a:gd name="connsiteX0" fmla="*/ 858069 w 4593902"/>
              <a:gd name="connsiteY0" fmla="*/ 261432 h 2625270"/>
              <a:gd name="connsiteX1" fmla="*/ 4398564 w 4593902"/>
              <a:gd name="connsiteY1" fmla="*/ 358708 h 2625270"/>
              <a:gd name="connsiteX2" fmla="*/ 3493892 w 4593902"/>
              <a:gd name="connsiteY2" fmla="*/ 2615542 h 2625270"/>
              <a:gd name="connsiteX3" fmla="*/ 11762 w 4593902"/>
              <a:gd name="connsiteY3" fmla="*/ 2625270 h 2625270"/>
              <a:gd name="connsiteX4" fmla="*/ 858069 w 4593902"/>
              <a:gd name="connsiteY4" fmla="*/ 261432 h 2625270"/>
              <a:gd name="connsiteX0" fmla="*/ 682074 w 4602732"/>
              <a:gd name="connsiteY0" fmla="*/ 477022 h 2500392"/>
              <a:gd name="connsiteX1" fmla="*/ 4407394 w 4602732"/>
              <a:gd name="connsiteY1" fmla="*/ 233830 h 2500392"/>
              <a:gd name="connsiteX2" fmla="*/ 3502722 w 4602732"/>
              <a:gd name="connsiteY2" fmla="*/ 2490664 h 2500392"/>
              <a:gd name="connsiteX3" fmla="*/ 20592 w 4602732"/>
              <a:gd name="connsiteY3" fmla="*/ 2500392 h 2500392"/>
              <a:gd name="connsiteX4" fmla="*/ 682074 w 4602732"/>
              <a:gd name="connsiteY4" fmla="*/ 477022 h 2500392"/>
              <a:gd name="connsiteX0" fmla="*/ 682074 w 4438064"/>
              <a:gd name="connsiteY0" fmla="*/ 637716 h 2661086"/>
              <a:gd name="connsiteX1" fmla="*/ 4203113 w 4438064"/>
              <a:gd name="connsiteY1" fmla="*/ 190243 h 2661086"/>
              <a:gd name="connsiteX2" fmla="*/ 3502722 w 4438064"/>
              <a:gd name="connsiteY2" fmla="*/ 2651358 h 2661086"/>
              <a:gd name="connsiteX3" fmla="*/ 20592 w 4438064"/>
              <a:gd name="connsiteY3" fmla="*/ 2661086 h 2661086"/>
              <a:gd name="connsiteX4" fmla="*/ 682074 w 4438064"/>
              <a:gd name="connsiteY4" fmla="*/ 637716 h 2661086"/>
              <a:gd name="connsiteX0" fmla="*/ 682074 w 4438064"/>
              <a:gd name="connsiteY0" fmla="*/ 722098 h 2745468"/>
              <a:gd name="connsiteX1" fmla="*/ 4203113 w 4438064"/>
              <a:gd name="connsiteY1" fmla="*/ 274625 h 2745468"/>
              <a:gd name="connsiteX2" fmla="*/ 3502722 w 4438064"/>
              <a:gd name="connsiteY2" fmla="*/ 2735740 h 2745468"/>
              <a:gd name="connsiteX3" fmla="*/ 20592 w 4438064"/>
              <a:gd name="connsiteY3" fmla="*/ 2745468 h 2745468"/>
              <a:gd name="connsiteX4" fmla="*/ 682074 w 4438064"/>
              <a:gd name="connsiteY4" fmla="*/ 722098 h 2745468"/>
              <a:gd name="connsiteX0" fmla="*/ 727458 w 4434809"/>
              <a:gd name="connsiteY0" fmla="*/ 667817 h 2759280"/>
              <a:gd name="connsiteX1" fmla="*/ 4199858 w 4434809"/>
              <a:gd name="connsiteY1" fmla="*/ 288437 h 2759280"/>
              <a:gd name="connsiteX2" fmla="*/ 3499467 w 4434809"/>
              <a:gd name="connsiteY2" fmla="*/ 2749552 h 2759280"/>
              <a:gd name="connsiteX3" fmla="*/ 17337 w 4434809"/>
              <a:gd name="connsiteY3" fmla="*/ 2759280 h 2759280"/>
              <a:gd name="connsiteX4" fmla="*/ 727458 w 4434809"/>
              <a:gd name="connsiteY4" fmla="*/ 667817 h 2759280"/>
              <a:gd name="connsiteX0" fmla="*/ 727458 w 4434809"/>
              <a:gd name="connsiteY0" fmla="*/ 678993 h 2770456"/>
              <a:gd name="connsiteX1" fmla="*/ 4199858 w 4434809"/>
              <a:gd name="connsiteY1" fmla="*/ 299613 h 2770456"/>
              <a:gd name="connsiteX2" fmla="*/ 3499467 w 4434809"/>
              <a:gd name="connsiteY2" fmla="*/ 2760728 h 2770456"/>
              <a:gd name="connsiteX3" fmla="*/ 17337 w 4434809"/>
              <a:gd name="connsiteY3" fmla="*/ 2770456 h 2770456"/>
              <a:gd name="connsiteX4" fmla="*/ 727458 w 4434809"/>
              <a:gd name="connsiteY4" fmla="*/ 678993 h 2770456"/>
              <a:gd name="connsiteX0" fmla="*/ 728003 w 4435354"/>
              <a:gd name="connsiteY0" fmla="*/ 678993 h 2770456"/>
              <a:gd name="connsiteX1" fmla="*/ 4200403 w 4435354"/>
              <a:gd name="connsiteY1" fmla="*/ 299613 h 2770456"/>
              <a:gd name="connsiteX2" fmla="*/ 3500012 w 4435354"/>
              <a:gd name="connsiteY2" fmla="*/ 2760728 h 2770456"/>
              <a:gd name="connsiteX3" fmla="*/ 17882 w 4435354"/>
              <a:gd name="connsiteY3" fmla="*/ 2770456 h 2770456"/>
              <a:gd name="connsiteX4" fmla="*/ 728003 w 4435354"/>
              <a:gd name="connsiteY4" fmla="*/ 678993 h 277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354" h="2770456">
                <a:moveTo>
                  <a:pt x="728003" y="678993"/>
                </a:moveTo>
                <a:cubicBezTo>
                  <a:pt x="1217503" y="302857"/>
                  <a:pt x="3078605" y="-404021"/>
                  <a:pt x="4200403" y="299613"/>
                </a:cubicBezTo>
                <a:cubicBezTo>
                  <a:pt x="4725697" y="711423"/>
                  <a:pt x="4317135" y="2008450"/>
                  <a:pt x="3500012" y="2760728"/>
                </a:cubicBezTo>
                <a:lnTo>
                  <a:pt x="17882" y="2770456"/>
                </a:lnTo>
                <a:cubicBezTo>
                  <a:pt x="-59940" y="1904689"/>
                  <a:pt x="105432" y="1175110"/>
                  <a:pt x="728003" y="6789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462E1AC-102F-93EA-95AD-79C079A3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269" y="1538294"/>
            <a:ext cx="5106573" cy="553625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69AA2DA-C150-F822-AE32-D69A7D8E7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01440"/>
            <a:ext cx="12192000" cy="29565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FA1B7B-60BA-43BE-8D01-2363AD3B3088}"/>
              </a:ext>
            </a:extLst>
          </p:cNvPr>
          <p:cNvSpPr/>
          <p:nvPr/>
        </p:nvSpPr>
        <p:spPr>
          <a:xfrm rot="18900000">
            <a:off x="10389193" y="1974724"/>
            <a:ext cx="287392" cy="287392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1DBDF31-ABDA-4109-A495-C2B2A6E164CC}"/>
              </a:ext>
            </a:extLst>
          </p:cNvPr>
          <p:cNvSpPr/>
          <p:nvPr/>
        </p:nvSpPr>
        <p:spPr>
          <a:xfrm rot="18900000">
            <a:off x="1114523" y="476846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9374AEB-ABBC-4DB8-8E0D-BF0E3C2E13B2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CDA8EA77-4DEB-4A07-B095-6820B27F3367}"/>
              </a:ext>
            </a:extLst>
          </p:cNvPr>
          <p:cNvSpPr/>
          <p:nvPr/>
        </p:nvSpPr>
        <p:spPr>
          <a:xfrm rot="18900000">
            <a:off x="9253096" y="652527"/>
            <a:ext cx="203125" cy="203125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C7C44CA3-9117-4AA5-81FD-6B56BA9C2CE0}"/>
              </a:ext>
            </a:extLst>
          </p:cNvPr>
          <p:cNvSpPr/>
          <p:nvPr/>
        </p:nvSpPr>
        <p:spPr>
          <a:xfrm rot="18900000">
            <a:off x="718099" y="2066220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5831226-0C75-4B50-BD79-E5BFD54003B8}"/>
              </a:ext>
            </a:extLst>
          </p:cNvPr>
          <p:cNvSpPr/>
          <p:nvPr/>
        </p:nvSpPr>
        <p:spPr>
          <a:xfrm rot="18900000">
            <a:off x="11107517" y="863726"/>
            <a:ext cx="461959" cy="461959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F8050-954E-4A4A-A78F-868308EB3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8601" y="2352961"/>
            <a:ext cx="4561900" cy="144655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4000" b="1" dirty="0">
                <a:solidFill>
                  <a:srgbClr val="7030A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تجربه نو</a:t>
            </a:r>
          </a:p>
          <a:p>
            <a:pPr algn="r" rtl="1"/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تجربه نو ،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تمهيدي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است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زندگي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تنفس در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فضاي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ديني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انقلابي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آنها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كه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تجربه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زيستن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در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چنين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فضايي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را ندارند.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E795F-1145-DB95-7E63-FB26FAA9028C}"/>
              </a:ext>
            </a:extLst>
          </p:cNvPr>
          <p:cNvSpPr txBox="1"/>
          <p:nvPr/>
        </p:nvSpPr>
        <p:spPr>
          <a:xfrm>
            <a:off x="2693710" y="-30244"/>
            <a:ext cx="30267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16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smellah 3" pitchFamily="2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4CE805-880C-E8F0-3E3B-9858D72CB22E}"/>
              </a:ext>
            </a:extLst>
          </p:cNvPr>
          <p:cNvGrpSpPr/>
          <p:nvPr/>
        </p:nvGrpSpPr>
        <p:grpSpPr>
          <a:xfrm>
            <a:off x="4727547" y="4440025"/>
            <a:ext cx="178700" cy="1564849"/>
            <a:chOff x="4727547" y="4440025"/>
            <a:chExt cx="178700" cy="156484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6B29CAE-DE38-134D-D9C6-71B023B270A2}"/>
                </a:ext>
              </a:extLst>
            </p:cNvPr>
            <p:cNvSpPr/>
            <p:nvPr/>
          </p:nvSpPr>
          <p:spPr>
            <a:xfrm>
              <a:off x="4798247" y="4440025"/>
              <a:ext cx="108000" cy="156484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B5E0A0-25CA-11C9-67D4-CDAA64C46713}"/>
                </a:ext>
              </a:extLst>
            </p:cNvPr>
            <p:cNvSpPr/>
            <p:nvPr/>
          </p:nvSpPr>
          <p:spPr>
            <a:xfrm>
              <a:off x="4727547" y="4440025"/>
              <a:ext cx="36000" cy="156484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DE5A78-C4B1-3322-F33C-C31584E4C1B8}"/>
              </a:ext>
            </a:extLst>
          </p:cNvPr>
          <p:cNvSpPr txBox="1"/>
          <p:nvPr/>
        </p:nvSpPr>
        <p:spPr>
          <a:xfrm>
            <a:off x="1484942" y="4661494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A42052"/>
                </a:solidFill>
                <a:latin typeface="Vazir" panose="020B0603030804020204" pitchFamily="34" charset="-78"/>
                <a:cs typeface="B Titr" panose="00000700000000000000" pitchFamily="2" charset="-78"/>
              </a:rPr>
              <a:t>موسسه نسیم مهر نصف جهان</a:t>
            </a:r>
            <a:endParaRPr lang="en-US" sz="2400" b="1" dirty="0">
              <a:solidFill>
                <a:srgbClr val="A42052"/>
              </a:solidFill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1181B-2C40-589F-3A5B-E32DBCF3610B}"/>
              </a:ext>
            </a:extLst>
          </p:cNvPr>
          <p:cNvSpPr txBox="1"/>
          <p:nvPr/>
        </p:nvSpPr>
        <p:spPr>
          <a:xfrm>
            <a:off x="1803940" y="5321740"/>
            <a:ext cx="283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 Zar" panose="00000400000000000000" pitchFamily="2" charset="-78"/>
              </a:rPr>
              <a:t>ارائه دهنده</a:t>
            </a: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: </a:t>
            </a:r>
            <a:r>
              <a:rPr lang="fa-IR" sz="2400" b="1" dirty="0">
                <a:latin typeface="Vazir" panose="020B0603030804020204" pitchFamily="34" charset="-78"/>
                <a:cs typeface="B Zar" panose="00000400000000000000" pitchFamily="2" charset="-78"/>
              </a:rPr>
              <a:t>فاطمه رهبر</a:t>
            </a:r>
            <a:endParaRPr lang="en-US" sz="2400" b="1" dirty="0">
              <a:latin typeface="Vazir" panose="020B0603030804020204" pitchFamily="34" charset="-78"/>
              <a:cs typeface="B Zar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B6BBD-548A-9B0A-E112-E38D95B79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1" y="686365"/>
            <a:ext cx="1104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0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A198C49-BB4C-27C5-9E9F-DB0EA253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03847" y="1013411"/>
            <a:ext cx="4321560" cy="5432162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7F51DBBD-DCEC-EC7D-2612-87D236FCB410}"/>
              </a:ext>
            </a:extLst>
          </p:cNvPr>
          <p:cNvSpPr/>
          <p:nvPr/>
        </p:nvSpPr>
        <p:spPr>
          <a:xfrm rot="18900000">
            <a:off x="11061876" y="1561013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D44C9BE-53D7-244D-485B-6B9C66B85862}"/>
              </a:ext>
            </a:extLst>
          </p:cNvPr>
          <p:cNvSpPr/>
          <p:nvPr/>
        </p:nvSpPr>
        <p:spPr>
          <a:xfrm rot="18900000">
            <a:off x="11339413" y="629773"/>
            <a:ext cx="469325" cy="469325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ACE03B-6D71-E2FD-613C-EEAE427BD6A3}"/>
              </a:ext>
            </a:extLst>
          </p:cNvPr>
          <p:cNvSpPr/>
          <p:nvPr/>
        </p:nvSpPr>
        <p:spPr>
          <a:xfrm rot="18900000">
            <a:off x="197807" y="202147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FC9EA0-3A22-96DF-E6C9-34610E64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10265"/>
              </p:ext>
            </p:extLst>
          </p:nvPr>
        </p:nvGraphicFramePr>
        <p:xfrm>
          <a:off x="4188498" y="1004675"/>
          <a:ext cx="7053714" cy="4839914"/>
        </p:xfrm>
        <a:graphic>
          <a:graphicData uri="http://schemas.openxmlformats.org/drawingml/2006/table">
            <a:tbl>
              <a:tblPr rtl="1" firstRow="1" firstCol="1" bandRow="1"/>
              <a:tblGrid>
                <a:gridCol w="1123807">
                  <a:extLst>
                    <a:ext uri="{9D8B030D-6E8A-4147-A177-3AD203B41FA5}">
                      <a16:colId xmlns:a16="http://schemas.microsoft.com/office/drawing/2014/main" val="3027024821"/>
                    </a:ext>
                  </a:extLst>
                </a:gridCol>
                <a:gridCol w="2249168">
                  <a:extLst>
                    <a:ext uri="{9D8B030D-6E8A-4147-A177-3AD203B41FA5}">
                      <a16:colId xmlns:a16="http://schemas.microsoft.com/office/drawing/2014/main" val="2114856678"/>
                    </a:ext>
                  </a:extLst>
                </a:gridCol>
                <a:gridCol w="2249168">
                  <a:extLst>
                    <a:ext uri="{9D8B030D-6E8A-4147-A177-3AD203B41FA5}">
                      <a16:colId xmlns:a16="http://schemas.microsoft.com/office/drawing/2014/main" val="3568783278"/>
                    </a:ext>
                  </a:extLst>
                </a:gridCol>
                <a:gridCol w="1002566">
                  <a:extLst>
                    <a:ext uri="{9D8B030D-6E8A-4147-A177-3AD203B41FA5}">
                      <a16:colId xmlns:a16="http://schemas.microsoft.com/office/drawing/2014/main" val="3638454794"/>
                    </a:ext>
                  </a:extLst>
                </a:gridCol>
                <a:gridCol w="429005">
                  <a:extLst>
                    <a:ext uri="{9D8B030D-6E8A-4147-A177-3AD203B41FA5}">
                      <a16:colId xmlns:a16="http://schemas.microsoft.com/office/drawing/2014/main" val="1282254904"/>
                    </a:ext>
                  </a:extLst>
                </a:gridCol>
              </a:tblGrid>
              <a:tr h="15404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سفر عشق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اعتکاف/ راهیان نور/راهیان پیش</a:t>
                      </a: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ر</a:t>
                      </a: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فت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ارسال گزارش 5تصويري براي دبير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733308"/>
                  </a:ext>
                </a:extLst>
              </a:tr>
              <a:tr h="366609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پاتوق نوجوان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پاتوق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فانوس / دختران آسمان / باران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شرکت در 5 جلسه هفتگی در يكي از اين سه پاتوق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73957"/>
                  </a:ext>
                </a:extLst>
              </a:tr>
              <a:tr h="1099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هيئت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فدائيان حسين/ انصارالحسين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93869"/>
                  </a:ext>
                </a:extLst>
              </a:tr>
              <a:tr h="18330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مسئوليت اجتماعي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حاشيه شهر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خيريه هاي حاشيه شهر/ اردوي جهادي/خادمياران رضوي/شيرخوارگاه/ /آسايشگاه معلولان/ كميته امداد/ بهزيستي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ارسال گزارش 5تصويري متفاوت از فعالیت خودش براي دبير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66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41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E7734A6-762A-6E44-906B-30FD7E41EA2F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3D2CDFB-E185-804D-BC8B-03FE5EB4C9FC}"/>
              </a:ext>
            </a:extLst>
          </p:cNvPr>
          <p:cNvSpPr/>
          <p:nvPr/>
        </p:nvSpPr>
        <p:spPr>
          <a:xfrm>
            <a:off x="515938" y="1"/>
            <a:ext cx="11160124" cy="6858000"/>
          </a:xfrm>
          <a:custGeom>
            <a:avLst/>
            <a:gdLst>
              <a:gd name="connsiteX0" fmla="*/ 3395909 w 11160124"/>
              <a:gd name="connsiteY0" fmla="*/ 0 h 6858000"/>
              <a:gd name="connsiteX1" fmla="*/ 7764216 w 11160124"/>
              <a:gd name="connsiteY1" fmla="*/ 0 h 6858000"/>
              <a:gd name="connsiteX2" fmla="*/ 7999250 w 11160124"/>
              <a:gd name="connsiteY2" fmla="*/ 106257 h 6858000"/>
              <a:gd name="connsiteX3" fmla="*/ 11160124 w 11160124"/>
              <a:gd name="connsiteY3" fmla="*/ 5136064 h 6858000"/>
              <a:gd name="connsiteX4" fmla="*/ 10909255 w 11160124"/>
              <a:gd name="connsiteY4" fmla="*/ 6795404 h 6858000"/>
              <a:gd name="connsiteX5" fmla="*/ 10888075 w 11160124"/>
              <a:gd name="connsiteY5" fmla="*/ 6858000 h 6858000"/>
              <a:gd name="connsiteX6" fmla="*/ 272049 w 11160124"/>
              <a:gd name="connsiteY6" fmla="*/ 6858000 h 6858000"/>
              <a:gd name="connsiteX7" fmla="*/ 250869 w 11160124"/>
              <a:gd name="connsiteY7" fmla="*/ 6795404 h 6858000"/>
              <a:gd name="connsiteX8" fmla="*/ 0 w 11160124"/>
              <a:gd name="connsiteY8" fmla="*/ 5136064 h 6858000"/>
              <a:gd name="connsiteX9" fmla="*/ 3160875 w 11160124"/>
              <a:gd name="connsiteY9" fmla="*/ 106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0124" h="6858000">
                <a:moveTo>
                  <a:pt x="3395909" y="0"/>
                </a:moveTo>
                <a:lnTo>
                  <a:pt x="7764216" y="0"/>
                </a:lnTo>
                <a:lnTo>
                  <a:pt x="7999250" y="106257"/>
                </a:lnTo>
                <a:cubicBezTo>
                  <a:pt x="9869509" y="1007440"/>
                  <a:pt x="11160124" y="2921033"/>
                  <a:pt x="11160124" y="5136064"/>
                </a:cubicBezTo>
                <a:cubicBezTo>
                  <a:pt x="11160124" y="5713899"/>
                  <a:pt x="11072294" y="6271219"/>
                  <a:pt x="10909255" y="6795404"/>
                </a:cubicBezTo>
                <a:lnTo>
                  <a:pt x="10888075" y="6858000"/>
                </a:lnTo>
                <a:lnTo>
                  <a:pt x="272049" y="6858000"/>
                </a:lnTo>
                <a:lnTo>
                  <a:pt x="250869" y="6795404"/>
                </a:lnTo>
                <a:cubicBezTo>
                  <a:pt x="87830" y="6271219"/>
                  <a:pt x="0" y="5713899"/>
                  <a:pt x="0" y="5136064"/>
                </a:cubicBezTo>
                <a:cubicBezTo>
                  <a:pt x="0" y="2921033"/>
                  <a:pt x="1290615" y="1007440"/>
                  <a:pt x="3160875" y="106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38F8040-6D27-FE45-B0EF-4BD51A952623}"/>
              </a:ext>
            </a:extLst>
          </p:cNvPr>
          <p:cNvSpPr/>
          <p:nvPr/>
        </p:nvSpPr>
        <p:spPr>
          <a:xfrm>
            <a:off x="2397271" y="1667104"/>
            <a:ext cx="7335658" cy="5232296"/>
          </a:xfrm>
          <a:custGeom>
            <a:avLst/>
            <a:gdLst>
              <a:gd name="connsiteX0" fmla="*/ 4037012 w 8074024"/>
              <a:gd name="connsiteY0" fmla="*/ 0 h 5758948"/>
              <a:gd name="connsiteX1" fmla="*/ 8074024 w 8074024"/>
              <a:gd name="connsiteY1" fmla="*/ 4037012 h 5758948"/>
              <a:gd name="connsiteX2" fmla="*/ 7756776 w 8074024"/>
              <a:gd name="connsiteY2" fmla="*/ 5608399 h 5758948"/>
              <a:gd name="connsiteX3" fmla="*/ 7684252 w 8074024"/>
              <a:gd name="connsiteY3" fmla="*/ 5758948 h 5758948"/>
              <a:gd name="connsiteX4" fmla="*/ 389772 w 8074024"/>
              <a:gd name="connsiteY4" fmla="*/ 5758948 h 5758948"/>
              <a:gd name="connsiteX5" fmla="*/ 317249 w 8074024"/>
              <a:gd name="connsiteY5" fmla="*/ 5608399 h 5758948"/>
              <a:gd name="connsiteX6" fmla="*/ 0 w 8074024"/>
              <a:gd name="connsiteY6" fmla="*/ 4037012 h 5758948"/>
              <a:gd name="connsiteX7" fmla="*/ 4037012 w 8074024"/>
              <a:gd name="connsiteY7" fmla="*/ 0 h 57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4024" h="5758948">
                <a:moveTo>
                  <a:pt x="4037012" y="0"/>
                </a:moveTo>
                <a:cubicBezTo>
                  <a:pt x="6266592" y="0"/>
                  <a:pt x="8074024" y="1807432"/>
                  <a:pt x="8074024" y="4037012"/>
                </a:cubicBezTo>
                <a:cubicBezTo>
                  <a:pt x="8074024" y="4594407"/>
                  <a:pt x="7961060" y="5125418"/>
                  <a:pt x="7756776" y="5608399"/>
                </a:cubicBezTo>
                <a:lnTo>
                  <a:pt x="7684252" y="5758948"/>
                </a:lnTo>
                <a:lnTo>
                  <a:pt x="389772" y="5758948"/>
                </a:lnTo>
                <a:lnTo>
                  <a:pt x="317249" y="5608399"/>
                </a:lnTo>
                <a:cubicBezTo>
                  <a:pt x="112965" y="5125418"/>
                  <a:pt x="0" y="4594407"/>
                  <a:pt x="0" y="4037012"/>
                </a:cubicBezTo>
                <a:cubicBezTo>
                  <a:pt x="0" y="1807432"/>
                  <a:pt x="1807432" y="0"/>
                  <a:pt x="4037012" y="0"/>
                </a:cubicBezTo>
                <a:close/>
              </a:path>
            </a:pathLst>
          </a:custGeom>
          <a:solidFill>
            <a:srgbClr val="D8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E25772-50CE-5546-8E38-8D77590F51E2}"/>
              </a:ext>
            </a:extLst>
          </p:cNvPr>
          <p:cNvSpPr/>
          <p:nvPr/>
        </p:nvSpPr>
        <p:spPr>
          <a:xfrm>
            <a:off x="3984438" y="3223371"/>
            <a:ext cx="4223124" cy="42231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B4A40-5A52-D044-9101-D3DEDAF06439}"/>
              </a:ext>
            </a:extLst>
          </p:cNvPr>
          <p:cNvSpPr txBox="1"/>
          <p:nvPr/>
        </p:nvSpPr>
        <p:spPr>
          <a:xfrm>
            <a:off x="3567040" y="2418670"/>
            <a:ext cx="50579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نکات :</a:t>
            </a:r>
            <a:endParaRPr lang="en-ID" sz="3200" b="1"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84811-D1DA-84D1-A926-7DEB4E04DAD7}"/>
              </a:ext>
            </a:extLst>
          </p:cNvPr>
          <p:cNvGrpSpPr/>
          <p:nvPr/>
        </p:nvGrpSpPr>
        <p:grpSpPr>
          <a:xfrm>
            <a:off x="7434855" y="614309"/>
            <a:ext cx="2208253" cy="1347312"/>
            <a:chOff x="7434855" y="614309"/>
            <a:chExt cx="2208253" cy="13473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9DDDE-44BF-5546-9F4A-6B7575DE8992}"/>
                </a:ext>
              </a:extLst>
            </p:cNvPr>
            <p:cNvSpPr txBox="1"/>
            <p:nvPr/>
          </p:nvSpPr>
          <p:spPr>
            <a:xfrm>
              <a:off x="7437407" y="614309"/>
              <a:ext cx="220314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نکته  اول</a:t>
              </a:r>
              <a:endParaRPr lang="en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0642FD-4FBB-0543-A246-BD8A8F1927ED}"/>
                </a:ext>
              </a:extLst>
            </p:cNvPr>
            <p:cNvSpPr txBox="1"/>
            <p:nvPr/>
          </p:nvSpPr>
          <p:spPr>
            <a:xfrm>
              <a:off x="7434855" y="1061375"/>
              <a:ext cx="2208253" cy="9002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انتخاب مورد دلخواه از موارد پیشنهادی و انجام آن طبق استاندارد و تایید استاد مربوطه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Open Sans" panose="020B0606030504020204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4AFF3F-B5C8-1FB0-E621-784340EA4A0F}"/>
              </a:ext>
            </a:extLst>
          </p:cNvPr>
          <p:cNvGrpSpPr/>
          <p:nvPr/>
        </p:nvGrpSpPr>
        <p:grpSpPr>
          <a:xfrm>
            <a:off x="2511902" y="614687"/>
            <a:ext cx="2208253" cy="1070314"/>
            <a:chOff x="2511902" y="614687"/>
            <a:chExt cx="2208253" cy="10703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B066FD-B72E-A647-8BEA-A199D5DFE43A}"/>
                </a:ext>
              </a:extLst>
            </p:cNvPr>
            <p:cNvSpPr txBox="1"/>
            <p:nvPr/>
          </p:nvSpPr>
          <p:spPr>
            <a:xfrm>
              <a:off x="2514454" y="614687"/>
              <a:ext cx="220314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نکته دوم</a:t>
              </a:r>
              <a:endParaRPr lang="en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346627-0ABD-184C-A4EE-368012167A58}"/>
                </a:ext>
              </a:extLst>
            </p:cNvPr>
            <p:cNvSpPr txBox="1"/>
            <p:nvPr/>
          </p:nvSpPr>
          <p:spPr>
            <a:xfrm>
              <a:off x="2511902" y="1061753"/>
              <a:ext cx="2208253" cy="623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حضور والدین در دو جلسه آموزشی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Open Sans" panose="020B0606030504020204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082A5F-F369-7D1B-27A1-60FED6868D44}"/>
              </a:ext>
            </a:extLst>
          </p:cNvPr>
          <p:cNvGrpSpPr/>
          <p:nvPr/>
        </p:nvGrpSpPr>
        <p:grpSpPr>
          <a:xfrm>
            <a:off x="8921935" y="2484925"/>
            <a:ext cx="2208253" cy="1070314"/>
            <a:chOff x="8921935" y="2484925"/>
            <a:chExt cx="2208253" cy="10703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16F40E-B2C9-DB47-9619-FEDEB61D2CBC}"/>
                </a:ext>
              </a:extLst>
            </p:cNvPr>
            <p:cNvSpPr txBox="1"/>
            <p:nvPr/>
          </p:nvSpPr>
          <p:spPr>
            <a:xfrm>
              <a:off x="8924487" y="2484925"/>
              <a:ext cx="220314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نکته سوم </a:t>
              </a:r>
              <a:endParaRPr lang="en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9D8B3D-2DCF-0742-A95A-1B5E9EF099A2}"/>
                </a:ext>
              </a:extLst>
            </p:cNvPr>
            <p:cNvSpPr txBox="1"/>
            <p:nvPr/>
          </p:nvSpPr>
          <p:spPr>
            <a:xfrm>
              <a:off x="8921935" y="2931991"/>
              <a:ext cx="2208253" cy="623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اخذ حداقل 80 درصد امتیاز جهت صدور گواهی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Open Sans" panose="020B0606030504020204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9C8307-D811-91CB-9478-DDDFE4A7B692}"/>
              </a:ext>
            </a:extLst>
          </p:cNvPr>
          <p:cNvGrpSpPr/>
          <p:nvPr/>
        </p:nvGrpSpPr>
        <p:grpSpPr>
          <a:xfrm>
            <a:off x="979443" y="2485303"/>
            <a:ext cx="2208253" cy="793315"/>
            <a:chOff x="979443" y="2485303"/>
            <a:chExt cx="2208253" cy="793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7F7352-E01D-EB41-AF63-ED1CED8DA16E}"/>
                </a:ext>
              </a:extLst>
            </p:cNvPr>
            <p:cNvSpPr txBox="1"/>
            <p:nvPr/>
          </p:nvSpPr>
          <p:spPr>
            <a:xfrm>
              <a:off x="981995" y="2485303"/>
              <a:ext cx="220314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نکته چهارم</a:t>
              </a:r>
              <a:endParaRPr lang="en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0010A0-0945-F84E-95B7-D9883DE6C771}"/>
                </a:ext>
              </a:extLst>
            </p:cNvPr>
            <p:cNvSpPr txBox="1"/>
            <p:nvPr/>
          </p:nvSpPr>
          <p:spPr>
            <a:xfrm>
              <a:off x="979443" y="2932369"/>
              <a:ext cx="2208253" cy="34624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برگزاری کلاس ها </a:t>
              </a:r>
              <a:r>
                <a:rPr lang="fa-IR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بصورت</a:t>
              </a: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 فردی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Open Sans" panose="020B0606030504020204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565630-5C4E-BFF3-C8F8-ADDBE06A50C1}"/>
              </a:ext>
            </a:extLst>
          </p:cNvPr>
          <p:cNvGrpSpPr/>
          <p:nvPr/>
        </p:nvGrpSpPr>
        <p:grpSpPr>
          <a:xfrm>
            <a:off x="9600130" y="4355540"/>
            <a:ext cx="2208253" cy="1070314"/>
            <a:chOff x="9600130" y="4355540"/>
            <a:chExt cx="2208253" cy="10703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D69E1E-DA08-A14A-88C7-ED70995BDD70}"/>
                </a:ext>
              </a:extLst>
            </p:cNvPr>
            <p:cNvSpPr txBox="1"/>
            <p:nvPr/>
          </p:nvSpPr>
          <p:spPr>
            <a:xfrm>
              <a:off x="9602682" y="4355540"/>
              <a:ext cx="220314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نکته پنجم  </a:t>
              </a:r>
              <a:endParaRPr lang="en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B33C2A-061D-FC4C-B4FB-AB8BB5C2B911}"/>
                </a:ext>
              </a:extLst>
            </p:cNvPr>
            <p:cNvSpPr txBox="1"/>
            <p:nvPr/>
          </p:nvSpPr>
          <p:spPr>
            <a:xfrm>
              <a:off x="9600130" y="4802606"/>
              <a:ext cx="2208253" cy="623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 حذف از دوره در صورت عدم احراز موفقیت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Open Sans" panose="020B0606030504020204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25A4FF-58E2-549C-9450-9BC22ED6CE3C}"/>
              </a:ext>
            </a:extLst>
          </p:cNvPr>
          <p:cNvGrpSpPr/>
          <p:nvPr/>
        </p:nvGrpSpPr>
        <p:grpSpPr>
          <a:xfrm>
            <a:off x="346643" y="4355918"/>
            <a:ext cx="2208253" cy="1070314"/>
            <a:chOff x="346643" y="4355918"/>
            <a:chExt cx="2208253" cy="10703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3B84A7-6D1B-7946-8736-0798731704C9}"/>
                </a:ext>
              </a:extLst>
            </p:cNvPr>
            <p:cNvSpPr txBox="1"/>
            <p:nvPr/>
          </p:nvSpPr>
          <p:spPr>
            <a:xfrm>
              <a:off x="349195" y="4355918"/>
              <a:ext cx="220314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مرحله ششم</a:t>
              </a:r>
              <a:endParaRPr lang="en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ABDB-A0BD-9F42-85AC-938068405ED4}"/>
                </a:ext>
              </a:extLst>
            </p:cNvPr>
            <p:cNvSpPr txBox="1"/>
            <p:nvPr/>
          </p:nvSpPr>
          <p:spPr>
            <a:xfrm>
              <a:off x="346643" y="4802984"/>
              <a:ext cx="2208253" cy="623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azir" panose="020B0603030804020204" pitchFamily="34" charset="-78"/>
                  <a:ea typeface="Open Sans" panose="020B0606030504020204" pitchFamily="34" charset="0"/>
                  <a:cs typeface="Vazir" panose="020B0603030804020204" pitchFamily="34" charset="-78"/>
                </a:rPr>
                <a:t>نظر سنجی در جلسه حضوری و اهدای یادبود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Open Sans" panose="020B0606030504020204" pitchFamily="34" charset="0"/>
                <a:cs typeface="Vazir" panose="020B0603030804020204" pitchFamily="34" charset="-78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0774019-6797-2D2A-C8AA-DA0932FCF125}"/>
              </a:ext>
            </a:extLst>
          </p:cNvPr>
          <p:cNvSpPr/>
          <p:nvPr/>
        </p:nvSpPr>
        <p:spPr>
          <a:xfrm rot="18900000">
            <a:off x="1114523" y="476846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C2B96B-FCEC-BB00-419C-C1A49DB9211E}"/>
              </a:ext>
            </a:extLst>
          </p:cNvPr>
          <p:cNvSpPr/>
          <p:nvPr/>
        </p:nvSpPr>
        <p:spPr>
          <a:xfrm rot="18900000">
            <a:off x="1317884" y="500127"/>
            <a:ext cx="277340" cy="2773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E8E1B32-676B-440A-D498-F90D9FBC45E1}"/>
              </a:ext>
            </a:extLst>
          </p:cNvPr>
          <p:cNvSpPr/>
          <p:nvPr/>
        </p:nvSpPr>
        <p:spPr>
          <a:xfrm rot="18900000">
            <a:off x="718099" y="2066220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557B9F-19FD-CB7A-502C-55F754F64A37}"/>
              </a:ext>
            </a:extLst>
          </p:cNvPr>
          <p:cNvSpPr/>
          <p:nvPr/>
        </p:nvSpPr>
        <p:spPr>
          <a:xfrm rot="18900000">
            <a:off x="11107517" y="863726"/>
            <a:ext cx="461959" cy="461959"/>
          </a:xfrm>
          <a:prstGeom prst="ellipse">
            <a:avLst/>
          </a:prstGeom>
          <a:solidFill>
            <a:srgbClr val="67B5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72A99F3-3DEE-7DB8-C2D8-60266EA3352D}"/>
              </a:ext>
            </a:extLst>
          </p:cNvPr>
          <p:cNvSpPr/>
          <p:nvPr/>
        </p:nvSpPr>
        <p:spPr>
          <a:xfrm rot="18900000">
            <a:off x="403142" y="1302711"/>
            <a:ext cx="287392" cy="287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903CA4-E86C-CE4C-F23C-0F8DC5D830E5}"/>
              </a:ext>
            </a:extLst>
          </p:cNvPr>
          <p:cNvGrpSpPr/>
          <p:nvPr/>
        </p:nvGrpSpPr>
        <p:grpSpPr>
          <a:xfrm>
            <a:off x="4294888" y="4323150"/>
            <a:ext cx="3602224" cy="1942333"/>
            <a:chOff x="4294888" y="4323150"/>
            <a:chExt cx="3602224" cy="19423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3531D0-D539-5C4C-A681-A8A81FB667D9}"/>
                </a:ext>
              </a:extLst>
            </p:cNvPr>
            <p:cNvGrpSpPr/>
            <p:nvPr/>
          </p:nvGrpSpPr>
          <p:grpSpPr>
            <a:xfrm>
              <a:off x="4294888" y="4323150"/>
              <a:ext cx="3602224" cy="1942333"/>
              <a:chOff x="2568573" y="1888804"/>
              <a:chExt cx="7078346" cy="381667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44DCC71-8075-204B-A707-8B5E5E343149}"/>
                  </a:ext>
                </a:extLst>
              </p:cNvPr>
              <p:cNvSpPr/>
              <p:nvPr/>
            </p:nvSpPr>
            <p:spPr>
              <a:xfrm>
                <a:off x="3452813" y="1888804"/>
                <a:ext cx="5307330" cy="3504251"/>
              </a:xfrm>
              <a:custGeom>
                <a:avLst/>
                <a:gdLst>
                  <a:gd name="connsiteX0" fmla="*/ 144180 w 5307330"/>
                  <a:gd name="connsiteY0" fmla="*/ 0 h 3504251"/>
                  <a:gd name="connsiteX1" fmla="*/ 5163150 w 5307330"/>
                  <a:gd name="connsiteY1" fmla="*/ 0 h 3504251"/>
                  <a:gd name="connsiteX2" fmla="*/ 5307330 w 5307330"/>
                  <a:gd name="connsiteY2" fmla="*/ 144180 h 3504251"/>
                  <a:gd name="connsiteX3" fmla="*/ 5307330 w 5307330"/>
                  <a:gd name="connsiteY3" fmla="*/ 3504251 h 3504251"/>
                  <a:gd name="connsiteX4" fmla="*/ 0 w 5307330"/>
                  <a:gd name="connsiteY4" fmla="*/ 3504251 h 3504251"/>
                  <a:gd name="connsiteX5" fmla="*/ 0 w 5307330"/>
                  <a:gd name="connsiteY5" fmla="*/ 144180 h 3504251"/>
                  <a:gd name="connsiteX6" fmla="*/ 144180 w 5307330"/>
                  <a:gd name="connsiteY6" fmla="*/ 0 h 350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330" h="3504251">
                    <a:moveTo>
                      <a:pt x="144180" y="0"/>
                    </a:moveTo>
                    <a:lnTo>
                      <a:pt x="5163150" y="0"/>
                    </a:lnTo>
                    <a:cubicBezTo>
                      <a:pt x="5242778" y="0"/>
                      <a:pt x="5307330" y="64552"/>
                      <a:pt x="5307330" y="144180"/>
                    </a:cubicBezTo>
                    <a:lnTo>
                      <a:pt x="5307330" y="3504251"/>
                    </a:lnTo>
                    <a:lnTo>
                      <a:pt x="0" y="3504251"/>
                    </a:lnTo>
                    <a:lnTo>
                      <a:pt x="0" y="144180"/>
                    </a:lnTo>
                    <a:cubicBezTo>
                      <a:pt x="0" y="64552"/>
                      <a:pt x="64552" y="0"/>
                      <a:pt x="14418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ID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95F38F-B1B2-3143-B4FC-0AFFB7162A6E}"/>
                  </a:ext>
                </a:extLst>
              </p:cNvPr>
              <p:cNvSpPr/>
              <p:nvPr/>
            </p:nvSpPr>
            <p:spPr>
              <a:xfrm>
                <a:off x="3681414" y="2109787"/>
                <a:ext cx="4862512" cy="31289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ID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0E9A93-DE59-FD4B-8247-390535259D62}"/>
                  </a:ext>
                </a:extLst>
              </p:cNvPr>
              <p:cNvSpPr/>
              <p:nvPr/>
            </p:nvSpPr>
            <p:spPr>
              <a:xfrm>
                <a:off x="2568574" y="5393055"/>
                <a:ext cx="7078345" cy="20828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ID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6EBAE415-5D37-1B4A-8DA5-0159535D6F02}"/>
                  </a:ext>
                </a:extLst>
              </p:cNvPr>
              <p:cNvSpPr/>
              <p:nvPr/>
            </p:nvSpPr>
            <p:spPr>
              <a:xfrm rot="10800000">
                <a:off x="2568573" y="5600069"/>
                <a:ext cx="7078345" cy="105406"/>
              </a:xfrm>
              <a:prstGeom prst="trapezoid">
                <a:avLst>
                  <a:gd name="adj" fmla="val 30513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18D665-A04B-7B46-BE7C-FA8251C76FBD}"/>
                  </a:ext>
                </a:extLst>
              </p:cNvPr>
              <p:cNvSpPr/>
              <p:nvPr/>
            </p:nvSpPr>
            <p:spPr>
              <a:xfrm>
                <a:off x="5607844" y="5393055"/>
                <a:ext cx="976312" cy="86676"/>
              </a:xfrm>
              <a:custGeom>
                <a:avLst/>
                <a:gdLst>
                  <a:gd name="connsiteX0" fmla="*/ 0 w 976312"/>
                  <a:gd name="connsiteY0" fmla="*/ 0 h 86676"/>
                  <a:gd name="connsiteX1" fmla="*/ 976312 w 976312"/>
                  <a:gd name="connsiteY1" fmla="*/ 0 h 86676"/>
                  <a:gd name="connsiteX2" fmla="*/ 976312 w 976312"/>
                  <a:gd name="connsiteY2" fmla="*/ 30319 h 86676"/>
                  <a:gd name="connsiteX3" fmla="*/ 919955 w 976312"/>
                  <a:gd name="connsiteY3" fmla="*/ 86676 h 86676"/>
                  <a:gd name="connsiteX4" fmla="*/ 56357 w 976312"/>
                  <a:gd name="connsiteY4" fmla="*/ 86676 h 86676"/>
                  <a:gd name="connsiteX5" fmla="*/ 0 w 976312"/>
                  <a:gd name="connsiteY5" fmla="*/ 30319 h 8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312" h="86676">
                    <a:moveTo>
                      <a:pt x="0" y="0"/>
                    </a:moveTo>
                    <a:lnTo>
                      <a:pt x="976312" y="0"/>
                    </a:lnTo>
                    <a:lnTo>
                      <a:pt x="976312" y="30319"/>
                    </a:lnTo>
                    <a:cubicBezTo>
                      <a:pt x="976312" y="61444"/>
                      <a:pt x="951080" y="86676"/>
                      <a:pt x="919955" y="86676"/>
                    </a:cubicBezTo>
                    <a:lnTo>
                      <a:pt x="56357" y="86676"/>
                    </a:lnTo>
                    <a:cubicBezTo>
                      <a:pt x="25232" y="86676"/>
                      <a:pt x="0" y="61444"/>
                      <a:pt x="0" y="3031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ID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C64DFAD-BDFB-204F-9ECB-1A92939EB17D}"/>
                  </a:ext>
                </a:extLst>
              </p:cNvPr>
              <p:cNvSpPr/>
              <p:nvPr/>
            </p:nvSpPr>
            <p:spPr>
              <a:xfrm>
                <a:off x="6069012" y="1992633"/>
                <a:ext cx="60325" cy="6032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ID"/>
              </a:p>
            </p:txBody>
          </p:sp>
        </p:grpSp>
        <p:pic>
          <p:nvPicPr>
            <p:cNvPr id="2" name="Picture Placeholder 12">
              <a:extLst>
                <a:ext uri="{FF2B5EF4-FFF2-40B4-BE49-F238E27FC236}">
                  <a16:creationId xmlns:a16="http://schemas.microsoft.com/office/drawing/2014/main" id="{20FB1E97-EFA5-7DDD-2DE0-15640F0CA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56" r="4656"/>
            <a:stretch/>
          </p:blipFill>
          <p:spPr>
            <a:xfrm>
              <a:off x="4858715" y="4435610"/>
              <a:ext cx="2474570" cy="1592353"/>
            </a:xfrm>
            <a:custGeom>
              <a:avLst/>
              <a:gdLst>
                <a:gd name="connsiteX0" fmla="*/ 0 w 2474570"/>
                <a:gd name="connsiteY0" fmla="*/ 0 h 1592353"/>
                <a:gd name="connsiteX1" fmla="*/ 2474570 w 2474570"/>
                <a:gd name="connsiteY1" fmla="*/ 0 h 1592353"/>
                <a:gd name="connsiteX2" fmla="*/ 2474570 w 2474570"/>
                <a:gd name="connsiteY2" fmla="*/ 1592353 h 1592353"/>
                <a:gd name="connsiteX3" fmla="*/ 0 w 2474570"/>
                <a:gd name="connsiteY3" fmla="*/ 1592353 h 15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570" h="1592353">
                  <a:moveTo>
                    <a:pt x="0" y="0"/>
                  </a:moveTo>
                  <a:lnTo>
                    <a:pt x="2474570" y="0"/>
                  </a:lnTo>
                  <a:lnTo>
                    <a:pt x="2474570" y="1592353"/>
                  </a:lnTo>
                  <a:lnTo>
                    <a:pt x="0" y="1592353"/>
                  </a:lnTo>
                  <a:close/>
                </a:path>
              </a:pathLst>
            </a:cu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732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Freeform 4"/>
          <p:cNvSpPr/>
          <p:nvPr/>
        </p:nvSpPr>
        <p:spPr>
          <a:xfrm>
            <a:off x="17473" y="23540"/>
            <a:ext cx="12174527" cy="4145498"/>
          </a:xfrm>
          <a:custGeom>
            <a:avLst/>
            <a:gdLst>
              <a:gd name="connsiteX0" fmla="*/ 0 w 12192000"/>
              <a:gd name="connsiteY0" fmla="*/ 0 h 5200650"/>
              <a:gd name="connsiteX1" fmla="*/ 12192000 w 12192000"/>
              <a:gd name="connsiteY1" fmla="*/ 0 h 5200650"/>
              <a:gd name="connsiteX2" fmla="*/ 12192000 w 12192000"/>
              <a:gd name="connsiteY2" fmla="*/ 2557618 h 5200650"/>
              <a:gd name="connsiteX3" fmla="*/ 12140904 w 12192000"/>
              <a:gd name="connsiteY3" fmla="*/ 2640423 h 5200650"/>
              <a:gd name="connsiteX4" fmla="*/ 6096000 w 12192000"/>
              <a:gd name="connsiteY4" fmla="*/ 5200650 h 5200650"/>
              <a:gd name="connsiteX5" fmla="*/ 51097 w 12192000"/>
              <a:gd name="connsiteY5" fmla="*/ 2640423 h 5200650"/>
              <a:gd name="connsiteX6" fmla="*/ 0 w 12192000"/>
              <a:gd name="connsiteY6" fmla="*/ 2557618 h 5200650"/>
              <a:gd name="connsiteX0" fmla="*/ 0 w 12192000"/>
              <a:gd name="connsiteY0" fmla="*/ 0 h 5200650"/>
              <a:gd name="connsiteX1" fmla="*/ 12192000 w 12192000"/>
              <a:gd name="connsiteY1" fmla="*/ 0 h 5200650"/>
              <a:gd name="connsiteX2" fmla="*/ 12192000 w 12192000"/>
              <a:gd name="connsiteY2" fmla="*/ 2557618 h 5200650"/>
              <a:gd name="connsiteX3" fmla="*/ 12140904 w 12192000"/>
              <a:gd name="connsiteY3" fmla="*/ 2640423 h 5200650"/>
              <a:gd name="connsiteX4" fmla="*/ 6096000 w 12192000"/>
              <a:gd name="connsiteY4" fmla="*/ 5200650 h 5200650"/>
              <a:gd name="connsiteX5" fmla="*/ 51097 w 12192000"/>
              <a:gd name="connsiteY5" fmla="*/ 2640423 h 5200650"/>
              <a:gd name="connsiteX6" fmla="*/ 17473 w 12192000"/>
              <a:gd name="connsiteY6" fmla="*/ 2147293 h 5200650"/>
              <a:gd name="connsiteX7" fmla="*/ 0 w 12192000"/>
              <a:gd name="connsiteY7" fmla="*/ 0 h 5200650"/>
              <a:gd name="connsiteX0" fmla="*/ 0 w 12192000"/>
              <a:gd name="connsiteY0" fmla="*/ 0 h 5295903"/>
              <a:gd name="connsiteX1" fmla="*/ 12192000 w 12192000"/>
              <a:gd name="connsiteY1" fmla="*/ 0 h 5295903"/>
              <a:gd name="connsiteX2" fmla="*/ 12192000 w 12192000"/>
              <a:gd name="connsiteY2" fmla="*/ 2557618 h 5295903"/>
              <a:gd name="connsiteX3" fmla="*/ 12140904 w 12192000"/>
              <a:gd name="connsiteY3" fmla="*/ 2640423 h 5295903"/>
              <a:gd name="connsiteX4" fmla="*/ 6125121 w 12192000"/>
              <a:gd name="connsiteY4" fmla="*/ 5295903 h 5295903"/>
              <a:gd name="connsiteX5" fmla="*/ 51097 w 12192000"/>
              <a:gd name="connsiteY5" fmla="*/ 2640423 h 5295903"/>
              <a:gd name="connsiteX6" fmla="*/ 17473 w 12192000"/>
              <a:gd name="connsiteY6" fmla="*/ 2147293 h 5295903"/>
              <a:gd name="connsiteX7" fmla="*/ 0 w 12192000"/>
              <a:gd name="connsiteY7" fmla="*/ 0 h 5295903"/>
              <a:gd name="connsiteX0" fmla="*/ 0 w 12192000"/>
              <a:gd name="connsiteY0" fmla="*/ 990 h 5296893"/>
              <a:gd name="connsiteX1" fmla="*/ 5847501 w 12192000"/>
              <a:gd name="connsiteY1" fmla="*/ 81589 h 5296893"/>
              <a:gd name="connsiteX2" fmla="*/ 12192000 w 12192000"/>
              <a:gd name="connsiteY2" fmla="*/ 990 h 5296893"/>
              <a:gd name="connsiteX3" fmla="*/ 12192000 w 12192000"/>
              <a:gd name="connsiteY3" fmla="*/ 2558608 h 5296893"/>
              <a:gd name="connsiteX4" fmla="*/ 12140904 w 12192000"/>
              <a:gd name="connsiteY4" fmla="*/ 2641413 h 5296893"/>
              <a:gd name="connsiteX5" fmla="*/ 6125121 w 12192000"/>
              <a:gd name="connsiteY5" fmla="*/ 5296893 h 5296893"/>
              <a:gd name="connsiteX6" fmla="*/ 51097 w 12192000"/>
              <a:gd name="connsiteY6" fmla="*/ 2641413 h 5296893"/>
              <a:gd name="connsiteX7" fmla="*/ 17473 w 12192000"/>
              <a:gd name="connsiteY7" fmla="*/ 2148283 h 5296893"/>
              <a:gd name="connsiteX8" fmla="*/ 0 w 12192000"/>
              <a:gd name="connsiteY8" fmla="*/ 990 h 5296893"/>
              <a:gd name="connsiteX0" fmla="*/ 3098476 w 12174527"/>
              <a:gd name="connsiteY0" fmla="*/ 1868442 h 5295903"/>
              <a:gd name="connsiteX1" fmla="*/ 5830028 w 12174527"/>
              <a:gd name="connsiteY1" fmla="*/ 80599 h 5295903"/>
              <a:gd name="connsiteX2" fmla="*/ 12174527 w 12174527"/>
              <a:gd name="connsiteY2" fmla="*/ 0 h 5295903"/>
              <a:gd name="connsiteX3" fmla="*/ 12174527 w 12174527"/>
              <a:gd name="connsiteY3" fmla="*/ 2557618 h 5295903"/>
              <a:gd name="connsiteX4" fmla="*/ 12123431 w 12174527"/>
              <a:gd name="connsiteY4" fmla="*/ 2640423 h 5295903"/>
              <a:gd name="connsiteX5" fmla="*/ 6107648 w 12174527"/>
              <a:gd name="connsiteY5" fmla="*/ 5295903 h 5295903"/>
              <a:gd name="connsiteX6" fmla="*/ 33624 w 12174527"/>
              <a:gd name="connsiteY6" fmla="*/ 2640423 h 5295903"/>
              <a:gd name="connsiteX7" fmla="*/ 0 w 12174527"/>
              <a:gd name="connsiteY7" fmla="*/ 2147293 h 5295903"/>
              <a:gd name="connsiteX8" fmla="*/ 3098476 w 12174527"/>
              <a:gd name="connsiteY8" fmla="*/ 1868442 h 5295903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609579 w 12174527"/>
              <a:gd name="connsiteY2" fmla="*/ 864613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609579 w 12174527"/>
              <a:gd name="connsiteY2" fmla="*/ 864613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638700 w 12174527"/>
              <a:gd name="connsiteY2" fmla="*/ 1494756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638700 w 12174527"/>
              <a:gd name="connsiteY2" fmla="*/ 1494756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638700 w 12174527"/>
              <a:gd name="connsiteY2" fmla="*/ 1494756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638700 w 12174527"/>
              <a:gd name="connsiteY2" fmla="*/ 1494756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714415 w 12174527"/>
              <a:gd name="connsiteY2" fmla="*/ 1458119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098476 w 12174527"/>
              <a:gd name="connsiteY0" fmla="*/ 1787843 h 5215304"/>
              <a:gd name="connsiteX1" fmla="*/ 5830028 w 12174527"/>
              <a:gd name="connsiteY1" fmla="*/ 0 h 5215304"/>
              <a:gd name="connsiteX2" fmla="*/ 11551337 w 12174527"/>
              <a:gd name="connsiteY2" fmla="*/ 1223648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098476 w 12174527"/>
              <a:gd name="connsiteY8" fmla="*/ 1787843 h 5215304"/>
              <a:gd name="connsiteX0" fmla="*/ 3878919 w 12174527"/>
              <a:gd name="connsiteY0" fmla="*/ 2366694 h 5215304"/>
              <a:gd name="connsiteX1" fmla="*/ 5830028 w 12174527"/>
              <a:gd name="connsiteY1" fmla="*/ 0 h 5215304"/>
              <a:gd name="connsiteX2" fmla="*/ 11551337 w 12174527"/>
              <a:gd name="connsiteY2" fmla="*/ 1223648 h 5215304"/>
              <a:gd name="connsiteX3" fmla="*/ 12174527 w 12174527"/>
              <a:gd name="connsiteY3" fmla="*/ 2477019 h 5215304"/>
              <a:gd name="connsiteX4" fmla="*/ 12123431 w 12174527"/>
              <a:gd name="connsiteY4" fmla="*/ 2559824 h 5215304"/>
              <a:gd name="connsiteX5" fmla="*/ 6107648 w 12174527"/>
              <a:gd name="connsiteY5" fmla="*/ 5215304 h 5215304"/>
              <a:gd name="connsiteX6" fmla="*/ 33624 w 12174527"/>
              <a:gd name="connsiteY6" fmla="*/ 2559824 h 5215304"/>
              <a:gd name="connsiteX7" fmla="*/ 0 w 12174527"/>
              <a:gd name="connsiteY7" fmla="*/ 2066694 h 5215304"/>
              <a:gd name="connsiteX8" fmla="*/ 3878919 w 12174527"/>
              <a:gd name="connsiteY8" fmla="*/ 2366694 h 521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4527" h="5215304">
                <a:moveTo>
                  <a:pt x="3878919" y="2366694"/>
                </a:moveTo>
                <a:cubicBezTo>
                  <a:pt x="5894094" y="2354482"/>
                  <a:pt x="3814853" y="12212"/>
                  <a:pt x="5830028" y="0"/>
                </a:cubicBezTo>
                <a:cubicBezTo>
                  <a:pt x="7756545" y="288204"/>
                  <a:pt x="11564279" y="70831"/>
                  <a:pt x="11551337" y="1223648"/>
                </a:cubicBezTo>
                <a:cubicBezTo>
                  <a:pt x="11817309" y="1301943"/>
                  <a:pt x="11995918" y="2149598"/>
                  <a:pt x="12174527" y="2477019"/>
                </a:cubicBezTo>
                <a:lnTo>
                  <a:pt x="12123431" y="2559824"/>
                </a:lnTo>
                <a:cubicBezTo>
                  <a:pt x="11127499" y="4064362"/>
                  <a:pt x="8825078" y="5215304"/>
                  <a:pt x="6107648" y="5215304"/>
                </a:cubicBezTo>
                <a:cubicBezTo>
                  <a:pt x="3390218" y="5215304"/>
                  <a:pt x="1029555" y="4064362"/>
                  <a:pt x="33624" y="2559824"/>
                </a:cubicBezTo>
                <a:lnTo>
                  <a:pt x="0" y="2066694"/>
                </a:lnTo>
                <a:cubicBezTo>
                  <a:pt x="0" y="1214155"/>
                  <a:pt x="3878919" y="3219233"/>
                  <a:pt x="3878919" y="2366694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 dirty="0"/>
          </a:p>
        </p:txBody>
      </p:sp>
      <p:sp>
        <p:nvSpPr>
          <p:cNvPr id="24" name="Rectangle 23"/>
          <p:cNvSpPr/>
          <p:nvPr/>
        </p:nvSpPr>
        <p:spPr>
          <a:xfrm>
            <a:off x="1134169" y="5142933"/>
            <a:ext cx="99941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*در جلسات حضوری بازخورد مخاطبین در مورد </a:t>
            </a:r>
            <a:r>
              <a:rPr lang="fa-IR" dirty="0" err="1">
                <a:solidFill>
                  <a:prstClr val="black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محتوا،اساتید،سیر</a:t>
            </a:r>
            <a:r>
              <a:rPr lang="fa-IR" dirty="0">
                <a:solidFill>
                  <a:prstClr val="black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اجرایی،… </a:t>
            </a:r>
            <a:r>
              <a:rPr lang="fa-IR" dirty="0" err="1">
                <a:solidFill>
                  <a:prstClr val="black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بصورت</a:t>
            </a:r>
            <a:r>
              <a:rPr lang="fa-IR" dirty="0">
                <a:solidFill>
                  <a:prstClr val="black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rgbClr val="7030A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مصاحبه  فرد به فرد </a:t>
            </a:r>
            <a:r>
              <a:rPr lang="fa-IR" dirty="0">
                <a:solidFill>
                  <a:prstClr val="black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ثبت و نظرات بررسی می شود. 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>
                <a:solidFill>
                  <a:srgbClr val="00206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*پس از پایان </a:t>
            </a:r>
            <a:r>
              <a:rPr lang="fa-IR" sz="1600" dirty="0" err="1">
                <a:solidFill>
                  <a:srgbClr val="00206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جلسه،با</a:t>
            </a:r>
            <a:r>
              <a:rPr lang="fa-IR" sz="1600" dirty="0">
                <a:solidFill>
                  <a:srgbClr val="00206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اهدای یک هدیه معنوی(مهر و تسبیح </a:t>
            </a:r>
            <a:r>
              <a:rPr lang="fa-IR" sz="1600" dirty="0" err="1">
                <a:solidFill>
                  <a:srgbClr val="00206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تربت،گل</a:t>
            </a:r>
            <a:r>
              <a:rPr lang="fa-IR" sz="1600" dirty="0">
                <a:solidFill>
                  <a:srgbClr val="00206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و…) خاطره خوب با هم بودن را تثبیت می کنیم.</a:t>
            </a:r>
            <a:endParaRPr lang="en-ID" sz="1600" dirty="0">
              <a:solidFill>
                <a:srgbClr val="00206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1711B6-9D95-8DFB-1294-9AABF3D816C9}"/>
              </a:ext>
            </a:extLst>
          </p:cNvPr>
          <p:cNvGrpSpPr/>
          <p:nvPr/>
        </p:nvGrpSpPr>
        <p:grpSpPr>
          <a:xfrm>
            <a:off x="2075541" y="2850497"/>
            <a:ext cx="2075546" cy="1889126"/>
            <a:chOff x="2075541" y="2850497"/>
            <a:chExt cx="2075546" cy="1889126"/>
          </a:xfrm>
        </p:grpSpPr>
        <p:sp>
          <p:nvSpPr>
            <p:cNvPr id="8" name="Oval 7"/>
            <p:cNvSpPr/>
            <p:nvPr/>
          </p:nvSpPr>
          <p:spPr>
            <a:xfrm>
              <a:off x="2168751" y="2850497"/>
              <a:ext cx="1889126" cy="18891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175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75541" y="3831705"/>
              <a:ext cx="20755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b="1" dirty="0">
                  <a:latin typeface="Vazir" panose="020B0603030804020204" pitchFamily="34" charset="-78"/>
                  <a:cs typeface="Vazir" panose="020B0603030804020204" pitchFamily="34" charset="-78"/>
                </a:rPr>
                <a:t>نفر ساعت آموزشی</a:t>
              </a:r>
              <a:endParaRPr lang="en-ID" sz="1600" b="1" dirty="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5541" y="3175690"/>
              <a:ext cx="20755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3200" b="1" dirty="0">
                  <a:solidFill>
                    <a:srgbClr val="D83472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15000</a:t>
              </a:r>
              <a:endParaRPr lang="en-ID" sz="32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B347E-3C0F-AA5C-227F-B49BE990AA5F}"/>
              </a:ext>
            </a:extLst>
          </p:cNvPr>
          <p:cNvGrpSpPr/>
          <p:nvPr/>
        </p:nvGrpSpPr>
        <p:grpSpPr>
          <a:xfrm>
            <a:off x="5058227" y="3177060"/>
            <a:ext cx="2075546" cy="1889126"/>
            <a:chOff x="5058227" y="3177060"/>
            <a:chExt cx="2075546" cy="1889126"/>
          </a:xfrm>
        </p:grpSpPr>
        <p:sp>
          <p:nvSpPr>
            <p:cNvPr id="18" name="Oval 17"/>
            <p:cNvSpPr/>
            <p:nvPr/>
          </p:nvSpPr>
          <p:spPr>
            <a:xfrm>
              <a:off x="5151437" y="3177060"/>
              <a:ext cx="1889126" cy="18891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175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ID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58227" y="4158268"/>
              <a:ext cx="20755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b="1" dirty="0">
                  <a:latin typeface="Vazir" panose="020B0603030804020204" pitchFamily="34" charset="-78"/>
                  <a:cs typeface="Vazir" panose="020B0603030804020204" pitchFamily="34" charset="-78"/>
                </a:rPr>
                <a:t>رضایتمندی</a:t>
              </a:r>
              <a:endParaRPr lang="en-ID" sz="1600" b="1" dirty="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8227" y="3502253"/>
              <a:ext cx="20755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3200" b="1" dirty="0">
                  <a:solidFill>
                    <a:srgbClr val="D83472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100%</a:t>
              </a:r>
              <a:endParaRPr lang="en-ID" sz="32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938E93-A623-1F56-E7A3-F70117D51C87}"/>
              </a:ext>
            </a:extLst>
          </p:cNvPr>
          <p:cNvGrpSpPr/>
          <p:nvPr/>
        </p:nvGrpSpPr>
        <p:grpSpPr>
          <a:xfrm>
            <a:off x="8040913" y="2850497"/>
            <a:ext cx="2075546" cy="1889126"/>
            <a:chOff x="8040913" y="2850497"/>
            <a:chExt cx="2075546" cy="1889126"/>
          </a:xfrm>
        </p:grpSpPr>
        <p:sp>
          <p:nvSpPr>
            <p:cNvPr id="22" name="Oval 21"/>
            <p:cNvSpPr/>
            <p:nvPr/>
          </p:nvSpPr>
          <p:spPr>
            <a:xfrm>
              <a:off x="8134123" y="2850497"/>
              <a:ext cx="1889126" cy="18891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175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ID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40913" y="3831705"/>
              <a:ext cx="20755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b="1" dirty="0">
                  <a:latin typeface="Vazir" panose="020B0603030804020204" pitchFamily="34" charset="-78"/>
                  <a:cs typeface="Vazir" panose="020B0603030804020204" pitchFamily="34" charset="-78"/>
                </a:rPr>
                <a:t>مشاور</a:t>
              </a:r>
              <a:endParaRPr lang="en-ID" sz="1600" b="1" dirty="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40913" y="3175690"/>
              <a:ext cx="20755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3200" b="1" dirty="0">
                  <a:solidFill>
                    <a:srgbClr val="D83472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10</a:t>
              </a:r>
              <a:endParaRPr lang="en-ID" sz="32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071BB9-6E2F-AEAF-1B3D-67E2EA731E34}"/>
              </a:ext>
            </a:extLst>
          </p:cNvPr>
          <p:cNvSpPr/>
          <p:nvPr/>
        </p:nvSpPr>
        <p:spPr>
          <a:xfrm rot="18900000">
            <a:off x="11512340" y="6261122"/>
            <a:ext cx="287392" cy="287392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1E9969-5705-B6A5-2BED-5DAF7E31EA36}"/>
              </a:ext>
            </a:extLst>
          </p:cNvPr>
          <p:cNvSpPr/>
          <p:nvPr/>
        </p:nvSpPr>
        <p:spPr>
          <a:xfrm rot="18900000">
            <a:off x="462796" y="6261121"/>
            <a:ext cx="287392" cy="287392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934638-D20A-E951-96BF-1DC17C57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43" y="3166849"/>
            <a:ext cx="2609314" cy="52430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0F5E1FD-2AD6-6024-52CD-31CA1153C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552" y="-1036966"/>
            <a:ext cx="2160781" cy="2698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3DD73-45E8-39FE-9D9F-7770DB03B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243" y="1168856"/>
            <a:ext cx="2914141" cy="1079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9601D-0CE0-C58D-9EB3-2953F72A5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573" y="1089226"/>
            <a:ext cx="853444" cy="731251"/>
          </a:xfrm>
          <a:prstGeom prst="rect">
            <a:avLst/>
          </a:prstGeom>
        </p:spPr>
      </p:pic>
      <p:sp>
        <p:nvSpPr>
          <p:cNvPr id="12" name="Google Shape;602;p48">
            <a:extLst>
              <a:ext uri="{FF2B5EF4-FFF2-40B4-BE49-F238E27FC236}">
                <a16:creationId xmlns:a16="http://schemas.microsoft.com/office/drawing/2014/main" id="{AC584206-8467-7F0F-601C-003DA61C7CD2}"/>
              </a:ext>
            </a:extLst>
          </p:cNvPr>
          <p:cNvSpPr txBox="1"/>
          <p:nvPr/>
        </p:nvSpPr>
        <p:spPr>
          <a:xfrm>
            <a:off x="1576573" y="1576972"/>
            <a:ext cx="3080927" cy="71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fa-IR" sz="2800" b="0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Calibri"/>
                <a:cs typeface="B Titr" panose="00000700000000000000" pitchFamily="2" charset="-78"/>
                <a:sym typeface="Calibri"/>
              </a:rPr>
              <a:t>نظر سنجی</a:t>
            </a:r>
          </a:p>
        </p:txBody>
      </p:sp>
    </p:spTree>
    <p:extLst>
      <p:ext uri="{BB962C8B-B14F-4D97-AF65-F5344CB8AC3E}">
        <p14:creationId xmlns:p14="http://schemas.microsoft.com/office/powerpoint/2010/main" val="2732171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8A8C699B-B123-7344-FA5D-B1D82CE8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2240"/>
            <a:ext cx="12192000" cy="2956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47B16F-F55B-9C2F-9828-24A18A10723B}"/>
              </a:ext>
            </a:extLst>
          </p:cNvPr>
          <p:cNvGrpSpPr/>
          <p:nvPr/>
        </p:nvGrpSpPr>
        <p:grpSpPr>
          <a:xfrm>
            <a:off x="4881554" y="1785926"/>
            <a:ext cx="2428892" cy="1505847"/>
            <a:chOff x="4881554" y="1785926"/>
            <a:chExt cx="2428892" cy="1505847"/>
          </a:xfrm>
        </p:grpSpPr>
        <p:sp>
          <p:nvSpPr>
            <p:cNvPr id="31" name="TextBox 30"/>
            <p:cNvSpPr txBox="1"/>
            <p:nvPr/>
          </p:nvSpPr>
          <p:spPr>
            <a:xfrm>
              <a:off x="4881554" y="2214555"/>
              <a:ext cx="2428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600" dirty="0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تولید و ارائه محتوای به روز  و ارائه در کانال مشاوره دینی در بستر </a:t>
              </a:r>
              <a:r>
                <a:rPr lang="fa-IR" sz="1600" dirty="0" err="1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ایتا</a:t>
              </a:r>
              <a:r>
                <a:rPr lang="fa-IR" sz="1600" dirty="0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 و مشاوره فردی رایگان به مخاطبان</a:t>
              </a:r>
              <a:endParaRPr lang="ru-RU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276064" y="1785926"/>
              <a:ext cx="16398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dirty="0">
                  <a:solidFill>
                    <a:srgbClr val="FFBF00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پیوست رسانه</a:t>
              </a:r>
              <a:endParaRPr lang="ru-RU" sz="2800" dirty="0">
                <a:solidFill>
                  <a:srgbClr val="FFBF00"/>
                </a:solidFill>
                <a:latin typeface="Arial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A8E576-B533-0551-3AA9-76603B073004}"/>
              </a:ext>
            </a:extLst>
          </p:cNvPr>
          <p:cNvGrpSpPr/>
          <p:nvPr/>
        </p:nvGrpSpPr>
        <p:grpSpPr>
          <a:xfrm>
            <a:off x="5286375" y="4448176"/>
            <a:ext cx="1619250" cy="1968500"/>
            <a:chOff x="5286375" y="4448176"/>
            <a:chExt cx="1619250" cy="1968500"/>
          </a:xfrm>
        </p:grpSpPr>
        <p:sp>
          <p:nvSpPr>
            <p:cNvPr id="70665" name="Freeform 9"/>
            <p:cNvSpPr>
              <a:spLocks/>
            </p:cNvSpPr>
            <p:nvPr/>
          </p:nvSpPr>
          <p:spPr bwMode="auto">
            <a:xfrm>
              <a:off x="5286375" y="4529138"/>
              <a:ext cx="1619250" cy="1887538"/>
            </a:xfrm>
            <a:custGeom>
              <a:avLst/>
              <a:gdLst/>
              <a:ahLst/>
              <a:cxnLst>
                <a:cxn ang="0">
                  <a:pos x="438" y="0"/>
                </a:cxn>
                <a:cxn ang="0">
                  <a:pos x="719" y="287"/>
                </a:cxn>
                <a:cxn ang="0">
                  <a:pos x="719" y="861"/>
                </a:cxn>
                <a:cxn ang="0">
                  <a:pos x="719" y="861"/>
                </a:cxn>
                <a:cxn ang="0">
                  <a:pos x="156" y="861"/>
                </a:cxn>
                <a:cxn ang="0">
                  <a:pos x="156" y="861"/>
                </a:cxn>
                <a:cxn ang="0">
                  <a:pos x="156" y="287"/>
                </a:cxn>
                <a:cxn ang="0">
                  <a:pos x="438" y="0"/>
                </a:cxn>
              </a:cxnLst>
              <a:rect l="0" t="0" r="r" b="b"/>
              <a:pathLst>
                <a:path w="875" h="1019">
                  <a:moveTo>
                    <a:pt x="438" y="0"/>
                  </a:moveTo>
                  <a:cubicBezTo>
                    <a:pt x="719" y="287"/>
                    <a:pt x="719" y="287"/>
                    <a:pt x="719" y="287"/>
                  </a:cubicBezTo>
                  <a:cubicBezTo>
                    <a:pt x="875" y="446"/>
                    <a:pt x="875" y="702"/>
                    <a:pt x="719" y="861"/>
                  </a:cubicBezTo>
                  <a:cubicBezTo>
                    <a:pt x="719" y="861"/>
                    <a:pt x="719" y="861"/>
                    <a:pt x="719" y="861"/>
                  </a:cubicBezTo>
                  <a:cubicBezTo>
                    <a:pt x="564" y="1019"/>
                    <a:pt x="312" y="1019"/>
                    <a:pt x="156" y="861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0" y="702"/>
                    <a:pt x="0" y="446"/>
                    <a:pt x="156" y="287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8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auto">
            <a:xfrm>
              <a:off x="5286375" y="4448176"/>
              <a:ext cx="1619250" cy="1885950"/>
            </a:xfrm>
            <a:custGeom>
              <a:avLst/>
              <a:gdLst/>
              <a:ahLst/>
              <a:cxnLst>
                <a:cxn ang="0">
                  <a:pos x="438" y="0"/>
                </a:cxn>
                <a:cxn ang="0">
                  <a:pos x="719" y="287"/>
                </a:cxn>
                <a:cxn ang="0">
                  <a:pos x="719" y="860"/>
                </a:cxn>
                <a:cxn ang="0">
                  <a:pos x="719" y="860"/>
                </a:cxn>
                <a:cxn ang="0">
                  <a:pos x="156" y="860"/>
                </a:cxn>
                <a:cxn ang="0">
                  <a:pos x="156" y="860"/>
                </a:cxn>
                <a:cxn ang="0">
                  <a:pos x="156" y="287"/>
                </a:cxn>
                <a:cxn ang="0">
                  <a:pos x="438" y="0"/>
                </a:cxn>
              </a:cxnLst>
              <a:rect l="0" t="0" r="r" b="b"/>
              <a:pathLst>
                <a:path w="875" h="1019">
                  <a:moveTo>
                    <a:pt x="438" y="0"/>
                  </a:moveTo>
                  <a:cubicBezTo>
                    <a:pt x="719" y="287"/>
                    <a:pt x="719" y="287"/>
                    <a:pt x="719" y="287"/>
                  </a:cubicBezTo>
                  <a:cubicBezTo>
                    <a:pt x="875" y="445"/>
                    <a:pt x="875" y="702"/>
                    <a:pt x="719" y="860"/>
                  </a:cubicBezTo>
                  <a:cubicBezTo>
                    <a:pt x="719" y="860"/>
                    <a:pt x="719" y="860"/>
                    <a:pt x="719" y="860"/>
                  </a:cubicBezTo>
                  <a:cubicBezTo>
                    <a:pt x="564" y="1019"/>
                    <a:pt x="312" y="1019"/>
                    <a:pt x="156" y="860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0" y="702"/>
                    <a:pt x="0" y="445"/>
                    <a:pt x="156" y="287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auto">
            <a:xfrm>
              <a:off x="5519738" y="4946652"/>
              <a:ext cx="1152525" cy="1173163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B22E70-D515-DDEE-E063-0F5E01DA3E38}"/>
                </a:ext>
              </a:extLst>
            </p:cNvPr>
            <p:cNvGrpSpPr/>
            <p:nvPr/>
          </p:nvGrpSpPr>
          <p:grpSpPr>
            <a:xfrm>
              <a:off x="5815012" y="5246688"/>
              <a:ext cx="561976" cy="571500"/>
              <a:chOff x="5865814" y="5246688"/>
              <a:chExt cx="561976" cy="571500"/>
            </a:xfrm>
          </p:grpSpPr>
          <p:sp>
            <p:nvSpPr>
              <p:cNvPr id="70672" name="Rectangle 16"/>
              <p:cNvSpPr>
                <a:spLocks noChangeArrowheads="1"/>
              </p:cNvSpPr>
              <p:nvPr/>
            </p:nvSpPr>
            <p:spPr bwMode="auto">
              <a:xfrm>
                <a:off x="6056313" y="5475288"/>
                <a:ext cx="114300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3" name="Rectangle 17"/>
              <p:cNvSpPr>
                <a:spLocks noChangeArrowheads="1"/>
              </p:cNvSpPr>
              <p:nvPr/>
            </p:nvSpPr>
            <p:spPr bwMode="auto">
              <a:xfrm>
                <a:off x="6056313" y="5437189"/>
                <a:ext cx="114300" cy="174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4" name="Rectangle 18"/>
              <p:cNvSpPr>
                <a:spLocks noChangeArrowheads="1"/>
              </p:cNvSpPr>
              <p:nvPr/>
            </p:nvSpPr>
            <p:spPr bwMode="auto">
              <a:xfrm>
                <a:off x="6056313" y="5397501"/>
                <a:ext cx="114300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5" name="Rectangle 19"/>
              <p:cNvSpPr>
                <a:spLocks noChangeArrowheads="1"/>
              </p:cNvSpPr>
              <p:nvPr/>
            </p:nvSpPr>
            <p:spPr bwMode="auto">
              <a:xfrm>
                <a:off x="6343651" y="5321301"/>
                <a:ext cx="76200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6" name="Rectangle 20"/>
              <p:cNvSpPr>
                <a:spLocks noChangeArrowheads="1"/>
              </p:cNvSpPr>
              <p:nvPr/>
            </p:nvSpPr>
            <p:spPr bwMode="auto">
              <a:xfrm>
                <a:off x="6343651" y="5722938"/>
                <a:ext cx="76200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7" name="Freeform 21"/>
              <p:cNvSpPr>
                <a:spLocks noEditPoints="1"/>
              </p:cNvSpPr>
              <p:nvPr/>
            </p:nvSpPr>
            <p:spPr bwMode="auto">
              <a:xfrm>
                <a:off x="5865814" y="5246688"/>
                <a:ext cx="428625" cy="571500"/>
              </a:xfrm>
              <a:custGeom>
                <a:avLst/>
                <a:gdLst/>
                <a:ahLst/>
                <a:cxnLst>
                  <a:cxn ang="0">
                    <a:pos x="259" y="11"/>
                  </a:cxn>
                  <a:cxn ang="0">
                    <a:pos x="259" y="348"/>
                  </a:cxn>
                  <a:cxn ang="0">
                    <a:pos x="13" y="348"/>
                  </a:cxn>
                  <a:cxn ang="0">
                    <a:pos x="13" y="11"/>
                  </a:cxn>
                  <a:cxn ang="0">
                    <a:pos x="259" y="11"/>
                  </a:cxn>
                  <a:cxn ang="0">
                    <a:pos x="259" y="11"/>
                  </a:cxn>
                  <a:cxn ang="0">
                    <a:pos x="270" y="0"/>
                  </a:cxn>
                  <a:cxn ang="0">
                    <a:pos x="0" y="0"/>
                  </a:cxn>
                  <a:cxn ang="0">
                    <a:pos x="0" y="360"/>
                  </a:cxn>
                  <a:cxn ang="0">
                    <a:pos x="270" y="360"/>
                  </a:cxn>
                  <a:cxn ang="0">
                    <a:pos x="270" y="0"/>
                  </a:cxn>
                  <a:cxn ang="0">
                    <a:pos x="270" y="0"/>
                  </a:cxn>
                </a:cxnLst>
                <a:rect l="0" t="0" r="r" b="b"/>
                <a:pathLst>
                  <a:path w="270" h="360">
                    <a:moveTo>
                      <a:pt x="259" y="11"/>
                    </a:moveTo>
                    <a:lnTo>
                      <a:pt x="259" y="348"/>
                    </a:lnTo>
                    <a:lnTo>
                      <a:pt x="13" y="348"/>
                    </a:lnTo>
                    <a:lnTo>
                      <a:pt x="13" y="11"/>
                    </a:lnTo>
                    <a:lnTo>
                      <a:pt x="259" y="11"/>
                    </a:lnTo>
                    <a:lnTo>
                      <a:pt x="259" y="11"/>
                    </a:lnTo>
                    <a:close/>
                    <a:moveTo>
                      <a:pt x="270" y="0"/>
                    </a:moveTo>
                    <a:lnTo>
                      <a:pt x="0" y="0"/>
                    </a:lnTo>
                    <a:lnTo>
                      <a:pt x="0" y="360"/>
                    </a:lnTo>
                    <a:lnTo>
                      <a:pt x="270" y="360"/>
                    </a:lnTo>
                    <a:lnTo>
                      <a:pt x="270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8" name="Freeform 22"/>
              <p:cNvSpPr>
                <a:spLocks noEditPoints="1"/>
              </p:cNvSpPr>
              <p:nvPr/>
            </p:nvSpPr>
            <p:spPr bwMode="auto">
              <a:xfrm>
                <a:off x="6000752" y="5351463"/>
                <a:ext cx="227013" cy="190500"/>
              </a:xfrm>
              <a:custGeom>
                <a:avLst/>
                <a:gdLst/>
                <a:ahLst/>
                <a:cxnLst>
                  <a:cxn ang="0">
                    <a:pos x="132" y="12"/>
                  </a:cxn>
                  <a:cxn ang="0">
                    <a:pos x="132" y="107"/>
                  </a:cxn>
                  <a:cxn ang="0">
                    <a:pos x="12" y="107"/>
                  </a:cxn>
                  <a:cxn ang="0">
                    <a:pos x="12" y="12"/>
                  </a:cxn>
                  <a:cxn ang="0">
                    <a:pos x="132" y="12"/>
                  </a:cxn>
                  <a:cxn ang="0">
                    <a:pos x="132" y="12"/>
                  </a:cxn>
                  <a:cxn ang="0">
                    <a:pos x="143" y="0"/>
                  </a:cxn>
                  <a:cxn ang="0">
                    <a:pos x="0" y="0"/>
                  </a:cxn>
                  <a:cxn ang="0">
                    <a:pos x="0" y="120"/>
                  </a:cxn>
                  <a:cxn ang="0">
                    <a:pos x="143" y="120"/>
                  </a:cxn>
                  <a:cxn ang="0">
                    <a:pos x="143" y="0"/>
                  </a:cxn>
                  <a:cxn ang="0">
                    <a:pos x="143" y="0"/>
                  </a:cxn>
                </a:cxnLst>
                <a:rect l="0" t="0" r="r" b="b"/>
                <a:pathLst>
                  <a:path w="143" h="120">
                    <a:moveTo>
                      <a:pt x="132" y="12"/>
                    </a:moveTo>
                    <a:lnTo>
                      <a:pt x="132" y="107"/>
                    </a:lnTo>
                    <a:lnTo>
                      <a:pt x="12" y="107"/>
                    </a:lnTo>
                    <a:lnTo>
                      <a:pt x="12" y="12"/>
                    </a:lnTo>
                    <a:lnTo>
                      <a:pt x="132" y="12"/>
                    </a:lnTo>
                    <a:lnTo>
                      <a:pt x="132" y="12"/>
                    </a:lnTo>
                    <a:close/>
                    <a:moveTo>
                      <a:pt x="143" y="0"/>
                    </a:moveTo>
                    <a:lnTo>
                      <a:pt x="0" y="0"/>
                    </a:lnTo>
                    <a:lnTo>
                      <a:pt x="0" y="120"/>
                    </a:lnTo>
                    <a:lnTo>
                      <a:pt x="143" y="120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79" name="Rectangle 23"/>
              <p:cNvSpPr>
                <a:spLocks noChangeArrowheads="1"/>
              </p:cNvSpPr>
              <p:nvPr/>
            </p:nvSpPr>
            <p:spPr bwMode="auto">
              <a:xfrm>
                <a:off x="5932488" y="5254626"/>
                <a:ext cx="20638" cy="5540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0" name="Freeform 24"/>
              <p:cNvSpPr>
                <a:spLocks noEditPoints="1"/>
              </p:cNvSpPr>
              <p:nvPr/>
            </p:nvSpPr>
            <p:spPr bwMode="auto">
              <a:xfrm>
                <a:off x="6334127" y="5246688"/>
                <a:ext cx="93663" cy="57150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41" y="21"/>
                  </a:cxn>
                  <a:cxn ang="0">
                    <a:pos x="41" y="265"/>
                  </a:cxn>
                  <a:cxn ang="0">
                    <a:pos x="26" y="290"/>
                  </a:cxn>
                  <a:cxn ang="0">
                    <a:pos x="10" y="265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1" y="1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68"/>
                  </a:cxn>
                  <a:cxn ang="0">
                    <a:pos x="26" y="309"/>
                  </a:cxn>
                  <a:cxn ang="0">
                    <a:pos x="51" y="268"/>
                  </a:cxn>
                  <a:cxn ang="0">
                    <a:pos x="51" y="21"/>
                  </a:cxn>
                  <a:cxn ang="0">
                    <a:pos x="31" y="0"/>
                  </a:cxn>
                </a:cxnLst>
                <a:rect l="0" t="0" r="r" b="b"/>
                <a:pathLst>
                  <a:path w="51" h="309">
                    <a:moveTo>
                      <a:pt x="31" y="10"/>
                    </a:moveTo>
                    <a:cubicBezTo>
                      <a:pt x="37" y="10"/>
                      <a:pt x="41" y="15"/>
                      <a:pt x="41" y="21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26" y="290"/>
                      <a:pt x="26" y="290"/>
                      <a:pt x="26" y="290"/>
                    </a:cubicBezTo>
                    <a:cubicBezTo>
                      <a:pt x="10" y="265"/>
                      <a:pt x="10" y="265"/>
                      <a:pt x="10" y="265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5"/>
                      <a:pt x="15" y="10"/>
                      <a:pt x="21" y="10"/>
                    </a:cubicBezTo>
                    <a:cubicBezTo>
                      <a:pt x="31" y="10"/>
                      <a:pt x="31" y="10"/>
                      <a:pt x="31" y="10"/>
                    </a:cubicBezTo>
                    <a:close/>
                    <a:moveTo>
                      <a:pt x="3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26" y="309"/>
                      <a:pt x="26" y="309"/>
                      <a:pt x="26" y="309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9"/>
                      <a:pt x="42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47B2DB-C3ED-B971-B648-606579FCEC46}"/>
              </a:ext>
            </a:extLst>
          </p:cNvPr>
          <p:cNvGrpSpPr/>
          <p:nvPr/>
        </p:nvGrpSpPr>
        <p:grpSpPr>
          <a:xfrm>
            <a:off x="8001019" y="1576388"/>
            <a:ext cx="1619250" cy="1984375"/>
            <a:chOff x="8001019" y="1576388"/>
            <a:chExt cx="1619250" cy="1984375"/>
          </a:xfrm>
        </p:grpSpPr>
        <p:sp>
          <p:nvSpPr>
            <p:cNvPr id="70669" name="Freeform 13"/>
            <p:cNvSpPr>
              <a:spLocks/>
            </p:cNvSpPr>
            <p:nvPr/>
          </p:nvSpPr>
          <p:spPr bwMode="auto">
            <a:xfrm>
              <a:off x="8001019" y="1674813"/>
              <a:ext cx="1619250" cy="1885950"/>
            </a:xfrm>
            <a:custGeom>
              <a:avLst/>
              <a:gdLst/>
              <a:ahLst/>
              <a:cxnLst>
                <a:cxn ang="0">
                  <a:pos x="438" y="1019"/>
                </a:cxn>
                <a:cxn ang="0">
                  <a:pos x="156" y="732"/>
                </a:cxn>
                <a:cxn ang="0">
                  <a:pos x="156" y="159"/>
                </a:cxn>
                <a:cxn ang="0">
                  <a:pos x="156" y="159"/>
                </a:cxn>
                <a:cxn ang="0">
                  <a:pos x="719" y="159"/>
                </a:cxn>
                <a:cxn ang="0">
                  <a:pos x="719" y="159"/>
                </a:cxn>
                <a:cxn ang="0">
                  <a:pos x="719" y="732"/>
                </a:cxn>
                <a:cxn ang="0">
                  <a:pos x="438" y="1019"/>
                </a:cxn>
              </a:cxnLst>
              <a:rect l="0" t="0" r="r" b="b"/>
              <a:pathLst>
                <a:path w="875" h="1019">
                  <a:moveTo>
                    <a:pt x="438" y="1019"/>
                  </a:moveTo>
                  <a:cubicBezTo>
                    <a:pt x="156" y="732"/>
                    <a:pt x="156" y="732"/>
                    <a:pt x="156" y="732"/>
                  </a:cubicBezTo>
                  <a:cubicBezTo>
                    <a:pt x="0" y="574"/>
                    <a:pt x="0" y="317"/>
                    <a:pt x="156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312" y="0"/>
                    <a:pt x="564" y="0"/>
                    <a:pt x="719" y="159"/>
                  </a:cubicBezTo>
                  <a:cubicBezTo>
                    <a:pt x="719" y="159"/>
                    <a:pt x="719" y="159"/>
                    <a:pt x="719" y="159"/>
                  </a:cubicBezTo>
                  <a:cubicBezTo>
                    <a:pt x="875" y="317"/>
                    <a:pt x="875" y="574"/>
                    <a:pt x="719" y="732"/>
                  </a:cubicBezTo>
                  <a:lnTo>
                    <a:pt x="438" y="1019"/>
                  </a:lnTo>
                  <a:close/>
                </a:path>
              </a:pathLst>
            </a:custGeom>
            <a:solidFill>
              <a:srgbClr val="D8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auto">
            <a:xfrm>
              <a:off x="8001019" y="1576388"/>
              <a:ext cx="1619250" cy="1885950"/>
            </a:xfrm>
            <a:custGeom>
              <a:avLst/>
              <a:gdLst/>
              <a:ahLst/>
              <a:cxnLst>
                <a:cxn ang="0">
                  <a:pos x="438" y="1019"/>
                </a:cxn>
                <a:cxn ang="0">
                  <a:pos x="156" y="732"/>
                </a:cxn>
                <a:cxn ang="0">
                  <a:pos x="156" y="158"/>
                </a:cxn>
                <a:cxn ang="0">
                  <a:pos x="156" y="158"/>
                </a:cxn>
                <a:cxn ang="0">
                  <a:pos x="719" y="158"/>
                </a:cxn>
                <a:cxn ang="0">
                  <a:pos x="719" y="158"/>
                </a:cxn>
                <a:cxn ang="0">
                  <a:pos x="719" y="732"/>
                </a:cxn>
                <a:cxn ang="0">
                  <a:pos x="438" y="1019"/>
                </a:cxn>
              </a:cxnLst>
              <a:rect l="0" t="0" r="r" b="b"/>
              <a:pathLst>
                <a:path w="875" h="1019">
                  <a:moveTo>
                    <a:pt x="438" y="1019"/>
                  </a:moveTo>
                  <a:cubicBezTo>
                    <a:pt x="156" y="732"/>
                    <a:pt x="156" y="732"/>
                    <a:pt x="156" y="732"/>
                  </a:cubicBezTo>
                  <a:cubicBezTo>
                    <a:pt x="0" y="573"/>
                    <a:pt x="0" y="317"/>
                    <a:pt x="156" y="15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312" y="0"/>
                    <a:pt x="564" y="0"/>
                    <a:pt x="719" y="158"/>
                  </a:cubicBezTo>
                  <a:cubicBezTo>
                    <a:pt x="719" y="158"/>
                    <a:pt x="719" y="158"/>
                    <a:pt x="719" y="158"/>
                  </a:cubicBezTo>
                  <a:cubicBezTo>
                    <a:pt x="875" y="317"/>
                    <a:pt x="875" y="573"/>
                    <a:pt x="719" y="732"/>
                  </a:cubicBezTo>
                  <a:lnTo>
                    <a:pt x="438" y="1019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auto">
            <a:xfrm>
              <a:off x="8234382" y="1812926"/>
              <a:ext cx="1152525" cy="1174750"/>
            </a:xfrm>
            <a:prstGeom prst="ellipse">
              <a:avLst/>
            </a:prstGeom>
            <a:solidFill>
              <a:srgbClr val="0086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0E32801-89B2-3697-E610-2494685A8495}"/>
                </a:ext>
              </a:extLst>
            </p:cNvPr>
            <p:cNvGrpSpPr/>
            <p:nvPr/>
          </p:nvGrpSpPr>
          <p:grpSpPr>
            <a:xfrm>
              <a:off x="8541563" y="2112963"/>
              <a:ext cx="538162" cy="587376"/>
              <a:chOff x="8445501" y="2112963"/>
              <a:chExt cx="538162" cy="587376"/>
            </a:xfrm>
          </p:grpSpPr>
          <p:sp>
            <p:nvSpPr>
              <p:cNvPr id="70681" name="Freeform 25"/>
              <p:cNvSpPr>
                <a:spLocks noEditPoints="1"/>
              </p:cNvSpPr>
              <p:nvPr/>
            </p:nvSpPr>
            <p:spPr bwMode="auto">
              <a:xfrm>
                <a:off x="8564563" y="2112963"/>
                <a:ext cx="419100" cy="533400"/>
              </a:xfrm>
              <a:custGeom>
                <a:avLst/>
                <a:gdLst/>
                <a:ahLst/>
                <a:cxnLst>
                  <a:cxn ang="0">
                    <a:pos x="206" y="10"/>
                  </a:cxn>
                  <a:cxn ang="0">
                    <a:pos x="216" y="20"/>
                  </a:cxn>
                  <a:cxn ang="0">
                    <a:pos x="216" y="268"/>
                  </a:cxn>
                  <a:cxn ang="0">
                    <a:pos x="206" y="278"/>
                  </a:cxn>
                  <a:cxn ang="0">
                    <a:pos x="10" y="278"/>
                  </a:cxn>
                  <a:cxn ang="0">
                    <a:pos x="10" y="10"/>
                  </a:cxn>
                  <a:cxn ang="0">
                    <a:pos x="206" y="10"/>
                  </a:cxn>
                  <a:cxn ang="0">
                    <a:pos x="206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206" y="288"/>
                  </a:cxn>
                  <a:cxn ang="0">
                    <a:pos x="226" y="268"/>
                  </a:cxn>
                  <a:cxn ang="0">
                    <a:pos x="226" y="20"/>
                  </a:cxn>
                  <a:cxn ang="0">
                    <a:pos x="206" y="0"/>
                  </a:cxn>
                </a:cxnLst>
                <a:rect l="0" t="0" r="r" b="b"/>
                <a:pathLst>
                  <a:path w="226" h="288">
                    <a:moveTo>
                      <a:pt x="206" y="10"/>
                    </a:moveTo>
                    <a:cubicBezTo>
                      <a:pt x="211" y="10"/>
                      <a:pt x="216" y="15"/>
                      <a:pt x="216" y="20"/>
                    </a:cubicBezTo>
                    <a:cubicBezTo>
                      <a:pt x="216" y="268"/>
                      <a:pt x="216" y="268"/>
                      <a:pt x="216" y="268"/>
                    </a:cubicBezTo>
                    <a:cubicBezTo>
                      <a:pt x="216" y="273"/>
                      <a:pt x="211" y="278"/>
                      <a:pt x="206" y="278"/>
                    </a:cubicBezTo>
                    <a:cubicBezTo>
                      <a:pt x="10" y="278"/>
                      <a:pt x="10" y="278"/>
                      <a:pt x="10" y="27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206" y="10"/>
                      <a:pt x="206" y="10"/>
                      <a:pt x="206" y="10"/>
                    </a:cubicBezTo>
                    <a:close/>
                    <a:moveTo>
                      <a:pt x="20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06" y="288"/>
                      <a:pt x="206" y="288"/>
                      <a:pt x="206" y="288"/>
                    </a:cubicBezTo>
                    <a:cubicBezTo>
                      <a:pt x="217" y="288"/>
                      <a:pt x="226" y="279"/>
                      <a:pt x="226" y="268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9"/>
                      <a:pt x="217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2" name="Rectangle 26"/>
              <p:cNvSpPr>
                <a:spLocks noChangeArrowheads="1"/>
              </p:cNvSpPr>
              <p:nvPr/>
            </p:nvSpPr>
            <p:spPr bwMode="auto">
              <a:xfrm>
                <a:off x="8659813" y="2322513"/>
                <a:ext cx="133350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3" name="Rectangle 27"/>
              <p:cNvSpPr>
                <a:spLocks noChangeArrowheads="1"/>
              </p:cNvSpPr>
              <p:nvPr/>
            </p:nvSpPr>
            <p:spPr bwMode="auto">
              <a:xfrm>
                <a:off x="8659813" y="2284413"/>
                <a:ext cx="133350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4" name="Rectangle 28"/>
              <p:cNvSpPr>
                <a:spLocks noChangeArrowheads="1"/>
              </p:cNvSpPr>
              <p:nvPr/>
            </p:nvSpPr>
            <p:spPr bwMode="auto">
              <a:xfrm>
                <a:off x="8659813" y="2246313"/>
                <a:ext cx="133350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5" name="Freeform 29"/>
              <p:cNvSpPr>
                <a:spLocks noEditPoints="1"/>
              </p:cNvSpPr>
              <p:nvPr/>
            </p:nvSpPr>
            <p:spPr bwMode="auto">
              <a:xfrm>
                <a:off x="8602663" y="2198688"/>
                <a:ext cx="247650" cy="19050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44" y="108"/>
                  </a:cxn>
                  <a:cxn ang="0">
                    <a:pos x="11" y="108"/>
                  </a:cxn>
                  <a:cxn ang="0">
                    <a:pos x="11" y="12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120"/>
                  </a:cxn>
                  <a:cxn ang="0">
                    <a:pos x="156" y="12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56" h="120">
                    <a:moveTo>
                      <a:pt x="144" y="12"/>
                    </a:moveTo>
                    <a:lnTo>
                      <a:pt x="144" y="108"/>
                    </a:lnTo>
                    <a:lnTo>
                      <a:pt x="11" y="108"/>
                    </a:lnTo>
                    <a:lnTo>
                      <a:pt x="11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56" y="0"/>
                    </a:moveTo>
                    <a:lnTo>
                      <a:pt x="0" y="0"/>
                    </a:lnTo>
                    <a:lnTo>
                      <a:pt x="0" y="120"/>
                    </a:lnTo>
                    <a:lnTo>
                      <a:pt x="156" y="12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6" name="Rectangle 30"/>
              <p:cNvSpPr>
                <a:spLocks noChangeArrowheads="1"/>
              </p:cNvSpPr>
              <p:nvPr/>
            </p:nvSpPr>
            <p:spPr bwMode="auto">
              <a:xfrm>
                <a:off x="8477251" y="2600327"/>
                <a:ext cx="19050" cy="365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7" name="Rectangle 31"/>
              <p:cNvSpPr>
                <a:spLocks noChangeArrowheads="1"/>
              </p:cNvSpPr>
              <p:nvPr/>
            </p:nvSpPr>
            <p:spPr bwMode="auto">
              <a:xfrm>
                <a:off x="8477252" y="2628902"/>
                <a:ext cx="87313" cy="174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8" name="Rectangle 32"/>
              <p:cNvSpPr>
                <a:spLocks noChangeArrowheads="1"/>
              </p:cNvSpPr>
              <p:nvPr/>
            </p:nvSpPr>
            <p:spPr bwMode="auto">
              <a:xfrm>
                <a:off x="8477252" y="2112963"/>
                <a:ext cx="87313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89" name="Rectangle 33"/>
              <p:cNvSpPr>
                <a:spLocks noChangeArrowheads="1"/>
              </p:cNvSpPr>
              <p:nvPr/>
            </p:nvSpPr>
            <p:spPr bwMode="auto">
              <a:xfrm>
                <a:off x="8477251" y="2122489"/>
                <a:ext cx="19050" cy="365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0" name="Rectangle 34"/>
              <p:cNvSpPr>
                <a:spLocks noChangeArrowheads="1"/>
              </p:cNvSpPr>
              <p:nvPr/>
            </p:nvSpPr>
            <p:spPr bwMode="auto">
              <a:xfrm>
                <a:off x="8926513" y="2122488"/>
                <a:ext cx="20638" cy="514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1" name="Rectangle 35"/>
              <p:cNvSpPr>
                <a:spLocks noChangeArrowheads="1"/>
              </p:cNvSpPr>
              <p:nvPr/>
            </p:nvSpPr>
            <p:spPr bwMode="auto">
              <a:xfrm>
                <a:off x="8869363" y="2122488"/>
                <a:ext cx="19050" cy="514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2" name="Freeform 36"/>
              <p:cNvSpPr>
                <a:spLocks/>
              </p:cNvSpPr>
              <p:nvPr/>
            </p:nvSpPr>
            <p:spPr bwMode="auto">
              <a:xfrm>
                <a:off x="8445501" y="2532064"/>
                <a:ext cx="90488" cy="47625"/>
              </a:xfrm>
              <a:custGeom>
                <a:avLst/>
                <a:gdLst/>
                <a:ahLst/>
                <a:cxnLst>
                  <a:cxn ang="0">
                    <a:pos x="25" y="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6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6"/>
                  </a:cxn>
                </a:cxnLst>
                <a:rect l="0" t="0" r="r" b="b"/>
                <a:pathLst>
                  <a:path w="49" h="26">
                    <a:moveTo>
                      <a:pt x="25" y="26"/>
                    </a:moveTo>
                    <a:cubicBezTo>
                      <a:pt x="11" y="26"/>
                      <a:pt x="0" y="15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9"/>
                      <a:pt x="17" y="16"/>
                      <a:pt x="25" y="16"/>
                    </a:cubicBezTo>
                    <a:cubicBezTo>
                      <a:pt x="32" y="16"/>
                      <a:pt x="39" y="9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5"/>
                      <a:pt x="38" y="26"/>
                      <a:pt x="25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3" name="Freeform 37"/>
              <p:cNvSpPr>
                <a:spLocks/>
              </p:cNvSpPr>
              <p:nvPr/>
            </p:nvSpPr>
            <p:spPr bwMode="auto">
              <a:xfrm>
                <a:off x="8445501" y="2476501"/>
                <a:ext cx="90488" cy="4603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5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5"/>
                  </a:cxn>
                </a:cxnLst>
                <a:rect l="0" t="0" r="r" b="b"/>
                <a:pathLst>
                  <a:path w="49" h="25">
                    <a:moveTo>
                      <a:pt x="25" y="25"/>
                    </a:moveTo>
                    <a:cubicBezTo>
                      <a:pt x="11" y="25"/>
                      <a:pt x="0" y="14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8"/>
                      <a:pt x="17" y="15"/>
                      <a:pt x="25" y="15"/>
                    </a:cubicBezTo>
                    <a:cubicBezTo>
                      <a:pt x="32" y="15"/>
                      <a:pt x="39" y="8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38" y="25"/>
                      <a:pt x="2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4" name="Freeform 38"/>
              <p:cNvSpPr>
                <a:spLocks/>
              </p:cNvSpPr>
              <p:nvPr/>
            </p:nvSpPr>
            <p:spPr bwMode="auto">
              <a:xfrm>
                <a:off x="8445501" y="2419351"/>
                <a:ext cx="90488" cy="4603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5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5"/>
                  </a:cxn>
                </a:cxnLst>
                <a:rect l="0" t="0" r="r" b="b"/>
                <a:pathLst>
                  <a:path w="49" h="25">
                    <a:moveTo>
                      <a:pt x="25" y="25"/>
                    </a:moveTo>
                    <a:cubicBezTo>
                      <a:pt x="11" y="25"/>
                      <a:pt x="0" y="14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8"/>
                      <a:pt x="17" y="15"/>
                      <a:pt x="25" y="15"/>
                    </a:cubicBezTo>
                    <a:cubicBezTo>
                      <a:pt x="32" y="15"/>
                      <a:pt x="39" y="8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38" y="25"/>
                      <a:pt x="2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5" name="Freeform 39"/>
              <p:cNvSpPr>
                <a:spLocks/>
              </p:cNvSpPr>
              <p:nvPr/>
            </p:nvSpPr>
            <p:spPr bwMode="auto">
              <a:xfrm>
                <a:off x="8445501" y="2362201"/>
                <a:ext cx="90488" cy="4603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5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5"/>
                  </a:cxn>
                </a:cxnLst>
                <a:rect l="0" t="0" r="r" b="b"/>
                <a:pathLst>
                  <a:path w="49" h="25">
                    <a:moveTo>
                      <a:pt x="25" y="25"/>
                    </a:moveTo>
                    <a:cubicBezTo>
                      <a:pt x="11" y="25"/>
                      <a:pt x="0" y="14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8"/>
                      <a:pt x="17" y="15"/>
                      <a:pt x="25" y="15"/>
                    </a:cubicBezTo>
                    <a:cubicBezTo>
                      <a:pt x="32" y="15"/>
                      <a:pt x="39" y="8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38" y="25"/>
                      <a:pt x="2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6" name="Freeform 40"/>
              <p:cNvSpPr>
                <a:spLocks/>
              </p:cNvSpPr>
              <p:nvPr/>
            </p:nvSpPr>
            <p:spPr bwMode="auto">
              <a:xfrm>
                <a:off x="8445501" y="2303464"/>
                <a:ext cx="90488" cy="49213"/>
              </a:xfrm>
              <a:custGeom>
                <a:avLst/>
                <a:gdLst/>
                <a:ahLst/>
                <a:cxnLst>
                  <a:cxn ang="0">
                    <a:pos x="25" y="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5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6"/>
                  </a:cxn>
                </a:cxnLst>
                <a:rect l="0" t="0" r="r" b="b"/>
                <a:pathLst>
                  <a:path w="49" h="26">
                    <a:moveTo>
                      <a:pt x="25" y="26"/>
                    </a:moveTo>
                    <a:cubicBezTo>
                      <a:pt x="11" y="26"/>
                      <a:pt x="0" y="14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8"/>
                      <a:pt x="17" y="15"/>
                      <a:pt x="25" y="15"/>
                    </a:cubicBezTo>
                    <a:cubicBezTo>
                      <a:pt x="32" y="15"/>
                      <a:pt x="39" y="8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38" y="26"/>
                      <a:pt x="25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7" name="Freeform 41"/>
              <p:cNvSpPr>
                <a:spLocks/>
              </p:cNvSpPr>
              <p:nvPr/>
            </p:nvSpPr>
            <p:spPr bwMode="auto">
              <a:xfrm>
                <a:off x="8445501" y="2246314"/>
                <a:ext cx="90488" cy="49213"/>
              </a:xfrm>
              <a:custGeom>
                <a:avLst/>
                <a:gdLst/>
                <a:ahLst/>
                <a:cxnLst>
                  <a:cxn ang="0">
                    <a:pos x="25" y="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5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6"/>
                  </a:cxn>
                </a:cxnLst>
                <a:rect l="0" t="0" r="r" b="b"/>
                <a:pathLst>
                  <a:path w="49" h="26">
                    <a:moveTo>
                      <a:pt x="25" y="26"/>
                    </a:moveTo>
                    <a:cubicBezTo>
                      <a:pt x="11" y="26"/>
                      <a:pt x="0" y="14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8"/>
                      <a:pt x="17" y="15"/>
                      <a:pt x="25" y="15"/>
                    </a:cubicBezTo>
                    <a:cubicBezTo>
                      <a:pt x="32" y="15"/>
                      <a:pt x="39" y="8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38" y="26"/>
                      <a:pt x="25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8" name="Freeform 42"/>
              <p:cNvSpPr>
                <a:spLocks/>
              </p:cNvSpPr>
              <p:nvPr/>
            </p:nvSpPr>
            <p:spPr bwMode="auto">
              <a:xfrm>
                <a:off x="8445501" y="2189164"/>
                <a:ext cx="90488" cy="47625"/>
              </a:xfrm>
              <a:custGeom>
                <a:avLst/>
                <a:gdLst/>
                <a:ahLst/>
                <a:cxnLst>
                  <a:cxn ang="0">
                    <a:pos x="25" y="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5" y="15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25" y="26"/>
                  </a:cxn>
                </a:cxnLst>
                <a:rect l="0" t="0" r="r" b="b"/>
                <a:pathLst>
                  <a:path w="49" h="26">
                    <a:moveTo>
                      <a:pt x="25" y="26"/>
                    </a:moveTo>
                    <a:cubicBezTo>
                      <a:pt x="11" y="26"/>
                      <a:pt x="0" y="14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8"/>
                      <a:pt x="17" y="15"/>
                      <a:pt x="25" y="15"/>
                    </a:cubicBezTo>
                    <a:cubicBezTo>
                      <a:pt x="32" y="15"/>
                      <a:pt x="39" y="8"/>
                      <a:pt x="3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38" y="26"/>
                      <a:pt x="25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699" name="Freeform 43"/>
              <p:cNvSpPr>
                <a:spLocks/>
              </p:cNvSpPr>
              <p:nvPr/>
            </p:nvSpPr>
            <p:spPr bwMode="auto">
              <a:xfrm>
                <a:off x="8564563" y="2628901"/>
                <a:ext cx="95250" cy="71438"/>
              </a:xfrm>
              <a:custGeom>
                <a:avLst/>
                <a:gdLst/>
                <a:ahLst/>
                <a:cxnLst>
                  <a:cxn ang="0">
                    <a:pos x="60" y="45"/>
                  </a:cxn>
                  <a:cxn ang="0">
                    <a:pos x="29" y="30"/>
                  </a:cxn>
                  <a:cxn ang="0">
                    <a:pos x="0" y="45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12" y="26"/>
                  </a:cxn>
                  <a:cxn ang="0">
                    <a:pos x="29" y="17"/>
                  </a:cxn>
                  <a:cxn ang="0">
                    <a:pos x="48" y="26"/>
                  </a:cxn>
                  <a:cxn ang="0">
                    <a:pos x="48" y="0"/>
                  </a:cxn>
                  <a:cxn ang="0">
                    <a:pos x="60" y="0"/>
                  </a:cxn>
                  <a:cxn ang="0">
                    <a:pos x="60" y="45"/>
                  </a:cxn>
                </a:cxnLst>
                <a:rect l="0" t="0" r="r" b="b"/>
                <a:pathLst>
                  <a:path w="60" h="45">
                    <a:moveTo>
                      <a:pt x="60" y="45"/>
                    </a:moveTo>
                    <a:lnTo>
                      <a:pt x="29" y="30"/>
                    </a:lnTo>
                    <a:lnTo>
                      <a:pt x="0" y="45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12" y="26"/>
                    </a:lnTo>
                    <a:lnTo>
                      <a:pt x="29" y="17"/>
                    </a:lnTo>
                    <a:lnTo>
                      <a:pt x="48" y="26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0814ED-DE42-E5C4-3558-04685255CFD5}"/>
              </a:ext>
            </a:extLst>
          </p:cNvPr>
          <p:cNvGrpSpPr/>
          <p:nvPr/>
        </p:nvGrpSpPr>
        <p:grpSpPr>
          <a:xfrm>
            <a:off x="2714607" y="1571626"/>
            <a:ext cx="1619250" cy="1984376"/>
            <a:chOff x="2714607" y="1571626"/>
            <a:chExt cx="1619250" cy="1984376"/>
          </a:xfrm>
        </p:grpSpPr>
        <p:sp>
          <p:nvSpPr>
            <p:cNvPr id="70663" name="Freeform 7"/>
            <p:cNvSpPr>
              <a:spLocks/>
            </p:cNvSpPr>
            <p:nvPr/>
          </p:nvSpPr>
          <p:spPr bwMode="auto">
            <a:xfrm>
              <a:off x="2714607" y="1671639"/>
              <a:ext cx="1619250" cy="1884363"/>
            </a:xfrm>
            <a:custGeom>
              <a:avLst/>
              <a:gdLst/>
              <a:ahLst/>
              <a:cxnLst>
                <a:cxn ang="0">
                  <a:pos x="438" y="1018"/>
                </a:cxn>
                <a:cxn ang="0">
                  <a:pos x="156" y="732"/>
                </a:cxn>
                <a:cxn ang="0">
                  <a:pos x="156" y="158"/>
                </a:cxn>
                <a:cxn ang="0">
                  <a:pos x="156" y="158"/>
                </a:cxn>
                <a:cxn ang="0">
                  <a:pos x="719" y="158"/>
                </a:cxn>
                <a:cxn ang="0">
                  <a:pos x="719" y="158"/>
                </a:cxn>
                <a:cxn ang="0">
                  <a:pos x="719" y="732"/>
                </a:cxn>
                <a:cxn ang="0">
                  <a:pos x="438" y="1018"/>
                </a:cxn>
              </a:cxnLst>
              <a:rect l="0" t="0" r="r" b="b"/>
              <a:pathLst>
                <a:path w="875" h="1018">
                  <a:moveTo>
                    <a:pt x="438" y="1018"/>
                  </a:moveTo>
                  <a:cubicBezTo>
                    <a:pt x="156" y="732"/>
                    <a:pt x="156" y="732"/>
                    <a:pt x="156" y="732"/>
                  </a:cubicBezTo>
                  <a:cubicBezTo>
                    <a:pt x="0" y="573"/>
                    <a:pt x="0" y="316"/>
                    <a:pt x="156" y="15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312" y="0"/>
                    <a:pt x="564" y="0"/>
                    <a:pt x="719" y="158"/>
                  </a:cubicBezTo>
                  <a:cubicBezTo>
                    <a:pt x="719" y="158"/>
                    <a:pt x="719" y="158"/>
                    <a:pt x="719" y="158"/>
                  </a:cubicBezTo>
                  <a:cubicBezTo>
                    <a:pt x="875" y="316"/>
                    <a:pt x="875" y="573"/>
                    <a:pt x="719" y="732"/>
                  </a:cubicBezTo>
                  <a:lnTo>
                    <a:pt x="438" y="1018"/>
                  </a:lnTo>
                  <a:close/>
                </a:path>
              </a:pathLst>
            </a:custGeom>
            <a:solidFill>
              <a:srgbClr val="D8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auto">
            <a:xfrm>
              <a:off x="2714607" y="1571626"/>
              <a:ext cx="1619250" cy="1885950"/>
            </a:xfrm>
            <a:custGeom>
              <a:avLst/>
              <a:gdLst/>
              <a:ahLst/>
              <a:cxnLst>
                <a:cxn ang="0">
                  <a:pos x="438" y="1019"/>
                </a:cxn>
                <a:cxn ang="0">
                  <a:pos x="156" y="732"/>
                </a:cxn>
                <a:cxn ang="0">
                  <a:pos x="156" y="158"/>
                </a:cxn>
                <a:cxn ang="0">
                  <a:pos x="156" y="158"/>
                </a:cxn>
                <a:cxn ang="0">
                  <a:pos x="719" y="158"/>
                </a:cxn>
                <a:cxn ang="0">
                  <a:pos x="719" y="158"/>
                </a:cxn>
                <a:cxn ang="0">
                  <a:pos x="719" y="732"/>
                </a:cxn>
                <a:cxn ang="0">
                  <a:pos x="438" y="1019"/>
                </a:cxn>
              </a:cxnLst>
              <a:rect l="0" t="0" r="r" b="b"/>
              <a:pathLst>
                <a:path w="875" h="1019">
                  <a:moveTo>
                    <a:pt x="438" y="1019"/>
                  </a:moveTo>
                  <a:cubicBezTo>
                    <a:pt x="156" y="732"/>
                    <a:pt x="156" y="732"/>
                    <a:pt x="156" y="732"/>
                  </a:cubicBezTo>
                  <a:cubicBezTo>
                    <a:pt x="0" y="574"/>
                    <a:pt x="0" y="317"/>
                    <a:pt x="156" y="15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312" y="0"/>
                    <a:pt x="564" y="0"/>
                    <a:pt x="719" y="158"/>
                  </a:cubicBezTo>
                  <a:cubicBezTo>
                    <a:pt x="719" y="158"/>
                    <a:pt x="719" y="158"/>
                    <a:pt x="719" y="158"/>
                  </a:cubicBezTo>
                  <a:cubicBezTo>
                    <a:pt x="875" y="317"/>
                    <a:pt x="875" y="574"/>
                    <a:pt x="719" y="732"/>
                  </a:cubicBezTo>
                  <a:lnTo>
                    <a:pt x="438" y="1019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auto">
            <a:xfrm>
              <a:off x="2947970" y="1808164"/>
              <a:ext cx="1152525" cy="1173163"/>
            </a:xfrm>
            <a:prstGeom prst="ellipse">
              <a:avLst/>
            </a:prstGeom>
            <a:solidFill>
              <a:srgbClr val="A420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>
                <a:solidFill>
                  <a:srgbClr val="D83472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524781-3AFF-0E9A-3A2A-A0FFC5DAC632}"/>
                </a:ext>
              </a:extLst>
            </p:cNvPr>
            <p:cNvGrpSpPr/>
            <p:nvPr/>
          </p:nvGrpSpPr>
          <p:grpSpPr>
            <a:xfrm>
              <a:off x="3276582" y="2112963"/>
              <a:ext cx="495301" cy="574676"/>
              <a:chOff x="3214688" y="2112963"/>
              <a:chExt cx="495301" cy="574676"/>
            </a:xfrm>
          </p:grpSpPr>
          <p:sp>
            <p:nvSpPr>
              <p:cNvPr id="70700" name="Freeform 44"/>
              <p:cNvSpPr>
                <a:spLocks noEditPoints="1"/>
              </p:cNvSpPr>
              <p:nvPr/>
            </p:nvSpPr>
            <p:spPr bwMode="auto">
              <a:xfrm>
                <a:off x="3214688" y="2112964"/>
                <a:ext cx="495300" cy="574675"/>
              </a:xfrm>
              <a:custGeom>
                <a:avLst/>
                <a:gdLst/>
                <a:ahLst/>
                <a:cxnLst>
                  <a:cxn ang="0">
                    <a:pos x="247" y="11"/>
                  </a:cxn>
                  <a:cxn ang="0">
                    <a:pos x="247" y="83"/>
                  </a:cxn>
                  <a:cxn ang="0">
                    <a:pos x="247" y="93"/>
                  </a:cxn>
                  <a:cxn ang="0">
                    <a:pos x="258" y="93"/>
                  </a:cxn>
                  <a:cxn ang="0">
                    <a:pos x="258" y="299"/>
                  </a:cxn>
                  <a:cxn ang="0">
                    <a:pos x="41" y="299"/>
                  </a:cxn>
                  <a:cxn ang="0">
                    <a:pos x="10" y="268"/>
                  </a:cxn>
                  <a:cxn ang="0">
                    <a:pos x="10" y="47"/>
                  </a:cxn>
                  <a:cxn ang="0">
                    <a:pos x="46" y="11"/>
                  </a:cxn>
                  <a:cxn ang="0">
                    <a:pos x="247" y="11"/>
                  </a:cxn>
                  <a:cxn ang="0">
                    <a:pos x="258" y="0"/>
                  </a:cxn>
                  <a:cxn ang="0">
                    <a:pos x="46" y="0"/>
                  </a:cxn>
                  <a:cxn ang="0">
                    <a:pos x="0" y="47"/>
                  </a:cxn>
                  <a:cxn ang="0">
                    <a:pos x="0" y="268"/>
                  </a:cxn>
                  <a:cxn ang="0">
                    <a:pos x="41" y="310"/>
                  </a:cxn>
                  <a:cxn ang="0">
                    <a:pos x="268" y="310"/>
                  </a:cxn>
                  <a:cxn ang="0">
                    <a:pos x="268" y="83"/>
                  </a:cxn>
                  <a:cxn ang="0">
                    <a:pos x="258" y="83"/>
                  </a:cxn>
                  <a:cxn ang="0">
                    <a:pos x="258" y="0"/>
                  </a:cxn>
                </a:cxnLst>
                <a:rect l="0" t="0" r="r" b="b"/>
                <a:pathLst>
                  <a:path w="268" h="310">
                    <a:moveTo>
                      <a:pt x="247" y="11"/>
                    </a:move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58" y="93"/>
                      <a:pt x="258" y="93"/>
                      <a:pt x="258" y="93"/>
                    </a:cubicBezTo>
                    <a:cubicBezTo>
                      <a:pt x="258" y="299"/>
                      <a:pt x="258" y="299"/>
                      <a:pt x="258" y="299"/>
                    </a:cubicBezTo>
                    <a:cubicBezTo>
                      <a:pt x="41" y="299"/>
                      <a:pt x="41" y="299"/>
                      <a:pt x="41" y="299"/>
                    </a:cubicBezTo>
                    <a:cubicBezTo>
                      <a:pt x="24" y="299"/>
                      <a:pt x="10" y="285"/>
                      <a:pt x="10" y="26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27"/>
                      <a:pt x="27" y="11"/>
                      <a:pt x="46" y="11"/>
                    </a:cubicBezTo>
                    <a:cubicBezTo>
                      <a:pt x="247" y="11"/>
                      <a:pt x="247" y="11"/>
                      <a:pt x="247" y="11"/>
                    </a:cubicBezTo>
                    <a:close/>
                    <a:moveTo>
                      <a:pt x="25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91"/>
                      <a:pt x="19" y="310"/>
                      <a:pt x="41" y="310"/>
                    </a:cubicBezTo>
                    <a:cubicBezTo>
                      <a:pt x="268" y="310"/>
                      <a:pt x="268" y="310"/>
                      <a:pt x="268" y="310"/>
                    </a:cubicBezTo>
                    <a:cubicBezTo>
                      <a:pt x="268" y="83"/>
                      <a:pt x="268" y="83"/>
                      <a:pt x="268" y="83"/>
                    </a:cubicBezTo>
                    <a:cubicBezTo>
                      <a:pt x="258" y="83"/>
                      <a:pt x="258" y="83"/>
                      <a:pt x="258" y="83"/>
                    </a:cubicBezTo>
                    <a:cubicBezTo>
                      <a:pt x="258" y="0"/>
                      <a:pt x="258" y="0"/>
                      <a:pt x="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1" name="Freeform 45"/>
              <p:cNvSpPr>
                <a:spLocks noEditPoints="1"/>
              </p:cNvSpPr>
              <p:nvPr/>
            </p:nvSpPr>
            <p:spPr bwMode="auto">
              <a:xfrm>
                <a:off x="3214688" y="2112963"/>
                <a:ext cx="477838" cy="173038"/>
              </a:xfrm>
              <a:custGeom>
                <a:avLst/>
                <a:gdLst/>
                <a:ahLst/>
                <a:cxnLst>
                  <a:cxn ang="0">
                    <a:pos x="247" y="11"/>
                  </a:cxn>
                  <a:cxn ang="0">
                    <a:pos x="247" y="83"/>
                  </a:cxn>
                  <a:cxn ang="0">
                    <a:pos x="46" y="83"/>
                  </a:cxn>
                  <a:cxn ang="0">
                    <a:pos x="10" y="47"/>
                  </a:cxn>
                  <a:cxn ang="0">
                    <a:pos x="46" y="11"/>
                  </a:cxn>
                  <a:cxn ang="0">
                    <a:pos x="247" y="11"/>
                  </a:cxn>
                  <a:cxn ang="0">
                    <a:pos x="258" y="0"/>
                  </a:cxn>
                  <a:cxn ang="0">
                    <a:pos x="46" y="0"/>
                  </a:cxn>
                  <a:cxn ang="0">
                    <a:pos x="0" y="47"/>
                  </a:cxn>
                  <a:cxn ang="0">
                    <a:pos x="46" y="93"/>
                  </a:cxn>
                  <a:cxn ang="0">
                    <a:pos x="258" y="93"/>
                  </a:cxn>
                  <a:cxn ang="0">
                    <a:pos x="258" y="11"/>
                  </a:cxn>
                  <a:cxn ang="0">
                    <a:pos x="258" y="0"/>
                  </a:cxn>
                </a:cxnLst>
                <a:rect l="0" t="0" r="r" b="b"/>
                <a:pathLst>
                  <a:path w="258" h="93">
                    <a:moveTo>
                      <a:pt x="247" y="11"/>
                    </a:moveTo>
                    <a:cubicBezTo>
                      <a:pt x="247" y="83"/>
                      <a:pt x="247" y="83"/>
                      <a:pt x="247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27" y="83"/>
                      <a:pt x="10" y="67"/>
                      <a:pt x="10" y="47"/>
                    </a:cubicBezTo>
                    <a:cubicBezTo>
                      <a:pt x="10" y="27"/>
                      <a:pt x="27" y="11"/>
                      <a:pt x="46" y="11"/>
                    </a:cubicBezTo>
                    <a:cubicBezTo>
                      <a:pt x="247" y="11"/>
                      <a:pt x="247" y="11"/>
                      <a:pt x="247" y="11"/>
                    </a:cubicBezTo>
                    <a:close/>
                    <a:moveTo>
                      <a:pt x="258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6" y="93"/>
                    </a:cubicBezTo>
                    <a:cubicBezTo>
                      <a:pt x="258" y="93"/>
                      <a:pt x="258" y="93"/>
                      <a:pt x="258" y="93"/>
                    </a:cubicBezTo>
                    <a:cubicBezTo>
                      <a:pt x="258" y="11"/>
                      <a:pt x="258" y="11"/>
                      <a:pt x="258" y="11"/>
                    </a:cubicBezTo>
                    <a:cubicBezTo>
                      <a:pt x="258" y="0"/>
                      <a:pt x="258" y="0"/>
                      <a:pt x="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2" name="Freeform 46"/>
              <p:cNvSpPr>
                <a:spLocks/>
              </p:cNvSpPr>
              <p:nvPr/>
            </p:nvSpPr>
            <p:spPr bwMode="auto">
              <a:xfrm>
                <a:off x="3281363" y="2219327"/>
                <a:ext cx="401638" cy="17463"/>
              </a:xfrm>
              <a:custGeom>
                <a:avLst/>
                <a:gdLst/>
                <a:ahLst/>
                <a:cxnLst>
                  <a:cxn ang="0">
                    <a:pos x="211" y="1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11" y="0"/>
                  </a:cxn>
                  <a:cxn ang="0">
                    <a:pos x="217" y="5"/>
                  </a:cxn>
                  <a:cxn ang="0">
                    <a:pos x="211" y="10"/>
                  </a:cxn>
                </a:cxnLst>
                <a:rect l="0" t="0" r="r" b="b"/>
                <a:pathLst>
                  <a:path w="217" h="10">
                    <a:moveTo>
                      <a:pt x="211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4" y="0"/>
                      <a:pt x="217" y="2"/>
                      <a:pt x="217" y="5"/>
                    </a:cubicBezTo>
                    <a:cubicBezTo>
                      <a:pt x="217" y="8"/>
                      <a:pt x="214" y="10"/>
                      <a:pt x="2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3" name="Rectangle 47"/>
              <p:cNvSpPr>
                <a:spLocks noChangeArrowheads="1"/>
              </p:cNvSpPr>
              <p:nvPr/>
            </p:nvSpPr>
            <p:spPr bwMode="auto">
              <a:xfrm>
                <a:off x="3424238" y="2352676"/>
                <a:ext cx="192088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4" name="Rectangle 48"/>
              <p:cNvSpPr>
                <a:spLocks noChangeArrowheads="1"/>
              </p:cNvSpPr>
              <p:nvPr/>
            </p:nvSpPr>
            <p:spPr bwMode="auto">
              <a:xfrm>
                <a:off x="3424238" y="2409826"/>
                <a:ext cx="192088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5" name="Rectangle 49"/>
              <p:cNvSpPr>
                <a:spLocks noChangeArrowheads="1"/>
              </p:cNvSpPr>
              <p:nvPr/>
            </p:nvSpPr>
            <p:spPr bwMode="auto">
              <a:xfrm>
                <a:off x="3424238" y="2466976"/>
                <a:ext cx="192088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6" name="Freeform 50"/>
              <p:cNvSpPr>
                <a:spLocks/>
              </p:cNvSpPr>
              <p:nvPr/>
            </p:nvSpPr>
            <p:spPr bwMode="auto">
              <a:xfrm>
                <a:off x="3281363" y="2162177"/>
                <a:ext cx="401638" cy="17463"/>
              </a:xfrm>
              <a:custGeom>
                <a:avLst/>
                <a:gdLst/>
                <a:ahLst/>
                <a:cxnLst>
                  <a:cxn ang="0">
                    <a:pos x="211" y="1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11" y="0"/>
                  </a:cxn>
                  <a:cxn ang="0">
                    <a:pos x="217" y="5"/>
                  </a:cxn>
                  <a:cxn ang="0">
                    <a:pos x="211" y="10"/>
                  </a:cxn>
                </a:cxnLst>
                <a:rect l="0" t="0" r="r" b="b"/>
                <a:pathLst>
                  <a:path w="217" h="10">
                    <a:moveTo>
                      <a:pt x="211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4" y="0"/>
                      <a:pt x="217" y="2"/>
                      <a:pt x="217" y="5"/>
                    </a:cubicBezTo>
                    <a:cubicBezTo>
                      <a:pt x="217" y="8"/>
                      <a:pt x="214" y="10"/>
                      <a:pt x="2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7" name="Rectangle 51"/>
              <p:cNvSpPr>
                <a:spLocks noChangeArrowheads="1"/>
              </p:cNvSpPr>
              <p:nvPr/>
            </p:nvSpPr>
            <p:spPr bwMode="auto">
              <a:xfrm>
                <a:off x="3262313" y="2266951"/>
                <a:ext cx="19050" cy="400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  <p:sp>
            <p:nvSpPr>
              <p:cNvPr id="70708" name="Rectangle 52"/>
              <p:cNvSpPr>
                <a:spLocks noChangeArrowheads="1"/>
              </p:cNvSpPr>
              <p:nvPr/>
            </p:nvSpPr>
            <p:spPr bwMode="auto">
              <a:xfrm>
                <a:off x="3319464" y="2112963"/>
                <a:ext cx="390525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ru-RU"/>
              </a:p>
            </p:txBody>
          </p:sp>
        </p:grpSp>
      </p:grpSp>
      <p:sp>
        <p:nvSpPr>
          <p:cNvPr id="70709" name="Freeform 53"/>
          <p:cNvSpPr>
            <a:spLocks/>
          </p:cNvSpPr>
          <p:nvPr/>
        </p:nvSpPr>
        <p:spPr bwMode="auto">
          <a:xfrm>
            <a:off x="2794000" y="4005264"/>
            <a:ext cx="6604000" cy="80963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2" y="44"/>
              </a:cxn>
              <a:cxn ang="0">
                <a:pos x="3545" y="44"/>
              </a:cxn>
              <a:cxn ang="0">
                <a:pos x="3567" y="22"/>
              </a:cxn>
              <a:cxn ang="0">
                <a:pos x="3545" y="0"/>
              </a:cxn>
              <a:cxn ang="0">
                <a:pos x="22" y="0"/>
              </a:cxn>
              <a:cxn ang="0">
                <a:pos x="0" y="22"/>
              </a:cxn>
            </a:cxnLst>
            <a:rect l="0" t="0" r="r" b="b"/>
            <a:pathLst>
              <a:path w="3567" h="44">
                <a:moveTo>
                  <a:pt x="0" y="22"/>
                </a:moveTo>
                <a:cubicBezTo>
                  <a:pt x="0" y="34"/>
                  <a:pt x="10" y="44"/>
                  <a:pt x="22" y="44"/>
                </a:cubicBezTo>
                <a:cubicBezTo>
                  <a:pt x="3545" y="44"/>
                  <a:pt x="3545" y="44"/>
                  <a:pt x="3545" y="44"/>
                </a:cubicBezTo>
                <a:cubicBezTo>
                  <a:pt x="3557" y="44"/>
                  <a:pt x="3567" y="34"/>
                  <a:pt x="3567" y="22"/>
                </a:cubicBezTo>
                <a:cubicBezTo>
                  <a:pt x="3567" y="10"/>
                  <a:pt x="3557" y="0"/>
                  <a:pt x="354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ru-R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0147F7-4316-AEAA-243E-A1DB711346BB}"/>
              </a:ext>
            </a:extLst>
          </p:cNvPr>
          <p:cNvGrpSpPr/>
          <p:nvPr/>
        </p:nvGrpSpPr>
        <p:grpSpPr>
          <a:xfrm>
            <a:off x="8643163" y="3878264"/>
            <a:ext cx="334963" cy="334963"/>
            <a:chOff x="8643163" y="3878264"/>
            <a:chExt cx="334963" cy="334963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auto">
            <a:xfrm>
              <a:off x="8643163" y="3878264"/>
              <a:ext cx="334963" cy="334963"/>
            </a:xfrm>
            <a:prstGeom prst="ellipse">
              <a:avLst/>
            </a:prstGeom>
            <a:solidFill>
              <a:srgbClr val="0086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auto">
            <a:xfrm>
              <a:off x="8734444" y="397033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4ECF1A-E896-FF04-1ABC-32186265503A}"/>
              </a:ext>
            </a:extLst>
          </p:cNvPr>
          <p:cNvGrpSpPr/>
          <p:nvPr/>
        </p:nvGrpSpPr>
        <p:grpSpPr>
          <a:xfrm>
            <a:off x="5928519" y="3878264"/>
            <a:ext cx="334963" cy="334963"/>
            <a:chOff x="5928519" y="3878264"/>
            <a:chExt cx="334963" cy="334963"/>
          </a:xfrm>
        </p:grpSpPr>
        <p:sp>
          <p:nvSpPr>
            <p:cNvPr id="70712" name="Oval 56"/>
            <p:cNvSpPr>
              <a:spLocks noChangeArrowheads="1"/>
            </p:cNvSpPr>
            <p:nvPr/>
          </p:nvSpPr>
          <p:spPr bwMode="auto">
            <a:xfrm>
              <a:off x="5928519" y="3878264"/>
              <a:ext cx="334963" cy="334963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auto">
            <a:xfrm>
              <a:off x="6020594" y="3970338"/>
              <a:ext cx="150813" cy="152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93A982-123C-E7DF-3EBE-F44533F311EF}"/>
              </a:ext>
            </a:extLst>
          </p:cNvPr>
          <p:cNvGrpSpPr/>
          <p:nvPr/>
        </p:nvGrpSpPr>
        <p:grpSpPr>
          <a:xfrm>
            <a:off x="3356751" y="3878264"/>
            <a:ext cx="334963" cy="334963"/>
            <a:chOff x="3356751" y="3878264"/>
            <a:chExt cx="334963" cy="334963"/>
          </a:xfrm>
        </p:grpSpPr>
        <p:sp>
          <p:nvSpPr>
            <p:cNvPr id="70714" name="Oval 58"/>
            <p:cNvSpPr>
              <a:spLocks noChangeArrowheads="1"/>
            </p:cNvSpPr>
            <p:nvPr/>
          </p:nvSpPr>
          <p:spPr bwMode="auto">
            <a:xfrm>
              <a:off x="3356751" y="3878264"/>
              <a:ext cx="334963" cy="334963"/>
            </a:xfrm>
            <a:prstGeom prst="ellipse">
              <a:avLst/>
            </a:prstGeom>
            <a:solidFill>
              <a:srgbClr val="A42052"/>
            </a:solidFill>
            <a:ln w="9525">
              <a:solidFill>
                <a:srgbClr val="D8347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>
              <a:off x="3448826" y="3970338"/>
              <a:ext cx="150813" cy="1524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ru-RU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035146-2657-8D4B-B015-6B2B1633D84C}"/>
              </a:ext>
            </a:extLst>
          </p:cNvPr>
          <p:cNvGrpSpPr/>
          <p:nvPr/>
        </p:nvGrpSpPr>
        <p:grpSpPr>
          <a:xfrm>
            <a:off x="2309786" y="4488428"/>
            <a:ext cx="2428892" cy="987991"/>
            <a:chOff x="2309786" y="4488428"/>
            <a:chExt cx="2428892" cy="987991"/>
          </a:xfrm>
        </p:grpSpPr>
        <p:sp>
          <p:nvSpPr>
            <p:cNvPr id="88" name="TextBox 87"/>
            <p:cNvSpPr txBox="1"/>
            <p:nvPr/>
          </p:nvSpPr>
          <p:spPr>
            <a:xfrm>
              <a:off x="2309786" y="4891644"/>
              <a:ext cx="2428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600" dirty="0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آغاز به کار مرکز نیکوکاری </a:t>
              </a:r>
              <a:r>
                <a:rPr lang="fa-IR" sz="1600" dirty="0" err="1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مدادرنگی</a:t>
              </a:r>
              <a:r>
                <a:rPr lang="fa-IR" sz="1600" dirty="0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 </a:t>
              </a:r>
              <a:endParaRPr lang="ru-RU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2525558" y="4488428"/>
              <a:ext cx="19973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dirty="0">
                  <a:solidFill>
                    <a:srgbClr val="D83472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پیوست اقتصادی</a:t>
              </a:r>
              <a:endParaRPr lang="ru-RU" sz="2800" dirty="0">
                <a:solidFill>
                  <a:srgbClr val="D83472"/>
                </a:solidFill>
                <a:latin typeface="Arial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5E997C-C87A-2FC2-A4B2-738ABD37297D}"/>
              </a:ext>
            </a:extLst>
          </p:cNvPr>
          <p:cNvGrpSpPr/>
          <p:nvPr/>
        </p:nvGrpSpPr>
        <p:grpSpPr>
          <a:xfrm>
            <a:off x="7596198" y="4488428"/>
            <a:ext cx="2428892" cy="987991"/>
            <a:chOff x="7596198" y="4488428"/>
            <a:chExt cx="2428892" cy="987991"/>
          </a:xfrm>
        </p:grpSpPr>
        <p:sp>
          <p:nvSpPr>
            <p:cNvPr id="90" name="TextBox 89"/>
            <p:cNvSpPr txBox="1"/>
            <p:nvPr/>
          </p:nvSpPr>
          <p:spPr>
            <a:xfrm>
              <a:off x="7596198" y="4891644"/>
              <a:ext cx="2428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600" dirty="0">
                  <a:solidFill>
                    <a:srgbClr val="2A2A2A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برگزاری سلسله کارگاههای آموزشی متعدد</a:t>
              </a:r>
              <a:endParaRPr lang="ru-RU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25"/>
            <p:cNvSpPr>
              <a:spLocks noChangeArrowheads="1"/>
            </p:cNvSpPr>
            <p:nvPr/>
          </p:nvSpPr>
          <p:spPr bwMode="auto">
            <a:xfrm>
              <a:off x="7807965" y="4488428"/>
              <a:ext cx="20053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dirty="0">
                  <a:solidFill>
                    <a:srgbClr val="47A0AF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پیوست  آموزشی</a:t>
              </a:r>
              <a:endParaRPr lang="ru-RU" sz="2800" dirty="0">
                <a:solidFill>
                  <a:srgbClr val="47A0AF"/>
                </a:solidFill>
                <a:latin typeface="Arial" pitchFamily="34" charset="0"/>
                <a:cs typeface="Vazir" panose="020B0603030804020204" pitchFamily="34" charset="-78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B5008730-B049-10A7-FFB4-ED113723268F}"/>
              </a:ext>
            </a:extLst>
          </p:cNvPr>
          <p:cNvSpPr/>
          <p:nvPr/>
        </p:nvSpPr>
        <p:spPr>
          <a:xfrm rot="18900000">
            <a:off x="11002055" y="5859053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7E80AC4-59D1-B48D-7632-E50C7BD5C4DB}"/>
              </a:ext>
            </a:extLst>
          </p:cNvPr>
          <p:cNvSpPr/>
          <p:nvPr/>
        </p:nvSpPr>
        <p:spPr>
          <a:xfrm rot="18900000">
            <a:off x="620503" y="5969516"/>
            <a:ext cx="469325" cy="469325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D1E5664-E482-CDC9-AACD-DA1A8F78B536}"/>
              </a:ext>
            </a:extLst>
          </p:cNvPr>
          <p:cNvSpPr/>
          <p:nvPr/>
        </p:nvSpPr>
        <p:spPr>
          <a:xfrm rot="18900000">
            <a:off x="11742521" y="6522298"/>
            <a:ext cx="134704" cy="134704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C5B05C-0459-C89A-6369-1E04CCD9A9F1}"/>
              </a:ext>
            </a:extLst>
          </p:cNvPr>
          <p:cNvSpPr/>
          <p:nvPr/>
        </p:nvSpPr>
        <p:spPr>
          <a:xfrm rot="18900000">
            <a:off x="11535056" y="564270"/>
            <a:ext cx="134704" cy="13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F7768-913A-7411-DD97-DC825509F83C}"/>
              </a:ext>
            </a:extLst>
          </p:cNvPr>
          <p:cNvSpPr txBox="1"/>
          <p:nvPr/>
        </p:nvSpPr>
        <p:spPr>
          <a:xfrm>
            <a:off x="4923842" y="420100"/>
            <a:ext cx="3898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40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پیوست </a:t>
            </a:r>
            <a:r>
              <a:rPr lang="fa-IR" sz="40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طرح</a:t>
            </a:r>
            <a:endParaRPr lang="id-ID" sz="4000" b="1" dirty="0">
              <a:solidFill>
                <a:schemeClr val="accent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3">
            <a:extLst>
              <a:ext uri="{FF2B5EF4-FFF2-40B4-BE49-F238E27FC236}">
                <a16:creationId xmlns:a16="http://schemas.microsoft.com/office/drawing/2014/main" id="{B0940EF7-039B-4976-8FD9-E6E2273B5E13}"/>
              </a:ext>
            </a:extLst>
          </p:cNvPr>
          <p:cNvSpPr txBox="1"/>
          <p:nvPr/>
        </p:nvSpPr>
        <p:spPr>
          <a:xfrm>
            <a:off x="3111880" y="2005017"/>
            <a:ext cx="27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b="1" dirty="0">
                <a:latin typeface="Vazir" panose="020B0603030804020204" pitchFamily="34" charset="-78"/>
                <a:ea typeface="Raleway" panose="020B0003030101060003" pitchFamily="2" charset="0"/>
                <a:cs typeface="Vazir" panose="020B0603030804020204" pitchFamily="34" charset="-78"/>
              </a:rPr>
              <a:t>طلاب برادر</a:t>
            </a:r>
            <a:endParaRPr lang="id-ID" b="1" dirty="0">
              <a:latin typeface="Vazir" panose="020B0603030804020204" pitchFamily="34" charset="-78"/>
              <a:ea typeface="Raleway" panose="020B0003030101060003" pitchFamily="2" charset="0"/>
              <a:cs typeface="Vazir" panose="020B0603030804020204" pitchFamily="34" charset="-78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D844BD-EF9A-4A0F-AFEF-BC5B0D6552CE}"/>
              </a:ext>
            </a:extLst>
          </p:cNvPr>
          <p:cNvCxnSpPr/>
          <p:nvPr/>
        </p:nvCxnSpPr>
        <p:spPr>
          <a:xfrm>
            <a:off x="3874853" y="2486794"/>
            <a:ext cx="18796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DDAF527-FD00-439E-9F6E-F82F4333E7E5}"/>
              </a:ext>
            </a:extLst>
          </p:cNvPr>
          <p:cNvSpPr/>
          <p:nvPr/>
        </p:nvSpPr>
        <p:spPr>
          <a:xfrm>
            <a:off x="4172186" y="5060786"/>
            <a:ext cx="1404000" cy="288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 rtl="1">
              <a:lnSpc>
                <a:spcPct val="95000"/>
              </a:lnSpc>
            </a:pPr>
            <a:r>
              <a:rPr lang="fa-IR" sz="1400" b="1" dirty="0">
                <a:latin typeface="Vazir" panose="020B0603030804020204" pitchFamily="34" charset="-78"/>
                <a:cs typeface="Vazir" panose="020B0603030804020204" pitchFamily="34" charset="-78"/>
              </a:rPr>
              <a:t>مشاوره گروهی</a:t>
            </a:r>
            <a:endParaRPr lang="en-US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BF72D6-8665-4F0E-BC09-9D1A54E67B15}"/>
              </a:ext>
            </a:extLst>
          </p:cNvPr>
          <p:cNvSpPr/>
          <p:nvPr/>
        </p:nvSpPr>
        <p:spPr>
          <a:xfrm>
            <a:off x="4172186" y="4554974"/>
            <a:ext cx="1404000" cy="288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 rtl="1">
              <a:lnSpc>
                <a:spcPct val="95000"/>
              </a:lnSpc>
            </a:pPr>
            <a:r>
              <a:rPr lang="fa-IR" sz="1400" b="1" dirty="0">
                <a:latin typeface="Vazir" panose="020B0603030804020204" pitchFamily="34" charset="-78"/>
                <a:cs typeface="Vazir" panose="020B0603030804020204" pitchFamily="34" charset="-78"/>
              </a:rPr>
              <a:t>مشاوره فردی</a:t>
            </a:r>
            <a:endParaRPr lang="en-US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09DFCF8-21FB-458F-A247-971ECC2694F7}"/>
              </a:ext>
            </a:extLst>
          </p:cNvPr>
          <p:cNvSpPr/>
          <p:nvPr/>
        </p:nvSpPr>
        <p:spPr>
          <a:xfrm rot="16200000">
            <a:off x="2993162" y="2531919"/>
            <a:ext cx="205620" cy="478478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4A80852-3179-40CF-A67D-17E335E164D7}"/>
              </a:ext>
            </a:extLst>
          </p:cNvPr>
          <p:cNvSpPr/>
          <p:nvPr/>
        </p:nvSpPr>
        <p:spPr>
          <a:xfrm>
            <a:off x="1181886" y="4821500"/>
            <a:ext cx="4297044" cy="205618"/>
          </a:xfrm>
          <a:prstGeom prst="roundRect">
            <a:avLst>
              <a:gd name="adj" fmla="val 50000"/>
            </a:avLst>
          </a:prstGeom>
          <a:solidFill>
            <a:srgbClr val="D834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l" rtl="1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C000C18-4873-44F5-B31A-E085FAE71C33}"/>
              </a:ext>
            </a:extLst>
          </p:cNvPr>
          <p:cNvSpPr/>
          <p:nvPr/>
        </p:nvSpPr>
        <p:spPr>
          <a:xfrm rot="16200000">
            <a:off x="2993162" y="3037731"/>
            <a:ext cx="205620" cy="478478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A4E5F61-895A-46FF-AC67-2610671C69E1}"/>
              </a:ext>
            </a:extLst>
          </p:cNvPr>
          <p:cNvSpPr/>
          <p:nvPr/>
        </p:nvSpPr>
        <p:spPr>
          <a:xfrm>
            <a:off x="1800858" y="5327312"/>
            <a:ext cx="3692209" cy="20561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l" rtl="1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5E5519-4A2E-479A-A1EA-CE5938470739}"/>
              </a:ext>
            </a:extLst>
          </p:cNvPr>
          <p:cNvSpPr/>
          <p:nvPr/>
        </p:nvSpPr>
        <p:spPr>
          <a:xfrm>
            <a:off x="4172186" y="5578111"/>
            <a:ext cx="1404000" cy="288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 rtl="1">
              <a:lnSpc>
                <a:spcPct val="95000"/>
              </a:lnSpc>
            </a:pPr>
            <a:r>
              <a:rPr lang="fa-IR" sz="1400" b="1" dirty="0">
                <a:latin typeface="Vazir" panose="020B0603030804020204" pitchFamily="34" charset="-78"/>
                <a:cs typeface="Vazir" panose="020B0603030804020204" pitchFamily="34" charset="-78"/>
              </a:rPr>
              <a:t>کارگاه آموزشی</a:t>
            </a:r>
            <a:endParaRPr lang="en-US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3F09F24-370E-437E-805E-1763684D3665}"/>
              </a:ext>
            </a:extLst>
          </p:cNvPr>
          <p:cNvSpPr/>
          <p:nvPr/>
        </p:nvSpPr>
        <p:spPr>
          <a:xfrm rot="16200000">
            <a:off x="2993162" y="3555056"/>
            <a:ext cx="205620" cy="478478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67CA45-7EB6-4455-B718-8CAC3E285A42}"/>
              </a:ext>
            </a:extLst>
          </p:cNvPr>
          <p:cNvSpPr/>
          <p:nvPr/>
        </p:nvSpPr>
        <p:spPr>
          <a:xfrm>
            <a:off x="1800861" y="5844637"/>
            <a:ext cx="3692208" cy="205618"/>
          </a:xfrm>
          <a:prstGeom prst="roundRect">
            <a:avLst>
              <a:gd name="adj" fmla="val 50000"/>
            </a:avLst>
          </a:prstGeom>
          <a:solidFill>
            <a:srgbClr val="47A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l" rtl="1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BCFF6C-FD8D-4EC9-A8BC-B47A31E88C2C}"/>
              </a:ext>
            </a:extLst>
          </p:cNvPr>
          <p:cNvSpPr/>
          <p:nvPr/>
        </p:nvSpPr>
        <p:spPr>
          <a:xfrm>
            <a:off x="10168459" y="5060786"/>
            <a:ext cx="1404000" cy="288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 rtl="1">
              <a:lnSpc>
                <a:spcPct val="95000"/>
              </a:lnSpc>
            </a:pPr>
            <a:r>
              <a:rPr lang="fa-IR" sz="1400" b="1" dirty="0">
                <a:latin typeface="Vazir" panose="020B0603030804020204" pitchFamily="34" charset="-78"/>
                <a:cs typeface="Vazir" panose="020B0603030804020204" pitchFamily="34" charset="-78"/>
              </a:rPr>
              <a:t>روانشناسی عمومی</a:t>
            </a:r>
            <a:endParaRPr lang="en-US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678BBD-25A3-4860-91B8-79BC0BC25C39}"/>
              </a:ext>
            </a:extLst>
          </p:cNvPr>
          <p:cNvSpPr/>
          <p:nvPr/>
        </p:nvSpPr>
        <p:spPr>
          <a:xfrm>
            <a:off x="10168459" y="4554974"/>
            <a:ext cx="1404000" cy="288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 rtl="1">
              <a:lnSpc>
                <a:spcPct val="95000"/>
              </a:lnSpc>
            </a:pPr>
            <a:r>
              <a:rPr lang="fa-IR" sz="1400" b="1" dirty="0">
                <a:latin typeface="Vazir" panose="020B0603030804020204" pitchFamily="34" charset="-78"/>
                <a:cs typeface="Vazir" panose="020B0603030804020204" pitchFamily="34" charset="-78"/>
              </a:rPr>
              <a:t>روانشناسی بالینی</a:t>
            </a:r>
            <a:endParaRPr lang="en-US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111A5B0-BD59-4E5B-9883-FA17BEB3B743}"/>
              </a:ext>
            </a:extLst>
          </p:cNvPr>
          <p:cNvSpPr/>
          <p:nvPr/>
        </p:nvSpPr>
        <p:spPr>
          <a:xfrm rot="16200000">
            <a:off x="8989435" y="2531919"/>
            <a:ext cx="205620" cy="478478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59B66FA-2552-4266-8B7A-4D9575F6D6A4}"/>
              </a:ext>
            </a:extLst>
          </p:cNvPr>
          <p:cNvSpPr/>
          <p:nvPr/>
        </p:nvSpPr>
        <p:spPr>
          <a:xfrm rot="10800000">
            <a:off x="7614254" y="4821500"/>
            <a:ext cx="3884327" cy="205618"/>
          </a:xfrm>
          <a:prstGeom prst="roundRect">
            <a:avLst>
              <a:gd name="adj" fmla="val 50000"/>
            </a:avLst>
          </a:prstGeom>
          <a:solidFill>
            <a:srgbClr val="47A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l" rtl="1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EA8DB59-A03D-4C91-BDE8-165B62ED1941}"/>
              </a:ext>
            </a:extLst>
          </p:cNvPr>
          <p:cNvSpPr/>
          <p:nvPr/>
        </p:nvSpPr>
        <p:spPr>
          <a:xfrm rot="16200000">
            <a:off x="8989435" y="3037731"/>
            <a:ext cx="205620" cy="478478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B71A6D-3C41-47E6-A3D4-9547E7547E72}"/>
              </a:ext>
            </a:extLst>
          </p:cNvPr>
          <p:cNvSpPr/>
          <p:nvPr/>
        </p:nvSpPr>
        <p:spPr>
          <a:xfrm>
            <a:off x="7121885" y="5327312"/>
            <a:ext cx="4392010" cy="205618"/>
          </a:xfrm>
          <a:prstGeom prst="roundRect">
            <a:avLst>
              <a:gd name="adj" fmla="val 50000"/>
            </a:avLst>
          </a:prstGeom>
          <a:solidFill>
            <a:srgbClr val="D834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l" rtl="1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E47970-1B59-4193-B96E-B5221F39F198}"/>
              </a:ext>
            </a:extLst>
          </p:cNvPr>
          <p:cNvSpPr/>
          <p:nvPr/>
        </p:nvSpPr>
        <p:spPr>
          <a:xfrm>
            <a:off x="10168459" y="5578111"/>
            <a:ext cx="1404000" cy="288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 rtl="1">
              <a:lnSpc>
                <a:spcPct val="95000"/>
              </a:lnSpc>
            </a:pPr>
            <a:r>
              <a:rPr lang="fa-IR" sz="1400" b="1" dirty="0">
                <a:latin typeface="Vazir" panose="020B0603030804020204" pitchFamily="34" charset="-78"/>
                <a:cs typeface="Vazir" panose="020B0603030804020204" pitchFamily="34" charset="-78"/>
              </a:rPr>
              <a:t>روانشناسی کودکان</a:t>
            </a:r>
            <a:endParaRPr lang="en-US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2CFD1747-805E-4AF8-82A7-46B1779A3D5F}"/>
              </a:ext>
            </a:extLst>
          </p:cNvPr>
          <p:cNvSpPr/>
          <p:nvPr/>
        </p:nvSpPr>
        <p:spPr>
          <a:xfrm rot="16200000">
            <a:off x="8989435" y="3555056"/>
            <a:ext cx="205620" cy="4784784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2A9AC16-7D63-4BDB-BABB-8E86CCB68BA3}"/>
              </a:ext>
            </a:extLst>
          </p:cNvPr>
          <p:cNvSpPr/>
          <p:nvPr/>
        </p:nvSpPr>
        <p:spPr>
          <a:xfrm>
            <a:off x="7726791" y="5844637"/>
            <a:ext cx="3772885" cy="20561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l" rtl="1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C75B9D2-0FD1-4951-BBC7-0628554779DB}"/>
              </a:ext>
            </a:extLst>
          </p:cNvPr>
          <p:cNvSpPr/>
          <p:nvPr/>
        </p:nvSpPr>
        <p:spPr>
          <a:xfrm>
            <a:off x="8701220" y="2505242"/>
            <a:ext cx="2783418" cy="98982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1333" dirty="0">
                <a:latin typeface="Vazir" panose="020B0603030804020204" pitchFamily="34" charset="-78"/>
                <a:cs typeface="Vazir" panose="020B0603030804020204" pitchFamily="34" charset="-78"/>
              </a:rPr>
              <a:t>دارای مدارک مرتبط و کد نظام</a:t>
            </a:r>
          </a:p>
          <a:p>
            <a:pPr algn="just" rtl="1">
              <a:lnSpc>
                <a:spcPct val="150000"/>
              </a:lnSpc>
            </a:pPr>
            <a:r>
              <a:rPr lang="fa-IR" sz="1333" dirty="0">
                <a:latin typeface="Vazir" panose="020B0603030804020204" pitchFamily="34" charset="-78"/>
                <a:cs typeface="Vazir" panose="020B0603030804020204" pitchFamily="34" charset="-78"/>
              </a:rPr>
              <a:t>دارای سابقه درخشان کاری</a:t>
            </a:r>
          </a:p>
          <a:p>
            <a:pPr algn="just" rtl="1">
              <a:lnSpc>
                <a:spcPct val="150000"/>
              </a:lnSpc>
            </a:pPr>
            <a:r>
              <a:rPr lang="fa-IR" sz="1333" dirty="0">
                <a:latin typeface="Vazir" panose="020B0603030804020204" pitchFamily="34" charset="-78"/>
                <a:cs typeface="Vazir" panose="020B0603030804020204" pitchFamily="34" charset="-78"/>
              </a:rPr>
              <a:t>فارغ </a:t>
            </a:r>
            <a:r>
              <a:rPr lang="fa-IR" sz="1333" dirty="0" err="1">
                <a:latin typeface="Vazir" panose="020B0603030804020204" pitchFamily="34" charset="-78"/>
                <a:cs typeface="Vazir" panose="020B0603030804020204" pitchFamily="34" charset="-78"/>
              </a:rPr>
              <a:t>التحصیلان</a:t>
            </a:r>
            <a:r>
              <a:rPr lang="fa-IR" sz="1333" dirty="0">
                <a:latin typeface="Vazir" panose="020B0603030804020204" pitchFamily="34" charset="-78"/>
                <a:cs typeface="Vazir" panose="020B0603030804020204" pitchFamily="34" charset="-78"/>
              </a:rPr>
              <a:t> حوزه و دانشگاه</a:t>
            </a:r>
            <a:endParaRPr lang="id-ID" sz="1333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" name="TextBox 23">
            <a:extLst>
              <a:ext uri="{FF2B5EF4-FFF2-40B4-BE49-F238E27FC236}">
                <a16:creationId xmlns:a16="http://schemas.microsoft.com/office/drawing/2014/main" id="{CD62453E-8F10-4C87-BE49-C095803A5576}"/>
              </a:ext>
            </a:extLst>
          </p:cNvPr>
          <p:cNvSpPr txBox="1"/>
          <p:nvPr/>
        </p:nvSpPr>
        <p:spPr>
          <a:xfrm>
            <a:off x="8701220" y="2005017"/>
            <a:ext cx="27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b="1" dirty="0">
                <a:latin typeface="Vazir" panose="020B0603030804020204" pitchFamily="34" charset="-78"/>
                <a:ea typeface="Raleway" panose="020B0003030101060003" pitchFamily="2" charset="0"/>
                <a:cs typeface="Vazir" panose="020B0603030804020204" pitchFamily="34" charset="-78"/>
              </a:rPr>
              <a:t>طلاب خواهر</a:t>
            </a:r>
            <a:endParaRPr lang="id-ID" b="1" dirty="0">
              <a:latin typeface="Vazir" panose="020B0603030804020204" pitchFamily="34" charset="-78"/>
              <a:ea typeface="Raleway" panose="020B0003030101060003" pitchFamily="2" charset="0"/>
              <a:cs typeface="Vazir" panose="020B0603030804020204" pitchFamily="34" charset="-78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937B5B8-68C6-4A40-BFD9-655AC532A564}"/>
              </a:ext>
            </a:extLst>
          </p:cNvPr>
          <p:cNvCxnSpPr/>
          <p:nvPr/>
        </p:nvCxnSpPr>
        <p:spPr>
          <a:xfrm>
            <a:off x="9464193" y="2486794"/>
            <a:ext cx="18796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2857F75-9144-780D-3CEF-38A122E9BF3D}"/>
              </a:ext>
            </a:extLst>
          </p:cNvPr>
          <p:cNvSpPr txBox="1"/>
          <p:nvPr/>
        </p:nvSpPr>
        <p:spPr>
          <a:xfrm>
            <a:off x="2794618" y="699393"/>
            <a:ext cx="6602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latin typeface="Vazir" panose="020B0603030804020204" pitchFamily="34" charset="-78"/>
                <a:cs typeface="Vazir" panose="020B0603030804020204" pitchFamily="34" charset="-78"/>
              </a:rPr>
              <a:t>پیوست منابع انسانی</a:t>
            </a:r>
            <a:endParaRPr lang="en-ID" sz="48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F427669-7722-D9C7-C8FF-3F42E416BF3B}"/>
              </a:ext>
            </a:extLst>
          </p:cNvPr>
          <p:cNvSpPr/>
          <p:nvPr/>
        </p:nvSpPr>
        <p:spPr>
          <a:xfrm rot="18900000">
            <a:off x="571137" y="487027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3E1EE6E-54BF-3223-1133-A767461A29E1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40127E2-A23C-633D-AA50-5458D07731A6}"/>
              </a:ext>
            </a:extLst>
          </p:cNvPr>
          <p:cNvSpPr/>
          <p:nvPr/>
        </p:nvSpPr>
        <p:spPr>
          <a:xfrm rot="18900000">
            <a:off x="9253096" y="652527"/>
            <a:ext cx="203125" cy="203125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6D9BC1C-763A-DFEF-9BD1-2588245397FD}"/>
              </a:ext>
            </a:extLst>
          </p:cNvPr>
          <p:cNvSpPr/>
          <p:nvPr/>
        </p:nvSpPr>
        <p:spPr>
          <a:xfrm rot="18900000">
            <a:off x="11179022" y="965971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F4F4B-F029-2AA9-18F2-06DDD7689EBF}"/>
              </a:ext>
            </a:extLst>
          </p:cNvPr>
          <p:cNvSpPr txBox="1"/>
          <p:nvPr/>
        </p:nvSpPr>
        <p:spPr>
          <a:xfrm>
            <a:off x="3212925" y="2533203"/>
            <a:ext cx="2581325" cy="98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دارای مدارک مرتبط و کد نظام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دارای سابقه درخشان کاری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فارغ </a:t>
            </a:r>
            <a:r>
              <a:rPr kumimoji="0" lang="fa-IR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التحصیلان</a:t>
            </a:r>
            <a:r>
              <a:rPr kumimoji="0" lang="fa-IR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 حوزه و دانشگاه</a:t>
            </a:r>
            <a:endParaRPr kumimoji="0" lang="id-ID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F06601-34BC-B3AE-2B5C-C29605E7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" y="1020616"/>
            <a:ext cx="1104900" cy="120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6BAE4-8E5F-5D87-3213-3FA5F1171A48}"/>
              </a:ext>
            </a:extLst>
          </p:cNvPr>
          <p:cNvSpPr txBox="1"/>
          <p:nvPr/>
        </p:nvSpPr>
        <p:spPr>
          <a:xfrm>
            <a:off x="1700188" y="3928989"/>
            <a:ext cx="656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latin typeface="Vazir" panose="020B0603030804020204" pitchFamily="34" charset="-78"/>
                <a:cs typeface="Vazir" panose="020B0603030804020204" pitchFamily="34" charset="-78"/>
              </a:rPr>
              <a:t> متخصص </a:t>
            </a:r>
            <a:r>
              <a:rPr lang="fa-IR" sz="2800" b="1" dirty="0">
                <a:solidFill>
                  <a:srgbClr val="47A0A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در زمینه های :</a:t>
            </a:r>
            <a:endParaRPr lang="en-ID" sz="2800" b="1" dirty="0">
              <a:solidFill>
                <a:srgbClr val="47A0A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00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4" grpId="0" animBg="1"/>
      <p:bldP spid="68" grpId="0" animBg="1"/>
      <p:bldP spid="70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A21D3A-B20A-30F0-D0BA-2C1F5F2ADD48}"/>
              </a:ext>
            </a:extLst>
          </p:cNvPr>
          <p:cNvSpPr txBox="1"/>
          <p:nvPr/>
        </p:nvSpPr>
        <p:spPr>
          <a:xfrm>
            <a:off x="891103" y="4007624"/>
            <a:ext cx="439733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با سپاس فراوان از حسن توجه شما</a:t>
            </a:r>
            <a:endParaRPr lang="id-ID" sz="36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168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F1D6D90-55F0-AA7E-0760-DCEE37ED7B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r="4112"/>
          <a:stretch>
            <a:fillRect/>
          </a:stretch>
        </p:blipFill>
        <p:spPr>
          <a:xfrm>
            <a:off x="6457080" y="34926"/>
            <a:ext cx="5757863" cy="6273800"/>
          </a:xfrm>
          <a:solidFill>
            <a:srgbClr val="67B5C1"/>
          </a:solidFill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400EA63-B5BE-805E-CA5E-7125CB6A1A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580864" y="2652421"/>
            <a:ext cx="5757863" cy="39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آسیبهای اجتماعی مانند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آسیب‌های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طبیعی‌اند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؛ مانند زلزله که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می‌تواند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بنای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خانه‌ها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را تخریب کند، این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آسیب‌ها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بنیان خانواده و اجتماع را برهم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می‌ریزد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. اگر به موقع و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به‌هنگام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شناخته شود و یا پیشگیری شود، احتمال کاهش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خسارت‌ها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افزایش خواهد یافت. اما اگر نسبت به آن غفلت شود؛ خدای نکرده ممکن است بنای جامعه را متزلزل کند. 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درست است که ما در کشور در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درجه‌ی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اول مسئله اقتصاد را داریم و خود مشکلات اقتصادی هم [به عنوان] یکی از آن عوامل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ریشه‌ای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این مفاسد، مورد توجه ما است، لکن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مسئله‌ی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مفاسد اجتماعی با شرحی که در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جلسه‌ی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قبل داده شد، یکی از بیماریهایی است که هر روزی که بر آن بگذرد و علاج نشود، عمق بیشتری پیدا </a:t>
            </a:r>
            <a:r>
              <a:rPr lang="fa-IR" sz="1400" dirty="0" err="1">
                <a:latin typeface="Vazir" panose="020B0603030804020204" pitchFamily="34" charset="-78"/>
                <a:cs typeface="Vazir" panose="020B0603030804020204" pitchFamily="34" charset="-78"/>
              </a:rPr>
              <a:t>می‌کند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و علاجش دشوارتر خواهد شد.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1400" dirty="0">
                <a:solidFill>
                  <a:srgbClr val="7030A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لذا مسئله </a:t>
            </a:r>
            <a:r>
              <a:rPr lang="fa-IR" sz="1400" dirty="0" err="1">
                <a:solidFill>
                  <a:srgbClr val="7030A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فوق‌العاده</a:t>
            </a:r>
            <a:r>
              <a:rPr lang="fa-IR" sz="1400" dirty="0">
                <a:solidFill>
                  <a:srgbClr val="7030A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مهم است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lang="en-US" sz="11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5252" y="5675000"/>
            <a:ext cx="2823591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ID"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9587F1-861F-9074-CCF8-5E64842DBB4E}"/>
              </a:ext>
            </a:extLst>
          </p:cNvPr>
          <p:cNvSpPr/>
          <p:nvPr/>
        </p:nvSpPr>
        <p:spPr>
          <a:xfrm rot="18900000">
            <a:off x="852250" y="551650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92F37F-43F3-00F6-D9C3-EE36AD283D38}"/>
              </a:ext>
            </a:extLst>
          </p:cNvPr>
          <p:cNvSpPr/>
          <p:nvPr/>
        </p:nvSpPr>
        <p:spPr>
          <a:xfrm rot="18900000">
            <a:off x="574962" y="6037981"/>
            <a:ext cx="469325" cy="469325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B441D6-09AA-79EB-76B4-AD90FF4B861A}"/>
              </a:ext>
            </a:extLst>
          </p:cNvPr>
          <p:cNvSpPr/>
          <p:nvPr/>
        </p:nvSpPr>
        <p:spPr>
          <a:xfrm rot="18900000">
            <a:off x="244048" y="331609"/>
            <a:ext cx="134704" cy="134704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963308-B9F6-C54B-9961-7406BF68B86B}"/>
              </a:ext>
            </a:extLst>
          </p:cNvPr>
          <p:cNvSpPr/>
          <p:nvPr/>
        </p:nvSpPr>
        <p:spPr>
          <a:xfrm rot="18900000">
            <a:off x="11479962" y="405577"/>
            <a:ext cx="287392" cy="287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1177C-DB5A-39C1-D6B5-B42418B08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73" y="689361"/>
            <a:ext cx="3852962" cy="196306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693785" y="5134062"/>
            <a:ext cx="2736234" cy="1081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rgbClr val="002060"/>
                </a:solidFill>
                <a:latin typeface="Vazir" panose="020B0603030804020204" pitchFamily="34" charset="-78"/>
                <a:cs typeface="B Zar" panose="00000400000000000000" pitchFamily="2" charset="-78"/>
              </a:rPr>
              <a:t>95/2/11</a:t>
            </a:r>
            <a:endParaRPr lang="en-ID" sz="4400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405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557DC7-6ED1-7311-B089-A2724EDB2E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B481B-6B1A-9B30-DBF2-57B0139A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12" y="-1136242"/>
            <a:ext cx="7947367" cy="982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7FBEEA-8870-FA2D-E37E-3B4B8F6B0104}"/>
              </a:ext>
            </a:extLst>
          </p:cNvPr>
          <p:cNvSpPr txBox="1"/>
          <p:nvPr/>
        </p:nvSpPr>
        <p:spPr>
          <a:xfrm>
            <a:off x="941487" y="1557163"/>
            <a:ext cx="4592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600" b="1" dirty="0">
                <a:latin typeface="Vazir" panose="020B0603030804020204" pitchFamily="34" charset="-78"/>
                <a:cs typeface="Vazir" panose="020B0603030804020204" pitchFamily="34" charset="-78"/>
              </a:rPr>
              <a:t>تجربه نو</a:t>
            </a:r>
            <a:endParaRPr lang="en-ID" sz="36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88D33-7D05-C74A-994A-1C1036C13D6A}"/>
              </a:ext>
            </a:extLst>
          </p:cNvPr>
          <p:cNvSpPr/>
          <p:nvPr/>
        </p:nvSpPr>
        <p:spPr>
          <a:xfrm>
            <a:off x="1181686" y="2820959"/>
            <a:ext cx="4352024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باز پروری و توانمند سازی متهمین پرونده های آسیب های اجتماعی (ارجاع از دادگستری اصفهان) با رویکرد تقویت </a:t>
            </a:r>
            <a:r>
              <a:rPr lang="fa-IR" sz="1400" dirty="0">
                <a:solidFill>
                  <a:srgbClr val="A4205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سلامت معنوی و اصل کرامت بخشی </a:t>
            </a:r>
            <a:r>
              <a:rPr lang="fa-IR" sz="1400" dirty="0">
                <a:latin typeface="Vazir" panose="020B0603030804020204" pitchFamily="34" charset="-78"/>
                <a:cs typeface="Vazir" panose="020B0603030804020204" pitchFamily="34" charset="-78"/>
              </a:rPr>
              <a:t>ویژه دختران 18 الی 35 سال</a:t>
            </a:r>
            <a:endParaRPr lang="en-US" sz="1100" dirty="0">
              <a:solidFill>
                <a:srgbClr val="A42052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9D41E-DE76-9901-8413-054E45AF13A3}"/>
              </a:ext>
            </a:extLst>
          </p:cNvPr>
          <p:cNvSpPr/>
          <p:nvPr/>
        </p:nvSpPr>
        <p:spPr>
          <a:xfrm>
            <a:off x="2453029" y="2296783"/>
            <a:ext cx="30806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rgbClr val="47A0A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مسیری جدید برای اثر گذاری مطلوب</a:t>
            </a:r>
            <a:endParaRPr lang="en-ID" sz="1600" b="1" dirty="0">
              <a:solidFill>
                <a:srgbClr val="47A0A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A5E093-5042-8BCC-B500-E56BBAD187F1}"/>
              </a:ext>
            </a:extLst>
          </p:cNvPr>
          <p:cNvSpPr/>
          <p:nvPr/>
        </p:nvSpPr>
        <p:spPr>
          <a:xfrm rot="18900000">
            <a:off x="1114523" y="476846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DD9A77-CD7C-898E-95EC-3D37B761F793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D0C552-4E60-1C45-3E1A-0304973A7B32}"/>
              </a:ext>
            </a:extLst>
          </p:cNvPr>
          <p:cNvSpPr/>
          <p:nvPr/>
        </p:nvSpPr>
        <p:spPr>
          <a:xfrm rot="18900000">
            <a:off x="11306979" y="694731"/>
            <a:ext cx="203125" cy="203125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E395BF-61E8-9D9D-789A-2A4024121F82}"/>
              </a:ext>
            </a:extLst>
          </p:cNvPr>
          <p:cNvSpPr/>
          <p:nvPr/>
        </p:nvSpPr>
        <p:spPr>
          <a:xfrm rot="18900000">
            <a:off x="718099" y="2066220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18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525;p95">
            <a:extLst>
              <a:ext uri="{FF2B5EF4-FFF2-40B4-BE49-F238E27FC236}">
                <a16:creationId xmlns:a16="http://schemas.microsoft.com/office/drawing/2014/main" id="{B56ECAB8-713D-B7FD-713D-879FC4911585}"/>
              </a:ext>
            </a:extLst>
          </p:cNvPr>
          <p:cNvSpPr/>
          <p:nvPr/>
        </p:nvSpPr>
        <p:spPr>
          <a:xfrm>
            <a:off x="4052234" y="2362251"/>
            <a:ext cx="4667250" cy="4102100"/>
          </a:xfrm>
          <a:custGeom>
            <a:avLst/>
            <a:gdLst/>
            <a:ahLst/>
            <a:cxnLst/>
            <a:rect l="l" t="t" r="r" b="b"/>
            <a:pathLst>
              <a:path w="1822" h="1601" extrusionOk="0">
                <a:moveTo>
                  <a:pt x="1629" y="311"/>
                </a:moveTo>
                <a:cubicBezTo>
                  <a:pt x="1629" y="311"/>
                  <a:pt x="1561" y="385"/>
                  <a:pt x="1640" y="470"/>
                </a:cubicBezTo>
                <a:cubicBezTo>
                  <a:pt x="1720" y="555"/>
                  <a:pt x="1822" y="673"/>
                  <a:pt x="1793" y="719"/>
                </a:cubicBezTo>
                <a:cubicBezTo>
                  <a:pt x="1765" y="764"/>
                  <a:pt x="1652" y="792"/>
                  <a:pt x="1669" y="826"/>
                </a:cubicBezTo>
                <a:cubicBezTo>
                  <a:pt x="1686" y="860"/>
                  <a:pt x="1708" y="911"/>
                  <a:pt x="1669" y="939"/>
                </a:cubicBezTo>
                <a:cubicBezTo>
                  <a:pt x="1629" y="968"/>
                  <a:pt x="1697" y="979"/>
                  <a:pt x="1663" y="1013"/>
                </a:cubicBezTo>
                <a:cubicBezTo>
                  <a:pt x="1629" y="1047"/>
                  <a:pt x="1612" y="1058"/>
                  <a:pt x="1629" y="1109"/>
                </a:cubicBezTo>
                <a:cubicBezTo>
                  <a:pt x="1646" y="1160"/>
                  <a:pt x="1686" y="1262"/>
                  <a:pt x="1544" y="1284"/>
                </a:cubicBezTo>
                <a:cubicBezTo>
                  <a:pt x="1403" y="1307"/>
                  <a:pt x="1261" y="1239"/>
                  <a:pt x="1194" y="1318"/>
                </a:cubicBezTo>
                <a:cubicBezTo>
                  <a:pt x="1126" y="1398"/>
                  <a:pt x="1149" y="1601"/>
                  <a:pt x="1149" y="1601"/>
                </a:cubicBezTo>
                <a:cubicBezTo>
                  <a:pt x="164" y="1601"/>
                  <a:pt x="164" y="1601"/>
                  <a:pt x="164" y="1601"/>
                </a:cubicBezTo>
                <a:cubicBezTo>
                  <a:pt x="164" y="1601"/>
                  <a:pt x="418" y="1273"/>
                  <a:pt x="345" y="1098"/>
                </a:cubicBezTo>
                <a:cubicBezTo>
                  <a:pt x="271" y="922"/>
                  <a:pt x="0" y="606"/>
                  <a:pt x="0" y="323"/>
                </a:cubicBezTo>
                <a:cubicBezTo>
                  <a:pt x="0" y="323"/>
                  <a:pt x="481" y="600"/>
                  <a:pt x="781" y="374"/>
                </a:cubicBezTo>
                <a:cubicBezTo>
                  <a:pt x="1080" y="147"/>
                  <a:pt x="1420" y="0"/>
                  <a:pt x="1573" y="57"/>
                </a:cubicBezTo>
                <a:cubicBezTo>
                  <a:pt x="1573" y="57"/>
                  <a:pt x="1618" y="125"/>
                  <a:pt x="1629" y="311"/>
                </a:cubicBezTo>
                <a:close/>
              </a:path>
            </a:pathLst>
          </a:custGeom>
          <a:solidFill>
            <a:srgbClr val="47A0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45" name="Google Shape;4526;p95">
            <a:extLst>
              <a:ext uri="{FF2B5EF4-FFF2-40B4-BE49-F238E27FC236}">
                <a16:creationId xmlns:a16="http://schemas.microsoft.com/office/drawing/2014/main" id="{F480042C-AE0C-9A66-88B7-38471670A6FF}"/>
              </a:ext>
            </a:extLst>
          </p:cNvPr>
          <p:cNvGrpSpPr/>
          <p:nvPr/>
        </p:nvGrpSpPr>
        <p:grpSpPr>
          <a:xfrm rot="892896" flipH="1">
            <a:off x="4258979" y="1499509"/>
            <a:ext cx="2536825" cy="1941327"/>
            <a:chOff x="8169276" y="952501"/>
            <a:chExt cx="3781424" cy="3384550"/>
          </a:xfrm>
        </p:grpSpPr>
        <p:sp>
          <p:nvSpPr>
            <p:cNvPr id="46" name="Google Shape;4527;p95">
              <a:extLst>
                <a:ext uri="{FF2B5EF4-FFF2-40B4-BE49-F238E27FC236}">
                  <a16:creationId xmlns:a16="http://schemas.microsoft.com/office/drawing/2014/main" id="{08F9BAE1-B556-FB9B-F69C-3B610514BA8D}"/>
                </a:ext>
              </a:extLst>
            </p:cNvPr>
            <p:cNvSpPr/>
            <p:nvPr/>
          </p:nvSpPr>
          <p:spPr>
            <a:xfrm>
              <a:off x="9297988" y="1533526"/>
              <a:ext cx="1392237" cy="1004888"/>
            </a:xfrm>
            <a:custGeom>
              <a:avLst/>
              <a:gdLst/>
              <a:ahLst/>
              <a:cxnLst/>
              <a:rect l="l" t="t" r="r" b="b"/>
              <a:pathLst>
                <a:path w="370" h="267" extrusionOk="0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solidFill>
              <a:srgbClr val="67B5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47" name="Google Shape;4528;p95">
              <a:extLst>
                <a:ext uri="{FF2B5EF4-FFF2-40B4-BE49-F238E27FC236}">
                  <a16:creationId xmlns:a16="http://schemas.microsoft.com/office/drawing/2014/main" id="{350444A8-58AA-AD46-5DEB-26BCAF730CBE}"/>
                </a:ext>
              </a:extLst>
            </p:cNvPr>
            <p:cNvSpPr/>
            <p:nvPr/>
          </p:nvSpPr>
          <p:spPr>
            <a:xfrm>
              <a:off x="8169276" y="952501"/>
              <a:ext cx="3781424" cy="3384550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solidFill>
              <a:srgbClr val="67B5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</p:grpSp>
      <p:grpSp>
        <p:nvGrpSpPr>
          <p:cNvPr id="48" name="Google Shape;4529;p95">
            <a:extLst>
              <a:ext uri="{FF2B5EF4-FFF2-40B4-BE49-F238E27FC236}">
                <a16:creationId xmlns:a16="http://schemas.microsoft.com/office/drawing/2014/main" id="{38F50D00-B2A2-4B47-D554-E5C2B8FE8BE7}"/>
              </a:ext>
            </a:extLst>
          </p:cNvPr>
          <p:cNvGrpSpPr/>
          <p:nvPr/>
        </p:nvGrpSpPr>
        <p:grpSpPr>
          <a:xfrm>
            <a:off x="5898282" y="1604167"/>
            <a:ext cx="1582795" cy="282804"/>
            <a:chOff x="7528087" y="2680840"/>
            <a:chExt cx="2803259" cy="316190"/>
          </a:xfrm>
        </p:grpSpPr>
        <p:cxnSp>
          <p:nvCxnSpPr>
            <p:cNvPr id="49" name="Google Shape;4530;p95">
              <a:extLst>
                <a:ext uri="{FF2B5EF4-FFF2-40B4-BE49-F238E27FC236}">
                  <a16:creationId xmlns:a16="http://schemas.microsoft.com/office/drawing/2014/main" id="{6C22F8B2-FA26-9D65-4D87-FD827A0F5A0D}"/>
                </a:ext>
              </a:extLst>
            </p:cNvPr>
            <p:cNvCxnSpPr/>
            <p:nvPr/>
          </p:nvCxnSpPr>
          <p:spPr>
            <a:xfrm rot="10800000" flipH="1">
              <a:off x="7528087" y="2680840"/>
              <a:ext cx="497966" cy="31619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4531;p95">
              <a:extLst>
                <a:ext uri="{FF2B5EF4-FFF2-40B4-BE49-F238E27FC236}">
                  <a16:creationId xmlns:a16="http://schemas.microsoft.com/office/drawing/2014/main" id="{AF4859C3-4405-C9AA-5757-EBD041E430CA}"/>
                </a:ext>
              </a:extLst>
            </p:cNvPr>
            <p:cNvCxnSpPr/>
            <p:nvPr/>
          </p:nvCxnSpPr>
          <p:spPr>
            <a:xfrm>
              <a:off x="8026053" y="2680840"/>
              <a:ext cx="2305293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</p:grpSp>
      <p:grpSp>
        <p:nvGrpSpPr>
          <p:cNvPr id="51" name="Google Shape;4532;p95">
            <a:extLst>
              <a:ext uri="{FF2B5EF4-FFF2-40B4-BE49-F238E27FC236}">
                <a16:creationId xmlns:a16="http://schemas.microsoft.com/office/drawing/2014/main" id="{3BBF8FA4-87CC-801B-FFEE-4C909B4DF86F}"/>
              </a:ext>
            </a:extLst>
          </p:cNvPr>
          <p:cNvGrpSpPr/>
          <p:nvPr/>
        </p:nvGrpSpPr>
        <p:grpSpPr>
          <a:xfrm>
            <a:off x="7185882" y="1396418"/>
            <a:ext cx="504000" cy="504000"/>
            <a:chOff x="5562600" y="3205814"/>
            <a:chExt cx="366971" cy="338044"/>
          </a:xfrm>
        </p:grpSpPr>
        <p:sp>
          <p:nvSpPr>
            <p:cNvPr id="52" name="Google Shape;4533;p95">
              <a:extLst>
                <a:ext uri="{FF2B5EF4-FFF2-40B4-BE49-F238E27FC236}">
                  <a16:creationId xmlns:a16="http://schemas.microsoft.com/office/drawing/2014/main" id="{02137F08-2CDB-22C0-E014-B64515B8CF08}"/>
                </a:ext>
              </a:extLst>
            </p:cNvPr>
            <p:cNvSpPr/>
            <p:nvPr/>
          </p:nvSpPr>
          <p:spPr>
            <a:xfrm>
              <a:off x="5562600" y="3205814"/>
              <a:ext cx="366971" cy="338044"/>
            </a:xfrm>
            <a:prstGeom prst="ellipse">
              <a:avLst/>
            </a:prstGeom>
            <a:solidFill>
              <a:srgbClr val="D8347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53" name="Google Shape;4534;p95">
              <a:extLst>
                <a:ext uri="{FF2B5EF4-FFF2-40B4-BE49-F238E27FC236}">
                  <a16:creationId xmlns:a16="http://schemas.microsoft.com/office/drawing/2014/main" id="{6BBB4828-0C55-C3C6-7E2D-70FFA049EAAF}"/>
                </a:ext>
              </a:extLst>
            </p:cNvPr>
            <p:cNvSpPr/>
            <p:nvPr/>
          </p:nvSpPr>
          <p:spPr>
            <a:xfrm>
              <a:off x="5660089" y="3278840"/>
              <a:ext cx="171994" cy="191992"/>
            </a:xfrm>
            <a:custGeom>
              <a:avLst/>
              <a:gdLst/>
              <a:ahLst/>
              <a:cxnLst/>
              <a:rect l="l" t="t" r="r" b="b"/>
              <a:pathLst>
                <a:path w="800" h="969" extrusionOk="0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</p:grpSp>
      <p:sp>
        <p:nvSpPr>
          <p:cNvPr id="54" name="Google Shape;4535;p95">
            <a:extLst>
              <a:ext uri="{FF2B5EF4-FFF2-40B4-BE49-F238E27FC236}">
                <a16:creationId xmlns:a16="http://schemas.microsoft.com/office/drawing/2014/main" id="{2AC2CE43-C1DB-E9E7-C2BE-4EE17F26923C}"/>
              </a:ext>
            </a:extLst>
          </p:cNvPr>
          <p:cNvSpPr txBox="1"/>
          <p:nvPr/>
        </p:nvSpPr>
        <p:spPr>
          <a:xfrm>
            <a:off x="8596525" y="1542674"/>
            <a:ext cx="2252588" cy="14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1"/>
            <a:r>
              <a:rPr lang="fa-I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آشنايي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با </a:t>
            </a:r>
            <a:r>
              <a:rPr lang="fa-I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مباني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ديني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پاسخ به </a:t>
            </a:r>
            <a:r>
              <a:rPr lang="fa-I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شبهات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اعتقادي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که مهمترین </a:t>
            </a:r>
            <a:r>
              <a:rPr lang="fa-I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راهکار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برای مبارزه با آسیب های اجتماعی تقویت مباحث اعتقادی</a:t>
            </a:r>
            <a:endParaRPr lang="fa-IR" sz="1100" dirty="0">
              <a:solidFill>
                <a:schemeClr val="bg1">
                  <a:lumMod val="65000"/>
                </a:schemeClr>
              </a:solidFill>
              <a:latin typeface="Vazir" panose="020B0603030804020204" pitchFamily="34" charset="-78"/>
              <a:ea typeface="Roboto Condensed Light"/>
              <a:cs typeface="Vazir" panose="020B0603030804020204" pitchFamily="34" charset="-78"/>
              <a:sym typeface="Roboto Condensed Light"/>
            </a:endParaRPr>
          </a:p>
        </p:txBody>
      </p:sp>
      <p:sp>
        <p:nvSpPr>
          <p:cNvPr id="55" name="Google Shape;4536;p95">
            <a:extLst>
              <a:ext uri="{FF2B5EF4-FFF2-40B4-BE49-F238E27FC236}">
                <a16:creationId xmlns:a16="http://schemas.microsoft.com/office/drawing/2014/main" id="{D3FC1040-ED08-EFEB-39B6-BACC5F280639}"/>
              </a:ext>
            </a:extLst>
          </p:cNvPr>
          <p:cNvSpPr txBox="1"/>
          <p:nvPr/>
        </p:nvSpPr>
        <p:spPr>
          <a:xfrm>
            <a:off x="9005689" y="1137971"/>
            <a:ext cx="1843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rPr>
              <a:t>اول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Vazir" panose="020B0603030804020204" pitchFamily="34" charset="-78"/>
              <a:ea typeface="Segoe UI" panose="020B0502040204020203" pitchFamily="34" charset="0"/>
              <a:cs typeface="Vazir" panose="020B0603030804020204" pitchFamily="34" charset="-78"/>
            </a:endParaRPr>
          </a:p>
        </p:txBody>
      </p:sp>
      <p:grpSp>
        <p:nvGrpSpPr>
          <p:cNvPr id="56" name="Google Shape;4537;p95">
            <a:extLst>
              <a:ext uri="{FF2B5EF4-FFF2-40B4-BE49-F238E27FC236}">
                <a16:creationId xmlns:a16="http://schemas.microsoft.com/office/drawing/2014/main" id="{C8A6C04F-53D0-14B1-F9E1-3AC351A6A1EA}"/>
              </a:ext>
            </a:extLst>
          </p:cNvPr>
          <p:cNvGrpSpPr/>
          <p:nvPr/>
        </p:nvGrpSpPr>
        <p:grpSpPr>
          <a:xfrm>
            <a:off x="3046146" y="2594036"/>
            <a:ext cx="1870535" cy="387404"/>
            <a:chOff x="1804697" y="4994858"/>
            <a:chExt cx="2493744" cy="316190"/>
          </a:xfrm>
        </p:grpSpPr>
        <p:cxnSp>
          <p:nvCxnSpPr>
            <p:cNvPr id="57" name="Google Shape;4538;p95">
              <a:extLst>
                <a:ext uri="{FF2B5EF4-FFF2-40B4-BE49-F238E27FC236}">
                  <a16:creationId xmlns:a16="http://schemas.microsoft.com/office/drawing/2014/main" id="{E9A621E2-CE18-6736-5AA9-27F2F3F94667}"/>
                </a:ext>
              </a:extLst>
            </p:cNvPr>
            <p:cNvCxnSpPr/>
            <p:nvPr/>
          </p:nvCxnSpPr>
          <p:spPr>
            <a:xfrm flipH="1">
              <a:off x="3800475" y="4994858"/>
              <a:ext cx="497966" cy="31619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4539;p95">
              <a:extLst>
                <a:ext uri="{FF2B5EF4-FFF2-40B4-BE49-F238E27FC236}">
                  <a16:creationId xmlns:a16="http://schemas.microsoft.com/office/drawing/2014/main" id="{F384E198-B855-7F94-FD28-1B2C34079418}"/>
                </a:ext>
              </a:extLst>
            </p:cNvPr>
            <p:cNvCxnSpPr/>
            <p:nvPr/>
          </p:nvCxnSpPr>
          <p:spPr>
            <a:xfrm rot="10800000">
              <a:off x="1804697" y="5311048"/>
              <a:ext cx="1995779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</p:grpSp>
      <p:sp>
        <p:nvSpPr>
          <p:cNvPr id="60" name="Google Shape;4541;p95">
            <a:extLst>
              <a:ext uri="{FF2B5EF4-FFF2-40B4-BE49-F238E27FC236}">
                <a16:creationId xmlns:a16="http://schemas.microsoft.com/office/drawing/2014/main" id="{0292CA28-A0AD-2A6A-DB0C-AEDAAB2C76EC}"/>
              </a:ext>
            </a:extLst>
          </p:cNvPr>
          <p:cNvSpPr/>
          <p:nvPr/>
        </p:nvSpPr>
        <p:spPr>
          <a:xfrm>
            <a:off x="2989707" y="2738876"/>
            <a:ext cx="504000" cy="504000"/>
          </a:xfrm>
          <a:prstGeom prst="ellipse">
            <a:avLst/>
          </a:prstGeom>
          <a:solidFill>
            <a:srgbClr val="D83472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2" name="Google Shape;4543;p95">
            <a:extLst>
              <a:ext uri="{FF2B5EF4-FFF2-40B4-BE49-F238E27FC236}">
                <a16:creationId xmlns:a16="http://schemas.microsoft.com/office/drawing/2014/main" id="{E2349BF8-06FA-4FC8-5D0A-BB509FBA0C4C}"/>
              </a:ext>
            </a:extLst>
          </p:cNvPr>
          <p:cNvSpPr txBox="1"/>
          <p:nvPr/>
        </p:nvSpPr>
        <p:spPr>
          <a:xfrm>
            <a:off x="586760" y="2916550"/>
            <a:ext cx="2363464" cy="132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آشنايي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پيشرفتهاي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ايران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بعد از انقلاب در عرصه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مختلف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اجتماعي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/>
            <a:endParaRPr lang="fa-IR" sz="1100" dirty="0">
              <a:solidFill>
                <a:schemeClr val="bg1">
                  <a:lumMod val="65000"/>
                </a:schemeClr>
              </a:solidFill>
              <a:latin typeface="Vazir" panose="020B0603030804020204" pitchFamily="34" charset="-78"/>
              <a:ea typeface="Roboto Condensed Light"/>
              <a:cs typeface="Vazir" panose="020B0603030804020204" pitchFamily="34" charset="-78"/>
              <a:sym typeface="Roboto Condensed Light"/>
            </a:endParaRPr>
          </a:p>
        </p:txBody>
      </p:sp>
      <p:sp>
        <p:nvSpPr>
          <p:cNvPr id="63" name="Google Shape;4544;p95">
            <a:extLst>
              <a:ext uri="{FF2B5EF4-FFF2-40B4-BE49-F238E27FC236}">
                <a16:creationId xmlns:a16="http://schemas.microsoft.com/office/drawing/2014/main" id="{7FB5FBCA-79FA-2A82-8CD6-80E05C8C5F18}"/>
              </a:ext>
            </a:extLst>
          </p:cNvPr>
          <p:cNvSpPr txBox="1"/>
          <p:nvPr/>
        </p:nvSpPr>
        <p:spPr>
          <a:xfrm>
            <a:off x="964627" y="2538748"/>
            <a:ext cx="1983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rPr>
              <a:t>سوم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Vazir" panose="020B0603030804020204" pitchFamily="34" charset="-78"/>
              <a:ea typeface="Segoe UI" panose="020B0502040204020203" pitchFamily="34" charset="0"/>
              <a:cs typeface="Vazir" panose="020B0603030804020204" pitchFamily="34" charset="-78"/>
            </a:endParaRPr>
          </a:p>
        </p:txBody>
      </p:sp>
      <p:sp>
        <p:nvSpPr>
          <p:cNvPr id="64" name="Google Shape;4545;p95">
            <a:extLst>
              <a:ext uri="{FF2B5EF4-FFF2-40B4-BE49-F238E27FC236}">
                <a16:creationId xmlns:a16="http://schemas.microsoft.com/office/drawing/2014/main" id="{40A7FD4F-551A-31BC-95E9-5FA80D204F00}"/>
              </a:ext>
            </a:extLst>
          </p:cNvPr>
          <p:cNvSpPr/>
          <p:nvPr/>
        </p:nvSpPr>
        <p:spPr>
          <a:xfrm>
            <a:off x="8928446" y="4781446"/>
            <a:ext cx="2570787" cy="7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آشنايي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مباني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فكري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نظام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جمهوري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اسلامي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ايران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Google Shape;4546;p95">
            <a:extLst>
              <a:ext uri="{FF2B5EF4-FFF2-40B4-BE49-F238E27FC236}">
                <a16:creationId xmlns:a16="http://schemas.microsoft.com/office/drawing/2014/main" id="{BA7A5EDC-9D06-01D6-ED5C-436A618869D7}"/>
              </a:ext>
            </a:extLst>
          </p:cNvPr>
          <p:cNvSpPr/>
          <p:nvPr/>
        </p:nvSpPr>
        <p:spPr>
          <a:xfrm>
            <a:off x="739674" y="4781446"/>
            <a:ext cx="2477083" cy="1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1"/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آشنايي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مهارتهاي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زندگي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بويژه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خودمراقبتي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مديريت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هيجان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/>
            <a:endParaRPr lang="fa-IR" sz="1100" dirty="0">
              <a:solidFill>
                <a:schemeClr val="bg1">
                  <a:lumMod val="65000"/>
                </a:schemeClr>
              </a:solidFill>
              <a:latin typeface="Vazir" panose="020B0603030804020204" pitchFamily="34" charset="-78"/>
              <a:ea typeface="Roboto Condensed Light"/>
              <a:cs typeface="Vazir" panose="020B0603030804020204" pitchFamily="34" charset="-78"/>
              <a:sym typeface="Roboto Condensed Light"/>
            </a:endParaRPr>
          </a:p>
        </p:txBody>
      </p:sp>
      <p:sp>
        <p:nvSpPr>
          <p:cNvPr id="66" name="Google Shape;225;p30">
            <a:extLst>
              <a:ext uri="{FF2B5EF4-FFF2-40B4-BE49-F238E27FC236}">
                <a16:creationId xmlns:a16="http://schemas.microsoft.com/office/drawing/2014/main" id="{1C4BC4DF-D6CD-3B2B-E1D8-70F930123F7B}"/>
              </a:ext>
            </a:extLst>
          </p:cNvPr>
          <p:cNvSpPr/>
          <p:nvPr/>
        </p:nvSpPr>
        <p:spPr>
          <a:xfrm>
            <a:off x="2992362" y="2868898"/>
            <a:ext cx="441744" cy="258430"/>
          </a:xfrm>
          <a:custGeom>
            <a:avLst/>
            <a:gdLst/>
            <a:ahLst/>
            <a:cxnLst/>
            <a:rect l="l" t="t" r="r" b="b"/>
            <a:pathLst>
              <a:path w="788" h="407" extrusionOk="0">
                <a:moveTo>
                  <a:pt x="753" y="5"/>
                </a:moveTo>
                <a:cubicBezTo>
                  <a:pt x="746" y="2"/>
                  <a:pt x="738" y="0"/>
                  <a:pt x="731" y="0"/>
                </a:cubicBezTo>
                <a:cubicBezTo>
                  <a:pt x="711" y="0"/>
                  <a:pt x="694" y="11"/>
                  <a:pt x="685" y="29"/>
                </a:cubicBezTo>
                <a:cubicBezTo>
                  <a:pt x="679" y="41"/>
                  <a:pt x="679" y="54"/>
                  <a:pt x="683" y="67"/>
                </a:cubicBezTo>
                <a:cubicBezTo>
                  <a:pt x="687" y="78"/>
                  <a:pt x="694" y="86"/>
                  <a:pt x="703" y="93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38" y="226"/>
                  <a:pt x="633" y="225"/>
                  <a:pt x="628" y="225"/>
                </a:cubicBezTo>
                <a:cubicBezTo>
                  <a:pt x="612" y="225"/>
                  <a:pt x="597" y="233"/>
                  <a:pt x="588" y="245"/>
                </a:cubicBezTo>
                <a:cubicBezTo>
                  <a:pt x="489" y="192"/>
                  <a:pt x="489" y="192"/>
                  <a:pt x="489" y="192"/>
                </a:cubicBezTo>
                <a:cubicBezTo>
                  <a:pt x="493" y="181"/>
                  <a:pt x="493" y="169"/>
                  <a:pt x="489" y="157"/>
                </a:cubicBezTo>
                <a:cubicBezTo>
                  <a:pt x="484" y="142"/>
                  <a:pt x="472" y="130"/>
                  <a:pt x="456" y="125"/>
                </a:cubicBezTo>
                <a:cubicBezTo>
                  <a:pt x="451" y="124"/>
                  <a:pt x="447" y="123"/>
                  <a:pt x="442" y="123"/>
                </a:cubicBezTo>
                <a:cubicBezTo>
                  <a:pt x="425" y="123"/>
                  <a:pt x="410" y="131"/>
                  <a:pt x="401" y="144"/>
                </a:cubicBezTo>
                <a:cubicBezTo>
                  <a:pt x="391" y="158"/>
                  <a:pt x="389" y="175"/>
                  <a:pt x="394" y="190"/>
                </a:cubicBezTo>
                <a:cubicBezTo>
                  <a:pt x="396" y="198"/>
                  <a:pt x="401" y="204"/>
                  <a:pt x="406" y="209"/>
                </a:cubicBezTo>
                <a:cubicBezTo>
                  <a:pt x="326" y="311"/>
                  <a:pt x="326" y="311"/>
                  <a:pt x="326" y="311"/>
                </a:cubicBezTo>
                <a:cubicBezTo>
                  <a:pt x="322" y="309"/>
                  <a:pt x="318" y="308"/>
                  <a:pt x="314" y="306"/>
                </a:cubicBezTo>
                <a:cubicBezTo>
                  <a:pt x="310" y="305"/>
                  <a:pt x="305" y="304"/>
                  <a:pt x="300" y="304"/>
                </a:cubicBezTo>
                <a:cubicBezTo>
                  <a:pt x="284" y="304"/>
                  <a:pt x="268" y="312"/>
                  <a:pt x="259" y="325"/>
                </a:cubicBezTo>
                <a:cubicBezTo>
                  <a:pt x="257" y="328"/>
                  <a:pt x="255" y="331"/>
                  <a:pt x="254" y="334"/>
                </a:cubicBezTo>
                <a:cubicBezTo>
                  <a:pt x="150" y="305"/>
                  <a:pt x="150" y="305"/>
                  <a:pt x="150" y="305"/>
                </a:cubicBezTo>
                <a:cubicBezTo>
                  <a:pt x="151" y="297"/>
                  <a:pt x="150" y="289"/>
                  <a:pt x="148" y="281"/>
                </a:cubicBezTo>
                <a:cubicBezTo>
                  <a:pt x="143" y="268"/>
                  <a:pt x="134" y="258"/>
                  <a:pt x="122" y="252"/>
                </a:cubicBezTo>
                <a:cubicBezTo>
                  <a:pt x="115" y="249"/>
                  <a:pt x="108" y="247"/>
                  <a:pt x="100" y="247"/>
                </a:cubicBezTo>
                <a:cubicBezTo>
                  <a:pt x="80" y="247"/>
                  <a:pt x="63" y="258"/>
                  <a:pt x="54" y="275"/>
                </a:cubicBezTo>
                <a:cubicBezTo>
                  <a:pt x="48" y="288"/>
                  <a:pt x="48" y="301"/>
                  <a:pt x="52" y="314"/>
                </a:cubicBezTo>
                <a:cubicBezTo>
                  <a:pt x="54" y="320"/>
                  <a:pt x="57" y="325"/>
                  <a:pt x="61" y="330"/>
                </a:cubicBezTo>
                <a:cubicBezTo>
                  <a:pt x="3" y="396"/>
                  <a:pt x="3" y="396"/>
                  <a:pt x="3" y="396"/>
                </a:cubicBezTo>
                <a:cubicBezTo>
                  <a:pt x="0" y="398"/>
                  <a:pt x="0" y="403"/>
                  <a:pt x="3" y="405"/>
                </a:cubicBezTo>
                <a:cubicBezTo>
                  <a:pt x="5" y="407"/>
                  <a:pt x="6" y="407"/>
                  <a:pt x="8" y="407"/>
                </a:cubicBezTo>
                <a:cubicBezTo>
                  <a:pt x="10" y="407"/>
                  <a:pt x="12" y="406"/>
                  <a:pt x="13" y="405"/>
                </a:cubicBezTo>
                <a:cubicBezTo>
                  <a:pt x="72" y="339"/>
                  <a:pt x="72" y="339"/>
                  <a:pt x="72" y="339"/>
                </a:cubicBezTo>
                <a:cubicBezTo>
                  <a:pt x="74" y="341"/>
                  <a:pt x="76" y="342"/>
                  <a:pt x="78" y="343"/>
                </a:cubicBezTo>
                <a:cubicBezTo>
                  <a:pt x="85" y="346"/>
                  <a:pt x="92" y="348"/>
                  <a:pt x="100" y="348"/>
                </a:cubicBezTo>
                <a:cubicBezTo>
                  <a:pt x="119" y="348"/>
                  <a:pt x="137" y="337"/>
                  <a:pt x="145" y="320"/>
                </a:cubicBezTo>
                <a:cubicBezTo>
                  <a:pt x="145" y="319"/>
                  <a:pt x="146" y="319"/>
                  <a:pt x="146" y="318"/>
                </a:cubicBezTo>
                <a:cubicBezTo>
                  <a:pt x="250" y="348"/>
                  <a:pt x="250" y="348"/>
                  <a:pt x="250" y="348"/>
                </a:cubicBezTo>
                <a:cubicBezTo>
                  <a:pt x="249" y="356"/>
                  <a:pt x="250" y="364"/>
                  <a:pt x="252" y="371"/>
                </a:cubicBezTo>
                <a:cubicBezTo>
                  <a:pt x="258" y="387"/>
                  <a:pt x="270" y="399"/>
                  <a:pt x="286" y="403"/>
                </a:cubicBezTo>
                <a:cubicBezTo>
                  <a:pt x="291" y="405"/>
                  <a:pt x="295" y="405"/>
                  <a:pt x="300" y="405"/>
                </a:cubicBezTo>
                <a:cubicBezTo>
                  <a:pt x="316" y="405"/>
                  <a:pt x="332" y="397"/>
                  <a:pt x="341" y="384"/>
                </a:cubicBezTo>
                <a:cubicBezTo>
                  <a:pt x="351" y="371"/>
                  <a:pt x="353" y="354"/>
                  <a:pt x="348" y="338"/>
                </a:cubicBezTo>
                <a:cubicBezTo>
                  <a:pt x="345" y="331"/>
                  <a:pt x="342" y="325"/>
                  <a:pt x="337" y="320"/>
                </a:cubicBezTo>
                <a:cubicBezTo>
                  <a:pt x="417" y="218"/>
                  <a:pt x="417" y="218"/>
                  <a:pt x="417" y="218"/>
                </a:cubicBezTo>
                <a:cubicBezTo>
                  <a:pt x="420" y="220"/>
                  <a:pt x="424" y="221"/>
                  <a:pt x="428" y="222"/>
                </a:cubicBezTo>
                <a:cubicBezTo>
                  <a:pt x="432" y="224"/>
                  <a:pt x="437" y="224"/>
                  <a:pt x="442" y="224"/>
                </a:cubicBezTo>
                <a:cubicBezTo>
                  <a:pt x="458" y="224"/>
                  <a:pt x="473" y="217"/>
                  <a:pt x="482" y="204"/>
                </a:cubicBezTo>
                <a:cubicBezTo>
                  <a:pt x="581" y="258"/>
                  <a:pt x="581" y="258"/>
                  <a:pt x="581" y="258"/>
                </a:cubicBezTo>
                <a:cubicBezTo>
                  <a:pt x="572" y="282"/>
                  <a:pt x="582" y="309"/>
                  <a:pt x="606" y="321"/>
                </a:cubicBezTo>
                <a:cubicBezTo>
                  <a:pt x="613" y="324"/>
                  <a:pt x="620" y="326"/>
                  <a:pt x="628" y="326"/>
                </a:cubicBezTo>
                <a:cubicBezTo>
                  <a:pt x="647" y="326"/>
                  <a:pt x="665" y="315"/>
                  <a:pt x="673" y="298"/>
                </a:cubicBezTo>
                <a:cubicBezTo>
                  <a:pt x="685" y="274"/>
                  <a:pt x="677" y="247"/>
                  <a:pt x="655" y="233"/>
                </a:cubicBezTo>
                <a:cubicBezTo>
                  <a:pt x="715" y="99"/>
                  <a:pt x="715" y="99"/>
                  <a:pt x="715" y="99"/>
                </a:cubicBezTo>
                <a:cubicBezTo>
                  <a:pt x="720" y="100"/>
                  <a:pt x="725" y="101"/>
                  <a:pt x="731" y="101"/>
                </a:cubicBezTo>
                <a:cubicBezTo>
                  <a:pt x="750" y="101"/>
                  <a:pt x="768" y="90"/>
                  <a:pt x="776" y="73"/>
                </a:cubicBezTo>
                <a:cubicBezTo>
                  <a:pt x="788" y="48"/>
                  <a:pt x="778" y="17"/>
                  <a:pt x="753" y="5"/>
                </a:cubicBezTo>
                <a:moveTo>
                  <a:pt x="100" y="334"/>
                </a:moveTo>
                <a:cubicBezTo>
                  <a:pt x="94" y="334"/>
                  <a:pt x="89" y="333"/>
                  <a:pt x="84" y="330"/>
                </a:cubicBezTo>
                <a:cubicBezTo>
                  <a:pt x="81" y="329"/>
                  <a:pt x="78" y="327"/>
                  <a:pt x="75" y="325"/>
                </a:cubicBezTo>
                <a:cubicBezTo>
                  <a:pt x="75" y="325"/>
                  <a:pt x="75" y="325"/>
                  <a:pt x="75" y="325"/>
                </a:cubicBezTo>
                <a:cubicBezTo>
                  <a:pt x="75" y="325"/>
                  <a:pt x="75" y="325"/>
                  <a:pt x="75" y="325"/>
                </a:cubicBezTo>
                <a:cubicBezTo>
                  <a:pt x="71" y="321"/>
                  <a:pt x="67" y="315"/>
                  <a:pt x="65" y="309"/>
                </a:cubicBezTo>
                <a:cubicBezTo>
                  <a:pt x="62" y="300"/>
                  <a:pt x="63" y="290"/>
                  <a:pt x="67" y="282"/>
                </a:cubicBezTo>
                <a:cubicBezTo>
                  <a:pt x="73" y="269"/>
                  <a:pt x="86" y="261"/>
                  <a:pt x="100" y="261"/>
                </a:cubicBezTo>
                <a:cubicBezTo>
                  <a:pt x="105" y="261"/>
                  <a:pt x="111" y="262"/>
                  <a:pt x="116" y="265"/>
                </a:cubicBezTo>
                <a:cubicBezTo>
                  <a:pt x="125" y="269"/>
                  <a:pt x="131" y="276"/>
                  <a:pt x="134" y="286"/>
                </a:cubicBezTo>
                <a:cubicBezTo>
                  <a:pt x="137" y="295"/>
                  <a:pt x="137" y="305"/>
                  <a:pt x="133" y="314"/>
                </a:cubicBezTo>
                <a:cubicBezTo>
                  <a:pt x="126" y="326"/>
                  <a:pt x="114" y="334"/>
                  <a:pt x="100" y="334"/>
                </a:cubicBezTo>
                <a:moveTo>
                  <a:pt x="330" y="376"/>
                </a:moveTo>
                <a:cubicBezTo>
                  <a:pt x="323" y="386"/>
                  <a:pt x="312" y="391"/>
                  <a:pt x="300" y="391"/>
                </a:cubicBezTo>
                <a:cubicBezTo>
                  <a:pt x="297" y="391"/>
                  <a:pt x="293" y="391"/>
                  <a:pt x="290" y="390"/>
                </a:cubicBezTo>
                <a:cubicBezTo>
                  <a:pt x="278" y="386"/>
                  <a:pt x="270" y="378"/>
                  <a:pt x="266" y="367"/>
                </a:cubicBezTo>
                <a:cubicBezTo>
                  <a:pt x="262" y="355"/>
                  <a:pt x="264" y="343"/>
                  <a:pt x="271" y="333"/>
                </a:cubicBezTo>
                <a:cubicBezTo>
                  <a:pt x="277" y="324"/>
                  <a:pt x="288" y="318"/>
                  <a:pt x="300" y="318"/>
                </a:cubicBezTo>
                <a:cubicBezTo>
                  <a:pt x="304" y="318"/>
                  <a:pt x="307" y="319"/>
                  <a:pt x="310" y="320"/>
                </a:cubicBezTo>
                <a:cubicBezTo>
                  <a:pt x="322" y="323"/>
                  <a:pt x="331" y="332"/>
                  <a:pt x="335" y="343"/>
                </a:cubicBezTo>
                <a:cubicBezTo>
                  <a:pt x="339" y="354"/>
                  <a:pt x="337" y="366"/>
                  <a:pt x="330" y="376"/>
                </a:cubicBezTo>
                <a:moveTo>
                  <a:pt x="442" y="210"/>
                </a:moveTo>
                <a:cubicBezTo>
                  <a:pt x="438" y="210"/>
                  <a:pt x="435" y="210"/>
                  <a:pt x="432" y="209"/>
                </a:cubicBezTo>
                <a:cubicBezTo>
                  <a:pt x="420" y="205"/>
                  <a:pt x="411" y="197"/>
                  <a:pt x="407" y="186"/>
                </a:cubicBezTo>
                <a:cubicBezTo>
                  <a:pt x="403" y="174"/>
                  <a:pt x="405" y="162"/>
                  <a:pt x="412" y="152"/>
                </a:cubicBezTo>
                <a:cubicBezTo>
                  <a:pt x="419" y="143"/>
                  <a:pt x="430" y="137"/>
                  <a:pt x="442" y="137"/>
                </a:cubicBezTo>
                <a:cubicBezTo>
                  <a:pt x="445" y="137"/>
                  <a:pt x="449" y="138"/>
                  <a:pt x="452" y="139"/>
                </a:cubicBezTo>
                <a:cubicBezTo>
                  <a:pt x="463" y="142"/>
                  <a:pt x="472" y="151"/>
                  <a:pt x="476" y="162"/>
                </a:cubicBezTo>
                <a:cubicBezTo>
                  <a:pt x="480" y="173"/>
                  <a:pt x="478" y="185"/>
                  <a:pt x="471" y="195"/>
                </a:cubicBezTo>
                <a:cubicBezTo>
                  <a:pt x="465" y="205"/>
                  <a:pt x="454" y="210"/>
                  <a:pt x="442" y="210"/>
                </a:cubicBezTo>
                <a:moveTo>
                  <a:pt x="661" y="292"/>
                </a:moveTo>
                <a:cubicBezTo>
                  <a:pt x="655" y="304"/>
                  <a:pt x="642" y="312"/>
                  <a:pt x="628" y="312"/>
                </a:cubicBezTo>
                <a:cubicBezTo>
                  <a:pt x="622" y="312"/>
                  <a:pt x="617" y="311"/>
                  <a:pt x="612" y="308"/>
                </a:cubicBezTo>
                <a:cubicBezTo>
                  <a:pt x="594" y="299"/>
                  <a:pt x="586" y="278"/>
                  <a:pt x="595" y="260"/>
                </a:cubicBezTo>
                <a:cubicBezTo>
                  <a:pt x="601" y="247"/>
                  <a:pt x="614" y="239"/>
                  <a:pt x="628" y="239"/>
                </a:cubicBezTo>
                <a:cubicBezTo>
                  <a:pt x="634" y="239"/>
                  <a:pt x="639" y="240"/>
                  <a:pt x="644" y="243"/>
                </a:cubicBezTo>
                <a:cubicBezTo>
                  <a:pt x="662" y="252"/>
                  <a:pt x="670" y="273"/>
                  <a:pt x="661" y="292"/>
                </a:cubicBezTo>
                <a:moveTo>
                  <a:pt x="764" y="67"/>
                </a:moveTo>
                <a:cubicBezTo>
                  <a:pt x="757" y="79"/>
                  <a:pt x="745" y="87"/>
                  <a:pt x="731" y="87"/>
                </a:cubicBezTo>
                <a:cubicBezTo>
                  <a:pt x="725" y="87"/>
                  <a:pt x="720" y="86"/>
                  <a:pt x="715" y="83"/>
                </a:cubicBezTo>
                <a:cubicBezTo>
                  <a:pt x="706" y="79"/>
                  <a:pt x="699" y="72"/>
                  <a:pt x="696" y="63"/>
                </a:cubicBezTo>
                <a:cubicBezTo>
                  <a:pt x="693" y="53"/>
                  <a:pt x="694" y="43"/>
                  <a:pt x="698" y="35"/>
                </a:cubicBezTo>
                <a:cubicBezTo>
                  <a:pt x="704" y="22"/>
                  <a:pt x="717" y="14"/>
                  <a:pt x="731" y="14"/>
                </a:cubicBezTo>
                <a:cubicBezTo>
                  <a:pt x="736" y="14"/>
                  <a:pt x="742" y="15"/>
                  <a:pt x="747" y="18"/>
                </a:cubicBezTo>
                <a:cubicBezTo>
                  <a:pt x="765" y="27"/>
                  <a:pt x="772" y="49"/>
                  <a:pt x="764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E57B12E-2999-D836-AE3E-B05E1F47C718}"/>
              </a:ext>
            </a:extLst>
          </p:cNvPr>
          <p:cNvSpPr/>
          <p:nvPr/>
        </p:nvSpPr>
        <p:spPr>
          <a:xfrm rot="18900000">
            <a:off x="11083677" y="2764384"/>
            <a:ext cx="287392" cy="287392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863E805-698C-F670-B055-4771418BFD38}"/>
              </a:ext>
            </a:extLst>
          </p:cNvPr>
          <p:cNvSpPr/>
          <p:nvPr/>
        </p:nvSpPr>
        <p:spPr>
          <a:xfrm rot="18900000">
            <a:off x="1114523" y="476846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494C136-D51A-DD17-8EA8-051976C1DC9E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D28B063-D303-7BEF-C7CB-A5E86FB56996}"/>
              </a:ext>
            </a:extLst>
          </p:cNvPr>
          <p:cNvSpPr/>
          <p:nvPr/>
        </p:nvSpPr>
        <p:spPr>
          <a:xfrm rot="18900000">
            <a:off x="9253096" y="652527"/>
            <a:ext cx="203125" cy="203125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590B542-DEAE-3529-8462-BBAF12C4D319}"/>
              </a:ext>
            </a:extLst>
          </p:cNvPr>
          <p:cNvSpPr/>
          <p:nvPr/>
        </p:nvSpPr>
        <p:spPr>
          <a:xfrm rot="18900000">
            <a:off x="718099" y="2066220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0D0EF55-2975-28A6-39F8-8EE22840C2F4}"/>
              </a:ext>
            </a:extLst>
          </p:cNvPr>
          <p:cNvSpPr/>
          <p:nvPr/>
        </p:nvSpPr>
        <p:spPr>
          <a:xfrm rot="18900000">
            <a:off x="11107517" y="863726"/>
            <a:ext cx="461959" cy="461959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2" name="Google Shape;4536;p95">
            <a:extLst>
              <a:ext uri="{FF2B5EF4-FFF2-40B4-BE49-F238E27FC236}">
                <a16:creationId xmlns:a16="http://schemas.microsoft.com/office/drawing/2014/main" id="{CDF0DD1C-ED1E-A594-303A-CF1B1644D229}"/>
              </a:ext>
            </a:extLst>
          </p:cNvPr>
          <p:cNvSpPr txBox="1"/>
          <p:nvPr/>
        </p:nvSpPr>
        <p:spPr>
          <a:xfrm>
            <a:off x="9655809" y="4326171"/>
            <a:ext cx="1843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rPr>
              <a:t>دوم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Vazir" panose="020B0603030804020204" pitchFamily="34" charset="-78"/>
              <a:ea typeface="Segoe UI" panose="020B0502040204020203" pitchFamily="34" charset="0"/>
              <a:cs typeface="Vazir" panose="020B0603030804020204" pitchFamily="34" charset="-78"/>
            </a:endParaRPr>
          </a:p>
        </p:txBody>
      </p:sp>
      <p:sp>
        <p:nvSpPr>
          <p:cNvPr id="3" name="Google Shape;4536;p95">
            <a:extLst>
              <a:ext uri="{FF2B5EF4-FFF2-40B4-BE49-F238E27FC236}">
                <a16:creationId xmlns:a16="http://schemas.microsoft.com/office/drawing/2014/main" id="{B20ADBAC-68B0-7880-DC17-0AFD73430795}"/>
              </a:ext>
            </a:extLst>
          </p:cNvPr>
          <p:cNvSpPr txBox="1"/>
          <p:nvPr/>
        </p:nvSpPr>
        <p:spPr>
          <a:xfrm>
            <a:off x="1373333" y="4326171"/>
            <a:ext cx="1843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rPr>
              <a:t>چهارم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Vazir" panose="020B0603030804020204" pitchFamily="34" charset="-78"/>
              <a:ea typeface="Segoe UI" panose="020B0502040204020203" pitchFamily="34" charset="0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21A-8E3F-8752-58E6-1FE3901297F1}"/>
              </a:ext>
            </a:extLst>
          </p:cNvPr>
          <p:cNvSpPr txBox="1"/>
          <p:nvPr/>
        </p:nvSpPr>
        <p:spPr>
          <a:xfrm>
            <a:off x="2760673" y="350098"/>
            <a:ext cx="5586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48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اهداف طرح</a:t>
            </a:r>
          </a:p>
          <a:p>
            <a:pPr algn="ctr" rtl="1"/>
            <a:r>
              <a:rPr lang="fa-IR" sz="20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(</a:t>
            </a:r>
            <a:r>
              <a:rPr lang="fa-IR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در بازه زمانی 2 ماهه)</a:t>
            </a:r>
            <a:endParaRPr lang="en-ID" sz="4800" b="1" dirty="0">
              <a:solidFill>
                <a:srgbClr val="D83472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96616-1423-0847-9A3D-E8414FE7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8" y="752379"/>
            <a:ext cx="1104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3D3C9B-7E28-DB0E-5181-CE6A6447DED2}"/>
              </a:ext>
            </a:extLst>
          </p:cNvPr>
          <p:cNvGrpSpPr/>
          <p:nvPr/>
        </p:nvGrpSpPr>
        <p:grpSpPr>
          <a:xfrm>
            <a:off x="9061966" y="3368738"/>
            <a:ext cx="1816100" cy="3482974"/>
            <a:chOff x="9061966" y="3368738"/>
            <a:chExt cx="1816100" cy="3482974"/>
          </a:xfrm>
        </p:grpSpPr>
        <p:sp>
          <p:nvSpPr>
            <p:cNvPr id="18" name="Google Shape;6045;p116">
              <a:extLst>
                <a:ext uri="{FF2B5EF4-FFF2-40B4-BE49-F238E27FC236}">
                  <a16:creationId xmlns:a16="http://schemas.microsoft.com/office/drawing/2014/main" id="{2A15974B-E840-EDD4-453B-6B84597C1574}"/>
                </a:ext>
              </a:extLst>
            </p:cNvPr>
            <p:cNvSpPr/>
            <p:nvPr/>
          </p:nvSpPr>
          <p:spPr>
            <a:xfrm>
              <a:off x="9061966" y="3368738"/>
              <a:ext cx="1816100" cy="3482974"/>
            </a:xfrm>
            <a:custGeom>
              <a:avLst/>
              <a:gdLst/>
              <a:ahLst/>
              <a:cxnLst/>
              <a:rect l="l" t="t" r="r" b="b"/>
              <a:pathLst>
                <a:path w="1025" h="1966" extrusionOk="0">
                  <a:moveTo>
                    <a:pt x="541" y="1836"/>
                  </a:moveTo>
                  <a:cubicBezTo>
                    <a:pt x="541" y="1547"/>
                    <a:pt x="541" y="1547"/>
                    <a:pt x="541" y="1547"/>
                  </a:cubicBezTo>
                  <a:cubicBezTo>
                    <a:pt x="556" y="1547"/>
                    <a:pt x="556" y="1547"/>
                    <a:pt x="556" y="1547"/>
                  </a:cubicBezTo>
                  <a:cubicBezTo>
                    <a:pt x="650" y="1547"/>
                    <a:pt x="726" y="1472"/>
                    <a:pt x="726" y="1378"/>
                  </a:cubicBezTo>
                  <a:cubicBezTo>
                    <a:pt x="726" y="1210"/>
                    <a:pt x="726" y="1210"/>
                    <a:pt x="726" y="1210"/>
                  </a:cubicBezTo>
                  <a:cubicBezTo>
                    <a:pt x="742" y="1203"/>
                    <a:pt x="752" y="1193"/>
                    <a:pt x="762" y="1181"/>
                  </a:cubicBezTo>
                  <a:cubicBezTo>
                    <a:pt x="783" y="1157"/>
                    <a:pt x="788" y="1126"/>
                    <a:pt x="786" y="1105"/>
                  </a:cubicBezTo>
                  <a:cubicBezTo>
                    <a:pt x="787" y="969"/>
                    <a:pt x="871" y="880"/>
                    <a:pt x="873" y="878"/>
                  </a:cubicBezTo>
                  <a:cubicBezTo>
                    <a:pt x="874" y="877"/>
                    <a:pt x="875" y="875"/>
                    <a:pt x="877" y="873"/>
                  </a:cubicBezTo>
                  <a:cubicBezTo>
                    <a:pt x="969" y="781"/>
                    <a:pt x="1025" y="653"/>
                    <a:pt x="1025" y="513"/>
                  </a:cubicBezTo>
                  <a:cubicBezTo>
                    <a:pt x="1025" y="230"/>
                    <a:pt x="795" y="0"/>
                    <a:pt x="513" y="0"/>
                  </a:cubicBezTo>
                  <a:cubicBezTo>
                    <a:pt x="230" y="0"/>
                    <a:pt x="0" y="230"/>
                    <a:pt x="0" y="513"/>
                  </a:cubicBezTo>
                  <a:cubicBezTo>
                    <a:pt x="0" y="666"/>
                    <a:pt x="68" y="804"/>
                    <a:pt x="175" y="898"/>
                  </a:cubicBezTo>
                  <a:cubicBezTo>
                    <a:pt x="200" y="931"/>
                    <a:pt x="245" y="1006"/>
                    <a:pt x="246" y="1105"/>
                  </a:cubicBezTo>
                  <a:cubicBezTo>
                    <a:pt x="244" y="1126"/>
                    <a:pt x="247" y="1157"/>
                    <a:pt x="268" y="1181"/>
                  </a:cubicBezTo>
                  <a:cubicBezTo>
                    <a:pt x="277" y="1192"/>
                    <a:pt x="278" y="1200"/>
                    <a:pt x="297" y="1206"/>
                  </a:cubicBezTo>
                  <a:cubicBezTo>
                    <a:pt x="297" y="1378"/>
                    <a:pt x="297" y="1378"/>
                    <a:pt x="297" y="1378"/>
                  </a:cubicBezTo>
                  <a:cubicBezTo>
                    <a:pt x="297" y="1472"/>
                    <a:pt x="376" y="1547"/>
                    <a:pt x="469" y="1547"/>
                  </a:cubicBezTo>
                  <a:cubicBezTo>
                    <a:pt x="494" y="1547"/>
                    <a:pt x="494" y="1547"/>
                    <a:pt x="494" y="1547"/>
                  </a:cubicBezTo>
                  <a:cubicBezTo>
                    <a:pt x="494" y="1836"/>
                    <a:pt x="494" y="1836"/>
                    <a:pt x="494" y="1836"/>
                  </a:cubicBezTo>
                  <a:cubicBezTo>
                    <a:pt x="494" y="1908"/>
                    <a:pt x="552" y="1966"/>
                    <a:pt x="624" y="1966"/>
                  </a:cubicBezTo>
                  <a:cubicBezTo>
                    <a:pt x="817" y="1966"/>
                    <a:pt x="817" y="1966"/>
                    <a:pt x="817" y="1966"/>
                  </a:cubicBezTo>
                  <a:cubicBezTo>
                    <a:pt x="817" y="1918"/>
                    <a:pt x="817" y="1918"/>
                    <a:pt x="817" y="1918"/>
                  </a:cubicBezTo>
                  <a:cubicBezTo>
                    <a:pt x="624" y="1918"/>
                    <a:pt x="624" y="1918"/>
                    <a:pt x="624" y="1918"/>
                  </a:cubicBezTo>
                  <a:cubicBezTo>
                    <a:pt x="578" y="1918"/>
                    <a:pt x="541" y="1881"/>
                    <a:pt x="541" y="1836"/>
                  </a:cubicBezTo>
                  <a:close/>
                  <a:moveTo>
                    <a:pt x="643" y="1237"/>
                  </a:moveTo>
                  <a:cubicBezTo>
                    <a:pt x="388" y="1237"/>
                    <a:pt x="388" y="1237"/>
                    <a:pt x="388" y="1237"/>
                  </a:cubicBezTo>
                  <a:cubicBezTo>
                    <a:pt x="388" y="1229"/>
                    <a:pt x="388" y="1229"/>
                    <a:pt x="388" y="1229"/>
                  </a:cubicBezTo>
                  <a:cubicBezTo>
                    <a:pt x="391" y="1229"/>
                    <a:pt x="395" y="1229"/>
                    <a:pt x="398" y="1229"/>
                  </a:cubicBezTo>
                  <a:cubicBezTo>
                    <a:pt x="633" y="1229"/>
                    <a:pt x="633" y="1229"/>
                    <a:pt x="633" y="1229"/>
                  </a:cubicBezTo>
                  <a:cubicBezTo>
                    <a:pt x="636" y="1229"/>
                    <a:pt x="632" y="1225"/>
                    <a:pt x="643" y="1225"/>
                  </a:cubicBezTo>
                  <a:lnTo>
                    <a:pt x="643" y="1237"/>
                  </a:lnTo>
                  <a:close/>
                  <a:moveTo>
                    <a:pt x="96" y="466"/>
                  </a:moveTo>
                  <a:cubicBezTo>
                    <a:pt x="126" y="236"/>
                    <a:pt x="336" y="75"/>
                    <a:pt x="565" y="105"/>
                  </a:cubicBezTo>
                  <a:cubicBezTo>
                    <a:pt x="794" y="136"/>
                    <a:pt x="956" y="346"/>
                    <a:pt x="926" y="575"/>
                  </a:cubicBezTo>
                  <a:cubicBezTo>
                    <a:pt x="908" y="706"/>
                    <a:pt x="831" y="815"/>
                    <a:pt x="726" y="879"/>
                  </a:cubicBezTo>
                  <a:cubicBezTo>
                    <a:pt x="648" y="1080"/>
                    <a:pt x="648" y="1080"/>
                    <a:pt x="648" y="1080"/>
                  </a:cubicBezTo>
                  <a:cubicBezTo>
                    <a:pt x="606" y="927"/>
                    <a:pt x="606" y="927"/>
                    <a:pt x="606" y="927"/>
                  </a:cubicBezTo>
                  <a:cubicBezTo>
                    <a:pt x="558" y="938"/>
                    <a:pt x="508" y="942"/>
                    <a:pt x="456" y="935"/>
                  </a:cubicBezTo>
                  <a:cubicBezTo>
                    <a:pt x="227" y="905"/>
                    <a:pt x="66" y="695"/>
                    <a:pt x="96" y="466"/>
                  </a:cubicBezTo>
                  <a:close/>
                  <a:moveTo>
                    <a:pt x="388" y="1331"/>
                  </a:moveTo>
                  <a:cubicBezTo>
                    <a:pt x="643" y="1331"/>
                    <a:pt x="643" y="1331"/>
                    <a:pt x="643" y="1331"/>
                  </a:cubicBezTo>
                  <a:cubicBezTo>
                    <a:pt x="643" y="1335"/>
                    <a:pt x="643" y="1335"/>
                    <a:pt x="643" y="1335"/>
                  </a:cubicBezTo>
                  <a:cubicBezTo>
                    <a:pt x="388" y="1335"/>
                    <a:pt x="388" y="1335"/>
                    <a:pt x="388" y="1335"/>
                  </a:cubicBezTo>
                  <a:lnTo>
                    <a:pt x="388" y="1331"/>
                  </a:lnTo>
                  <a:close/>
                  <a:moveTo>
                    <a:pt x="408" y="1437"/>
                  </a:moveTo>
                  <a:cubicBezTo>
                    <a:pt x="617" y="1437"/>
                    <a:pt x="617" y="1437"/>
                    <a:pt x="617" y="1437"/>
                  </a:cubicBezTo>
                  <a:cubicBezTo>
                    <a:pt x="602" y="1453"/>
                    <a:pt x="580" y="1457"/>
                    <a:pt x="556" y="1457"/>
                  </a:cubicBezTo>
                  <a:cubicBezTo>
                    <a:pt x="469" y="1457"/>
                    <a:pt x="469" y="1457"/>
                    <a:pt x="469" y="1457"/>
                  </a:cubicBezTo>
                  <a:cubicBezTo>
                    <a:pt x="445" y="1457"/>
                    <a:pt x="424" y="1453"/>
                    <a:pt x="408" y="1437"/>
                  </a:cubicBezTo>
                  <a:close/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grpSp>
          <p:nvGrpSpPr>
            <p:cNvPr id="30" name="Google Shape;6057;p116">
              <a:extLst>
                <a:ext uri="{FF2B5EF4-FFF2-40B4-BE49-F238E27FC236}">
                  <a16:creationId xmlns:a16="http://schemas.microsoft.com/office/drawing/2014/main" id="{D6874A10-BB9F-408E-4C19-A9903D6269A9}"/>
                </a:ext>
              </a:extLst>
            </p:cNvPr>
            <p:cNvGrpSpPr/>
            <p:nvPr/>
          </p:nvGrpSpPr>
          <p:grpSpPr>
            <a:xfrm rot="892896" flipH="1">
              <a:off x="9368172" y="3836139"/>
              <a:ext cx="1278147" cy="997186"/>
              <a:chOff x="8169276" y="952501"/>
              <a:chExt cx="3781424" cy="3384550"/>
            </a:xfrm>
          </p:grpSpPr>
          <p:sp>
            <p:nvSpPr>
              <p:cNvPr id="31" name="Google Shape;6058;p116">
                <a:extLst>
                  <a:ext uri="{FF2B5EF4-FFF2-40B4-BE49-F238E27FC236}">
                    <a16:creationId xmlns:a16="http://schemas.microsoft.com/office/drawing/2014/main" id="{BA97457D-75ED-037E-357E-6FF03A16BCF1}"/>
                  </a:ext>
                </a:extLst>
              </p:cNvPr>
              <p:cNvSpPr/>
              <p:nvPr/>
            </p:nvSpPr>
            <p:spPr>
              <a:xfrm>
                <a:off x="9297988" y="1533526"/>
                <a:ext cx="1392237" cy="100488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67" extrusionOk="0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  <p:sp>
            <p:nvSpPr>
              <p:cNvPr id="32" name="Google Shape;6059;p116">
                <a:extLst>
                  <a:ext uri="{FF2B5EF4-FFF2-40B4-BE49-F238E27FC236}">
                    <a16:creationId xmlns:a16="http://schemas.microsoft.com/office/drawing/2014/main" id="{28E9D799-90EC-97D0-CD1B-B8A170EE1A24}"/>
                  </a:ext>
                </a:extLst>
              </p:cNvPr>
              <p:cNvSpPr/>
              <p:nvPr/>
            </p:nvSpPr>
            <p:spPr>
              <a:xfrm>
                <a:off x="8169276" y="952501"/>
                <a:ext cx="3781424" cy="338455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9" extrusionOk="0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74172D-15EB-1D64-75D8-B584BC128723}"/>
              </a:ext>
            </a:extLst>
          </p:cNvPr>
          <p:cNvGrpSpPr/>
          <p:nvPr/>
        </p:nvGrpSpPr>
        <p:grpSpPr>
          <a:xfrm>
            <a:off x="8258691" y="2752788"/>
            <a:ext cx="3276601" cy="2895599"/>
            <a:chOff x="8258691" y="2752788"/>
            <a:chExt cx="3276601" cy="2895599"/>
          </a:xfrm>
        </p:grpSpPr>
        <p:sp>
          <p:nvSpPr>
            <p:cNvPr id="19" name="Google Shape;6046;p116">
              <a:extLst>
                <a:ext uri="{FF2B5EF4-FFF2-40B4-BE49-F238E27FC236}">
                  <a16:creationId xmlns:a16="http://schemas.microsoft.com/office/drawing/2014/main" id="{93AB73FA-282E-D86A-A01A-21008632E5C9}"/>
                </a:ext>
              </a:extLst>
            </p:cNvPr>
            <p:cNvSpPr/>
            <p:nvPr/>
          </p:nvSpPr>
          <p:spPr>
            <a:xfrm>
              <a:off x="9846191" y="2752788"/>
              <a:ext cx="125413" cy="434975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35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30"/>
                    <a:pt x="16" y="246"/>
                    <a:pt x="35" y="246"/>
                  </a:cubicBezTo>
                  <a:cubicBezTo>
                    <a:pt x="54" y="246"/>
                    <a:pt x="71" y="230"/>
                    <a:pt x="71" y="211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15"/>
                    <a:pt x="54" y="0"/>
                    <a:pt x="35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0" name="Google Shape;6047;p116">
              <a:extLst>
                <a:ext uri="{FF2B5EF4-FFF2-40B4-BE49-F238E27FC236}">
                  <a16:creationId xmlns:a16="http://schemas.microsoft.com/office/drawing/2014/main" id="{3F4C4F66-587D-76A3-561B-F8BACE078859}"/>
                </a:ext>
              </a:extLst>
            </p:cNvPr>
            <p:cNvSpPr/>
            <p:nvPr/>
          </p:nvSpPr>
          <p:spPr>
            <a:xfrm>
              <a:off x="10438329" y="2932175"/>
              <a:ext cx="292100" cy="396875"/>
            </a:xfrm>
            <a:custGeom>
              <a:avLst/>
              <a:gdLst/>
              <a:ahLst/>
              <a:cxnLst/>
              <a:rect l="l" t="t" r="r" b="b"/>
              <a:pathLst>
                <a:path w="165" h="224" extrusionOk="0">
                  <a:moveTo>
                    <a:pt x="125" y="0"/>
                  </a:moveTo>
                  <a:cubicBezTo>
                    <a:pt x="113" y="0"/>
                    <a:pt x="102" y="7"/>
                    <a:pt x="95" y="18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0" y="190"/>
                    <a:pt x="6" y="211"/>
                    <a:pt x="23" y="220"/>
                  </a:cubicBezTo>
                  <a:cubicBezTo>
                    <a:pt x="28" y="223"/>
                    <a:pt x="34" y="224"/>
                    <a:pt x="40" y="224"/>
                  </a:cubicBezTo>
                  <a:cubicBezTo>
                    <a:pt x="52" y="224"/>
                    <a:pt x="64" y="218"/>
                    <a:pt x="70" y="206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65" y="35"/>
                    <a:pt x="159" y="14"/>
                    <a:pt x="142" y="5"/>
                  </a:cubicBezTo>
                  <a:cubicBezTo>
                    <a:pt x="137" y="2"/>
                    <a:pt x="131" y="0"/>
                    <a:pt x="125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1" name="Google Shape;6048;p116">
              <a:extLst>
                <a:ext uri="{FF2B5EF4-FFF2-40B4-BE49-F238E27FC236}">
                  <a16:creationId xmlns:a16="http://schemas.microsoft.com/office/drawing/2014/main" id="{EEFD70CC-7829-2A12-E8AF-F40AFCAFF883}"/>
                </a:ext>
              </a:extLst>
            </p:cNvPr>
            <p:cNvSpPr/>
            <p:nvPr/>
          </p:nvSpPr>
          <p:spPr>
            <a:xfrm>
              <a:off x="10892354" y="3451288"/>
              <a:ext cx="403225" cy="287337"/>
            </a:xfrm>
            <a:custGeom>
              <a:avLst/>
              <a:gdLst/>
              <a:ahLst/>
              <a:cxnLst/>
              <a:rect l="l" t="t" r="r" b="b"/>
              <a:pathLst>
                <a:path w="228" h="163" extrusionOk="0">
                  <a:moveTo>
                    <a:pt x="189" y="0"/>
                  </a:moveTo>
                  <a:cubicBezTo>
                    <a:pt x="183" y="0"/>
                    <a:pt x="176" y="1"/>
                    <a:pt x="171" y="5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5" y="109"/>
                    <a:pt x="0" y="131"/>
                    <a:pt x="10" y="147"/>
                  </a:cubicBezTo>
                  <a:cubicBezTo>
                    <a:pt x="16" y="157"/>
                    <a:pt x="28" y="163"/>
                    <a:pt x="39" y="163"/>
                  </a:cubicBezTo>
                  <a:cubicBezTo>
                    <a:pt x="45" y="163"/>
                    <a:pt x="52" y="161"/>
                    <a:pt x="57" y="158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23" y="53"/>
                    <a:pt x="228" y="32"/>
                    <a:pt x="218" y="16"/>
                  </a:cubicBezTo>
                  <a:cubicBezTo>
                    <a:pt x="211" y="5"/>
                    <a:pt x="200" y="0"/>
                    <a:pt x="189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2" name="Google Shape;6049;p116">
              <a:extLst>
                <a:ext uri="{FF2B5EF4-FFF2-40B4-BE49-F238E27FC236}">
                  <a16:creationId xmlns:a16="http://schemas.microsoft.com/office/drawing/2014/main" id="{B2AFF687-285F-8D8B-E50C-19E9DBEBE09E}"/>
                </a:ext>
              </a:extLst>
            </p:cNvPr>
            <p:cNvSpPr/>
            <p:nvPr/>
          </p:nvSpPr>
          <p:spPr>
            <a:xfrm>
              <a:off x="11095554" y="4176775"/>
              <a:ext cx="439738" cy="139700"/>
            </a:xfrm>
            <a:custGeom>
              <a:avLst/>
              <a:gdLst/>
              <a:ahLst/>
              <a:cxnLst/>
              <a:rect l="l" t="t" r="r" b="b"/>
              <a:pathLst>
                <a:path w="248" h="79" extrusionOk="0">
                  <a:moveTo>
                    <a:pt x="212" y="0"/>
                  </a:moveTo>
                  <a:cubicBezTo>
                    <a:pt x="211" y="0"/>
                    <a:pt x="211" y="0"/>
                    <a:pt x="210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14" y="11"/>
                    <a:pt x="0" y="28"/>
                    <a:pt x="1" y="47"/>
                  </a:cubicBezTo>
                  <a:cubicBezTo>
                    <a:pt x="2" y="65"/>
                    <a:pt x="17" y="79"/>
                    <a:pt x="35" y="79"/>
                  </a:cubicBezTo>
                  <a:cubicBezTo>
                    <a:pt x="36" y="79"/>
                    <a:pt x="37" y="79"/>
                    <a:pt x="37" y="79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33" y="68"/>
                    <a:pt x="248" y="52"/>
                    <a:pt x="246" y="33"/>
                  </a:cubicBezTo>
                  <a:cubicBezTo>
                    <a:pt x="245" y="14"/>
                    <a:pt x="230" y="0"/>
                    <a:pt x="212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3" name="Google Shape;6050;p116">
              <a:extLst>
                <a:ext uri="{FF2B5EF4-FFF2-40B4-BE49-F238E27FC236}">
                  <a16:creationId xmlns:a16="http://schemas.microsoft.com/office/drawing/2014/main" id="{157DF764-F0BD-B6A4-7187-81974593D983}"/>
                </a:ext>
              </a:extLst>
            </p:cNvPr>
            <p:cNvSpPr/>
            <p:nvPr/>
          </p:nvSpPr>
          <p:spPr>
            <a:xfrm>
              <a:off x="10982841" y="4797488"/>
              <a:ext cx="422275" cy="255587"/>
            </a:xfrm>
            <a:custGeom>
              <a:avLst/>
              <a:gdLst/>
              <a:ahLst/>
              <a:cxnLst/>
              <a:rect l="l" t="t" r="r" b="b"/>
              <a:pathLst>
                <a:path w="238" h="145" extrusionOk="0">
                  <a:moveTo>
                    <a:pt x="39" y="0"/>
                  </a:moveTo>
                  <a:cubicBezTo>
                    <a:pt x="26" y="0"/>
                    <a:pt x="14" y="7"/>
                    <a:pt x="8" y="19"/>
                  </a:cubicBezTo>
                  <a:cubicBezTo>
                    <a:pt x="0" y="36"/>
                    <a:pt x="7" y="57"/>
                    <a:pt x="24" y="65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9" y="144"/>
                    <a:pt x="194" y="145"/>
                    <a:pt x="199" y="145"/>
                  </a:cubicBezTo>
                  <a:cubicBezTo>
                    <a:pt x="212" y="145"/>
                    <a:pt x="224" y="138"/>
                    <a:pt x="230" y="126"/>
                  </a:cubicBezTo>
                  <a:cubicBezTo>
                    <a:pt x="238" y="108"/>
                    <a:pt x="231" y="88"/>
                    <a:pt x="214" y="80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1"/>
                    <a:pt x="44" y="0"/>
                    <a:pt x="39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4" name="Google Shape;6051;p116">
              <a:extLst>
                <a:ext uri="{FF2B5EF4-FFF2-40B4-BE49-F238E27FC236}">
                  <a16:creationId xmlns:a16="http://schemas.microsoft.com/office/drawing/2014/main" id="{2C3EFF11-574C-94C8-F7BA-B773F3F62039}"/>
                </a:ext>
              </a:extLst>
            </p:cNvPr>
            <p:cNvSpPr/>
            <p:nvPr/>
          </p:nvSpPr>
          <p:spPr>
            <a:xfrm>
              <a:off x="10598666" y="5272150"/>
              <a:ext cx="320675" cy="376237"/>
            </a:xfrm>
            <a:custGeom>
              <a:avLst/>
              <a:gdLst/>
              <a:ahLst/>
              <a:cxnLst/>
              <a:rect l="l" t="t" r="r" b="b"/>
              <a:pathLst>
                <a:path w="181" h="213" extrusionOk="0">
                  <a:moveTo>
                    <a:pt x="39" y="0"/>
                  </a:moveTo>
                  <a:cubicBezTo>
                    <a:pt x="32" y="0"/>
                    <a:pt x="25" y="2"/>
                    <a:pt x="19" y="6"/>
                  </a:cubicBezTo>
                  <a:cubicBezTo>
                    <a:pt x="4" y="17"/>
                    <a:pt x="0" y="38"/>
                    <a:pt x="11" y="54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21" y="208"/>
                    <a:pt x="131" y="213"/>
                    <a:pt x="142" y="213"/>
                  </a:cubicBezTo>
                  <a:cubicBezTo>
                    <a:pt x="149" y="213"/>
                    <a:pt x="156" y="211"/>
                    <a:pt x="162" y="206"/>
                  </a:cubicBezTo>
                  <a:cubicBezTo>
                    <a:pt x="177" y="195"/>
                    <a:pt x="181" y="174"/>
                    <a:pt x="170" y="158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1" y="5"/>
                    <a:pt x="50" y="0"/>
                    <a:pt x="39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5" name="Google Shape;6052;p116">
              <a:extLst>
                <a:ext uri="{FF2B5EF4-FFF2-40B4-BE49-F238E27FC236}">
                  <a16:creationId xmlns:a16="http://schemas.microsoft.com/office/drawing/2014/main" id="{BE462AEF-FBA0-18A8-1F56-460A2F905BC6}"/>
                </a:ext>
              </a:extLst>
            </p:cNvPr>
            <p:cNvSpPr/>
            <p:nvPr/>
          </p:nvSpPr>
          <p:spPr>
            <a:xfrm>
              <a:off x="9063554" y="2932175"/>
              <a:ext cx="290513" cy="396875"/>
            </a:xfrm>
            <a:custGeom>
              <a:avLst/>
              <a:gdLst/>
              <a:ahLst/>
              <a:cxnLst/>
              <a:rect l="l" t="t" r="r" b="b"/>
              <a:pathLst>
                <a:path w="164" h="224" extrusionOk="0">
                  <a:moveTo>
                    <a:pt x="39" y="0"/>
                  </a:moveTo>
                  <a:cubicBezTo>
                    <a:pt x="33" y="0"/>
                    <a:pt x="28" y="2"/>
                    <a:pt x="22" y="5"/>
                  </a:cubicBezTo>
                  <a:cubicBezTo>
                    <a:pt x="6" y="14"/>
                    <a:pt x="0" y="35"/>
                    <a:pt x="9" y="51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101" y="218"/>
                    <a:pt x="113" y="224"/>
                    <a:pt x="125" y="224"/>
                  </a:cubicBezTo>
                  <a:cubicBezTo>
                    <a:pt x="130" y="224"/>
                    <a:pt x="136" y="223"/>
                    <a:pt x="141" y="220"/>
                  </a:cubicBezTo>
                  <a:cubicBezTo>
                    <a:pt x="158" y="211"/>
                    <a:pt x="164" y="190"/>
                    <a:pt x="155" y="173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3" y="7"/>
                    <a:pt x="51" y="0"/>
                    <a:pt x="39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6" name="Google Shape;6053;p116">
              <a:extLst>
                <a:ext uri="{FF2B5EF4-FFF2-40B4-BE49-F238E27FC236}">
                  <a16:creationId xmlns:a16="http://schemas.microsoft.com/office/drawing/2014/main" id="{9A8E27D9-9195-85AC-3D45-9EC9B87AC1A1}"/>
                </a:ext>
              </a:extLst>
            </p:cNvPr>
            <p:cNvSpPr/>
            <p:nvPr/>
          </p:nvSpPr>
          <p:spPr>
            <a:xfrm>
              <a:off x="8495229" y="3451288"/>
              <a:ext cx="406400" cy="287337"/>
            </a:xfrm>
            <a:custGeom>
              <a:avLst/>
              <a:gdLst/>
              <a:ahLst/>
              <a:cxnLst/>
              <a:rect l="l" t="t" r="r" b="b"/>
              <a:pathLst>
                <a:path w="229" h="163" extrusionOk="0">
                  <a:moveTo>
                    <a:pt x="40" y="0"/>
                  </a:moveTo>
                  <a:cubicBezTo>
                    <a:pt x="28" y="0"/>
                    <a:pt x="17" y="5"/>
                    <a:pt x="11" y="16"/>
                  </a:cubicBezTo>
                  <a:cubicBezTo>
                    <a:pt x="0" y="32"/>
                    <a:pt x="5" y="53"/>
                    <a:pt x="21" y="63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77" y="161"/>
                    <a:pt x="183" y="163"/>
                    <a:pt x="190" y="163"/>
                  </a:cubicBezTo>
                  <a:cubicBezTo>
                    <a:pt x="201" y="163"/>
                    <a:pt x="212" y="157"/>
                    <a:pt x="219" y="147"/>
                  </a:cubicBezTo>
                  <a:cubicBezTo>
                    <a:pt x="229" y="131"/>
                    <a:pt x="224" y="109"/>
                    <a:pt x="208" y="99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2" y="1"/>
                    <a:pt x="46" y="0"/>
                    <a:pt x="40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7" name="Google Shape;6054;p116">
              <a:extLst>
                <a:ext uri="{FF2B5EF4-FFF2-40B4-BE49-F238E27FC236}">
                  <a16:creationId xmlns:a16="http://schemas.microsoft.com/office/drawing/2014/main" id="{DA294D29-82C0-0A0A-58EF-E85957FE875B}"/>
                </a:ext>
              </a:extLst>
            </p:cNvPr>
            <p:cNvSpPr/>
            <p:nvPr/>
          </p:nvSpPr>
          <p:spPr>
            <a:xfrm>
              <a:off x="8258691" y="4176775"/>
              <a:ext cx="439738" cy="139700"/>
            </a:xfrm>
            <a:custGeom>
              <a:avLst/>
              <a:gdLst/>
              <a:ahLst/>
              <a:cxnLst/>
              <a:rect l="l" t="t" r="r" b="b"/>
              <a:pathLst>
                <a:path w="248" h="79" extrusionOk="0">
                  <a:moveTo>
                    <a:pt x="35" y="0"/>
                  </a:moveTo>
                  <a:cubicBezTo>
                    <a:pt x="17" y="0"/>
                    <a:pt x="2" y="14"/>
                    <a:pt x="1" y="33"/>
                  </a:cubicBezTo>
                  <a:cubicBezTo>
                    <a:pt x="0" y="52"/>
                    <a:pt x="14" y="68"/>
                    <a:pt x="33" y="69"/>
                  </a:cubicBezTo>
                  <a:cubicBezTo>
                    <a:pt x="210" y="79"/>
                    <a:pt x="210" y="79"/>
                    <a:pt x="210" y="79"/>
                  </a:cubicBezTo>
                  <a:cubicBezTo>
                    <a:pt x="211" y="79"/>
                    <a:pt x="212" y="79"/>
                    <a:pt x="212" y="79"/>
                  </a:cubicBezTo>
                  <a:cubicBezTo>
                    <a:pt x="230" y="79"/>
                    <a:pt x="246" y="65"/>
                    <a:pt x="247" y="47"/>
                  </a:cubicBezTo>
                  <a:cubicBezTo>
                    <a:pt x="248" y="28"/>
                    <a:pt x="233" y="11"/>
                    <a:pt x="214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5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8" name="Google Shape;6055;p116">
              <a:extLst>
                <a:ext uri="{FF2B5EF4-FFF2-40B4-BE49-F238E27FC236}">
                  <a16:creationId xmlns:a16="http://schemas.microsoft.com/office/drawing/2014/main" id="{B27839E2-C3CA-9985-B010-172FCD5A6E5D}"/>
                </a:ext>
              </a:extLst>
            </p:cNvPr>
            <p:cNvSpPr/>
            <p:nvPr/>
          </p:nvSpPr>
          <p:spPr>
            <a:xfrm>
              <a:off x="8388866" y="4797488"/>
              <a:ext cx="422275" cy="255587"/>
            </a:xfrm>
            <a:custGeom>
              <a:avLst/>
              <a:gdLst/>
              <a:ahLst/>
              <a:cxnLst/>
              <a:rect l="l" t="t" r="r" b="b"/>
              <a:pathLst>
                <a:path w="238" h="145" extrusionOk="0">
                  <a:moveTo>
                    <a:pt x="198" y="0"/>
                  </a:moveTo>
                  <a:cubicBezTo>
                    <a:pt x="193" y="0"/>
                    <a:pt x="188" y="1"/>
                    <a:pt x="184" y="3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7" y="88"/>
                    <a:pt x="0" y="108"/>
                    <a:pt x="8" y="126"/>
                  </a:cubicBezTo>
                  <a:cubicBezTo>
                    <a:pt x="14" y="138"/>
                    <a:pt x="26" y="145"/>
                    <a:pt x="39" y="145"/>
                  </a:cubicBezTo>
                  <a:cubicBezTo>
                    <a:pt x="44" y="145"/>
                    <a:pt x="49" y="144"/>
                    <a:pt x="54" y="142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30" y="57"/>
                    <a:pt x="238" y="36"/>
                    <a:pt x="229" y="19"/>
                  </a:cubicBezTo>
                  <a:cubicBezTo>
                    <a:pt x="224" y="7"/>
                    <a:pt x="211" y="0"/>
                    <a:pt x="198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29" name="Google Shape;6056;p116">
              <a:extLst>
                <a:ext uri="{FF2B5EF4-FFF2-40B4-BE49-F238E27FC236}">
                  <a16:creationId xmlns:a16="http://schemas.microsoft.com/office/drawing/2014/main" id="{5698984E-FDE9-DB82-B0CA-7398C662FC40}"/>
                </a:ext>
              </a:extLst>
            </p:cNvPr>
            <p:cNvSpPr/>
            <p:nvPr/>
          </p:nvSpPr>
          <p:spPr>
            <a:xfrm>
              <a:off x="8873054" y="5272150"/>
              <a:ext cx="320675" cy="376237"/>
            </a:xfrm>
            <a:custGeom>
              <a:avLst/>
              <a:gdLst/>
              <a:ahLst/>
              <a:cxnLst/>
              <a:rect l="l" t="t" r="r" b="b"/>
              <a:pathLst>
                <a:path w="181" h="213" extrusionOk="0">
                  <a:moveTo>
                    <a:pt x="142" y="0"/>
                  </a:moveTo>
                  <a:cubicBezTo>
                    <a:pt x="131" y="0"/>
                    <a:pt x="121" y="5"/>
                    <a:pt x="114" y="14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0" y="174"/>
                    <a:pt x="4" y="195"/>
                    <a:pt x="20" y="206"/>
                  </a:cubicBezTo>
                  <a:cubicBezTo>
                    <a:pt x="26" y="211"/>
                    <a:pt x="33" y="213"/>
                    <a:pt x="40" y="213"/>
                  </a:cubicBezTo>
                  <a:cubicBezTo>
                    <a:pt x="50" y="213"/>
                    <a:pt x="61" y="208"/>
                    <a:pt x="68" y="198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81" y="38"/>
                    <a:pt x="178" y="17"/>
                    <a:pt x="162" y="6"/>
                  </a:cubicBezTo>
                  <a:cubicBezTo>
                    <a:pt x="156" y="2"/>
                    <a:pt x="149" y="0"/>
                    <a:pt x="142" y="0"/>
                  </a:cubicBezTo>
                </a:path>
              </a:pathLst>
            </a:custGeom>
            <a:solidFill>
              <a:srgbClr val="0098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63A7E8EB-B0FA-EC14-2C1D-77A0DF6F7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08268"/>
            <a:ext cx="12192000" cy="29565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2E891B-FF8A-F67D-1672-C45F8065DDA5}"/>
              </a:ext>
            </a:extLst>
          </p:cNvPr>
          <p:cNvGrpSpPr/>
          <p:nvPr/>
        </p:nvGrpSpPr>
        <p:grpSpPr>
          <a:xfrm>
            <a:off x="1641703" y="1289229"/>
            <a:ext cx="4247284" cy="810000"/>
            <a:chOff x="1641703" y="1289229"/>
            <a:chExt cx="4247284" cy="810000"/>
          </a:xfrm>
        </p:grpSpPr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CA041FB1-8173-A3EE-85C6-92D4DE7A2528}"/>
                </a:ext>
              </a:extLst>
            </p:cNvPr>
            <p:cNvSpPr/>
            <p:nvPr/>
          </p:nvSpPr>
          <p:spPr>
            <a:xfrm>
              <a:off x="1641703" y="1289229"/>
              <a:ext cx="4247284" cy="810000"/>
            </a:xfrm>
            <a:prstGeom prst="roundRect">
              <a:avLst>
                <a:gd name="adj" fmla="val 50000"/>
              </a:avLst>
            </a:prstGeom>
            <a:solidFill>
              <a:srgbClr val="67B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1D14C5-B49C-B089-833F-D01176916C4D}"/>
                </a:ext>
              </a:extLst>
            </p:cNvPr>
            <p:cNvGrpSpPr/>
            <p:nvPr/>
          </p:nvGrpSpPr>
          <p:grpSpPr>
            <a:xfrm>
              <a:off x="5119441" y="1438403"/>
              <a:ext cx="438152" cy="438153"/>
              <a:chOff x="341313" y="1284288"/>
              <a:chExt cx="1060450" cy="1060451"/>
            </a:xfrm>
            <a:solidFill>
              <a:schemeClr val="bg1"/>
            </a:solidFill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1179FEBF-104E-0BF9-4861-39DDF976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3" y="1868488"/>
                <a:ext cx="101600" cy="138113"/>
              </a:xfrm>
              <a:custGeom>
                <a:avLst/>
                <a:gdLst>
                  <a:gd name="T0" fmla="*/ 166 w 321"/>
                  <a:gd name="T1" fmla="*/ 0 h 439"/>
                  <a:gd name="T2" fmla="*/ 321 w 321"/>
                  <a:gd name="T3" fmla="*/ 154 h 439"/>
                  <a:gd name="T4" fmla="*/ 309 w 321"/>
                  <a:gd name="T5" fmla="*/ 162 h 439"/>
                  <a:gd name="T6" fmla="*/ 299 w 321"/>
                  <a:gd name="T7" fmla="*/ 171 h 439"/>
                  <a:gd name="T8" fmla="*/ 243 w 321"/>
                  <a:gd name="T9" fmla="*/ 229 h 439"/>
                  <a:gd name="T10" fmla="*/ 190 w 321"/>
                  <a:gd name="T11" fmla="*/ 283 h 439"/>
                  <a:gd name="T12" fmla="*/ 140 w 321"/>
                  <a:gd name="T13" fmla="*/ 337 h 439"/>
                  <a:gd name="T14" fmla="*/ 95 w 321"/>
                  <a:gd name="T15" fmla="*/ 390 h 439"/>
                  <a:gd name="T16" fmla="*/ 51 w 321"/>
                  <a:gd name="T17" fmla="*/ 439 h 439"/>
                  <a:gd name="T18" fmla="*/ 28 w 321"/>
                  <a:gd name="T19" fmla="*/ 415 h 439"/>
                  <a:gd name="T20" fmla="*/ 15 w 321"/>
                  <a:gd name="T21" fmla="*/ 399 h 439"/>
                  <a:gd name="T22" fmla="*/ 6 w 321"/>
                  <a:gd name="T23" fmla="*/ 382 h 439"/>
                  <a:gd name="T24" fmla="*/ 1 w 321"/>
                  <a:gd name="T25" fmla="*/ 361 h 439"/>
                  <a:gd name="T26" fmla="*/ 0 w 321"/>
                  <a:gd name="T27" fmla="*/ 342 h 439"/>
                  <a:gd name="T28" fmla="*/ 3 w 321"/>
                  <a:gd name="T29" fmla="*/ 322 h 439"/>
                  <a:gd name="T30" fmla="*/ 10 w 321"/>
                  <a:gd name="T31" fmla="*/ 303 h 439"/>
                  <a:gd name="T32" fmla="*/ 15 w 321"/>
                  <a:gd name="T33" fmla="*/ 290 h 439"/>
                  <a:gd name="T34" fmla="*/ 23 w 321"/>
                  <a:gd name="T35" fmla="*/ 275 h 439"/>
                  <a:gd name="T36" fmla="*/ 33 w 321"/>
                  <a:gd name="T37" fmla="*/ 254 h 439"/>
                  <a:gd name="T38" fmla="*/ 45 w 321"/>
                  <a:gd name="T39" fmla="*/ 230 h 439"/>
                  <a:gd name="T40" fmla="*/ 59 w 321"/>
                  <a:gd name="T41" fmla="*/ 200 h 439"/>
                  <a:gd name="T42" fmla="*/ 77 w 321"/>
                  <a:gd name="T43" fmla="*/ 168 h 439"/>
                  <a:gd name="T44" fmla="*/ 96 w 321"/>
                  <a:gd name="T45" fmla="*/ 132 h 439"/>
                  <a:gd name="T46" fmla="*/ 117 w 321"/>
                  <a:gd name="T47" fmla="*/ 91 h 439"/>
                  <a:gd name="T48" fmla="*/ 140 w 321"/>
                  <a:gd name="T49" fmla="*/ 48 h 439"/>
                  <a:gd name="T50" fmla="*/ 166 w 321"/>
                  <a:gd name="T5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1" h="439">
                    <a:moveTo>
                      <a:pt x="166" y="0"/>
                    </a:moveTo>
                    <a:lnTo>
                      <a:pt x="321" y="154"/>
                    </a:lnTo>
                    <a:lnTo>
                      <a:pt x="309" y="162"/>
                    </a:lnTo>
                    <a:lnTo>
                      <a:pt x="299" y="171"/>
                    </a:lnTo>
                    <a:lnTo>
                      <a:pt x="243" y="229"/>
                    </a:lnTo>
                    <a:lnTo>
                      <a:pt x="190" y="283"/>
                    </a:lnTo>
                    <a:lnTo>
                      <a:pt x="140" y="337"/>
                    </a:lnTo>
                    <a:lnTo>
                      <a:pt x="95" y="390"/>
                    </a:lnTo>
                    <a:lnTo>
                      <a:pt x="51" y="439"/>
                    </a:lnTo>
                    <a:lnTo>
                      <a:pt x="28" y="415"/>
                    </a:lnTo>
                    <a:lnTo>
                      <a:pt x="15" y="399"/>
                    </a:lnTo>
                    <a:lnTo>
                      <a:pt x="6" y="382"/>
                    </a:lnTo>
                    <a:lnTo>
                      <a:pt x="1" y="361"/>
                    </a:lnTo>
                    <a:lnTo>
                      <a:pt x="0" y="342"/>
                    </a:lnTo>
                    <a:lnTo>
                      <a:pt x="3" y="322"/>
                    </a:lnTo>
                    <a:lnTo>
                      <a:pt x="10" y="303"/>
                    </a:lnTo>
                    <a:lnTo>
                      <a:pt x="15" y="290"/>
                    </a:lnTo>
                    <a:lnTo>
                      <a:pt x="23" y="275"/>
                    </a:lnTo>
                    <a:lnTo>
                      <a:pt x="33" y="254"/>
                    </a:lnTo>
                    <a:lnTo>
                      <a:pt x="45" y="230"/>
                    </a:lnTo>
                    <a:lnTo>
                      <a:pt x="59" y="200"/>
                    </a:lnTo>
                    <a:lnTo>
                      <a:pt x="77" y="168"/>
                    </a:lnTo>
                    <a:lnTo>
                      <a:pt x="96" y="132"/>
                    </a:lnTo>
                    <a:lnTo>
                      <a:pt x="117" y="91"/>
                    </a:lnTo>
                    <a:lnTo>
                      <a:pt x="140" y="48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941697AE-F248-A8F3-4A12-3C6024BEA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1" y="2090738"/>
                <a:ext cx="141288" cy="104775"/>
              </a:xfrm>
              <a:custGeom>
                <a:avLst/>
                <a:gdLst>
                  <a:gd name="T0" fmla="*/ 284 w 445"/>
                  <a:gd name="T1" fmla="*/ 0 h 330"/>
                  <a:gd name="T2" fmla="*/ 445 w 445"/>
                  <a:gd name="T3" fmla="*/ 161 h 330"/>
                  <a:gd name="T4" fmla="*/ 402 w 445"/>
                  <a:gd name="T5" fmla="*/ 186 h 330"/>
                  <a:gd name="T6" fmla="*/ 362 w 445"/>
                  <a:gd name="T7" fmla="*/ 208 h 330"/>
                  <a:gd name="T8" fmla="*/ 326 w 445"/>
                  <a:gd name="T9" fmla="*/ 227 h 330"/>
                  <a:gd name="T10" fmla="*/ 293 w 445"/>
                  <a:gd name="T11" fmla="*/ 244 h 330"/>
                  <a:gd name="T12" fmla="*/ 265 w 445"/>
                  <a:gd name="T13" fmla="*/ 260 h 330"/>
                  <a:gd name="T14" fmla="*/ 239 w 445"/>
                  <a:gd name="T15" fmla="*/ 273 h 330"/>
                  <a:gd name="T16" fmla="*/ 215 w 445"/>
                  <a:gd name="T17" fmla="*/ 284 h 330"/>
                  <a:gd name="T18" fmla="*/ 195 w 445"/>
                  <a:gd name="T19" fmla="*/ 295 h 330"/>
                  <a:gd name="T20" fmla="*/ 177 w 445"/>
                  <a:gd name="T21" fmla="*/ 304 h 330"/>
                  <a:gd name="T22" fmla="*/ 161 w 445"/>
                  <a:gd name="T23" fmla="*/ 312 h 330"/>
                  <a:gd name="T24" fmla="*/ 145 w 445"/>
                  <a:gd name="T25" fmla="*/ 319 h 330"/>
                  <a:gd name="T26" fmla="*/ 126 w 445"/>
                  <a:gd name="T27" fmla="*/ 327 h 330"/>
                  <a:gd name="T28" fmla="*/ 106 w 445"/>
                  <a:gd name="T29" fmla="*/ 330 h 330"/>
                  <a:gd name="T30" fmla="*/ 86 w 445"/>
                  <a:gd name="T31" fmla="*/ 329 h 330"/>
                  <a:gd name="T32" fmla="*/ 67 w 445"/>
                  <a:gd name="T33" fmla="*/ 324 h 330"/>
                  <a:gd name="T34" fmla="*/ 48 w 445"/>
                  <a:gd name="T35" fmla="*/ 314 h 330"/>
                  <a:gd name="T36" fmla="*/ 32 w 445"/>
                  <a:gd name="T37" fmla="*/ 301 h 330"/>
                  <a:gd name="T38" fmla="*/ 0 w 445"/>
                  <a:gd name="T39" fmla="*/ 269 h 330"/>
                  <a:gd name="T40" fmla="*/ 49 w 445"/>
                  <a:gd name="T41" fmla="*/ 226 h 330"/>
                  <a:gd name="T42" fmla="*/ 101 w 445"/>
                  <a:gd name="T43" fmla="*/ 181 h 330"/>
                  <a:gd name="T44" fmla="*/ 155 w 445"/>
                  <a:gd name="T45" fmla="*/ 131 h 330"/>
                  <a:gd name="T46" fmla="*/ 210 w 445"/>
                  <a:gd name="T47" fmla="*/ 78 h 330"/>
                  <a:gd name="T48" fmla="*/ 268 w 445"/>
                  <a:gd name="T49" fmla="*/ 22 h 330"/>
                  <a:gd name="T50" fmla="*/ 276 w 445"/>
                  <a:gd name="T51" fmla="*/ 11 h 330"/>
                  <a:gd name="T52" fmla="*/ 284 w 445"/>
                  <a:gd name="T5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330">
                    <a:moveTo>
                      <a:pt x="284" y="0"/>
                    </a:moveTo>
                    <a:lnTo>
                      <a:pt x="445" y="161"/>
                    </a:lnTo>
                    <a:lnTo>
                      <a:pt x="402" y="186"/>
                    </a:lnTo>
                    <a:lnTo>
                      <a:pt x="362" y="208"/>
                    </a:lnTo>
                    <a:lnTo>
                      <a:pt x="326" y="227"/>
                    </a:lnTo>
                    <a:lnTo>
                      <a:pt x="293" y="244"/>
                    </a:lnTo>
                    <a:lnTo>
                      <a:pt x="265" y="260"/>
                    </a:lnTo>
                    <a:lnTo>
                      <a:pt x="239" y="273"/>
                    </a:lnTo>
                    <a:lnTo>
                      <a:pt x="215" y="284"/>
                    </a:lnTo>
                    <a:lnTo>
                      <a:pt x="195" y="295"/>
                    </a:lnTo>
                    <a:lnTo>
                      <a:pt x="177" y="304"/>
                    </a:lnTo>
                    <a:lnTo>
                      <a:pt x="161" y="312"/>
                    </a:lnTo>
                    <a:lnTo>
                      <a:pt x="145" y="319"/>
                    </a:lnTo>
                    <a:lnTo>
                      <a:pt x="126" y="327"/>
                    </a:lnTo>
                    <a:lnTo>
                      <a:pt x="106" y="330"/>
                    </a:lnTo>
                    <a:lnTo>
                      <a:pt x="86" y="329"/>
                    </a:lnTo>
                    <a:lnTo>
                      <a:pt x="67" y="324"/>
                    </a:lnTo>
                    <a:lnTo>
                      <a:pt x="48" y="314"/>
                    </a:lnTo>
                    <a:lnTo>
                      <a:pt x="32" y="301"/>
                    </a:lnTo>
                    <a:lnTo>
                      <a:pt x="0" y="269"/>
                    </a:lnTo>
                    <a:lnTo>
                      <a:pt x="49" y="226"/>
                    </a:lnTo>
                    <a:lnTo>
                      <a:pt x="101" y="181"/>
                    </a:lnTo>
                    <a:lnTo>
                      <a:pt x="155" y="131"/>
                    </a:lnTo>
                    <a:lnTo>
                      <a:pt x="210" y="78"/>
                    </a:lnTo>
                    <a:lnTo>
                      <a:pt x="268" y="22"/>
                    </a:lnTo>
                    <a:lnTo>
                      <a:pt x="276" y="11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4963652A-CD06-2016-F766-4D2A8C297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38" y="1928813"/>
                <a:ext cx="292100" cy="292100"/>
              </a:xfrm>
              <a:custGeom>
                <a:avLst/>
                <a:gdLst>
                  <a:gd name="T0" fmla="*/ 829 w 920"/>
                  <a:gd name="T1" fmla="*/ 3 h 922"/>
                  <a:gd name="T2" fmla="*/ 872 w 920"/>
                  <a:gd name="T3" fmla="*/ 18 h 922"/>
                  <a:gd name="T4" fmla="*/ 889 w 920"/>
                  <a:gd name="T5" fmla="*/ 31 h 922"/>
                  <a:gd name="T6" fmla="*/ 912 w 920"/>
                  <a:gd name="T7" fmla="*/ 67 h 922"/>
                  <a:gd name="T8" fmla="*/ 920 w 920"/>
                  <a:gd name="T9" fmla="*/ 115 h 922"/>
                  <a:gd name="T10" fmla="*/ 917 w 920"/>
                  <a:gd name="T11" fmla="*/ 169 h 922"/>
                  <a:gd name="T12" fmla="*/ 901 w 920"/>
                  <a:gd name="T13" fmla="*/ 229 h 922"/>
                  <a:gd name="T14" fmla="*/ 877 w 920"/>
                  <a:gd name="T15" fmla="*/ 289 h 922"/>
                  <a:gd name="T16" fmla="*/ 844 w 920"/>
                  <a:gd name="T17" fmla="*/ 344 h 922"/>
                  <a:gd name="T18" fmla="*/ 803 w 920"/>
                  <a:gd name="T19" fmla="*/ 394 h 922"/>
                  <a:gd name="T20" fmla="*/ 682 w 920"/>
                  <a:gd name="T21" fmla="*/ 511 h 922"/>
                  <a:gd name="T22" fmla="*/ 572 w 920"/>
                  <a:gd name="T23" fmla="*/ 612 h 922"/>
                  <a:gd name="T24" fmla="*/ 470 w 920"/>
                  <a:gd name="T25" fmla="*/ 696 h 922"/>
                  <a:gd name="T26" fmla="*/ 379 w 920"/>
                  <a:gd name="T27" fmla="*/ 764 h 922"/>
                  <a:gd name="T28" fmla="*/ 299 w 920"/>
                  <a:gd name="T29" fmla="*/ 821 h 922"/>
                  <a:gd name="T30" fmla="*/ 228 w 920"/>
                  <a:gd name="T31" fmla="*/ 866 h 922"/>
                  <a:gd name="T32" fmla="*/ 167 w 920"/>
                  <a:gd name="T33" fmla="*/ 899 h 922"/>
                  <a:gd name="T34" fmla="*/ 121 w 920"/>
                  <a:gd name="T35" fmla="*/ 919 h 922"/>
                  <a:gd name="T36" fmla="*/ 82 w 920"/>
                  <a:gd name="T37" fmla="*/ 921 h 922"/>
                  <a:gd name="T38" fmla="*/ 44 w 920"/>
                  <a:gd name="T39" fmla="*/ 907 h 922"/>
                  <a:gd name="T40" fmla="*/ 16 w 920"/>
                  <a:gd name="T41" fmla="*/ 878 h 922"/>
                  <a:gd name="T42" fmla="*/ 1 w 920"/>
                  <a:gd name="T43" fmla="*/ 841 h 922"/>
                  <a:gd name="T44" fmla="*/ 3 w 920"/>
                  <a:gd name="T45" fmla="*/ 801 h 922"/>
                  <a:gd name="T46" fmla="*/ 24 w 920"/>
                  <a:gd name="T47" fmla="*/ 752 h 922"/>
                  <a:gd name="T48" fmla="*/ 61 w 920"/>
                  <a:gd name="T49" fmla="*/ 686 h 922"/>
                  <a:gd name="T50" fmla="*/ 111 w 920"/>
                  <a:gd name="T51" fmla="*/ 608 h 922"/>
                  <a:gd name="T52" fmla="*/ 175 w 920"/>
                  <a:gd name="T53" fmla="*/ 518 h 922"/>
                  <a:gd name="T54" fmla="*/ 253 w 920"/>
                  <a:gd name="T55" fmla="*/ 417 h 922"/>
                  <a:gd name="T56" fmla="*/ 349 w 920"/>
                  <a:gd name="T57" fmla="*/ 305 h 922"/>
                  <a:gd name="T58" fmla="*/ 462 w 920"/>
                  <a:gd name="T59" fmla="*/ 182 h 922"/>
                  <a:gd name="T60" fmla="*/ 548 w 920"/>
                  <a:gd name="T61" fmla="*/ 97 h 922"/>
                  <a:gd name="T62" fmla="*/ 599 w 920"/>
                  <a:gd name="T63" fmla="*/ 62 h 922"/>
                  <a:gd name="T64" fmla="*/ 657 w 920"/>
                  <a:gd name="T65" fmla="*/ 34 h 922"/>
                  <a:gd name="T66" fmla="*/ 716 w 920"/>
                  <a:gd name="T67" fmla="*/ 12 h 922"/>
                  <a:gd name="T68" fmla="*/ 775 w 920"/>
                  <a:gd name="T69" fmla="*/ 1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0" h="922">
                    <a:moveTo>
                      <a:pt x="803" y="0"/>
                    </a:moveTo>
                    <a:lnTo>
                      <a:pt x="829" y="3"/>
                    </a:lnTo>
                    <a:lnTo>
                      <a:pt x="852" y="8"/>
                    </a:lnTo>
                    <a:lnTo>
                      <a:pt x="872" y="18"/>
                    </a:lnTo>
                    <a:lnTo>
                      <a:pt x="889" y="31"/>
                    </a:lnTo>
                    <a:lnTo>
                      <a:pt x="889" y="31"/>
                    </a:lnTo>
                    <a:lnTo>
                      <a:pt x="902" y="47"/>
                    </a:lnTo>
                    <a:lnTo>
                      <a:pt x="912" y="67"/>
                    </a:lnTo>
                    <a:lnTo>
                      <a:pt x="918" y="89"/>
                    </a:lnTo>
                    <a:lnTo>
                      <a:pt x="920" y="115"/>
                    </a:lnTo>
                    <a:lnTo>
                      <a:pt x="920" y="141"/>
                    </a:lnTo>
                    <a:lnTo>
                      <a:pt x="917" y="169"/>
                    </a:lnTo>
                    <a:lnTo>
                      <a:pt x="911" y="199"/>
                    </a:lnTo>
                    <a:lnTo>
                      <a:pt x="901" y="229"/>
                    </a:lnTo>
                    <a:lnTo>
                      <a:pt x="890" y="259"/>
                    </a:lnTo>
                    <a:lnTo>
                      <a:pt x="877" y="289"/>
                    </a:lnTo>
                    <a:lnTo>
                      <a:pt x="862" y="317"/>
                    </a:lnTo>
                    <a:lnTo>
                      <a:pt x="844" y="344"/>
                    </a:lnTo>
                    <a:lnTo>
                      <a:pt x="825" y="371"/>
                    </a:lnTo>
                    <a:lnTo>
                      <a:pt x="803" y="394"/>
                    </a:lnTo>
                    <a:lnTo>
                      <a:pt x="742" y="455"/>
                    </a:lnTo>
                    <a:lnTo>
                      <a:pt x="682" y="511"/>
                    </a:lnTo>
                    <a:lnTo>
                      <a:pt x="625" y="563"/>
                    </a:lnTo>
                    <a:lnTo>
                      <a:pt x="572" y="612"/>
                    </a:lnTo>
                    <a:lnTo>
                      <a:pt x="519" y="655"/>
                    </a:lnTo>
                    <a:lnTo>
                      <a:pt x="470" y="696"/>
                    </a:lnTo>
                    <a:lnTo>
                      <a:pt x="424" y="732"/>
                    </a:lnTo>
                    <a:lnTo>
                      <a:pt x="379" y="764"/>
                    </a:lnTo>
                    <a:lnTo>
                      <a:pt x="338" y="794"/>
                    </a:lnTo>
                    <a:lnTo>
                      <a:pt x="299" y="821"/>
                    </a:lnTo>
                    <a:lnTo>
                      <a:pt x="262" y="844"/>
                    </a:lnTo>
                    <a:lnTo>
                      <a:pt x="228" y="866"/>
                    </a:lnTo>
                    <a:lnTo>
                      <a:pt x="196" y="884"/>
                    </a:lnTo>
                    <a:lnTo>
                      <a:pt x="167" y="899"/>
                    </a:lnTo>
                    <a:lnTo>
                      <a:pt x="140" y="912"/>
                    </a:lnTo>
                    <a:lnTo>
                      <a:pt x="121" y="919"/>
                    </a:lnTo>
                    <a:lnTo>
                      <a:pt x="101" y="922"/>
                    </a:lnTo>
                    <a:lnTo>
                      <a:pt x="82" y="921"/>
                    </a:lnTo>
                    <a:lnTo>
                      <a:pt x="62" y="916"/>
                    </a:lnTo>
                    <a:lnTo>
                      <a:pt x="44" y="907"/>
                    </a:lnTo>
                    <a:lnTo>
                      <a:pt x="28" y="894"/>
                    </a:lnTo>
                    <a:lnTo>
                      <a:pt x="16" y="878"/>
                    </a:lnTo>
                    <a:lnTo>
                      <a:pt x="7" y="860"/>
                    </a:lnTo>
                    <a:lnTo>
                      <a:pt x="1" y="841"/>
                    </a:lnTo>
                    <a:lnTo>
                      <a:pt x="0" y="821"/>
                    </a:lnTo>
                    <a:lnTo>
                      <a:pt x="3" y="801"/>
                    </a:lnTo>
                    <a:lnTo>
                      <a:pt x="10" y="782"/>
                    </a:lnTo>
                    <a:lnTo>
                      <a:pt x="24" y="752"/>
                    </a:lnTo>
                    <a:lnTo>
                      <a:pt x="42" y="720"/>
                    </a:lnTo>
                    <a:lnTo>
                      <a:pt x="61" y="686"/>
                    </a:lnTo>
                    <a:lnTo>
                      <a:pt x="85" y="648"/>
                    </a:lnTo>
                    <a:lnTo>
                      <a:pt x="111" y="608"/>
                    </a:lnTo>
                    <a:lnTo>
                      <a:pt x="141" y="564"/>
                    </a:lnTo>
                    <a:lnTo>
                      <a:pt x="175" y="518"/>
                    </a:lnTo>
                    <a:lnTo>
                      <a:pt x="212" y="469"/>
                    </a:lnTo>
                    <a:lnTo>
                      <a:pt x="253" y="417"/>
                    </a:lnTo>
                    <a:lnTo>
                      <a:pt x="298" y="363"/>
                    </a:lnTo>
                    <a:lnTo>
                      <a:pt x="349" y="305"/>
                    </a:lnTo>
                    <a:lnTo>
                      <a:pt x="402" y="245"/>
                    </a:lnTo>
                    <a:lnTo>
                      <a:pt x="462" y="182"/>
                    </a:lnTo>
                    <a:lnTo>
                      <a:pt x="527" y="117"/>
                    </a:lnTo>
                    <a:lnTo>
                      <a:pt x="548" y="97"/>
                    </a:lnTo>
                    <a:lnTo>
                      <a:pt x="573" y="79"/>
                    </a:lnTo>
                    <a:lnTo>
                      <a:pt x="599" y="62"/>
                    </a:lnTo>
                    <a:lnTo>
                      <a:pt x="627" y="47"/>
                    </a:lnTo>
                    <a:lnTo>
                      <a:pt x="657" y="34"/>
                    </a:lnTo>
                    <a:lnTo>
                      <a:pt x="686" y="22"/>
                    </a:lnTo>
                    <a:lnTo>
                      <a:pt x="716" y="12"/>
                    </a:lnTo>
                    <a:lnTo>
                      <a:pt x="747" y="5"/>
                    </a:lnTo>
                    <a:lnTo>
                      <a:pt x="775" y="1"/>
                    </a:lnTo>
                    <a:lnTo>
                      <a:pt x="8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DDCB3A93-B265-55C8-2C2F-CE805CC37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3" y="1624013"/>
                <a:ext cx="285750" cy="214313"/>
              </a:xfrm>
              <a:custGeom>
                <a:avLst/>
                <a:gdLst>
                  <a:gd name="T0" fmla="*/ 796 w 898"/>
                  <a:gd name="T1" fmla="*/ 0 h 678"/>
                  <a:gd name="T2" fmla="*/ 827 w 898"/>
                  <a:gd name="T3" fmla="*/ 1 h 678"/>
                  <a:gd name="T4" fmla="*/ 855 w 898"/>
                  <a:gd name="T5" fmla="*/ 6 h 678"/>
                  <a:gd name="T6" fmla="*/ 879 w 898"/>
                  <a:gd name="T7" fmla="*/ 13 h 678"/>
                  <a:gd name="T8" fmla="*/ 898 w 898"/>
                  <a:gd name="T9" fmla="*/ 22 h 678"/>
                  <a:gd name="T10" fmla="*/ 813 w 898"/>
                  <a:gd name="T11" fmla="*/ 136 h 678"/>
                  <a:gd name="T12" fmla="*/ 730 w 898"/>
                  <a:gd name="T13" fmla="*/ 256 h 678"/>
                  <a:gd name="T14" fmla="*/ 649 w 898"/>
                  <a:gd name="T15" fmla="*/ 379 h 678"/>
                  <a:gd name="T16" fmla="*/ 570 w 898"/>
                  <a:gd name="T17" fmla="*/ 508 h 678"/>
                  <a:gd name="T18" fmla="*/ 493 w 898"/>
                  <a:gd name="T19" fmla="*/ 639 h 678"/>
                  <a:gd name="T20" fmla="*/ 457 w 898"/>
                  <a:gd name="T21" fmla="*/ 633 h 678"/>
                  <a:gd name="T22" fmla="*/ 419 w 898"/>
                  <a:gd name="T23" fmla="*/ 630 h 678"/>
                  <a:gd name="T24" fmla="*/ 377 w 898"/>
                  <a:gd name="T25" fmla="*/ 630 h 678"/>
                  <a:gd name="T26" fmla="*/ 331 w 898"/>
                  <a:gd name="T27" fmla="*/ 633 h 678"/>
                  <a:gd name="T28" fmla="*/ 282 w 898"/>
                  <a:gd name="T29" fmla="*/ 639 h 678"/>
                  <a:gd name="T30" fmla="*/ 232 w 898"/>
                  <a:gd name="T31" fmla="*/ 649 h 678"/>
                  <a:gd name="T32" fmla="*/ 178 w 898"/>
                  <a:gd name="T33" fmla="*/ 661 h 678"/>
                  <a:gd name="T34" fmla="*/ 123 w 898"/>
                  <a:gd name="T35" fmla="*/ 674 h 678"/>
                  <a:gd name="T36" fmla="*/ 101 w 898"/>
                  <a:gd name="T37" fmla="*/ 678 h 678"/>
                  <a:gd name="T38" fmla="*/ 80 w 898"/>
                  <a:gd name="T39" fmla="*/ 676 h 678"/>
                  <a:gd name="T40" fmla="*/ 60 w 898"/>
                  <a:gd name="T41" fmla="*/ 670 h 678"/>
                  <a:gd name="T42" fmla="*/ 41 w 898"/>
                  <a:gd name="T43" fmla="*/ 660 h 678"/>
                  <a:gd name="T44" fmla="*/ 25 w 898"/>
                  <a:gd name="T45" fmla="*/ 646 h 678"/>
                  <a:gd name="T46" fmla="*/ 13 w 898"/>
                  <a:gd name="T47" fmla="*/ 628 h 678"/>
                  <a:gd name="T48" fmla="*/ 4 w 898"/>
                  <a:gd name="T49" fmla="*/ 609 h 678"/>
                  <a:gd name="T50" fmla="*/ 0 w 898"/>
                  <a:gd name="T51" fmla="*/ 588 h 678"/>
                  <a:gd name="T52" fmla="*/ 1 w 898"/>
                  <a:gd name="T53" fmla="*/ 567 h 678"/>
                  <a:gd name="T54" fmla="*/ 6 w 898"/>
                  <a:gd name="T55" fmla="*/ 546 h 678"/>
                  <a:gd name="T56" fmla="*/ 15 w 898"/>
                  <a:gd name="T57" fmla="*/ 527 h 678"/>
                  <a:gd name="T58" fmla="*/ 28 w 898"/>
                  <a:gd name="T59" fmla="*/ 511 h 678"/>
                  <a:gd name="T60" fmla="*/ 306 w 898"/>
                  <a:gd name="T61" fmla="*/ 234 h 678"/>
                  <a:gd name="T62" fmla="*/ 353 w 898"/>
                  <a:gd name="T63" fmla="*/ 189 h 678"/>
                  <a:gd name="T64" fmla="*/ 401 w 898"/>
                  <a:gd name="T65" fmla="*/ 151 h 678"/>
                  <a:gd name="T66" fmla="*/ 449 w 898"/>
                  <a:gd name="T67" fmla="*/ 116 h 678"/>
                  <a:gd name="T68" fmla="*/ 498 w 898"/>
                  <a:gd name="T69" fmla="*/ 87 h 678"/>
                  <a:gd name="T70" fmla="*/ 546 w 898"/>
                  <a:gd name="T71" fmla="*/ 63 h 678"/>
                  <a:gd name="T72" fmla="*/ 592 w 898"/>
                  <a:gd name="T73" fmla="*/ 42 h 678"/>
                  <a:gd name="T74" fmla="*/ 637 w 898"/>
                  <a:gd name="T75" fmla="*/ 26 h 678"/>
                  <a:gd name="T76" fmla="*/ 680 w 898"/>
                  <a:gd name="T77" fmla="*/ 14 h 678"/>
                  <a:gd name="T78" fmla="*/ 722 w 898"/>
                  <a:gd name="T79" fmla="*/ 6 h 678"/>
                  <a:gd name="T80" fmla="*/ 760 w 898"/>
                  <a:gd name="T81" fmla="*/ 1 h 678"/>
                  <a:gd name="T82" fmla="*/ 796 w 898"/>
                  <a:gd name="T83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8" h="678">
                    <a:moveTo>
                      <a:pt x="796" y="0"/>
                    </a:moveTo>
                    <a:lnTo>
                      <a:pt x="827" y="1"/>
                    </a:lnTo>
                    <a:lnTo>
                      <a:pt x="855" y="6"/>
                    </a:lnTo>
                    <a:lnTo>
                      <a:pt x="879" y="13"/>
                    </a:lnTo>
                    <a:lnTo>
                      <a:pt x="898" y="22"/>
                    </a:lnTo>
                    <a:lnTo>
                      <a:pt x="813" y="136"/>
                    </a:lnTo>
                    <a:lnTo>
                      <a:pt x="730" y="256"/>
                    </a:lnTo>
                    <a:lnTo>
                      <a:pt x="649" y="379"/>
                    </a:lnTo>
                    <a:lnTo>
                      <a:pt x="570" y="508"/>
                    </a:lnTo>
                    <a:lnTo>
                      <a:pt x="493" y="639"/>
                    </a:lnTo>
                    <a:lnTo>
                      <a:pt x="457" y="633"/>
                    </a:lnTo>
                    <a:lnTo>
                      <a:pt x="419" y="630"/>
                    </a:lnTo>
                    <a:lnTo>
                      <a:pt x="377" y="630"/>
                    </a:lnTo>
                    <a:lnTo>
                      <a:pt x="331" y="633"/>
                    </a:lnTo>
                    <a:lnTo>
                      <a:pt x="282" y="639"/>
                    </a:lnTo>
                    <a:lnTo>
                      <a:pt x="232" y="649"/>
                    </a:lnTo>
                    <a:lnTo>
                      <a:pt x="178" y="661"/>
                    </a:lnTo>
                    <a:lnTo>
                      <a:pt x="123" y="674"/>
                    </a:lnTo>
                    <a:lnTo>
                      <a:pt x="101" y="678"/>
                    </a:lnTo>
                    <a:lnTo>
                      <a:pt x="80" y="676"/>
                    </a:lnTo>
                    <a:lnTo>
                      <a:pt x="60" y="670"/>
                    </a:lnTo>
                    <a:lnTo>
                      <a:pt x="41" y="660"/>
                    </a:lnTo>
                    <a:lnTo>
                      <a:pt x="25" y="646"/>
                    </a:lnTo>
                    <a:lnTo>
                      <a:pt x="13" y="628"/>
                    </a:lnTo>
                    <a:lnTo>
                      <a:pt x="4" y="609"/>
                    </a:lnTo>
                    <a:lnTo>
                      <a:pt x="0" y="588"/>
                    </a:lnTo>
                    <a:lnTo>
                      <a:pt x="1" y="567"/>
                    </a:lnTo>
                    <a:lnTo>
                      <a:pt x="6" y="546"/>
                    </a:lnTo>
                    <a:lnTo>
                      <a:pt x="15" y="527"/>
                    </a:lnTo>
                    <a:lnTo>
                      <a:pt x="28" y="511"/>
                    </a:lnTo>
                    <a:lnTo>
                      <a:pt x="306" y="234"/>
                    </a:lnTo>
                    <a:lnTo>
                      <a:pt x="353" y="189"/>
                    </a:lnTo>
                    <a:lnTo>
                      <a:pt x="401" y="151"/>
                    </a:lnTo>
                    <a:lnTo>
                      <a:pt x="449" y="116"/>
                    </a:lnTo>
                    <a:lnTo>
                      <a:pt x="498" y="87"/>
                    </a:lnTo>
                    <a:lnTo>
                      <a:pt x="546" y="63"/>
                    </a:lnTo>
                    <a:lnTo>
                      <a:pt x="592" y="42"/>
                    </a:lnTo>
                    <a:lnTo>
                      <a:pt x="637" y="26"/>
                    </a:lnTo>
                    <a:lnTo>
                      <a:pt x="680" y="14"/>
                    </a:lnTo>
                    <a:lnTo>
                      <a:pt x="722" y="6"/>
                    </a:lnTo>
                    <a:lnTo>
                      <a:pt x="760" y="1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7BD245E8-90DF-B33F-E0EF-0BB71066F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313" y="2063751"/>
                <a:ext cx="212725" cy="280988"/>
              </a:xfrm>
              <a:custGeom>
                <a:avLst/>
                <a:gdLst>
                  <a:gd name="T0" fmla="*/ 648 w 666"/>
                  <a:gd name="T1" fmla="*/ 0 h 884"/>
                  <a:gd name="T2" fmla="*/ 656 w 666"/>
                  <a:gd name="T3" fmla="*/ 20 h 884"/>
                  <a:gd name="T4" fmla="*/ 662 w 666"/>
                  <a:gd name="T5" fmla="*/ 45 h 884"/>
                  <a:gd name="T6" fmla="*/ 666 w 666"/>
                  <a:gd name="T7" fmla="*/ 73 h 884"/>
                  <a:gd name="T8" fmla="*/ 666 w 666"/>
                  <a:gd name="T9" fmla="*/ 106 h 884"/>
                  <a:gd name="T10" fmla="*/ 664 w 666"/>
                  <a:gd name="T11" fmla="*/ 141 h 884"/>
                  <a:gd name="T12" fmla="*/ 659 w 666"/>
                  <a:gd name="T13" fmla="*/ 180 h 884"/>
                  <a:gd name="T14" fmla="*/ 650 w 666"/>
                  <a:gd name="T15" fmla="*/ 221 h 884"/>
                  <a:gd name="T16" fmla="*/ 638 w 666"/>
                  <a:gd name="T17" fmla="*/ 264 h 884"/>
                  <a:gd name="T18" fmla="*/ 623 w 666"/>
                  <a:gd name="T19" fmla="*/ 307 h 884"/>
                  <a:gd name="T20" fmla="*/ 603 w 666"/>
                  <a:gd name="T21" fmla="*/ 353 h 884"/>
                  <a:gd name="T22" fmla="*/ 580 w 666"/>
                  <a:gd name="T23" fmla="*/ 398 h 884"/>
                  <a:gd name="T24" fmla="*/ 553 w 666"/>
                  <a:gd name="T25" fmla="*/ 445 h 884"/>
                  <a:gd name="T26" fmla="*/ 520 w 666"/>
                  <a:gd name="T27" fmla="*/ 490 h 884"/>
                  <a:gd name="T28" fmla="*/ 485 w 666"/>
                  <a:gd name="T29" fmla="*/ 535 h 884"/>
                  <a:gd name="T30" fmla="*/ 445 w 666"/>
                  <a:gd name="T31" fmla="*/ 578 h 884"/>
                  <a:gd name="T32" fmla="*/ 167 w 666"/>
                  <a:gd name="T33" fmla="*/ 856 h 884"/>
                  <a:gd name="T34" fmla="*/ 151 w 666"/>
                  <a:gd name="T35" fmla="*/ 869 h 884"/>
                  <a:gd name="T36" fmla="*/ 133 w 666"/>
                  <a:gd name="T37" fmla="*/ 878 h 884"/>
                  <a:gd name="T38" fmla="*/ 114 w 666"/>
                  <a:gd name="T39" fmla="*/ 883 h 884"/>
                  <a:gd name="T40" fmla="*/ 93 w 666"/>
                  <a:gd name="T41" fmla="*/ 884 h 884"/>
                  <a:gd name="T42" fmla="*/ 74 w 666"/>
                  <a:gd name="T43" fmla="*/ 881 h 884"/>
                  <a:gd name="T44" fmla="*/ 54 w 666"/>
                  <a:gd name="T45" fmla="*/ 874 h 884"/>
                  <a:gd name="T46" fmla="*/ 37 w 666"/>
                  <a:gd name="T47" fmla="*/ 863 h 884"/>
                  <a:gd name="T48" fmla="*/ 22 w 666"/>
                  <a:gd name="T49" fmla="*/ 849 h 884"/>
                  <a:gd name="T50" fmla="*/ 11 w 666"/>
                  <a:gd name="T51" fmla="*/ 831 h 884"/>
                  <a:gd name="T52" fmla="*/ 4 w 666"/>
                  <a:gd name="T53" fmla="*/ 813 h 884"/>
                  <a:gd name="T54" fmla="*/ 0 w 666"/>
                  <a:gd name="T55" fmla="*/ 793 h 884"/>
                  <a:gd name="T56" fmla="*/ 1 w 666"/>
                  <a:gd name="T57" fmla="*/ 772 h 884"/>
                  <a:gd name="T58" fmla="*/ 9 w 666"/>
                  <a:gd name="T59" fmla="*/ 720 h 884"/>
                  <a:gd name="T60" fmla="*/ 15 w 666"/>
                  <a:gd name="T61" fmla="*/ 674 h 884"/>
                  <a:gd name="T62" fmla="*/ 21 w 666"/>
                  <a:gd name="T63" fmla="*/ 633 h 884"/>
                  <a:gd name="T64" fmla="*/ 27 w 666"/>
                  <a:gd name="T65" fmla="*/ 597 h 884"/>
                  <a:gd name="T66" fmla="*/ 30 w 666"/>
                  <a:gd name="T67" fmla="*/ 563 h 884"/>
                  <a:gd name="T68" fmla="*/ 33 w 666"/>
                  <a:gd name="T69" fmla="*/ 534 h 884"/>
                  <a:gd name="T70" fmla="*/ 35 w 666"/>
                  <a:gd name="T71" fmla="*/ 507 h 884"/>
                  <a:gd name="T72" fmla="*/ 36 w 666"/>
                  <a:gd name="T73" fmla="*/ 483 h 884"/>
                  <a:gd name="T74" fmla="*/ 36 w 666"/>
                  <a:gd name="T75" fmla="*/ 462 h 884"/>
                  <a:gd name="T76" fmla="*/ 34 w 666"/>
                  <a:gd name="T77" fmla="*/ 441 h 884"/>
                  <a:gd name="T78" fmla="*/ 33 w 666"/>
                  <a:gd name="T79" fmla="*/ 421 h 884"/>
                  <a:gd name="T80" fmla="*/ 30 w 666"/>
                  <a:gd name="T81" fmla="*/ 402 h 884"/>
                  <a:gd name="T82" fmla="*/ 129 w 666"/>
                  <a:gd name="T83" fmla="*/ 345 h 884"/>
                  <a:gd name="T84" fmla="*/ 231 w 666"/>
                  <a:gd name="T85" fmla="*/ 283 h 884"/>
                  <a:gd name="T86" fmla="*/ 334 w 666"/>
                  <a:gd name="T87" fmla="*/ 218 h 884"/>
                  <a:gd name="T88" fmla="*/ 438 w 666"/>
                  <a:gd name="T89" fmla="*/ 149 h 884"/>
                  <a:gd name="T90" fmla="*/ 543 w 666"/>
                  <a:gd name="T91" fmla="*/ 76 h 884"/>
                  <a:gd name="T92" fmla="*/ 648 w 666"/>
                  <a:gd name="T93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6" h="884">
                    <a:moveTo>
                      <a:pt x="648" y="0"/>
                    </a:moveTo>
                    <a:lnTo>
                      <a:pt x="656" y="20"/>
                    </a:lnTo>
                    <a:lnTo>
                      <a:pt x="662" y="45"/>
                    </a:lnTo>
                    <a:lnTo>
                      <a:pt x="666" y="73"/>
                    </a:lnTo>
                    <a:lnTo>
                      <a:pt x="666" y="106"/>
                    </a:lnTo>
                    <a:lnTo>
                      <a:pt x="664" y="141"/>
                    </a:lnTo>
                    <a:lnTo>
                      <a:pt x="659" y="180"/>
                    </a:lnTo>
                    <a:lnTo>
                      <a:pt x="650" y="221"/>
                    </a:lnTo>
                    <a:lnTo>
                      <a:pt x="638" y="264"/>
                    </a:lnTo>
                    <a:lnTo>
                      <a:pt x="623" y="307"/>
                    </a:lnTo>
                    <a:lnTo>
                      <a:pt x="603" y="353"/>
                    </a:lnTo>
                    <a:lnTo>
                      <a:pt x="580" y="398"/>
                    </a:lnTo>
                    <a:lnTo>
                      <a:pt x="553" y="445"/>
                    </a:lnTo>
                    <a:lnTo>
                      <a:pt x="520" y="490"/>
                    </a:lnTo>
                    <a:lnTo>
                      <a:pt x="485" y="535"/>
                    </a:lnTo>
                    <a:lnTo>
                      <a:pt x="445" y="578"/>
                    </a:lnTo>
                    <a:lnTo>
                      <a:pt x="167" y="856"/>
                    </a:lnTo>
                    <a:lnTo>
                      <a:pt x="151" y="869"/>
                    </a:lnTo>
                    <a:lnTo>
                      <a:pt x="133" y="878"/>
                    </a:lnTo>
                    <a:lnTo>
                      <a:pt x="114" y="883"/>
                    </a:lnTo>
                    <a:lnTo>
                      <a:pt x="93" y="884"/>
                    </a:lnTo>
                    <a:lnTo>
                      <a:pt x="74" y="881"/>
                    </a:lnTo>
                    <a:lnTo>
                      <a:pt x="54" y="874"/>
                    </a:lnTo>
                    <a:lnTo>
                      <a:pt x="37" y="863"/>
                    </a:lnTo>
                    <a:lnTo>
                      <a:pt x="22" y="849"/>
                    </a:lnTo>
                    <a:lnTo>
                      <a:pt x="11" y="831"/>
                    </a:lnTo>
                    <a:lnTo>
                      <a:pt x="4" y="813"/>
                    </a:lnTo>
                    <a:lnTo>
                      <a:pt x="0" y="793"/>
                    </a:lnTo>
                    <a:lnTo>
                      <a:pt x="1" y="772"/>
                    </a:lnTo>
                    <a:lnTo>
                      <a:pt x="9" y="720"/>
                    </a:lnTo>
                    <a:lnTo>
                      <a:pt x="15" y="674"/>
                    </a:lnTo>
                    <a:lnTo>
                      <a:pt x="21" y="633"/>
                    </a:lnTo>
                    <a:lnTo>
                      <a:pt x="27" y="597"/>
                    </a:lnTo>
                    <a:lnTo>
                      <a:pt x="30" y="563"/>
                    </a:lnTo>
                    <a:lnTo>
                      <a:pt x="33" y="534"/>
                    </a:lnTo>
                    <a:lnTo>
                      <a:pt x="35" y="507"/>
                    </a:lnTo>
                    <a:lnTo>
                      <a:pt x="36" y="483"/>
                    </a:lnTo>
                    <a:lnTo>
                      <a:pt x="36" y="462"/>
                    </a:lnTo>
                    <a:lnTo>
                      <a:pt x="34" y="441"/>
                    </a:lnTo>
                    <a:lnTo>
                      <a:pt x="33" y="421"/>
                    </a:lnTo>
                    <a:lnTo>
                      <a:pt x="30" y="402"/>
                    </a:lnTo>
                    <a:lnTo>
                      <a:pt x="129" y="345"/>
                    </a:lnTo>
                    <a:lnTo>
                      <a:pt x="231" y="283"/>
                    </a:lnTo>
                    <a:lnTo>
                      <a:pt x="334" y="218"/>
                    </a:lnTo>
                    <a:lnTo>
                      <a:pt x="438" y="149"/>
                    </a:lnTo>
                    <a:lnTo>
                      <a:pt x="543" y="76"/>
                    </a:lnTo>
                    <a:lnTo>
                      <a:pt x="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29242664-BB4F-A00A-5181-099FCB256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276" y="1568451"/>
                <a:ext cx="187325" cy="187325"/>
              </a:xfrm>
              <a:custGeom>
                <a:avLst/>
                <a:gdLst>
                  <a:gd name="T0" fmla="*/ 294 w 586"/>
                  <a:gd name="T1" fmla="*/ 0 h 587"/>
                  <a:gd name="T2" fmla="*/ 331 w 586"/>
                  <a:gd name="T3" fmla="*/ 2 h 587"/>
                  <a:gd name="T4" fmla="*/ 368 w 586"/>
                  <a:gd name="T5" fmla="*/ 9 h 587"/>
                  <a:gd name="T6" fmla="*/ 404 w 586"/>
                  <a:gd name="T7" fmla="*/ 21 h 587"/>
                  <a:gd name="T8" fmla="*/ 438 w 586"/>
                  <a:gd name="T9" fmla="*/ 38 h 587"/>
                  <a:gd name="T10" fmla="*/ 471 w 586"/>
                  <a:gd name="T11" fmla="*/ 59 h 587"/>
                  <a:gd name="T12" fmla="*/ 501 w 586"/>
                  <a:gd name="T13" fmla="*/ 86 h 587"/>
                  <a:gd name="T14" fmla="*/ 528 w 586"/>
                  <a:gd name="T15" fmla="*/ 115 h 587"/>
                  <a:gd name="T16" fmla="*/ 549 w 586"/>
                  <a:gd name="T17" fmla="*/ 149 h 587"/>
                  <a:gd name="T18" fmla="*/ 565 w 586"/>
                  <a:gd name="T19" fmla="*/ 183 h 587"/>
                  <a:gd name="T20" fmla="*/ 577 w 586"/>
                  <a:gd name="T21" fmla="*/ 218 h 587"/>
                  <a:gd name="T22" fmla="*/ 584 w 586"/>
                  <a:gd name="T23" fmla="*/ 256 h 587"/>
                  <a:gd name="T24" fmla="*/ 586 w 586"/>
                  <a:gd name="T25" fmla="*/ 293 h 587"/>
                  <a:gd name="T26" fmla="*/ 584 w 586"/>
                  <a:gd name="T27" fmla="*/ 331 h 587"/>
                  <a:gd name="T28" fmla="*/ 577 w 586"/>
                  <a:gd name="T29" fmla="*/ 368 h 587"/>
                  <a:gd name="T30" fmla="*/ 565 w 586"/>
                  <a:gd name="T31" fmla="*/ 404 h 587"/>
                  <a:gd name="T32" fmla="*/ 549 w 586"/>
                  <a:gd name="T33" fmla="*/ 438 h 587"/>
                  <a:gd name="T34" fmla="*/ 528 w 586"/>
                  <a:gd name="T35" fmla="*/ 470 h 587"/>
                  <a:gd name="T36" fmla="*/ 501 w 586"/>
                  <a:gd name="T37" fmla="*/ 501 h 587"/>
                  <a:gd name="T38" fmla="*/ 471 w 586"/>
                  <a:gd name="T39" fmla="*/ 527 h 587"/>
                  <a:gd name="T40" fmla="*/ 438 w 586"/>
                  <a:gd name="T41" fmla="*/ 548 h 587"/>
                  <a:gd name="T42" fmla="*/ 404 w 586"/>
                  <a:gd name="T43" fmla="*/ 566 h 587"/>
                  <a:gd name="T44" fmla="*/ 368 w 586"/>
                  <a:gd name="T45" fmla="*/ 577 h 587"/>
                  <a:gd name="T46" fmla="*/ 331 w 586"/>
                  <a:gd name="T47" fmla="*/ 584 h 587"/>
                  <a:gd name="T48" fmla="*/ 294 w 586"/>
                  <a:gd name="T49" fmla="*/ 587 h 587"/>
                  <a:gd name="T50" fmla="*/ 255 w 586"/>
                  <a:gd name="T51" fmla="*/ 584 h 587"/>
                  <a:gd name="T52" fmla="*/ 219 w 586"/>
                  <a:gd name="T53" fmla="*/ 577 h 587"/>
                  <a:gd name="T54" fmla="*/ 182 w 586"/>
                  <a:gd name="T55" fmla="*/ 566 h 587"/>
                  <a:gd name="T56" fmla="*/ 148 w 586"/>
                  <a:gd name="T57" fmla="*/ 548 h 587"/>
                  <a:gd name="T58" fmla="*/ 116 w 586"/>
                  <a:gd name="T59" fmla="*/ 527 h 587"/>
                  <a:gd name="T60" fmla="*/ 85 w 586"/>
                  <a:gd name="T61" fmla="*/ 501 h 587"/>
                  <a:gd name="T62" fmla="*/ 60 w 586"/>
                  <a:gd name="T63" fmla="*/ 470 h 587"/>
                  <a:gd name="T64" fmla="*/ 38 w 586"/>
                  <a:gd name="T65" fmla="*/ 438 h 587"/>
                  <a:gd name="T66" fmla="*/ 21 w 586"/>
                  <a:gd name="T67" fmla="*/ 404 h 587"/>
                  <a:gd name="T68" fmla="*/ 9 w 586"/>
                  <a:gd name="T69" fmla="*/ 368 h 587"/>
                  <a:gd name="T70" fmla="*/ 2 w 586"/>
                  <a:gd name="T71" fmla="*/ 331 h 587"/>
                  <a:gd name="T72" fmla="*/ 0 w 586"/>
                  <a:gd name="T73" fmla="*/ 293 h 587"/>
                  <a:gd name="T74" fmla="*/ 2 w 586"/>
                  <a:gd name="T75" fmla="*/ 256 h 587"/>
                  <a:gd name="T76" fmla="*/ 9 w 586"/>
                  <a:gd name="T77" fmla="*/ 218 h 587"/>
                  <a:gd name="T78" fmla="*/ 21 w 586"/>
                  <a:gd name="T79" fmla="*/ 183 h 587"/>
                  <a:gd name="T80" fmla="*/ 38 w 586"/>
                  <a:gd name="T81" fmla="*/ 149 h 587"/>
                  <a:gd name="T82" fmla="*/ 60 w 586"/>
                  <a:gd name="T83" fmla="*/ 115 h 587"/>
                  <a:gd name="T84" fmla="*/ 85 w 586"/>
                  <a:gd name="T85" fmla="*/ 86 h 587"/>
                  <a:gd name="T86" fmla="*/ 116 w 586"/>
                  <a:gd name="T87" fmla="*/ 59 h 587"/>
                  <a:gd name="T88" fmla="*/ 148 w 586"/>
                  <a:gd name="T89" fmla="*/ 38 h 587"/>
                  <a:gd name="T90" fmla="*/ 182 w 586"/>
                  <a:gd name="T91" fmla="*/ 21 h 587"/>
                  <a:gd name="T92" fmla="*/ 219 w 586"/>
                  <a:gd name="T93" fmla="*/ 9 h 587"/>
                  <a:gd name="T94" fmla="*/ 255 w 586"/>
                  <a:gd name="T95" fmla="*/ 2 h 587"/>
                  <a:gd name="T96" fmla="*/ 294 w 586"/>
                  <a:gd name="T97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6" h="587">
                    <a:moveTo>
                      <a:pt x="294" y="0"/>
                    </a:moveTo>
                    <a:lnTo>
                      <a:pt x="331" y="2"/>
                    </a:lnTo>
                    <a:lnTo>
                      <a:pt x="368" y="9"/>
                    </a:lnTo>
                    <a:lnTo>
                      <a:pt x="404" y="21"/>
                    </a:lnTo>
                    <a:lnTo>
                      <a:pt x="438" y="38"/>
                    </a:lnTo>
                    <a:lnTo>
                      <a:pt x="471" y="59"/>
                    </a:lnTo>
                    <a:lnTo>
                      <a:pt x="501" y="86"/>
                    </a:lnTo>
                    <a:lnTo>
                      <a:pt x="528" y="115"/>
                    </a:lnTo>
                    <a:lnTo>
                      <a:pt x="549" y="149"/>
                    </a:lnTo>
                    <a:lnTo>
                      <a:pt x="565" y="183"/>
                    </a:lnTo>
                    <a:lnTo>
                      <a:pt x="577" y="218"/>
                    </a:lnTo>
                    <a:lnTo>
                      <a:pt x="584" y="256"/>
                    </a:lnTo>
                    <a:lnTo>
                      <a:pt x="586" y="293"/>
                    </a:lnTo>
                    <a:lnTo>
                      <a:pt x="584" y="331"/>
                    </a:lnTo>
                    <a:lnTo>
                      <a:pt x="577" y="368"/>
                    </a:lnTo>
                    <a:lnTo>
                      <a:pt x="565" y="404"/>
                    </a:lnTo>
                    <a:lnTo>
                      <a:pt x="549" y="438"/>
                    </a:lnTo>
                    <a:lnTo>
                      <a:pt x="528" y="470"/>
                    </a:lnTo>
                    <a:lnTo>
                      <a:pt x="501" y="501"/>
                    </a:lnTo>
                    <a:lnTo>
                      <a:pt x="471" y="527"/>
                    </a:lnTo>
                    <a:lnTo>
                      <a:pt x="438" y="548"/>
                    </a:lnTo>
                    <a:lnTo>
                      <a:pt x="404" y="566"/>
                    </a:lnTo>
                    <a:lnTo>
                      <a:pt x="368" y="577"/>
                    </a:lnTo>
                    <a:lnTo>
                      <a:pt x="331" y="584"/>
                    </a:lnTo>
                    <a:lnTo>
                      <a:pt x="294" y="587"/>
                    </a:lnTo>
                    <a:lnTo>
                      <a:pt x="255" y="584"/>
                    </a:lnTo>
                    <a:lnTo>
                      <a:pt x="219" y="577"/>
                    </a:lnTo>
                    <a:lnTo>
                      <a:pt x="182" y="566"/>
                    </a:lnTo>
                    <a:lnTo>
                      <a:pt x="148" y="548"/>
                    </a:lnTo>
                    <a:lnTo>
                      <a:pt x="116" y="527"/>
                    </a:lnTo>
                    <a:lnTo>
                      <a:pt x="85" y="501"/>
                    </a:lnTo>
                    <a:lnTo>
                      <a:pt x="60" y="470"/>
                    </a:lnTo>
                    <a:lnTo>
                      <a:pt x="38" y="438"/>
                    </a:lnTo>
                    <a:lnTo>
                      <a:pt x="21" y="404"/>
                    </a:lnTo>
                    <a:lnTo>
                      <a:pt x="9" y="368"/>
                    </a:lnTo>
                    <a:lnTo>
                      <a:pt x="2" y="331"/>
                    </a:lnTo>
                    <a:lnTo>
                      <a:pt x="0" y="293"/>
                    </a:lnTo>
                    <a:lnTo>
                      <a:pt x="2" y="256"/>
                    </a:lnTo>
                    <a:lnTo>
                      <a:pt x="9" y="218"/>
                    </a:lnTo>
                    <a:lnTo>
                      <a:pt x="21" y="183"/>
                    </a:lnTo>
                    <a:lnTo>
                      <a:pt x="38" y="149"/>
                    </a:lnTo>
                    <a:lnTo>
                      <a:pt x="60" y="115"/>
                    </a:lnTo>
                    <a:lnTo>
                      <a:pt x="85" y="86"/>
                    </a:lnTo>
                    <a:lnTo>
                      <a:pt x="116" y="59"/>
                    </a:lnTo>
                    <a:lnTo>
                      <a:pt x="148" y="38"/>
                    </a:lnTo>
                    <a:lnTo>
                      <a:pt x="182" y="21"/>
                    </a:lnTo>
                    <a:lnTo>
                      <a:pt x="219" y="9"/>
                    </a:lnTo>
                    <a:lnTo>
                      <a:pt x="255" y="2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B98DD13B-E249-267D-EE1D-1593BDB8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588" y="1284288"/>
                <a:ext cx="257175" cy="257175"/>
              </a:xfrm>
              <a:custGeom>
                <a:avLst/>
                <a:gdLst>
                  <a:gd name="T0" fmla="*/ 612 w 811"/>
                  <a:gd name="T1" fmla="*/ 0 h 810"/>
                  <a:gd name="T2" fmla="*/ 715 w 811"/>
                  <a:gd name="T3" fmla="*/ 5 h 810"/>
                  <a:gd name="T4" fmla="*/ 738 w 811"/>
                  <a:gd name="T5" fmla="*/ 10 h 810"/>
                  <a:gd name="T6" fmla="*/ 759 w 811"/>
                  <a:gd name="T7" fmla="*/ 19 h 810"/>
                  <a:gd name="T8" fmla="*/ 777 w 811"/>
                  <a:gd name="T9" fmla="*/ 33 h 810"/>
                  <a:gd name="T10" fmla="*/ 791 w 811"/>
                  <a:gd name="T11" fmla="*/ 52 h 810"/>
                  <a:gd name="T12" fmla="*/ 801 w 811"/>
                  <a:gd name="T13" fmla="*/ 72 h 810"/>
                  <a:gd name="T14" fmla="*/ 805 w 811"/>
                  <a:gd name="T15" fmla="*/ 95 h 810"/>
                  <a:gd name="T16" fmla="*/ 810 w 811"/>
                  <a:gd name="T17" fmla="*/ 190 h 810"/>
                  <a:gd name="T18" fmla="*/ 811 w 811"/>
                  <a:gd name="T19" fmla="*/ 283 h 810"/>
                  <a:gd name="T20" fmla="*/ 807 w 811"/>
                  <a:gd name="T21" fmla="*/ 375 h 810"/>
                  <a:gd name="T22" fmla="*/ 799 w 811"/>
                  <a:gd name="T23" fmla="*/ 466 h 810"/>
                  <a:gd name="T24" fmla="*/ 788 w 811"/>
                  <a:gd name="T25" fmla="*/ 554 h 810"/>
                  <a:gd name="T26" fmla="*/ 773 w 811"/>
                  <a:gd name="T27" fmla="*/ 641 h 810"/>
                  <a:gd name="T28" fmla="*/ 753 w 811"/>
                  <a:gd name="T29" fmla="*/ 726 h 810"/>
                  <a:gd name="T30" fmla="*/ 731 w 811"/>
                  <a:gd name="T31" fmla="*/ 810 h 810"/>
                  <a:gd name="T32" fmla="*/ 676 w 811"/>
                  <a:gd name="T33" fmla="*/ 802 h 810"/>
                  <a:gd name="T34" fmla="*/ 621 w 811"/>
                  <a:gd name="T35" fmla="*/ 789 h 810"/>
                  <a:gd name="T36" fmla="*/ 564 w 811"/>
                  <a:gd name="T37" fmla="*/ 771 h 810"/>
                  <a:gd name="T38" fmla="*/ 508 w 811"/>
                  <a:gd name="T39" fmla="*/ 749 h 810"/>
                  <a:gd name="T40" fmla="*/ 453 w 811"/>
                  <a:gd name="T41" fmla="*/ 722 h 810"/>
                  <a:gd name="T42" fmla="*/ 398 w 811"/>
                  <a:gd name="T43" fmla="*/ 690 h 810"/>
                  <a:gd name="T44" fmla="*/ 344 w 811"/>
                  <a:gd name="T45" fmla="*/ 654 h 810"/>
                  <a:gd name="T46" fmla="*/ 293 w 811"/>
                  <a:gd name="T47" fmla="*/ 612 h 810"/>
                  <a:gd name="T48" fmla="*/ 244 w 811"/>
                  <a:gd name="T49" fmla="*/ 567 h 810"/>
                  <a:gd name="T50" fmla="*/ 199 w 811"/>
                  <a:gd name="T51" fmla="*/ 518 h 810"/>
                  <a:gd name="T52" fmla="*/ 158 w 811"/>
                  <a:gd name="T53" fmla="*/ 468 h 810"/>
                  <a:gd name="T54" fmla="*/ 122 w 811"/>
                  <a:gd name="T55" fmla="*/ 415 h 810"/>
                  <a:gd name="T56" fmla="*/ 89 w 811"/>
                  <a:gd name="T57" fmla="*/ 361 h 810"/>
                  <a:gd name="T58" fmla="*/ 62 w 811"/>
                  <a:gd name="T59" fmla="*/ 308 h 810"/>
                  <a:gd name="T60" fmla="*/ 40 w 811"/>
                  <a:gd name="T61" fmla="*/ 252 h 810"/>
                  <a:gd name="T62" fmla="*/ 22 w 811"/>
                  <a:gd name="T63" fmla="*/ 197 h 810"/>
                  <a:gd name="T64" fmla="*/ 9 w 811"/>
                  <a:gd name="T65" fmla="*/ 143 h 810"/>
                  <a:gd name="T66" fmla="*/ 0 w 811"/>
                  <a:gd name="T67" fmla="*/ 88 h 810"/>
                  <a:gd name="T68" fmla="*/ 102 w 811"/>
                  <a:gd name="T69" fmla="*/ 61 h 810"/>
                  <a:gd name="T70" fmla="*/ 203 w 811"/>
                  <a:gd name="T71" fmla="*/ 37 h 810"/>
                  <a:gd name="T72" fmla="*/ 305 w 811"/>
                  <a:gd name="T73" fmla="*/ 20 h 810"/>
                  <a:gd name="T74" fmla="*/ 407 w 811"/>
                  <a:gd name="T75" fmla="*/ 8 h 810"/>
                  <a:gd name="T76" fmla="*/ 509 w 811"/>
                  <a:gd name="T77" fmla="*/ 1 h 810"/>
                  <a:gd name="T78" fmla="*/ 612 w 811"/>
                  <a:gd name="T7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1" h="810">
                    <a:moveTo>
                      <a:pt x="612" y="0"/>
                    </a:moveTo>
                    <a:lnTo>
                      <a:pt x="715" y="5"/>
                    </a:lnTo>
                    <a:lnTo>
                      <a:pt x="738" y="10"/>
                    </a:lnTo>
                    <a:lnTo>
                      <a:pt x="759" y="19"/>
                    </a:lnTo>
                    <a:lnTo>
                      <a:pt x="777" y="33"/>
                    </a:lnTo>
                    <a:lnTo>
                      <a:pt x="791" y="52"/>
                    </a:lnTo>
                    <a:lnTo>
                      <a:pt x="801" y="72"/>
                    </a:lnTo>
                    <a:lnTo>
                      <a:pt x="805" y="95"/>
                    </a:lnTo>
                    <a:lnTo>
                      <a:pt x="810" y="190"/>
                    </a:lnTo>
                    <a:lnTo>
                      <a:pt x="811" y="283"/>
                    </a:lnTo>
                    <a:lnTo>
                      <a:pt x="807" y="375"/>
                    </a:lnTo>
                    <a:lnTo>
                      <a:pt x="799" y="466"/>
                    </a:lnTo>
                    <a:lnTo>
                      <a:pt x="788" y="554"/>
                    </a:lnTo>
                    <a:lnTo>
                      <a:pt x="773" y="641"/>
                    </a:lnTo>
                    <a:lnTo>
                      <a:pt x="753" y="726"/>
                    </a:lnTo>
                    <a:lnTo>
                      <a:pt x="731" y="810"/>
                    </a:lnTo>
                    <a:lnTo>
                      <a:pt x="676" y="802"/>
                    </a:lnTo>
                    <a:lnTo>
                      <a:pt x="621" y="789"/>
                    </a:lnTo>
                    <a:lnTo>
                      <a:pt x="564" y="771"/>
                    </a:lnTo>
                    <a:lnTo>
                      <a:pt x="508" y="749"/>
                    </a:lnTo>
                    <a:lnTo>
                      <a:pt x="453" y="722"/>
                    </a:lnTo>
                    <a:lnTo>
                      <a:pt x="398" y="690"/>
                    </a:lnTo>
                    <a:lnTo>
                      <a:pt x="344" y="654"/>
                    </a:lnTo>
                    <a:lnTo>
                      <a:pt x="293" y="612"/>
                    </a:lnTo>
                    <a:lnTo>
                      <a:pt x="244" y="567"/>
                    </a:lnTo>
                    <a:lnTo>
                      <a:pt x="199" y="518"/>
                    </a:lnTo>
                    <a:lnTo>
                      <a:pt x="158" y="468"/>
                    </a:lnTo>
                    <a:lnTo>
                      <a:pt x="122" y="415"/>
                    </a:lnTo>
                    <a:lnTo>
                      <a:pt x="89" y="361"/>
                    </a:lnTo>
                    <a:lnTo>
                      <a:pt x="62" y="308"/>
                    </a:lnTo>
                    <a:lnTo>
                      <a:pt x="40" y="252"/>
                    </a:lnTo>
                    <a:lnTo>
                      <a:pt x="22" y="197"/>
                    </a:lnTo>
                    <a:lnTo>
                      <a:pt x="9" y="143"/>
                    </a:lnTo>
                    <a:lnTo>
                      <a:pt x="0" y="88"/>
                    </a:lnTo>
                    <a:lnTo>
                      <a:pt x="102" y="61"/>
                    </a:lnTo>
                    <a:lnTo>
                      <a:pt x="203" y="37"/>
                    </a:lnTo>
                    <a:lnTo>
                      <a:pt x="305" y="20"/>
                    </a:lnTo>
                    <a:lnTo>
                      <a:pt x="407" y="8"/>
                    </a:lnTo>
                    <a:lnTo>
                      <a:pt x="509" y="1"/>
                    </a:lnTo>
                    <a:lnTo>
                      <a:pt x="6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DB3948B2-82DA-B8E8-CABB-3624A8235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851" y="1333501"/>
                <a:ext cx="777875" cy="776288"/>
              </a:xfrm>
              <a:custGeom>
                <a:avLst/>
                <a:gdLst>
                  <a:gd name="T0" fmla="*/ 1311 w 2450"/>
                  <a:gd name="T1" fmla="*/ 552 h 2444"/>
                  <a:gd name="T2" fmla="*/ 1177 w 2450"/>
                  <a:gd name="T3" fmla="*/ 599 h 2444"/>
                  <a:gd name="T4" fmla="*/ 1059 w 2450"/>
                  <a:gd name="T5" fmla="*/ 686 h 2444"/>
                  <a:gd name="T6" fmla="*/ 972 w 2450"/>
                  <a:gd name="T7" fmla="*/ 805 h 2444"/>
                  <a:gd name="T8" fmla="*/ 924 w 2450"/>
                  <a:gd name="T9" fmla="*/ 939 h 2444"/>
                  <a:gd name="T10" fmla="*/ 918 w 2450"/>
                  <a:gd name="T11" fmla="*/ 1079 h 2444"/>
                  <a:gd name="T12" fmla="*/ 951 w 2450"/>
                  <a:gd name="T13" fmla="*/ 1216 h 2444"/>
                  <a:gd name="T14" fmla="*/ 1025 w 2450"/>
                  <a:gd name="T15" fmla="*/ 1341 h 2444"/>
                  <a:gd name="T16" fmla="*/ 1135 w 2450"/>
                  <a:gd name="T17" fmla="*/ 1441 h 2444"/>
                  <a:gd name="T18" fmla="*/ 1265 w 2450"/>
                  <a:gd name="T19" fmla="*/ 1501 h 2444"/>
                  <a:gd name="T20" fmla="*/ 1405 w 2450"/>
                  <a:gd name="T21" fmla="*/ 1521 h 2444"/>
                  <a:gd name="T22" fmla="*/ 1543 w 2450"/>
                  <a:gd name="T23" fmla="*/ 1501 h 2444"/>
                  <a:gd name="T24" fmla="*/ 1674 w 2450"/>
                  <a:gd name="T25" fmla="*/ 1441 h 2444"/>
                  <a:gd name="T26" fmla="*/ 1783 w 2450"/>
                  <a:gd name="T27" fmla="*/ 1341 h 2444"/>
                  <a:gd name="T28" fmla="*/ 1857 w 2450"/>
                  <a:gd name="T29" fmla="*/ 1216 h 2444"/>
                  <a:gd name="T30" fmla="*/ 1891 w 2450"/>
                  <a:gd name="T31" fmla="*/ 1079 h 2444"/>
                  <a:gd name="T32" fmla="*/ 1885 w 2450"/>
                  <a:gd name="T33" fmla="*/ 939 h 2444"/>
                  <a:gd name="T34" fmla="*/ 1837 w 2450"/>
                  <a:gd name="T35" fmla="*/ 805 h 2444"/>
                  <a:gd name="T36" fmla="*/ 1750 w 2450"/>
                  <a:gd name="T37" fmla="*/ 686 h 2444"/>
                  <a:gd name="T38" fmla="*/ 1631 w 2450"/>
                  <a:gd name="T39" fmla="*/ 599 h 2444"/>
                  <a:gd name="T40" fmla="*/ 1498 w 2450"/>
                  <a:gd name="T41" fmla="*/ 552 h 2444"/>
                  <a:gd name="T42" fmla="*/ 1594 w 2450"/>
                  <a:gd name="T43" fmla="*/ 0 h 2444"/>
                  <a:gd name="T44" fmla="*/ 1649 w 2450"/>
                  <a:gd name="T45" fmla="*/ 190 h 2444"/>
                  <a:gd name="T46" fmla="*/ 1747 w 2450"/>
                  <a:gd name="T47" fmla="*/ 375 h 2444"/>
                  <a:gd name="T48" fmla="*/ 1889 w 2450"/>
                  <a:gd name="T49" fmla="*/ 547 h 2444"/>
                  <a:gd name="T50" fmla="*/ 2065 w 2450"/>
                  <a:gd name="T51" fmla="*/ 691 h 2444"/>
                  <a:gd name="T52" fmla="*/ 2255 w 2450"/>
                  <a:gd name="T53" fmla="*/ 789 h 2444"/>
                  <a:gd name="T54" fmla="*/ 2450 w 2450"/>
                  <a:gd name="T55" fmla="*/ 842 h 2444"/>
                  <a:gd name="T56" fmla="*/ 2308 w 2450"/>
                  <a:gd name="T57" fmla="*/ 1140 h 2444"/>
                  <a:gd name="T58" fmla="*/ 2126 w 2450"/>
                  <a:gd name="T59" fmla="*/ 1414 h 2444"/>
                  <a:gd name="T60" fmla="*/ 1916 w 2450"/>
                  <a:gd name="T61" fmla="*/ 1667 h 2444"/>
                  <a:gd name="T62" fmla="*/ 1683 w 2450"/>
                  <a:gd name="T63" fmla="*/ 1896 h 2444"/>
                  <a:gd name="T64" fmla="*/ 1437 w 2450"/>
                  <a:gd name="T65" fmla="*/ 2102 h 2444"/>
                  <a:gd name="T66" fmla="*/ 1186 w 2450"/>
                  <a:gd name="T67" fmla="*/ 2285 h 2444"/>
                  <a:gd name="T68" fmla="*/ 937 w 2450"/>
                  <a:gd name="T69" fmla="*/ 2444 h 2444"/>
                  <a:gd name="T70" fmla="*/ 735 w 2450"/>
                  <a:gd name="T71" fmla="*/ 2145 h 2444"/>
                  <a:gd name="T72" fmla="*/ 755 w 2450"/>
                  <a:gd name="T73" fmla="*/ 2033 h 2444"/>
                  <a:gd name="T74" fmla="*/ 751 w 2450"/>
                  <a:gd name="T75" fmla="*/ 1924 h 2444"/>
                  <a:gd name="T76" fmla="*/ 716 w 2450"/>
                  <a:gd name="T77" fmla="*/ 1824 h 2444"/>
                  <a:gd name="T78" fmla="*/ 643 w 2450"/>
                  <a:gd name="T79" fmla="*/ 1741 h 2444"/>
                  <a:gd name="T80" fmla="*/ 547 w 2450"/>
                  <a:gd name="T81" fmla="*/ 1693 h 2444"/>
                  <a:gd name="T82" fmla="*/ 440 w 2450"/>
                  <a:gd name="T83" fmla="*/ 1679 h 2444"/>
                  <a:gd name="T84" fmla="*/ 329 w 2450"/>
                  <a:gd name="T85" fmla="*/ 1693 h 2444"/>
                  <a:gd name="T86" fmla="*/ 221 w 2450"/>
                  <a:gd name="T87" fmla="*/ 1727 h 2444"/>
                  <a:gd name="T88" fmla="*/ 172 w 2450"/>
                  <a:gd name="T89" fmla="*/ 1239 h 2444"/>
                  <a:gd name="T90" fmla="*/ 448 w 2450"/>
                  <a:gd name="T91" fmla="*/ 877 h 2444"/>
                  <a:gd name="T92" fmla="*/ 744 w 2450"/>
                  <a:gd name="T93" fmla="*/ 566 h 2444"/>
                  <a:gd name="T94" fmla="*/ 1054 w 2450"/>
                  <a:gd name="T95" fmla="*/ 307 h 2444"/>
                  <a:gd name="T96" fmla="*/ 1375 w 2450"/>
                  <a:gd name="T97" fmla="*/ 10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50" h="2444">
                    <a:moveTo>
                      <a:pt x="1405" y="543"/>
                    </a:moveTo>
                    <a:lnTo>
                      <a:pt x="1357" y="545"/>
                    </a:lnTo>
                    <a:lnTo>
                      <a:pt x="1311" y="552"/>
                    </a:lnTo>
                    <a:lnTo>
                      <a:pt x="1265" y="564"/>
                    </a:lnTo>
                    <a:lnTo>
                      <a:pt x="1221" y="579"/>
                    </a:lnTo>
                    <a:lnTo>
                      <a:pt x="1177" y="599"/>
                    </a:lnTo>
                    <a:lnTo>
                      <a:pt x="1135" y="623"/>
                    </a:lnTo>
                    <a:lnTo>
                      <a:pt x="1095" y="653"/>
                    </a:lnTo>
                    <a:lnTo>
                      <a:pt x="1059" y="686"/>
                    </a:lnTo>
                    <a:lnTo>
                      <a:pt x="1025" y="724"/>
                    </a:lnTo>
                    <a:lnTo>
                      <a:pt x="996" y="763"/>
                    </a:lnTo>
                    <a:lnTo>
                      <a:pt x="972" y="805"/>
                    </a:lnTo>
                    <a:lnTo>
                      <a:pt x="951" y="848"/>
                    </a:lnTo>
                    <a:lnTo>
                      <a:pt x="935" y="893"/>
                    </a:lnTo>
                    <a:lnTo>
                      <a:pt x="924" y="939"/>
                    </a:lnTo>
                    <a:lnTo>
                      <a:pt x="918" y="986"/>
                    </a:lnTo>
                    <a:lnTo>
                      <a:pt x="915" y="1032"/>
                    </a:lnTo>
                    <a:lnTo>
                      <a:pt x="918" y="1079"/>
                    </a:lnTo>
                    <a:lnTo>
                      <a:pt x="924" y="1125"/>
                    </a:lnTo>
                    <a:lnTo>
                      <a:pt x="935" y="1172"/>
                    </a:lnTo>
                    <a:lnTo>
                      <a:pt x="951" y="1216"/>
                    </a:lnTo>
                    <a:lnTo>
                      <a:pt x="972" y="1260"/>
                    </a:lnTo>
                    <a:lnTo>
                      <a:pt x="996" y="1301"/>
                    </a:lnTo>
                    <a:lnTo>
                      <a:pt x="1025" y="1341"/>
                    </a:lnTo>
                    <a:lnTo>
                      <a:pt x="1059" y="1378"/>
                    </a:lnTo>
                    <a:lnTo>
                      <a:pt x="1095" y="1412"/>
                    </a:lnTo>
                    <a:lnTo>
                      <a:pt x="1135" y="1441"/>
                    </a:lnTo>
                    <a:lnTo>
                      <a:pt x="1177" y="1465"/>
                    </a:lnTo>
                    <a:lnTo>
                      <a:pt x="1221" y="1486"/>
                    </a:lnTo>
                    <a:lnTo>
                      <a:pt x="1265" y="1501"/>
                    </a:lnTo>
                    <a:lnTo>
                      <a:pt x="1311" y="1512"/>
                    </a:lnTo>
                    <a:lnTo>
                      <a:pt x="1357" y="1519"/>
                    </a:lnTo>
                    <a:lnTo>
                      <a:pt x="1405" y="1521"/>
                    </a:lnTo>
                    <a:lnTo>
                      <a:pt x="1451" y="1519"/>
                    </a:lnTo>
                    <a:lnTo>
                      <a:pt x="1498" y="1512"/>
                    </a:lnTo>
                    <a:lnTo>
                      <a:pt x="1543" y="1501"/>
                    </a:lnTo>
                    <a:lnTo>
                      <a:pt x="1589" y="1486"/>
                    </a:lnTo>
                    <a:lnTo>
                      <a:pt x="1631" y="1465"/>
                    </a:lnTo>
                    <a:lnTo>
                      <a:pt x="1674" y="1441"/>
                    </a:lnTo>
                    <a:lnTo>
                      <a:pt x="1713" y="1412"/>
                    </a:lnTo>
                    <a:lnTo>
                      <a:pt x="1750" y="1378"/>
                    </a:lnTo>
                    <a:lnTo>
                      <a:pt x="1783" y="1341"/>
                    </a:lnTo>
                    <a:lnTo>
                      <a:pt x="1813" y="1301"/>
                    </a:lnTo>
                    <a:lnTo>
                      <a:pt x="1837" y="1260"/>
                    </a:lnTo>
                    <a:lnTo>
                      <a:pt x="1857" y="1216"/>
                    </a:lnTo>
                    <a:lnTo>
                      <a:pt x="1873" y="1172"/>
                    </a:lnTo>
                    <a:lnTo>
                      <a:pt x="1885" y="1125"/>
                    </a:lnTo>
                    <a:lnTo>
                      <a:pt x="1891" y="1079"/>
                    </a:lnTo>
                    <a:lnTo>
                      <a:pt x="1894" y="1032"/>
                    </a:lnTo>
                    <a:lnTo>
                      <a:pt x="1891" y="986"/>
                    </a:lnTo>
                    <a:lnTo>
                      <a:pt x="1885" y="939"/>
                    </a:lnTo>
                    <a:lnTo>
                      <a:pt x="1873" y="893"/>
                    </a:lnTo>
                    <a:lnTo>
                      <a:pt x="1857" y="848"/>
                    </a:lnTo>
                    <a:lnTo>
                      <a:pt x="1837" y="805"/>
                    </a:lnTo>
                    <a:lnTo>
                      <a:pt x="1813" y="763"/>
                    </a:lnTo>
                    <a:lnTo>
                      <a:pt x="1783" y="724"/>
                    </a:lnTo>
                    <a:lnTo>
                      <a:pt x="1750" y="686"/>
                    </a:lnTo>
                    <a:lnTo>
                      <a:pt x="1713" y="653"/>
                    </a:lnTo>
                    <a:lnTo>
                      <a:pt x="1674" y="623"/>
                    </a:lnTo>
                    <a:lnTo>
                      <a:pt x="1631" y="599"/>
                    </a:lnTo>
                    <a:lnTo>
                      <a:pt x="1589" y="579"/>
                    </a:lnTo>
                    <a:lnTo>
                      <a:pt x="1543" y="564"/>
                    </a:lnTo>
                    <a:lnTo>
                      <a:pt x="1498" y="552"/>
                    </a:lnTo>
                    <a:lnTo>
                      <a:pt x="1451" y="545"/>
                    </a:lnTo>
                    <a:lnTo>
                      <a:pt x="1405" y="543"/>
                    </a:lnTo>
                    <a:close/>
                    <a:moveTo>
                      <a:pt x="1594" y="0"/>
                    </a:moveTo>
                    <a:lnTo>
                      <a:pt x="1607" y="63"/>
                    </a:lnTo>
                    <a:lnTo>
                      <a:pt x="1625" y="126"/>
                    </a:lnTo>
                    <a:lnTo>
                      <a:pt x="1649" y="190"/>
                    </a:lnTo>
                    <a:lnTo>
                      <a:pt x="1677" y="253"/>
                    </a:lnTo>
                    <a:lnTo>
                      <a:pt x="1709" y="315"/>
                    </a:lnTo>
                    <a:lnTo>
                      <a:pt x="1747" y="375"/>
                    </a:lnTo>
                    <a:lnTo>
                      <a:pt x="1789" y="435"/>
                    </a:lnTo>
                    <a:lnTo>
                      <a:pt x="1837" y="493"/>
                    </a:lnTo>
                    <a:lnTo>
                      <a:pt x="1889" y="547"/>
                    </a:lnTo>
                    <a:lnTo>
                      <a:pt x="1945" y="600"/>
                    </a:lnTo>
                    <a:lnTo>
                      <a:pt x="2004" y="649"/>
                    </a:lnTo>
                    <a:lnTo>
                      <a:pt x="2065" y="691"/>
                    </a:lnTo>
                    <a:lnTo>
                      <a:pt x="2126" y="729"/>
                    </a:lnTo>
                    <a:lnTo>
                      <a:pt x="2190" y="762"/>
                    </a:lnTo>
                    <a:lnTo>
                      <a:pt x="2255" y="789"/>
                    </a:lnTo>
                    <a:lnTo>
                      <a:pt x="2320" y="813"/>
                    </a:lnTo>
                    <a:lnTo>
                      <a:pt x="2386" y="830"/>
                    </a:lnTo>
                    <a:lnTo>
                      <a:pt x="2450" y="842"/>
                    </a:lnTo>
                    <a:lnTo>
                      <a:pt x="2408" y="944"/>
                    </a:lnTo>
                    <a:lnTo>
                      <a:pt x="2360" y="1042"/>
                    </a:lnTo>
                    <a:lnTo>
                      <a:pt x="2308" y="1140"/>
                    </a:lnTo>
                    <a:lnTo>
                      <a:pt x="2251" y="1234"/>
                    </a:lnTo>
                    <a:lnTo>
                      <a:pt x="2191" y="1325"/>
                    </a:lnTo>
                    <a:lnTo>
                      <a:pt x="2126" y="1414"/>
                    </a:lnTo>
                    <a:lnTo>
                      <a:pt x="2060" y="1501"/>
                    </a:lnTo>
                    <a:lnTo>
                      <a:pt x="1989" y="1585"/>
                    </a:lnTo>
                    <a:lnTo>
                      <a:pt x="1916" y="1667"/>
                    </a:lnTo>
                    <a:lnTo>
                      <a:pt x="1840" y="1746"/>
                    </a:lnTo>
                    <a:lnTo>
                      <a:pt x="1763" y="1822"/>
                    </a:lnTo>
                    <a:lnTo>
                      <a:pt x="1683" y="1896"/>
                    </a:lnTo>
                    <a:lnTo>
                      <a:pt x="1602" y="1967"/>
                    </a:lnTo>
                    <a:lnTo>
                      <a:pt x="1520" y="2036"/>
                    </a:lnTo>
                    <a:lnTo>
                      <a:pt x="1437" y="2102"/>
                    </a:lnTo>
                    <a:lnTo>
                      <a:pt x="1353" y="2166"/>
                    </a:lnTo>
                    <a:lnTo>
                      <a:pt x="1269" y="2227"/>
                    </a:lnTo>
                    <a:lnTo>
                      <a:pt x="1186" y="2285"/>
                    </a:lnTo>
                    <a:lnTo>
                      <a:pt x="1102" y="2341"/>
                    </a:lnTo>
                    <a:lnTo>
                      <a:pt x="1019" y="2394"/>
                    </a:lnTo>
                    <a:lnTo>
                      <a:pt x="937" y="2444"/>
                    </a:lnTo>
                    <a:lnTo>
                      <a:pt x="709" y="2215"/>
                    </a:lnTo>
                    <a:lnTo>
                      <a:pt x="723" y="2180"/>
                    </a:lnTo>
                    <a:lnTo>
                      <a:pt x="735" y="2145"/>
                    </a:lnTo>
                    <a:lnTo>
                      <a:pt x="744" y="2107"/>
                    </a:lnTo>
                    <a:lnTo>
                      <a:pt x="751" y="2071"/>
                    </a:lnTo>
                    <a:lnTo>
                      <a:pt x="755" y="2033"/>
                    </a:lnTo>
                    <a:lnTo>
                      <a:pt x="757" y="1996"/>
                    </a:lnTo>
                    <a:lnTo>
                      <a:pt x="756" y="1959"/>
                    </a:lnTo>
                    <a:lnTo>
                      <a:pt x="751" y="1924"/>
                    </a:lnTo>
                    <a:lnTo>
                      <a:pt x="743" y="1890"/>
                    </a:lnTo>
                    <a:lnTo>
                      <a:pt x="732" y="1855"/>
                    </a:lnTo>
                    <a:lnTo>
                      <a:pt x="716" y="1824"/>
                    </a:lnTo>
                    <a:lnTo>
                      <a:pt x="695" y="1793"/>
                    </a:lnTo>
                    <a:lnTo>
                      <a:pt x="671" y="1766"/>
                    </a:lnTo>
                    <a:lnTo>
                      <a:pt x="643" y="1741"/>
                    </a:lnTo>
                    <a:lnTo>
                      <a:pt x="613" y="1721"/>
                    </a:lnTo>
                    <a:lnTo>
                      <a:pt x="581" y="1705"/>
                    </a:lnTo>
                    <a:lnTo>
                      <a:pt x="547" y="1693"/>
                    </a:lnTo>
                    <a:lnTo>
                      <a:pt x="513" y="1685"/>
                    </a:lnTo>
                    <a:lnTo>
                      <a:pt x="477" y="1681"/>
                    </a:lnTo>
                    <a:lnTo>
                      <a:pt x="440" y="1679"/>
                    </a:lnTo>
                    <a:lnTo>
                      <a:pt x="404" y="1681"/>
                    </a:lnTo>
                    <a:lnTo>
                      <a:pt x="366" y="1686"/>
                    </a:lnTo>
                    <a:lnTo>
                      <a:pt x="329" y="1693"/>
                    </a:lnTo>
                    <a:lnTo>
                      <a:pt x="292" y="1702"/>
                    </a:lnTo>
                    <a:lnTo>
                      <a:pt x="256" y="1713"/>
                    </a:lnTo>
                    <a:lnTo>
                      <a:pt x="221" y="1727"/>
                    </a:lnTo>
                    <a:lnTo>
                      <a:pt x="0" y="1506"/>
                    </a:lnTo>
                    <a:lnTo>
                      <a:pt x="85" y="1370"/>
                    </a:lnTo>
                    <a:lnTo>
                      <a:pt x="172" y="1239"/>
                    </a:lnTo>
                    <a:lnTo>
                      <a:pt x="262" y="1113"/>
                    </a:lnTo>
                    <a:lnTo>
                      <a:pt x="354" y="993"/>
                    </a:lnTo>
                    <a:lnTo>
                      <a:pt x="448" y="877"/>
                    </a:lnTo>
                    <a:lnTo>
                      <a:pt x="544" y="768"/>
                    </a:lnTo>
                    <a:lnTo>
                      <a:pt x="644" y="664"/>
                    </a:lnTo>
                    <a:lnTo>
                      <a:pt x="744" y="566"/>
                    </a:lnTo>
                    <a:lnTo>
                      <a:pt x="845" y="474"/>
                    </a:lnTo>
                    <a:lnTo>
                      <a:pt x="949" y="388"/>
                    </a:lnTo>
                    <a:lnTo>
                      <a:pt x="1054" y="307"/>
                    </a:lnTo>
                    <a:lnTo>
                      <a:pt x="1160" y="233"/>
                    </a:lnTo>
                    <a:lnTo>
                      <a:pt x="1267" y="165"/>
                    </a:lnTo>
                    <a:lnTo>
                      <a:pt x="1375" y="103"/>
                    </a:lnTo>
                    <a:lnTo>
                      <a:pt x="1485" y="48"/>
                    </a:lnTo>
                    <a:lnTo>
                      <a:pt x="15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1FC771-D255-3682-B151-F4CAEF9A0820}"/>
                </a:ext>
              </a:extLst>
            </p:cNvPr>
            <p:cNvSpPr txBox="1"/>
            <p:nvPr/>
          </p:nvSpPr>
          <p:spPr>
            <a:xfrm>
              <a:off x="1884577" y="1465188"/>
              <a:ext cx="3083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تماس با شماره اعلام شده و دریافت نوبت مشاوره قبل از مراجعه حضوری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751521-B647-F40B-55BE-12ECFFFD683B}"/>
              </a:ext>
            </a:extLst>
          </p:cNvPr>
          <p:cNvGrpSpPr/>
          <p:nvPr/>
        </p:nvGrpSpPr>
        <p:grpSpPr>
          <a:xfrm>
            <a:off x="1213684" y="2190039"/>
            <a:ext cx="4247284" cy="822290"/>
            <a:chOff x="1641703" y="2190039"/>
            <a:chExt cx="4247284" cy="822290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C843AEF2-2C3F-8502-3BBC-6624FC37777D}"/>
                </a:ext>
              </a:extLst>
            </p:cNvPr>
            <p:cNvSpPr/>
            <p:nvPr/>
          </p:nvSpPr>
          <p:spPr>
            <a:xfrm>
              <a:off x="1641703" y="2190039"/>
              <a:ext cx="4247284" cy="810000"/>
            </a:xfrm>
            <a:prstGeom prst="roundRect">
              <a:avLst>
                <a:gd name="adj" fmla="val 50000"/>
              </a:avLst>
            </a:prstGeom>
            <a:solidFill>
              <a:srgbClr val="D834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432E0C1-857F-AA20-BDFE-17C75E182020}"/>
                </a:ext>
              </a:extLst>
            </p:cNvPr>
            <p:cNvGrpSpPr/>
            <p:nvPr/>
          </p:nvGrpSpPr>
          <p:grpSpPr>
            <a:xfrm>
              <a:off x="5118611" y="2351514"/>
              <a:ext cx="438982" cy="487050"/>
              <a:chOff x="8143875" y="858838"/>
              <a:chExt cx="985838" cy="1093787"/>
            </a:xfrm>
            <a:solidFill>
              <a:schemeClr val="bg1"/>
            </a:solidFill>
          </p:grpSpPr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77E33137-A34D-4E97-7162-F959937EB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250" y="1246188"/>
                <a:ext cx="319088" cy="319087"/>
              </a:xfrm>
              <a:custGeom>
                <a:avLst/>
                <a:gdLst>
                  <a:gd name="T0" fmla="*/ 504 w 1007"/>
                  <a:gd name="T1" fmla="*/ 0 h 1009"/>
                  <a:gd name="T2" fmla="*/ 558 w 1007"/>
                  <a:gd name="T3" fmla="*/ 2 h 1009"/>
                  <a:gd name="T4" fmla="*/ 611 w 1007"/>
                  <a:gd name="T5" fmla="*/ 12 h 1009"/>
                  <a:gd name="T6" fmla="*/ 662 w 1007"/>
                  <a:gd name="T7" fmla="*/ 25 h 1009"/>
                  <a:gd name="T8" fmla="*/ 711 w 1007"/>
                  <a:gd name="T9" fmla="*/ 45 h 1009"/>
                  <a:gd name="T10" fmla="*/ 757 w 1007"/>
                  <a:gd name="T11" fmla="*/ 69 h 1009"/>
                  <a:gd name="T12" fmla="*/ 801 w 1007"/>
                  <a:gd name="T13" fmla="*/ 97 h 1009"/>
                  <a:gd name="T14" fmla="*/ 841 w 1007"/>
                  <a:gd name="T15" fmla="*/ 130 h 1009"/>
                  <a:gd name="T16" fmla="*/ 877 w 1007"/>
                  <a:gd name="T17" fmla="*/ 166 h 1009"/>
                  <a:gd name="T18" fmla="*/ 910 w 1007"/>
                  <a:gd name="T19" fmla="*/ 207 h 1009"/>
                  <a:gd name="T20" fmla="*/ 939 w 1007"/>
                  <a:gd name="T21" fmla="*/ 250 h 1009"/>
                  <a:gd name="T22" fmla="*/ 963 w 1007"/>
                  <a:gd name="T23" fmla="*/ 297 h 1009"/>
                  <a:gd name="T24" fmla="*/ 981 w 1007"/>
                  <a:gd name="T25" fmla="*/ 345 h 1009"/>
                  <a:gd name="T26" fmla="*/ 996 w 1007"/>
                  <a:gd name="T27" fmla="*/ 396 h 1009"/>
                  <a:gd name="T28" fmla="*/ 1004 w 1007"/>
                  <a:gd name="T29" fmla="*/ 449 h 1009"/>
                  <a:gd name="T30" fmla="*/ 1007 w 1007"/>
                  <a:gd name="T31" fmla="*/ 505 h 1009"/>
                  <a:gd name="T32" fmla="*/ 1004 w 1007"/>
                  <a:gd name="T33" fmla="*/ 560 h 1009"/>
                  <a:gd name="T34" fmla="*/ 996 w 1007"/>
                  <a:gd name="T35" fmla="*/ 613 h 1009"/>
                  <a:gd name="T36" fmla="*/ 981 w 1007"/>
                  <a:gd name="T37" fmla="*/ 664 h 1009"/>
                  <a:gd name="T38" fmla="*/ 963 w 1007"/>
                  <a:gd name="T39" fmla="*/ 712 h 1009"/>
                  <a:gd name="T40" fmla="*/ 939 w 1007"/>
                  <a:gd name="T41" fmla="*/ 759 h 1009"/>
                  <a:gd name="T42" fmla="*/ 910 w 1007"/>
                  <a:gd name="T43" fmla="*/ 802 h 1009"/>
                  <a:gd name="T44" fmla="*/ 877 w 1007"/>
                  <a:gd name="T45" fmla="*/ 843 h 1009"/>
                  <a:gd name="T46" fmla="*/ 841 w 1007"/>
                  <a:gd name="T47" fmla="*/ 879 h 1009"/>
                  <a:gd name="T48" fmla="*/ 801 w 1007"/>
                  <a:gd name="T49" fmla="*/ 912 h 1009"/>
                  <a:gd name="T50" fmla="*/ 757 w 1007"/>
                  <a:gd name="T51" fmla="*/ 940 h 1009"/>
                  <a:gd name="T52" fmla="*/ 711 w 1007"/>
                  <a:gd name="T53" fmla="*/ 964 h 1009"/>
                  <a:gd name="T54" fmla="*/ 662 w 1007"/>
                  <a:gd name="T55" fmla="*/ 984 h 1009"/>
                  <a:gd name="T56" fmla="*/ 611 w 1007"/>
                  <a:gd name="T57" fmla="*/ 997 h 1009"/>
                  <a:gd name="T58" fmla="*/ 558 w 1007"/>
                  <a:gd name="T59" fmla="*/ 1007 h 1009"/>
                  <a:gd name="T60" fmla="*/ 504 w 1007"/>
                  <a:gd name="T61" fmla="*/ 1009 h 1009"/>
                  <a:gd name="T62" fmla="*/ 449 w 1007"/>
                  <a:gd name="T63" fmla="*/ 1007 h 1009"/>
                  <a:gd name="T64" fmla="*/ 396 w 1007"/>
                  <a:gd name="T65" fmla="*/ 997 h 1009"/>
                  <a:gd name="T66" fmla="*/ 344 w 1007"/>
                  <a:gd name="T67" fmla="*/ 984 h 1009"/>
                  <a:gd name="T68" fmla="*/ 296 w 1007"/>
                  <a:gd name="T69" fmla="*/ 964 h 1009"/>
                  <a:gd name="T70" fmla="*/ 250 w 1007"/>
                  <a:gd name="T71" fmla="*/ 940 h 1009"/>
                  <a:gd name="T72" fmla="*/ 206 w 1007"/>
                  <a:gd name="T73" fmla="*/ 912 h 1009"/>
                  <a:gd name="T74" fmla="*/ 166 w 1007"/>
                  <a:gd name="T75" fmla="*/ 879 h 1009"/>
                  <a:gd name="T76" fmla="*/ 130 w 1007"/>
                  <a:gd name="T77" fmla="*/ 843 h 1009"/>
                  <a:gd name="T78" fmla="*/ 97 w 1007"/>
                  <a:gd name="T79" fmla="*/ 802 h 1009"/>
                  <a:gd name="T80" fmla="*/ 68 w 1007"/>
                  <a:gd name="T81" fmla="*/ 759 h 1009"/>
                  <a:gd name="T82" fmla="*/ 44 w 1007"/>
                  <a:gd name="T83" fmla="*/ 712 h 1009"/>
                  <a:gd name="T84" fmla="*/ 26 w 1007"/>
                  <a:gd name="T85" fmla="*/ 664 h 1009"/>
                  <a:gd name="T86" fmla="*/ 11 w 1007"/>
                  <a:gd name="T87" fmla="*/ 613 h 1009"/>
                  <a:gd name="T88" fmla="*/ 3 w 1007"/>
                  <a:gd name="T89" fmla="*/ 560 h 1009"/>
                  <a:gd name="T90" fmla="*/ 0 w 1007"/>
                  <a:gd name="T91" fmla="*/ 505 h 1009"/>
                  <a:gd name="T92" fmla="*/ 3 w 1007"/>
                  <a:gd name="T93" fmla="*/ 449 h 1009"/>
                  <a:gd name="T94" fmla="*/ 11 w 1007"/>
                  <a:gd name="T95" fmla="*/ 396 h 1009"/>
                  <a:gd name="T96" fmla="*/ 26 w 1007"/>
                  <a:gd name="T97" fmla="*/ 345 h 1009"/>
                  <a:gd name="T98" fmla="*/ 44 w 1007"/>
                  <a:gd name="T99" fmla="*/ 297 h 1009"/>
                  <a:gd name="T100" fmla="*/ 68 w 1007"/>
                  <a:gd name="T101" fmla="*/ 250 h 1009"/>
                  <a:gd name="T102" fmla="*/ 97 w 1007"/>
                  <a:gd name="T103" fmla="*/ 207 h 1009"/>
                  <a:gd name="T104" fmla="*/ 130 w 1007"/>
                  <a:gd name="T105" fmla="*/ 166 h 1009"/>
                  <a:gd name="T106" fmla="*/ 166 w 1007"/>
                  <a:gd name="T107" fmla="*/ 130 h 1009"/>
                  <a:gd name="T108" fmla="*/ 206 w 1007"/>
                  <a:gd name="T109" fmla="*/ 97 h 1009"/>
                  <a:gd name="T110" fmla="*/ 250 w 1007"/>
                  <a:gd name="T111" fmla="*/ 69 h 1009"/>
                  <a:gd name="T112" fmla="*/ 296 w 1007"/>
                  <a:gd name="T113" fmla="*/ 45 h 1009"/>
                  <a:gd name="T114" fmla="*/ 344 w 1007"/>
                  <a:gd name="T115" fmla="*/ 25 h 1009"/>
                  <a:gd name="T116" fmla="*/ 396 w 1007"/>
                  <a:gd name="T117" fmla="*/ 12 h 1009"/>
                  <a:gd name="T118" fmla="*/ 449 w 1007"/>
                  <a:gd name="T119" fmla="*/ 2 h 1009"/>
                  <a:gd name="T120" fmla="*/ 504 w 1007"/>
                  <a:gd name="T121" fmla="*/ 0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7" h="1009">
                    <a:moveTo>
                      <a:pt x="504" y="0"/>
                    </a:moveTo>
                    <a:lnTo>
                      <a:pt x="558" y="2"/>
                    </a:lnTo>
                    <a:lnTo>
                      <a:pt x="611" y="12"/>
                    </a:lnTo>
                    <a:lnTo>
                      <a:pt x="662" y="25"/>
                    </a:lnTo>
                    <a:lnTo>
                      <a:pt x="711" y="45"/>
                    </a:lnTo>
                    <a:lnTo>
                      <a:pt x="757" y="69"/>
                    </a:lnTo>
                    <a:lnTo>
                      <a:pt x="801" y="97"/>
                    </a:lnTo>
                    <a:lnTo>
                      <a:pt x="841" y="130"/>
                    </a:lnTo>
                    <a:lnTo>
                      <a:pt x="877" y="166"/>
                    </a:lnTo>
                    <a:lnTo>
                      <a:pt x="910" y="207"/>
                    </a:lnTo>
                    <a:lnTo>
                      <a:pt x="939" y="250"/>
                    </a:lnTo>
                    <a:lnTo>
                      <a:pt x="963" y="297"/>
                    </a:lnTo>
                    <a:lnTo>
                      <a:pt x="981" y="345"/>
                    </a:lnTo>
                    <a:lnTo>
                      <a:pt x="996" y="396"/>
                    </a:lnTo>
                    <a:lnTo>
                      <a:pt x="1004" y="449"/>
                    </a:lnTo>
                    <a:lnTo>
                      <a:pt x="1007" y="505"/>
                    </a:lnTo>
                    <a:lnTo>
                      <a:pt x="1004" y="560"/>
                    </a:lnTo>
                    <a:lnTo>
                      <a:pt x="996" y="613"/>
                    </a:lnTo>
                    <a:lnTo>
                      <a:pt x="981" y="664"/>
                    </a:lnTo>
                    <a:lnTo>
                      <a:pt x="963" y="712"/>
                    </a:lnTo>
                    <a:lnTo>
                      <a:pt x="939" y="759"/>
                    </a:lnTo>
                    <a:lnTo>
                      <a:pt x="910" y="802"/>
                    </a:lnTo>
                    <a:lnTo>
                      <a:pt x="877" y="843"/>
                    </a:lnTo>
                    <a:lnTo>
                      <a:pt x="841" y="879"/>
                    </a:lnTo>
                    <a:lnTo>
                      <a:pt x="801" y="912"/>
                    </a:lnTo>
                    <a:lnTo>
                      <a:pt x="757" y="940"/>
                    </a:lnTo>
                    <a:lnTo>
                      <a:pt x="711" y="964"/>
                    </a:lnTo>
                    <a:lnTo>
                      <a:pt x="662" y="984"/>
                    </a:lnTo>
                    <a:lnTo>
                      <a:pt x="611" y="997"/>
                    </a:lnTo>
                    <a:lnTo>
                      <a:pt x="558" y="1007"/>
                    </a:lnTo>
                    <a:lnTo>
                      <a:pt x="504" y="1009"/>
                    </a:lnTo>
                    <a:lnTo>
                      <a:pt x="449" y="1007"/>
                    </a:lnTo>
                    <a:lnTo>
                      <a:pt x="396" y="997"/>
                    </a:lnTo>
                    <a:lnTo>
                      <a:pt x="344" y="984"/>
                    </a:lnTo>
                    <a:lnTo>
                      <a:pt x="296" y="964"/>
                    </a:lnTo>
                    <a:lnTo>
                      <a:pt x="250" y="940"/>
                    </a:lnTo>
                    <a:lnTo>
                      <a:pt x="206" y="912"/>
                    </a:lnTo>
                    <a:lnTo>
                      <a:pt x="166" y="879"/>
                    </a:lnTo>
                    <a:lnTo>
                      <a:pt x="130" y="843"/>
                    </a:lnTo>
                    <a:lnTo>
                      <a:pt x="97" y="802"/>
                    </a:lnTo>
                    <a:lnTo>
                      <a:pt x="68" y="759"/>
                    </a:lnTo>
                    <a:lnTo>
                      <a:pt x="44" y="712"/>
                    </a:lnTo>
                    <a:lnTo>
                      <a:pt x="26" y="664"/>
                    </a:lnTo>
                    <a:lnTo>
                      <a:pt x="11" y="613"/>
                    </a:lnTo>
                    <a:lnTo>
                      <a:pt x="3" y="560"/>
                    </a:lnTo>
                    <a:lnTo>
                      <a:pt x="0" y="505"/>
                    </a:lnTo>
                    <a:lnTo>
                      <a:pt x="3" y="449"/>
                    </a:lnTo>
                    <a:lnTo>
                      <a:pt x="11" y="396"/>
                    </a:lnTo>
                    <a:lnTo>
                      <a:pt x="26" y="345"/>
                    </a:lnTo>
                    <a:lnTo>
                      <a:pt x="44" y="297"/>
                    </a:lnTo>
                    <a:lnTo>
                      <a:pt x="68" y="250"/>
                    </a:lnTo>
                    <a:lnTo>
                      <a:pt x="97" y="207"/>
                    </a:lnTo>
                    <a:lnTo>
                      <a:pt x="130" y="166"/>
                    </a:lnTo>
                    <a:lnTo>
                      <a:pt x="166" y="130"/>
                    </a:lnTo>
                    <a:lnTo>
                      <a:pt x="206" y="97"/>
                    </a:lnTo>
                    <a:lnTo>
                      <a:pt x="250" y="69"/>
                    </a:lnTo>
                    <a:lnTo>
                      <a:pt x="296" y="45"/>
                    </a:lnTo>
                    <a:lnTo>
                      <a:pt x="344" y="25"/>
                    </a:lnTo>
                    <a:lnTo>
                      <a:pt x="396" y="12"/>
                    </a:lnTo>
                    <a:lnTo>
                      <a:pt x="449" y="2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17357A0F-D8AC-2A15-CDEE-4FC76C457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3875" y="858838"/>
                <a:ext cx="985838" cy="1093787"/>
              </a:xfrm>
              <a:custGeom>
                <a:avLst/>
                <a:gdLst>
                  <a:gd name="T0" fmla="*/ 1203 w 3107"/>
                  <a:gd name="T1" fmla="*/ 3028 h 3445"/>
                  <a:gd name="T2" fmla="*/ 1601 w 3107"/>
                  <a:gd name="T3" fmla="*/ 3239 h 3445"/>
                  <a:gd name="T4" fmla="*/ 1979 w 3107"/>
                  <a:gd name="T5" fmla="*/ 2919 h 3445"/>
                  <a:gd name="T6" fmla="*/ 2113 w 3107"/>
                  <a:gd name="T7" fmla="*/ 2445 h 3445"/>
                  <a:gd name="T8" fmla="*/ 1902 w 3107"/>
                  <a:gd name="T9" fmla="*/ 2564 h 3445"/>
                  <a:gd name="T10" fmla="*/ 2180 w 3107"/>
                  <a:gd name="T11" fmla="*/ 2401 h 3445"/>
                  <a:gd name="T12" fmla="*/ 1229 w 3107"/>
                  <a:gd name="T13" fmla="*/ 2576 h 3445"/>
                  <a:gd name="T14" fmla="*/ 1023 w 3107"/>
                  <a:gd name="T15" fmla="*/ 2464 h 3445"/>
                  <a:gd name="T16" fmla="*/ 2405 w 3107"/>
                  <a:gd name="T17" fmla="*/ 2324 h 3445"/>
                  <a:gd name="T18" fmla="*/ 2607 w 3107"/>
                  <a:gd name="T19" fmla="*/ 2656 h 3445"/>
                  <a:gd name="T20" fmla="*/ 2895 w 3107"/>
                  <a:gd name="T21" fmla="*/ 2399 h 3445"/>
                  <a:gd name="T22" fmla="*/ 2799 w 3107"/>
                  <a:gd name="T23" fmla="*/ 1949 h 3445"/>
                  <a:gd name="T24" fmla="*/ 202 w 3107"/>
                  <a:gd name="T25" fmla="*/ 2263 h 3445"/>
                  <a:gd name="T26" fmla="*/ 365 w 3107"/>
                  <a:gd name="T27" fmla="*/ 2598 h 3445"/>
                  <a:gd name="T28" fmla="*/ 771 w 3107"/>
                  <a:gd name="T29" fmla="*/ 2603 h 3445"/>
                  <a:gd name="T30" fmla="*/ 2453 w 3107"/>
                  <a:gd name="T31" fmla="*/ 1518 h 3445"/>
                  <a:gd name="T32" fmla="*/ 2644 w 3107"/>
                  <a:gd name="T33" fmla="*/ 1723 h 3445"/>
                  <a:gd name="T34" fmla="*/ 585 w 3107"/>
                  <a:gd name="T35" fmla="*/ 1859 h 3445"/>
                  <a:gd name="T36" fmla="*/ 1324 w 3107"/>
                  <a:gd name="T37" fmla="*/ 1044 h 3445"/>
                  <a:gd name="T38" fmla="*/ 850 w 3107"/>
                  <a:gd name="T39" fmla="*/ 1621 h 3445"/>
                  <a:gd name="T40" fmla="*/ 1178 w 3107"/>
                  <a:gd name="T41" fmla="*/ 2321 h 3445"/>
                  <a:gd name="T42" fmla="*/ 1857 w 3107"/>
                  <a:gd name="T43" fmla="*/ 2361 h 3445"/>
                  <a:gd name="T44" fmla="*/ 2256 w 3107"/>
                  <a:gd name="T45" fmla="*/ 1592 h 3445"/>
                  <a:gd name="T46" fmla="*/ 1707 w 3107"/>
                  <a:gd name="T47" fmla="*/ 1007 h 3445"/>
                  <a:gd name="T48" fmla="*/ 1902 w 3107"/>
                  <a:gd name="T49" fmla="*/ 881 h 3445"/>
                  <a:gd name="T50" fmla="*/ 2113 w 3107"/>
                  <a:gd name="T51" fmla="*/ 1000 h 3445"/>
                  <a:gd name="T52" fmla="*/ 927 w 3107"/>
                  <a:gd name="T53" fmla="*/ 1044 h 3445"/>
                  <a:gd name="T54" fmla="*/ 1161 w 3107"/>
                  <a:gd name="T55" fmla="*/ 903 h 3445"/>
                  <a:gd name="T56" fmla="*/ 2348 w 3107"/>
                  <a:gd name="T57" fmla="*/ 756 h 3445"/>
                  <a:gd name="T58" fmla="*/ 2690 w 3107"/>
                  <a:gd name="T59" fmla="*/ 1468 h 3445"/>
                  <a:gd name="T60" fmla="*/ 2907 w 3107"/>
                  <a:gd name="T61" fmla="*/ 1135 h 3445"/>
                  <a:gd name="T62" fmla="*/ 2719 w 3107"/>
                  <a:gd name="T63" fmla="*/ 832 h 3445"/>
                  <a:gd name="T64" fmla="*/ 2348 w 3107"/>
                  <a:gd name="T65" fmla="*/ 756 h 3445"/>
                  <a:gd name="T66" fmla="*/ 425 w 3107"/>
                  <a:gd name="T67" fmla="*/ 814 h 3445"/>
                  <a:gd name="T68" fmla="*/ 203 w 3107"/>
                  <a:gd name="T69" fmla="*/ 1089 h 3445"/>
                  <a:gd name="T70" fmla="*/ 341 w 3107"/>
                  <a:gd name="T71" fmla="*/ 1552 h 3445"/>
                  <a:gd name="T72" fmla="*/ 799 w 3107"/>
                  <a:gd name="T73" fmla="*/ 757 h 3445"/>
                  <a:gd name="T74" fmla="*/ 1242 w 3107"/>
                  <a:gd name="T75" fmla="*/ 369 h 3445"/>
                  <a:gd name="T76" fmla="*/ 1554 w 3107"/>
                  <a:gd name="T77" fmla="*/ 722 h 3445"/>
                  <a:gd name="T78" fmla="*/ 1865 w 3107"/>
                  <a:gd name="T79" fmla="*/ 369 h 3445"/>
                  <a:gd name="T80" fmla="*/ 1610 w 3107"/>
                  <a:gd name="T81" fmla="*/ 3 h 3445"/>
                  <a:gd name="T82" fmla="*/ 2067 w 3107"/>
                  <a:gd name="T83" fmla="*/ 300 h 3445"/>
                  <a:gd name="T84" fmla="*/ 2566 w 3107"/>
                  <a:gd name="T85" fmla="*/ 572 h 3445"/>
                  <a:gd name="T86" fmla="*/ 2947 w 3107"/>
                  <a:gd name="T87" fmla="*/ 750 h 3445"/>
                  <a:gd name="T88" fmla="*/ 3107 w 3107"/>
                  <a:gd name="T89" fmla="*/ 1121 h 3445"/>
                  <a:gd name="T90" fmla="*/ 2935 w 3107"/>
                  <a:gd name="T91" fmla="*/ 1660 h 3445"/>
                  <a:gd name="T92" fmla="*/ 3101 w 3107"/>
                  <a:gd name="T93" fmla="*/ 2210 h 3445"/>
                  <a:gd name="T94" fmla="*/ 2997 w 3107"/>
                  <a:gd name="T95" fmla="*/ 2639 h 3445"/>
                  <a:gd name="T96" fmla="*/ 2674 w 3107"/>
                  <a:gd name="T97" fmla="*/ 2848 h 3445"/>
                  <a:gd name="T98" fmla="*/ 2150 w 3107"/>
                  <a:gd name="T99" fmla="*/ 3023 h 3445"/>
                  <a:gd name="T100" fmla="*/ 1722 w 3107"/>
                  <a:gd name="T101" fmla="*/ 3416 h 3445"/>
                  <a:gd name="T102" fmla="*/ 1229 w 3107"/>
                  <a:gd name="T103" fmla="*/ 3332 h 3445"/>
                  <a:gd name="T104" fmla="*/ 806 w 3107"/>
                  <a:gd name="T105" fmla="*/ 2890 h 3445"/>
                  <a:gd name="T106" fmla="*/ 296 w 3107"/>
                  <a:gd name="T107" fmla="*/ 2793 h 3445"/>
                  <a:gd name="T108" fmla="*/ 46 w 3107"/>
                  <a:gd name="T109" fmla="*/ 2533 h 3445"/>
                  <a:gd name="T110" fmla="*/ 51 w 3107"/>
                  <a:gd name="T111" fmla="*/ 2033 h 3445"/>
                  <a:gd name="T112" fmla="*/ 75 w 3107"/>
                  <a:gd name="T113" fmla="*/ 1474 h 3445"/>
                  <a:gd name="T114" fmla="*/ 27 w 3107"/>
                  <a:gd name="T115" fmla="*/ 961 h 3445"/>
                  <a:gd name="T116" fmla="*/ 256 w 3107"/>
                  <a:gd name="T117" fmla="*/ 674 h 3445"/>
                  <a:gd name="T118" fmla="*/ 734 w 3107"/>
                  <a:gd name="T119" fmla="*/ 555 h 3445"/>
                  <a:gd name="T120" fmla="*/ 1179 w 3107"/>
                  <a:gd name="T121" fmla="*/ 152 h 3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07" h="3445">
                    <a:moveTo>
                      <a:pt x="1554" y="2723"/>
                    </a:moveTo>
                    <a:lnTo>
                      <a:pt x="1460" y="2757"/>
                    </a:lnTo>
                    <a:lnTo>
                      <a:pt x="1367" y="2788"/>
                    </a:lnTo>
                    <a:lnTo>
                      <a:pt x="1275" y="2816"/>
                    </a:lnTo>
                    <a:lnTo>
                      <a:pt x="1184" y="2838"/>
                    </a:lnTo>
                    <a:lnTo>
                      <a:pt x="1093" y="2857"/>
                    </a:lnTo>
                    <a:lnTo>
                      <a:pt x="1128" y="2919"/>
                    </a:lnTo>
                    <a:lnTo>
                      <a:pt x="1165" y="2976"/>
                    </a:lnTo>
                    <a:lnTo>
                      <a:pt x="1203" y="3028"/>
                    </a:lnTo>
                    <a:lnTo>
                      <a:pt x="1242" y="3076"/>
                    </a:lnTo>
                    <a:lnTo>
                      <a:pt x="1284" y="3119"/>
                    </a:lnTo>
                    <a:lnTo>
                      <a:pt x="1326" y="3156"/>
                    </a:lnTo>
                    <a:lnTo>
                      <a:pt x="1369" y="3186"/>
                    </a:lnTo>
                    <a:lnTo>
                      <a:pt x="1414" y="3211"/>
                    </a:lnTo>
                    <a:lnTo>
                      <a:pt x="1460" y="3229"/>
                    </a:lnTo>
                    <a:lnTo>
                      <a:pt x="1506" y="3239"/>
                    </a:lnTo>
                    <a:lnTo>
                      <a:pt x="1554" y="3244"/>
                    </a:lnTo>
                    <a:lnTo>
                      <a:pt x="1601" y="3239"/>
                    </a:lnTo>
                    <a:lnTo>
                      <a:pt x="1647" y="3229"/>
                    </a:lnTo>
                    <a:lnTo>
                      <a:pt x="1693" y="3211"/>
                    </a:lnTo>
                    <a:lnTo>
                      <a:pt x="1737" y="3186"/>
                    </a:lnTo>
                    <a:lnTo>
                      <a:pt x="1781" y="3156"/>
                    </a:lnTo>
                    <a:lnTo>
                      <a:pt x="1824" y="3119"/>
                    </a:lnTo>
                    <a:lnTo>
                      <a:pt x="1865" y="3076"/>
                    </a:lnTo>
                    <a:lnTo>
                      <a:pt x="1904" y="3028"/>
                    </a:lnTo>
                    <a:lnTo>
                      <a:pt x="1943" y="2976"/>
                    </a:lnTo>
                    <a:lnTo>
                      <a:pt x="1979" y="2919"/>
                    </a:lnTo>
                    <a:lnTo>
                      <a:pt x="2014" y="2857"/>
                    </a:lnTo>
                    <a:lnTo>
                      <a:pt x="1924" y="2838"/>
                    </a:lnTo>
                    <a:lnTo>
                      <a:pt x="1832" y="2816"/>
                    </a:lnTo>
                    <a:lnTo>
                      <a:pt x="1741" y="2788"/>
                    </a:lnTo>
                    <a:lnTo>
                      <a:pt x="1647" y="2757"/>
                    </a:lnTo>
                    <a:lnTo>
                      <a:pt x="1554" y="2723"/>
                    </a:lnTo>
                    <a:close/>
                    <a:moveTo>
                      <a:pt x="2180" y="2401"/>
                    </a:moveTo>
                    <a:lnTo>
                      <a:pt x="2145" y="2424"/>
                    </a:lnTo>
                    <a:lnTo>
                      <a:pt x="2113" y="2445"/>
                    </a:lnTo>
                    <a:lnTo>
                      <a:pt x="2083" y="2464"/>
                    </a:lnTo>
                    <a:lnTo>
                      <a:pt x="2057" y="2480"/>
                    </a:lnTo>
                    <a:lnTo>
                      <a:pt x="2032" y="2495"/>
                    </a:lnTo>
                    <a:lnTo>
                      <a:pt x="2010" y="2508"/>
                    </a:lnTo>
                    <a:lnTo>
                      <a:pt x="1989" y="2520"/>
                    </a:lnTo>
                    <a:lnTo>
                      <a:pt x="1968" y="2532"/>
                    </a:lnTo>
                    <a:lnTo>
                      <a:pt x="1946" y="2542"/>
                    </a:lnTo>
                    <a:lnTo>
                      <a:pt x="1925" y="2553"/>
                    </a:lnTo>
                    <a:lnTo>
                      <a:pt x="1902" y="2564"/>
                    </a:lnTo>
                    <a:lnTo>
                      <a:pt x="1878" y="2576"/>
                    </a:lnTo>
                    <a:lnTo>
                      <a:pt x="1853" y="2589"/>
                    </a:lnTo>
                    <a:lnTo>
                      <a:pt x="1825" y="2603"/>
                    </a:lnTo>
                    <a:lnTo>
                      <a:pt x="1918" y="2629"/>
                    </a:lnTo>
                    <a:lnTo>
                      <a:pt x="2009" y="2650"/>
                    </a:lnTo>
                    <a:lnTo>
                      <a:pt x="2100" y="2665"/>
                    </a:lnTo>
                    <a:lnTo>
                      <a:pt x="2130" y="2582"/>
                    </a:lnTo>
                    <a:lnTo>
                      <a:pt x="2156" y="2493"/>
                    </a:lnTo>
                    <a:lnTo>
                      <a:pt x="2180" y="2401"/>
                    </a:lnTo>
                    <a:close/>
                    <a:moveTo>
                      <a:pt x="927" y="2401"/>
                    </a:moveTo>
                    <a:lnTo>
                      <a:pt x="951" y="2493"/>
                    </a:lnTo>
                    <a:lnTo>
                      <a:pt x="978" y="2582"/>
                    </a:lnTo>
                    <a:lnTo>
                      <a:pt x="1007" y="2665"/>
                    </a:lnTo>
                    <a:lnTo>
                      <a:pt x="1097" y="2650"/>
                    </a:lnTo>
                    <a:lnTo>
                      <a:pt x="1189" y="2629"/>
                    </a:lnTo>
                    <a:lnTo>
                      <a:pt x="1283" y="2603"/>
                    </a:lnTo>
                    <a:lnTo>
                      <a:pt x="1255" y="2589"/>
                    </a:lnTo>
                    <a:lnTo>
                      <a:pt x="1229" y="2576"/>
                    </a:lnTo>
                    <a:lnTo>
                      <a:pt x="1205" y="2564"/>
                    </a:lnTo>
                    <a:lnTo>
                      <a:pt x="1182" y="2553"/>
                    </a:lnTo>
                    <a:lnTo>
                      <a:pt x="1161" y="2542"/>
                    </a:lnTo>
                    <a:lnTo>
                      <a:pt x="1140" y="2532"/>
                    </a:lnTo>
                    <a:lnTo>
                      <a:pt x="1118" y="2520"/>
                    </a:lnTo>
                    <a:lnTo>
                      <a:pt x="1097" y="2508"/>
                    </a:lnTo>
                    <a:lnTo>
                      <a:pt x="1075" y="2495"/>
                    </a:lnTo>
                    <a:lnTo>
                      <a:pt x="1050" y="2480"/>
                    </a:lnTo>
                    <a:lnTo>
                      <a:pt x="1023" y="2464"/>
                    </a:lnTo>
                    <a:lnTo>
                      <a:pt x="994" y="2445"/>
                    </a:lnTo>
                    <a:lnTo>
                      <a:pt x="962" y="2424"/>
                    </a:lnTo>
                    <a:lnTo>
                      <a:pt x="927" y="2401"/>
                    </a:lnTo>
                    <a:close/>
                    <a:moveTo>
                      <a:pt x="2766" y="1893"/>
                    </a:moveTo>
                    <a:lnTo>
                      <a:pt x="2690" y="1977"/>
                    </a:lnTo>
                    <a:lnTo>
                      <a:pt x="2608" y="2062"/>
                    </a:lnTo>
                    <a:lnTo>
                      <a:pt x="2518" y="2144"/>
                    </a:lnTo>
                    <a:lnTo>
                      <a:pt x="2422" y="2225"/>
                    </a:lnTo>
                    <a:lnTo>
                      <a:pt x="2405" y="2324"/>
                    </a:lnTo>
                    <a:lnTo>
                      <a:pt x="2385" y="2420"/>
                    </a:lnTo>
                    <a:lnTo>
                      <a:pt x="2362" y="2513"/>
                    </a:lnTo>
                    <a:lnTo>
                      <a:pt x="2336" y="2603"/>
                    </a:lnTo>
                    <a:lnTo>
                      <a:pt x="2307" y="2688"/>
                    </a:lnTo>
                    <a:lnTo>
                      <a:pt x="2374" y="2688"/>
                    </a:lnTo>
                    <a:lnTo>
                      <a:pt x="2437" y="2685"/>
                    </a:lnTo>
                    <a:lnTo>
                      <a:pt x="2497" y="2679"/>
                    </a:lnTo>
                    <a:lnTo>
                      <a:pt x="2553" y="2668"/>
                    </a:lnTo>
                    <a:lnTo>
                      <a:pt x="2607" y="2656"/>
                    </a:lnTo>
                    <a:lnTo>
                      <a:pt x="2656" y="2639"/>
                    </a:lnTo>
                    <a:lnTo>
                      <a:pt x="2701" y="2620"/>
                    </a:lnTo>
                    <a:lnTo>
                      <a:pt x="2742" y="2598"/>
                    </a:lnTo>
                    <a:lnTo>
                      <a:pt x="2780" y="2573"/>
                    </a:lnTo>
                    <a:lnTo>
                      <a:pt x="2812" y="2544"/>
                    </a:lnTo>
                    <a:lnTo>
                      <a:pt x="2840" y="2514"/>
                    </a:lnTo>
                    <a:lnTo>
                      <a:pt x="2863" y="2479"/>
                    </a:lnTo>
                    <a:lnTo>
                      <a:pt x="2882" y="2441"/>
                    </a:lnTo>
                    <a:lnTo>
                      <a:pt x="2895" y="2399"/>
                    </a:lnTo>
                    <a:lnTo>
                      <a:pt x="2904" y="2356"/>
                    </a:lnTo>
                    <a:lnTo>
                      <a:pt x="2907" y="2310"/>
                    </a:lnTo>
                    <a:lnTo>
                      <a:pt x="2906" y="2263"/>
                    </a:lnTo>
                    <a:lnTo>
                      <a:pt x="2899" y="2214"/>
                    </a:lnTo>
                    <a:lnTo>
                      <a:pt x="2888" y="2163"/>
                    </a:lnTo>
                    <a:lnTo>
                      <a:pt x="2872" y="2111"/>
                    </a:lnTo>
                    <a:lnTo>
                      <a:pt x="2853" y="2058"/>
                    </a:lnTo>
                    <a:lnTo>
                      <a:pt x="2828" y="2003"/>
                    </a:lnTo>
                    <a:lnTo>
                      <a:pt x="2799" y="1949"/>
                    </a:lnTo>
                    <a:lnTo>
                      <a:pt x="2766" y="1893"/>
                    </a:lnTo>
                    <a:close/>
                    <a:moveTo>
                      <a:pt x="341" y="1893"/>
                    </a:moveTo>
                    <a:lnTo>
                      <a:pt x="308" y="1949"/>
                    </a:lnTo>
                    <a:lnTo>
                      <a:pt x="279" y="2003"/>
                    </a:lnTo>
                    <a:lnTo>
                      <a:pt x="255" y="2058"/>
                    </a:lnTo>
                    <a:lnTo>
                      <a:pt x="235" y="2111"/>
                    </a:lnTo>
                    <a:lnTo>
                      <a:pt x="219" y="2163"/>
                    </a:lnTo>
                    <a:lnTo>
                      <a:pt x="208" y="2214"/>
                    </a:lnTo>
                    <a:lnTo>
                      <a:pt x="202" y="2263"/>
                    </a:lnTo>
                    <a:lnTo>
                      <a:pt x="200" y="2310"/>
                    </a:lnTo>
                    <a:lnTo>
                      <a:pt x="203" y="2356"/>
                    </a:lnTo>
                    <a:lnTo>
                      <a:pt x="212" y="2399"/>
                    </a:lnTo>
                    <a:lnTo>
                      <a:pt x="226" y="2441"/>
                    </a:lnTo>
                    <a:lnTo>
                      <a:pt x="245" y="2479"/>
                    </a:lnTo>
                    <a:lnTo>
                      <a:pt x="268" y="2514"/>
                    </a:lnTo>
                    <a:lnTo>
                      <a:pt x="295" y="2545"/>
                    </a:lnTo>
                    <a:lnTo>
                      <a:pt x="327" y="2573"/>
                    </a:lnTo>
                    <a:lnTo>
                      <a:pt x="365" y="2598"/>
                    </a:lnTo>
                    <a:lnTo>
                      <a:pt x="405" y="2620"/>
                    </a:lnTo>
                    <a:lnTo>
                      <a:pt x="451" y="2639"/>
                    </a:lnTo>
                    <a:lnTo>
                      <a:pt x="500" y="2656"/>
                    </a:lnTo>
                    <a:lnTo>
                      <a:pt x="553" y="2668"/>
                    </a:lnTo>
                    <a:lnTo>
                      <a:pt x="610" y="2679"/>
                    </a:lnTo>
                    <a:lnTo>
                      <a:pt x="670" y="2685"/>
                    </a:lnTo>
                    <a:lnTo>
                      <a:pt x="734" y="2688"/>
                    </a:lnTo>
                    <a:lnTo>
                      <a:pt x="799" y="2688"/>
                    </a:lnTo>
                    <a:lnTo>
                      <a:pt x="771" y="2603"/>
                    </a:lnTo>
                    <a:lnTo>
                      <a:pt x="745" y="2513"/>
                    </a:lnTo>
                    <a:lnTo>
                      <a:pt x="722" y="2420"/>
                    </a:lnTo>
                    <a:lnTo>
                      <a:pt x="702" y="2324"/>
                    </a:lnTo>
                    <a:lnTo>
                      <a:pt x="685" y="2225"/>
                    </a:lnTo>
                    <a:lnTo>
                      <a:pt x="589" y="2144"/>
                    </a:lnTo>
                    <a:lnTo>
                      <a:pt x="500" y="2062"/>
                    </a:lnTo>
                    <a:lnTo>
                      <a:pt x="417" y="1977"/>
                    </a:lnTo>
                    <a:lnTo>
                      <a:pt x="341" y="1893"/>
                    </a:lnTo>
                    <a:close/>
                    <a:moveTo>
                      <a:pt x="2453" y="1518"/>
                    </a:moveTo>
                    <a:lnTo>
                      <a:pt x="2458" y="1590"/>
                    </a:lnTo>
                    <a:lnTo>
                      <a:pt x="2460" y="1657"/>
                    </a:lnTo>
                    <a:lnTo>
                      <a:pt x="2461" y="1723"/>
                    </a:lnTo>
                    <a:lnTo>
                      <a:pt x="2460" y="1788"/>
                    </a:lnTo>
                    <a:lnTo>
                      <a:pt x="2458" y="1856"/>
                    </a:lnTo>
                    <a:lnTo>
                      <a:pt x="2453" y="1927"/>
                    </a:lnTo>
                    <a:lnTo>
                      <a:pt x="2522" y="1859"/>
                    </a:lnTo>
                    <a:lnTo>
                      <a:pt x="2586" y="1791"/>
                    </a:lnTo>
                    <a:lnTo>
                      <a:pt x="2644" y="1723"/>
                    </a:lnTo>
                    <a:lnTo>
                      <a:pt x="2586" y="1654"/>
                    </a:lnTo>
                    <a:lnTo>
                      <a:pt x="2522" y="1586"/>
                    </a:lnTo>
                    <a:lnTo>
                      <a:pt x="2453" y="1518"/>
                    </a:lnTo>
                    <a:close/>
                    <a:moveTo>
                      <a:pt x="653" y="1518"/>
                    </a:moveTo>
                    <a:lnTo>
                      <a:pt x="585" y="1586"/>
                    </a:lnTo>
                    <a:lnTo>
                      <a:pt x="521" y="1654"/>
                    </a:lnTo>
                    <a:lnTo>
                      <a:pt x="463" y="1723"/>
                    </a:lnTo>
                    <a:lnTo>
                      <a:pt x="521" y="1791"/>
                    </a:lnTo>
                    <a:lnTo>
                      <a:pt x="585" y="1859"/>
                    </a:lnTo>
                    <a:lnTo>
                      <a:pt x="653" y="1927"/>
                    </a:lnTo>
                    <a:lnTo>
                      <a:pt x="648" y="1826"/>
                    </a:lnTo>
                    <a:lnTo>
                      <a:pt x="647" y="1723"/>
                    </a:lnTo>
                    <a:lnTo>
                      <a:pt x="648" y="1619"/>
                    </a:lnTo>
                    <a:lnTo>
                      <a:pt x="653" y="1518"/>
                    </a:lnTo>
                    <a:close/>
                    <a:moveTo>
                      <a:pt x="1554" y="939"/>
                    </a:moveTo>
                    <a:lnTo>
                      <a:pt x="1475" y="973"/>
                    </a:lnTo>
                    <a:lnTo>
                      <a:pt x="1399" y="1007"/>
                    </a:lnTo>
                    <a:lnTo>
                      <a:pt x="1324" y="1044"/>
                    </a:lnTo>
                    <a:lnTo>
                      <a:pt x="1250" y="1084"/>
                    </a:lnTo>
                    <a:lnTo>
                      <a:pt x="1176" y="1125"/>
                    </a:lnTo>
                    <a:lnTo>
                      <a:pt x="1102" y="1170"/>
                    </a:lnTo>
                    <a:lnTo>
                      <a:pt x="1028" y="1219"/>
                    </a:lnTo>
                    <a:lnTo>
                      <a:pt x="952" y="1272"/>
                    </a:lnTo>
                    <a:lnTo>
                      <a:pt x="874" y="1330"/>
                    </a:lnTo>
                    <a:lnTo>
                      <a:pt x="863" y="1425"/>
                    </a:lnTo>
                    <a:lnTo>
                      <a:pt x="855" y="1522"/>
                    </a:lnTo>
                    <a:lnTo>
                      <a:pt x="850" y="1621"/>
                    </a:lnTo>
                    <a:lnTo>
                      <a:pt x="848" y="1723"/>
                    </a:lnTo>
                    <a:lnTo>
                      <a:pt x="850" y="1824"/>
                    </a:lnTo>
                    <a:lnTo>
                      <a:pt x="855" y="1923"/>
                    </a:lnTo>
                    <a:lnTo>
                      <a:pt x="863" y="2020"/>
                    </a:lnTo>
                    <a:lnTo>
                      <a:pt x="874" y="2115"/>
                    </a:lnTo>
                    <a:lnTo>
                      <a:pt x="953" y="2173"/>
                    </a:lnTo>
                    <a:lnTo>
                      <a:pt x="1029" y="2227"/>
                    </a:lnTo>
                    <a:lnTo>
                      <a:pt x="1104" y="2276"/>
                    </a:lnTo>
                    <a:lnTo>
                      <a:pt x="1178" y="2321"/>
                    </a:lnTo>
                    <a:lnTo>
                      <a:pt x="1252" y="2362"/>
                    </a:lnTo>
                    <a:lnTo>
                      <a:pt x="1326" y="2401"/>
                    </a:lnTo>
                    <a:lnTo>
                      <a:pt x="1400" y="2438"/>
                    </a:lnTo>
                    <a:lnTo>
                      <a:pt x="1476" y="2473"/>
                    </a:lnTo>
                    <a:lnTo>
                      <a:pt x="1554" y="2506"/>
                    </a:lnTo>
                    <a:lnTo>
                      <a:pt x="1632" y="2472"/>
                    </a:lnTo>
                    <a:lnTo>
                      <a:pt x="1708" y="2438"/>
                    </a:lnTo>
                    <a:lnTo>
                      <a:pt x="1783" y="2401"/>
                    </a:lnTo>
                    <a:lnTo>
                      <a:pt x="1857" y="2361"/>
                    </a:lnTo>
                    <a:lnTo>
                      <a:pt x="1931" y="2320"/>
                    </a:lnTo>
                    <a:lnTo>
                      <a:pt x="2005" y="2275"/>
                    </a:lnTo>
                    <a:lnTo>
                      <a:pt x="2079" y="2226"/>
                    </a:lnTo>
                    <a:lnTo>
                      <a:pt x="2155" y="2173"/>
                    </a:lnTo>
                    <a:lnTo>
                      <a:pt x="2232" y="2115"/>
                    </a:lnTo>
                    <a:lnTo>
                      <a:pt x="2247" y="1983"/>
                    </a:lnTo>
                    <a:lnTo>
                      <a:pt x="2256" y="1853"/>
                    </a:lnTo>
                    <a:lnTo>
                      <a:pt x="2259" y="1721"/>
                    </a:lnTo>
                    <a:lnTo>
                      <a:pt x="2256" y="1592"/>
                    </a:lnTo>
                    <a:lnTo>
                      <a:pt x="2247" y="1462"/>
                    </a:lnTo>
                    <a:lnTo>
                      <a:pt x="2232" y="1330"/>
                    </a:lnTo>
                    <a:lnTo>
                      <a:pt x="2155" y="1272"/>
                    </a:lnTo>
                    <a:lnTo>
                      <a:pt x="2078" y="1218"/>
                    </a:lnTo>
                    <a:lnTo>
                      <a:pt x="2004" y="1169"/>
                    </a:lnTo>
                    <a:lnTo>
                      <a:pt x="1930" y="1124"/>
                    </a:lnTo>
                    <a:lnTo>
                      <a:pt x="1856" y="1083"/>
                    </a:lnTo>
                    <a:lnTo>
                      <a:pt x="1782" y="1044"/>
                    </a:lnTo>
                    <a:lnTo>
                      <a:pt x="1707" y="1007"/>
                    </a:lnTo>
                    <a:lnTo>
                      <a:pt x="1631" y="972"/>
                    </a:lnTo>
                    <a:lnTo>
                      <a:pt x="1554" y="939"/>
                    </a:lnTo>
                    <a:close/>
                    <a:moveTo>
                      <a:pt x="2100" y="780"/>
                    </a:moveTo>
                    <a:lnTo>
                      <a:pt x="2009" y="795"/>
                    </a:lnTo>
                    <a:lnTo>
                      <a:pt x="1918" y="816"/>
                    </a:lnTo>
                    <a:lnTo>
                      <a:pt x="1825" y="842"/>
                    </a:lnTo>
                    <a:lnTo>
                      <a:pt x="1853" y="856"/>
                    </a:lnTo>
                    <a:lnTo>
                      <a:pt x="1878" y="869"/>
                    </a:lnTo>
                    <a:lnTo>
                      <a:pt x="1902" y="881"/>
                    </a:lnTo>
                    <a:lnTo>
                      <a:pt x="1925" y="892"/>
                    </a:lnTo>
                    <a:lnTo>
                      <a:pt x="1946" y="903"/>
                    </a:lnTo>
                    <a:lnTo>
                      <a:pt x="1968" y="913"/>
                    </a:lnTo>
                    <a:lnTo>
                      <a:pt x="1989" y="925"/>
                    </a:lnTo>
                    <a:lnTo>
                      <a:pt x="2010" y="937"/>
                    </a:lnTo>
                    <a:lnTo>
                      <a:pt x="2032" y="950"/>
                    </a:lnTo>
                    <a:lnTo>
                      <a:pt x="2057" y="965"/>
                    </a:lnTo>
                    <a:lnTo>
                      <a:pt x="2083" y="981"/>
                    </a:lnTo>
                    <a:lnTo>
                      <a:pt x="2113" y="1000"/>
                    </a:lnTo>
                    <a:lnTo>
                      <a:pt x="2145" y="1021"/>
                    </a:lnTo>
                    <a:lnTo>
                      <a:pt x="2180" y="1044"/>
                    </a:lnTo>
                    <a:lnTo>
                      <a:pt x="2156" y="952"/>
                    </a:lnTo>
                    <a:lnTo>
                      <a:pt x="2130" y="863"/>
                    </a:lnTo>
                    <a:lnTo>
                      <a:pt x="2100" y="780"/>
                    </a:lnTo>
                    <a:close/>
                    <a:moveTo>
                      <a:pt x="1007" y="780"/>
                    </a:moveTo>
                    <a:lnTo>
                      <a:pt x="978" y="863"/>
                    </a:lnTo>
                    <a:lnTo>
                      <a:pt x="951" y="952"/>
                    </a:lnTo>
                    <a:lnTo>
                      <a:pt x="927" y="1044"/>
                    </a:lnTo>
                    <a:lnTo>
                      <a:pt x="962" y="1021"/>
                    </a:lnTo>
                    <a:lnTo>
                      <a:pt x="994" y="1000"/>
                    </a:lnTo>
                    <a:lnTo>
                      <a:pt x="1023" y="981"/>
                    </a:lnTo>
                    <a:lnTo>
                      <a:pt x="1050" y="965"/>
                    </a:lnTo>
                    <a:lnTo>
                      <a:pt x="1075" y="950"/>
                    </a:lnTo>
                    <a:lnTo>
                      <a:pt x="1097" y="937"/>
                    </a:lnTo>
                    <a:lnTo>
                      <a:pt x="1118" y="925"/>
                    </a:lnTo>
                    <a:lnTo>
                      <a:pt x="1140" y="913"/>
                    </a:lnTo>
                    <a:lnTo>
                      <a:pt x="1161" y="903"/>
                    </a:lnTo>
                    <a:lnTo>
                      <a:pt x="1182" y="892"/>
                    </a:lnTo>
                    <a:lnTo>
                      <a:pt x="1205" y="881"/>
                    </a:lnTo>
                    <a:lnTo>
                      <a:pt x="1229" y="869"/>
                    </a:lnTo>
                    <a:lnTo>
                      <a:pt x="1255" y="856"/>
                    </a:lnTo>
                    <a:lnTo>
                      <a:pt x="1283" y="842"/>
                    </a:lnTo>
                    <a:lnTo>
                      <a:pt x="1189" y="816"/>
                    </a:lnTo>
                    <a:lnTo>
                      <a:pt x="1097" y="795"/>
                    </a:lnTo>
                    <a:lnTo>
                      <a:pt x="1007" y="780"/>
                    </a:lnTo>
                    <a:close/>
                    <a:moveTo>
                      <a:pt x="2348" y="756"/>
                    </a:moveTo>
                    <a:lnTo>
                      <a:pt x="2307" y="757"/>
                    </a:lnTo>
                    <a:lnTo>
                      <a:pt x="2336" y="842"/>
                    </a:lnTo>
                    <a:lnTo>
                      <a:pt x="2362" y="932"/>
                    </a:lnTo>
                    <a:lnTo>
                      <a:pt x="2385" y="1025"/>
                    </a:lnTo>
                    <a:lnTo>
                      <a:pt x="2405" y="1121"/>
                    </a:lnTo>
                    <a:lnTo>
                      <a:pt x="2422" y="1220"/>
                    </a:lnTo>
                    <a:lnTo>
                      <a:pt x="2518" y="1301"/>
                    </a:lnTo>
                    <a:lnTo>
                      <a:pt x="2608" y="1383"/>
                    </a:lnTo>
                    <a:lnTo>
                      <a:pt x="2690" y="1468"/>
                    </a:lnTo>
                    <a:lnTo>
                      <a:pt x="2766" y="1552"/>
                    </a:lnTo>
                    <a:lnTo>
                      <a:pt x="2799" y="1496"/>
                    </a:lnTo>
                    <a:lnTo>
                      <a:pt x="2828" y="1442"/>
                    </a:lnTo>
                    <a:lnTo>
                      <a:pt x="2853" y="1387"/>
                    </a:lnTo>
                    <a:lnTo>
                      <a:pt x="2872" y="1334"/>
                    </a:lnTo>
                    <a:lnTo>
                      <a:pt x="2888" y="1282"/>
                    </a:lnTo>
                    <a:lnTo>
                      <a:pt x="2899" y="1231"/>
                    </a:lnTo>
                    <a:lnTo>
                      <a:pt x="2906" y="1182"/>
                    </a:lnTo>
                    <a:lnTo>
                      <a:pt x="2907" y="1135"/>
                    </a:lnTo>
                    <a:lnTo>
                      <a:pt x="2904" y="1089"/>
                    </a:lnTo>
                    <a:lnTo>
                      <a:pt x="2895" y="1046"/>
                    </a:lnTo>
                    <a:lnTo>
                      <a:pt x="2882" y="1004"/>
                    </a:lnTo>
                    <a:lnTo>
                      <a:pt x="2863" y="966"/>
                    </a:lnTo>
                    <a:lnTo>
                      <a:pt x="2840" y="932"/>
                    </a:lnTo>
                    <a:lnTo>
                      <a:pt x="2815" y="903"/>
                    </a:lnTo>
                    <a:lnTo>
                      <a:pt x="2786" y="876"/>
                    </a:lnTo>
                    <a:lnTo>
                      <a:pt x="2754" y="853"/>
                    </a:lnTo>
                    <a:lnTo>
                      <a:pt x="2719" y="832"/>
                    </a:lnTo>
                    <a:lnTo>
                      <a:pt x="2682" y="814"/>
                    </a:lnTo>
                    <a:lnTo>
                      <a:pt x="2643" y="800"/>
                    </a:lnTo>
                    <a:lnTo>
                      <a:pt x="2602" y="787"/>
                    </a:lnTo>
                    <a:lnTo>
                      <a:pt x="2562" y="777"/>
                    </a:lnTo>
                    <a:lnTo>
                      <a:pt x="2519" y="769"/>
                    </a:lnTo>
                    <a:lnTo>
                      <a:pt x="2476" y="763"/>
                    </a:lnTo>
                    <a:lnTo>
                      <a:pt x="2434" y="759"/>
                    </a:lnTo>
                    <a:lnTo>
                      <a:pt x="2391" y="757"/>
                    </a:lnTo>
                    <a:lnTo>
                      <a:pt x="2348" y="756"/>
                    </a:lnTo>
                    <a:close/>
                    <a:moveTo>
                      <a:pt x="759" y="756"/>
                    </a:moveTo>
                    <a:lnTo>
                      <a:pt x="716" y="757"/>
                    </a:lnTo>
                    <a:lnTo>
                      <a:pt x="674" y="759"/>
                    </a:lnTo>
                    <a:lnTo>
                      <a:pt x="631" y="763"/>
                    </a:lnTo>
                    <a:lnTo>
                      <a:pt x="588" y="769"/>
                    </a:lnTo>
                    <a:lnTo>
                      <a:pt x="546" y="777"/>
                    </a:lnTo>
                    <a:lnTo>
                      <a:pt x="504" y="787"/>
                    </a:lnTo>
                    <a:lnTo>
                      <a:pt x="464" y="800"/>
                    </a:lnTo>
                    <a:lnTo>
                      <a:pt x="425" y="814"/>
                    </a:lnTo>
                    <a:lnTo>
                      <a:pt x="389" y="832"/>
                    </a:lnTo>
                    <a:lnTo>
                      <a:pt x="353" y="853"/>
                    </a:lnTo>
                    <a:lnTo>
                      <a:pt x="322" y="876"/>
                    </a:lnTo>
                    <a:lnTo>
                      <a:pt x="293" y="903"/>
                    </a:lnTo>
                    <a:lnTo>
                      <a:pt x="267" y="932"/>
                    </a:lnTo>
                    <a:lnTo>
                      <a:pt x="245" y="966"/>
                    </a:lnTo>
                    <a:lnTo>
                      <a:pt x="226" y="1004"/>
                    </a:lnTo>
                    <a:lnTo>
                      <a:pt x="212" y="1046"/>
                    </a:lnTo>
                    <a:lnTo>
                      <a:pt x="203" y="1089"/>
                    </a:lnTo>
                    <a:lnTo>
                      <a:pt x="200" y="1135"/>
                    </a:lnTo>
                    <a:lnTo>
                      <a:pt x="202" y="1182"/>
                    </a:lnTo>
                    <a:lnTo>
                      <a:pt x="208" y="1231"/>
                    </a:lnTo>
                    <a:lnTo>
                      <a:pt x="219" y="1282"/>
                    </a:lnTo>
                    <a:lnTo>
                      <a:pt x="235" y="1334"/>
                    </a:lnTo>
                    <a:lnTo>
                      <a:pt x="255" y="1387"/>
                    </a:lnTo>
                    <a:lnTo>
                      <a:pt x="279" y="1442"/>
                    </a:lnTo>
                    <a:lnTo>
                      <a:pt x="308" y="1496"/>
                    </a:lnTo>
                    <a:lnTo>
                      <a:pt x="341" y="1552"/>
                    </a:lnTo>
                    <a:lnTo>
                      <a:pt x="417" y="1468"/>
                    </a:lnTo>
                    <a:lnTo>
                      <a:pt x="500" y="1383"/>
                    </a:lnTo>
                    <a:lnTo>
                      <a:pt x="589" y="1301"/>
                    </a:lnTo>
                    <a:lnTo>
                      <a:pt x="685" y="1220"/>
                    </a:lnTo>
                    <a:lnTo>
                      <a:pt x="702" y="1121"/>
                    </a:lnTo>
                    <a:lnTo>
                      <a:pt x="722" y="1025"/>
                    </a:lnTo>
                    <a:lnTo>
                      <a:pt x="745" y="932"/>
                    </a:lnTo>
                    <a:lnTo>
                      <a:pt x="771" y="842"/>
                    </a:lnTo>
                    <a:lnTo>
                      <a:pt x="799" y="757"/>
                    </a:lnTo>
                    <a:lnTo>
                      <a:pt x="759" y="756"/>
                    </a:lnTo>
                    <a:close/>
                    <a:moveTo>
                      <a:pt x="1554" y="201"/>
                    </a:moveTo>
                    <a:lnTo>
                      <a:pt x="1506" y="206"/>
                    </a:lnTo>
                    <a:lnTo>
                      <a:pt x="1460" y="216"/>
                    </a:lnTo>
                    <a:lnTo>
                      <a:pt x="1414" y="234"/>
                    </a:lnTo>
                    <a:lnTo>
                      <a:pt x="1369" y="259"/>
                    </a:lnTo>
                    <a:lnTo>
                      <a:pt x="1326" y="289"/>
                    </a:lnTo>
                    <a:lnTo>
                      <a:pt x="1284" y="326"/>
                    </a:lnTo>
                    <a:lnTo>
                      <a:pt x="1242" y="369"/>
                    </a:lnTo>
                    <a:lnTo>
                      <a:pt x="1203" y="417"/>
                    </a:lnTo>
                    <a:lnTo>
                      <a:pt x="1165" y="469"/>
                    </a:lnTo>
                    <a:lnTo>
                      <a:pt x="1128" y="526"/>
                    </a:lnTo>
                    <a:lnTo>
                      <a:pt x="1093" y="588"/>
                    </a:lnTo>
                    <a:lnTo>
                      <a:pt x="1184" y="607"/>
                    </a:lnTo>
                    <a:lnTo>
                      <a:pt x="1275" y="629"/>
                    </a:lnTo>
                    <a:lnTo>
                      <a:pt x="1367" y="657"/>
                    </a:lnTo>
                    <a:lnTo>
                      <a:pt x="1460" y="688"/>
                    </a:lnTo>
                    <a:lnTo>
                      <a:pt x="1554" y="722"/>
                    </a:lnTo>
                    <a:lnTo>
                      <a:pt x="1647" y="688"/>
                    </a:lnTo>
                    <a:lnTo>
                      <a:pt x="1741" y="657"/>
                    </a:lnTo>
                    <a:lnTo>
                      <a:pt x="1832" y="629"/>
                    </a:lnTo>
                    <a:lnTo>
                      <a:pt x="1924" y="607"/>
                    </a:lnTo>
                    <a:lnTo>
                      <a:pt x="2014" y="588"/>
                    </a:lnTo>
                    <a:lnTo>
                      <a:pt x="1979" y="526"/>
                    </a:lnTo>
                    <a:lnTo>
                      <a:pt x="1943" y="469"/>
                    </a:lnTo>
                    <a:lnTo>
                      <a:pt x="1904" y="417"/>
                    </a:lnTo>
                    <a:lnTo>
                      <a:pt x="1865" y="369"/>
                    </a:lnTo>
                    <a:lnTo>
                      <a:pt x="1824" y="326"/>
                    </a:lnTo>
                    <a:lnTo>
                      <a:pt x="1781" y="289"/>
                    </a:lnTo>
                    <a:lnTo>
                      <a:pt x="1737" y="259"/>
                    </a:lnTo>
                    <a:lnTo>
                      <a:pt x="1693" y="234"/>
                    </a:lnTo>
                    <a:lnTo>
                      <a:pt x="1647" y="216"/>
                    </a:lnTo>
                    <a:lnTo>
                      <a:pt x="1601" y="206"/>
                    </a:lnTo>
                    <a:lnTo>
                      <a:pt x="1554" y="201"/>
                    </a:lnTo>
                    <a:close/>
                    <a:moveTo>
                      <a:pt x="1554" y="0"/>
                    </a:moveTo>
                    <a:lnTo>
                      <a:pt x="1610" y="3"/>
                    </a:lnTo>
                    <a:lnTo>
                      <a:pt x="1667" y="14"/>
                    </a:lnTo>
                    <a:lnTo>
                      <a:pt x="1722" y="29"/>
                    </a:lnTo>
                    <a:lnTo>
                      <a:pt x="1775" y="51"/>
                    </a:lnTo>
                    <a:lnTo>
                      <a:pt x="1828" y="79"/>
                    </a:lnTo>
                    <a:lnTo>
                      <a:pt x="1879" y="113"/>
                    </a:lnTo>
                    <a:lnTo>
                      <a:pt x="1928" y="152"/>
                    </a:lnTo>
                    <a:lnTo>
                      <a:pt x="1976" y="196"/>
                    </a:lnTo>
                    <a:lnTo>
                      <a:pt x="2022" y="245"/>
                    </a:lnTo>
                    <a:lnTo>
                      <a:pt x="2067" y="300"/>
                    </a:lnTo>
                    <a:lnTo>
                      <a:pt x="2109" y="358"/>
                    </a:lnTo>
                    <a:lnTo>
                      <a:pt x="2150" y="422"/>
                    </a:lnTo>
                    <a:lnTo>
                      <a:pt x="2189" y="489"/>
                    </a:lnTo>
                    <a:lnTo>
                      <a:pt x="2224" y="560"/>
                    </a:lnTo>
                    <a:lnTo>
                      <a:pt x="2301" y="555"/>
                    </a:lnTo>
                    <a:lnTo>
                      <a:pt x="2373" y="555"/>
                    </a:lnTo>
                    <a:lnTo>
                      <a:pt x="2442" y="557"/>
                    </a:lnTo>
                    <a:lnTo>
                      <a:pt x="2506" y="564"/>
                    </a:lnTo>
                    <a:lnTo>
                      <a:pt x="2566" y="572"/>
                    </a:lnTo>
                    <a:lnTo>
                      <a:pt x="2622" y="584"/>
                    </a:lnTo>
                    <a:lnTo>
                      <a:pt x="2674" y="597"/>
                    </a:lnTo>
                    <a:lnTo>
                      <a:pt x="2723" y="614"/>
                    </a:lnTo>
                    <a:lnTo>
                      <a:pt x="2769" y="632"/>
                    </a:lnTo>
                    <a:lnTo>
                      <a:pt x="2811" y="652"/>
                    </a:lnTo>
                    <a:lnTo>
                      <a:pt x="2849" y="674"/>
                    </a:lnTo>
                    <a:lnTo>
                      <a:pt x="2886" y="698"/>
                    </a:lnTo>
                    <a:lnTo>
                      <a:pt x="2918" y="723"/>
                    </a:lnTo>
                    <a:lnTo>
                      <a:pt x="2947" y="750"/>
                    </a:lnTo>
                    <a:lnTo>
                      <a:pt x="2973" y="778"/>
                    </a:lnTo>
                    <a:lnTo>
                      <a:pt x="2997" y="806"/>
                    </a:lnTo>
                    <a:lnTo>
                      <a:pt x="3018" y="835"/>
                    </a:lnTo>
                    <a:lnTo>
                      <a:pt x="3037" y="864"/>
                    </a:lnTo>
                    <a:lnTo>
                      <a:pt x="3061" y="912"/>
                    </a:lnTo>
                    <a:lnTo>
                      <a:pt x="3081" y="961"/>
                    </a:lnTo>
                    <a:lnTo>
                      <a:pt x="3094" y="1014"/>
                    </a:lnTo>
                    <a:lnTo>
                      <a:pt x="3103" y="1067"/>
                    </a:lnTo>
                    <a:lnTo>
                      <a:pt x="3107" y="1121"/>
                    </a:lnTo>
                    <a:lnTo>
                      <a:pt x="3106" y="1178"/>
                    </a:lnTo>
                    <a:lnTo>
                      <a:pt x="3101" y="1235"/>
                    </a:lnTo>
                    <a:lnTo>
                      <a:pt x="3090" y="1293"/>
                    </a:lnTo>
                    <a:lnTo>
                      <a:pt x="3076" y="1352"/>
                    </a:lnTo>
                    <a:lnTo>
                      <a:pt x="3056" y="1412"/>
                    </a:lnTo>
                    <a:lnTo>
                      <a:pt x="3032" y="1474"/>
                    </a:lnTo>
                    <a:lnTo>
                      <a:pt x="3004" y="1536"/>
                    </a:lnTo>
                    <a:lnTo>
                      <a:pt x="2971" y="1597"/>
                    </a:lnTo>
                    <a:lnTo>
                      <a:pt x="2935" y="1660"/>
                    </a:lnTo>
                    <a:lnTo>
                      <a:pt x="2895" y="1723"/>
                    </a:lnTo>
                    <a:lnTo>
                      <a:pt x="2935" y="1785"/>
                    </a:lnTo>
                    <a:lnTo>
                      <a:pt x="2971" y="1848"/>
                    </a:lnTo>
                    <a:lnTo>
                      <a:pt x="3004" y="1909"/>
                    </a:lnTo>
                    <a:lnTo>
                      <a:pt x="3032" y="1971"/>
                    </a:lnTo>
                    <a:lnTo>
                      <a:pt x="3056" y="2033"/>
                    </a:lnTo>
                    <a:lnTo>
                      <a:pt x="3076" y="2093"/>
                    </a:lnTo>
                    <a:lnTo>
                      <a:pt x="3090" y="2152"/>
                    </a:lnTo>
                    <a:lnTo>
                      <a:pt x="3101" y="2210"/>
                    </a:lnTo>
                    <a:lnTo>
                      <a:pt x="3106" y="2267"/>
                    </a:lnTo>
                    <a:lnTo>
                      <a:pt x="3107" y="2324"/>
                    </a:lnTo>
                    <a:lnTo>
                      <a:pt x="3103" y="2378"/>
                    </a:lnTo>
                    <a:lnTo>
                      <a:pt x="3094" y="2431"/>
                    </a:lnTo>
                    <a:lnTo>
                      <a:pt x="3081" y="2484"/>
                    </a:lnTo>
                    <a:lnTo>
                      <a:pt x="3061" y="2533"/>
                    </a:lnTo>
                    <a:lnTo>
                      <a:pt x="3037" y="2581"/>
                    </a:lnTo>
                    <a:lnTo>
                      <a:pt x="3018" y="2610"/>
                    </a:lnTo>
                    <a:lnTo>
                      <a:pt x="2997" y="2639"/>
                    </a:lnTo>
                    <a:lnTo>
                      <a:pt x="2973" y="2667"/>
                    </a:lnTo>
                    <a:lnTo>
                      <a:pt x="2947" y="2695"/>
                    </a:lnTo>
                    <a:lnTo>
                      <a:pt x="2918" y="2722"/>
                    </a:lnTo>
                    <a:lnTo>
                      <a:pt x="2885" y="2747"/>
                    </a:lnTo>
                    <a:lnTo>
                      <a:pt x="2849" y="2771"/>
                    </a:lnTo>
                    <a:lnTo>
                      <a:pt x="2811" y="2793"/>
                    </a:lnTo>
                    <a:lnTo>
                      <a:pt x="2769" y="2813"/>
                    </a:lnTo>
                    <a:lnTo>
                      <a:pt x="2723" y="2831"/>
                    </a:lnTo>
                    <a:lnTo>
                      <a:pt x="2674" y="2848"/>
                    </a:lnTo>
                    <a:lnTo>
                      <a:pt x="2622" y="2861"/>
                    </a:lnTo>
                    <a:lnTo>
                      <a:pt x="2566" y="2873"/>
                    </a:lnTo>
                    <a:lnTo>
                      <a:pt x="2506" y="2881"/>
                    </a:lnTo>
                    <a:lnTo>
                      <a:pt x="2442" y="2888"/>
                    </a:lnTo>
                    <a:lnTo>
                      <a:pt x="2373" y="2890"/>
                    </a:lnTo>
                    <a:lnTo>
                      <a:pt x="2301" y="2890"/>
                    </a:lnTo>
                    <a:lnTo>
                      <a:pt x="2224" y="2885"/>
                    </a:lnTo>
                    <a:lnTo>
                      <a:pt x="2189" y="2956"/>
                    </a:lnTo>
                    <a:lnTo>
                      <a:pt x="2150" y="3023"/>
                    </a:lnTo>
                    <a:lnTo>
                      <a:pt x="2109" y="3087"/>
                    </a:lnTo>
                    <a:lnTo>
                      <a:pt x="2067" y="3145"/>
                    </a:lnTo>
                    <a:lnTo>
                      <a:pt x="2022" y="3200"/>
                    </a:lnTo>
                    <a:lnTo>
                      <a:pt x="1976" y="3249"/>
                    </a:lnTo>
                    <a:lnTo>
                      <a:pt x="1928" y="3293"/>
                    </a:lnTo>
                    <a:lnTo>
                      <a:pt x="1879" y="3332"/>
                    </a:lnTo>
                    <a:lnTo>
                      <a:pt x="1828" y="3366"/>
                    </a:lnTo>
                    <a:lnTo>
                      <a:pt x="1775" y="3394"/>
                    </a:lnTo>
                    <a:lnTo>
                      <a:pt x="1722" y="3416"/>
                    </a:lnTo>
                    <a:lnTo>
                      <a:pt x="1667" y="3431"/>
                    </a:lnTo>
                    <a:lnTo>
                      <a:pt x="1610" y="3442"/>
                    </a:lnTo>
                    <a:lnTo>
                      <a:pt x="1554" y="3445"/>
                    </a:lnTo>
                    <a:lnTo>
                      <a:pt x="1497" y="3442"/>
                    </a:lnTo>
                    <a:lnTo>
                      <a:pt x="1440" y="3431"/>
                    </a:lnTo>
                    <a:lnTo>
                      <a:pt x="1385" y="3416"/>
                    </a:lnTo>
                    <a:lnTo>
                      <a:pt x="1332" y="3394"/>
                    </a:lnTo>
                    <a:lnTo>
                      <a:pt x="1280" y="3366"/>
                    </a:lnTo>
                    <a:lnTo>
                      <a:pt x="1229" y="3332"/>
                    </a:lnTo>
                    <a:lnTo>
                      <a:pt x="1179" y="3293"/>
                    </a:lnTo>
                    <a:lnTo>
                      <a:pt x="1131" y="3249"/>
                    </a:lnTo>
                    <a:lnTo>
                      <a:pt x="1085" y="3200"/>
                    </a:lnTo>
                    <a:lnTo>
                      <a:pt x="1040" y="3145"/>
                    </a:lnTo>
                    <a:lnTo>
                      <a:pt x="998" y="3087"/>
                    </a:lnTo>
                    <a:lnTo>
                      <a:pt x="958" y="3023"/>
                    </a:lnTo>
                    <a:lnTo>
                      <a:pt x="919" y="2956"/>
                    </a:lnTo>
                    <a:lnTo>
                      <a:pt x="883" y="2885"/>
                    </a:lnTo>
                    <a:lnTo>
                      <a:pt x="806" y="2890"/>
                    </a:lnTo>
                    <a:lnTo>
                      <a:pt x="734" y="2890"/>
                    </a:lnTo>
                    <a:lnTo>
                      <a:pt x="666" y="2888"/>
                    </a:lnTo>
                    <a:lnTo>
                      <a:pt x="601" y="2881"/>
                    </a:lnTo>
                    <a:lnTo>
                      <a:pt x="541" y="2873"/>
                    </a:lnTo>
                    <a:lnTo>
                      <a:pt x="485" y="2861"/>
                    </a:lnTo>
                    <a:lnTo>
                      <a:pt x="433" y="2848"/>
                    </a:lnTo>
                    <a:lnTo>
                      <a:pt x="384" y="2831"/>
                    </a:lnTo>
                    <a:lnTo>
                      <a:pt x="338" y="2813"/>
                    </a:lnTo>
                    <a:lnTo>
                      <a:pt x="296" y="2793"/>
                    </a:lnTo>
                    <a:lnTo>
                      <a:pt x="257" y="2771"/>
                    </a:lnTo>
                    <a:lnTo>
                      <a:pt x="222" y="2747"/>
                    </a:lnTo>
                    <a:lnTo>
                      <a:pt x="190" y="2722"/>
                    </a:lnTo>
                    <a:lnTo>
                      <a:pt x="159" y="2695"/>
                    </a:lnTo>
                    <a:lnTo>
                      <a:pt x="133" y="2667"/>
                    </a:lnTo>
                    <a:lnTo>
                      <a:pt x="109" y="2639"/>
                    </a:lnTo>
                    <a:lnTo>
                      <a:pt x="89" y="2610"/>
                    </a:lnTo>
                    <a:lnTo>
                      <a:pt x="70" y="2581"/>
                    </a:lnTo>
                    <a:lnTo>
                      <a:pt x="46" y="2533"/>
                    </a:lnTo>
                    <a:lnTo>
                      <a:pt x="27" y="2484"/>
                    </a:lnTo>
                    <a:lnTo>
                      <a:pt x="13" y="2431"/>
                    </a:lnTo>
                    <a:lnTo>
                      <a:pt x="4" y="2378"/>
                    </a:lnTo>
                    <a:lnTo>
                      <a:pt x="0" y="2324"/>
                    </a:lnTo>
                    <a:lnTo>
                      <a:pt x="1" y="2267"/>
                    </a:lnTo>
                    <a:lnTo>
                      <a:pt x="6" y="2210"/>
                    </a:lnTo>
                    <a:lnTo>
                      <a:pt x="17" y="2152"/>
                    </a:lnTo>
                    <a:lnTo>
                      <a:pt x="32" y="2093"/>
                    </a:lnTo>
                    <a:lnTo>
                      <a:pt x="51" y="2033"/>
                    </a:lnTo>
                    <a:lnTo>
                      <a:pt x="75" y="1971"/>
                    </a:lnTo>
                    <a:lnTo>
                      <a:pt x="103" y="1909"/>
                    </a:lnTo>
                    <a:lnTo>
                      <a:pt x="135" y="1848"/>
                    </a:lnTo>
                    <a:lnTo>
                      <a:pt x="172" y="1785"/>
                    </a:lnTo>
                    <a:lnTo>
                      <a:pt x="213" y="1723"/>
                    </a:lnTo>
                    <a:lnTo>
                      <a:pt x="172" y="1660"/>
                    </a:lnTo>
                    <a:lnTo>
                      <a:pt x="135" y="1597"/>
                    </a:lnTo>
                    <a:lnTo>
                      <a:pt x="103" y="1536"/>
                    </a:lnTo>
                    <a:lnTo>
                      <a:pt x="75" y="1474"/>
                    </a:lnTo>
                    <a:lnTo>
                      <a:pt x="51" y="1412"/>
                    </a:lnTo>
                    <a:lnTo>
                      <a:pt x="32" y="1352"/>
                    </a:lnTo>
                    <a:lnTo>
                      <a:pt x="17" y="1293"/>
                    </a:lnTo>
                    <a:lnTo>
                      <a:pt x="6" y="1235"/>
                    </a:lnTo>
                    <a:lnTo>
                      <a:pt x="1" y="1178"/>
                    </a:lnTo>
                    <a:lnTo>
                      <a:pt x="0" y="1121"/>
                    </a:lnTo>
                    <a:lnTo>
                      <a:pt x="4" y="1067"/>
                    </a:lnTo>
                    <a:lnTo>
                      <a:pt x="13" y="1014"/>
                    </a:lnTo>
                    <a:lnTo>
                      <a:pt x="27" y="961"/>
                    </a:lnTo>
                    <a:lnTo>
                      <a:pt x="46" y="912"/>
                    </a:lnTo>
                    <a:lnTo>
                      <a:pt x="70" y="864"/>
                    </a:lnTo>
                    <a:lnTo>
                      <a:pt x="89" y="835"/>
                    </a:lnTo>
                    <a:lnTo>
                      <a:pt x="109" y="806"/>
                    </a:lnTo>
                    <a:lnTo>
                      <a:pt x="133" y="778"/>
                    </a:lnTo>
                    <a:lnTo>
                      <a:pt x="159" y="750"/>
                    </a:lnTo>
                    <a:lnTo>
                      <a:pt x="189" y="723"/>
                    </a:lnTo>
                    <a:lnTo>
                      <a:pt x="221" y="698"/>
                    </a:lnTo>
                    <a:lnTo>
                      <a:pt x="256" y="674"/>
                    </a:lnTo>
                    <a:lnTo>
                      <a:pt x="296" y="652"/>
                    </a:lnTo>
                    <a:lnTo>
                      <a:pt x="338" y="632"/>
                    </a:lnTo>
                    <a:lnTo>
                      <a:pt x="382" y="614"/>
                    </a:lnTo>
                    <a:lnTo>
                      <a:pt x="431" y="597"/>
                    </a:lnTo>
                    <a:lnTo>
                      <a:pt x="485" y="584"/>
                    </a:lnTo>
                    <a:lnTo>
                      <a:pt x="541" y="572"/>
                    </a:lnTo>
                    <a:lnTo>
                      <a:pt x="601" y="564"/>
                    </a:lnTo>
                    <a:lnTo>
                      <a:pt x="665" y="557"/>
                    </a:lnTo>
                    <a:lnTo>
                      <a:pt x="734" y="555"/>
                    </a:lnTo>
                    <a:lnTo>
                      <a:pt x="806" y="555"/>
                    </a:lnTo>
                    <a:lnTo>
                      <a:pt x="883" y="560"/>
                    </a:lnTo>
                    <a:lnTo>
                      <a:pt x="919" y="489"/>
                    </a:lnTo>
                    <a:lnTo>
                      <a:pt x="958" y="422"/>
                    </a:lnTo>
                    <a:lnTo>
                      <a:pt x="998" y="358"/>
                    </a:lnTo>
                    <a:lnTo>
                      <a:pt x="1040" y="300"/>
                    </a:lnTo>
                    <a:lnTo>
                      <a:pt x="1085" y="245"/>
                    </a:lnTo>
                    <a:lnTo>
                      <a:pt x="1131" y="196"/>
                    </a:lnTo>
                    <a:lnTo>
                      <a:pt x="1179" y="152"/>
                    </a:lnTo>
                    <a:lnTo>
                      <a:pt x="1229" y="113"/>
                    </a:lnTo>
                    <a:lnTo>
                      <a:pt x="1280" y="79"/>
                    </a:lnTo>
                    <a:lnTo>
                      <a:pt x="1332" y="51"/>
                    </a:lnTo>
                    <a:lnTo>
                      <a:pt x="1385" y="29"/>
                    </a:lnTo>
                    <a:lnTo>
                      <a:pt x="1440" y="14"/>
                    </a:lnTo>
                    <a:lnTo>
                      <a:pt x="1497" y="3"/>
                    </a:lnTo>
                    <a:lnTo>
                      <a:pt x="15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B8E9CE-1A23-E341-481B-378A77D946E3}"/>
                </a:ext>
              </a:extLst>
            </p:cNvPr>
            <p:cNvSpPr txBox="1"/>
            <p:nvPr/>
          </p:nvSpPr>
          <p:spPr>
            <a:xfrm>
              <a:off x="1884577" y="2365998"/>
              <a:ext cx="3083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تعیین وقت و دعوت به حضور و انجام مشاوره اولیه در مکان معاونت اجتماعی </a:t>
              </a:r>
            </a:p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(مدت زمان مصاحبه اولیه 60 دقیقه می باشد.)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3BCBD2A-8EDD-951C-361E-631E636B3E6D}"/>
              </a:ext>
            </a:extLst>
          </p:cNvPr>
          <p:cNvGrpSpPr/>
          <p:nvPr/>
        </p:nvGrpSpPr>
        <p:grpSpPr>
          <a:xfrm>
            <a:off x="1641703" y="3090849"/>
            <a:ext cx="4247284" cy="822290"/>
            <a:chOff x="1641703" y="3090849"/>
            <a:chExt cx="4247284" cy="822290"/>
          </a:xfrm>
        </p:grpSpPr>
        <p:sp>
          <p:nvSpPr>
            <p:cNvPr id="54" name="Rounded Rectangle 8">
              <a:extLst>
                <a:ext uri="{FF2B5EF4-FFF2-40B4-BE49-F238E27FC236}">
                  <a16:creationId xmlns:a16="http://schemas.microsoft.com/office/drawing/2014/main" id="{BF9D44D8-E7BE-4896-1B61-3A90FE4B1926}"/>
                </a:ext>
              </a:extLst>
            </p:cNvPr>
            <p:cNvSpPr/>
            <p:nvPr/>
          </p:nvSpPr>
          <p:spPr>
            <a:xfrm>
              <a:off x="1641703" y="3090849"/>
              <a:ext cx="4247284" cy="81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2E0FDE9-0930-6070-120B-AA2DEEAFAA3B}"/>
                </a:ext>
              </a:extLst>
            </p:cNvPr>
            <p:cNvGrpSpPr/>
            <p:nvPr/>
          </p:nvGrpSpPr>
          <p:grpSpPr>
            <a:xfrm>
              <a:off x="5118611" y="3278730"/>
              <a:ext cx="438982" cy="434240"/>
              <a:chOff x="-25400" y="485776"/>
              <a:chExt cx="1763713" cy="1744663"/>
            </a:xfrm>
            <a:solidFill>
              <a:schemeClr val="bg1"/>
            </a:solidFill>
          </p:grpSpPr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896F11A-6104-1CAD-A056-CDA4B1CD4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5400" y="485776"/>
                <a:ext cx="1044575" cy="1044575"/>
              </a:xfrm>
              <a:custGeom>
                <a:avLst/>
                <a:gdLst>
                  <a:gd name="T0" fmla="*/ 865 w 1975"/>
                  <a:gd name="T1" fmla="*/ 651 h 1975"/>
                  <a:gd name="T2" fmla="*/ 728 w 1975"/>
                  <a:gd name="T3" fmla="*/ 745 h 1975"/>
                  <a:gd name="T4" fmla="*/ 649 w 1975"/>
                  <a:gd name="T5" fmla="*/ 893 h 1975"/>
                  <a:gd name="T6" fmla="*/ 649 w 1975"/>
                  <a:gd name="T7" fmla="*/ 1066 h 1975"/>
                  <a:gd name="T8" fmla="*/ 728 w 1975"/>
                  <a:gd name="T9" fmla="*/ 1213 h 1975"/>
                  <a:gd name="T10" fmla="*/ 865 w 1975"/>
                  <a:gd name="T11" fmla="*/ 1308 h 1975"/>
                  <a:gd name="T12" fmla="*/ 1036 w 1975"/>
                  <a:gd name="T13" fmla="*/ 1329 h 1975"/>
                  <a:gd name="T14" fmla="*/ 1193 w 1975"/>
                  <a:gd name="T15" fmla="*/ 1269 h 1975"/>
                  <a:gd name="T16" fmla="*/ 1303 w 1975"/>
                  <a:gd name="T17" fmla="*/ 1145 h 1975"/>
                  <a:gd name="T18" fmla="*/ 1344 w 1975"/>
                  <a:gd name="T19" fmla="*/ 980 h 1975"/>
                  <a:gd name="T20" fmla="*/ 1303 w 1975"/>
                  <a:gd name="T21" fmla="*/ 814 h 1975"/>
                  <a:gd name="T22" fmla="*/ 1193 w 1975"/>
                  <a:gd name="T23" fmla="*/ 690 h 1975"/>
                  <a:gd name="T24" fmla="*/ 1036 w 1975"/>
                  <a:gd name="T25" fmla="*/ 629 h 1975"/>
                  <a:gd name="T26" fmla="*/ 1120 w 1975"/>
                  <a:gd name="T27" fmla="*/ 3 h 1975"/>
                  <a:gd name="T28" fmla="*/ 1183 w 1975"/>
                  <a:gd name="T29" fmla="*/ 59 h 1975"/>
                  <a:gd name="T30" fmla="*/ 1303 w 1975"/>
                  <a:gd name="T31" fmla="*/ 237 h 1975"/>
                  <a:gd name="T32" fmla="*/ 1510 w 1975"/>
                  <a:gd name="T33" fmla="*/ 199 h 1975"/>
                  <a:gd name="T34" fmla="*/ 1582 w 1975"/>
                  <a:gd name="T35" fmla="*/ 196 h 1975"/>
                  <a:gd name="T36" fmla="*/ 1778 w 1975"/>
                  <a:gd name="T37" fmla="*/ 385 h 1975"/>
                  <a:gd name="T38" fmla="*/ 1783 w 1975"/>
                  <a:gd name="T39" fmla="*/ 468 h 1975"/>
                  <a:gd name="T40" fmla="*/ 1749 w 1975"/>
                  <a:gd name="T41" fmla="*/ 707 h 1975"/>
                  <a:gd name="T42" fmla="*/ 1936 w 1975"/>
                  <a:gd name="T43" fmla="*/ 802 h 1975"/>
                  <a:gd name="T44" fmla="*/ 1975 w 1975"/>
                  <a:gd name="T45" fmla="*/ 876 h 1975"/>
                  <a:gd name="T46" fmla="*/ 1952 w 1975"/>
                  <a:gd name="T47" fmla="*/ 1150 h 1975"/>
                  <a:gd name="T48" fmla="*/ 1768 w 1975"/>
                  <a:gd name="T49" fmla="*/ 1194 h 1975"/>
                  <a:gd name="T50" fmla="*/ 1772 w 1975"/>
                  <a:gd name="T51" fmla="*/ 1487 h 1975"/>
                  <a:gd name="T52" fmla="*/ 1790 w 1975"/>
                  <a:gd name="T53" fmla="*/ 1558 h 1975"/>
                  <a:gd name="T54" fmla="*/ 1613 w 1975"/>
                  <a:gd name="T55" fmla="*/ 1758 h 1975"/>
                  <a:gd name="T56" fmla="*/ 1533 w 1975"/>
                  <a:gd name="T57" fmla="*/ 1783 h 1975"/>
                  <a:gd name="T58" fmla="*/ 1325 w 1975"/>
                  <a:gd name="T59" fmla="*/ 1712 h 1975"/>
                  <a:gd name="T60" fmla="*/ 1175 w 1975"/>
                  <a:gd name="T61" fmla="*/ 1916 h 1975"/>
                  <a:gd name="T62" fmla="*/ 1112 w 1975"/>
                  <a:gd name="T63" fmla="*/ 1972 h 1975"/>
                  <a:gd name="T64" fmla="*/ 834 w 1975"/>
                  <a:gd name="T65" fmla="*/ 1964 h 1975"/>
                  <a:gd name="T66" fmla="*/ 787 w 1975"/>
                  <a:gd name="T67" fmla="*/ 1895 h 1975"/>
                  <a:gd name="T68" fmla="*/ 591 w 1975"/>
                  <a:gd name="T69" fmla="*/ 1678 h 1975"/>
                  <a:gd name="T70" fmla="*/ 429 w 1975"/>
                  <a:gd name="T71" fmla="*/ 1784 h 1975"/>
                  <a:gd name="T72" fmla="*/ 362 w 1975"/>
                  <a:gd name="T73" fmla="*/ 1758 h 1975"/>
                  <a:gd name="T74" fmla="*/ 185 w 1975"/>
                  <a:gd name="T75" fmla="*/ 1548 h 1975"/>
                  <a:gd name="T76" fmla="*/ 291 w 1975"/>
                  <a:gd name="T77" fmla="*/ 1376 h 1975"/>
                  <a:gd name="T78" fmla="*/ 80 w 1975"/>
                  <a:gd name="T79" fmla="*/ 1188 h 1975"/>
                  <a:gd name="T80" fmla="*/ 10 w 1975"/>
                  <a:gd name="T81" fmla="*/ 1140 h 1975"/>
                  <a:gd name="T82" fmla="*/ 3 w 1975"/>
                  <a:gd name="T83" fmla="*/ 863 h 1975"/>
                  <a:gd name="T84" fmla="*/ 59 w 1975"/>
                  <a:gd name="T85" fmla="*/ 800 h 1975"/>
                  <a:gd name="T86" fmla="*/ 256 w 1975"/>
                  <a:gd name="T87" fmla="*/ 653 h 1975"/>
                  <a:gd name="T88" fmla="*/ 187 w 1975"/>
                  <a:gd name="T89" fmla="*/ 454 h 1975"/>
                  <a:gd name="T90" fmla="*/ 198 w 1975"/>
                  <a:gd name="T91" fmla="*/ 383 h 1975"/>
                  <a:gd name="T92" fmla="*/ 399 w 1975"/>
                  <a:gd name="T93" fmla="*/ 194 h 1975"/>
                  <a:gd name="T94" fmla="*/ 482 w 1975"/>
                  <a:gd name="T95" fmla="*/ 210 h 1975"/>
                  <a:gd name="T96" fmla="*/ 728 w 1975"/>
                  <a:gd name="T97" fmla="*/ 218 h 1975"/>
                  <a:gd name="T98" fmla="*/ 811 w 1975"/>
                  <a:gd name="T99" fmla="*/ 39 h 1975"/>
                  <a:gd name="T100" fmla="*/ 885 w 1975"/>
                  <a:gd name="T101" fmla="*/ 0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75" h="1975">
                    <a:moveTo>
                      <a:pt x="992" y="626"/>
                    </a:moveTo>
                    <a:lnTo>
                      <a:pt x="947" y="629"/>
                    </a:lnTo>
                    <a:lnTo>
                      <a:pt x="905" y="637"/>
                    </a:lnTo>
                    <a:lnTo>
                      <a:pt x="865" y="651"/>
                    </a:lnTo>
                    <a:lnTo>
                      <a:pt x="826" y="668"/>
                    </a:lnTo>
                    <a:lnTo>
                      <a:pt x="791" y="690"/>
                    </a:lnTo>
                    <a:lnTo>
                      <a:pt x="758" y="716"/>
                    </a:lnTo>
                    <a:lnTo>
                      <a:pt x="728" y="745"/>
                    </a:lnTo>
                    <a:lnTo>
                      <a:pt x="702" y="778"/>
                    </a:lnTo>
                    <a:lnTo>
                      <a:pt x="681" y="814"/>
                    </a:lnTo>
                    <a:lnTo>
                      <a:pt x="663" y="853"/>
                    </a:lnTo>
                    <a:lnTo>
                      <a:pt x="649" y="893"/>
                    </a:lnTo>
                    <a:lnTo>
                      <a:pt x="641" y="935"/>
                    </a:lnTo>
                    <a:lnTo>
                      <a:pt x="639" y="980"/>
                    </a:lnTo>
                    <a:lnTo>
                      <a:pt x="641" y="1023"/>
                    </a:lnTo>
                    <a:lnTo>
                      <a:pt x="649" y="1066"/>
                    </a:lnTo>
                    <a:lnTo>
                      <a:pt x="663" y="1107"/>
                    </a:lnTo>
                    <a:lnTo>
                      <a:pt x="681" y="1145"/>
                    </a:lnTo>
                    <a:lnTo>
                      <a:pt x="702" y="1181"/>
                    </a:lnTo>
                    <a:lnTo>
                      <a:pt x="728" y="1213"/>
                    </a:lnTo>
                    <a:lnTo>
                      <a:pt x="758" y="1243"/>
                    </a:lnTo>
                    <a:lnTo>
                      <a:pt x="791" y="1269"/>
                    </a:lnTo>
                    <a:lnTo>
                      <a:pt x="826" y="1291"/>
                    </a:lnTo>
                    <a:lnTo>
                      <a:pt x="865" y="1308"/>
                    </a:lnTo>
                    <a:lnTo>
                      <a:pt x="905" y="1321"/>
                    </a:lnTo>
                    <a:lnTo>
                      <a:pt x="947" y="1329"/>
                    </a:lnTo>
                    <a:lnTo>
                      <a:pt x="992" y="1332"/>
                    </a:lnTo>
                    <a:lnTo>
                      <a:pt x="1036" y="1329"/>
                    </a:lnTo>
                    <a:lnTo>
                      <a:pt x="1079" y="1321"/>
                    </a:lnTo>
                    <a:lnTo>
                      <a:pt x="1119" y="1308"/>
                    </a:lnTo>
                    <a:lnTo>
                      <a:pt x="1157" y="1291"/>
                    </a:lnTo>
                    <a:lnTo>
                      <a:pt x="1193" y="1269"/>
                    </a:lnTo>
                    <a:lnTo>
                      <a:pt x="1226" y="1243"/>
                    </a:lnTo>
                    <a:lnTo>
                      <a:pt x="1255" y="1213"/>
                    </a:lnTo>
                    <a:lnTo>
                      <a:pt x="1282" y="1181"/>
                    </a:lnTo>
                    <a:lnTo>
                      <a:pt x="1303" y="1145"/>
                    </a:lnTo>
                    <a:lnTo>
                      <a:pt x="1321" y="1107"/>
                    </a:lnTo>
                    <a:lnTo>
                      <a:pt x="1334" y="1066"/>
                    </a:lnTo>
                    <a:lnTo>
                      <a:pt x="1342" y="1023"/>
                    </a:lnTo>
                    <a:lnTo>
                      <a:pt x="1344" y="980"/>
                    </a:lnTo>
                    <a:lnTo>
                      <a:pt x="1342" y="935"/>
                    </a:lnTo>
                    <a:lnTo>
                      <a:pt x="1334" y="893"/>
                    </a:lnTo>
                    <a:lnTo>
                      <a:pt x="1321" y="853"/>
                    </a:lnTo>
                    <a:lnTo>
                      <a:pt x="1303" y="814"/>
                    </a:lnTo>
                    <a:lnTo>
                      <a:pt x="1282" y="778"/>
                    </a:lnTo>
                    <a:lnTo>
                      <a:pt x="1255" y="745"/>
                    </a:lnTo>
                    <a:lnTo>
                      <a:pt x="1226" y="716"/>
                    </a:lnTo>
                    <a:lnTo>
                      <a:pt x="1193" y="690"/>
                    </a:lnTo>
                    <a:lnTo>
                      <a:pt x="1157" y="668"/>
                    </a:lnTo>
                    <a:lnTo>
                      <a:pt x="1119" y="651"/>
                    </a:lnTo>
                    <a:lnTo>
                      <a:pt x="1079" y="637"/>
                    </a:lnTo>
                    <a:lnTo>
                      <a:pt x="1036" y="629"/>
                    </a:lnTo>
                    <a:lnTo>
                      <a:pt x="992" y="626"/>
                    </a:lnTo>
                    <a:close/>
                    <a:moveTo>
                      <a:pt x="885" y="0"/>
                    </a:moveTo>
                    <a:lnTo>
                      <a:pt x="1098" y="0"/>
                    </a:lnTo>
                    <a:lnTo>
                      <a:pt x="1120" y="3"/>
                    </a:lnTo>
                    <a:lnTo>
                      <a:pt x="1140" y="10"/>
                    </a:lnTo>
                    <a:lnTo>
                      <a:pt x="1158" y="23"/>
                    </a:lnTo>
                    <a:lnTo>
                      <a:pt x="1173" y="39"/>
                    </a:lnTo>
                    <a:lnTo>
                      <a:pt x="1183" y="59"/>
                    </a:lnTo>
                    <a:lnTo>
                      <a:pt x="1188" y="80"/>
                    </a:lnTo>
                    <a:lnTo>
                      <a:pt x="1202" y="203"/>
                    </a:lnTo>
                    <a:lnTo>
                      <a:pt x="1253" y="218"/>
                    </a:lnTo>
                    <a:lnTo>
                      <a:pt x="1303" y="237"/>
                    </a:lnTo>
                    <a:lnTo>
                      <a:pt x="1351" y="260"/>
                    </a:lnTo>
                    <a:lnTo>
                      <a:pt x="1399" y="285"/>
                    </a:lnTo>
                    <a:lnTo>
                      <a:pt x="1494" y="210"/>
                    </a:lnTo>
                    <a:lnTo>
                      <a:pt x="1510" y="199"/>
                    </a:lnTo>
                    <a:lnTo>
                      <a:pt x="1527" y="193"/>
                    </a:lnTo>
                    <a:lnTo>
                      <a:pt x="1545" y="190"/>
                    </a:lnTo>
                    <a:lnTo>
                      <a:pt x="1563" y="191"/>
                    </a:lnTo>
                    <a:lnTo>
                      <a:pt x="1582" y="196"/>
                    </a:lnTo>
                    <a:lnTo>
                      <a:pt x="1599" y="204"/>
                    </a:lnTo>
                    <a:lnTo>
                      <a:pt x="1613" y="216"/>
                    </a:lnTo>
                    <a:lnTo>
                      <a:pt x="1763" y="367"/>
                    </a:lnTo>
                    <a:lnTo>
                      <a:pt x="1778" y="385"/>
                    </a:lnTo>
                    <a:lnTo>
                      <a:pt x="1787" y="405"/>
                    </a:lnTo>
                    <a:lnTo>
                      <a:pt x="1790" y="426"/>
                    </a:lnTo>
                    <a:lnTo>
                      <a:pt x="1789" y="447"/>
                    </a:lnTo>
                    <a:lnTo>
                      <a:pt x="1783" y="468"/>
                    </a:lnTo>
                    <a:lnTo>
                      <a:pt x="1771" y="487"/>
                    </a:lnTo>
                    <a:lnTo>
                      <a:pt x="1694" y="585"/>
                    </a:lnTo>
                    <a:lnTo>
                      <a:pt x="1724" y="644"/>
                    </a:lnTo>
                    <a:lnTo>
                      <a:pt x="1749" y="707"/>
                    </a:lnTo>
                    <a:lnTo>
                      <a:pt x="1770" y="772"/>
                    </a:lnTo>
                    <a:lnTo>
                      <a:pt x="1895" y="786"/>
                    </a:lnTo>
                    <a:lnTo>
                      <a:pt x="1917" y="791"/>
                    </a:lnTo>
                    <a:lnTo>
                      <a:pt x="1936" y="802"/>
                    </a:lnTo>
                    <a:lnTo>
                      <a:pt x="1952" y="816"/>
                    </a:lnTo>
                    <a:lnTo>
                      <a:pt x="1964" y="833"/>
                    </a:lnTo>
                    <a:lnTo>
                      <a:pt x="1973" y="854"/>
                    </a:lnTo>
                    <a:lnTo>
                      <a:pt x="1975" y="876"/>
                    </a:lnTo>
                    <a:lnTo>
                      <a:pt x="1975" y="1089"/>
                    </a:lnTo>
                    <a:lnTo>
                      <a:pt x="1973" y="1111"/>
                    </a:lnTo>
                    <a:lnTo>
                      <a:pt x="1964" y="1131"/>
                    </a:lnTo>
                    <a:lnTo>
                      <a:pt x="1952" y="1150"/>
                    </a:lnTo>
                    <a:lnTo>
                      <a:pt x="1936" y="1164"/>
                    </a:lnTo>
                    <a:lnTo>
                      <a:pt x="1917" y="1174"/>
                    </a:lnTo>
                    <a:lnTo>
                      <a:pt x="1895" y="1179"/>
                    </a:lnTo>
                    <a:lnTo>
                      <a:pt x="1768" y="1194"/>
                    </a:lnTo>
                    <a:lnTo>
                      <a:pt x="1746" y="1259"/>
                    </a:lnTo>
                    <a:lnTo>
                      <a:pt x="1720" y="1321"/>
                    </a:lnTo>
                    <a:lnTo>
                      <a:pt x="1689" y="1382"/>
                    </a:lnTo>
                    <a:lnTo>
                      <a:pt x="1772" y="1487"/>
                    </a:lnTo>
                    <a:lnTo>
                      <a:pt x="1782" y="1503"/>
                    </a:lnTo>
                    <a:lnTo>
                      <a:pt x="1788" y="1521"/>
                    </a:lnTo>
                    <a:lnTo>
                      <a:pt x="1791" y="1539"/>
                    </a:lnTo>
                    <a:lnTo>
                      <a:pt x="1790" y="1558"/>
                    </a:lnTo>
                    <a:lnTo>
                      <a:pt x="1785" y="1576"/>
                    </a:lnTo>
                    <a:lnTo>
                      <a:pt x="1777" y="1592"/>
                    </a:lnTo>
                    <a:lnTo>
                      <a:pt x="1764" y="1607"/>
                    </a:lnTo>
                    <a:lnTo>
                      <a:pt x="1613" y="1758"/>
                    </a:lnTo>
                    <a:lnTo>
                      <a:pt x="1596" y="1772"/>
                    </a:lnTo>
                    <a:lnTo>
                      <a:pt x="1576" y="1781"/>
                    </a:lnTo>
                    <a:lnTo>
                      <a:pt x="1554" y="1784"/>
                    </a:lnTo>
                    <a:lnTo>
                      <a:pt x="1533" y="1783"/>
                    </a:lnTo>
                    <a:lnTo>
                      <a:pt x="1513" y="1777"/>
                    </a:lnTo>
                    <a:lnTo>
                      <a:pt x="1494" y="1765"/>
                    </a:lnTo>
                    <a:lnTo>
                      <a:pt x="1387" y="1681"/>
                    </a:lnTo>
                    <a:lnTo>
                      <a:pt x="1325" y="1712"/>
                    </a:lnTo>
                    <a:lnTo>
                      <a:pt x="1261" y="1738"/>
                    </a:lnTo>
                    <a:lnTo>
                      <a:pt x="1195" y="1759"/>
                    </a:lnTo>
                    <a:lnTo>
                      <a:pt x="1180" y="1895"/>
                    </a:lnTo>
                    <a:lnTo>
                      <a:pt x="1175" y="1916"/>
                    </a:lnTo>
                    <a:lnTo>
                      <a:pt x="1165" y="1935"/>
                    </a:lnTo>
                    <a:lnTo>
                      <a:pt x="1149" y="1952"/>
                    </a:lnTo>
                    <a:lnTo>
                      <a:pt x="1132" y="1964"/>
                    </a:lnTo>
                    <a:lnTo>
                      <a:pt x="1112" y="1972"/>
                    </a:lnTo>
                    <a:lnTo>
                      <a:pt x="1090" y="1975"/>
                    </a:lnTo>
                    <a:lnTo>
                      <a:pt x="877" y="1975"/>
                    </a:lnTo>
                    <a:lnTo>
                      <a:pt x="854" y="1972"/>
                    </a:lnTo>
                    <a:lnTo>
                      <a:pt x="834" y="1964"/>
                    </a:lnTo>
                    <a:lnTo>
                      <a:pt x="816" y="1952"/>
                    </a:lnTo>
                    <a:lnTo>
                      <a:pt x="802" y="1935"/>
                    </a:lnTo>
                    <a:lnTo>
                      <a:pt x="792" y="1916"/>
                    </a:lnTo>
                    <a:lnTo>
                      <a:pt x="787" y="1895"/>
                    </a:lnTo>
                    <a:lnTo>
                      <a:pt x="771" y="1754"/>
                    </a:lnTo>
                    <a:lnTo>
                      <a:pt x="709" y="1733"/>
                    </a:lnTo>
                    <a:lnTo>
                      <a:pt x="648" y="1708"/>
                    </a:lnTo>
                    <a:lnTo>
                      <a:pt x="591" y="1678"/>
                    </a:lnTo>
                    <a:lnTo>
                      <a:pt x="482" y="1765"/>
                    </a:lnTo>
                    <a:lnTo>
                      <a:pt x="466" y="1775"/>
                    </a:lnTo>
                    <a:lnTo>
                      <a:pt x="447" y="1781"/>
                    </a:lnTo>
                    <a:lnTo>
                      <a:pt x="429" y="1784"/>
                    </a:lnTo>
                    <a:lnTo>
                      <a:pt x="411" y="1783"/>
                    </a:lnTo>
                    <a:lnTo>
                      <a:pt x="393" y="1778"/>
                    </a:lnTo>
                    <a:lnTo>
                      <a:pt x="377" y="1770"/>
                    </a:lnTo>
                    <a:lnTo>
                      <a:pt x="362" y="1758"/>
                    </a:lnTo>
                    <a:lnTo>
                      <a:pt x="210" y="1607"/>
                    </a:lnTo>
                    <a:lnTo>
                      <a:pt x="197" y="1589"/>
                    </a:lnTo>
                    <a:lnTo>
                      <a:pt x="188" y="1570"/>
                    </a:lnTo>
                    <a:lnTo>
                      <a:pt x="185" y="1548"/>
                    </a:lnTo>
                    <a:lnTo>
                      <a:pt x="186" y="1526"/>
                    </a:lnTo>
                    <a:lnTo>
                      <a:pt x="192" y="1506"/>
                    </a:lnTo>
                    <a:lnTo>
                      <a:pt x="204" y="1487"/>
                    </a:lnTo>
                    <a:lnTo>
                      <a:pt x="291" y="1376"/>
                    </a:lnTo>
                    <a:lnTo>
                      <a:pt x="263" y="1321"/>
                    </a:lnTo>
                    <a:lnTo>
                      <a:pt x="238" y="1264"/>
                    </a:lnTo>
                    <a:lnTo>
                      <a:pt x="219" y="1204"/>
                    </a:lnTo>
                    <a:lnTo>
                      <a:pt x="80" y="1188"/>
                    </a:lnTo>
                    <a:lnTo>
                      <a:pt x="59" y="1183"/>
                    </a:lnTo>
                    <a:lnTo>
                      <a:pt x="39" y="1173"/>
                    </a:lnTo>
                    <a:lnTo>
                      <a:pt x="23" y="1159"/>
                    </a:lnTo>
                    <a:lnTo>
                      <a:pt x="10" y="1140"/>
                    </a:lnTo>
                    <a:lnTo>
                      <a:pt x="3" y="1120"/>
                    </a:lnTo>
                    <a:lnTo>
                      <a:pt x="0" y="1098"/>
                    </a:lnTo>
                    <a:lnTo>
                      <a:pt x="0" y="885"/>
                    </a:lnTo>
                    <a:lnTo>
                      <a:pt x="3" y="863"/>
                    </a:lnTo>
                    <a:lnTo>
                      <a:pt x="10" y="842"/>
                    </a:lnTo>
                    <a:lnTo>
                      <a:pt x="23" y="824"/>
                    </a:lnTo>
                    <a:lnTo>
                      <a:pt x="39" y="810"/>
                    </a:lnTo>
                    <a:lnTo>
                      <a:pt x="59" y="800"/>
                    </a:lnTo>
                    <a:lnTo>
                      <a:pt x="80" y="795"/>
                    </a:lnTo>
                    <a:lnTo>
                      <a:pt x="211" y="780"/>
                    </a:lnTo>
                    <a:lnTo>
                      <a:pt x="231" y="715"/>
                    </a:lnTo>
                    <a:lnTo>
                      <a:pt x="256" y="653"/>
                    </a:lnTo>
                    <a:lnTo>
                      <a:pt x="286" y="592"/>
                    </a:lnTo>
                    <a:lnTo>
                      <a:pt x="204" y="488"/>
                    </a:lnTo>
                    <a:lnTo>
                      <a:pt x="193" y="472"/>
                    </a:lnTo>
                    <a:lnTo>
                      <a:pt x="187" y="454"/>
                    </a:lnTo>
                    <a:lnTo>
                      <a:pt x="184" y="435"/>
                    </a:lnTo>
                    <a:lnTo>
                      <a:pt x="185" y="417"/>
                    </a:lnTo>
                    <a:lnTo>
                      <a:pt x="190" y="399"/>
                    </a:lnTo>
                    <a:lnTo>
                      <a:pt x="198" y="383"/>
                    </a:lnTo>
                    <a:lnTo>
                      <a:pt x="210" y="368"/>
                    </a:lnTo>
                    <a:lnTo>
                      <a:pt x="362" y="216"/>
                    </a:lnTo>
                    <a:lnTo>
                      <a:pt x="379" y="203"/>
                    </a:lnTo>
                    <a:lnTo>
                      <a:pt x="399" y="194"/>
                    </a:lnTo>
                    <a:lnTo>
                      <a:pt x="420" y="191"/>
                    </a:lnTo>
                    <a:lnTo>
                      <a:pt x="441" y="192"/>
                    </a:lnTo>
                    <a:lnTo>
                      <a:pt x="463" y="198"/>
                    </a:lnTo>
                    <a:lnTo>
                      <a:pt x="482" y="210"/>
                    </a:lnTo>
                    <a:lnTo>
                      <a:pt x="580" y="288"/>
                    </a:lnTo>
                    <a:lnTo>
                      <a:pt x="628" y="262"/>
                    </a:lnTo>
                    <a:lnTo>
                      <a:pt x="678" y="238"/>
                    </a:lnTo>
                    <a:lnTo>
                      <a:pt x="728" y="218"/>
                    </a:lnTo>
                    <a:lnTo>
                      <a:pt x="781" y="203"/>
                    </a:lnTo>
                    <a:lnTo>
                      <a:pt x="795" y="80"/>
                    </a:lnTo>
                    <a:lnTo>
                      <a:pt x="801" y="59"/>
                    </a:lnTo>
                    <a:lnTo>
                      <a:pt x="811" y="39"/>
                    </a:lnTo>
                    <a:lnTo>
                      <a:pt x="825" y="23"/>
                    </a:lnTo>
                    <a:lnTo>
                      <a:pt x="842" y="10"/>
                    </a:lnTo>
                    <a:lnTo>
                      <a:pt x="863" y="3"/>
                    </a:lnTo>
                    <a:lnTo>
                      <a:pt x="8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B3AB5ADC-2BD8-2554-4DDF-E25C655D9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475" y="1020763"/>
                <a:ext cx="858838" cy="860425"/>
              </a:xfrm>
              <a:custGeom>
                <a:avLst/>
                <a:gdLst>
                  <a:gd name="T0" fmla="*/ 715 w 1623"/>
                  <a:gd name="T1" fmla="*/ 534 h 1625"/>
                  <a:gd name="T2" fmla="*/ 594 w 1623"/>
                  <a:gd name="T3" fmla="*/ 619 h 1625"/>
                  <a:gd name="T4" fmla="*/ 530 w 1623"/>
                  <a:gd name="T5" fmla="*/ 753 h 1625"/>
                  <a:gd name="T6" fmla="*/ 543 w 1623"/>
                  <a:gd name="T7" fmla="*/ 906 h 1625"/>
                  <a:gd name="T8" fmla="*/ 628 w 1623"/>
                  <a:gd name="T9" fmla="*/ 1026 h 1625"/>
                  <a:gd name="T10" fmla="*/ 761 w 1623"/>
                  <a:gd name="T11" fmla="*/ 1090 h 1625"/>
                  <a:gd name="T12" fmla="*/ 914 w 1623"/>
                  <a:gd name="T13" fmla="*/ 1077 h 1625"/>
                  <a:gd name="T14" fmla="*/ 1035 w 1623"/>
                  <a:gd name="T15" fmla="*/ 992 h 1625"/>
                  <a:gd name="T16" fmla="*/ 1099 w 1623"/>
                  <a:gd name="T17" fmla="*/ 859 h 1625"/>
                  <a:gd name="T18" fmla="*/ 1086 w 1623"/>
                  <a:gd name="T19" fmla="*/ 706 h 1625"/>
                  <a:gd name="T20" fmla="*/ 1001 w 1623"/>
                  <a:gd name="T21" fmla="*/ 585 h 1625"/>
                  <a:gd name="T22" fmla="*/ 868 w 1623"/>
                  <a:gd name="T23" fmla="*/ 522 h 1625"/>
                  <a:gd name="T24" fmla="*/ 863 w 1623"/>
                  <a:gd name="T25" fmla="*/ 7 h 1625"/>
                  <a:gd name="T26" fmla="*/ 916 w 1623"/>
                  <a:gd name="T27" fmla="*/ 72 h 1625"/>
                  <a:gd name="T28" fmla="*/ 1099 w 1623"/>
                  <a:gd name="T29" fmla="*/ 211 h 1625"/>
                  <a:gd name="T30" fmla="*/ 1220 w 1623"/>
                  <a:gd name="T31" fmla="*/ 128 h 1625"/>
                  <a:gd name="T32" fmla="*/ 1393 w 1623"/>
                  <a:gd name="T33" fmla="*/ 245 h 1625"/>
                  <a:gd name="T34" fmla="*/ 1424 w 1623"/>
                  <a:gd name="T35" fmla="*/ 309 h 1625"/>
                  <a:gd name="T36" fmla="*/ 1359 w 1623"/>
                  <a:gd name="T37" fmla="*/ 436 h 1625"/>
                  <a:gd name="T38" fmla="*/ 1524 w 1623"/>
                  <a:gd name="T39" fmla="*/ 586 h 1625"/>
                  <a:gd name="T40" fmla="*/ 1596 w 1623"/>
                  <a:gd name="T41" fmla="*/ 627 h 1625"/>
                  <a:gd name="T42" fmla="*/ 1622 w 1623"/>
                  <a:gd name="T43" fmla="*/ 837 h 1625"/>
                  <a:gd name="T44" fmla="*/ 1572 w 1623"/>
                  <a:gd name="T45" fmla="*/ 903 h 1625"/>
                  <a:gd name="T46" fmla="*/ 1432 w 1623"/>
                  <a:gd name="T47" fmla="*/ 1036 h 1625"/>
                  <a:gd name="T48" fmla="*/ 1497 w 1623"/>
                  <a:gd name="T49" fmla="*/ 1195 h 1625"/>
                  <a:gd name="T50" fmla="*/ 1479 w 1623"/>
                  <a:gd name="T51" fmla="*/ 1276 h 1625"/>
                  <a:gd name="T52" fmla="*/ 1337 w 1623"/>
                  <a:gd name="T53" fmla="*/ 1417 h 1625"/>
                  <a:gd name="T54" fmla="*/ 1266 w 1623"/>
                  <a:gd name="T55" fmla="*/ 1405 h 1625"/>
                  <a:gd name="T56" fmla="*/ 1034 w 1623"/>
                  <a:gd name="T57" fmla="*/ 1428 h 1625"/>
                  <a:gd name="T58" fmla="*/ 1006 w 1623"/>
                  <a:gd name="T59" fmla="*/ 1585 h 1625"/>
                  <a:gd name="T60" fmla="*/ 802 w 1623"/>
                  <a:gd name="T61" fmla="*/ 1625 h 1625"/>
                  <a:gd name="T62" fmla="*/ 725 w 1623"/>
                  <a:gd name="T63" fmla="*/ 1593 h 1625"/>
                  <a:gd name="T64" fmla="*/ 635 w 1623"/>
                  <a:gd name="T65" fmla="*/ 1441 h 1625"/>
                  <a:gd name="T66" fmla="*/ 444 w 1623"/>
                  <a:gd name="T67" fmla="*/ 1486 h 1625"/>
                  <a:gd name="T68" fmla="*/ 362 w 1623"/>
                  <a:gd name="T69" fmla="*/ 1488 h 1625"/>
                  <a:gd name="T70" fmla="*/ 208 w 1623"/>
                  <a:gd name="T71" fmla="*/ 1352 h 1625"/>
                  <a:gd name="T72" fmla="*/ 205 w 1623"/>
                  <a:gd name="T73" fmla="*/ 1280 h 1625"/>
                  <a:gd name="T74" fmla="*/ 219 w 1623"/>
                  <a:gd name="T75" fmla="*/ 1090 h 1625"/>
                  <a:gd name="T76" fmla="*/ 56 w 1623"/>
                  <a:gd name="T77" fmla="*/ 1027 h 1625"/>
                  <a:gd name="T78" fmla="*/ 12 w 1623"/>
                  <a:gd name="T79" fmla="*/ 958 h 1625"/>
                  <a:gd name="T80" fmla="*/ 17 w 1623"/>
                  <a:gd name="T81" fmla="*/ 750 h 1625"/>
                  <a:gd name="T82" fmla="*/ 164 w 1623"/>
                  <a:gd name="T83" fmla="*/ 697 h 1625"/>
                  <a:gd name="T84" fmla="*/ 146 w 1623"/>
                  <a:gd name="T85" fmla="*/ 469 h 1625"/>
                  <a:gd name="T86" fmla="*/ 124 w 1623"/>
                  <a:gd name="T87" fmla="*/ 389 h 1625"/>
                  <a:gd name="T88" fmla="*/ 252 w 1623"/>
                  <a:gd name="T89" fmla="*/ 223 h 1625"/>
                  <a:gd name="T90" fmla="*/ 321 w 1623"/>
                  <a:gd name="T91" fmla="*/ 206 h 1625"/>
                  <a:gd name="T92" fmla="*/ 481 w 1623"/>
                  <a:gd name="T93" fmla="*/ 236 h 1625"/>
                  <a:gd name="T94" fmla="*/ 595 w 1623"/>
                  <a:gd name="T95" fmla="*/ 77 h 1625"/>
                  <a:gd name="T96" fmla="*/ 652 w 1623"/>
                  <a:gd name="T97" fmla="*/ 17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3" h="1625">
                    <a:moveTo>
                      <a:pt x="829" y="517"/>
                    </a:moveTo>
                    <a:lnTo>
                      <a:pt x="790" y="518"/>
                    </a:lnTo>
                    <a:lnTo>
                      <a:pt x="751" y="524"/>
                    </a:lnTo>
                    <a:lnTo>
                      <a:pt x="715" y="534"/>
                    </a:lnTo>
                    <a:lnTo>
                      <a:pt x="680" y="551"/>
                    </a:lnTo>
                    <a:lnTo>
                      <a:pt x="648" y="570"/>
                    </a:lnTo>
                    <a:lnTo>
                      <a:pt x="619" y="593"/>
                    </a:lnTo>
                    <a:lnTo>
                      <a:pt x="594" y="619"/>
                    </a:lnTo>
                    <a:lnTo>
                      <a:pt x="572" y="650"/>
                    </a:lnTo>
                    <a:lnTo>
                      <a:pt x="553" y="682"/>
                    </a:lnTo>
                    <a:lnTo>
                      <a:pt x="540" y="716"/>
                    </a:lnTo>
                    <a:lnTo>
                      <a:pt x="530" y="753"/>
                    </a:lnTo>
                    <a:lnTo>
                      <a:pt x="526" y="791"/>
                    </a:lnTo>
                    <a:lnTo>
                      <a:pt x="527" y="830"/>
                    </a:lnTo>
                    <a:lnTo>
                      <a:pt x="532" y="869"/>
                    </a:lnTo>
                    <a:lnTo>
                      <a:pt x="543" y="906"/>
                    </a:lnTo>
                    <a:lnTo>
                      <a:pt x="558" y="941"/>
                    </a:lnTo>
                    <a:lnTo>
                      <a:pt x="579" y="972"/>
                    </a:lnTo>
                    <a:lnTo>
                      <a:pt x="602" y="1001"/>
                    </a:lnTo>
                    <a:lnTo>
                      <a:pt x="628" y="1026"/>
                    </a:lnTo>
                    <a:lnTo>
                      <a:pt x="657" y="1049"/>
                    </a:lnTo>
                    <a:lnTo>
                      <a:pt x="690" y="1067"/>
                    </a:lnTo>
                    <a:lnTo>
                      <a:pt x="725" y="1081"/>
                    </a:lnTo>
                    <a:lnTo>
                      <a:pt x="761" y="1090"/>
                    </a:lnTo>
                    <a:lnTo>
                      <a:pt x="800" y="1094"/>
                    </a:lnTo>
                    <a:lnTo>
                      <a:pt x="839" y="1094"/>
                    </a:lnTo>
                    <a:lnTo>
                      <a:pt x="878" y="1088"/>
                    </a:lnTo>
                    <a:lnTo>
                      <a:pt x="914" y="1077"/>
                    </a:lnTo>
                    <a:lnTo>
                      <a:pt x="948" y="1062"/>
                    </a:lnTo>
                    <a:lnTo>
                      <a:pt x="981" y="1043"/>
                    </a:lnTo>
                    <a:lnTo>
                      <a:pt x="1010" y="1019"/>
                    </a:lnTo>
                    <a:lnTo>
                      <a:pt x="1035" y="992"/>
                    </a:lnTo>
                    <a:lnTo>
                      <a:pt x="1057" y="963"/>
                    </a:lnTo>
                    <a:lnTo>
                      <a:pt x="1076" y="930"/>
                    </a:lnTo>
                    <a:lnTo>
                      <a:pt x="1089" y="896"/>
                    </a:lnTo>
                    <a:lnTo>
                      <a:pt x="1099" y="859"/>
                    </a:lnTo>
                    <a:lnTo>
                      <a:pt x="1103" y="821"/>
                    </a:lnTo>
                    <a:lnTo>
                      <a:pt x="1102" y="782"/>
                    </a:lnTo>
                    <a:lnTo>
                      <a:pt x="1096" y="743"/>
                    </a:lnTo>
                    <a:lnTo>
                      <a:pt x="1086" y="706"/>
                    </a:lnTo>
                    <a:lnTo>
                      <a:pt x="1071" y="672"/>
                    </a:lnTo>
                    <a:lnTo>
                      <a:pt x="1050" y="640"/>
                    </a:lnTo>
                    <a:lnTo>
                      <a:pt x="1027" y="611"/>
                    </a:lnTo>
                    <a:lnTo>
                      <a:pt x="1001" y="585"/>
                    </a:lnTo>
                    <a:lnTo>
                      <a:pt x="971" y="564"/>
                    </a:lnTo>
                    <a:lnTo>
                      <a:pt x="938" y="546"/>
                    </a:lnTo>
                    <a:lnTo>
                      <a:pt x="904" y="531"/>
                    </a:lnTo>
                    <a:lnTo>
                      <a:pt x="868" y="522"/>
                    </a:lnTo>
                    <a:lnTo>
                      <a:pt x="829" y="517"/>
                    </a:lnTo>
                    <a:close/>
                    <a:moveTo>
                      <a:pt x="820" y="0"/>
                    </a:moveTo>
                    <a:lnTo>
                      <a:pt x="842" y="1"/>
                    </a:lnTo>
                    <a:lnTo>
                      <a:pt x="863" y="7"/>
                    </a:lnTo>
                    <a:lnTo>
                      <a:pt x="882" y="17"/>
                    </a:lnTo>
                    <a:lnTo>
                      <a:pt x="897" y="32"/>
                    </a:lnTo>
                    <a:lnTo>
                      <a:pt x="909" y="51"/>
                    </a:lnTo>
                    <a:lnTo>
                      <a:pt x="916" y="72"/>
                    </a:lnTo>
                    <a:lnTo>
                      <a:pt x="933" y="158"/>
                    </a:lnTo>
                    <a:lnTo>
                      <a:pt x="990" y="170"/>
                    </a:lnTo>
                    <a:lnTo>
                      <a:pt x="1045" y="188"/>
                    </a:lnTo>
                    <a:lnTo>
                      <a:pt x="1099" y="211"/>
                    </a:lnTo>
                    <a:lnTo>
                      <a:pt x="1161" y="153"/>
                    </a:lnTo>
                    <a:lnTo>
                      <a:pt x="1179" y="140"/>
                    </a:lnTo>
                    <a:lnTo>
                      <a:pt x="1199" y="131"/>
                    </a:lnTo>
                    <a:lnTo>
                      <a:pt x="1220" y="128"/>
                    </a:lnTo>
                    <a:lnTo>
                      <a:pt x="1241" y="130"/>
                    </a:lnTo>
                    <a:lnTo>
                      <a:pt x="1261" y="138"/>
                    </a:lnTo>
                    <a:lnTo>
                      <a:pt x="1280" y="150"/>
                    </a:lnTo>
                    <a:lnTo>
                      <a:pt x="1393" y="245"/>
                    </a:lnTo>
                    <a:lnTo>
                      <a:pt x="1406" y="259"/>
                    </a:lnTo>
                    <a:lnTo>
                      <a:pt x="1415" y="274"/>
                    </a:lnTo>
                    <a:lnTo>
                      <a:pt x="1421" y="291"/>
                    </a:lnTo>
                    <a:lnTo>
                      <a:pt x="1424" y="309"/>
                    </a:lnTo>
                    <a:lnTo>
                      <a:pt x="1423" y="327"/>
                    </a:lnTo>
                    <a:lnTo>
                      <a:pt x="1418" y="346"/>
                    </a:lnTo>
                    <a:lnTo>
                      <a:pt x="1409" y="363"/>
                    </a:lnTo>
                    <a:lnTo>
                      <a:pt x="1359" y="436"/>
                    </a:lnTo>
                    <a:lnTo>
                      <a:pt x="1389" y="483"/>
                    </a:lnTo>
                    <a:lnTo>
                      <a:pt x="1414" y="532"/>
                    </a:lnTo>
                    <a:lnTo>
                      <a:pt x="1434" y="583"/>
                    </a:lnTo>
                    <a:lnTo>
                      <a:pt x="1524" y="586"/>
                    </a:lnTo>
                    <a:lnTo>
                      <a:pt x="1546" y="590"/>
                    </a:lnTo>
                    <a:lnTo>
                      <a:pt x="1565" y="598"/>
                    </a:lnTo>
                    <a:lnTo>
                      <a:pt x="1583" y="611"/>
                    </a:lnTo>
                    <a:lnTo>
                      <a:pt x="1596" y="627"/>
                    </a:lnTo>
                    <a:lnTo>
                      <a:pt x="1606" y="647"/>
                    </a:lnTo>
                    <a:lnTo>
                      <a:pt x="1610" y="668"/>
                    </a:lnTo>
                    <a:lnTo>
                      <a:pt x="1623" y="815"/>
                    </a:lnTo>
                    <a:lnTo>
                      <a:pt x="1622" y="837"/>
                    </a:lnTo>
                    <a:lnTo>
                      <a:pt x="1616" y="858"/>
                    </a:lnTo>
                    <a:lnTo>
                      <a:pt x="1605" y="876"/>
                    </a:lnTo>
                    <a:lnTo>
                      <a:pt x="1590" y="891"/>
                    </a:lnTo>
                    <a:lnTo>
                      <a:pt x="1572" y="903"/>
                    </a:lnTo>
                    <a:lnTo>
                      <a:pt x="1551" y="910"/>
                    </a:lnTo>
                    <a:lnTo>
                      <a:pt x="1461" y="928"/>
                    </a:lnTo>
                    <a:lnTo>
                      <a:pt x="1449" y="983"/>
                    </a:lnTo>
                    <a:lnTo>
                      <a:pt x="1432" y="1036"/>
                    </a:lnTo>
                    <a:lnTo>
                      <a:pt x="1410" y="1088"/>
                    </a:lnTo>
                    <a:lnTo>
                      <a:pt x="1476" y="1157"/>
                    </a:lnTo>
                    <a:lnTo>
                      <a:pt x="1489" y="1175"/>
                    </a:lnTo>
                    <a:lnTo>
                      <a:pt x="1497" y="1195"/>
                    </a:lnTo>
                    <a:lnTo>
                      <a:pt x="1500" y="1215"/>
                    </a:lnTo>
                    <a:lnTo>
                      <a:pt x="1498" y="1236"/>
                    </a:lnTo>
                    <a:lnTo>
                      <a:pt x="1491" y="1257"/>
                    </a:lnTo>
                    <a:lnTo>
                      <a:pt x="1479" y="1276"/>
                    </a:lnTo>
                    <a:lnTo>
                      <a:pt x="1384" y="1388"/>
                    </a:lnTo>
                    <a:lnTo>
                      <a:pt x="1370" y="1401"/>
                    </a:lnTo>
                    <a:lnTo>
                      <a:pt x="1354" y="1411"/>
                    </a:lnTo>
                    <a:lnTo>
                      <a:pt x="1337" y="1417"/>
                    </a:lnTo>
                    <a:lnTo>
                      <a:pt x="1319" y="1420"/>
                    </a:lnTo>
                    <a:lnTo>
                      <a:pt x="1301" y="1419"/>
                    </a:lnTo>
                    <a:lnTo>
                      <a:pt x="1283" y="1414"/>
                    </a:lnTo>
                    <a:lnTo>
                      <a:pt x="1266" y="1405"/>
                    </a:lnTo>
                    <a:lnTo>
                      <a:pt x="1185" y="1352"/>
                    </a:lnTo>
                    <a:lnTo>
                      <a:pt x="1137" y="1381"/>
                    </a:lnTo>
                    <a:lnTo>
                      <a:pt x="1087" y="1407"/>
                    </a:lnTo>
                    <a:lnTo>
                      <a:pt x="1034" y="1428"/>
                    </a:lnTo>
                    <a:lnTo>
                      <a:pt x="1031" y="1526"/>
                    </a:lnTo>
                    <a:lnTo>
                      <a:pt x="1027" y="1549"/>
                    </a:lnTo>
                    <a:lnTo>
                      <a:pt x="1019" y="1569"/>
                    </a:lnTo>
                    <a:lnTo>
                      <a:pt x="1006" y="1585"/>
                    </a:lnTo>
                    <a:lnTo>
                      <a:pt x="990" y="1599"/>
                    </a:lnTo>
                    <a:lnTo>
                      <a:pt x="971" y="1608"/>
                    </a:lnTo>
                    <a:lnTo>
                      <a:pt x="949" y="1613"/>
                    </a:lnTo>
                    <a:lnTo>
                      <a:pt x="802" y="1625"/>
                    </a:lnTo>
                    <a:lnTo>
                      <a:pt x="780" y="1624"/>
                    </a:lnTo>
                    <a:lnTo>
                      <a:pt x="759" y="1618"/>
                    </a:lnTo>
                    <a:lnTo>
                      <a:pt x="741" y="1607"/>
                    </a:lnTo>
                    <a:lnTo>
                      <a:pt x="725" y="1593"/>
                    </a:lnTo>
                    <a:lnTo>
                      <a:pt x="714" y="1575"/>
                    </a:lnTo>
                    <a:lnTo>
                      <a:pt x="707" y="1554"/>
                    </a:lnTo>
                    <a:lnTo>
                      <a:pt x="687" y="1453"/>
                    </a:lnTo>
                    <a:lnTo>
                      <a:pt x="635" y="1441"/>
                    </a:lnTo>
                    <a:lnTo>
                      <a:pt x="585" y="1424"/>
                    </a:lnTo>
                    <a:lnTo>
                      <a:pt x="535" y="1404"/>
                    </a:lnTo>
                    <a:lnTo>
                      <a:pt x="461" y="1473"/>
                    </a:lnTo>
                    <a:lnTo>
                      <a:pt x="444" y="1486"/>
                    </a:lnTo>
                    <a:lnTo>
                      <a:pt x="424" y="1494"/>
                    </a:lnTo>
                    <a:lnTo>
                      <a:pt x="403" y="1497"/>
                    </a:lnTo>
                    <a:lnTo>
                      <a:pt x="382" y="1495"/>
                    </a:lnTo>
                    <a:lnTo>
                      <a:pt x="362" y="1488"/>
                    </a:lnTo>
                    <a:lnTo>
                      <a:pt x="343" y="1476"/>
                    </a:lnTo>
                    <a:lnTo>
                      <a:pt x="230" y="1381"/>
                    </a:lnTo>
                    <a:lnTo>
                      <a:pt x="217" y="1367"/>
                    </a:lnTo>
                    <a:lnTo>
                      <a:pt x="208" y="1352"/>
                    </a:lnTo>
                    <a:lnTo>
                      <a:pt x="201" y="1334"/>
                    </a:lnTo>
                    <a:lnTo>
                      <a:pt x="199" y="1316"/>
                    </a:lnTo>
                    <a:lnTo>
                      <a:pt x="200" y="1298"/>
                    </a:lnTo>
                    <a:lnTo>
                      <a:pt x="205" y="1280"/>
                    </a:lnTo>
                    <a:lnTo>
                      <a:pt x="214" y="1263"/>
                    </a:lnTo>
                    <a:lnTo>
                      <a:pt x="270" y="1179"/>
                    </a:lnTo>
                    <a:lnTo>
                      <a:pt x="242" y="1135"/>
                    </a:lnTo>
                    <a:lnTo>
                      <a:pt x="219" y="1090"/>
                    </a:lnTo>
                    <a:lnTo>
                      <a:pt x="199" y="1043"/>
                    </a:lnTo>
                    <a:lnTo>
                      <a:pt x="98" y="1040"/>
                    </a:lnTo>
                    <a:lnTo>
                      <a:pt x="77" y="1036"/>
                    </a:lnTo>
                    <a:lnTo>
                      <a:pt x="56" y="1027"/>
                    </a:lnTo>
                    <a:lnTo>
                      <a:pt x="39" y="1015"/>
                    </a:lnTo>
                    <a:lnTo>
                      <a:pt x="26" y="998"/>
                    </a:lnTo>
                    <a:lnTo>
                      <a:pt x="17" y="979"/>
                    </a:lnTo>
                    <a:lnTo>
                      <a:pt x="12" y="958"/>
                    </a:lnTo>
                    <a:lnTo>
                      <a:pt x="0" y="810"/>
                    </a:lnTo>
                    <a:lnTo>
                      <a:pt x="1" y="789"/>
                    </a:lnTo>
                    <a:lnTo>
                      <a:pt x="7" y="768"/>
                    </a:lnTo>
                    <a:lnTo>
                      <a:pt x="17" y="750"/>
                    </a:lnTo>
                    <a:lnTo>
                      <a:pt x="32" y="734"/>
                    </a:lnTo>
                    <a:lnTo>
                      <a:pt x="50" y="722"/>
                    </a:lnTo>
                    <a:lnTo>
                      <a:pt x="71" y="715"/>
                    </a:lnTo>
                    <a:lnTo>
                      <a:pt x="164" y="697"/>
                    </a:lnTo>
                    <a:lnTo>
                      <a:pt x="176" y="643"/>
                    </a:lnTo>
                    <a:lnTo>
                      <a:pt x="192" y="589"/>
                    </a:lnTo>
                    <a:lnTo>
                      <a:pt x="212" y="537"/>
                    </a:lnTo>
                    <a:lnTo>
                      <a:pt x="146" y="469"/>
                    </a:lnTo>
                    <a:lnTo>
                      <a:pt x="133" y="451"/>
                    </a:lnTo>
                    <a:lnTo>
                      <a:pt x="125" y="430"/>
                    </a:lnTo>
                    <a:lnTo>
                      <a:pt x="122" y="410"/>
                    </a:lnTo>
                    <a:lnTo>
                      <a:pt x="124" y="389"/>
                    </a:lnTo>
                    <a:lnTo>
                      <a:pt x="131" y="369"/>
                    </a:lnTo>
                    <a:lnTo>
                      <a:pt x="143" y="350"/>
                    </a:lnTo>
                    <a:lnTo>
                      <a:pt x="238" y="236"/>
                    </a:lnTo>
                    <a:lnTo>
                      <a:pt x="252" y="223"/>
                    </a:lnTo>
                    <a:lnTo>
                      <a:pt x="269" y="213"/>
                    </a:lnTo>
                    <a:lnTo>
                      <a:pt x="286" y="207"/>
                    </a:lnTo>
                    <a:lnTo>
                      <a:pt x="303" y="205"/>
                    </a:lnTo>
                    <a:lnTo>
                      <a:pt x="321" y="206"/>
                    </a:lnTo>
                    <a:lnTo>
                      <a:pt x="339" y="211"/>
                    </a:lnTo>
                    <a:lnTo>
                      <a:pt x="356" y="219"/>
                    </a:lnTo>
                    <a:lnTo>
                      <a:pt x="430" y="269"/>
                    </a:lnTo>
                    <a:lnTo>
                      <a:pt x="481" y="236"/>
                    </a:lnTo>
                    <a:lnTo>
                      <a:pt x="533" y="208"/>
                    </a:lnTo>
                    <a:lnTo>
                      <a:pt x="589" y="186"/>
                    </a:lnTo>
                    <a:lnTo>
                      <a:pt x="592" y="98"/>
                    </a:lnTo>
                    <a:lnTo>
                      <a:pt x="595" y="77"/>
                    </a:lnTo>
                    <a:lnTo>
                      <a:pt x="604" y="57"/>
                    </a:lnTo>
                    <a:lnTo>
                      <a:pt x="616" y="40"/>
                    </a:lnTo>
                    <a:lnTo>
                      <a:pt x="633" y="26"/>
                    </a:lnTo>
                    <a:lnTo>
                      <a:pt x="652" y="17"/>
                    </a:lnTo>
                    <a:lnTo>
                      <a:pt x="674" y="12"/>
                    </a:lnTo>
                    <a:lnTo>
                      <a:pt x="8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0F08EA63-C7E6-9E96-FB7C-8D4B05D49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088" y="1533526"/>
                <a:ext cx="698500" cy="696913"/>
              </a:xfrm>
              <a:custGeom>
                <a:avLst/>
                <a:gdLst>
                  <a:gd name="T0" fmla="*/ 591 w 1319"/>
                  <a:gd name="T1" fmla="*/ 429 h 1317"/>
                  <a:gd name="T2" fmla="*/ 498 w 1319"/>
                  <a:gd name="T3" fmla="*/ 485 h 1317"/>
                  <a:gd name="T4" fmla="*/ 440 w 1319"/>
                  <a:gd name="T5" fmla="*/ 577 h 1317"/>
                  <a:gd name="T6" fmla="*/ 430 w 1319"/>
                  <a:gd name="T7" fmla="*/ 689 h 1317"/>
                  <a:gd name="T8" fmla="*/ 471 w 1319"/>
                  <a:gd name="T9" fmla="*/ 790 h 1317"/>
                  <a:gd name="T10" fmla="*/ 552 w 1319"/>
                  <a:gd name="T11" fmla="*/ 860 h 1317"/>
                  <a:gd name="T12" fmla="*/ 660 w 1319"/>
                  <a:gd name="T13" fmla="*/ 889 h 1317"/>
                  <a:gd name="T14" fmla="*/ 768 w 1319"/>
                  <a:gd name="T15" fmla="*/ 863 h 1317"/>
                  <a:gd name="T16" fmla="*/ 851 w 1319"/>
                  <a:gd name="T17" fmla="*/ 794 h 1317"/>
                  <a:gd name="T18" fmla="*/ 894 w 1319"/>
                  <a:gd name="T19" fmla="*/ 694 h 1317"/>
                  <a:gd name="T20" fmla="*/ 886 w 1319"/>
                  <a:gd name="T21" fmla="*/ 582 h 1317"/>
                  <a:gd name="T22" fmla="*/ 831 w 1319"/>
                  <a:gd name="T23" fmla="*/ 489 h 1317"/>
                  <a:gd name="T24" fmla="*/ 740 w 1319"/>
                  <a:gd name="T25" fmla="*/ 431 h 1317"/>
                  <a:gd name="T26" fmla="*/ 626 w 1319"/>
                  <a:gd name="T27" fmla="*/ 0 h 1317"/>
                  <a:gd name="T28" fmla="*/ 758 w 1319"/>
                  <a:gd name="T29" fmla="*/ 11 h 1317"/>
                  <a:gd name="T30" fmla="*/ 798 w 1319"/>
                  <a:gd name="T31" fmla="*/ 59 h 1317"/>
                  <a:gd name="T32" fmla="*/ 855 w 1319"/>
                  <a:gd name="T33" fmla="*/ 151 h 1317"/>
                  <a:gd name="T34" fmla="*/ 983 w 1319"/>
                  <a:gd name="T35" fmla="*/ 159 h 1317"/>
                  <a:gd name="T36" fmla="*/ 1044 w 1319"/>
                  <a:gd name="T37" fmla="*/ 141 h 1317"/>
                  <a:gd name="T38" fmla="*/ 1101 w 1319"/>
                  <a:gd name="T39" fmla="*/ 168 h 1317"/>
                  <a:gd name="T40" fmla="*/ 1186 w 1319"/>
                  <a:gd name="T41" fmla="*/ 271 h 1317"/>
                  <a:gd name="T42" fmla="*/ 1182 w 1319"/>
                  <a:gd name="T43" fmla="*/ 332 h 1317"/>
                  <a:gd name="T44" fmla="*/ 1154 w 1319"/>
                  <a:gd name="T45" fmla="*/ 436 h 1317"/>
                  <a:gd name="T46" fmla="*/ 1241 w 1319"/>
                  <a:gd name="T47" fmla="*/ 528 h 1317"/>
                  <a:gd name="T48" fmla="*/ 1297 w 1319"/>
                  <a:gd name="T49" fmla="*/ 558 h 1317"/>
                  <a:gd name="T50" fmla="*/ 1319 w 1319"/>
                  <a:gd name="T51" fmla="*/ 618 h 1317"/>
                  <a:gd name="T52" fmla="*/ 1306 w 1319"/>
                  <a:gd name="T53" fmla="*/ 750 h 1317"/>
                  <a:gd name="T54" fmla="*/ 1259 w 1319"/>
                  <a:gd name="T55" fmla="*/ 792 h 1317"/>
                  <a:gd name="T56" fmla="*/ 1164 w 1319"/>
                  <a:gd name="T57" fmla="*/ 846 h 1317"/>
                  <a:gd name="T58" fmla="*/ 1162 w 1319"/>
                  <a:gd name="T59" fmla="*/ 978 h 1317"/>
                  <a:gd name="T60" fmla="*/ 1181 w 1319"/>
                  <a:gd name="T61" fmla="*/ 1038 h 1317"/>
                  <a:gd name="T62" fmla="*/ 1154 w 1319"/>
                  <a:gd name="T63" fmla="*/ 1096 h 1317"/>
                  <a:gd name="T64" fmla="*/ 1052 w 1319"/>
                  <a:gd name="T65" fmla="*/ 1182 h 1317"/>
                  <a:gd name="T66" fmla="*/ 989 w 1319"/>
                  <a:gd name="T67" fmla="*/ 1177 h 1317"/>
                  <a:gd name="T68" fmla="*/ 879 w 1319"/>
                  <a:gd name="T69" fmla="*/ 1144 h 1317"/>
                  <a:gd name="T70" fmla="*/ 784 w 1319"/>
                  <a:gd name="T71" fmla="*/ 1239 h 1317"/>
                  <a:gd name="T72" fmla="*/ 754 w 1319"/>
                  <a:gd name="T73" fmla="*/ 1296 h 1317"/>
                  <a:gd name="T74" fmla="*/ 694 w 1319"/>
                  <a:gd name="T75" fmla="*/ 1317 h 1317"/>
                  <a:gd name="T76" fmla="*/ 562 w 1319"/>
                  <a:gd name="T77" fmla="*/ 1305 h 1317"/>
                  <a:gd name="T78" fmla="*/ 521 w 1319"/>
                  <a:gd name="T79" fmla="*/ 1257 h 1317"/>
                  <a:gd name="T80" fmla="*/ 468 w 1319"/>
                  <a:gd name="T81" fmla="*/ 1153 h 1317"/>
                  <a:gd name="T82" fmla="*/ 337 w 1319"/>
                  <a:gd name="T83" fmla="*/ 1156 h 1317"/>
                  <a:gd name="T84" fmla="*/ 275 w 1319"/>
                  <a:gd name="T85" fmla="*/ 1176 h 1317"/>
                  <a:gd name="T86" fmla="*/ 218 w 1319"/>
                  <a:gd name="T87" fmla="*/ 1148 h 1317"/>
                  <a:gd name="T88" fmla="*/ 133 w 1319"/>
                  <a:gd name="T89" fmla="*/ 1046 h 1317"/>
                  <a:gd name="T90" fmla="*/ 138 w 1319"/>
                  <a:gd name="T91" fmla="*/ 984 h 1317"/>
                  <a:gd name="T92" fmla="*/ 173 w 1319"/>
                  <a:gd name="T93" fmla="*/ 876 h 1317"/>
                  <a:gd name="T94" fmla="*/ 78 w 1319"/>
                  <a:gd name="T95" fmla="*/ 789 h 1317"/>
                  <a:gd name="T96" fmla="*/ 23 w 1319"/>
                  <a:gd name="T97" fmla="*/ 758 h 1317"/>
                  <a:gd name="T98" fmla="*/ 0 w 1319"/>
                  <a:gd name="T99" fmla="*/ 699 h 1317"/>
                  <a:gd name="T100" fmla="*/ 13 w 1319"/>
                  <a:gd name="T101" fmla="*/ 566 h 1317"/>
                  <a:gd name="T102" fmla="*/ 60 w 1319"/>
                  <a:gd name="T103" fmla="*/ 525 h 1317"/>
                  <a:gd name="T104" fmla="*/ 158 w 1319"/>
                  <a:gd name="T105" fmla="*/ 471 h 1317"/>
                  <a:gd name="T106" fmla="*/ 157 w 1319"/>
                  <a:gd name="T107" fmla="*/ 339 h 1317"/>
                  <a:gd name="T108" fmla="*/ 139 w 1319"/>
                  <a:gd name="T109" fmla="*/ 279 h 1317"/>
                  <a:gd name="T110" fmla="*/ 165 w 1319"/>
                  <a:gd name="T111" fmla="*/ 221 h 1317"/>
                  <a:gd name="T112" fmla="*/ 268 w 1319"/>
                  <a:gd name="T113" fmla="*/ 135 h 1317"/>
                  <a:gd name="T114" fmla="*/ 331 w 1319"/>
                  <a:gd name="T115" fmla="*/ 140 h 1317"/>
                  <a:gd name="T116" fmla="*/ 437 w 1319"/>
                  <a:gd name="T117" fmla="*/ 165 h 1317"/>
                  <a:gd name="T118" fmla="*/ 536 w 1319"/>
                  <a:gd name="T119" fmla="*/ 78 h 1317"/>
                  <a:gd name="T120" fmla="*/ 566 w 1319"/>
                  <a:gd name="T121" fmla="*/ 21 h 1317"/>
                  <a:gd name="T122" fmla="*/ 626 w 1319"/>
                  <a:gd name="T123" fmla="*/ 0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19" h="1317">
                    <a:moveTo>
                      <a:pt x="665" y="418"/>
                    </a:moveTo>
                    <a:lnTo>
                      <a:pt x="628" y="421"/>
                    </a:lnTo>
                    <a:lnTo>
                      <a:pt x="591" y="429"/>
                    </a:lnTo>
                    <a:lnTo>
                      <a:pt x="557" y="443"/>
                    </a:lnTo>
                    <a:lnTo>
                      <a:pt x="526" y="461"/>
                    </a:lnTo>
                    <a:lnTo>
                      <a:pt x="498" y="485"/>
                    </a:lnTo>
                    <a:lnTo>
                      <a:pt x="474" y="512"/>
                    </a:lnTo>
                    <a:lnTo>
                      <a:pt x="455" y="542"/>
                    </a:lnTo>
                    <a:lnTo>
                      <a:pt x="440" y="577"/>
                    </a:lnTo>
                    <a:lnTo>
                      <a:pt x="431" y="612"/>
                    </a:lnTo>
                    <a:lnTo>
                      <a:pt x="428" y="650"/>
                    </a:lnTo>
                    <a:lnTo>
                      <a:pt x="430" y="689"/>
                    </a:lnTo>
                    <a:lnTo>
                      <a:pt x="439" y="725"/>
                    </a:lnTo>
                    <a:lnTo>
                      <a:pt x="452" y="758"/>
                    </a:lnTo>
                    <a:lnTo>
                      <a:pt x="471" y="790"/>
                    </a:lnTo>
                    <a:lnTo>
                      <a:pt x="494" y="817"/>
                    </a:lnTo>
                    <a:lnTo>
                      <a:pt x="522" y="841"/>
                    </a:lnTo>
                    <a:lnTo>
                      <a:pt x="552" y="860"/>
                    </a:lnTo>
                    <a:lnTo>
                      <a:pt x="585" y="876"/>
                    </a:lnTo>
                    <a:lnTo>
                      <a:pt x="622" y="885"/>
                    </a:lnTo>
                    <a:lnTo>
                      <a:pt x="660" y="889"/>
                    </a:lnTo>
                    <a:lnTo>
                      <a:pt x="697" y="886"/>
                    </a:lnTo>
                    <a:lnTo>
                      <a:pt x="734" y="878"/>
                    </a:lnTo>
                    <a:lnTo>
                      <a:pt x="768" y="863"/>
                    </a:lnTo>
                    <a:lnTo>
                      <a:pt x="799" y="844"/>
                    </a:lnTo>
                    <a:lnTo>
                      <a:pt x="827" y="821"/>
                    </a:lnTo>
                    <a:lnTo>
                      <a:pt x="851" y="794"/>
                    </a:lnTo>
                    <a:lnTo>
                      <a:pt x="870" y="763"/>
                    </a:lnTo>
                    <a:lnTo>
                      <a:pt x="885" y="730"/>
                    </a:lnTo>
                    <a:lnTo>
                      <a:pt x="894" y="694"/>
                    </a:lnTo>
                    <a:lnTo>
                      <a:pt x="897" y="656"/>
                    </a:lnTo>
                    <a:lnTo>
                      <a:pt x="895" y="618"/>
                    </a:lnTo>
                    <a:lnTo>
                      <a:pt x="886" y="582"/>
                    </a:lnTo>
                    <a:lnTo>
                      <a:pt x="873" y="547"/>
                    </a:lnTo>
                    <a:lnTo>
                      <a:pt x="854" y="517"/>
                    </a:lnTo>
                    <a:lnTo>
                      <a:pt x="831" y="489"/>
                    </a:lnTo>
                    <a:lnTo>
                      <a:pt x="803" y="464"/>
                    </a:lnTo>
                    <a:lnTo>
                      <a:pt x="773" y="445"/>
                    </a:lnTo>
                    <a:lnTo>
                      <a:pt x="740" y="431"/>
                    </a:lnTo>
                    <a:lnTo>
                      <a:pt x="703" y="421"/>
                    </a:lnTo>
                    <a:lnTo>
                      <a:pt x="665" y="418"/>
                    </a:lnTo>
                    <a:close/>
                    <a:moveTo>
                      <a:pt x="626" y="0"/>
                    </a:moveTo>
                    <a:lnTo>
                      <a:pt x="716" y="1"/>
                    </a:lnTo>
                    <a:lnTo>
                      <a:pt x="738" y="3"/>
                    </a:lnTo>
                    <a:lnTo>
                      <a:pt x="758" y="11"/>
                    </a:lnTo>
                    <a:lnTo>
                      <a:pt x="775" y="24"/>
                    </a:lnTo>
                    <a:lnTo>
                      <a:pt x="789" y="40"/>
                    </a:lnTo>
                    <a:lnTo>
                      <a:pt x="798" y="59"/>
                    </a:lnTo>
                    <a:lnTo>
                      <a:pt x="803" y="81"/>
                    </a:lnTo>
                    <a:lnTo>
                      <a:pt x="809" y="136"/>
                    </a:lnTo>
                    <a:lnTo>
                      <a:pt x="855" y="151"/>
                    </a:lnTo>
                    <a:lnTo>
                      <a:pt x="898" y="171"/>
                    </a:lnTo>
                    <a:lnTo>
                      <a:pt x="940" y="193"/>
                    </a:lnTo>
                    <a:lnTo>
                      <a:pt x="983" y="159"/>
                    </a:lnTo>
                    <a:lnTo>
                      <a:pt x="1002" y="148"/>
                    </a:lnTo>
                    <a:lnTo>
                      <a:pt x="1023" y="142"/>
                    </a:lnTo>
                    <a:lnTo>
                      <a:pt x="1044" y="141"/>
                    </a:lnTo>
                    <a:lnTo>
                      <a:pt x="1065" y="145"/>
                    </a:lnTo>
                    <a:lnTo>
                      <a:pt x="1084" y="154"/>
                    </a:lnTo>
                    <a:lnTo>
                      <a:pt x="1101" y="168"/>
                    </a:lnTo>
                    <a:lnTo>
                      <a:pt x="1165" y="233"/>
                    </a:lnTo>
                    <a:lnTo>
                      <a:pt x="1178" y="250"/>
                    </a:lnTo>
                    <a:lnTo>
                      <a:pt x="1186" y="271"/>
                    </a:lnTo>
                    <a:lnTo>
                      <a:pt x="1190" y="291"/>
                    </a:lnTo>
                    <a:lnTo>
                      <a:pt x="1188" y="312"/>
                    </a:lnTo>
                    <a:lnTo>
                      <a:pt x="1182" y="332"/>
                    </a:lnTo>
                    <a:lnTo>
                      <a:pt x="1170" y="351"/>
                    </a:lnTo>
                    <a:lnTo>
                      <a:pt x="1134" y="396"/>
                    </a:lnTo>
                    <a:lnTo>
                      <a:pt x="1154" y="436"/>
                    </a:lnTo>
                    <a:lnTo>
                      <a:pt x="1170" y="478"/>
                    </a:lnTo>
                    <a:lnTo>
                      <a:pt x="1183" y="521"/>
                    </a:lnTo>
                    <a:lnTo>
                      <a:pt x="1241" y="528"/>
                    </a:lnTo>
                    <a:lnTo>
                      <a:pt x="1262" y="534"/>
                    </a:lnTo>
                    <a:lnTo>
                      <a:pt x="1281" y="544"/>
                    </a:lnTo>
                    <a:lnTo>
                      <a:pt x="1297" y="558"/>
                    </a:lnTo>
                    <a:lnTo>
                      <a:pt x="1308" y="576"/>
                    </a:lnTo>
                    <a:lnTo>
                      <a:pt x="1316" y="596"/>
                    </a:lnTo>
                    <a:lnTo>
                      <a:pt x="1319" y="618"/>
                    </a:lnTo>
                    <a:lnTo>
                      <a:pt x="1317" y="709"/>
                    </a:lnTo>
                    <a:lnTo>
                      <a:pt x="1314" y="730"/>
                    </a:lnTo>
                    <a:lnTo>
                      <a:pt x="1306" y="750"/>
                    </a:lnTo>
                    <a:lnTo>
                      <a:pt x="1294" y="767"/>
                    </a:lnTo>
                    <a:lnTo>
                      <a:pt x="1278" y="782"/>
                    </a:lnTo>
                    <a:lnTo>
                      <a:pt x="1259" y="792"/>
                    </a:lnTo>
                    <a:lnTo>
                      <a:pt x="1238" y="797"/>
                    </a:lnTo>
                    <a:lnTo>
                      <a:pt x="1178" y="803"/>
                    </a:lnTo>
                    <a:lnTo>
                      <a:pt x="1164" y="846"/>
                    </a:lnTo>
                    <a:lnTo>
                      <a:pt x="1146" y="888"/>
                    </a:lnTo>
                    <a:lnTo>
                      <a:pt x="1124" y="928"/>
                    </a:lnTo>
                    <a:lnTo>
                      <a:pt x="1162" y="978"/>
                    </a:lnTo>
                    <a:lnTo>
                      <a:pt x="1173" y="997"/>
                    </a:lnTo>
                    <a:lnTo>
                      <a:pt x="1180" y="1017"/>
                    </a:lnTo>
                    <a:lnTo>
                      <a:pt x="1181" y="1038"/>
                    </a:lnTo>
                    <a:lnTo>
                      <a:pt x="1177" y="1059"/>
                    </a:lnTo>
                    <a:lnTo>
                      <a:pt x="1168" y="1079"/>
                    </a:lnTo>
                    <a:lnTo>
                      <a:pt x="1154" y="1096"/>
                    </a:lnTo>
                    <a:lnTo>
                      <a:pt x="1089" y="1159"/>
                    </a:lnTo>
                    <a:lnTo>
                      <a:pt x="1072" y="1173"/>
                    </a:lnTo>
                    <a:lnTo>
                      <a:pt x="1052" y="1182"/>
                    </a:lnTo>
                    <a:lnTo>
                      <a:pt x="1031" y="1185"/>
                    </a:lnTo>
                    <a:lnTo>
                      <a:pt x="1009" y="1183"/>
                    </a:lnTo>
                    <a:lnTo>
                      <a:pt x="989" y="1177"/>
                    </a:lnTo>
                    <a:lnTo>
                      <a:pt x="971" y="1164"/>
                    </a:lnTo>
                    <a:lnTo>
                      <a:pt x="921" y="1124"/>
                    </a:lnTo>
                    <a:lnTo>
                      <a:pt x="879" y="1144"/>
                    </a:lnTo>
                    <a:lnTo>
                      <a:pt x="837" y="1161"/>
                    </a:lnTo>
                    <a:lnTo>
                      <a:pt x="792" y="1175"/>
                    </a:lnTo>
                    <a:lnTo>
                      <a:pt x="784" y="1239"/>
                    </a:lnTo>
                    <a:lnTo>
                      <a:pt x="778" y="1260"/>
                    </a:lnTo>
                    <a:lnTo>
                      <a:pt x="768" y="1280"/>
                    </a:lnTo>
                    <a:lnTo>
                      <a:pt x="754" y="1296"/>
                    </a:lnTo>
                    <a:lnTo>
                      <a:pt x="736" y="1308"/>
                    </a:lnTo>
                    <a:lnTo>
                      <a:pt x="716" y="1315"/>
                    </a:lnTo>
                    <a:lnTo>
                      <a:pt x="694" y="1317"/>
                    </a:lnTo>
                    <a:lnTo>
                      <a:pt x="603" y="1316"/>
                    </a:lnTo>
                    <a:lnTo>
                      <a:pt x="581" y="1313"/>
                    </a:lnTo>
                    <a:lnTo>
                      <a:pt x="562" y="1305"/>
                    </a:lnTo>
                    <a:lnTo>
                      <a:pt x="544" y="1293"/>
                    </a:lnTo>
                    <a:lnTo>
                      <a:pt x="531" y="1277"/>
                    </a:lnTo>
                    <a:lnTo>
                      <a:pt x="521" y="1257"/>
                    </a:lnTo>
                    <a:lnTo>
                      <a:pt x="516" y="1236"/>
                    </a:lnTo>
                    <a:lnTo>
                      <a:pt x="508" y="1167"/>
                    </a:lnTo>
                    <a:lnTo>
                      <a:pt x="468" y="1153"/>
                    </a:lnTo>
                    <a:lnTo>
                      <a:pt x="428" y="1136"/>
                    </a:lnTo>
                    <a:lnTo>
                      <a:pt x="390" y="1116"/>
                    </a:lnTo>
                    <a:lnTo>
                      <a:pt x="337" y="1156"/>
                    </a:lnTo>
                    <a:lnTo>
                      <a:pt x="318" y="1168"/>
                    </a:lnTo>
                    <a:lnTo>
                      <a:pt x="296" y="1175"/>
                    </a:lnTo>
                    <a:lnTo>
                      <a:pt x="275" y="1176"/>
                    </a:lnTo>
                    <a:lnTo>
                      <a:pt x="255" y="1171"/>
                    </a:lnTo>
                    <a:lnTo>
                      <a:pt x="235" y="1162"/>
                    </a:lnTo>
                    <a:lnTo>
                      <a:pt x="218" y="1148"/>
                    </a:lnTo>
                    <a:lnTo>
                      <a:pt x="155" y="1084"/>
                    </a:lnTo>
                    <a:lnTo>
                      <a:pt x="141" y="1066"/>
                    </a:lnTo>
                    <a:lnTo>
                      <a:pt x="133" y="1046"/>
                    </a:lnTo>
                    <a:lnTo>
                      <a:pt x="130" y="1026"/>
                    </a:lnTo>
                    <a:lnTo>
                      <a:pt x="131" y="1005"/>
                    </a:lnTo>
                    <a:lnTo>
                      <a:pt x="138" y="984"/>
                    </a:lnTo>
                    <a:lnTo>
                      <a:pt x="149" y="965"/>
                    </a:lnTo>
                    <a:lnTo>
                      <a:pt x="192" y="912"/>
                    </a:lnTo>
                    <a:lnTo>
                      <a:pt x="173" y="876"/>
                    </a:lnTo>
                    <a:lnTo>
                      <a:pt x="158" y="836"/>
                    </a:lnTo>
                    <a:lnTo>
                      <a:pt x="145" y="797"/>
                    </a:lnTo>
                    <a:lnTo>
                      <a:pt x="78" y="789"/>
                    </a:lnTo>
                    <a:lnTo>
                      <a:pt x="57" y="783"/>
                    </a:lnTo>
                    <a:lnTo>
                      <a:pt x="38" y="773"/>
                    </a:lnTo>
                    <a:lnTo>
                      <a:pt x="23" y="758"/>
                    </a:lnTo>
                    <a:lnTo>
                      <a:pt x="11" y="740"/>
                    </a:lnTo>
                    <a:lnTo>
                      <a:pt x="3" y="721"/>
                    </a:lnTo>
                    <a:lnTo>
                      <a:pt x="0" y="699"/>
                    </a:lnTo>
                    <a:lnTo>
                      <a:pt x="1" y="608"/>
                    </a:lnTo>
                    <a:lnTo>
                      <a:pt x="4" y="586"/>
                    </a:lnTo>
                    <a:lnTo>
                      <a:pt x="13" y="566"/>
                    </a:lnTo>
                    <a:lnTo>
                      <a:pt x="25" y="549"/>
                    </a:lnTo>
                    <a:lnTo>
                      <a:pt x="41" y="535"/>
                    </a:lnTo>
                    <a:lnTo>
                      <a:pt x="60" y="525"/>
                    </a:lnTo>
                    <a:lnTo>
                      <a:pt x="81" y="520"/>
                    </a:lnTo>
                    <a:lnTo>
                      <a:pt x="144" y="514"/>
                    </a:lnTo>
                    <a:lnTo>
                      <a:pt x="158" y="471"/>
                    </a:lnTo>
                    <a:lnTo>
                      <a:pt x="175" y="429"/>
                    </a:lnTo>
                    <a:lnTo>
                      <a:pt x="195" y="389"/>
                    </a:lnTo>
                    <a:lnTo>
                      <a:pt x="157" y="339"/>
                    </a:lnTo>
                    <a:lnTo>
                      <a:pt x="146" y="320"/>
                    </a:lnTo>
                    <a:lnTo>
                      <a:pt x="140" y="300"/>
                    </a:lnTo>
                    <a:lnTo>
                      <a:pt x="139" y="279"/>
                    </a:lnTo>
                    <a:lnTo>
                      <a:pt x="143" y="257"/>
                    </a:lnTo>
                    <a:lnTo>
                      <a:pt x="152" y="238"/>
                    </a:lnTo>
                    <a:lnTo>
                      <a:pt x="165" y="221"/>
                    </a:lnTo>
                    <a:lnTo>
                      <a:pt x="231" y="157"/>
                    </a:lnTo>
                    <a:lnTo>
                      <a:pt x="248" y="143"/>
                    </a:lnTo>
                    <a:lnTo>
                      <a:pt x="268" y="135"/>
                    </a:lnTo>
                    <a:lnTo>
                      <a:pt x="288" y="131"/>
                    </a:lnTo>
                    <a:lnTo>
                      <a:pt x="310" y="133"/>
                    </a:lnTo>
                    <a:lnTo>
                      <a:pt x="331" y="140"/>
                    </a:lnTo>
                    <a:lnTo>
                      <a:pt x="349" y="151"/>
                    </a:lnTo>
                    <a:lnTo>
                      <a:pt x="393" y="188"/>
                    </a:lnTo>
                    <a:lnTo>
                      <a:pt x="437" y="165"/>
                    </a:lnTo>
                    <a:lnTo>
                      <a:pt x="482" y="147"/>
                    </a:lnTo>
                    <a:lnTo>
                      <a:pt x="529" y="133"/>
                    </a:lnTo>
                    <a:lnTo>
                      <a:pt x="536" y="78"/>
                    </a:lnTo>
                    <a:lnTo>
                      <a:pt x="541" y="55"/>
                    </a:lnTo>
                    <a:lnTo>
                      <a:pt x="551" y="37"/>
                    </a:lnTo>
                    <a:lnTo>
                      <a:pt x="566" y="21"/>
                    </a:lnTo>
                    <a:lnTo>
                      <a:pt x="583" y="9"/>
                    </a:lnTo>
                    <a:lnTo>
                      <a:pt x="603" y="2"/>
                    </a:lnTo>
                    <a:lnTo>
                      <a:pt x="6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17C03D1-511C-6296-E486-50445C3817D5}"/>
                </a:ext>
              </a:extLst>
            </p:cNvPr>
            <p:cNvSpPr txBox="1"/>
            <p:nvPr/>
          </p:nvSpPr>
          <p:spPr>
            <a:xfrm>
              <a:off x="1884577" y="3266808"/>
              <a:ext cx="3083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ضرورت شرکت در دوره مجازی </a:t>
              </a:r>
            </a:p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(توضیحات کامل در مورد محتوا و نحوه شرکت در جلسات توسط استاد مربوطه ارائه می گردد)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79597-4381-F098-BAB4-FC973DB29224}"/>
              </a:ext>
            </a:extLst>
          </p:cNvPr>
          <p:cNvGrpSpPr/>
          <p:nvPr/>
        </p:nvGrpSpPr>
        <p:grpSpPr>
          <a:xfrm>
            <a:off x="1213684" y="3991658"/>
            <a:ext cx="4247284" cy="810000"/>
            <a:chOff x="1641703" y="3991658"/>
            <a:chExt cx="4247284" cy="810000"/>
          </a:xfrm>
        </p:grpSpPr>
        <p:sp>
          <p:nvSpPr>
            <p:cNvPr id="61" name="Rounded Rectangle 9">
              <a:extLst>
                <a:ext uri="{FF2B5EF4-FFF2-40B4-BE49-F238E27FC236}">
                  <a16:creationId xmlns:a16="http://schemas.microsoft.com/office/drawing/2014/main" id="{B706A5E7-8DAC-2E23-19FC-CF690656C501}"/>
                </a:ext>
              </a:extLst>
            </p:cNvPr>
            <p:cNvSpPr/>
            <p:nvPr/>
          </p:nvSpPr>
          <p:spPr>
            <a:xfrm>
              <a:off x="1641703" y="3991658"/>
              <a:ext cx="4247284" cy="8100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C720AEF5-71B6-C2CC-7E25-BAD14EE78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0964" y="4116382"/>
              <a:ext cx="374277" cy="487050"/>
            </a:xfrm>
            <a:custGeom>
              <a:avLst/>
              <a:gdLst>
                <a:gd name="T0" fmla="*/ 1343 w 2750"/>
                <a:gd name="T1" fmla="*/ 1998 h 3574"/>
                <a:gd name="T2" fmla="*/ 1226 w 2750"/>
                <a:gd name="T3" fmla="*/ 2029 h 3574"/>
                <a:gd name="T4" fmla="*/ 1133 w 2750"/>
                <a:gd name="T5" fmla="*/ 2105 h 3574"/>
                <a:gd name="T6" fmla="*/ 1079 w 2750"/>
                <a:gd name="T7" fmla="*/ 2213 h 3574"/>
                <a:gd name="T8" fmla="*/ 1069 w 2750"/>
                <a:gd name="T9" fmla="*/ 2336 h 3574"/>
                <a:gd name="T10" fmla="*/ 1107 w 2750"/>
                <a:gd name="T11" fmla="*/ 2446 h 3574"/>
                <a:gd name="T12" fmla="*/ 1154 w 2750"/>
                <a:gd name="T13" fmla="*/ 3000 h 3574"/>
                <a:gd name="T14" fmla="*/ 1177 w 2750"/>
                <a:gd name="T15" fmla="*/ 3065 h 3574"/>
                <a:gd name="T16" fmla="*/ 1235 w 2750"/>
                <a:gd name="T17" fmla="*/ 3102 h 3574"/>
                <a:gd name="T18" fmla="*/ 1516 w 2750"/>
                <a:gd name="T19" fmla="*/ 3102 h 3574"/>
                <a:gd name="T20" fmla="*/ 1573 w 2750"/>
                <a:gd name="T21" fmla="*/ 3065 h 3574"/>
                <a:gd name="T22" fmla="*/ 1596 w 2750"/>
                <a:gd name="T23" fmla="*/ 3000 h 3574"/>
                <a:gd name="T24" fmla="*/ 1643 w 2750"/>
                <a:gd name="T25" fmla="*/ 2446 h 3574"/>
                <a:gd name="T26" fmla="*/ 1681 w 2750"/>
                <a:gd name="T27" fmla="*/ 2336 h 3574"/>
                <a:gd name="T28" fmla="*/ 1671 w 2750"/>
                <a:gd name="T29" fmla="*/ 2213 h 3574"/>
                <a:gd name="T30" fmla="*/ 1617 w 2750"/>
                <a:gd name="T31" fmla="*/ 2105 h 3574"/>
                <a:gd name="T32" fmla="*/ 1524 w 2750"/>
                <a:gd name="T33" fmla="*/ 2029 h 3574"/>
                <a:gd name="T34" fmla="*/ 1408 w 2750"/>
                <a:gd name="T35" fmla="*/ 1998 h 3574"/>
                <a:gd name="T36" fmla="*/ 1375 w 2750"/>
                <a:gd name="T37" fmla="*/ 461 h 3574"/>
                <a:gd name="T38" fmla="*/ 1182 w 2750"/>
                <a:gd name="T39" fmla="*/ 492 h 3574"/>
                <a:gd name="T40" fmla="*/ 1011 w 2750"/>
                <a:gd name="T41" fmla="*/ 575 h 3574"/>
                <a:gd name="T42" fmla="*/ 873 w 2750"/>
                <a:gd name="T43" fmla="*/ 702 h 3574"/>
                <a:gd name="T44" fmla="*/ 775 w 2750"/>
                <a:gd name="T45" fmla="*/ 864 h 3574"/>
                <a:gd name="T46" fmla="*/ 727 w 2750"/>
                <a:gd name="T47" fmla="*/ 1051 h 3574"/>
                <a:gd name="T48" fmla="*/ 2026 w 2750"/>
                <a:gd name="T49" fmla="*/ 1443 h 3574"/>
                <a:gd name="T50" fmla="*/ 2012 w 2750"/>
                <a:gd name="T51" fmla="*/ 987 h 3574"/>
                <a:gd name="T52" fmla="*/ 1947 w 2750"/>
                <a:gd name="T53" fmla="*/ 806 h 3574"/>
                <a:gd name="T54" fmla="*/ 1835 w 2750"/>
                <a:gd name="T55" fmla="*/ 655 h 3574"/>
                <a:gd name="T56" fmla="*/ 1686 w 2750"/>
                <a:gd name="T57" fmla="*/ 542 h 3574"/>
                <a:gd name="T58" fmla="*/ 1506 w 2750"/>
                <a:gd name="T59" fmla="*/ 476 h 3574"/>
                <a:gd name="T60" fmla="*/ 1374 w 2750"/>
                <a:gd name="T61" fmla="*/ 0 h 3574"/>
                <a:gd name="T62" fmla="*/ 1408 w 2750"/>
                <a:gd name="T63" fmla="*/ 0 h 3574"/>
                <a:gd name="T64" fmla="*/ 1656 w 2750"/>
                <a:gd name="T65" fmla="*/ 34 h 3574"/>
                <a:gd name="T66" fmla="*/ 1884 w 2750"/>
                <a:gd name="T67" fmla="*/ 121 h 3574"/>
                <a:gd name="T68" fmla="*/ 2083 w 2750"/>
                <a:gd name="T69" fmla="*/ 255 h 3574"/>
                <a:gd name="T70" fmla="*/ 2250 w 2750"/>
                <a:gd name="T71" fmla="*/ 429 h 3574"/>
                <a:gd name="T72" fmla="*/ 2377 w 2750"/>
                <a:gd name="T73" fmla="*/ 634 h 3574"/>
                <a:gd name="T74" fmla="*/ 2458 w 2750"/>
                <a:gd name="T75" fmla="*/ 867 h 3574"/>
                <a:gd name="T76" fmla="*/ 2486 w 2750"/>
                <a:gd name="T77" fmla="*/ 1118 h 3574"/>
                <a:gd name="T78" fmla="*/ 2587 w 2750"/>
                <a:gd name="T79" fmla="*/ 1447 h 3574"/>
                <a:gd name="T80" fmla="*/ 2670 w 2750"/>
                <a:gd name="T81" fmla="*/ 1491 h 3574"/>
                <a:gd name="T82" fmla="*/ 2729 w 2750"/>
                <a:gd name="T83" fmla="*/ 1577 h 3574"/>
                <a:gd name="T84" fmla="*/ 2750 w 2750"/>
                <a:gd name="T85" fmla="*/ 1691 h 3574"/>
                <a:gd name="T86" fmla="*/ 2741 w 2750"/>
                <a:gd name="T87" fmla="*/ 3404 h 3574"/>
                <a:gd name="T88" fmla="*/ 2693 w 2750"/>
                <a:gd name="T89" fmla="*/ 3500 h 3574"/>
                <a:gd name="T90" fmla="*/ 2617 w 2750"/>
                <a:gd name="T91" fmla="*/ 3561 h 3574"/>
                <a:gd name="T92" fmla="*/ 195 w 2750"/>
                <a:gd name="T93" fmla="*/ 3574 h 3574"/>
                <a:gd name="T94" fmla="*/ 106 w 2750"/>
                <a:gd name="T95" fmla="*/ 3546 h 3574"/>
                <a:gd name="T96" fmla="*/ 38 w 2750"/>
                <a:gd name="T97" fmla="*/ 3472 h 3574"/>
                <a:gd name="T98" fmla="*/ 2 w 2750"/>
                <a:gd name="T99" fmla="*/ 3366 h 3574"/>
                <a:gd name="T100" fmla="*/ 2 w 2750"/>
                <a:gd name="T101" fmla="*/ 1651 h 3574"/>
                <a:gd name="T102" fmla="*/ 38 w 2750"/>
                <a:gd name="T103" fmla="*/ 1545 h 3574"/>
                <a:gd name="T104" fmla="*/ 106 w 2750"/>
                <a:gd name="T105" fmla="*/ 1472 h 3574"/>
                <a:gd name="T106" fmla="*/ 195 w 2750"/>
                <a:gd name="T107" fmla="*/ 1443 h 3574"/>
                <a:gd name="T108" fmla="*/ 268 w 2750"/>
                <a:gd name="T109" fmla="*/ 1032 h 3574"/>
                <a:gd name="T110" fmla="*/ 315 w 2750"/>
                <a:gd name="T111" fmla="*/ 787 h 3574"/>
                <a:gd name="T112" fmla="*/ 412 w 2750"/>
                <a:gd name="T113" fmla="*/ 563 h 3574"/>
                <a:gd name="T114" fmla="*/ 552 w 2750"/>
                <a:gd name="T115" fmla="*/ 367 h 3574"/>
                <a:gd name="T116" fmla="*/ 731 w 2750"/>
                <a:gd name="T117" fmla="*/ 206 h 3574"/>
                <a:gd name="T118" fmla="*/ 940 w 2750"/>
                <a:gd name="T119" fmla="*/ 87 h 3574"/>
                <a:gd name="T120" fmla="*/ 1175 w 2750"/>
                <a:gd name="T121" fmla="*/ 17 h 3574"/>
                <a:gd name="T122" fmla="*/ 1358 w 2750"/>
                <a:gd name="T123" fmla="*/ 0 h 3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0" h="3574">
                  <a:moveTo>
                    <a:pt x="1375" y="1998"/>
                  </a:moveTo>
                  <a:lnTo>
                    <a:pt x="1358" y="1998"/>
                  </a:lnTo>
                  <a:lnTo>
                    <a:pt x="1343" y="1998"/>
                  </a:lnTo>
                  <a:lnTo>
                    <a:pt x="1301" y="2002"/>
                  </a:lnTo>
                  <a:lnTo>
                    <a:pt x="1262" y="2013"/>
                  </a:lnTo>
                  <a:lnTo>
                    <a:pt x="1226" y="2029"/>
                  </a:lnTo>
                  <a:lnTo>
                    <a:pt x="1191" y="2050"/>
                  </a:lnTo>
                  <a:lnTo>
                    <a:pt x="1161" y="2076"/>
                  </a:lnTo>
                  <a:lnTo>
                    <a:pt x="1133" y="2105"/>
                  </a:lnTo>
                  <a:lnTo>
                    <a:pt x="1111" y="2138"/>
                  </a:lnTo>
                  <a:lnTo>
                    <a:pt x="1092" y="2174"/>
                  </a:lnTo>
                  <a:lnTo>
                    <a:pt x="1079" y="2213"/>
                  </a:lnTo>
                  <a:lnTo>
                    <a:pt x="1070" y="2253"/>
                  </a:lnTo>
                  <a:lnTo>
                    <a:pt x="1067" y="2296"/>
                  </a:lnTo>
                  <a:lnTo>
                    <a:pt x="1069" y="2336"/>
                  </a:lnTo>
                  <a:lnTo>
                    <a:pt x="1078" y="2375"/>
                  </a:lnTo>
                  <a:lnTo>
                    <a:pt x="1090" y="2412"/>
                  </a:lnTo>
                  <a:lnTo>
                    <a:pt x="1107" y="2446"/>
                  </a:lnTo>
                  <a:lnTo>
                    <a:pt x="1128" y="2478"/>
                  </a:lnTo>
                  <a:lnTo>
                    <a:pt x="1154" y="2507"/>
                  </a:lnTo>
                  <a:lnTo>
                    <a:pt x="1154" y="3000"/>
                  </a:lnTo>
                  <a:lnTo>
                    <a:pt x="1156" y="3024"/>
                  </a:lnTo>
                  <a:lnTo>
                    <a:pt x="1165" y="3046"/>
                  </a:lnTo>
                  <a:lnTo>
                    <a:pt x="1177" y="3065"/>
                  </a:lnTo>
                  <a:lnTo>
                    <a:pt x="1193" y="3082"/>
                  </a:lnTo>
                  <a:lnTo>
                    <a:pt x="1213" y="3094"/>
                  </a:lnTo>
                  <a:lnTo>
                    <a:pt x="1235" y="3102"/>
                  </a:lnTo>
                  <a:lnTo>
                    <a:pt x="1259" y="3105"/>
                  </a:lnTo>
                  <a:lnTo>
                    <a:pt x="1492" y="3105"/>
                  </a:lnTo>
                  <a:lnTo>
                    <a:pt x="1516" y="3102"/>
                  </a:lnTo>
                  <a:lnTo>
                    <a:pt x="1537" y="3094"/>
                  </a:lnTo>
                  <a:lnTo>
                    <a:pt x="1557" y="3082"/>
                  </a:lnTo>
                  <a:lnTo>
                    <a:pt x="1573" y="3065"/>
                  </a:lnTo>
                  <a:lnTo>
                    <a:pt x="1585" y="3046"/>
                  </a:lnTo>
                  <a:lnTo>
                    <a:pt x="1593" y="3024"/>
                  </a:lnTo>
                  <a:lnTo>
                    <a:pt x="1596" y="3000"/>
                  </a:lnTo>
                  <a:lnTo>
                    <a:pt x="1596" y="2507"/>
                  </a:lnTo>
                  <a:lnTo>
                    <a:pt x="1621" y="2478"/>
                  </a:lnTo>
                  <a:lnTo>
                    <a:pt x="1643" y="2446"/>
                  </a:lnTo>
                  <a:lnTo>
                    <a:pt x="1660" y="2412"/>
                  </a:lnTo>
                  <a:lnTo>
                    <a:pt x="1672" y="2375"/>
                  </a:lnTo>
                  <a:lnTo>
                    <a:pt x="1681" y="2336"/>
                  </a:lnTo>
                  <a:lnTo>
                    <a:pt x="1683" y="2296"/>
                  </a:lnTo>
                  <a:lnTo>
                    <a:pt x="1680" y="2253"/>
                  </a:lnTo>
                  <a:lnTo>
                    <a:pt x="1671" y="2213"/>
                  </a:lnTo>
                  <a:lnTo>
                    <a:pt x="1658" y="2174"/>
                  </a:lnTo>
                  <a:lnTo>
                    <a:pt x="1640" y="2138"/>
                  </a:lnTo>
                  <a:lnTo>
                    <a:pt x="1617" y="2105"/>
                  </a:lnTo>
                  <a:lnTo>
                    <a:pt x="1590" y="2076"/>
                  </a:lnTo>
                  <a:lnTo>
                    <a:pt x="1559" y="2050"/>
                  </a:lnTo>
                  <a:lnTo>
                    <a:pt x="1524" y="2029"/>
                  </a:lnTo>
                  <a:lnTo>
                    <a:pt x="1488" y="2013"/>
                  </a:lnTo>
                  <a:lnTo>
                    <a:pt x="1449" y="2002"/>
                  </a:lnTo>
                  <a:lnTo>
                    <a:pt x="1408" y="1998"/>
                  </a:lnTo>
                  <a:lnTo>
                    <a:pt x="1393" y="1998"/>
                  </a:lnTo>
                  <a:lnTo>
                    <a:pt x="1375" y="1998"/>
                  </a:lnTo>
                  <a:close/>
                  <a:moveTo>
                    <a:pt x="1375" y="461"/>
                  </a:moveTo>
                  <a:lnTo>
                    <a:pt x="1309" y="466"/>
                  </a:lnTo>
                  <a:lnTo>
                    <a:pt x="1245" y="476"/>
                  </a:lnTo>
                  <a:lnTo>
                    <a:pt x="1182" y="492"/>
                  </a:lnTo>
                  <a:lnTo>
                    <a:pt x="1123" y="514"/>
                  </a:lnTo>
                  <a:lnTo>
                    <a:pt x="1065" y="542"/>
                  </a:lnTo>
                  <a:lnTo>
                    <a:pt x="1011" y="575"/>
                  </a:lnTo>
                  <a:lnTo>
                    <a:pt x="961" y="613"/>
                  </a:lnTo>
                  <a:lnTo>
                    <a:pt x="916" y="655"/>
                  </a:lnTo>
                  <a:lnTo>
                    <a:pt x="873" y="702"/>
                  </a:lnTo>
                  <a:lnTo>
                    <a:pt x="836" y="753"/>
                  </a:lnTo>
                  <a:lnTo>
                    <a:pt x="804" y="806"/>
                  </a:lnTo>
                  <a:lnTo>
                    <a:pt x="775" y="864"/>
                  </a:lnTo>
                  <a:lnTo>
                    <a:pt x="753" y="924"/>
                  </a:lnTo>
                  <a:lnTo>
                    <a:pt x="737" y="987"/>
                  </a:lnTo>
                  <a:lnTo>
                    <a:pt x="727" y="1051"/>
                  </a:lnTo>
                  <a:lnTo>
                    <a:pt x="724" y="1118"/>
                  </a:lnTo>
                  <a:lnTo>
                    <a:pt x="724" y="1443"/>
                  </a:lnTo>
                  <a:lnTo>
                    <a:pt x="2026" y="1443"/>
                  </a:lnTo>
                  <a:lnTo>
                    <a:pt x="2026" y="1118"/>
                  </a:lnTo>
                  <a:lnTo>
                    <a:pt x="2023" y="1051"/>
                  </a:lnTo>
                  <a:lnTo>
                    <a:pt x="2012" y="987"/>
                  </a:lnTo>
                  <a:lnTo>
                    <a:pt x="1997" y="924"/>
                  </a:lnTo>
                  <a:lnTo>
                    <a:pt x="1975" y="864"/>
                  </a:lnTo>
                  <a:lnTo>
                    <a:pt x="1947" y="806"/>
                  </a:lnTo>
                  <a:lnTo>
                    <a:pt x="1914" y="753"/>
                  </a:lnTo>
                  <a:lnTo>
                    <a:pt x="1877" y="702"/>
                  </a:lnTo>
                  <a:lnTo>
                    <a:pt x="1835" y="655"/>
                  </a:lnTo>
                  <a:lnTo>
                    <a:pt x="1789" y="613"/>
                  </a:lnTo>
                  <a:lnTo>
                    <a:pt x="1739" y="575"/>
                  </a:lnTo>
                  <a:lnTo>
                    <a:pt x="1686" y="542"/>
                  </a:lnTo>
                  <a:lnTo>
                    <a:pt x="1628" y="514"/>
                  </a:lnTo>
                  <a:lnTo>
                    <a:pt x="1568" y="492"/>
                  </a:lnTo>
                  <a:lnTo>
                    <a:pt x="1506" y="476"/>
                  </a:lnTo>
                  <a:lnTo>
                    <a:pt x="1442" y="466"/>
                  </a:lnTo>
                  <a:lnTo>
                    <a:pt x="1375" y="461"/>
                  </a:lnTo>
                  <a:close/>
                  <a:moveTo>
                    <a:pt x="1374" y="0"/>
                  </a:moveTo>
                  <a:lnTo>
                    <a:pt x="1376" y="0"/>
                  </a:lnTo>
                  <a:lnTo>
                    <a:pt x="1393" y="0"/>
                  </a:lnTo>
                  <a:lnTo>
                    <a:pt x="1408" y="0"/>
                  </a:lnTo>
                  <a:lnTo>
                    <a:pt x="1493" y="6"/>
                  </a:lnTo>
                  <a:lnTo>
                    <a:pt x="1576" y="17"/>
                  </a:lnTo>
                  <a:lnTo>
                    <a:pt x="1656" y="34"/>
                  </a:lnTo>
                  <a:lnTo>
                    <a:pt x="1735" y="58"/>
                  </a:lnTo>
                  <a:lnTo>
                    <a:pt x="1811" y="87"/>
                  </a:lnTo>
                  <a:lnTo>
                    <a:pt x="1884" y="121"/>
                  </a:lnTo>
                  <a:lnTo>
                    <a:pt x="1953" y="161"/>
                  </a:lnTo>
                  <a:lnTo>
                    <a:pt x="2020" y="206"/>
                  </a:lnTo>
                  <a:lnTo>
                    <a:pt x="2083" y="255"/>
                  </a:lnTo>
                  <a:lnTo>
                    <a:pt x="2143" y="309"/>
                  </a:lnTo>
                  <a:lnTo>
                    <a:pt x="2198" y="367"/>
                  </a:lnTo>
                  <a:lnTo>
                    <a:pt x="2250" y="429"/>
                  </a:lnTo>
                  <a:lnTo>
                    <a:pt x="2296" y="494"/>
                  </a:lnTo>
                  <a:lnTo>
                    <a:pt x="2339" y="563"/>
                  </a:lnTo>
                  <a:lnTo>
                    <a:pt x="2377" y="634"/>
                  </a:lnTo>
                  <a:lnTo>
                    <a:pt x="2409" y="709"/>
                  </a:lnTo>
                  <a:lnTo>
                    <a:pt x="2436" y="787"/>
                  </a:lnTo>
                  <a:lnTo>
                    <a:pt x="2458" y="867"/>
                  </a:lnTo>
                  <a:lnTo>
                    <a:pt x="2473" y="949"/>
                  </a:lnTo>
                  <a:lnTo>
                    <a:pt x="2483" y="1032"/>
                  </a:lnTo>
                  <a:lnTo>
                    <a:pt x="2486" y="1118"/>
                  </a:lnTo>
                  <a:lnTo>
                    <a:pt x="2486" y="1443"/>
                  </a:lnTo>
                  <a:lnTo>
                    <a:pt x="2556" y="1443"/>
                  </a:lnTo>
                  <a:lnTo>
                    <a:pt x="2587" y="1447"/>
                  </a:lnTo>
                  <a:lnTo>
                    <a:pt x="2617" y="1456"/>
                  </a:lnTo>
                  <a:lnTo>
                    <a:pt x="2645" y="1472"/>
                  </a:lnTo>
                  <a:lnTo>
                    <a:pt x="2670" y="1491"/>
                  </a:lnTo>
                  <a:lnTo>
                    <a:pt x="2693" y="1516"/>
                  </a:lnTo>
                  <a:lnTo>
                    <a:pt x="2712" y="1545"/>
                  </a:lnTo>
                  <a:lnTo>
                    <a:pt x="2729" y="1577"/>
                  </a:lnTo>
                  <a:lnTo>
                    <a:pt x="2741" y="1613"/>
                  </a:lnTo>
                  <a:lnTo>
                    <a:pt x="2748" y="1651"/>
                  </a:lnTo>
                  <a:lnTo>
                    <a:pt x="2750" y="1691"/>
                  </a:lnTo>
                  <a:lnTo>
                    <a:pt x="2750" y="3325"/>
                  </a:lnTo>
                  <a:lnTo>
                    <a:pt x="2748" y="3366"/>
                  </a:lnTo>
                  <a:lnTo>
                    <a:pt x="2741" y="3404"/>
                  </a:lnTo>
                  <a:lnTo>
                    <a:pt x="2729" y="3439"/>
                  </a:lnTo>
                  <a:lnTo>
                    <a:pt x="2712" y="3472"/>
                  </a:lnTo>
                  <a:lnTo>
                    <a:pt x="2693" y="3500"/>
                  </a:lnTo>
                  <a:lnTo>
                    <a:pt x="2670" y="3525"/>
                  </a:lnTo>
                  <a:lnTo>
                    <a:pt x="2645" y="3546"/>
                  </a:lnTo>
                  <a:lnTo>
                    <a:pt x="2617" y="3561"/>
                  </a:lnTo>
                  <a:lnTo>
                    <a:pt x="2587" y="3571"/>
                  </a:lnTo>
                  <a:lnTo>
                    <a:pt x="2556" y="3574"/>
                  </a:lnTo>
                  <a:lnTo>
                    <a:pt x="195" y="3574"/>
                  </a:lnTo>
                  <a:lnTo>
                    <a:pt x="163" y="3571"/>
                  </a:lnTo>
                  <a:lnTo>
                    <a:pt x="134" y="3561"/>
                  </a:lnTo>
                  <a:lnTo>
                    <a:pt x="106" y="3546"/>
                  </a:lnTo>
                  <a:lnTo>
                    <a:pt x="79" y="3525"/>
                  </a:lnTo>
                  <a:lnTo>
                    <a:pt x="58" y="3500"/>
                  </a:lnTo>
                  <a:lnTo>
                    <a:pt x="38" y="3472"/>
                  </a:lnTo>
                  <a:lnTo>
                    <a:pt x="22" y="3439"/>
                  </a:lnTo>
                  <a:lnTo>
                    <a:pt x="10" y="3404"/>
                  </a:lnTo>
                  <a:lnTo>
                    <a:pt x="2" y="3366"/>
                  </a:lnTo>
                  <a:lnTo>
                    <a:pt x="0" y="3325"/>
                  </a:lnTo>
                  <a:lnTo>
                    <a:pt x="0" y="1691"/>
                  </a:lnTo>
                  <a:lnTo>
                    <a:pt x="2" y="1651"/>
                  </a:lnTo>
                  <a:lnTo>
                    <a:pt x="10" y="1613"/>
                  </a:lnTo>
                  <a:lnTo>
                    <a:pt x="22" y="1577"/>
                  </a:lnTo>
                  <a:lnTo>
                    <a:pt x="38" y="1545"/>
                  </a:lnTo>
                  <a:lnTo>
                    <a:pt x="58" y="1516"/>
                  </a:lnTo>
                  <a:lnTo>
                    <a:pt x="79" y="1491"/>
                  </a:lnTo>
                  <a:lnTo>
                    <a:pt x="106" y="1472"/>
                  </a:lnTo>
                  <a:lnTo>
                    <a:pt x="134" y="1456"/>
                  </a:lnTo>
                  <a:lnTo>
                    <a:pt x="163" y="1447"/>
                  </a:lnTo>
                  <a:lnTo>
                    <a:pt x="195" y="1443"/>
                  </a:lnTo>
                  <a:lnTo>
                    <a:pt x="265" y="1443"/>
                  </a:lnTo>
                  <a:lnTo>
                    <a:pt x="265" y="1118"/>
                  </a:lnTo>
                  <a:lnTo>
                    <a:pt x="268" y="1032"/>
                  </a:lnTo>
                  <a:lnTo>
                    <a:pt x="278" y="949"/>
                  </a:lnTo>
                  <a:lnTo>
                    <a:pt x="293" y="867"/>
                  </a:lnTo>
                  <a:lnTo>
                    <a:pt x="315" y="787"/>
                  </a:lnTo>
                  <a:lnTo>
                    <a:pt x="342" y="709"/>
                  </a:lnTo>
                  <a:lnTo>
                    <a:pt x="373" y="634"/>
                  </a:lnTo>
                  <a:lnTo>
                    <a:pt x="412" y="563"/>
                  </a:lnTo>
                  <a:lnTo>
                    <a:pt x="454" y="494"/>
                  </a:lnTo>
                  <a:lnTo>
                    <a:pt x="501" y="429"/>
                  </a:lnTo>
                  <a:lnTo>
                    <a:pt x="552" y="367"/>
                  </a:lnTo>
                  <a:lnTo>
                    <a:pt x="608" y="309"/>
                  </a:lnTo>
                  <a:lnTo>
                    <a:pt x="667" y="255"/>
                  </a:lnTo>
                  <a:lnTo>
                    <a:pt x="731" y="206"/>
                  </a:lnTo>
                  <a:lnTo>
                    <a:pt x="797" y="161"/>
                  </a:lnTo>
                  <a:lnTo>
                    <a:pt x="867" y="121"/>
                  </a:lnTo>
                  <a:lnTo>
                    <a:pt x="940" y="87"/>
                  </a:lnTo>
                  <a:lnTo>
                    <a:pt x="1016" y="58"/>
                  </a:lnTo>
                  <a:lnTo>
                    <a:pt x="1094" y="34"/>
                  </a:lnTo>
                  <a:lnTo>
                    <a:pt x="1175" y="17"/>
                  </a:lnTo>
                  <a:lnTo>
                    <a:pt x="1258" y="6"/>
                  </a:lnTo>
                  <a:lnTo>
                    <a:pt x="1343" y="0"/>
                  </a:lnTo>
                  <a:lnTo>
                    <a:pt x="1358" y="0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35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AABA877-15B8-5478-58DB-422F54D7528C}"/>
                </a:ext>
              </a:extLst>
            </p:cNvPr>
            <p:cNvSpPr txBox="1"/>
            <p:nvPr/>
          </p:nvSpPr>
          <p:spPr>
            <a:xfrm>
              <a:off x="1884576" y="4167618"/>
              <a:ext cx="3083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شرکت در جلسه حضوری بعد از تکمیل دوره مجازی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759D03E-609C-7C92-D313-1694C5EEED54}"/>
              </a:ext>
            </a:extLst>
          </p:cNvPr>
          <p:cNvSpPr txBox="1"/>
          <p:nvPr/>
        </p:nvSpPr>
        <p:spPr>
          <a:xfrm>
            <a:off x="4163482" y="721111"/>
            <a:ext cx="656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latin typeface="Vazir" panose="020B0603030804020204" pitchFamily="34" charset="-78"/>
                <a:cs typeface="Vazir" panose="020B0603030804020204" pitchFamily="34" charset="-78"/>
              </a:rPr>
              <a:t>مراحل اجرای</a:t>
            </a:r>
            <a:r>
              <a:rPr lang="fa-IR" sz="2800" b="1" dirty="0">
                <a:solidFill>
                  <a:srgbClr val="47A0A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2800" b="1" dirty="0">
                <a:latin typeface="Vazir" panose="020B0603030804020204" pitchFamily="34" charset="-78"/>
                <a:cs typeface="Vazir" panose="020B0603030804020204" pitchFamily="34" charset="-78"/>
              </a:rPr>
              <a:t>دوره</a:t>
            </a:r>
            <a:r>
              <a:rPr lang="fa-IR" sz="2800" b="1" dirty="0">
                <a:solidFill>
                  <a:srgbClr val="47A0A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حین تعلیق اجرای مجازات</a:t>
            </a:r>
            <a:endParaRPr lang="en-ID" sz="2800" b="1" dirty="0">
              <a:solidFill>
                <a:srgbClr val="47A0A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ABCDAB-CB24-C611-DC4C-2DDA28F6E57A}"/>
              </a:ext>
            </a:extLst>
          </p:cNvPr>
          <p:cNvSpPr/>
          <p:nvPr/>
        </p:nvSpPr>
        <p:spPr>
          <a:xfrm rot="18900000">
            <a:off x="1114523" y="476846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C6F9073-084F-1123-974B-9D2C70286834}"/>
              </a:ext>
            </a:extLst>
          </p:cNvPr>
          <p:cNvSpPr/>
          <p:nvPr/>
        </p:nvSpPr>
        <p:spPr>
          <a:xfrm rot="18900000">
            <a:off x="8077300" y="2182338"/>
            <a:ext cx="203125" cy="203125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87C42A5-32A8-F652-F263-5B801697A7F2}"/>
              </a:ext>
            </a:extLst>
          </p:cNvPr>
          <p:cNvSpPr/>
          <p:nvPr/>
        </p:nvSpPr>
        <p:spPr>
          <a:xfrm rot="18900000">
            <a:off x="718099" y="2066220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2926BB2-3461-B069-33DD-CB2805C1BA5F}"/>
              </a:ext>
            </a:extLst>
          </p:cNvPr>
          <p:cNvSpPr/>
          <p:nvPr/>
        </p:nvSpPr>
        <p:spPr>
          <a:xfrm rot="18900000">
            <a:off x="11107517" y="863726"/>
            <a:ext cx="461959" cy="461959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48A2F6-3D44-CB8B-0D6A-70018497025A}"/>
              </a:ext>
            </a:extLst>
          </p:cNvPr>
          <p:cNvGrpSpPr/>
          <p:nvPr/>
        </p:nvGrpSpPr>
        <p:grpSpPr>
          <a:xfrm>
            <a:off x="1784318" y="4880177"/>
            <a:ext cx="4247284" cy="810000"/>
            <a:chOff x="1641703" y="1289229"/>
            <a:chExt cx="4247284" cy="810000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4A7AF875-EBA4-5C6D-24B5-28B82D59E0ED}"/>
                </a:ext>
              </a:extLst>
            </p:cNvPr>
            <p:cNvSpPr/>
            <p:nvPr/>
          </p:nvSpPr>
          <p:spPr>
            <a:xfrm>
              <a:off x="1641703" y="1289229"/>
              <a:ext cx="4247284" cy="810000"/>
            </a:xfrm>
            <a:prstGeom prst="roundRect">
              <a:avLst>
                <a:gd name="adj" fmla="val 50000"/>
              </a:avLst>
            </a:prstGeom>
            <a:solidFill>
              <a:srgbClr val="67B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56F143-BFD3-0EE4-7D4E-01EA8D2B9C84}"/>
                </a:ext>
              </a:extLst>
            </p:cNvPr>
            <p:cNvGrpSpPr/>
            <p:nvPr/>
          </p:nvGrpSpPr>
          <p:grpSpPr>
            <a:xfrm>
              <a:off x="5119441" y="1438403"/>
              <a:ext cx="438152" cy="438153"/>
              <a:chOff x="341313" y="1284288"/>
              <a:chExt cx="1060450" cy="1060451"/>
            </a:xfrm>
            <a:solidFill>
              <a:schemeClr val="bg1"/>
            </a:solidFill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4C48B40-7C62-6B37-C8CE-B87E2866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3" y="1868488"/>
                <a:ext cx="101600" cy="138113"/>
              </a:xfrm>
              <a:custGeom>
                <a:avLst/>
                <a:gdLst>
                  <a:gd name="T0" fmla="*/ 166 w 321"/>
                  <a:gd name="T1" fmla="*/ 0 h 439"/>
                  <a:gd name="T2" fmla="*/ 321 w 321"/>
                  <a:gd name="T3" fmla="*/ 154 h 439"/>
                  <a:gd name="T4" fmla="*/ 309 w 321"/>
                  <a:gd name="T5" fmla="*/ 162 h 439"/>
                  <a:gd name="T6" fmla="*/ 299 w 321"/>
                  <a:gd name="T7" fmla="*/ 171 h 439"/>
                  <a:gd name="T8" fmla="*/ 243 w 321"/>
                  <a:gd name="T9" fmla="*/ 229 h 439"/>
                  <a:gd name="T10" fmla="*/ 190 w 321"/>
                  <a:gd name="T11" fmla="*/ 283 h 439"/>
                  <a:gd name="T12" fmla="*/ 140 w 321"/>
                  <a:gd name="T13" fmla="*/ 337 h 439"/>
                  <a:gd name="T14" fmla="*/ 95 w 321"/>
                  <a:gd name="T15" fmla="*/ 390 h 439"/>
                  <a:gd name="T16" fmla="*/ 51 w 321"/>
                  <a:gd name="T17" fmla="*/ 439 h 439"/>
                  <a:gd name="T18" fmla="*/ 28 w 321"/>
                  <a:gd name="T19" fmla="*/ 415 h 439"/>
                  <a:gd name="T20" fmla="*/ 15 w 321"/>
                  <a:gd name="T21" fmla="*/ 399 h 439"/>
                  <a:gd name="T22" fmla="*/ 6 w 321"/>
                  <a:gd name="T23" fmla="*/ 382 h 439"/>
                  <a:gd name="T24" fmla="*/ 1 w 321"/>
                  <a:gd name="T25" fmla="*/ 361 h 439"/>
                  <a:gd name="T26" fmla="*/ 0 w 321"/>
                  <a:gd name="T27" fmla="*/ 342 h 439"/>
                  <a:gd name="T28" fmla="*/ 3 w 321"/>
                  <a:gd name="T29" fmla="*/ 322 h 439"/>
                  <a:gd name="T30" fmla="*/ 10 w 321"/>
                  <a:gd name="T31" fmla="*/ 303 h 439"/>
                  <a:gd name="T32" fmla="*/ 15 w 321"/>
                  <a:gd name="T33" fmla="*/ 290 h 439"/>
                  <a:gd name="T34" fmla="*/ 23 w 321"/>
                  <a:gd name="T35" fmla="*/ 275 h 439"/>
                  <a:gd name="T36" fmla="*/ 33 w 321"/>
                  <a:gd name="T37" fmla="*/ 254 h 439"/>
                  <a:gd name="T38" fmla="*/ 45 w 321"/>
                  <a:gd name="T39" fmla="*/ 230 h 439"/>
                  <a:gd name="T40" fmla="*/ 59 w 321"/>
                  <a:gd name="T41" fmla="*/ 200 h 439"/>
                  <a:gd name="T42" fmla="*/ 77 w 321"/>
                  <a:gd name="T43" fmla="*/ 168 h 439"/>
                  <a:gd name="T44" fmla="*/ 96 w 321"/>
                  <a:gd name="T45" fmla="*/ 132 h 439"/>
                  <a:gd name="T46" fmla="*/ 117 w 321"/>
                  <a:gd name="T47" fmla="*/ 91 h 439"/>
                  <a:gd name="T48" fmla="*/ 140 w 321"/>
                  <a:gd name="T49" fmla="*/ 48 h 439"/>
                  <a:gd name="T50" fmla="*/ 166 w 321"/>
                  <a:gd name="T5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1" h="439">
                    <a:moveTo>
                      <a:pt x="166" y="0"/>
                    </a:moveTo>
                    <a:lnTo>
                      <a:pt x="321" y="154"/>
                    </a:lnTo>
                    <a:lnTo>
                      <a:pt x="309" y="162"/>
                    </a:lnTo>
                    <a:lnTo>
                      <a:pt x="299" y="171"/>
                    </a:lnTo>
                    <a:lnTo>
                      <a:pt x="243" y="229"/>
                    </a:lnTo>
                    <a:lnTo>
                      <a:pt x="190" y="283"/>
                    </a:lnTo>
                    <a:lnTo>
                      <a:pt x="140" y="337"/>
                    </a:lnTo>
                    <a:lnTo>
                      <a:pt x="95" y="390"/>
                    </a:lnTo>
                    <a:lnTo>
                      <a:pt x="51" y="439"/>
                    </a:lnTo>
                    <a:lnTo>
                      <a:pt x="28" y="415"/>
                    </a:lnTo>
                    <a:lnTo>
                      <a:pt x="15" y="399"/>
                    </a:lnTo>
                    <a:lnTo>
                      <a:pt x="6" y="382"/>
                    </a:lnTo>
                    <a:lnTo>
                      <a:pt x="1" y="361"/>
                    </a:lnTo>
                    <a:lnTo>
                      <a:pt x="0" y="342"/>
                    </a:lnTo>
                    <a:lnTo>
                      <a:pt x="3" y="322"/>
                    </a:lnTo>
                    <a:lnTo>
                      <a:pt x="10" y="303"/>
                    </a:lnTo>
                    <a:lnTo>
                      <a:pt x="15" y="290"/>
                    </a:lnTo>
                    <a:lnTo>
                      <a:pt x="23" y="275"/>
                    </a:lnTo>
                    <a:lnTo>
                      <a:pt x="33" y="254"/>
                    </a:lnTo>
                    <a:lnTo>
                      <a:pt x="45" y="230"/>
                    </a:lnTo>
                    <a:lnTo>
                      <a:pt x="59" y="200"/>
                    </a:lnTo>
                    <a:lnTo>
                      <a:pt x="77" y="168"/>
                    </a:lnTo>
                    <a:lnTo>
                      <a:pt x="96" y="132"/>
                    </a:lnTo>
                    <a:lnTo>
                      <a:pt x="117" y="91"/>
                    </a:lnTo>
                    <a:lnTo>
                      <a:pt x="140" y="48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D7081C20-279C-0BDD-AD22-36D7830C0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38" y="1928813"/>
                <a:ext cx="292100" cy="292100"/>
              </a:xfrm>
              <a:custGeom>
                <a:avLst/>
                <a:gdLst>
                  <a:gd name="T0" fmla="*/ 829 w 920"/>
                  <a:gd name="T1" fmla="*/ 3 h 922"/>
                  <a:gd name="T2" fmla="*/ 872 w 920"/>
                  <a:gd name="T3" fmla="*/ 18 h 922"/>
                  <a:gd name="T4" fmla="*/ 889 w 920"/>
                  <a:gd name="T5" fmla="*/ 31 h 922"/>
                  <a:gd name="T6" fmla="*/ 912 w 920"/>
                  <a:gd name="T7" fmla="*/ 67 h 922"/>
                  <a:gd name="T8" fmla="*/ 920 w 920"/>
                  <a:gd name="T9" fmla="*/ 115 h 922"/>
                  <a:gd name="T10" fmla="*/ 917 w 920"/>
                  <a:gd name="T11" fmla="*/ 169 h 922"/>
                  <a:gd name="T12" fmla="*/ 901 w 920"/>
                  <a:gd name="T13" fmla="*/ 229 h 922"/>
                  <a:gd name="T14" fmla="*/ 877 w 920"/>
                  <a:gd name="T15" fmla="*/ 289 h 922"/>
                  <a:gd name="T16" fmla="*/ 844 w 920"/>
                  <a:gd name="T17" fmla="*/ 344 h 922"/>
                  <a:gd name="T18" fmla="*/ 803 w 920"/>
                  <a:gd name="T19" fmla="*/ 394 h 922"/>
                  <a:gd name="T20" fmla="*/ 682 w 920"/>
                  <a:gd name="T21" fmla="*/ 511 h 922"/>
                  <a:gd name="T22" fmla="*/ 572 w 920"/>
                  <a:gd name="T23" fmla="*/ 612 h 922"/>
                  <a:gd name="T24" fmla="*/ 470 w 920"/>
                  <a:gd name="T25" fmla="*/ 696 h 922"/>
                  <a:gd name="T26" fmla="*/ 379 w 920"/>
                  <a:gd name="T27" fmla="*/ 764 h 922"/>
                  <a:gd name="T28" fmla="*/ 299 w 920"/>
                  <a:gd name="T29" fmla="*/ 821 h 922"/>
                  <a:gd name="T30" fmla="*/ 228 w 920"/>
                  <a:gd name="T31" fmla="*/ 866 h 922"/>
                  <a:gd name="T32" fmla="*/ 167 w 920"/>
                  <a:gd name="T33" fmla="*/ 899 h 922"/>
                  <a:gd name="T34" fmla="*/ 121 w 920"/>
                  <a:gd name="T35" fmla="*/ 919 h 922"/>
                  <a:gd name="T36" fmla="*/ 82 w 920"/>
                  <a:gd name="T37" fmla="*/ 921 h 922"/>
                  <a:gd name="T38" fmla="*/ 44 w 920"/>
                  <a:gd name="T39" fmla="*/ 907 h 922"/>
                  <a:gd name="T40" fmla="*/ 16 w 920"/>
                  <a:gd name="T41" fmla="*/ 878 h 922"/>
                  <a:gd name="T42" fmla="*/ 1 w 920"/>
                  <a:gd name="T43" fmla="*/ 841 h 922"/>
                  <a:gd name="T44" fmla="*/ 3 w 920"/>
                  <a:gd name="T45" fmla="*/ 801 h 922"/>
                  <a:gd name="T46" fmla="*/ 24 w 920"/>
                  <a:gd name="T47" fmla="*/ 752 h 922"/>
                  <a:gd name="T48" fmla="*/ 61 w 920"/>
                  <a:gd name="T49" fmla="*/ 686 h 922"/>
                  <a:gd name="T50" fmla="*/ 111 w 920"/>
                  <a:gd name="T51" fmla="*/ 608 h 922"/>
                  <a:gd name="T52" fmla="*/ 175 w 920"/>
                  <a:gd name="T53" fmla="*/ 518 h 922"/>
                  <a:gd name="T54" fmla="*/ 253 w 920"/>
                  <a:gd name="T55" fmla="*/ 417 h 922"/>
                  <a:gd name="T56" fmla="*/ 349 w 920"/>
                  <a:gd name="T57" fmla="*/ 305 h 922"/>
                  <a:gd name="T58" fmla="*/ 462 w 920"/>
                  <a:gd name="T59" fmla="*/ 182 h 922"/>
                  <a:gd name="T60" fmla="*/ 548 w 920"/>
                  <a:gd name="T61" fmla="*/ 97 h 922"/>
                  <a:gd name="T62" fmla="*/ 599 w 920"/>
                  <a:gd name="T63" fmla="*/ 62 h 922"/>
                  <a:gd name="T64" fmla="*/ 657 w 920"/>
                  <a:gd name="T65" fmla="*/ 34 h 922"/>
                  <a:gd name="T66" fmla="*/ 716 w 920"/>
                  <a:gd name="T67" fmla="*/ 12 h 922"/>
                  <a:gd name="T68" fmla="*/ 775 w 920"/>
                  <a:gd name="T69" fmla="*/ 1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0" h="922">
                    <a:moveTo>
                      <a:pt x="803" y="0"/>
                    </a:moveTo>
                    <a:lnTo>
                      <a:pt x="829" y="3"/>
                    </a:lnTo>
                    <a:lnTo>
                      <a:pt x="852" y="8"/>
                    </a:lnTo>
                    <a:lnTo>
                      <a:pt x="872" y="18"/>
                    </a:lnTo>
                    <a:lnTo>
                      <a:pt x="889" y="31"/>
                    </a:lnTo>
                    <a:lnTo>
                      <a:pt x="889" y="31"/>
                    </a:lnTo>
                    <a:lnTo>
                      <a:pt x="902" y="47"/>
                    </a:lnTo>
                    <a:lnTo>
                      <a:pt x="912" y="67"/>
                    </a:lnTo>
                    <a:lnTo>
                      <a:pt x="918" y="89"/>
                    </a:lnTo>
                    <a:lnTo>
                      <a:pt x="920" y="115"/>
                    </a:lnTo>
                    <a:lnTo>
                      <a:pt x="920" y="141"/>
                    </a:lnTo>
                    <a:lnTo>
                      <a:pt x="917" y="169"/>
                    </a:lnTo>
                    <a:lnTo>
                      <a:pt x="911" y="199"/>
                    </a:lnTo>
                    <a:lnTo>
                      <a:pt x="901" y="229"/>
                    </a:lnTo>
                    <a:lnTo>
                      <a:pt x="890" y="259"/>
                    </a:lnTo>
                    <a:lnTo>
                      <a:pt x="877" y="289"/>
                    </a:lnTo>
                    <a:lnTo>
                      <a:pt x="862" y="317"/>
                    </a:lnTo>
                    <a:lnTo>
                      <a:pt x="844" y="344"/>
                    </a:lnTo>
                    <a:lnTo>
                      <a:pt x="825" y="371"/>
                    </a:lnTo>
                    <a:lnTo>
                      <a:pt x="803" y="394"/>
                    </a:lnTo>
                    <a:lnTo>
                      <a:pt x="742" y="455"/>
                    </a:lnTo>
                    <a:lnTo>
                      <a:pt x="682" y="511"/>
                    </a:lnTo>
                    <a:lnTo>
                      <a:pt x="625" y="563"/>
                    </a:lnTo>
                    <a:lnTo>
                      <a:pt x="572" y="612"/>
                    </a:lnTo>
                    <a:lnTo>
                      <a:pt x="519" y="655"/>
                    </a:lnTo>
                    <a:lnTo>
                      <a:pt x="470" y="696"/>
                    </a:lnTo>
                    <a:lnTo>
                      <a:pt x="424" y="732"/>
                    </a:lnTo>
                    <a:lnTo>
                      <a:pt x="379" y="764"/>
                    </a:lnTo>
                    <a:lnTo>
                      <a:pt x="338" y="794"/>
                    </a:lnTo>
                    <a:lnTo>
                      <a:pt x="299" y="821"/>
                    </a:lnTo>
                    <a:lnTo>
                      <a:pt x="262" y="844"/>
                    </a:lnTo>
                    <a:lnTo>
                      <a:pt x="228" y="866"/>
                    </a:lnTo>
                    <a:lnTo>
                      <a:pt x="196" y="884"/>
                    </a:lnTo>
                    <a:lnTo>
                      <a:pt x="167" y="899"/>
                    </a:lnTo>
                    <a:lnTo>
                      <a:pt x="140" y="912"/>
                    </a:lnTo>
                    <a:lnTo>
                      <a:pt x="121" y="919"/>
                    </a:lnTo>
                    <a:lnTo>
                      <a:pt x="101" y="922"/>
                    </a:lnTo>
                    <a:lnTo>
                      <a:pt x="82" y="921"/>
                    </a:lnTo>
                    <a:lnTo>
                      <a:pt x="62" y="916"/>
                    </a:lnTo>
                    <a:lnTo>
                      <a:pt x="44" y="907"/>
                    </a:lnTo>
                    <a:lnTo>
                      <a:pt x="28" y="894"/>
                    </a:lnTo>
                    <a:lnTo>
                      <a:pt x="16" y="878"/>
                    </a:lnTo>
                    <a:lnTo>
                      <a:pt x="7" y="860"/>
                    </a:lnTo>
                    <a:lnTo>
                      <a:pt x="1" y="841"/>
                    </a:lnTo>
                    <a:lnTo>
                      <a:pt x="0" y="821"/>
                    </a:lnTo>
                    <a:lnTo>
                      <a:pt x="3" y="801"/>
                    </a:lnTo>
                    <a:lnTo>
                      <a:pt x="10" y="782"/>
                    </a:lnTo>
                    <a:lnTo>
                      <a:pt x="24" y="752"/>
                    </a:lnTo>
                    <a:lnTo>
                      <a:pt x="42" y="720"/>
                    </a:lnTo>
                    <a:lnTo>
                      <a:pt x="61" y="686"/>
                    </a:lnTo>
                    <a:lnTo>
                      <a:pt x="85" y="648"/>
                    </a:lnTo>
                    <a:lnTo>
                      <a:pt x="111" y="608"/>
                    </a:lnTo>
                    <a:lnTo>
                      <a:pt x="141" y="564"/>
                    </a:lnTo>
                    <a:lnTo>
                      <a:pt x="175" y="518"/>
                    </a:lnTo>
                    <a:lnTo>
                      <a:pt x="212" y="469"/>
                    </a:lnTo>
                    <a:lnTo>
                      <a:pt x="253" y="417"/>
                    </a:lnTo>
                    <a:lnTo>
                      <a:pt x="298" y="363"/>
                    </a:lnTo>
                    <a:lnTo>
                      <a:pt x="349" y="305"/>
                    </a:lnTo>
                    <a:lnTo>
                      <a:pt x="402" y="245"/>
                    </a:lnTo>
                    <a:lnTo>
                      <a:pt x="462" y="182"/>
                    </a:lnTo>
                    <a:lnTo>
                      <a:pt x="527" y="117"/>
                    </a:lnTo>
                    <a:lnTo>
                      <a:pt x="548" y="97"/>
                    </a:lnTo>
                    <a:lnTo>
                      <a:pt x="573" y="79"/>
                    </a:lnTo>
                    <a:lnTo>
                      <a:pt x="599" y="62"/>
                    </a:lnTo>
                    <a:lnTo>
                      <a:pt x="627" y="47"/>
                    </a:lnTo>
                    <a:lnTo>
                      <a:pt x="657" y="34"/>
                    </a:lnTo>
                    <a:lnTo>
                      <a:pt x="686" y="22"/>
                    </a:lnTo>
                    <a:lnTo>
                      <a:pt x="716" y="12"/>
                    </a:lnTo>
                    <a:lnTo>
                      <a:pt x="747" y="5"/>
                    </a:lnTo>
                    <a:lnTo>
                      <a:pt x="775" y="1"/>
                    </a:lnTo>
                    <a:lnTo>
                      <a:pt x="8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462C38A6-A35A-002F-5181-DA649CC02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3" y="1624013"/>
                <a:ext cx="285750" cy="214313"/>
              </a:xfrm>
              <a:custGeom>
                <a:avLst/>
                <a:gdLst>
                  <a:gd name="T0" fmla="*/ 796 w 898"/>
                  <a:gd name="T1" fmla="*/ 0 h 678"/>
                  <a:gd name="T2" fmla="*/ 827 w 898"/>
                  <a:gd name="T3" fmla="*/ 1 h 678"/>
                  <a:gd name="T4" fmla="*/ 855 w 898"/>
                  <a:gd name="T5" fmla="*/ 6 h 678"/>
                  <a:gd name="T6" fmla="*/ 879 w 898"/>
                  <a:gd name="T7" fmla="*/ 13 h 678"/>
                  <a:gd name="T8" fmla="*/ 898 w 898"/>
                  <a:gd name="T9" fmla="*/ 22 h 678"/>
                  <a:gd name="T10" fmla="*/ 813 w 898"/>
                  <a:gd name="T11" fmla="*/ 136 h 678"/>
                  <a:gd name="T12" fmla="*/ 730 w 898"/>
                  <a:gd name="T13" fmla="*/ 256 h 678"/>
                  <a:gd name="T14" fmla="*/ 649 w 898"/>
                  <a:gd name="T15" fmla="*/ 379 h 678"/>
                  <a:gd name="T16" fmla="*/ 570 w 898"/>
                  <a:gd name="T17" fmla="*/ 508 h 678"/>
                  <a:gd name="T18" fmla="*/ 493 w 898"/>
                  <a:gd name="T19" fmla="*/ 639 h 678"/>
                  <a:gd name="T20" fmla="*/ 457 w 898"/>
                  <a:gd name="T21" fmla="*/ 633 h 678"/>
                  <a:gd name="T22" fmla="*/ 419 w 898"/>
                  <a:gd name="T23" fmla="*/ 630 h 678"/>
                  <a:gd name="T24" fmla="*/ 377 w 898"/>
                  <a:gd name="T25" fmla="*/ 630 h 678"/>
                  <a:gd name="T26" fmla="*/ 331 w 898"/>
                  <a:gd name="T27" fmla="*/ 633 h 678"/>
                  <a:gd name="T28" fmla="*/ 282 w 898"/>
                  <a:gd name="T29" fmla="*/ 639 h 678"/>
                  <a:gd name="T30" fmla="*/ 232 w 898"/>
                  <a:gd name="T31" fmla="*/ 649 h 678"/>
                  <a:gd name="T32" fmla="*/ 178 w 898"/>
                  <a:gd name="T33" fmla="*/ 661 h 678"/>
                  <a:gd name="T34" fmla="*/ 123 w 898"/>
                  <a:gd name="T35" fmla="*/ 674 h 678"/>
                  <a:gd name="T36" fmla="*/ 101 w 898"/>
                  <a:gd name="T37" fmla="*/ 678 h 678"/>
                  <a:gd name="T38" fmla="*/ 80 w 898"/>
                  <a:gd name="T39" fmla="*/ 676 h 678"/>
                  <a:gd name="T40" fmla="*/ 60 w 898"/>
                  <a:gd name="T41" fmla="*/ 670 h 678"/>
                  <a:gd name="T42" fmla="*/ 41 w 898"/>
                  <a:gd name="T43" fmla="*/ 660 h 678"/>
                  <a:gd name="T44" fmla="*/ 25 w 898"/>
                  <a:gd name="T45" fmla="*/ 646 h 678"/>
                  <a:gd name="T46" fmla="*/ 13 w 898"/>
                  <a:gd name="T47" fmla="*/ 628 h 678"/>
                  <a:gd name="T48" fmla="*/ 4 w 898"/>
                  <a:gd name="T49" fmla="*/ 609 h 678"/>
                  <a:gd name="T50" fmla="*/ 0 w 898"/>
                  <a:gd name="T51" fmla="*/ 588 h 678"/>
                  <a:gd name="T52" fmla="*/ 1 w 898"/>
                  <a:gd name="T53" fmla="*/ 567 h 678"/>
                  <a:gd name="T54" fmla="*/ 6 w 898"/>
                  <a:gd name="T55" fmla="*/ 546 h 678"/>
                  <a:gd name="T56" fmla="*/ 15 w 898"/>
                  <a:gd name="T57" fmla="*/ 527 h 678"/>
                  <a:gd name="T58" fmla="*/ 28 w 898"/>
                  <a:gd name="T59" fmla="*/ 511 h 678"/>
                  <a:gd name="T60" fmla="*/ 306 w 898"/>
                  <a:gd name="T61" fmla="*/ 234 h 678"/>
                  <a:gd name="T62" fmla="*/ 353 w 898"/>
                  <a:gd name="T63" fmla="*/ 189 h 678"/>
                  <a:gd name="T64" fmla="*/ 401 w 898"/>
                  <a:gd name="T65" fmla="*/ 151 h 678"/>
                  <a:gd name="T66" fmla="*/ 449 w 898"/>
                  <a:gd name="T67" fmla="*/ 116 h 678"/>
                  <a:gd name="T68" fmla="*/ 498 w 898"/>
                  <a:gd name="T69" fmla="*/ 87 h 678"/>
                  <a:gd name="T70" fmla="*/ 546 w 898"/>
                  <a:gd name="T71" fmla="*/ 63 h 678"/>
                  <a:gd name="T72" fmla="*/ 592 w 898"/>
                  <a:gd name="T73" fmla="*/ 42 h 678"/>
                  <a:gd name="T74" fmla="*/ 637 w 898"/>
                  <a:gd name="T75" fmla="*/ 26 h 678"/>
                  <a:gd name="T76" fmla="*/ 680 w 898"/>
                  <a:gd name="T77" fmla="*/ 14 h 678"/>
                  <a:gd name="T78" fmla="*/ 722 w 898"/>
                  <a:gd name="T79" fmla="*/ 6 h 678"/>
                  <a:gd name="T80" fmla="*/ 760 w 898"/>
                  <a:gd name="T81" fmla="*/ 1 h 678"/>
                  <a:gd name="T82" fmla="*/ 796 w 898"/>
                  <a:gd name="T83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8" h="678">
                    <a:moveTo>
                      <a:pt x="796" y="0"/>
                    </a:moveTo>
                    <a:lnTo>
                      <a:pt x="827" y="1"/>
                    </a:lnTo>
                    <a:lnTo>
                      <a:pt x="855" y="6"/>
                    </a:lnTo>
                    <a:lnTo>
                      <a:pt x="879" y="13"/>
                    </a:lnTo>
                    <a:lnTo>
                      <a:pt x="898" y="22"/>
                    </a:lnTo>
                    <a:lnTo>
                      <a:pt x="813" y="136"/>
                    </a:lnTo>
                    <a:lnTo>
                      <a:pt x="730" y="256"/>
                    </a:lnTo>
                    <a:lnTo>
                      <a:pt x="649" y="379"/>
                    </a:lnTo>
                    <a:lnTo>
                      <a:pt x="570" y="508"/>
                    </a:lnTo>
                    <a:lnTo>
                      <a:pt x="493" y="639"/>
                    </a:lnTo>
                    <a:lnTo>
                      <a:pt x="457" y="633"/>
                    </a:lnTo>
                    <a:lnTo>
                      <a:pt x="419" y="630"/>
                    </a:lnTo>
                    <a:lnTo>
                      <a:pt x="377" y="630"/>
                    </a:lnTo>
                    <a:lnTo>
                      <a:pt x="331" y="633"/>
                    </a:lnTo>
                    <a:lnTo>
                      <a:pt x="282" y="639"/>
                    </a:lnTo>
                    <a:lnTo>
                      <a:pt x="232" y="649"/>
                    </a:lnTo>
                    <a:lnTo>
                      <a:pt x="178" y="661"/>
                    </a:lnTo>
                    <a:lnTo>
                      <a:pt x="123" y="674"/>
                    </a:lnTo>
                    <a:lnTo>
                      <a:pt x="101" y="678"/>
                    </a:lnTo>
                    <a:lnTo>
                      <a:pt x="80" y="676"/>
                    </a:lnTo>
                    <a:lnTo>
                      <a:pt x="60" y="670"/>
                    </a:lnTo>
                    <a:lnTo>
                      <a:pt x="41" y="660"/>
                    </a:lnTo>
                    <a:lnTo>
                      <a:pt x="25" y="646"/>
                    </a:lnTo>
                    <a:lnTo>
                      <a:pt x="13" y="628"/>
                    </a:lnTo>
                    <a:lnTo>
                      <a:pt x="4" y="609"/>
                    </a:lnTo>
                    <a:lnTo>
                      <a:pt x="0" y="588"/>
                    </a:lnTo>
                    <a:lnTo>
                      <a:pt x="1" y="567"/>
                    </a:lnTo>
                    <a:lnTo>
                      <a:pt x="6" y="546"/>
                    </a:lnTo>
                    <a:lnTo>
                      <a:pt x="15" y="527"/>
                    </a:lnTo>
                    <a:lnTo>
                      <a:pt x="28" y="511"/>
                    </a:lnTo>
                    <a:lnTo>
                      <a:pt x="306" y="234"/>
                    </a:lnTo>
                    <a:lnTo>
                      <a:pt x="353" y="189"/>
                    </a:lnTo>
                    <a:lnTo>
                      <a:pt x="401" y="151"/>
                    </a:lnTo>
                    <a:lnTo>
                      <a:pt x="449" y="116"/>
                    </a:lnTo>
                    <a:lnTo>
                      <a:pt x="498" y="87"/>
                    </a:lnTo>
                    <a:lnTo>
                      <a:pt x="546" y="63"/>
                    </a:lnTo>
                    <a:lnTo>
                      <a:pt x="592" y="42"/>
                    </a:lnTo>
                    <a:lnTo>
                      <a:pt x="637" y="26"/>
                    </a:lnTo>
                    <a:lnTo>
                      <a:pt x="680" y="14"/>
                    </a:lnTo>
                    <a:lnTo>
                      <a:pt x="722" y="6"/>
                    </a:lnTo>
                    <a:lnTo>
                      <a:pt x="760" y="1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F6500DA0-2CF8-5780-57CD-798A505C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313" y="2063751"/>
                <a:ext cx="212725" cy="280988"/>
              </a:xfrm>
              <a:custGeom>
                <a:avLst/>
                <a:gdLst>
                  <a:gd name="T0" fmla="*/ 648 w 666"/>
                  <a:gd name="T1" fmla="*/ 0 h 884"/>
                  <a:gd name="T2" fmla="*/ 656 w 666"/>
                  <a:gd name="T3" fmla="*/ 20 h 884"/>
                  <a:gd name="T4" fmla="*/ 662 w 666"/>
                  <a:gd name="T5" fmla="*/ 45 h 884"/>
                  <a:gd name="T6" fmla="*/ 666 w 666"/>
                  <a:gd name="T7" fmla="*/ 73 h 884"/>
                  <a:gd name="T8" fmla="*/ 666 w 666"/>
                  <a:gd name="T9" fmla="*/ 106 h 884"/>
                  <a:gd name="T10" fmla="*/ 664 w 666"/>
                  <a:gd name="T11" fmla="*/ 141 h 884"/>
                  <a:gd name="T12" fmla="*/ 659 w 666"/>
                  <a:gd name="T13" fmla="*/ 180 h 884"/>
                  <a:gd name="T14" fmla="*/ 650 w 666"/>
                  <a:gd name="T15" fmla="*/ 221 h 884"/>
                  <a:gd name="T16" fmla="*/ 638 w 666"/>
                  <a:gd name="T17" fmla="*/ 264 h 884"/>
                  <a:gd name="T18" fmla="*/ 623 w 666"/>
                  <a:gd name="T19" fmla="*/ 307 h 884"/>
                  <a:gd name="T20" fmla="*/ 603 w 666"/>
                  <a:gd name="T21" fmla="*/ 353 h 884"/>
                  <a:gd name="T22" fmla="*/ 580 w 666"/>
                  <a:gd name="T23" fmla="*/ 398 h 884"/>
                  <a:gd name="T24" fmla="*/ 553 w 666"/>
                  <a:gd name="T25" fmla="*/ 445 h 884"/>
                  <a:gd name="T26" fmla="*/ 520 w 666"/>
                  <a:gd name="T27" fmla="*/ 490 h 884"/>
                  <a:gd name="T28" fmla="*/ 485 w 666"/>
                  <a:gd name="T29" fmla="*/ 535 h 884"/>
                  <a:gd name="T30" fmla="*/ 445 w 666"/>
                  <a:gd name="T31" fmla="*/ 578 h 884"/>
                  <a:gd name="T32" fmla="*/ 167 w 666"/>
                  <a:gd name="T33" fmla="*/ 856 h 884"/>
                  <a:gd name="T34" fmla="*/ 151 w 666"/>
                  <a:gd name="T35" fmla="*/ 869 h 884"/>
                  <a:gd name="T36" fmla="*/ 133 w 666"/>
                  <a:gd name="T37" fmla="*/ 878 h 884"/>
                  <a:gd name="T38" fmla="*/ 114 w 666"/>
                  <a:gd name="T39" fmla="*/ 883 h 884"/>
                  <a:gd name="T40" fmla="*/ 93 w 666"/>
                  <a:gd name="T41" fmla="*/ 884 h 884"/>
                  <a:gd name="T42" fmla="*/ 74 w 666"/>
                  <a:gd name="T43" fmla="*/ 881 h 884"/>
                  <a:gd name="T44" fmla="*/ 54 w 666"/>
                  <a:gd name="T45" fmla="*/ 874 h 884"/>
                  <a:gd name="T46" fmla="*/ 37 w 666"/>
                  <a:gd name="T47" fmla="*/ 863 h 884"/>
                  <a:gd name="T48" fmla="*/ 22 w 666"/>
                  <a:gd name="T49" fmla="*/ 849 h 884"/>
                  <a:gd name="T50" fmla="*/ 11 w 666"/>
                  <a:gd name="T51" fmla="*/ 831 h 884"/>
                  <a:gd name="T52" fmla="*/ 4 w 666"/>
                  <a:gd name="T53" fmla="*/ 813 h 884"/>
                  <a:gd name="T54" fmla="*/ 0 w 666"/>
                  <a:gd name="T55" fmla="*/ 793 h 884"/>
                  <a:gd name="T56" fmla="*/ 1 w 666"/>
                  <a:gd name="T57" fmla="*/ 772 h 884"/>
                  <a:gd name="T58" fmla="*/ 9 w 666"/>
                  <a:gd name="T59" fmla="*/ 720 h 884"/>
                  <a:gd name="T60" fmla="*/ 15 w 666"/>
                  <a:gd name="T61" fmla="*/ 674 h 884"/>
                  <a:gd name="T62" fmla="*/ 21 w 666"/>
                  <a:gd name="T63" fmla="*/ 633 h 884"/>
                  <a:gd name="T64" fmla="*/ 27 w 666"/>
                  <a:gd name="T65" fmla="*/ 597 h 884"/>
                  <a:gd name="T66" fmla="*/ 30 w 666"/>
                  <a:gd name="T67" fmla="*/ 563 h 884"/>
                  <a:gd name="T68" fmla="*/ 33 w 666"/>
                  <a:gd name="T69" fmla="*/ 534 h 884"/>
                  <a:gd name="T70" fmla="*/ 35 w 666"/>
                  <a:gd name="T71" fmla="*/ 507 h 884"/>
                  <a:gd name="T72" fmla="*/ 36 w 666"/>
                  <a:gd name="T73" fmla="*/ 483 h 884"/>
                  <a:gd name="T74" fmla="*/ 36 w 666"/>
                  <a:gd name="T75" fmla="*/ 462 h 884"/>
                  <a:gd name="T76" fmla="*/ 34 w 666"/>
                  <a:gd name="T77" fmla="*/ 441 h 884"/>
                  <a:gd name="T78" fmla="*/ 33 w 666"/>
                  <a:gd name="T79" fmla="*/ 421 h 884"/>
                  <a:gd name="T80" fmla="*/ 30 w 666"/>
                  <a:gd name="T81" fmla="*/ 402 h 884"/>
                  <a:gd name="T82" fmla="*/ 129 w 666"/>
                  <a:gd name="T83" fmla="*/ 345 h 884"/>
                  <a:gd name="T84" fmla="*/ 231 w 666"/>
                  <a:gd name="T85" fmla="*/ 283 h 884"/>
                  <a:gd name="T86" fmla="*/ 334 w 666"/>
                  <a:gd name="T87" fmla="*/ 218 h 884"/>
                  <a:gd name="T88" fmla="*/ 438 w 666"/>
                  <a:gd name="T89" fmla="*/ 149 h 884"/>
                  <a:gd name="T90" fmla="*/ 543 w 666"/>
                  <a:gd name="T91" fmla="*/ 76 h 884"/>
                  <a:gd name="T92" fmla="*/ 648 w 666"/>
                  <a:gd name="T93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6" h="884">
                    <a:moveTo>
                      <a:pt x="648" y="0"/>
                    </a:moveTo>
                    <a:lnTo>
                      <a:pt x="656" y="20"/>
                    </a:lnTo>
                    <a:lnTo>
                      <a:pt x="662" y="45"/>
                    </a:lnTo>
                    <a:lnTo>
                      <a:pt x="666" y="73"/>
                    </a:lnTo>
                    <a:lnTo>
                      <a:pt x="666" y="106"/>
                    </a:lnTo>
                    <a:lnTo>
                      <a:pt x="664" y="141"/>
                    </a:lnTo>
                    <a:lnTo>
                      <a:pt x="659" y="180"/>
                    </a:lnTo>
                    <a:lnTo>
                      <a:pt x="650" y="221"/>
                    </a:lnTo>
                    <a:lnTo>
                      <a:pt x="638" y="264"/>
                    </a:lnTo>
                    <a:lnTo>
                      <a:pt x="623" y="307"/>
                    </a:lnTo>
                    <a:lnTo>
                      <a:pt x="603" y="353"/>
                    </a:lnTo>
                    <a:lnTo>
                      <a:pt x="580" y="398"/>
                    </a:lnTo>
                    <a:lnTo>
                      <a:pt x="553" y="445"/>
                    </a:lnTo>
                    <a:lnTo>
                      <a:pt x="520" y="490"/>
                    </a:lnTo>
                    <a:lnTo>
                      <a:pt x="485" y="535"/>
                    </a:lnTo>
                    <a:lnTo>
                      <a:pt x="445" y="578"/>
                    </a:lnTo>
                    <a:lnTo>
                      <a:pt x="167" y="856"/>
                    </a:lnTo>
                    <a:lnTo>
                      <a:pt x="151" y="869"/>
                    </a:lnTo>
                    <a:lnTo>
                      <a:pt x="133" y="878"/>
                    </a:lnTo>
                    <a:lnTo>
                      <a:pt x="114" y="883"/>
                    </a:lnTo>
                    <a:lnTo>
                      <a:pt x="93" y="884"/>
                    </a:lnTo>
                    <a:lnTo>
                      <a:pt x="74" y="881"/>
                    </a:lnTo>
                    <a:lnTo>
                      <a:pt x="54" y="874"/>
                    </a:lnTo>
                    <a:lnTo>
                      <a:pt x="37" y="863"/>
                    </a:lnTo>
                    <a:lnTo>
                      <a:pt x="22" y="849"/>
                    </a:lnTo>
                    <a:lnTo>
                      <a:pt x="11" y="831"/>
                    </a:lnTo>
                    <a:lnTo>
                      <a:pt x="4" y="813"/>
                    </a:lnTo>
                    <a:lnTo>
                      <a:pt x="0" y="793"/>
                    </a:lnTo>
                    <a:lnTo>
                      <a:pt x="1" y="772"/>
                    </a:lnTo>
                    <a:lnTo>
                      <a:pt x="9" y="720"/>
                    </a:lnTo>
                    <a:lnTo>
                      <a:pt x="15" y="674"/>
                    </a:lnTo>
                    <a:lnTo>
                      <a:pt x="21" y="633"/>
                    </a:lnTo>
                    <a:lnTo>
                      <a:pt x="27" y="597"/>
                    </a:lnTo>
                    <a:lnTo>
                      <a:pt x="30" y="563"/>
                    </a:lnTo>
                    <a:lnTo>
                      <a:pt x="33" y="534"/>
                    </a:lnTo>
                    <a:lnTo>
                      <a:pt x="35" y="507"/>
                    </a:lnTo>
                    <a:lnTo>
                      <a:pt x="36" y="483"/>
                    </a:lnTo>
                    <a:lnTo>
                      <a:pt x="36" y="462"/>
                    </a:lnTo>
                    <a:lnTo>
                      <a:pt x="34" y="441"/>
                    </a:lnTo>
                    <a:lnTo>
                      <a:pt x="33" y="421"/>
                    </a:lnTo>
                    <a:lnTo>
                      <a:pt x="30" y="402"/>
                    </a:lnTo>
                    <a:lnTo>
                      <a:pt x="129" y="345"/>
                    </a:lnTo>
                    <a:lnTo>
                      <a:pt x="231" y="283"/>
                    </a:lnTo>
                    <a:lnTo>
                      <a:pt x="334" y="218"/>
                    </a:lnTo>
                    <a:lnTo>
                      <a:pt x="438" y="149"/>
                    </a:lnTo>
                    <a:lnTo>
                      <a:pt x="543" y="76"/>
                    </a:lnTo>
                    <a:lnTo>
                      <a:pt x="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7066F5B-7E54-6FAE-A460-61C080A64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276" y="1568451"/>
                <a:ext cx="187325" cy="187325"/>
              </a:xfrm>
              <a:custGeom>
                <a:avLst/>
                <a:gdLst>
                  <a:gd name="T0" fmla="*/ 294 w 586"/>
                  <a:gd name="T1" fmla="*/ 0 h 587"/>
                  <a:gd name="T2" fmla="*/ 331 w 586"/>
                  <a:gd name="T3" fmla="*/ 2 h 587"/>
                  <a:gd name="T4" fmla="*/ 368 w 586"/>
                  <a:gd name="T5" fmla="*/ 9 h 587"/>
                  <a:gd name="T6" fmla="*/ 404 w 586"/>
                  <a:gd name="T7" fmla="*/ 21 h 587"/>
                  <a:gd name="T8" fmla="*/ 438 w 586"/>
                  <a:gd name="T9" fmla="*/ 38 h 587"/>
                  <a:gd name="T10" fmla="*/ 471 w 586"/>
                  <a:gd name="T11" fmla="*/ 59 h 587"/>
                  <a:gd name="T12" fmla="*/ 501 w 586"/>
                  <a:gd name="T13" fmla="*/ 86 h 587"/>
                  <a:gd name="T14" fmla="*/ 528 w 586"/>
                  <a:gd name="T15" fmla="*/ 115 h 587"/>
                  <a:gd name="T16" fmla="*/ 549 w 586"/>
                  <a:gd name="T17" fmla="*/ 149 h 587"/>
                  <a:gd name="T18" fmla="*/ 565 w 586"/>
                  <a:gd name="T19" fmla="*/ 183 h 587"/>
                  <a:gd name="T20" fmla="*/ 577 w 586"/>
                  <a:gd name="T21" fmla="*/ 218 h 587"/>
                  <a:gd name="T22" fmla="*/ 584 w 586"/>
                  <a:gd name="T23" fmla="*/ 256 h 587"/>
                  <a:gd name="T24" fmla="*/ 586 w 586"/>
                  <a:gd name="T25" fmla="*/ 293 h 587"/>
                  <a:gd name="T26" fmla="*/ 584 w 586"/>
                  <a:gd name="T27" fmla="*/ 331 h 587"/>
                  <a:gd name="T28" fmla="*/ 577 w 586"/>
                  <a:gd name="T29" fmla="*/ 368 h 587"/>
                  <a:gd name="T30" fmla="*/ 565 w 586"/>
                  <a:gd name="T31" fmla="*/ 404 h 587"/>
                  <a:gd name="T32" fmla="*/ 549 w 586"/>
                  <a:gd name="T33" fmla="*/ 438 h 587"/>
                  <a:gd name="T34" fmla="*/ 528 w 586"/>
                  <a:gd name="T35" fmla="*/ 470 h 587"/>
                  <a:gd name="T36" fmla="*/ 501 w 586"/>
                  <a:gd name="T37" fmla="*/ 501 h 587"/>
                  <a:gd name="T38" fmla="*/ 471 w 586"/>
                  <a:gd name="T39" fmla="*/ 527 h 587"/>
                  <a:gd name="T40" fmla="*/ 438 w 586"/>
                  <a:gd name="T41" fmla="*/ 548 h 587"/>
                  <a:gd name="T42" fmla="*/ 404 w 586"/>
                  <a:gd name="T43" fmla="*/ 566 h 587"/>
                  <a:gd name="T44" fmla="*/ 368 w 586"/>
                  <a:gd name="T45" fmla="*/ 577 h 587"/>
                  <a:gd name="T46" fmla="*/ 331 w 586"/>
                  <a:gd name="T47" fmla="*/ 584 h 587"/>
                  <a:gd name="T48" fmla="*/ 294 w 586"/>
                  <a:gd name="T49" fmla="*/ 587 h 587"/>
                  <a:gd name="T50" fmla="*/ 255 w 586"/>
                  <a:gd name="T51" fmla="*/ 584 h 587"/>
                  <a:gd name="T52" fmla="*/ 219 w 586"/>
                  <a:gd name="T53" fmla="*/ 577 h 587"/>
                  <a:gd name="T54" fmla="*/ 182 w 586"/>
                  <a:gd name="T55" fmla="*/ 566 h 587"/>
                  <a:gd name="T56" fmla="*/ 148 w 586"/>
                  <a:gd name="T57" fmla="*/ 548 h 587"/>
                  <a:gd name="T58" fmla="*/ 116 w 586"/>
                  <a:gd name="T59" fmla="*/ 527 h 587"/>
                  <a:gd name="T60" fmla="*/ 85 w 586"/>
                  <a:gd name="T61" fmla="*/ 501 h 587"/>
                  <a:gd name="T62" fmla="*/ 60 w 586"/>
                  <a:gd name="T63" fmla="*/ 470 h 587"/>
                  <a:gd name="T64" fmla="*/ 38 w 586"/>
                  <a:gd name="T65" fmla="*/ 438 h 587"/>
                  <a:gd name="T66" fmla="*/ 21 w 586"/>
                  <a:gd name="T67" fmla="*/ 404 h 587"/>
                  <a:gd name="T68" fmla="*/ 9 w 586"/>
                  <a:gd name="T69" fmla="*/ 368 h 587"/>
                  <a:gd name="T70" fmla="*/ 2 w 586"/>
                  <a:gd name="T71" fmla="*/ 331 h 587"/>
                  <a:gd name="T72" fmla="*/ 0 w 586"/>
                  <a:gd name="T73" fmla="*/ 293 h 587"/>
                  <a:gd name="T74" fmla="*/ 2 w 586"/>
                  <a:gd name="T75" fmla="*/ 256 h 587"/>
                  <a:gd name="T76" fmla="*/ 9 w 586"/>
                  <a:gd name="T77" fmla="*/ 218 h 587"/>
                  <a:gd name="T78" fmla="*/ 21 w 586"/>
                  <a:gd name="T79" fmla="*/ 183 h 587"/>
                  <a:gd name="T80" fmla="*/ 38 w 586"/>
                  <a:gd name="T81" fmla="*/ 149 h 587"/>
                  <a:gd name="T82" fmla="*/ 60 w 586"/>
                  <a:gd name="T83" fmla="*/ 115 h 587"/>
                  <a:gd name="T84" fmla="*/ 85 w 586"/>
                  <a:gd name="T85" fmla="*/ 86 h 587"/>
                  <a:gd name="T86" fmla="*/ 116 w 586"/>
                  <a:gd name="T87" fmla="*/ 59 h 587"/>
                  <a:gd name="T88" fmla="*/ 148 w 586"/>
                  <a:gd name="T89" fmla="*/ 38 h 587"/>
                  <a:gd name="T90" fmla="*/ 182 w 586"/>
                  <a:gd name="T91" fmla="*/ 21 h 587"/>
                  <a:gd name="T92" fmla="*/ 219 w 586"/>
                  <a:gd name="T93" fmla="*/ 9 h 587"/>
                  <a:gd name="T94" fmla="*/ 255 w 586"/>
                  <a:gd name="T95" fmla="*/ 2 h 587"/>
                  <a:gd name="T96" fmla="*/ 294 w 586"/>
                  <a:gd name="T97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6" h="587">
                    <a:moveTo>
                      <a:pt x="294" y="0"/>
                    </a:moveTo>
                    <a:lnTo>
                      <a:pt x="331" y="2"/>
                    </a:lnTo>
                    <a:lnTo>
                      <a:pt x="368" y="9"/>
                    </a:lnTo>
                    <a:lnTo>
                      <a:pt x="404" y="21"/>
                    </a:lnTo>
                    <a:lnTo>
                      <a:pt x="438" y="38"/>
                    </a:lnTo>
                    <a:lnTo>
                      <a:pt x="471" y="59"/>
                    </a:lnTo>
                    <a:lnTo>
                      <a:pt x="501" y="86"/>
                    </a:lnTo>
                    <a:lnTo>
                      <a:pt x="528" y="115"/>
                    </a:lnTo>
                    <a:lnTo>
                      <a:pt x="549" y="149"/>
                    </a:lnTo>
                    <a:lnTo>
                      <a:pt x="565" y="183"/>
                    </a:lnTo>
                    <a:lnTo>
                      <a:pt x="577" y="218"/>
                    </a:lnTo>
                    <a:lnTo>
                      <a:pt x="584" y="256"/>
                    </a:lnTo>
                    <a:lnTo>
                      <a:pt x="586" y="293"/>
                    </a:lnTo>
                    <a:lnTo>
                      <a:pt x="584" y="331"/>
                    </a:lnTo>
                    <a:lnTo>
                      <a:pt x="577" y="368"/>
                    </a:lnTo>
                    <a:lnTo>
                      <a:pt x="565" y="404"/>
                    </a:lnTo>
                    <a:lnTo>
                      <a:pt x="549" y="438"/>
                    </a:lnTo>
                    <a:lnTo>
                      <a:pt x="528" y="470"/>
                    </a:lnTo>
                    <a:lnTo>
                      <a:pt x="501" y="501"/>
                    </a:lnTo>
                    <a:lnTo>
                      <a:pt x="471" y="527"/>
                    </a:lnTo>
                    <a:lnTo>
                      <a:pt x="438" y="548"/>
                    </a:lnTo>
                    <a:lnTo>
                      <a:pt x="404" y="566"/>
                    </a:lnTo>
                    <a:lnTo>
                      <a:pt x="368" y="577"/>
                    </a:lnTo>
                    <a:lnTo>
                      <a:pt x="331" y="584"/>
                    </a:lnTo>
                    <a:lnTo>
                      <a:pt x="294" y="587"/>
                    </a:lnTo>
                    <a:lnTo>
                      <a:pt x="255" y="584"/>
                    </a:lnTo>
                    <a:lnTo>
                      <a:pt x="219" y="577"/>
                    </a:lnTo>
                    <a:lnTo>
                      <a:pt x="182" y="566"/>
                    </a:lnTo>
                    <a:lnTo>
                      <a:pt x="148" y="548"/>
                    </a:lnTo>
                    <a:lnTo>
                      <a:pt x="116" y="527"/>
                    </a:lnTo>
                    <a:lnTo>
                      <a:pt x="85" y="501"/>
                    </a:lnTo>
                    <a:lnTo>
                      <a:pt x="60" y="470"/>
                    </a:lnTo>
                    <a:lnTo>
                      <a:pt x="38" y="438"/>
                    </a:lnTo>
                    <a:lnTo>
                      <a:pt x="21" y="404"/>
                    </a:lnTo>
                    <a:lnTo>
                      <a:pt x="9" y="368"/>
                    </a:lnTo>
                    <a:lnTo>
                      <a:pt x="2" y="331"/>
                    </a:lnTo>
                    <a:lnTo>
                      <a:pt x="0" y="293"/>
                    </a:lnTo>
                    <a:lnTo>
                      <a:pt x="2" y="256"/>
                    </a:lnTo>
                    <a:lnTo>
                      <a:pt x="9" y="218"/>
                    </a:lnTo>
                    <a:lnTo>
                      <a:pt x="21" y="183"/>
                    </a:lnTo>
                    <a:lnTo>
                      <a:pt x="38" y="149"/>
                    </a:lnTo>
                    <a:lnTo>
                      <a:pt x="60" y="115"/>
                    </a:lnTo>
                    <a:lnTo>
                      <a:pt x="85" y="86"/>
                    </a:lnTo>
                    <a:lnTo>
                      <a:pt x="116" y="59"/>
                    </a:lnTo>
                    <a:lnTo>
                      <a:pt x="148" y="38"/>
                    </a:lnTo>
                    <a:lnTo>
                      <a:pt x="182" y="21"/>
                    </a:lnTo>
                    <a:lnTo>
                      <a:pt x="219" y="9"/>
                    </a:lnTo>
                    <a:lnTo>
                      <a:pt x="255" y="2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 dirty="0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BA2531CB-5BF1-C755-0D57-B556C0AB6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588" y="1284288"/>
                <a:ext cx="257175" cy="257175"/>
              </a:xfrm>
              <a:custGeom>
                <a:avLst/>
                <a:gdLst>
                  <a:gd name="T0" fmla="*/ 612 w 811"/>
                  <a:gd name="T1" fmla="*/ 0 h 810"/>
                  <a:gd name="T2" fmla="*/ 715 w 811"/>
                  <a:gd name="T3" fmla="*/ 5 h 810"/>
                  <a:gd name="T4" fmla="*/ 738 w 811"/>
                  <a:gd name="T5" fmla="*/ 10 h 810"/>
                  <a:gd name="T6" fmla="*/ 759 w 811"/>
                  <a:gd name="T7" fmla="*/ 19 h 810"/>
                  <a:gd name="T8" fmla="*/ 777 w 811"/>
                  <a:gd name="T9" fmla="*/ 33 h 810"/>
                  <a:gd name="T10" fmla="*/ 791 w 811"/>
                  <a:gd name="T11" fmla="*/ 52 h 810"/>
                  <a:gd name="T12" fmla="*/ 801 w 811"/>
                  <a:gd name="T13" fmla="*/ 72 h 810"/>
                  <a:gd name="T14" fmla="*/ 805 w 811"/>
                  <a:gd name="T15" fmla="*/ 95 h 810"/>
                  <a:gd name="T16" fmla="*/ 810 w 811"/>
                  <a:gd name="T17" fmla="*/ 190 h 810"/>
                  <a:gd name="T18" fmla="*/ 811 w 811"/>
                  <a:gd name="T19" fmla="*/ 283 h 810"/>
                  <a:gd name="T20" fmla="*/ 807 w 811"/>
                  <a:gd name="T21" fmla="*/ 375 h 810"/>
                  <a:gd name="T22" fmla="*/ 799 w 811"/>
                  <a:gd name="T23" fmla="*/ 466 h 810"/>
                  <a:gd name="T24" fmla="*/ 788 w 811"/>
                  <a:gd name="T25" fmla="*/ 554 h 810"/>
                  <a:gd name="T26" fmla="*/ 773 w 811"/>
                  <a:gd name="T27" fmla="*/ 641 h 810"/>
                  <a:gd name="T28" fmla="*/ 753 w 811"/>
                  <a:gd name="T29" fmla="*/ 726 h 810"/>
                  <a:gd name="T30" fmla="*/ 731 w 811"/>
                  <a:gd name="T31" fmla="*/ 810 h 810"/>
                  <a:gd name="T32" fmla="*/ 676 w 811"/>
                  <a:gd name="T33" fmla="*/ 802 h 810"/>
                  <a:gd name="T34" fmla="*/ 621 w 811"/>
                  <a:gd name="T35" fmla="*/ 789 h 810"/>
                  <a:gd name="T36" fmla="*/ 564 w 811"/>
                  <a:gd name="T37" fmla="*/ 771 h 810"/>
                  <a:gd name="T38" fmla="*/ 508 w 811"/>
                  <a:gd name="T39" fmla="*/ 749 h 810"/>
                  <a:gd name="T40" fmla="*/ 453 w 811"/>
                  <a:gd name="T41" fmla="*/ 722 h 810"/>
                  <a:gd name="T42" fmla="*/ 398 w 811"/>
                  <a:gd name="T43" fmla="*/ 690 h 810"/>
                  <a:gd name="T44" fmla="*/ 344 w 811"/>
                  <a:gd name="T45" fmla="*/ 654 h 810"/>
                  <a:gd name="T46" fmla="*/ 293 w 811"/>
                  <a:gd name="T47" fmla="*/ 612 h 810"/>
                  <a:gd name="T48" fmla="*/ 244 w 811"/>
                  <a:gd name="T49" fmla="*/ 567 h 810"/>
                  <a:gd name="T50" fmla="*/ 199 w 811"/>
                  <a:gd name="T51" fmla="*/ 518 h 810"/>
                  <a:gd name="T52" fmla="*/ 158 w 811"/>
                  <a:gd name="T53" fmla="*/ 468 h 810"/>
                  <a:gd name="T54" fmla="*/ 122 w 811"/>
                  <a:gd name="T55" fmla="*/ 415 h 810"/>
                  <a:gd name="T56" fmla="*/ 89 w 811"/>
                  <a:gd name="T57" fmla="*/ 361 h 810"/>
                  <a:gd name="T58" fmla="*/ 62 w 811"/>
                  <a:gd name="T59" fmla="*/ 308 h 810"/>
                  <a:gd name="T60" fmla="*/ 40 w 811"/>
                  <a:gd name="T61" fmla="*/ 252 h 810"/>
                  <a:gd name="T62" fmla="*/ 22 w 811"/>
                  <a:gd name="T63" fmla="*/ 197 h 810"/>
                  <a:gd name="T64" fmla="*/ 9 w 811"/>
                  <a:gd name="T65" fmla="*/ 143 h 810"/>
                  <a:gd name="T66" fmla="*/ 0 w 811"/>
                  <a:gd name="T67" fmla="*/ 88 h 810"/>
                  <a:gd name="T68" fmla="*/ 102 w 811"/>
                  <a:gd name="T69" fmla="*/ 61 h 810"/>
                  <a:gd name="T70" fmla="*/ 203 w 811"/>
                  <a:gd name="T71" fmla="*/ 37 h 810"/>
                  <a:gd name="T72" fmla="*/ 305 w 811"/>
                  <a:gd name="T73" fmla="*/ 20 h 810"/>
                  <a:gd name="T74" fmla="*/ 407 w 811"/>
                  <a:gd name="T75" fmla="*/ 8 h 810"/>
                  <a:gd name="T76" fmla="*/ 509 w 811"/>
                  <a:gd name="T77" fmla="*/ 1 h 810"/>
                  <a:gd name="T78" fmla="*/ 612 w 811"/>
                  <a:gd name="T7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1" h="810">
                    <a:moveTo>
                      <a:pt x="612" y="0"/>
                    </a:moveTo>
                    <a:lnTo>
                      <a:pt x="715" y="5"/>
                    </a:lnTo>
                    <a:lnTo>
                      <a:pt x="738" y="10"/>
                    </a:lnTo>
                    <a:lnTo>
                      <a:pt x="759" y="19"/>
                    </a:lnTo>
                    <a:lnTo>
                      <a:pt x="777" y="33"/>
                    </a:lnTo>
                    <a:lnTo>
                      <a:pt x="791" y="52"/>
                    </a:lnTo>
                    <a:lnTo>
                      <a:pt x="801" y="72"/>
                    </a:lnTo>
                    <a:lnTo>
                      <a:pt x="805" y="95"/>
                    </a:lnTo>
                    <a:lnTo>
                      <a:pt x="810" y="190"/>
                    </a:lnTo>
                    <a:lnTo>
                      <a:pt x="811" y="283"/>
                    </a:lnTo>
                    <a:lnTo>
                      <a:pt x="807" y="375"/>
                    </a:lnTo>
                    <a:lnTo>
                      <a:pt x="799" y="466"/>
                    </a:lnTo>
                    <a:lnTo>
                      <a:pt x="788" y="554"/>
                    </a:lnTo>
                    <a:lnTo>
                      <a:pt x="773" y="641"/>
                    </a:lnTo>
                    <a:lnTo>
                      <a:pt x="753" y="726"/>
                    </a:lnTo>
                    <a:lnTo>
                      <a:pt x="731" y="810"/>
                    </a:lnTo>
                    <a:lnTo>
                      <a:pt x="676" y="802"/>
                    </a:lnTo>
                    <a:lnTo>
                      <a:pt x="621" y="789"/>
                    </a:lnTo>
                    <a:lnTo>
                      <a:pt x="564" y="771"/>
                    </a:lnTo>
                    <a:lnTo>
                      <a:pt x="508" y="749"/>
                    </a:lnTo>
                    <a:lnTo>
                      <a:pt x="453" y="722"/>
                    </a:lnTo>
                    <a:lnTo>
                      <a:pt x="398" y="690"/>
                    </a:lnTo>
                    <a:lnTo>
                      <a:pt x="344" y="654"/>
                    </a:lnTo>
                    <a:lnTo>
                      <a:pt x="293" y="612"/>
                    </a:lnTo>
                    <a:lnTo>
                      <a:pt x="244" y="567"/>
                    </a:lnTo>
                    <a:lnTo>
                      <a:pt x="199" y="518"/>
                    </a:lnTo>
                    <a:lnTo>
                      <a:pt x="158" y="468"/>
                    </a:lnTo>
                    <a:lnTo>
                      <a:pt x="122" y="415"/>
                    </a:lnTo>
                    <a:lnTo>
                      <a:pt x="89" y="361"/>
                    </a:lnTo>
                    <a:lnTo>
                      <a:pt x="62" y="308"/>
                    </a:lnTo>
                    <a:lnTo>
                      <a:pt x="40" y="252"/>
                    </a:lnTo>
                    <a:lnTo>
                      <a:pt x="22" y="197"/>
                    </a:lnTo>
                    <a:lnTo>
                      <a:pt x="9" y="143"/>
                    </a:lnTo>
                    <a:lnTo>
                      <a:pt x="0" y="88"/>
                    </a:lnTo>
                    <a:lnTo>
                      <a:pt x="102" y="61"/>
                    </a:lnTo>
                    <a:lnTo>
                      <a:pt x="203" y="37"/>
                    </a:lnTo>
                    <a:lnTo>
                      <a:pt x="305" y="20"/>
                    </a:lnTo>
                    <a:lnTo>
                      <a:pt x="407" y="8"/>
                    </a:lnTo>
                    <a:lnTo>
                      <a:pt x="509" y="1"/>
                    </a:lnTo>
                    <a:lnTo>
                      <a:pt x="6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135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1D7F5A-4BCF-45C8-57CF-1CBEA49C1393}"/>
                </a:ext>
              </a:extLst>
            </p:cNvPr>
            <p:cNvSpPr txBox="1"/>
            <p:nvPr/>
          </p:nvSpPr>
          <p:spPr>
            <a:xfrm>
              <a:off x="1884577" y="1465188"/>
              <a:ext cx="3083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با طی شدن مراحل  و در صورت همراهی و کفایت آموزش اعلام و مراتب به اجرای احکام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32E4EC-99F3-A389-CFEF-77390C226A27}"/>
              </a:ext>
            </a:extLst>
          </p:cNvPr>
          <p:cNvGrpSpPr/>
          <p:nvPr/>
        </p:nvGrpSpPr>
        <p:grpSpPr>
          <a:xfrm>
            <a:off x="1381586" y="5807858"/>
            <a:ext cx="4247284" cy="810000"/>
            <a:chOff x="1641703" y="2190039"/>
            <a:chExt cx="4247284" cy="810000"/>
          </a:xfrm>
        </p:grpSpPr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07CCBA04-F74E-7469-3BC8-66A2A0B1F1EE}"/>
                </a:ext>
              </a:extLst>
            </p:cNvPr>
            <p:cNvSpPr/>
            <p:nvPr/>
          </p:nvSpPr>
          <p:spPr>
            <a:xfrm>
              <a:off x="1641703" y="2190039"/>
              <a:ext cx="4247284" cy="810000"/>
            </a:xfrm>
            <a:prstGeom prst="roundRect">
              <a:avLst>
                <a:gd name="adj" fmla="val 50000"/>
              </a:avLst>
            </a:prstGeom>
            <a:solidFill>
              <a:srgbClr val="D834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0E395163-3A53-125C-E367-25E7558AE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611" y="2351514"/>
              <a:ext cx="438982" cy="487050"/>
            </a:xfrm>
            <a:custGeom>
              <a:avLst/>
              <a:gdLst>
                <a:gd name="T0" fmla="*/ 1203 w 3107"/>
                <a:gd name="T1" fmla="*/ 3028 h 3445"/>
                <a:gd name="T2" fmla="*/ 1601 w 3107"/>
                <a:gd name="T3" fmla="*/ 3239 h 3445"/>
                <a:gd name="T4" fmla="*/ 1979 w 3107"/>
                <a:gd name="T5" fmla="*/ 2919 h 3445"/>
                <a:gd name="T6" fmla="*/ 2113 w 3107"/>
                <a:gd name="T7" fmla="*/ 2445 h 3445"/>
                <a:gd name="T8" fmla="*/ 1902 w 3107"/>
                <a:gd name="T9" fmla="*/ 2564 h 3445"/>
                <a:gd name="T10" fmla="*/ 2180 w 3107"/>
                <a:gd name="T11" fmla="*/ 2401 h 3445"/>
                <a:gd name="T12" fmla="*/ 1229 w 3107"/>
                <a:gd name="T13" fmla="*/ 2576 h 3445"/>
                <a:gd name="T14" fmla="*/ 1023 w 3107"/>
                <a:gd name="T15" fmla="*/ 2464 h 3445"/>
                <a:gd name="T16" fmla="*/ 2405 w 3107"/>
                <a:gd name="T17" fmla="*/ 2324 h 3445"/>
                <a:gd name="T18" fmla="*/ 2607 w 3107"/>
                <a:gd name="T19" fmla="*/ 2656 h 3445"/>
                <a:gd name="T20" fmla="*/ 2895 w 3107"/>
                <a:gd name="T21" fmla="*/ 2399 h 3445"/>
                <a:gd name="T22" fmla="*/ 2799 w 3107"/>
                <a:gd name="T23" fmla="*/ 1949 h 3445"/>
                <a:gd name="T24" fmla="*/ 202 w 3107"/>
                <a:gd name="T25" fmla="*/ 2263 h 3445"/>
                <a:gd name="T26" fmla="*/ 365 w 3107"/>
                <a:gd name="T27" fmla="*/ 2598 h 3445"/>
                <a:gd name="T28" fmla="*/ 771 w 3107"/>
                <a:gd name="T29" fmla="*/ 2603 h 3445"/>
                <a:gd name="T30" fmla="*/ 2453 w 3107"/>
                <a:gd name="T31" fmla="*/ 1518 h 3445"/>
                <a:gd name="T32" fmla="*/ 2644 w 3107"/>
                <a:gd name="T33" fmla="*/ 1723 h 3445"/>
                <a:gd name="T34" fmla="*/ 585 w 3107"/>
                <a:gd name="T35" fmla="*/ 1859 h 3445"/>
                <a:gd name="T36" fmla="*/ 1324 w 3107"/>
                <a:gd name="T37" fmla="*/ 1044 h 3445"/>
                <a:gd name="T38" fmla="*/ 850 w 3107"/>
                <a:gd name="T39" fmla="*/ 1621 h 3445"/>
                <a:gd name="T40" fmla="*/ 1178 w 3107"/>
                <a:gd name="T41" fmla="*/ 2321 h 3445"/>
                <a:gd name="T42" fmla="*/ 1857 w 3107"/>
                <a:gd name="T43" fmla="*/ 2361 h 3445"/>
                <a:gd name="T44" fmla="*/ 2256 w 3107"/>
                <a:gd name="T45" fmla="*/ 1592 h 3445"/>
                <a:gd name="T46" fmla="*/ 1707 w 3107"/>
                <a:gd name="T47" fmla="*/ 1007 h 3445"/>
                <a:gd name="T48" fmla="*/ 1902 w 3107"/>
                <a:gd name="T49" fmla="*/ 881 h 3445"/>
                <a:gd name="T50" fmla="*/ 2113 w 3107"/>
                <a:gd name="T51" fmla="*/ 1000 h 3445"/>
                <a:gd name="T52" fmla="*/ 927 w 3107"/>
                <a:gd name="T53" fmla="*/ 1044 h 3445"/>
                <a:gd name="T54" fmla="*/ 1161 w 3107"/>
                <a:gd name="T55" fmla="*/ 903 h 3445"/>
                <a:gd name="T56" fmla="*/ 2348 w 3107"/>
                <a:gd name="T57" fmla="*/ 756 h 3445"/>
                <a:gd name="T58" fmla="*/ 2690 w 3107"/>
                <a:gd name="T59" fmla="*/ 1468 h 3445"/>
                <a:gd name="T60" fmla="*/ 2907 w 3107"/>
                <a:gd name="T61" fmla="*/ 1135 h 3445"/>
                <a:gd name="T62" fmla="*/ 2719 w 3107"/>
                <a:gd name="T63" fmla="*/ 832 h 3445"/>
                <a:gd name="T64" fmla="*/ 2348 w 3107"/>
                <a:gd name="T65" fmla="*/ 756 h 3445"/>
                <a:gd name="T66" fmla="*/ 425 w 3107"/>
                <a:gd name="T67" fmla="*/ 814 h 3445"/>
                <a:gd name="T68" fmla="*/ 203 w 3107"/>
                <a:gd name="T69" fmla="*/ 1089 h 3445"/>
                <a:gd name="T70" fmla="*/ 341 w 3107"/>
                <a:gd name="T71" fmla="*/ 1552 h 3445"/>
                <a:gd name="T72" fmla="*/ 799 w 3107"/>
                <a:gd name="T73" fmla="*/ 757 h 3445"/>
                <a:gd name="T74" fmla="*/ 1242 w 3107"/>
                <a:gd name="T75" fmla="*/ 369 h 3445"/>
                <a:gd name="T76" fmla="*/ 1554 w 3107"/>
                <a:gd name="T77" fmla="*/ 722 h 3445"/>
                <a:gd name="T78" fmla="*/ 1865 w 3107"/>
                <a:gd name="T79" fmla="*/ 369 h 3445"/>
                <a:gd name="T80" fmla="*/ 1610 w 3107"/>
                <a:gd name="T81" fmla="*/ 3 h 3445"/>
                <a:gd name="T82" fmla="*/ 2067 w 3107"/>
                <a:gd name="T83" fmla="*/ 300 h 3445"/>
                <a:gd name="T84" fmla="*/ 2566 w 3107"/>
                <a:gd name="T85" fmla="*/ 572 h 3445"/>
                <a:gd name="T86" fmla="*/ 2947 w 3107"/>
                <a:gd name="T87" fmla="*/ 750 h 3445"/>
                <a:gd name="T88" fmla="*/ 3107 w 3107"/>
                <a:gd name="T89" fmla="*/ 1121 h 3445"/>
                <a:gd name="T90" fmla="*/ 2935 w 3107"/>
                <a:gd name="T91" fmla="*/ 1660 h 3445"/>
                <a:gd name="T92" fmla="*/ 3101 w 3107"/>
                <a:gd name="T93" fmla="*/ 2210 h 3445"/>
                <a:gd name="T94" fmla="*/ 2997 w 3107"/>
                <a:gd name="T95" fmla="*/ 2639 h 3445"/>
                <a:gd name="T96" fmla="*/ 2674 w 3107"/>
                <a:gd name="T97" fmla="*/ 2848 h 3445"/>
                <a:gd name="T98" fmla="*/ 2150 w 3107"/>
                <a:gd name="T99" fmla="*/ 3023 h 3445"/>
                <a:gd name="T100" fmla="*/ 1722 w 3107"/>
                <a:gd name="T101" fmla="*/ 3416 h 3445"/>
                <a:gd name="T102" fmla="*/ 1229 w 3107"/>
                <a:gd name="T103" fmla="*/ 3332 h 3445"/>
                <a:gd name="T104" fmla="*/ 806 w 3107"/>
                <a:gd name="T105" fmla="*/ 2890 h 3445"/>
                <a:gd name="T106" fmla="*/ 296 w 3107"/>
                <a:gd name="T107" fmla="*/ 2793 h 3445"/>
                <a:gd name="T108" fmla="*/ 46 w 3107"/>
                <a:gd name="T109" fmla="*/ 2533 h 3445"/>
                <a:gd name="T110" fmla="*/ 51 w 3107"/>
                <a:gd name="T111" fmla="*/ 2033 h 3445"/>
                <a:gd name="T112" fmla="*/ 75 w 3107"/>
                <a:gd name="T113" fmla="*/ 1474 h 3445"/>
                <a:gd name="T114" fmla="*/ 27 w 3107"/>
                <a:gd name="T115" fmla="*/ 961 h 3445"/>
                <a:gd name="T116" fmla="*/ 256 w 3107"/>
                <a:gd name="T117" fmla="*/ 674 h 3445"/>
                <a:gd name="T118" fmla="*/ 734 w 3107"/>
                <a:gd name="T119" fmla="*/ 555 h 3445"/>
                <a:gd name="T120" fmla="*/ 1179 w 3107"/>
                <a:gd name="T121" fmla="*/ 152 h 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7" h="3445">
                  <a:moveTo>
                    <a:pt x="1554" y="2723"/>
                  </a:moveTo>
                  <a:lnTo>
                    <a:pt x="1460" y="2757"/>
                  </a:lnTo>
                  <a:lnTo>
                    <a:pt x="1367" y="2788"/>
                  </a:lnTo>
                  <a:lnTo>
                    <a:pt x="1275" y="2816"/>
                  </a:lnTo>
                  <a:lnTo>
                    <a:pt x="1184" y="2838"/>
                  </a:lnTo>
                  <a:lnTo>
                    <a:pt x="1093" y="2857"/>
                  </a:lnTo>
                  <a:lnTo>
                    <a:pt x="1128" y="2919"/>
                  </a:lnTo>
                  <a:lnTo>
                    <a:pt x="1165" y="2976"/>
                  </a:lnTo>
                  <a:lnTo>
                    <a:pt x="1203" y="3028"/>
                  </a:lnTo>
                  <a:lnTo>
                    <a:pt x="1242" y="3076"/>
                  </a:lnTo>
                  <a:lnTo>
                    <a:pt x="1284" y="3119"/>
                  </a:lnTo>
                  <a:lnTo>
                    <a:pt x="1326" y="3156"/>
                  </a:lnTo>
                  <a:lnTo>
                    <a:pt x="1369" y="3186"/>
                  </a:lnTo>
                  <a:lnTo>
                    <a:pt x="1414" y="3211"/>
                  </a:lnTo>
                  <a:lnTo>
                    <a:pt x="1460" y="3229"/>
                  </a:lnTo>
                  <a:lnTo>
                    <a:pt x="1506" y="3239"/>
                  </a:lnTo>
                  <a:lnTo>
                    <a:pt x="1554" y="3244"/>
                  </a:lnTo>
                  <a:lnTo>
                    <a:pt x="1601" y="3239"/>
                  </a:lnTo>
                  <a:lnTo>
                    <a:pt x="1647" y="3229"/>
                  </a:lnTo>
                  <a:lnTo>
                    <a:pt x="1693" y="3211"/>
                  </a:lnTo>
                  <a:lnTo>
                    <a:pt x="1737" y="3186"/>
                  </a:lnTo>
                  <a:lnTo>
                    <a:pt x="1781" y="3156"/>
                  </a:lnTo>
                  <a:lnTo>
                    <a:pt x="1824" y="3119"/>
                  </a:lnTo>
                  <a:lnTo>
                    <a:pt x="1865" y="3076"/>
                  </a:lnTo>
                  <a:lnTo>
                    <a:pt x="1904" y="3028"/>
                  </a:lnTo>
                  <a:lnTo>
                    <a:pt x="1943" y="2976"/>
                  </a:lnTo>
                  <a:lnTo>
                    <a:pt x="1979" y="2919"/>
                  </a:lnTo>
                  <a:lnTo>
                    <a:pt x="2014" y="2857"/>
                  </a:lnTo>
                  <a:lnTo>
                    <a:pt x="1924" y="2838"/>
                  </a:lnTo>
                  <a:lnTo>
                    <a:pt x="1832" y="2816"/>
                  </a:lnTo>
                  <a:lnTo>
                    <a:pt x="1741" y="2788"/>
                  </a:lnTo>
                  <a:lnTo>
                    <a:pt x="1647" y="2757"/>
                  </a:lnTo>
                  <a:lnTo>
                    <a:pt x="1554" y="2723"/>
                  </a:lnTo>
                  <a:close/>
                  <a:moveTo>
                    <a:pt x="2180" y="2401"/>
                  </a:moveTo>
                  <a:lnTo>
                    <a:pt x="2145" y="2424"/>
                  </a:lnTo>
                  <a:lnTo>
                    <a:pt x="2113" y="2445"/>
                  </a:lnTo>
                  <a:lnTo>
                    <a:pt x="2083" y="2464"/>
                  </a:lnTo>
                  <a:lnTo>
                    <a:pt x="2057" y="2480"/>
                  </a:lnTo>
                  <a:lnTo>
                    <a:pt x="2032" y="2495"/>
                  </a:lnTo>
                  <a:lnTo>
                    <a:pt x="2010" y="2508"/>
                  </a:lnTo>
                  <a:lnTo>
                    <a:pt x="1989" y="2520"/>
                  </a:lnTo>
                  <a:lnTo>
                    <a:pt x="1968" y="2532"/>
                  </a:lnTo>
                  <a:lnTo>
                    <a:pt x="1946" y="2542"/>
                  </a:lnTo>
                  <a:lnTo>
                    <a:pt x="1925" y="2553"/>
                  </a:lnTo>
                  <a:lnTo>
                    <a:pt x="1902" y="2564"/>
                  </a:lnTo>
                  <a:lnTo>
                    <a:pt x="1878" y="2576"/>
                  </a:lnTo>
                  <a:lnTo>
                    <a:pt x="1853" y="2589"/>
                  </a:lnTo>
                  <a:lnTo>
                    <a:pt x="1825" y="2603"/>
                  </a:lnTo>
                  <a:lnTo>
                    <a:pt x="1918" y="2629"/>
                  </a:lnTo>
                  <a:lnTo>
                    <a:pt x="2009" y="2650"/>
                  </a:lnTo>
                  <a:lnTo>
                    <a:pt x="2100" y="2665"/>
                  </a:lnTo>
                  <a:lnTo>
                    <a:pt x="2130" y="2582"/>
                  </a:lnTo>
                  <a:lnTo>
                    <a:pt x="2156" y="2493"/>
                  </a:lnTo>
                  <a:lnTo>
                    <a:pt x="2180" y="2401"/>
                  </a:lnTo>
                  <a:close/>
                  <a:moveTo>
                    <a:pt x="927" y="2401"/>
                  </a:moveTo>
                  <a:lnTo>
                    <a:pt x="951" y="2493"/>
                  </a:lnTo>
                  <a:lnTo>
                    <a:pt x="978" y="2582"/>
                  </a:lnTo>
                  <a:lnTo>
                    <a:pt x="1007" y="2665"/>
                  </a:lnTo>
                  <a:lnTo>
                    <a:pt x="1097" y="2650"/>
                  </a:lnTo>
                  <a:lnTo>
                    <a:pt x="1189" y="2629"/>
                  </a:lnTo>
                  <a:lnTo>
                    <a:pt x="1283" y="2603"/>
                  </a:lnTo>
                  <a:lnTo>
                    <a:pt x="1255" y="2589"/>
                  </a:lnTo>
                  <a:lnTo>
                    <a:pt x="1229" y="2576"/>
                  </a:lnTo>
                  <a:lnTo>
                    <a:pt x="1205" y="2564"/>
                  </a:lnTo>
                  <a:lnTo>
                    <a:pt x="1182" y="2553"/>
                  </a:lnTo>
                  <a:lnTo>
                    <a:pt x="1161" y="2542"/>
                  </a:lnTo>
                  <a:lnTo>
                    <a:pt x="1140" y="2532"/>
                  </a:lnTo>
                  <a:lnTo>
                    <a:pt x="1118" y="2520"/>
                  </a:lnTo>
                  <a:lnTo>
                    <a:pt x="1097" y="2508"/>
                  </a:lnTo>
                  <a:lnTo>
                    <a:pt x="1075" y="2495"/>
                  </a:lnTo>
                  <a:lnTo>
                    <a:pt x="1050" y="2480"/>
                  </a:lnTo>
                  <a:lnTo>
                    <a:pt x="1023" y="2464"/>
                  </a:lnTo>
                  <a:lnTo>
                    <a:pt x="994" y="2445"/>
                  </a:lnTo>
                  <a:lnTo>
                    <a:pt x="962" y="2424"/>
                  </a:lnTo>
                  <a:lnTo>
                    <a:pt x="927" y="2401"/>
                  </a:lnTo>
                  <a:close/>
                  <a:moveTo>
                    <a:pt x="2766" y="1893"/>
                  </a:moveTo>
                  <a:lnTo>
                    <a:pt x="2690" y="1977"/>
                  </a:lnTo>
                  <a:lnTo>
                    <a:pt x="2608" y="2062"/>
                  </a:lnTo>
                  <a:lnTo>
                    <a:pt x="2518" y="2144"/>
                  </a:lnTo>
                  <a:lnTo>
                    <a:pt x="2422" y="2225"/>
                  </a:lnTo>
                  <a:lnTo>
                    <a:pt x="2405" y="2324"/>
                  </a:lnTo>
                  <a:lnTo>
                    <a:pt x="2385" y="2420"/>
                  </a:lnTo>
                  <a:lnTo>
                    <a:pt x="2362" y="2513"/>
                  </a:lnTo>
                  <a:lnTo>
                    <a:pt x="2336" y="2603"/>
                  </a:lnTo>
                  <a:lnTo>
                    <a:pt x="2307" y="2688"/>
                  </a:lnTo>
                  <a:lnTo>
                    <a:pt x="2374" y="2688"/>
                  </a:lnTo>
                  <a:lnTo>
                    <a:pt x="2437" y="2685"/>
                  </a:lnTo>
                  <a:lnTo>
                    <a:pt x="2497" y="2679"/>
                  </a:lnTo>
                  <a:lnTo>
                    <a:pt x="2553" y="2668"/>
                  </a:lnTo>
                  <a:lnTo>
                    <a:pt x="2607" y="2656"/>
                  </a:lnTo>
                  <a:lnTo>
                    <a:pt x="2656" y="2639"/>
                  </a:lnTo>
                  <a:lnTo>
                    <a:pt x="2701" y="2620"/>
                  </a:lnTo>
                  <a:lnTo>
                    <a:pt x="2742" y="2598"/>
                  </a:lnTo>
                  <a:lnTo>
                    <a:pt x="2780" y="2573"/>
                  </a:lnTo>
                  <a:lnTo>
                    <a:pt x="2812" y="2544"/>
                  </a:lnTo>
                  <a:lnTo>
                    <a:pt x="2840" y="2514"/>
                  </a:lnTo>
                  <a:lnTo>
                    <a:pt x="2863" y="2479"/>
                  </a:lnTo>
                  <a:lnTo>
                    <a:pt x="2882" y="2441"/>
                  </a:lnTo>
                  <a:lnTo>
                    <a:pt x="2895" y="2399"/>
                  </a:lnTo>
                  <a:lnTo>
                    <a:pt x="2904" y="2356"/>
                  </a:lnTo>
                  <a:lnTo>
                    <a:pt x="2907" y="2310"/>
                  </a:lnTo>
                  <a:lnTo>
                    <a:pt x="2906" y="2263"/>
                  </a:lnTo>
                  <a:lnTo>
                    <a:pt x="2899" y="2214"/>
                  </a:lnTo>
                  <a:lnTo>
                    <a:pt x="2888" y="2163"/>
                  </a:lnTo>
                  <a:lnTo>
                    <a:pt x="2872" y="2111"/>
                  </a:lnTo>
                  <a:lnTo>
                    <a:pt x="2853" y="2058"/>
                  </a:lnTo>
                  <a:lnTo>
                    <a:pt x="2828" y="2003"/>
                  </a:lnTo>
                  <a:lnTo>
                    <a:pt x="2799" y="1949"/>
                  </a:lnTo>
                  <a:lnTo>
                    <a:pt x="2766" y="1893"/>
                  </a:lnTo>
                  <a:close/>
                  <a:moveTo>
                    <a:pt x="341" y="1893"/>
                  </a:moveTo>
                  <a:lnTo>
                    <a:pt x="308" y="1949"/>
                  </a:lnTo>
                  <a:lnTo>
                    <a:pt x="279" y="2003"/>
                  </a:lnTo>
                  <a:lnTo>
                    <a:pt x="255" y="2058"/>
                  </a:lnTo>
                  <a:lnTo>
                    <a:pt x="235" y="2111"/>
                  </a:lnTo>
                  <a:lnTo>
                    <a:pt x="219" y="2163"/>
                  </a:lnTo>
                  <a:lnTo>
                    <a:pt x="208" y="2214"/>
                  </a:lnTo>
                  <a:lnTo>
                    <a:pt x="202" y="2263"/>
                  </a:lnTo>
                  <a:lnTo>
                    <a:pt x="200" y="2310"/>
                  </a:lnTo>
                  <a:lnTo>
                    <a:pt x="203" y="2356"/>
                  </a:lnTo>
                  <a:lnTo>
                    <a:pt x="212" y="2399"/>
                  </a:lnTo>
                  <a:lnTo>
                    <a:pt x="226" y="2441"/>
                  </a:lnTo>
                  <a:lnTo>
                    <a:pt x="245" y="2479"/>
                  </a:lnTo>
                  <a:lnTo>
                    <a:pt x="268" y="2514"/>
                  </a:lnTo>
                  <a:lnTo>
                    <a:pt x="295" y="2545"/>
                  </a:lnTo>
                  <a:lnTo>
                    <a:pt x="327" y="2573"/>
                  </a:lnTo>
                  <a:lnTo>
                    <a:pt x="365" y="2598"/>
                  </a:lnTo>
                  <a:lnTo>
                    <a:pt x="405" y="2620"/>
                  </a:lnTo>
                  <a:lnTo>
                    <a:pt x="451" y="2639"/>
                  </a:lnTo>
                  <a:lnTo>
                    <a:pt x="500" y="2656"/>
                  </a:lnTo>
                  <a:lnTo>
                    <a:pt x="553" y="2668"/>
                  </a:lnTo>
                  <a:lnTo>
                    <a:pt x="610" y="2679"/>
                  </a:lnTo>
                  <a:lnTo>
                    <a:pt x="670" y="2685"/>
                  </a:lnTo>
                  <a:lnTo>
                    <a:pt x="734" y="2688"/>
                  </a:lnTo>
                  <a:lnTo>
                    <a:pt x="799" y="2688"/>
                  </a:lnTo>
                  <a:lnTo>
                    <a:pt x="771" y="2603"/>
                  </a:lnTo>
                  <a:lnTo>
                    <a:pt x="745" y="2513"/>
                  </a:lnTo>
                  <a:lnTo>
                    <a:pt x="722" y="2420"/>
                  </a:lnTo>
                  <a:lnTo>
                    <a:pt x="702" y="2324"/>
                  </a:lnTo>
                  <a:lnTo>
                    <a:pt x="685" y="2225"/>
                  </a:lnTo>
                  <a:lnTo>
                    <a:pt x="589" y="2144"/>
                  </a:lnTo>
                  <a:lnTo>
                    <a:pt x="500" y="2062"/>
                  </a:lnTo>
                  <a:lnTo>
                    <a:pt x="417" y="1977"/>
                  </a:lnTo>
                  <a:lnTo>
                    <a:pt x="341" y="1893"/>
                  </a:lnTo>
                  <a:close/>
                  <a:moveTo>
                    <a:pt x="2453" y="1518"/>
                  </a:moveTo>
                  <a:lnTo>
                    <a:pt x="2458" y="1590"/>
                  </a:lnTo>
                  <a:lnTo>
                    <a:pt x="2460" y="1657"/>
                  </a:lnTo>
                  <a:lnTo>
                    <a:pt x="2461" y="1723"/>
                  </a:lnTo>
                  <a:lnTo>
                    <a:pt x="2460" y="1788"/>
                  </a:lnTo>
                  <a:lnTo>
                    <a:pt x="2458" y="1856"/>
                  </a:lnTo>
                  <a:lnTo>
                    <a:pt x="2453" y="1927"/>
                  </a:lnTo>
                  <a:lnTo>
                    <a:pt x="2522" y="1859"/>
                  </a:lnTo>
                  <a:lnTo>
                    <a:pt x="2586" y="1791"/>
                  </a:lnTo>
                  <a:lnTo>
                    <a:pt x="2644" y="1723"/>
                  </a:lnTo>
                  <a:lnTo>
                    <a:pt x="2586" y="1654"/>
                  </a:lnTo>
                  <a:lnTo>
                    <a:pt x="2522" y="1586"/>
                  </a:lnTo>
                  <a:lnTo>
                    <a:pt x="2453" y="1518"/>
                  </a:lnTo>
                  <a:close/>
                  <a:moveTo>
                    <a:pt x="653" y="1518"/>
                  </a:moveTo>
                  <a:lnTo>
                    <a:pt x="585" y="1586"/>
                  </a:lnTo>
                  <a:lnTo>
                    <a:pt x="521" y="1654"/>
                  </a:lnTo>
                  <a:lnTo>
                    <a:pt x="463" y="1723"/>
                  </a:lnTo>
                  <a:lnTo>
                    <a:pt x="521" y="1791"/>
                  </a:lnTo>
                  <a:lnTo>
                    <a:pt x="585" y="1859"/>
                  </a:lnTo>
                  <a:lnTo>
                    <a:pt x="653" y="1927"/>
                  </a:lnTo>
                  <a:lnTo>
                    <a:pt x="648" y="1826"/>
                  </a:lnTo>
                  <a:lnTo>
                    <a:pt x="647" y="1723"/>
                  </a:lnTo>
                  <a:lnTo>
                    <a:pt x="648" y="1619"/>
                  </a:lnTo>
                  <a:lnTo>
                    <a:pt x="653" y="1518"/>
                  </a:lnTo>
                  <a:close/>
                  <a:moveTo>
                    <a:pt x="1554" y="939"/>
                  </a:moveTo>
                  <a:lnTo>
                    <a:pt x="1475" y="973"/>
                  </a:lnTo>
                  <a:lnTo>
                    <a:pt x="1399" y="1007"/>
                  </a:lnTo>
                  <a:lnTo>
                    <a:pt x="1324" y="1044"/>
                  </a:lnTo>
                  <a:lnTo>
                    <a:pt x="1250" y="1084"/>
                  </a:lnTo>
                  <a:lnTo>
                    <a:pt x="1176" y="1125"/>
                  </a:lnTo>
                  <a:lnTo>
                    <a:pt x="1102" y="1170"/>
                  </a:lnTo>
                  <a:lnTo>
                    <a:pt x="1028" y="1219"/>
                  </a:lnTo>
                  <a:lnTo>
                    <a:pt x="952" y="1272"/>
                  </a:lnTo>
                  <a:lnTo>
                    <a:pt x="874" y="1330"/>
                  </a:lnTo>
                  <a:lnTo>
                    <a:pt x="863" y="1425"/>
                  </a:lnTo>
                  <a:lnTo>
                    <a:pt x="855" y="1522"/>
                  </a:lnTo>
                  <a:lnTo>
                    <a:pt x="850" y="1621"/>
                  </a:lnTo>
                  <a:lnTo>
                    <a:pt x="848" y="1723"/>
                  </a:lnTo>
                  <a:lnTo>
                    <a:pt x="850" y="1824"/>
                  </a:lnTo>
                  <a:lnTo>
                    <a:pt x="855" y="1923"/>
                  </a:lnTo>
                  <a:lnTo>
                    <a:pt x="863" y="2020"/>
                  </a:lnTo>
                  <a:lnTo>
                    <a:pt x="874" y="2115"/>
                  </a:lnTo>
                  <a:lnTo>
                    <a:pt x="953" y="2173"/>
                  </a:lnTo>
                  <a:lnTo>
                    <a:pt x="1029" y="2227"/>
                  </a:lnTo>
                  <a:lnTo>
                    <a:pt x="1104" y="2276"/>
                  </a:lnTo>
                  <a:lnTo>
                    <a:pt x="1178" y="2321"/>
                  </a:lnTo>
                  <a:lnTo>
                    <a:pt x="1252" y="2362"/>
                  </a:lnTo>
                  <a:lnTo>
                    <a:pt x="1326" y="2401"/>
                  </a:lnTo>
                  <a:lnTo>
                    <a:pt x="1400" y="2438"/>
                  </a:lnTo>
                  <a:lnTo>
                    <a:pt x="1476" y="2473"/>
                  </a:lnTo>
                  <a:lnTo>
                    <a:pt x="1554" y="2506"/>
                  </a:lnTo>
                  <a:lnTo>
                    <a:pt x="1632" y="2472"/>
                  </a:lnTo>
                  <a:lnTo>
                    <a:pt x="1708" y="2438"/>
                  </a:lnTo>
                  <a:lnTo>
                    <a:pt x="1783" y="2401"/>
                  </a:lnTo>
                  <a:lnTo>
                    <a:pt x="1857" y="2361"/>
                  </a:lnTo>
                  <a:lnTo>
                    <a:pt x="1931" y="2320"/>
                  </a:lnTo>
                  <a:lnTo>
                    <a:pt x="2005" y="2275"/>
                  </a:lnTo>
                  <a:lnTo>
                    <a:pt x="2079" y="2226"/>
                  </a:lnTo>
                  <a:lnTo>
                    <a:pt x="2155" y="2173"/>
                  </a:lnTo>
                  <a:lnTo>
                    <a:pt x="2232" y="2115"/>
                  </a:lnTo>
                  <a:lnTo>
                    <a:pt x="2247" y="1983"/>
                  </a:lnTo>
                  <a:lnTo>
                    <a:pt x="2256" y="1853"/>
                  </a:lnTo>
                  <a:lnTo>
                    <a:pt x="2259" y="1721"/>
                  </a:lnTo>
                  <a:lnTo>
                    <a:pt x="2256" y="1592"/>
                  </a:lnTo>
                  <a:lnTo>
                    <a:pt x="2247" y="1462"/>
                  </a:lnTo>
                  <a:lnTo>
                    <a:pt x="2232" y="1330"/>
                  </a:lnTo>
                  <a:lnTo>
                    <a:pt x="2155" y="1272"/>
                  </a:lnTo>
                  <a:lnTo>
                    <a:pt x="2078" y="1218"/>
                  </a:lnTo>
                  <a:lnTo>
                    <a:pt x="2004" y="1169"/>
                  </a:lnTo>
                  <a:lnTo>
                    <a:pt x="1930" y="1124"/>
                  </a:lnTo>
                  <a:lnTo>
                    <a:pt x="1856" y="1083"/>
                  </a:lnTo>
                  <a:lnTo>
                    <a:pt x="1782" y="1044"/>
                  </a:lnTo>
                  <a:lnTo>
                    <a:pt x="1707" y="1007"/>
                  </a:lnTo>
                  <a:lnTo>
                    <a:pt x="1631" y="972"/>
                  </a:lnTo>
                  <a:lnTo>
                    <a:pt x="1554" y="939"/>
                  </a:lnTo>
                  <a:close/>
                  <a:moveTo>
                    <a:pt x="2100" y="780"/>
                  </a:moveTo>
                  <a:lnTo>
                    <a:pt x="2009" y="795"/>
                  </a:lnTo>
                  <a:lnTo>
                    <a:pt x="1918" y="816"/>
                  </a:lnTo>
                  <a:lnTo>
                    <a:pt x="1825" y="842"/>
                  </a:lnTo>
                  <a:lnTo>
                    <a:pt x="1853" y="856"/>
                  </a:lnTo>
                  <a:lnTo>
                    <a:pt x="1878" y="869"/>
                  </a:lnTo>
                  <a:lnTo>
                    <a:pt x="1902" y="881"/>
                  </a:lnTo>
                  <a:lnTo>
                    <a:pt x="1925" y="892"/>
                  </a:lnTo>
                  <a:lnTo>
                    <a:pt x="1946" y="903"/>
                  </a:lnTo>
                  <a:lnTo>
                    <a:pt x="1968" y="913"/>
                  </a:lnTo>
                  <a:lnTo>
                    <a:pt x="1989" y="925"/>
                  </a:lnTo>
                  <a:lnTo>
                    <a:pt x="2010" y="937"/>
                  </a:lnTo>
                  <a:lnTo>
                    <a:pt x="2032" y="950"/>
                  </a:lnTo>
                  <a:lnTo>
                    <a:pt x="2057" y="965"/>
                  </a:lnTo>
                  <a:lnTo>
                    <a:pt x="2083" y="981"/>
                  </a:lnTo>
                  <a:lnTo>
                    <a:pt x="2113" y="1000"/>
                  </a:lnTo>
                  <a:lnTo>
                    <a:pt x="2145" y="1021"/>
                  </a:lnTo>
                  <a:lnTo>
                    <a:pt x="2180" y="1044"/>
                  </a:lnTo>
                  <a:lnTo>
                    <a:pt x="2156" y="952"/>
                  </a:lnTo>
                  <a:lnTo>
                    <a:pt x="2130" y="863"/>
                  </a:lnTo>
                  <a:lnTo>
                    <a:pt x="2100" y="780"/>
                  </a:lnTo>
                  <a:close/>
                  <a:moveTo>
                    <a:pt x="1007" y="780"/>
                  </a:moveTo>
                  <a:lnTo>
                    <a:pt x="978" y="863"/>
                  </a:lnTo>
                  <a:lnTo>
                    <a:pt x="951" y="952"/>
                  </a:lnTo>
                  <a:lnTo>
                    <a:pt x="927" y="1044"/>
                  </a:lnTo>
                  <a:lnTo>
                    <a:pt x="962" y="1021"/>
                  </a:lnTo>
                  <a:lnTo>
                    <a:pt x="994" y="1000"/>
                  </a:lnTo>
                  <a:lnTo>
                    <a:pt x="1023" y="981"/>
                  </a:lnTo>
                  <a:lnTo>
                    <a:pt x="1050" y="965"/>
                  </a:lnTo>
                  <a:lnTo>
                    <a:pt x="1075" y="950"/>
                  </a:lnTo>
                  <a:lnTo>
                    <a:pt x="1097" y="937"/>
                  </a:lnTo>
                  <a:lnTo>
                    <a:pt x="1118" y="925"/>
                  </a:lnTo>
                  <a:lnTo>
                    <a:pt x="1140" y="913"/>
                  </a:lnTo>
                  <a:lnTo>
                    <a:pt x="1161" y="903"/>
                  </a:lnTo>
                  <a:lnTo>
                    <a:pt x="1182" y="892"/>
                  </a:lnTo>
                  <a:lnTo>
                    <a:pt x="1205" y="881"/>
                  </a:lnTo>
                  <a:lnTo>
                    <a:pt x="1229" y="869"/>
                  </a:lnTo>
                  <a:lnTo>
                    <a:pt x="1255" y="856"/>
                  </a:lnTo>
                  <a:lnTo>
                    <a:pt x="1283" y="842"/>
                  </a:lnTo>
                  <a:lnTo>
                    <a:pt x="1189" y="816"/>
                  </a:lnTo>
                  <a:lnTo>
                    <a:pt x="1097" y="795"/>
                  </a:lnTo>
                  <a:lnTo>
                    <a:pt x="1007" y="780"/>
                  </a:lnTo>
                  <a:close/>
                  <a:moveTo>
                    <a:pt x="2348" y="756"/>
                  </a:moveTo>
                  <a:lnTo>
                    <a:pt x="2307" y="757"/>
                  </a:lnTo>
                  <a:lnTo>
                    <a:pt x="2336" y="842"/>
                  </a:lnTo>
                  <a:lnTo>
                    <a:pt x="2362" y="932"/>
                  </a:lnTo>
                  <a:lnTo>
                    <a:pt x="2385" y="1025"/>
                  </a:lnTo>
                  <a:lnTo>
                    <a:pt x="2405" y="1121"/>
                  </a:lnTo>
                  <a:lnTo>
                    <a:pt x="2422" y="1220"/>
                  </a:lnTo>
                  <a:lnTo>
                    <a:pt x="2518" y="1301"/>
                  </a:lnTo>
                  <a:lnTo>
                    <a:pt x="2608" y="1383"/>
                  </a:lnTo>
                  <a:lnTo>
                    <a:pt x="2690" y="1468"/>
                  </a:lnTo>
                  <a:lnTo>
                    <a:pt x="2766" y="1552"/>
                  </a:lnTo>
                  <a:lnTo>
                    <a:pt x="2799" y="1496"/>
                  </a:lnTo>
                  <a:lnTo>
                    <a:pt x="2828" y="1442"/>
                  </a:lnTo>
                  <a:lnTo>
                    <a:pt x="2853" y="1387"/>
                  </a:lnTo>
                  <a:lnTo>
                    <a:pt x="2872" y="1334"/>
                  </a:lnTo>
                  <a:lnTo>
                    <a:pt x="2888" y="1282"/>
                  </a:lnTo>
                  <a:lnTo>
                    <a:pt x="2899" y="1231"/>
                  </a:lnTo>
                  <a:lnTo>
                    <a:pt x="2906" y="1182"/>
                  </a:lnTo>
                  <a:lnTo>
                    <a:pt x="2907" y="1135"/>
                  </a:lnTo>
                  <a:lnTo>
                    <a:pt x="2904" y="1089"/>
                  </a:lnTo>
                  <a:lnTo>
                    <a:pt x="2895" y="1046"/>
                  </a:lnTo>
                  <a:lnTo>
                    <a:pt x="2882" y="1004"/>
                  </a:lnTo>
                  <a:lnTo>
                    <a:pt x="2863" y="966"/>
                  </a:lnTo>
                  <a:lnTo>
                    <a:pt x="2840" y="932"/>
                  </a:lnTo>
                  <a:lnTo>
                    <a:pt x="2815" y="903"/>
                  </a:lnTo>
                  <a:lnTo>
                    <a:pt x="2786" y="876"/>
                  </a:lnTo>
                  <a:lnTo>
                    <a:pt x="2754" y="853"/>
                  </a:lnTo>
                  <a:lnTo>
                    <a:pt x="2719" y="832"/>
                  </a:lnTo>
                  <a:lnTo>
                    <a:pt x="2682" y="814"/>
                  </a:lnTo>
                  <a:lnTo>
                    <a:pt x="2643" y="800"/>
                  </a:lnTo>
                  <a:lnTo>
                    <a:pt x="2602" y="787"/>
                  </a:lnTo>
                  <a:lnTo>
                    <a:pt x="2562" y="777"/>
                  </a:lnTo>
                  <a:lnTo>
                    <a:pt x="2519" y="769"/>
                  </a:lnTo>
                  <a:lnTo>
                    <a:pt x="2476" y="763"/>
                  </a:lnTo>
                  <a:lnTo>
                    <a:pt x="2434" y="759"/>
                  </a:lnTo>
                  <a:lnTo>
                    <a:pt x="2391" y="757"/>
                  </a:lnTo>
                  <a:lnTo>
                    <a:pt x="2348" y="756"/>
                  </a:lnTo>
                  <a:close/>
                  <a:moveTo>
                    <a:pt x="759" y="756"/>
                  </a:moveTo>
                  <a:lnTo>
                    <a:pt x="716" y="757"/>
                  </a:lnTo>
                  <a:lnTo>
                    <a:pt x="674" y="759"/>
                  </a:lnTo>
                  <a:lnTo>
                    <a:pt x="631" y="763"/>
                  </a:lnTo>
                  <a:lnTo>
                    <a:pt x="588" y="769"/>
                  </a:lnTo>
                  <a:lnTo>
                    <a:pt x="546" y="777"/>
                  </a:lnTo>
                  <a:lnTo>
                    <a:pt x="504" y="787"/>
                  </a:lnTo>
                  <a:lnTo>
                    <a:pt x="464" y="800"/>
                  </a:lnTo>
                  <a:lnTo>
                    <a:pt x="425" y="814"/>
                  </a:lnTo>
                  <a:lnTo>
                    <a:pt x="389" y="832"/>
                  </a:lnTo>
                  <a:lnTo>
                    <a:pt x="353" y="853"/>
                  </a:lnTo>
                  <a:lnTo>
                    <a:pt x="322" y="876"/>
                  </a:lnTo>
                  <a:lnTo>
                    <a:pt x="293" y="903"/>
                  </a:lnTo>
                  <a:lnTo>
                    <a:pt x="267" y="932"/>
                  </a:lnTo>
                  <a:lnTo>
                    <a:pt x="245" y="966"/>
                  </a:lnTo>
                  <a:lnTo>
                    <a:pt x="226" y="1004"/>
                  </a:lnTo>
                  <a:lnTo>
                    <a:pt x="212" y="1046"/>
                  </a:lnTo>
                  <a:lnTo>
                    <a:pt x="203" y="1089"/>
                  </a:lnTo>
                  <a:lnTo>
                    <a:pt x="200" y="1135"/>
                  </a:lnTo>
                  <a:lnTo>
                    <a:pt x="202" y="1182"/>
                  </a:lnTo>
                  <a:lnTo>
                    <a:pt x="208" y="1231"/>
                  </a:lnTo>
                  <a:lnTo>
                    <a:pt x="219" y="1282"/>
                  </a:lnTo>
                  <a:lnTo>
                    <a:pt x="235" y="1334"/>
                  </a:lnTo>
                  <a:lnTo>
                    <a:pt x="255" y="1387"/>
                  </a:lnTo>
                  <a:lnTo>
                    <a:pt x="279" y="1442"/>
                  </a:lnTo>
                  <a:lnTo>
                    <a:pt x="308" y="1496"/>
                  </a:lnTo>
                  <a:lnTo>
                    <a:pt x="341" y="1552"/>
                  </a:lnTo>
                  <a:lnTo>
                    <a:pt x="417" y="1468"/>
                  </a:lnTo>
                  <a:lnTo>
                    <a:pt x="500" y="1383"/>
                  </a:lnTo>
                  <a:lnTo>
                    <a:pt x="589" y="1301"/>
                  </a:lnTo>
                  <a:lnTo>
                    <a:pt x="685" y="1220"/>
                  </a:lnTo>
                  <a:lnTo>
                    <a:pt x="702" y="1121"/>
                  </a:lnTo>
                  <a:lnTo>
                    <a:pt x="722" y="1025"/>
                  </a:lnTo>
                  <a:lnTo>
                    <a:pt x="745" y="932"/>
                  </a:lnTo>
                  <a:lnTo>
                    <a:pt x="771" y="842"/>
                  </a:lnTo>
                  <a:lnTo>
                    <a:pt x="799" y="757"/>
                  </a:lnTo>
                  <a:lnTo>
                    <a:pt x="759" y="756"/>
                  </a:lnTo>
                  <a:close/>
                  <a:moveTo>
                    <a:pt x="1554" y="201"/>
                  </a:moveTo>
                  <a:lnTo>
                    <a:pt x="1506" y="206"/>
                  </a:lnTo>
                  <a:lnTo>
                    <a:pt x="1460" y="216"/>
                  </a:lnTo>
                  <a:lnTo>
                    <a:pt x="1414" y="234"/>
                  </a:lnTo>
                  <a:lnTo>
                    <a:pt x="1369" y="259"/>
                  </a:lnTo>
                  <a:lnTo>
                    <a:pt x="1326" y="289"/>
                  </a:lnTo>
                  <a:lnTo>
                    <a:pt x="1284" y="326"/>
                  </a:lnTo>
                  <a:lnTo>
                    <a:pt x="1242" y="369"/>
                  </a:lnTo>
                  <a:lnTo>
                    <a:pt x="1203" y="417"/>
                  </a:lnTo>
                  <a:lnTo>
                    <a:pt x="1165" y="469"/>
                  </a:lnTo>
                  <a:lnTo>
                    <a:pt x="1128" y="526"/>
                  </a:lnTo>
                  <a:lnTo>
                    <a:pt x="1093" y="588"/>
                  </a:lnTo>
                  <a:lnTo>
                    <a:pt x="1184" y="607"/>
                  </a:lnTo>
                  <a:lnTo>
                    <a:pt x="1275" y="629"/>
                  </a:lnTo>
                  <a:lnTo>
                    <a:pt x="1367" y="657"/>
                  </a:lnTo>
                  <a:lnTo>
                    <a:pt x="1460" y="688"/>
                  </a:lnTo>
                  <a:lnTo>
                    <a:pt x="1554" y="722"/>
                  </a:lnTo>
                  <a:lnTo>
                    <a:pt x="1647" y="688"/>
                  </a:lnTo>
                  <a:lnTo>
                    <a:pt x="1741" y="657"/>
                  </a:lnTo>
                  <a:lnTo>
                    <a:pt x="1832" y="629"/>
                  </a:lnTo>
                  <a:lnTo>
                    <a:pt x="1924" y="607"/>
                  </a:lnTo>
                  <a:lnTo>
                    <a:pt x="2014" y="588"/>
                  </a:lnTo>
                  <a:lnTo>
                    <a:pt x="1979" y="526"/>
                  </a:lnTo>
                  <a:lnTo>
                    <a:pt x="1943" y="469"/>
                  </a:lnTo>
                  <a:lnTo>
                    <a:pt x="1904" y="417"/>
                  </a:lnTo>
                  <a:lnTo>
                    <a:pt x="1865" y="369"/>
                  </a:lnTo>
                  <a:lnTo>
                    <a:pt x="1824" y="326"/>
                  </a:lnTo>
                  <a:lnTo>
                    <a:pt x="1781" y="289"/>
                  </a:lnTo>
                  <a:lnTo>
                    <a:pt x="1737" y="259"/>
                  </a:lnTo>
                  <a:lnTo>
                    <a:pt x="1693" y="234"/>
                  </a:lnTo>
                  <a:lnTo>
                    <a:pt x="1647" y="216"/>
                  </a:lnTo>
                  <a:lnTo>
                    <a:pt x="1601" y="206"/>
                  </a:lnTo>
                  <a:lnTo>
                    <a:pt x="1554" y="201"/>
                  </a:lnTo>
                  <a:close/>
                  <a:moveTo>
                    <a:pt x="1554" y="0"/>
                  </a:moveTo>
                  <a:lnTo>
                    <a:pt x="1610" y="3"/>
                  </a:lnTo>
                  <a:lnTo>
                    <a:pt x="1667" y="14"/>
                  </a:lnTo>
                  <a:lnTo>
                    <a:pt x="1722" y="29"/>
                  </a:lnTo>
                  <a:lnTo>
                    <a:pt x="1775" y="51"/>
                  </a:lnTo>
                  <a:lnTo>
                    <a:pt x="1828" y="79"/>
                  </a:lnTo>
                  <a:lnTo>
                    <a:pt x="1879" y="113"/>
                  </a:lnTo>
                  <a:lnTo>
                    <a:pt x="1928" y="152"/>
                  </a:lnTo>
                  <a:lnTo>
                    <a:pt x="1976" y="196"/>
                  </a:lnTo>
                  <a:lnTo>
                    <a:pt x="2022" y="245"/>
                  </a:lnTo>
                  <a:lnTo>
                    <a:pt x="2067" y="300"/>
                  </a:lnTo>
                  <a:lnTo>
                    <a:pt x="2109" y="358"/>
                  </a:lnTo>
                  <a:lnTo>
                    <a:pt x="2150" y="422"/>
                  </a:lnTo>
                  <a:lnTo>
                    <a:pt x="2189" y="489"/>
                  </a:lnTo>
                  <a:lnTo>
                    <a:pt x="2224" y="560"/>
                  </a:lnTo>
                  <a:lnTo>
                    <a:pt x="2301" y="555"/>
                  </a:lnTo>
                  <a:lnTo>
                    <a:pt x="2373" y="555"/>
                  </a:lnTo>
                  <a:lnTo>
                    <a:pt x="2442" y="557"/>
                  </a:lnTo>
                  <a:lnTo>
                    <a:pt x="2506" y="564"/>
                  </a:lnTo>
                  <a:lnTo>
                    <a:pt x="2566" y="572"/>
                  </a:lnTo>
                  <a:lnTo>
                    <a:pt x="2622" y="584"/>
                  </a:lnTo>
                  <a:lnTo>
                    <a:pt x="2674" y="597"/>
                  </a:lnTo>
                  <a:lnTo>
                    <a:pt x="2723" y="614"/>
                  </a:lnTo>
                  <a:lnTo>
                    <a:pt x="2769" y="632"/>
                  </a:lnTo>
                  <a:lnTo>
                    <a:pt x="2811" y="652"/>
                  </a:lnTo>
                  <a:lnTo>
                    <a:pt x="2849" y="674"/>
                  </a:lnTo>
                  <a:lnTo>
                    <a:pt x="2886" y="698"/>
                  </a:lnTo>
                  <a:lnTo>
                    <a:pt x="2918" y="723"/>
                  </a:lnTo>
                  <a:lnTo>
                    <a:pt x="2947" y="750"/>
                  </a:lnTo>
                  <a:lnTo>
                    <a:pt x="2973" y="778"/>
                  </a:lnTo>
                  <a:lnTo>
                    <a:pt x="2997" y="806"/>
                  </a:lnTo>
                  <a:lnTo>
                    <a:pt x="3018" y="835"/>
                  </a:lnTo>
                  <a:lnTo>
                    <a:pt x="3037" y="864"/>
                  </a:lnTo>
                  <a:lnTo>
                    <a:pt x="3061" y="912"/>
                  </a:lnTo>
                  <a:lnTo>
                    <a:pt x="3081" y="961"/>
                  </a:lnTo>
                  <a:lnTo>
                    <a:pt x="3094" y="1014"/>
                  </a:lnTo>
                  <a:lnTo>
                    <a:pt x="3103" y="1067"/>
                  </a:lnTo>
                  <a:lnTo>
                    <a:pt x="3107" y="1121"/>
                  </a:lnTo>
                  <a:lnTo>
                    <a:pt x="3106" y="1178"/>
                  </a:lnTo>
                  <a:lnTo>
                    <a:pt x="3101" y="1235"/>
                  </a:lnTo>
                  <a:lnTo>
                    <a:pt x="3090" y="1293"/>
                  </a:lnTo>
                  <a:lnTo>
                    <a:pt x="3076" y="1352"/>
                  </a:lnTo>
                  <a:lnTo>
                    <a:pt x="3056" y="1412"/>
                  </a:lnTo>
                  <a:lnTo>
                    <a:pt x="3032" y="1474"/>
                  </a:lnTo>
                  <a:lnTo>
                    <a:pt x="3004" y="1536"/>
                  </a:lnTo>
                  <a:lnTo>
                    <a:pt x="2971" y="1597"/>
                  </a:lnTo>
                  <a:lnTo>
                    <a:pt x="2935" y="1660"/>
                  </a:lnTo>
                  <a:lnTo>
                    <a:pt x="2895" y="1723"/>
                  </a:lnTo>
                  <a:lnTo>
                    <a:pt x="2935" y="1785"/>
                  </a:lnTo>
                  <a:lnTo>
                    <a:pt x="2971" y="1848"/>
                  </a:lnTo>
                  <a:lnTo>
                    <a:pt x="3004" y="1909"/>
                  </a:lnTo>
                  <a:lnTo>
                    <a:pt x="3032" y="1971"/>
                  </a:lnTo>
                  <a:lnTo>
                    <a:pt x="3056" y="2033"/>
                  </a:lnTo>
                  <a:lnTo>
                    <a:pt x="3076" y="2093"/>
                  </a:lnTo>
                  <a:lnTo>
                    <a:pt x="3090" y="2152"/>
                  </a:lnTo>
                  <a:lnTo>
                    <a:pt x="3101" y="2210"/>
                  </a:lnTo>
                  <a:lnTo>
                    <a:pt x="3106" y="2267"/>
                  </a:lnTo>
                  <a:lnTo>
                    <a:pt x="3107" y="2324"/>
                  </a:lnTo>
                  <a:lnTo>
                    <a:pt x="3103" y="2378"/>
                  </a:lnTo>
                  <a:lnTo>
                    <a:pt x="3094" y="2431"/>
                  </a:lnTo>
                  <a:lnTo>
                    <a:pt x="3081" y="2484"/>
                  </a:lnTo>
                  <a:lnTo>
                    <a:pt x="3061" y="2533"/>
                  </a:lnTo>
                  <a:lnTo>
                    <a:pt x="3037" y="2581"/>
                  </a:lnTo>
                  <a:lnTo>
                    <a:pt x="3018" y="2610"/>
                  </a:lnTo>
                  <a:lnTo>
                    <a:pt x="2997" y="2639"/>
                  </a:lnTo>
                  <a:lnTo>
                    <a:pt x="2973" y="2667"/>
                  </a:lnTo>
                  <a:lnTo>
                    <a:pt x="2947" y="2695"/>
                  </a:lnTo>
                  <a:lnTo>
                    <a:pt x="2918" y="2722"/>
                  </a:lnTo>
                  <a:lnTo>
                    <a:pt x="2885" y="2747"/>
                  </a:lnTo>
                  <a:lnTo>
                    <a:pt x="2849" y="2771"/>
                  </a:lnTo>
                  <a:lnTo>
                    <a:pt x="2811" y="2793"/>
                  </a:lnTo>
                  <a:lnTo>
                    <a:pt x="2769" y="2813"/>
                  </a:lnTo>
                  <a:lnTo>
                    <a:pt x="2723" y="2831"/>
                  </a:lnTo>
                  <a:lnTo>
                    <a:pt x="2674" y="2848"/>
                  </a:lnTo>
                  <a:lnTo>
                    <a:pt x="2622" y="2861"/>
                  </a:lnTo>
                  <a:lnTo>
                    <a:pt x="2566" y="2873"/>
                  </a:lnTo>
                  <a:lnTo>
                    <a:pt x="2506" y="2881"/>
                  </a:lnTo>
                  <a:lnTo>
                    <a:pt x="2442" y="2888"/>
                  </a:lnTo>
                  <a:lnTo>
                    <a:pt x="2373" y="2890"/>
                  </a:lnTo>
                  <a:lnTo>
                    <a:pt x="2301" y="2890"/>
                  </a:lnTo>
                  <a:lnTo>
                    <a:pt x="2224" y="2885"/>
                  </a:lnTo>
                  <a:lnTo>
                    <a:pt x="2189" y="2956"/>
                  </a:lnTo>
                  <a:lnTo>
                    <a:pt x="2150" y="3023"/>
                  </a:lnTo>
                  <a:lnTo>
                    <a:pt x="2109" y="3087"/>
                  </a:lnTo>
                  <a:lnTo>
                    <a:pt x="2067" y="3145"/>
                  </a:lnTo>
                  <a:lnTo>
                    <a:pt x="2022" y="3200"/>
                  </a:lnTo>
                  <a:lnTo>
                    <a:pt x="1976" y="3249"/>
                  </a:lnTo>
                  <a:lnTo>
                    <a:pt x="1928" y="3293"/>
                  </a:lnTo>
                  <a:lnTo>
                    <a:pt x="1879" y="3332"/>
                  </a:lnTo>
                  <a:lnTo>
                    <a:pt x="1828" y="3366"/>
                  </a:lnTo>
                  <a:lnTo>
                    <a:pt x="1775" y="3394"/>
                  </a:lnTo>
                  <a:lnTo>
                    <a:pt x="1722" y="3416"/>
                  </a:lnTo>
                  <a:lnTo>
                    <a:pt x="1667" y="3431"/>
                  </a:lnTo>
                  <a:lnTo>
                    <a:pt x="1610" y="3442"/>
                  </a:lnTo>
                  <a:lnTo>
                    <a:pt x="1554" y="3445"/>
                  </a:lnTo>
                  <a:lnTo>
                    <a:pt x="1497" y="3442"/>
                  </a:lnTo>
                  <a:lnTo>
                    <a:pt x="1440" y="3431"/>
                  </a:lnTo>
                  <a:lnTo>
                    <a:pt x="1385" y="3416"/>
                  </a:lnTo>
                  <a:lnTo>
                    <a:pt x="1332" y="3394"/>
                  </a:lnTo>
                  <a:lnTo>
                    <a:pt x="1280" y="3366"/>
                  </a:lnTo>
                  <a:lnTo>
                    <a:pt x="1229" y="3332"/>
                  </a:lnTo>
                  <a:lnTo>
                    <a:pt x="1179" y="3293"/>
                  </a:lnTo>
                  <a:lnTo>
                    <a:pt x="1131" y="3249"/>
                  </a:lnTo>
                  <a:lnTo>
                    <a:pt x="1085" y="3200"/>
                  </a:lnTo>
                  <a:lnTo>
                    <a:pt x="1040" y="3145"/>
                  </a:lnTo>
                  <a:lnTo>
                    <a:pt x="998" y="3087"/>
                  </a:lnTo>
                  <a:lnTo>
                    <a:pt x="958" y="3023"/>
                  </a:lnTo>
                  <a:lnTo>
                    <a:pt x="919" y="2956"/>
                  </a:lnTo>
                  <a:lnTo>
                    <a:pt x="883" y="2885"/>
                  </a:lnTo>
                  <a:lnTo>
                    <a:pt x="806" y="2890"/>
                  </a:lnTo>
                  <a:lnTo>
                    <a:pt x="734" y="2890"/>
                  </a:lnTo>
                  <a:lnTo>
                    <a:pt x="666" y="2888"/>
                  </a:lnTo>
                  <a:lnTo>
                    <a:pt x="601" y="2881"/>
                  </a:lnTo>
                  <a:lnTo>
                    <a:pt x="541" y="2873"/>
                  </a:lnTo>
                  <a:lnTo>
                    <a:pt x="485" y="2861"/>
                  </a:lnTo>
                  <a:lnTo>
                    <a:pt x="433" y="2848"/>
                  </a:lnTo>
                  <a:lnTo>
                    <a:pt x="384" y="2831"/>
                  </a:lnTo>
                  <a:lnTo>
                    <a:pt x="338" y="2813"/>
                  </a:lnTo>
                  <a:lnTo>
                    <a:pt x="296" y="2793"/>
                  </a:lnTo>
                  <a:lnTo>
                    <a:pt x="257" y="2771"/>
                  </a:lnTo>
                  <a:lnTo>
                    <a:pt x="222" y="2747"/>
                  </a:lnTo>
                  <a:lnTo>
                    <a:pt x="190" y="2722"/>
                  </a:lnTo>
                  <a:lnTo>
                    <a:pt x="159" y="2695"/>
                  </a:lnTo>
                  <a:lnTo>
                    <a:pt x="133" y="2667"/>
                  </a:lnTo>
                  <a:lnTo>
                    <a:pt x="109" y="2639"/>
                  </a:lnTo>
                  <a:lnTo>
                    <a:pt x="89" y="2610"/>
                  </a:lnTo>
                  <a:lnTo>
                    <a:pt x="70" y="2581"/>
                  </a:lnTo>
                  <a:lnTo>
                    <a:pt x="46" y="2533"/>
                  </a:lnTo>
                  <a:lnTo>
                    <a:pt x="27" y="2484"/>
                  </a:lnTo>
                  <a:lnTo>
                    <a:pt x="13" y="2431"/>
                  </a:lnTo>
                  <a:lnTo>
                    <a:pt x="4" y="2378"/>
                  </a:lnTo>
                  <a:lnTo>
                    <a:pt x="0" y="2324"/>
                  </a:lnTo>
                  <a:lnTo>
                    <a:pt x="1" y="2267"/>
                  </a:lnTo>
                  <a:lnTo>
                    <a:pt x="6" y="2210"/>
                  </a:lnTo>
                  <a:lnTo>
                    <a:pt x="17" y="2152"/>
                  </a:lnTo>
                  <a:lnTo>
                    <a:pt x="32" y="2093"/>
                  </a:lnTo>
                  <a:lnTo>
                    <a:pt x="51" y="2033"/>
                  </a:lnTo>
                  <a:lnTo>
                    <a:pt x="75" y="1971"/>
                  </a:lnTo>
                  <a:lnTo>
                    <a:pt x="103" y="1909"/>
                  </a:lnTo>
                  <a:lnTo>
                    <a:pt x="135" y="1848"/>
                  </a:lnTo>
                  <a:lnTo>
                    <a:pt x="172" y="1785"/>
                  </a:lnTo>
                  <a:lnTo>
                    <a:pt x="213" y="1723"/>
                  </a:lnTo>
                  <a:lnTo>
                    <a:pt x="172" y="1660"/>
                  </a:lnTo>
                  <a:lnTo>
                    <a:pt x="135" y="1597"/>
                  </a:lnTo>
                  <a:lnTo>
                    <a:pt x="103" y="1536"/>
                  </a:lnTo>
                  <a:lnTo>
                    <a:pt x="75" y="1474"/>
                  </a:lnTo>
                  <a:lnTo>
                    <a:pt x="51" y="1412"/>
                  </a:lnTo>
                  <a:lnTo>
                    <a:pt x="32" y="1352"/>
                  </a:lnTo>
                  <a:lnTo>
                    <a:pt x="17" y="1293"/>
                  </a:lnTo>
                  <a:lnTo>
                    <a:pt x="6" y="1235"/>
                  </a:lnTo>
                  <a:lnTo>
                    <a:pt x="1" y="1178"/>
                  </a:lnTo>
                  <a:lnTo>
                    <a:pt x="0" y="1121"/>
                  </a:lnTo>
                  <a:lnTo>
                    <a:pt x="4" y="1067"/>
                  </a:lnTo>
                  <a:lnTo>
                    <a:pt x="13" y="1014"/>
                  </a:lnTo>
                  <a:lnTo>
                    <a:pt x="27" y="961"/>
                  </a:lnTo>
                  <a:lnTo>
                    <a:pt x="46" y="912"/>
                  </a:lnTo>
                  <a:lnTo>
                    <a:pt x="70" y="864"/>
                  </a:lnTo>
                  <a:lnTo>
                    <a:pt x="89" y="835"/>
                  </a:lnTo>
                  <a:lnTo>
                    <a:pt x="109" y="806"/>
                  </a:lnTo>
                  <a:lnTo>
                    <a:pt x="133" y="778"/>
                  </a:lnTo>
                  <a:lnTo>
                    <a:pt x="159" y="750"/>
                  </a:lnTo>
                  <a:lnTo>
                    <a:pt x="189" y="723"/>
                  </a:lnTo>
                  <a:lnTo>
                    <a:pt x="221" y="698"/>
                  </a:lnTo>
                  <a:lnTo>
                    <a:pt x="256" y="674"/>
                  </a:lnTo>
                  <a:lnTo>
                    <a:pt x="296" y="652"/>
                  </a:lnTo>
                  <a:lnTo>
                    <a:pt x="338" y="632"/>
                  </a:lnTo>
                  <a:lnTo>
                    <a:pt x="382" y="614"/>
                  </a:lnTo>
                  <a:lnTo>
                    <a:pt x="431" y="597"/>
                  </a:lnTo>
                  <a:lnTo>
                    <a:pt x="485" y="584"/>
                  </a:lnTo>
                  <a:lnTo>
                    <a:pt x="541" y="572"/>
                  </a:lnTo>
                  <a:lnTo>
                    <a:pt x="601" y="564"/>
                  </a:lnTo>
                  <a:lnTo>
                    <a:pt x="665" y="557"/>
                  </a:lnTo>
                  <a:lnTo>
                    <a:pt x="734" y="555"/>
                  </a:lnTo>
                  <a:lnTo>
                    <a:pt x="806" y="555"/>
                  </a:lnTo>
                  <a:lnTo>
                    <a:pt x="883" y="560"/>
                  </a:lnTo>
                  <a:lnTo>
                    <a:pt x="919" y="489"/>
                  </a:lnTo>
                  <a:lnTo>
                    <a:pt x="958" y="422"/>
                  </a:lnTo>
                  <a:lnTo>
                    <a:pt x="998" y="358"/>
                  </a:lnTo>
                  <a:lnTo>
                    <a:pt x="1040" y="300"/>
                  </a:lnTo>
                  <a:lnTo>
                    <a:pt x="1085" y="245"/>
                  </a:lnTo>
                  <a:lnTo>
                    <a:pt x="1131" y="196"/>
                  </a:lnTo>
                  <a:lnTo>
                    <a:pt x="1179" y="152"/>
                  </a:lnTo>
                  <a:lnTo>
                    <a:pt x="1229" y="113"/>
                  </a:lnTo>
                  <a:lnTo>
                    <a:pt x="1280" y="79"/>
                  </a:lnTo>
                  <a:lnTo>
                    <a:pt x="1332" y="51"/>
                  </a:lnTo>
                  <a:lnTo>
                    <a:pt x="1385" y="29"/>
                  </a:lnTo>
                  <a:lnTo>
                    <a:pt x="1440" y="14"/>
                  </a:lnTo>
                  <a:lnTo>
                    <a:pt x="1497" y="3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35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01D5EDC-D317-A0CD-4B71-DF3C9C456BE5}"/>
                </a:ext>
              </a:extLst>
            </p:cNvPr>
            <p:cNvSpPr txBox="1"/>
            <p:nvPr/>
          </p:nvSpPr>
          <p:spPr>
            <a:xfrm>
              <a:off x="1884577" y="2365998"/>
              <a:ext cx="3083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200" dirty="0">
                  <a:solidFill>
                    <a:schemeClr val="bg1"/>
                  </a:solidFill>
                  <a:latin typeface="Vazir" panose="020B0603030804020204" pitchFamily="34" charset="-78"/>
                  <a:cs typeface="Vazir" panose="020B0603030804020204" pitchFamily="34" charset="-78"/>
                </a:rPr>
                <a:t>بعد از دریافت پیام جهت رفع اثر از قرار تامین در پرونده اجرای احکام 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29FAD78D-84ED-23B0-F2FD-B1D32FFC4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41" y="1431080"/>
            <a:ext cx="1104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9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3"/>
          <p:cNvSpPr/>
          <p:nvPr/>
        </p:nvSpPr>
        <p:spPr>
          <a:xfrm>
            <a:off x="998546" y="2047119"/>
            <a:ext cx="3367244" cy="2061269"/>
          </a:xfrm>
          <a:prstGeom prst="roundRect">
            <a:avLst>
              <a:gd name="adj" fmla="val 7683"/>
            </a:avLst>
          </a:prstGeom>
          <a:solidFill>
            <a:srgbClr val="D8347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ctr" rtl="1">
              <a:buClr>
                <a:srgbClr val="FFFFFF"/>
              </a:buClr>
              <a:buSzPts val="1800"/>
            </a:pPr>
            <a:r>
              <a:rPr lang="fa-IR" b="1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معرفي</a:t>
            </a:r>
            <a:r>
              <a:rPr lang="fa-IR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 به </a:t>
            </a:r>
            <a:r>
              <a:rPr lang="fa-IR" b="1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دبيران</a:t>
            </a:r>
            <a:r>
              <a:rPr lang="fa-IR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 </a:t>
            </a:r>
            <a:r>
              <a:rPr lang="fa-IR" b="1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تخصصي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3"/>
          <p:cNvSpPr/>
          <p:nvPr/>
        </p:nvSpPr>
        <p:spPr>
          <a:xfrm>
            <a:off x="4552627" y="2047118"/>
            <a:ext cx="3367244" cy="2061270"/>
          </a:xfrm>
          <a:prstGeom prst="roundRect">
            <a:avLst>
              <a:gd name="adj" fmla="val 5436"/>
            </a:avLst>
          </a:prstGeom>
          <a:solidFill>
            <a:srgbClr val="67B5C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3"/>
          <p:cNvSpPr txBox="1"/>
          <p:nvPr/>
        </p:nvSpPr>
        <p:spPr>
          <a:xfrm>
            <a:off x="1462703" y="2973100"/>
            <a:ext cx="2529011" cy="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</a:t>
            </a:r>
          </a:p>
        </p:txBody>
      </p:sp>
      <p:sp>
        <p:nvSpPr>
          <p:cNvPr id="718" name="Google Shape;718;p53"/>
          <p:cNvSpPr txBox="1"/>
          <p:nvPr/>
        </p:nvSpPr>
        <p:spPr>
          <a:xfrm>
            <a:off x="5029837" y="2940130"/>
            <a:ext cx="2529011" cy="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 توجیه طرح برای افراد</a:t>
            </a:r>
          </a:p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*مصاحبه </a:t>
            </a:r>
            <a:r>
              <a:rPr lang="fa-IR" sz="1600" b="1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شخصي</a:t>
            </a: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 و </a:t>
            </a:r>
            <a:r>
              <a:rPr lang="fa-IR" sz="1600" b="1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تشكيل</a:t>
            </a: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 پرونده سلامت</a:t>
            </a:r>
          </a:p>
          <a:p>
            <a:pPr marL="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endParaRPr lang="fa-IR" sz="1600" b="1" i="0" u="none" strike="noStrike" cap="none" dirty="0">
              <a:solidFill>
                <a:srgbClr val="FFFFFF"/>
              </a:solidFill>
              <a:latin typeface="Vazir" panose="020B0603030804020204" pitchFamily="34" charset="-78"/>
              <a:ea typeface="Poppins"/>
              <a:cs typeface="Vazir" panose="020B0603030804020204" pitchFamily="34" charset="-78"/>
              <a:sym typeface="Poppins"/>
            </a:endParaRPr>
          </a:p>
        </p:txBody>
      </p:sp>
      <p:sp>
        <p:nvSpPr>
          <p:cNvPr id="720" name="Google Shape;720;p53"/>
          <p:cNvSpPr/>
          <p:nvPr/>
        </p:nvSpPr>
        <p:spPr>
          <a:xfrm>
            <a:off x="998546" y="4301761"/>
            <a:ext cx="3367244" cy="2061270"/>
          </a:xfrm>
          <a:prstGeom prst="roundRect">
            <a:avLst>
              <a:gd name="adj" fmla="val 6559"/>
            </a:avLst>
          </a:prstGeom>
          <a:solidFill>
            <a:srgbClr val="67B5C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53"/>
          <p:cNvSpPr/>
          <p:nvPr/>
        </p:nvSpPr>
        <p:spPr>
          <a:xfrm>
            <a:off x="4552627" y="4301761"/>
            <a:ext cx="3367244" cy="2061270"/>
          </a:xfrm>
          <a:prstGeom prst="roundRect">
            <a:avLst>
              <a:gd name="adj" fmla="val 6559"/>
            </a:avLst>
          </a:prstGeom>
          <a:solidFill>
            <a:srgbClr val="D8347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53"/>
          <p:cNvSpPr txBox="1"/>
          <p:nvPr/>
        </p:nvSpPr>
        <p:spPr>
          <a:xfrm>
            <a:off x="1413624" y="5194774"/>
            <a:ext cx="2529011" cy="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*اختتامیه</a:t>
            </a:r>
          </a:p>
          <a:p>
            <a:pPr marL="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fa-IR" sz="16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*معرفی افراد به دادگستری</a:t>
            </a:r>
          </a:p>
        </p:txBody>
      </p:sp>
      <p:sp>
        <p:nvSpPr>
          <p:cNvPr id="724" name="Google Shape;724;p53"/>
          <p:cNvSpPr txBox="1"/>
          <p:nvPr/>
        </p:nvSpPr>
        <p:spPr>
          <a:xfrm>
            <a:off x="5029837" y="5194772"/>
            <a:ext cx="2529011" cy="7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*صدور گواهی پایان دوره</a:t>
            </a:r>
            <a:endParaRPr lang="fa-IR" sz="1600" b="1" i="0" u="none" strike="noStrike" cap="none" dirty="0">
              <a:solidFill>
                <a:srgbClr val="FFFFFF"/>
              </a:solidFill>
              <a:latin typeface="Vazir" panose="020B0603030804020204" pitchFamily="34" charset="-78"/>
              <a:ea typeface="Poppins"/>
              <a:cs typeface="Vazir" panose="020B0603030804020204" pitchFamily="34" charset="-78"/>
              <a:sym typeface="Poppins"/>
            </a:endParaRPr>
          </a:p>
        </p:txBody>
      </p:sp>
      <p:sp>
        <p:nvSpPr>
          <p:cNvPr id="726" name="Google Shape;726;p53"/>
          <p:cNvSpPr/>
          <p:nvPr/>
        </p:nvSpPr>
        <p:spPr>
          <a:xfrm>
            <a:off x="8106706" y="2047118"/>
            <a:ext cx="3367244" cy="2061270"/>
          </a:xfrm>
          <a:prstGeom prst="roundRect">
            <a:avLst>
              <a:gd name="adj" fmla="val 8244"/>
            </a:avLst>
          </a:prstGeom>
          <a:solidFill>
            <a:srgbClr val="D8347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3"/>
          <p:cNvSpPr txBox="1"/>
          <p:nvPr/>
        </p:nvSpPr>
        <p:spPr>
          <a:xfrm>
            <a:off x="8521784" y="2940130"/>
            <a:ext cx="2529012" cy="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</a:t>
            </a:r>
            <a:r>
              <a:rPr lang="fa-IR" sz="1600" b="1" i="0" u="none" strike="noStrike" cap="none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توجيه</a:t>
            </a:r>
            <a:r>
              <a:rPr lang="fa-IR" sz="16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 افراد توسط معاونت </a:t>
            </a: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پیشگیری دادگستری</a:t>
            </a:r>
          </a:p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</a:t>
            </a:r>
            <a:r>
              <a:rPr lang="fa-IR" sz="1600" b="1" dirty="0" err="1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معرفي</a:t>
            </a: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 به موسسه نسیم نصف جهان</a:t>
            </a:r>
            <a:endParaRPr lang="fa-IR" sz="1600" b="1" i="0" u="none" strike="noStrike" cap="none" dirty="0">
              <a:solidFill>
                <a:srgbClr val="FFFFFF"/>
              </a:solidFill>
              <a:latin typeface="Vazir" panose="020B0603030804020204" pitchFamily="34" charset="-78"/>
              <a:ea typeface="Poppins"/>
              <a:cs typeface="Vazir" panose="020B0603030804020204" pitchFamily="34" charset="-78"/>
              <a:sym typeface="Poppins"/>
            </a:endParaRPr>
          </a:p>
        </p:txBody>
      </p:sp>
      <p:sp>
        <p:nvSpPr>
          <p:cNvPr id="733" name="Google Shape;733;p53"/>
          <p:cNvSpPr/>
          <p:nvPr/>
        </p:nvSpPr>
        <p:spPr>
          <a:xfrm>
            <a:off x="8106706" y="4301761"/>
            <a:ext cx="3367244" cy="2061270"/>
          </a:xfrm>
          <a:prstGeom prst="roundRect">
            <a:avLst>
              <a:gd name="adj" fmla="val 7683"/>
            </a:avLst>
          </a:prstGeom>
          <a:solidFill>
            <a:srgbClr val="67B5C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3"/>
          <p:cNvSpPr txBox="1"/>
          <p:nvPr/>
        </p:nvSpPr>
        <p:spPr>
          <a:xfrm>
            <a:off x="8521784" y="5194772"/>
            <a:ext cx="2529012" cy="7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*گذراندن دوره</a:t>
            </a:r>
          </a:p>
          <a:p>
            <a:pPr lvl="0" algn="justLow" rtl="1">
              <a:buClr>
                <a:srgbClr val="FFFFFF"/>
              </a:buClr>
              <a:buSzPts val="1600"/>
            </a:pPr>
            <a:r>
              <a:rPr lang="fa-IR" sz="1600" b="1" dirty="0">
                <a:solidFill>
                  <a:srgbClr val="FFFFFF"/>
                </a:solidFill>
                <a:latin typeface="Vazir" panose="020B0603030804020204" pitchFamily="34" charset="-78"/>
                <a:ea typeface="Poppins"/>
                <a:cs typeface="Vazir" panose="020B0603030804020204" pitchFamily="34" charset="-78"/>
                <a:sym typeface="Poppins"/>
              </a:rPr>
              <a:t>*مستند نگاری دوره</a:t>
            </a:r>
          </a:p>
          <a:p>
            <a:pPr lvl="0" algn="justLow" rtl="1">
              <a:buClr>
                <a:srgbClr val="FFFFFF"/>
              </a:buClr>
              <a:buSzPts val="1600"/>
            </a:pPr>
            <a:endParaRPr lang="fa-IR" sz="1600" b="1" i="0" u="none" strike="noStrike" cap="none" dirty="0">
              <a:solidFill>
                <a:srgbClr val="FFFFFF"/>
              </a:solidFill>
              <a:latin typeface="Vazir" panose="020B0603030804020204" pitchFamily="34" charset="-78"/>
              <a:ea typeface="Poppins"/>
              <a:cs typeface="Vazir" panose="020B0603030804020204" pitchFamily="34" charset="-78"/>
              <a:sym typeface="Poppin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D8F7CC-C69B-49CE-C754-96B61D77319C}"/>
              </a:ext>
            </a:extLst>
          </p:cNvPr>
          <p:cNvGrpSpPr/>
          <p:nvPr/>
        </p:nvGrpSpPr>
        <p:grpSpPr>
          <a:xfrm>
            <a:off x="10577273" y="2189031"/>
            <a:ext cx="699123" cy="706120"/>
            <a:chOff x="1882274" y="1638975"/>
            <a:chExt cx="1086401" cy="1097274"/>
          </a:xfrm>
        </p:grpSpPr>
        <p:sp>
          <p:nvSpPr>
            <p:cNvPr id="39" name="Google Shape;1314;p37">
              <a:extLst>
                <a:ext uri="{FF2B5EF4-FFF2-40B4-BE49-F238E27FC236}">
                  <a16:creationId xmlns:a16="http://schemas.microsoft.com/office/drawing/2014/main" id="{BDB3770F-76C3-8980-B70B-A2E060EE46E1}"/>
                </a:ext>
              </a:extLst>
            </p:cNvPr>
            <p:cNvSpPr/>
            <p:nvPr/>
          </p:nvSpPr>
          <p:spPr>
            <a:xfrm>
              <a:off x="1882274" y="1638975"/>
              <a:ext cx="1086401" cy="1097274"/>
            </a:xfrm>
            <a:custGeom>
              <a:avLst/>
              <a:gdLst/>
              <a:ahLst/>
              <a:cxnLst/>
              <a:rect l="l" t="t" r="r" b="b"/>
              <a:pathLst>
                <a:path w="78271" h="78898" extrusionOk="0">
                  <a:moveTo>
                    <a:pt x="40829" y="1"/>
                  </a:moveTo>
                  <a:lnTo>
                    <a:pt x="39634" y="20"/>
                  </a:lnTo>
                  <a:lnTo>
                    <a:pt x="38440" y="79"/>
                  </a:lnTo>
                  <a:lnTo>
                    <a:pt x="37265" y="197"/>
                  </a:lnTo>
                  <a:lnTo>
                    <a:pt x="36110" y="353"/>
                  </a:lnTo>
                  <a:lnTo>
                    <a:pt x="34954" y="530"/>
                  </a:lnTo>
                  <a:lnTo>
                    <a:pt x="33799" y="765"/>
                  </a:lnTo>
                  <a:lnTo>
                    <a:pt x="32683" y="1039"/>
                  </a:lnTo>
                  <a:lnTo>
                    <a:pt x="31567" y="1352"/>
                  </a:lnTo>
                  <a:lnTo>
                    <a:pt x="30450" y="1685"/>
                  </a:lnTo>
                  <a:lnTo>
                    <a:pt x="29354" y="2077"/>
                  </a:lnTo>
                  <a:lnTo>
                    <a:pt x="28277" y="2488"/>
                  </a:lnTo>
                  <a:lnTo>
                    <a:pt x="27219" y="2958"/>
                  </a:lnTo>
                  <a:lnTo>
                    <a:pt x="26181" y="3447"/>
                  </a:lnTo>
                  <a:lnTo>
                    <a:pt x="25144" y="3956"/>
                  </a:lnTo>
                  <a:lnTo>
                    <a:pt x="24125" y="4524"/>
                  </a:lnTo>
                  <a:lnTo>
                    <a:pt x="23146" y="5112"/>
                  </a:lnTo>
                  <a:lnTo>
                    <a:pt x="22167" y="5719"/>
                  </a:lnTo>
                  <a:lnTo>
                    <a:pt x="21208" y="6365"/>
                  </a:lnTo>
                  <a:lnTo>
                    <a:pt x="20268" y="7050"/>
                  </a:lnTo>
                  <a:lnTo>
                    <a:pt x="19347" y="7755"/>
                  </a:lnTo>
                  <a:lnTo>
                    <a:pt x="18466" y="8500"/>
                  </a:lnTo>
                  <a:lnTo>
                    <a:pt x="17585" y="9263"/>
                  </a:lnTo>
                  <a:lnTo>
                    <a:pt x="16743" y="10047"/>
                  </a:lnTo>
                  <a:lnTo>
                    <a:pt x="15920" y="10869"/>
                  </a:lnTo>
                  <a:lnTo>
                    <a:pt x="15117" y="11711"/>
                  </a:lnTo>
                  <a:lnTo>
                    <a:pt x="14334" y="12573"/>
                  </a:lnTo>
                  <a:lnTo>
                    <a:pt x="13590" y="13473"/>
                  </a:lnTo>
                  <a:lnTo>
                    <a:pt x="12866" y="14374"/>
                  </a:lnTo>
                  <a:lnTo>
                    <a:pt x="12161" y="15314"/>
                  </a:lnTo>
                  <a:lnTo>
                    <a:pt x="11495" y="16274"/>
                  </a:lnTo>
                  <a:lnTo>
                    <a:pt x="10849" y="17233"/>
                  </a:lnTo>
                  <a:lnTo>
                    <a:pt x="10242" y="18232"/>
                  </a:lnTo>
                  <a:lnTo>
                    <a:pt x="9791" y="18702"/>
                  </a:lnTo>
                  <a:lnTo>
                    <a:pt x="9321" y="19172"/>
                  </a:lnTo>
                  <a:lnTo>
                    <a:pt x="8890" y="19661"/>
                  </a:lnTo>
                  <a:lnTo>
                    <a:pt x="8440" y="20171"/>
                  </a:lnTo>
                  <a:lnTo>
                    <a:pt x="8029" y="20660"/>
                  </a:lnTo>
                  <a:lnTo>
                    <a:pt x="7598" y="21189"/>
                  </a:lnTo>
                  <a:lnTo>
                    <a:pt x="7187" y="21718"/>
                  </a:lnTo>
                  <a:lnTo>
                    <a:pt x="6795" y="22246"/>
                  </a:lnTo>
                  <a:lnTo>
                    <a:pt x="6403" y="22795"/>
                  </a:lnTo>
                  <a:lnTo>
                    <a:pt x="6012" y="23363"/>
                  </a:lnTo>
                  <a:lnTo>
                    <a:pt x="5640" y="23930"/>
                  </a:lnTo>
                  <a:lnTo>
                    <a:pt x="5287" y="24498"/>
                  </a:lnTo>
                  <a:lnTo>
                    <a:pt x="4935" y="25105"/>
                  </a:lnTo>
                  <a:lnTo>
                    <a:pt x="4602" y="25712"/>
                  </a:lnTo>
                  <a:lnTo>
                    <a:pt x="4269" y="26319"/>
                  </a:lnTo>
                  <a:lnTo>
                    <a:pt x="3956" y="26946"/>
                  </a:lnTo>
                  <a:lnTo>
                    <a:pt x="3407" y="28082"/>
                  </a:lnTo>
                  <a:lnTo>
                    <a:pt x="2918" y="29237"/>
                  </a:lnTo>
                  <a:lnTo>
                    <a:pt x="2448" y="30412"/>
                  </a:lnTo>
                  <a:lnTo>
                    <a:pt x="2017" y="31587"/>
                  </a:lnTo>
                  <a:lnTo>
                    <a:pt x="1645" y="32762"/>
                  </a:lnTo>
                  <a:lnTo>
                    <a:pt x="1292" y="33957"/>
                  </a:lnTo>
                  <a:lnTo>
                    <a:pt x="999" y="35151"/>
                  </a:lnTo>
                  <a:lnTo>
                    <a:pt x="725" y="36346"/>
                  </a:lnTo>
                  <a:lnTo>
                    <a:pt x="509" y="37540"/>
                  </a:lnTo>
                  <a:lnTo>
                    <a:pt x="333" y="38754"/>
                  </a:lnTo>
                  <a:lnTo>
                    <a:pt x="176" y="39968"/>
                  </a:lnTo>
                  <a:lnTo>
                    <a:pt x="78" y="41182"/>
                  </a:lnTo>
                  <a:lnTo>
                    <a:pt x="20" y="42377"/>
                  </a:lnTo>
                  <a:lnTo>
                    <a:pt x="0" y="43591"/>
                  </a:lnTo>
                  <a:lnTo>
                    <a:pt x="20" y="44805"/>
                  </a:lnTo>
                  <a:lnTo>
                    <a:pt x="98" y="46019"/>
                  </a:lnTo>
                  <a:lnTo>
                    <a:pt x="196" y="47214"/>
                  </a:lnTo>
                  <a:lnTo>
                    <a:pt x="352" y="48408"/>
                  </a:lnTo>
                  <a:lnTo>
                    <a:pt x="529" y="49603"/>
                  </a:lnTo>
                  <a:lnTo>
                    <a:pt x="764" y="50778"/>
                  </a:lnTo>
                  <a:lnTo>
                    <a:pt x="1038" y="51972"/>
                  </a:lnTo>
                  <a:lnTo>
                    <a:pt x="1371" y="53128"/>
                  </a:lnTo>
                  <a:lnTo>
                    <a:pt x="1723" y="54283"/>
                  </a:lnTo>
                  <a:lnTo>
                    <a:pt x="2134" y="55438"/>
                  </a:lnTo>
                  <a:lnTo>
                    <a:pt x="2585" y="56574"/>
                  </a:lnTo>
                  <a:lnTo>
                    <a:pt x="3074" y="57690"/>
                  </a:lnTo>
                  <a:lnTo>
                    <a:pt x="3623" y="58806"/>
                  </a:lnTo>
                  <a:lnTo>
                    <a:pt x="4191" y="59903"/>
                  </a:lnTo>
                  <a:lnTo>
                    <a:pt x="4817" y="60980"/>
                  </a:lnTo>
                  <a:lnTo>
                    <a:pt x="5150" y="61509"/>
                  </a:lnTo>
                  <a:lnTo>
                    <a:pt x="5503" y="62038"/>
                  </a:lnTo>
                  <a:lnTo>
                    <a:pt x="5855" y="62566"/>
                  </a:lnTo>
                  <a:lnTo>
                    <a:pt x="6208" y="63075"/>
                  </a:lnTo>
                  <a:lnTo>
                    <a:pt x="6580" y="63604"/>
                  </a:lnTo>
                  <a:lnTo>
                    <a:pt x="6971" y="64113"/>
                  </a:lnTo>
                  <a:lnTo>
                    <a:pt x="7696" y="65014"/>
                  </a:lnTo>
                  <a:lnTo>
                    <a:pt x="8460" y="65895"/>
                  </a:lnTo>
                  <a:lnTo>
                    <a:pt x="9223" y="66757"/>
                  </a:lnTo>
                  <a:lnTo>
                    <a:pt x="10007" y="67579"/>
                  </a:lnTo>
                  <a:lnTo>
                    <a:pt x="10829" y="68382"/>
                  </a:lnTo>
                  <a:lnTo>
                    <a:pt x="11651" y="69146"/>
                  </a:lnTo>
                  <a:lnTo>
                    <a:pt x="12513" y="69890"/>
                  </a:lnTo>
                  <a:lnTo>
                    <a:pt x="13375" y="70595"/>
                  </a:lnTo>
                  <a:lnTo>
                    <a:pt x="14256" y="71280"/>
                  </a:lnTo>
                  <a:lnTo>
                    <a:pt x="15176" y="71927"/>
                  </a:lnTo>
                  <a:lnTo>
                    <a:pt x="16077" y="72553"/>
                  </a:lnTo>
                  <a:lnTo>
                    <a:pt x="17017" y="73141"/>
                  </a:lnTo>
                  <a:lnTo>
                    <a:pt x="17957" y="73709"/>
                  </a:lnTo>
                  <a:lnTo>
                    <a:pt x="18936" y="74237"/>
                  </a:lnTo>
                  <a:lnTo>
                    <a:pt x="19896" y="74746"/>
                  </a:lnTo>
                  <a:lnTo>
                    <a:pt x="20894" y="75216"/>
                  </a:lnTo>
                  <a:lnTo>
                    <a:pt x="21893" y="75667"/>
                  </a:lnTo>
                  <a:lnTo>
                    <a:pt x="22892" y="76078"/>
                  </a:lnTo>
                  <a:lnTo>
                    <a:pt x="23910" y="76470"/>
                  </a:lnTo>
                  <a:lnTo>
                    <a:pt x="24948" y="76842"/>
                  </a:lnTo>
                  <a:lnTo>
                    <a:pt x="25986" y="77175"/>
                  </a:lnTo>
                  <a:lnTo>
                    <a:pt x="27023" y="77468"/>
                  </a:lnTo>
                  <a:lnTo>
                    <a:pt x="28081" y="77743"/>
                  </a:lnTo>
                  <a:lnTo>
                    <a:pt x="29138" y="77978"/>
                  </a:lnTo>
                  <a:lnTo>
                    <a:pt x="30215" y="78193"/>
                  </a:lnTo>
                  <a:lnTo>
                    <a:pt x="31273" y="78389"/>
                  </a:lnTo>
                  <a:lnTo>
                    <a:pt x="32350" y="78545"/>
                  </a:lnTo>
                  <a:lnTo>
                    <a:pt x="33427" y="78682"/>
                  </a:lnTo>
                  <a:lnTo>
                    <a:pt x="34523" y="78780"/>
                  </a:lnTo>
                  <a:lnTo>
                    <a:pt x="35601" y="78859"/>
                  </a:lnTo>
                  <a:lnTo>
                    <a:pt x="36697" y="78898"/>
                  </a:lnTo>
                  <a:lnTo>
                    <a:pt x="38812" y="78898"/>
                  </a:lnTo>
                  <a:lnTo>
                    <a:pt x="39850" y="78859"/>
                  </a:lnTo>
                  <a:lnTo>
                    <a:pt x="40888" y="78780"/>
                  </a:lnTo>
                  <a:lnTo>
                    <a:pt x="41926" y="78702"/>
                  </a:lnTo>
                  <a:lnTo>
                    <a:pt x="42944" y="78585"/>
                  </a:lnTo>
                  <a:lnTo>
                    <a:pt x="43982" y="78448"/>
                  </a:lnTo>
                  <a:lnTo>
                    <a:pt x="45000" y="78271"/>
                  </a:lnTo>
                  <a:lnTo>
                    <a:pt x="46038" y="78075"/>
                  </a:lnTo>
                  <a:lnTo>
                    <a:pt x="47056" y="77860"/>
                  </a:lnTo>
                  <a:lnTo>
                    <a:pt x="48055" y="77605"/>
                  </a:lnTo>
                  <a:lnTo>
                    <a:pt x="49073" y="77331"/>
                  </a:lnTo>
                  <a:lnTo>
                    <a:pt x="50072" y="77038"/>
                  </a:lnTo>
                  <a:lnTo>
                    <a:pt x="51070" y="76724"/>
                  </a:lnTo>
                  <a:lnTo>
                    <a:pt x="52050" y="76372"/>
                  </a:lnTo>
                  <a:lnTo>
                    <a:pt x="53029" y="76000"/>
                  </a:lnTo>
                  <a:lnTo>
                    <a:pt x="54008" y="75588"/>
                  </a:lnTo>
                  <a:lnTo>
                    <a:pt x="54967" y="75158"/>
                  </a:lnTo>
                  <a:lnTo>
                    <a:pt x="55907" y="74707"/>
                  </a:lnTo>
                  <a:lnTo>
                    <a:pt x="56847" y="74237"/>
                  </a:lnTo>
                  <a:lnTo>
                    <a:pt x="57787" y="73728"/>
                  </a:lnTo>
                  <a:lnTo>
                    <a:pt x="58708" y="73199"/>
                  </a:lnTo>
                  <a:lnTo>
                    <a:pt x="59608" y="72651"/>
                  </a:lnTo>
                  <a:lnTo>
                    <a:pt x="60509" y="72064"/>
                  </a:lnTo>
                  <a:lnTo>
                    <a:pt x="61371" y="71457"/>
                  </a:lnTo>
                  <a:lnTo>
                    <a:pt x="62252" y="70830"/>
                  </a:lnTo>
                  <a:lnTo>
                    <a:pt x="63094" y="70164"/>
                  </a:lnTo>
                  <a:lnTo>
                    <a:pt x="63936" y="69479"/>
                  </a:lnTo>
                  <a:lnTo>
                    <a:pt x="64758" y="68774"/>
                  </a:lnTo>
                  <a:lnTo>
                    <a:pt x="65561" y="68030"/>
                  </a:lnTo>
                  <a:lnTo>
                    <a:pt x="66345" y="67286"/>
                  </a:lnTo>
                  <a:lnTo>
                    <a:pt x="67108" y="66502"/>
                  </a:lnTo>
                  <a:lnTo>
                    <a:pt x="67852" y="65680"/>
                  </a:lnTo>
                  <a:lnTo>
                    <a:pt x="68714" y="64681"/>
                  </a:lnTo>
                  <a:lnTo>
                    <a:pt x="69556" y="63682"/>
                  </a:lnTo>
                  <a:lnTo>
                    <a:pt x="70339" y="62664"/>
                  </a:lnTo>
                  <a:lnTo>
                    <a:pt x="71084" y="61626"/>
                  </a:lnTo>
                  <a:lnTo>
                    <a:pt x="71788" y="60569"/>
                  </a:lnTo>
                  <a:lnTo>
                    <a:pt x="72474" y="59492"/>
                  </a:lnTo>
                  <a:lnTo>
                    <a:pt x="73101" y="58415"/>
                  </a:lnTo>
                  <a:lnTo>
                    <a:pt x="73708" y="57318"/>
                  </a:lnTo>
                  <a:lnTo>
                    <a:pt x="74256" y="56222"/>
                  </a:lnTo>
                  <a:lnTo>
                    <a:pt x="74785" y="55105"/>
                  </a:lnTo>
                  <a:lnTo>
                    <a:pt x="75274" y="53989"/>
                  </a:lnTo>
                  <a:lnTo>
                    <a:pt x="75705" y="52853"/>
                  </a:lnTo>
                  <a:lnTo>
                    <a:pt x="76116" y="51718"/>
                  </a:lnTo>
                  <a:lnTo>
                    <a:pt x="76508" y="50562"/>
                  </a:lnTo>
                  <a:lnTo>
                    <a:pt x="76841" y="49407"/>
                  </a:lnTo>
                  <a:lnTo>
                    <a:pt x="77134" y="48252"/>
                  </a:lnTo>
                  <a:lnTo>
                    <a:pt x="77409" y="47096"/>
                  </a:lnTo>
                  <a:lnTo>
                    <a:pt x="77624" y="45921"/>
                  </a:lnTo>
                  <a:lnTo>
                    <a:pt x="77820" y="44766"/>
                  </a:lnTo>
                  <a:lnTo>
                    <a:pt x="77976" y="43591"/>
                  </a:lnTo>
                  <a:lnTo>
                    <a:pt x="78114" y="42416"/>
                  </a:lnTo>
                  <a:lnTo>
                    <a:pt x="78192" y="41241"/>
                  </a:lnTo>
                  <a:lnTo>
                    <a:pt x="78251" y="40066"/>
                  </a:lnTo>
                  <a:lnTo>
                    <a:pt x="78270" y="38891"/>
                  </a:lnTo>
                  <a:lnTo>
                    <a:pt x="78251" y="37716"/>
                  </a:lnTo>
                  <a:lnTo>
                    <a:pt x="78192" y="36561"/>
                  </a:lnTo>
                  <a:lnTo>
                    <a:pt x="78094" y="35386"/>
                  </a:lnTo>
                  <a:lnTo>
                    <a:pt x="77976" y="34231"/>
                  </a:lnTo>
                  <a:lnTo>
                    <a:pt x="77820" y="33075"/>
                  </a:lnTo>
                  <a:lnTo>
                    <a:pt x="77644" y="31920"/>
                  </a:lnTo>
                  <a:lnTo>
                    <a:pt x="77409" y="30784"/>
                  </a:lnTo>
                  <a:lnTo>
                    <a:pt x="77154" y="29648"/>
                  </a:lnTo>
                  <a:lnTo>
                    <a:pt x="76860" y="28513"/>
                  </a:lnTo>
                  <a:lnTo>
                    <a:pt x="76547" y="27396"/>
                  </a:lnTo>
                  <a:lnTo>
                    <a:pt x="76194" y="26280"/>
                  </a:lnTo>
                  <a:lnTo>
                    <a:pt x="75803" y="25184"/>
                  </a:lnTo>
                  <a:lnTo>
                    <a:pt x="75372" y="24107"/>
                  </a:lnTo>
                  <a:lnTo>
                    <a:pt x="74922" y="23030"/>
                  </a:lnTo>
                  <a:lnTo>
                    <a:pt x="74432" y="21972"/>
                  </a:lnTo>
                  <a:lnTo>
                    <a:pt x="73923" y="20915"/>
                  </a:lnTo>
                  <a:lnTo>
                    <a:pt x="73375" y="19896"/>
                  </a:lnTo>
                  <a:lnTo>
                    <a:pt x="72787" y="18878"/>
                  </a:lnTo>
                  <a:lnTo>
                    <a:pt x="72180" y="17879"/>
                  </a:lnTo>
                  <a:lnTo>
                    <a:pt x="71534" y="16900"/>
                  </a:lnTo>
                  <a:lnTo>
                    <a:pt x="70849" y="15921"/>
                  </a:lnTo>
                  <a:lnTo>
                    <a:pt x="70144" y="14981"/>
                  </a:lnTo>
                  <a:lnTo>
                    <a:pt x="69419" y="14061"/>
                  </a:lnTo>
                  <a:lnTo>
                    <a:pt x="68636" y="13141"/>
                  </a:lnTo>
                  <a:lnTo>
                    <a:pt x="67852" y="12259"/>
                  </a:lnTo>
                  <a:lnTo>
                    <a:pt x="67010" y="11398"/>
                  </a:lnTo>
                  <a:lnTo>
                    <a:pt x="66149" y="10556"/>
                  </a:lnTo>
                  <a:lnTo>
                    <a:pt x="65268" y="9733"/>
                  </a:lnTo>
                  <a:lnTo>
                    <a:pt x="64347" y="8950"/>
                  </a:lnTo>
                  <a:lnTo>
                    <a:pt x="63388" y="8186"/>
                  </a:lnTo>
                  <a:lnTo>
                    <a:pt x="62409" y="7442"/>
                  </a:lnTo>
                  <a:lnTo>
                    <a:pt x="61410" y="6718"/>
                  </a:lnTo>
                  <a:lnTo>
                    <a:pt x="60372" y="6032"/>
                  </a:lnTo>
                  <a:lnTo>
                    <a:pt x="59315" y="5366"/>
                  </a:lnTo>
                  <a:lnTo>
                    <a:pt x="58218" y="4740"/>
                  </a:lnTo>
                  <a:lnTo>
                    <a:pt x="57082" y="4152"/>
                  </a:lnTo>
                  <a:lnTo>
                    <a:pt x="55946" y="3584"/>
                  </a:lnTo>
                  <a:lnTo>
                    <a:pt x="54752" y="3036"/>
                  </a:lnTo>
                  <a:lnTo>
                    <a:pt x="53557" y="2527"/>
                  </a:lnTo>
                  <a:lnTo>
                    <a:pt x="52304" y="2057"/>
                  </a:lnTo>
                  <a:lnTo>
                    <a:pt x="51580" y="1802"/>
                  </a:lnTo>
                  <a:lnTo>
                    <a:pt x="50855" y="1567"/>
                  </a:lnTo>
                  <a:lnTo>
                    <a:pt x="50131" y="1352"/>
                  </a:lnTo>
                  <a:lnTo>
                    <a:pt x="49406" y="1137"/>
                  </a:lnTo>
                  <a:lnTo>
                    <a:pt x="48681" y="960"/>
                  </a:lnTo>
                  <a:lnTo>
                    <a:pt x="47957" y="784"/>
                  </a:lnTo>
                  <a:lnTo>
                    <a:pt x="47232" y="647"/>
                  </a:lnTo>
                  <a:lnTo>
                    <a:pt x="46527" y="510"/>
                  </a:lnTo>
                  <a:lnTo>
                    <a:pt x="45803" y="393"/>
                  </a:lnTo>
                  <a:lnTo>
                    <a:pt x="45078" y="275"/>
                  </a:lnTo>
                  <a:lnTo>
                    <a:pt x="44373" y="197"/>
                  </a:lnTo>
                  <a:lnTo>
                    <a:pt x="43649" y="118"/>
                  </a:lnTo>
                  <a:lnTo>
                    <a:pt x="42944" y="79"/>
                  </a:lnTo>
                  <a:lnTo>
                    <a:pt x="42239" y="40"/>
                  </a:lnTo>
                  <a:lnTo>
                    <a:pt x="415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1320;p37">
              <a:extLst>
                <a:ext uri="{FF2B5EF4-FFF2-40B4-BE49-F238E27FC236}">
                  <a16:creationId xmlns:a16="http://schemas.microsoft.com/office/drawing/2014/main" id="{786652E2-52DA-01D6-A451-41633ECE937F}"/>
                </a:ext>
              </a:extLst>
            </p:cNvPr>
            <p:cNvGrpSpPr/>
            <p:nvPr/>
          </p:nvGrpSpPr>
          <p:grpSpPr>
            <a:xfrm>
              <a:off x="2157518" y="1879494"/>
              <a:ext cx="535915" cy="616236"/>
              <a:chOff x="3133150" y="1774525"/>
              <a:chExt cx="844625" cy="968925"/>
            </a:xfrm>
          </p:grpSpPr>
          <p:sp>
            <p:nvSpPr>
              <p:cNvPr id="41" name="Google Shape;1321;p37">
                <a:extLst>
                  <a:ext uri="{FF2B5EF4-FFF2-40B4-BE49-F238E27FC236}">
                    <a16:creationId xmlns:a16="http://schemas.microsoft.com/office/drawing/2014/main" id="{AFBAFA9F-CDC3-EA36-829F-75F0E4975CD1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extrusionOk="0">
                    <a:moveTo>
                      <a:pt x="16024" y="0"/>
                    </a:move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  <a:lnTo>
                      <a:pt x="18728" y="38757"/>
                    </a:ln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close/>
                  </a:path>
                </a:pathLst>
              </a:custGeom>
              <a:solidFill>
                <a:srgbClr val="F9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22;p37">
                <a:extLst>
                  <a:ext uri="{FF2B5EF4-FFF2-40B4-BE49-F238E27FC236}">
                    <a16:creationId xmlns:a16="http://schemas.microsoft.com/office/drawing/2014/main" id="{99DC4133-5B65-AA50-6B96-B5C79FC9BBFD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23;p37">
                <a:extLst>
                  <a:ext uri="{FF2B5EF4-FFF2-40B4-BE49-F238E27FC236}">
                    <a16:creationId xmlns:a16="http://schemas.microsoft.com/office/drawing/2014/main" id="{D143F86A-0C90-D785-3B8B-E6CD5A7126C1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fill="none" extrusionOk="0">
                    <a:moveTo>
                      <a:pt x="18728" y="38757"/>
                    </a:move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660" y="24983"/>
                    </a:lnTo>
                    <a:lnTo>
                      <a:pt x="32660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lnTo>
                      <a:pt x="16024" y="0"/>
                    </a:ln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24;p37">
                <a:extLst>
                  <a:ext uri="{FF2B5EF4-FFF2-40B4-BE49-F238E27FC236}">
                    <a16:creationId xmlns:a16="http://schemas.microsoft.com/office/drawing/2014/main" id="{81919AA8-8A9D-128F-B932-EBE9B0A04A6F}"/>
                  </a:ext>
                </a:extLst>
              </p:cNvPr>
              <p:cNvSpPr/>
              <p:nvPr/>
            </p:nvSpPr>
            <p:spPr>
              <a:xfrm>
                <a:off x="3716275" y="2138100"/>
                <a:ext cx="1342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350" extrusionOk="0">
                    <a:moveTo>
                      <a:pt x="2684" y="1"/>
                    </a:moveTo>
                    <a:lnTo>
                      <a:pt x="2349" y="21"/>
                    </a:lnTo>
                    <a:lnTo>
                      <a:pt x="2013" y="60"/>
                    </a:lnTo>
                    <a:lnTo>
                      <a:pt x="1698" y="139"/>
                    </a:lnTo>
                    <a:lnTo>
                      <a:pt x="1382" y="258"/>
                    </a:lnTo>
                    <a:lnTo>
                      <a:pt x="1066" y="396"/>
                    </a:lnTo>
                    <a:lnTo>
                      <a:pt x="770" y="573"/>
                    </a:lnTo>
                    <a:lnTo>
                      <a:pt x="494" y="771"/>
                    </a:lnTo>
                    <a:lnTo>
                      <a:pt x="237" y="1007"/>
                    </a:lnTo>
                    <a:lnTo>
                      <a:pt x="119" y="1126"/>
                    </a:lnTo>
                    <a:lnTo>
                      <a:pt x="60" y="1264"/>
                    </a:lnTo>
                    <a:lnTo>
                      <a:pt x="20" y="1422"/>
                    </a:lnTo>
                    <a:lnTo>
                      <a:pt x="1" y="1560"/>
                    </a:lnTo>
                    <a:lnTo>
                      <a:pt x="20" y="1718"/>
                    </a:lnTo>
                    <a:lnTo>
                      <a:pt x="60" y="1856"/>
                    </a:lnTo>
                    <a:lnTo>
                      <a:pt x="119" y="1994"/>
                    </a:lnTo>
                    <a:lnTo>
                      <a:pt x="218" y="2132"/>
                    </a:lnTo>
                    <a:lnTo>
                      <a:pt x="356" y="2231"/>
                    </a:lnTo>
                    <a:lnTo>
                      <a:pt x="494" y="2290"/>
                    </a:lnTo>
                    <a:lnTo>
                      <a:pt x="632" y="2349"/>
                    </a:lnTo>
                    <a:lnTo>
                      <a:pt x="928" y="2349"/>
                    </a:lnTo>
                    <a:lnTo>
                      <a:pt x="1086" y="2290"/>
                    </a:lnTo>
                    <a:lnTo>
                      <a:pt x="1224" y="2231"/>
                    </a:lnTo>
                    <a:lnTo>
                      <a:pt x="1343" y="2132"/>
                    </a:lnTo>
                    <a:lnTo>
                      <a:pt x="1481" y="1994"/>
                    </a:lnTo>
                    <a:lnTo>
                      <a:pt x="1639" y="1876"/>
                    </a:lnTo>
                    <a:lnTo>
                      <a:pt x="1796" y="1797"/>
                    </a:lnTo>
                    <a:lnTo>
                      <a:pt x="1974" y="1718"/>
                    </a:lnTo>
                    <a:lnTo>
                      <a:pt x="2132" y="1659"/>
                    </a:lnTo>
                    <a:lnTo>
                      <a:pt x="2309" y="1599"/>
                    </a:lnTo>
                    <a:lnTo>
                      <a:pt x="2507" y="1580"/>
                    </a:lnTo>
                    <a:lnTo>
                      <a:pt x="2862" y="1580"/>
                    </a:lnTo>
                    <a:lnTo>
                      <a:pt x="3040" y="1599"/>
                    </a:lnTo>
                    <a:lnTo>
                      <a:pt x="3217" y="1659"/>
                    </a:lnTo>
                    <a:lnTo>
                      <a:pt x="3395" y="1718"/>
                    </a:lnTo>
                    <a:lnTo>
                      <a:pt x="3553" y="1797"/>
                    </a:lnTo>
                    <a:lnTo>
                      <a:pt x="3711" y="1876"/>
                    </a:lnTo>
                    <a:lnTo>
                      <a:pt x="3868" y="1994"/>
                    </a:lnTo>
                    <a:lnTo>
                      <a:pt x="4007" y="2132"/>
                    </a:lnTo>
                    <a:lnTo>
                      <a:pt x="4145" y="2231"/>
                    </a:lnTo>
                    <a:lnTo>
                      <a:pt x="4283" y="2290"/>
                    </a:lnTo>
                    <a:lnTo>
                      <a:pt x="4421" y="2349"/>
                    </a:lnTo>
                    <a:lnTo>
                      <a:pt x="4717" y="2349"/>
                    </a:lnTo>
                    <a:lnTo>
                      <a:pt x="4875" y="2290"/>
                    </a:lnTo>
                    <a:lnTo>
                      <a:pt x="5013" y="2231"/>
                    </a:lnTo>
                    <a:lnTo>
                      <a:pt x="5131" y="2132"/>
                    </a:lnTo>
                    <a:lnTo>
                      <a:pt x="5230" y="1994"/>
                    </a:lnTo>
                    <a:lnTo>
                      <a:pt x="5309" y="1856"/>
                    </a:lnTo>
                    <a:lnTo>
                      <a:pt x="5348" y="1718"/>
                    </a:lnTo>
                    <a:lnTo>
                      <a:pt x="5368" y="1560"/>
                    </a:lnTo>
                    <a:lnTo>
                      <a:pt x="5348" y="1422"/>
                    </a:lnTo>
                    <a:lnTo>
                      <a:pt x="5309" y="1264"/>
                    </a:lnTo>
                    <a:lnTo>
                      <a:pt x="5230" y="1126"/>
                    </a:lnTo>
                    <a:lnTo>
                      <a:pt x="5131" y="1007"/>
                    </a:lnTo>
                    <a:lnTo>
                      <a:pt x="4875" y="771"/>
                    </a:lnTo>
                    <a:lnTo>
                      <a:pt x="4579" y="573"/>
                    </a:lnTo>
                    <a:lnTo>
                      <a:pt x="4283" y="396"/>
                    </a:lnTo>
                    <a:lnTo>
                      <a:pt x="3987" y="258"/>
                    </a:lnTo>
                    <a:lnTo>
                      <a:pt x="3671" y="139"/>
                    </a:lnTo>
                    <a:lnTo>
                      <a:pt x="3336" y="60"/>
                    </a:lnTo>
                    <a:lnTo>
                      <a:pt x="3020" y="21"/>
                    </a:lnTo>
                    <a:lnTo>
                      <a:pt x="2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25;p37">
                <a:extLst>
                  <a:ext uri="{FF2B5EF4-FFF2-40B4-BE49-F238E27FC236}">
                    <a16:creationId xmlns:a16="http://schemas.microsoft.com/office/drawing/2014/main" id="{8B68E4A2-5F6B-C77D-1E1F-DE9C17E7E692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extrusionOk="0">
                    <a:moveTo>
                      <a:pt x="2566" y="1"/>
                    </a:move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26;p37">
                <a:extLst>
                  <a:ext uri="{FF2B5EF4-FFF2-40B4-BE49-F238E27FC236}">
                    <a16:creationId xmlns:a16="http://schemas.microsoft.com/office/drawing/2014/main" id="{67251CC3-0EE0-3D7E-AD53-C0D80FCB255D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fill="none" extrusionOk="0">
                    <a:moveTo>
                      <a:pt x="2566" y="1"/>
                    </a:moveTo>
                    <a:lnTo>
                      <a:pt x="2566" y="1"/>
                    </a:ln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27;p37">
                <a:extLst>
                  <a:ext uri="{FF2B5EF4-FFF2-40B4-BE49-F238E27FC236}">
                    <a16:creationId xmlns:a16="http://schemas.microsoft.com/office/drawing/2014/main" id="{640EB649-9510-2F40-AB3D-D557CE1C83DD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rgbClr val="261E35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28;p37">
                <a:extLst>
                  <a:ext uri="{FF2B5EF4-FFF2-40B4-BE49-F238E27FC236}">
                    <a16:creationId xmlns:a16="http://schemas.microsoft.com/office/drawing/2014/main" id="{3D3A3063-4E6E-46E7-C5D3-B13B4BA056CA}"/>
                  </a:ext>
                </a:extLst>
              </p:cNvPr>
              <p:cNvSpPr/>
              <p:nvPr/>
            </p:nvSpPr>
            <p:spPr>
              <a:xfrm>
                <a:off x="3452825" y="2024150"/>
                <a:ext cx="19047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789" extrusionOk="0">
                    <a:moveTo>
                      <a:pt x="7460" y="1"/>
                    </a:moveTo>
                    <a:lnTo>
                      <a:pt x="6848" y="79"/>
                    </a:lnTo>
                    <a:lnTo>
                      <a:pt x="6454" y="158"/>
                    </a:lnTo>
                    <a:lnTo>
                      <a:pt x="6059" y="257"/>
                    </a:lnTo>
                    <a:lnTo>
                      <a:pt x="5684" y="375"/>
                    </a:lnTo>
                    <a:lnTo>
                      <a:pt x="5309" y="514"/>
                    </a:lnTo>
                    <a:lnTo>
                      <a:pt x="4934" y="652"/>
                    </a:lnTo>
                    <a:lnTo>
                      <a:pt x="4579" y="829"/>
                    </a:lnTo>
                    <a:lnTo>
                      <a:pt x="4224" y="1007"/>
                    </a:lnTo>
                    <a:lnTo>
                      <a:pt x="3888" y="1204"/>
                    </a:lnTo>
                    <a:lnTo>
                      <a:pt x="3553" y="1421"/>
                    </a:lnTo>
                    <a:lnTo>
                      <a:pt x="3237" y="1638"/>
                    </a:lnTo>
                    <a:lnTo>
                      <a:pt x="2922" y="1895"/>
                    </a:lnTo>
                    <a:lnTo>
                      <a:pt x="2626" y="2151"/>
                    </a:lnTo>
                    <a:lnTo>
                      <a:pt x="2349" y="2428"/>
                    </a:lnTo>
                    <a:lnTo>
                      <a:pt x="2073" y="2704"/>
                    </a:lnTo>
                    <a:lnTo>
                      <a:pt x="1816" y="3020"/>
                    </a:lnTo>
                    <a:lnTo>
                      <a:pt x="1580" y="3335"/>
                    </a:lnTo>
                    <a:lnTo>
                      <a:pt x="1343" y="3671"/>
                    </a:lnTo>
                    <a:lnTo>
                      <a:pt x="1126" y="4006"/>
                    </a:lnTo>
                    <a:lnTo>
                      <a:pt x="928" y="4342"/>
                    </a:lnTo>
                    <a:lnTo>
                      <a:pt x="751" y="4697"/>
                    </a:lnTo>
                    <a:lnTo>
                      <a:pt x="593" y="5052"/>
                    </a:lnTo>
                    <a:lnTo>
                      <a:pt x="455" y="5427"/>
                    </a:lnTo>
                    <a:lnTo>
                      <a:pt x="336" y="5802"/>
                    </a:lnTo>
                    <a:lnTo>
                      <a:pt x="238" y="6177"/>
                    </a:lnTo>
                    <a:lnTo>
                      <a:pt x="139" y="6572"/>
                    </a:lnTo>
                    <a:lnTo>
                      <a:pt x="80" y="6947"/>
                    </a:lnTo>
                    <a:lnTo>
                      <a:pt x="40" y="7341"/>
                    </a:lnTo>
                    <a:lnTo>
                      <a:pt x="1" y="7736"/>
                    </a:lnTo>
                    <a:lnTo>
                      <a:pt x="1" y="8131"/>
                    </a:lnTo>
                    <a:lnTo>
                      <a:pt x="1" y="8525"/>
                    </a:lnTo>
                    <a:lnTo>
                      <a:pt x="40" y="8920"/>
                    </a:lnTo>
                    <a:lnTo>
                      <a:pt x="80" y="9315"/>
                    </a:lnTo>
                    <a:lnTo>
                      <a:pt x="731" y="9788"/>
                    </a:lnTo>
                    <a:lnTo>
                      <a:pt x="1126" y="9709"/>
                    </a:lnTo>
                    <a:lnTo>
                      <a:pt x="1520" y="9611"/>
                    </a:lnTo>
                    <a:lnTo>
                      <a:pt x="1915" y="9492"/>
                    </a:lnTo>
                    <a:lnTo>
                      <a:pt x="2290" y="9354"/>
                    </a:lnTo>
                    <a:lnTo>
                      <a:pt x="2665" y="9216"/>
                    </a:lnTo>
                    <a:lnTo>
                      <a:pt x="3020" y="9058"/>
                    </a:lnTo>
                    <a:lnTo>
                      <a:pt x="3375" y="8861"/>
                    </a:lnTo>
                    <a:lnTo>
                      <a:pt x="3711" y="8664"/>
                    </a:lnTo>
                    <a:lnTo>
                      <a:pt x="4046" y="8446"/>
                    </a:lnTo>
                    <a:lnTo>
                      <a:pt x="4362" y="8229"/>
                    </a:lnTo>
                    <a:lnTo>
                      <a:pt x="4678" y="7973"/>
                    </a:lnTo>
                    <a:lnTo>
                      <a:pt x="4974" y="7716"/>
                    </a:lnTo>
                    <a:lnTo>
                      <a:pt x="5270" y="7440"/>
                    </a:lnTo>
                    <a:lnTo>
                      <a:pt x="5546" y="7144"/>
                    </a:lnTo>
                    <a:lnTo>
                      <a:pt x="5803" y="6848"/>
                    </a:lnTo>
                    <a:lnTo>
                      <a:pt x="6039" y="6532"/>
                    </a:lnTo>
                    <a:lnTo>
                      <a:pt x="6276" y="6197"/>
                    </a:lnTo>
                    <a:lnTo>
                      <a:pt x="6493" y="5861"/>
                    </a:lnTo>
                    <a:lnTo>
                      <a:pt x="6691" y="5506"/>
                    </a:lnTo>
                    <a:lnTo>
                      <a:pt x="6868" y="5151"/>
                    </a:lnTo>
                    <a:lnTo>
                      <a:pt x="7026" y="4796"/>
                    </a:lnTo>
                    <a:lnTo>
                      <a:pt x="7164" y="4421"/>
                    </a:lnTo>
                    <a:lnTo>
                      <a:pt x="7283" y="4066"/>
                    </a:lnTo>
                    <a:lnTo>
                      <a:pt x="7381" y="3671"/>
                    </a:lnTo>
                    <a:lnTo>
                      <a:pt x="7480" y="3296"/>
                    </a:lnTo>
                    <a:lnTo>
                      <a:pt x="7539" y="2901"/>
                    </a:lnTo>
                    <a:lnTo>
                      <a:pt x="7579" y="2526"/>
                    </a:lnTo>
                    <a:lnTo>
                      <a:pt x="7618" y="2132"/>
                    </a:lnTo>
                    <a:lnTo>
                      <a:pt x="7618" y="1737"/>
                    </a:lnTo>
                    <a:lnTo>
                      <a:pt x="7618" y="1342"/>
                    </a:lnTo>
                    <a:lnTo>
                      <a:pt x="7579" y="928"/>
                    </a:lnTo>
                    <a:lnTo>
                      <a:pt x="7539" y="533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29;p37">
                <a:extLst>
                  <a:ext uri="{FF2B5EF4-FFF2-40B4-BE49-F238E27FC236}">
                    <a16:creationId xmlns:a16="http://schemas.microsoft.com/office/drawing/2014/main" id="{CC2AF3FF-506E-6C5A-E766-2F46D892D97E}"/>
                  </a:ext>
                </a:extLst>
              </p:cNvPr>
              <p:cNvSpPr/>
              <p:nvPr/>
            </p:nvSpPr>
            <p:spPr>
              <a:xfrm>
                <a:off x="3261925" y="2024150"/>
                <a:ext cx="1909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9789" extrusionOk="0">
                    <a:moveTo>
                      <a:pt x="178" y="1"/>
                    </a:moveTo>
                    <a:lnTo>
                      <a:pt x="99" y="533"/>
                    </a:lnTo>
                    <a:lnTo>
                      <a:pt x="40" y="928"/>
                    </a:lnTo>
                    <a:lnTo>
                      <a:pt x="20" y="1342"/>
                    </a:lnTo>
                    <a:lnTo>
                      <a:pt x="0" y="1737"/>
                    </a:lnTo>
                    <a:lnTo>
                      <a:pt x="20" y="2132"/>
                    </a:lnTo>
                    <a:lnTo>
                      <a:pt x="40" y="2526"/>
                    </a:lnTo>
                    <a:lnTo>
                      <a:pt x="79" y="2901"/>
                    </a:lnTo>
                    <a:lnTo>
                      <a:pt x="158" y="3296"/>
                    </a:lnTo>
                    <a:lnTo>
                      <a:pt x="237" y="3671"/>
                    </a:lnTo>
                    <a:lnTo>
                      <a:pt x="336" y="4066"/>
                    </a:lnTo>
                    <a:lnTo>
                      <a:pt x="474" y="4421"/>
                    </a:lnTo>
                    <a:lnTo>
                      <a:pt x="612" y="4796"/>
                    </a:lnTo>
                    <a:lnTo>
                      <a:pt x="770" y="5151"/>
                    </a:lnTo>
                    <a:lnTo>
                      <a:pt x="947" y="5506"/>
                    </a:lnTo>
                    <a:lnTo>
                      <a:pt x="1145" y="5861"/>
                    </a:lnTo>
                    <a:lnTo>
                      <a:pt x="1342" y="6197"/>
                    </a:lnTo>
                    <a:lnTo>
                      <a:pt x="1579" y="6532"/>
                    </a:lnTo>
                    <a:lnTo>
                      <a:pt x="1835" y="6848"/>
                    </a:lnTo>
                    <a:lnTo>
                      <a:pt x="2092" y="7144"/>
                    </a:lnTo>
                    <a:lnTo>
                      <a:pt x="2368" y="7440"/>
                    </a:lnTo>
                    <a:lnTo>
                      <a:pt x="2644" y="7716"/>
                    </a:lnTo>
                    <a:lnTo>
                      <a:pt x="2940" y="7973"/>
                    </a:lnTo>
                    <a:lnTo>
                      <a:pt x="3256" y="8229"/>
                    </a:lnTo>
                    <a:lnTo>
                      <a:pt x="3572" y="8446"/>
                    </a:lnTo>
                    <a:lnTo>
                      <a:pt x="3907" y="8664"/>
                    </a:lnTo>
                    <a:lnTo>
                      <a:pt x="4263" y="8861"/>
                    </a:lnTo>
                    <a:lnTo>
                      <a:pt x="4618" y="9058"/>
                    </a:lnTo>
                    <a:lnTo>
                      <a:pt x="4973" y="9216"/>
                    </a:lnTo>
                    <a:lnTo>
                      <a:pt x="5348" y="9354"/>
                    </a:lnTo>
                    <a:lnTo>
                      <a:pt x="5723" y="9492"/>
                    </a:lnTo>
                    <a:lnTo>
                      <a:pt x="6098" y="9611"/>
                    </a:lnTo>
                    <a:lnTo>
                      <a:pt x="6492" y="9709"/>
                    </a:lnTo>
                    <a:lnTo>
                      <a:pt x="6907" y="9788"/>
                    </a:lnTo>
                    <a:lnTo>
                      <a:pt x="7538" y="9315"/>
                    </a:lnTo>
                    <a:lnTo>
                      <a:pt x="7597" y="8920"/>
                    </a:lnTo>
                    <a:lnTo>
                      <a:pt x="7617" y="8525"/>
                    </a:lnTo>
                    <a:lnTo>
                      <a:pt x="7637" y="8131"/>
                    </a:lnTo>
                    <a:lnTo>
                      <a:pt x="7617" y="7736"/>
                    </a:lnTo>
                    <a:lnTo>
                      <a:pt x="7597" y="7341"/>
                    </a:lnTo>
                    <a:lnTo>
                      <a:pt x="7558" y="6947"/>
                    </a:lnTo>
                    <a:lnTo>
                      <a:pt x="7479" y="6572"/>
                    </a:lnTo>
                    <a:lnTo>
                      <a:pt x="7400" y="6177"/>
                    </a:lnTo>
                    <a:lnTo>
                      <a:pt x="7301" y="5802"/>
                    </a:lnTo>
                    <a:lnTo>
                      <a:pt x="7163" y="5427"/>
                    </a:lnTo>
                    <a:lnTo>
                      <a:pt x="7025" y="5052"/>
                    </a:lnTo>
                    <a:lnTo>
                      <a:pt x="6867" y="4697"/>
                    </a:lnTo>
                    <a:lnTo>
                      <a:pt x="6690" y="4342"/>
                    </a:lnTo>
                    <a:lnTo>
                      <a:pt x="6492" y="4006"/>
                    </a:lnTo>
                    <a:lnTo>
                      <a:pt x="6295" y="3671"/>
                    </a:lnTo>
                    <a:lnTo>
                      <a:pt x="6058" y="3335"/>
                    </a:lnTo>
                    <a:lnTo>
                      <a:pt x="5821" y="3020"/>
                    </a:lnTo>
                    <a:lnTo>
                      <a:pt x="5545" y="2704"/>
                    </a:lnTo>
                    <a:lnTo>
                      <a:pt x="5289" y="2428"/>
                    </a:lnTo>
                    <a:lnTo>
                      <a:pt x="4993" y="2151"/>
                    </a:lnTo>
                    <a:lnTo>
                      <a:pt x="4697" y="1895"/>
                    </a:lnTo>
                    <a:lnTo>
                      <a:pt x="4401" y="1638"/>
                    </a:lnTo>
                    <a:lnTo>
                      <a:pt x="4065" y="1421"/>
                    </a:lnTo>
                    <a:lnTo>
                      <a:pt x="3749" y="1204"/>
                    </a:lnTo>
                    <a:lnTo>
                      <a:pt x="3414" y="1007"/>
                    </a:lnTo>
                    <a:lnTo>
                      <a:pt x="3059" y="829"/>
                    </a:lnTo>
                    <a:lnTo>
                      <a:pt x="2704" y="652"/>
                    </a:lnTo>
                    <a:lnTo>
                      <a:pt x="2329" y="514"/>
                    </a:lnTo>
                    <a:lnTo>
                      <a:pt x="1954" y="375"/>
                    </a:lnTo>
                    <a:lnTo>
                      <a:pt x="1579" y="257"/>
                    </a:lnTo>
                    <a:lnTo>
                      <a:pt x="1184" y="158"/>
                    </a:lnTo>
                    <a:lnTo>
                      <a:pt x="789" y="79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43725D-F4A0-9B50-8E15-DB1FB2E6D79B}"/>
              </a:ext>
            </a:extLst>
          </p:cNvPr>
          <p:cNvGrpSpPr/>
          <p:nvPr/>
        </p:nvGrpSpPr>
        <p:grpSpPr>
          <a:xfrm>
            <a:off x="7043123" y="2189030"/>
            <a:ext cx="699123" cy="706120"/>
            <a:chOff x="1882274" y="1638975"/>
            <a:chExt cx="1086401" cy="1097274"/>
          </a:xfrm>
        </p:grpSpPr>
        <p:sp>
          <p:nvSpPr>
            <p:cNvPr id="51" name="Google Shape;1314;p37">
              <a:extLst>
                <a:ext uri="{FF2B5EF4-FFF2-40B4-BE49-F238E27FC236}">
                  <a16:creationId xmlns:a16="http://schemas.microsoft.com/office/drawing/2014/main" id="{7F6ABC35-714F-1366-955F-4C318D4D47B8}"/>
                </a:ext>
              </a:extLst>
            </p:cNvPr>
            <p:cNvSpPr/>
            <p:nvPr/>
          </p:nvSpPr>
          <p:spPr>
            <a:xfrm>
              <a:off x="1882274" y="1638975"/>
              <a:ext cx="1086401" cy="1097274"/>
            </a:xfrm>
            <a:custGeom>
              <a:avLst/>
              <a:gdLst/>
              <a:ahLst/>
              <a:cxnLst/>
              <a:rect l="l" t="t" r="r" b="b"/>
              <a:pathLst>
                <a:path w="78271" h="78898" extrusionOk="0">
                  <a:moveTo>
                    <a:pt x="40829" y="1"/>
                  </a:moveTo>
                  <a:lnTo>
                    <a:pt x="39634" y="20"/>
                  </a:lnTo>
                  <a:lnTo>
                    <a:pt x="38440" y="79"/>
                  </a:lnTo>
                  <a:lnTo>
                    <a:pt x="37265" y="197"/>
                  </a:lnTo>
                  <a:lnTo>
                    <a:pt x="36110" y="353"/>
                  </a:lnTo>
                  <a:lnTo>
                    <a:pt x="34954" y="530"/>
                  </a:lnTo>
                  <a:lnTo>
                    <a:pt x="33799" y="765"/>
                  </a:lnTo>
                  <a:lnTo>
                    <a:pt x="32683" y="1039"/>
                  </a:lnTo>
                  <a:lnTo>
                    <a:pt x="31567" y="1352"/>
                  </a:lnTo>
                  <a:lnTo>
                    <a:pt x="30450" y="1685"/>
                  </a:lnTo>
                  <a:lnTo>
                    <a:pt x="29354" y="2077"/>
                  </a:lnTo>
                  <a:lnTo>
                    <a:pt x="28277" y="2488"/>
                  </a:lnTo>
                  <a:lnTo>
                    <a:pt x="27219" y="2958"/>
                  </a:lnTo>
                  <a:lnTo>
                    <a:pt x="26181" y="3447"/>
                  </a:lnTo>
                  <a:lnTo>
                    <a:pt x="25144" y="3956"/>
                  </a:lnTo>
                  <a:lnTo>
                    <a:pt x="24125" y="4524"/>
                  </a:lnTo>
                  <a:lnTo>
                    <a:pt x="23146" y="5112"/>
                  </a:lnTo>
                  <a:lnTo>
                    <a:pt x="22167" y="5719"/>
                  </a:lnTo>
                  <a:lnTo>
                    <a:pt x="21208" y="6365"/>
                  </a:lnTo>
                  <a:lnTo>
                    <a:pt x="20268" y="7050"/>
                  </a:lnTo>
                  <a:lnTo>
                    <a:pt x="19347" y="7755"/>
                  </a:lnTo>
                  <a:lnTo>
                    <a:pt x="18466" y="8500"/>
                  </a:lnTo>
                  <a:lnTo>
                    <a:pt x="17585" y="9263"/>
                  </a:lnTo>
                  <a:lnTo>
                    <a:pt x="16743" y="10047"/>
                  </a:lnTo>
                  <a:lnTo>
                    <a:pt x="15920" y="10869"/>
                  </a:lnTo>
                  <a:lnTo>
                    <a:pt x="15117" y="11711"/>
                  </a:lnTo>
                  <a:lnTo>
                    <a:pt x="14334" y="12573"/>
                  </a:lnTo>
                  <a:lnTo>
                    <a:pt x="13590" y="13473"/>
                  </a:lnTo>
                  <a:lnTo>
                    <a:pt x="12866" y="14374"/>
                  </a:lnTo>
                  <a:lnTo>
                    <a:pt x="12161" y="15314"/>
                  </a:lnTo>
                  <a:lnTo>
                    <a:pt x="11495" y="16274"/>
                  </a:lnTo>
                  <a:lnTo>
                    <a:pt x="10849" y="17233"/>
                  </a:lnTo>
                  <a:lnTo>
                    <a:pt x="10242" y="18232"/>
                  </a:lnTo>
                  <a:lnTo>
                    <a:pt x="9791" y="18702"/>
                  </a:lnTo>
                  <a:lnTo>
                    <a:pt x="9321" y="19172"/>
                  </a:lnTo>
                  <a:lnTo>
                    <a:pt x="8890" y="19661"/>
                  </a:lnTo>
                  <a:lnTo>
                    <a:pt x="8440" y="20171"/>
                  </a:lnTo>
                  <a:lnTo>
                    <a:pt x="8029" y="20660"/>
                  </a:lnTo>
                  <a:lnTo>
                    <a:pt x="7598" y="21189"/>
                  </a:lnTo>
                  <a:lnTo>
                    <a:pt x="7187" y="21718"/>
                  </a:lnTo>
                  <a:lnTo>
                    <a:pt x="6795" y="22246"/>
                  </a:lnTo>
                  <a:lnTo>
                    <a:pt x="6403" y="22795"/>
                  </a:lnTo>
                  <a:lnTo>
                    <a:pt x="6012" y="23363"/>
                  </a:lnTo>
                  <a:lnTo>
                    <a:pt x="5640" y="23930"/>
                  </a:lnTo>
                  <a:lnTo>
                    <a:pt x="5287" y="24498"/>
                  </a:lnTo>
                  <a:lnTo>
                    <a:pt x="4935" y="25105"/>
                  </a:lnTo>
                  <a:lnTo>
                    <a:pt x="4602" y="25712"/>
                  </a:lnTo>
                  <a:lnTo>
                    <a:pt x="4269" y="26319"/>
                  </a:lnTo>
                  <a:lnTo>
                    <a:pt x="3956" y="26946"/>
                  </a:lnTo>
                  <a:lnTo>
                    <a:pt x="3407" y="28082"/>
                  </a:lnTo>
                  <a:lnTo>
                    <a:pt x="2918" y="29237"/>
                  </a:lnTo>
                  <a:lnTo>
                    <a:pt x="2448" y="30412"/>
                  </a:lnTo>
                  <a:lnTo>
                    <a:pt x="2017" y="31587"/>
                  </a:lnTo>
                  <a:lnTo>
                    <a:pt x="1645" y="32762"/>
                  </a:lnTo>
                  <a:lnTo>
                    <a:pt x="1292" y="33957"/>
                  </a:lnTo>
                  <a:lnTo>
                    <a:pt x="999" y="35151"/>
                  </a:lnTo>
                  <a:lnTo>
                    <a:pt x="725" y="36346"/>
                  </a:lnTo>
                  <a:lnTo>
                    <a:pt x="509" y="37540"/>
                  </a:lnTo>
                  <a:lnTo>
                    <a:pt x="333" y="38754"/>
                  </a:lnTo>
                  <a:lnTo>
                    <a:pt x="176" y="39968"/>
                  </a:lnTo>
                  <a:lnTo>
                    <a:pt x="78" y="41182"/>
                  </a:lnTo>
                  <a:lnTo>
                    <a:pt x="20" y="42377"/>
                  </a:lnTo>
                  <a:lnTo>
                    <a:pt x="0" y="43591"/>
                  </a:lnTo>
                  <a:lnTo>
                    <a:pt x="20" y="44805"/>
                  </a:lnTo>
                  <a:lnTo>
                    <a:pt x="98" y="46019"/>
                  </a:lnTo>
                  <a:lnTo>
                    <a:pt x="196" y="47214"/>
                  </a:lnTo>
                  <a:lnTo>
                    <a:pt x="352" y="48408"/>
                  </a:lnTo>
                  <a:lnTo>
                    <a:pt x="529" y="49603"/>
                  </a:lnTo>
                  <a:lnTo>
                    <a:pt x="764" y="50778"/>
                  </a:lnTo>
                  <a:lnTo>
                    <a:pt x="1038" y="51972"/>
                  </a:lnTo>
                  <a:lnTo>
                    <a:pt x="1371" y="53128"/>
                  </a:lnTo>
                  <a:lnTo>
                    <a:pt x="1723" y="54283"/>
                  </a:lnTo>
                  <a:lnTo>
                    <a:pt x="2134" y="55438"/>
                  </a:lnTo>
                  <a:lnTo>
                    <a:pt x="2585" y="56574"/>
                  </a:lnTo>
                  <a:lnTo>
                    <a:pt x="3074" y="57690"/>
                  </a:lnTo>
                  <a:lnTo>
                    <a:pt x="3623" y="58806"/>
                  </a:lnTo>
                  <a:lnTo>
                    <a:pt x="4191" y="59903"/>
                  </a:lnTo>
                  <a:lnTo>
                    <a:pt x="4817" y="60980"/>
                  </a:lnTo>
                  <a:lnTo>
                    <a:pt x="5150" y="61509"/>
                  </a:lnTo>
                  <a:lnTo>
                    <a:pt x="5503" y="62038"/>
                  </a:lnTo>
                  <a:lnTo>
                    <a:pt x="5855" y="62566"/>
                  </a:lnTo>
                  <a:lnTo>
                    <a:pt x="6208" y="63075"/>
                  </a:lnTo>
                  <a:lnTo>
                    <a:pt x="6580" y="63604"/>
                  </a:lnTo>
                  <a:lnTo>
                    <a:pt x="6971" y="64113"/>
                  </a:lnTo>
                  <a:lnTo>
                    <a:pt x="7696" y="65014"/>
                  </a:lnTo>
                  <a:lnTo>
                    <a:pt x="8460" y="65895"/>
                  </a:lnTo>
                  <a:lnTo>
                    <a:pt x="9223" y="66757"/>
                  </a:lnTo>
                  <a:lnTo>
                    <a:pt x="10007" y="67579"/>
                  </a:lnTo>
                  <a:lnTo>
                    <a:pt x="10829" y="68382"/>
                  </a:lnTo>
                  <a:lnTo>
                    <a:pt x="11651" y="69146"/>
                  </a:lnTo>
                  <a:lnTo>
                    <a:pt x="12513" y="69890"/>
                  </a:lnTo>
                  <a:lnTo>
                    <a:pt x="13375" y="70595"/>
                  </a:lnTo>
                  <a:lnTo>
                    <a:pt x="14256" y="71280"/>
                  </a:lnTo>
                  <a:lnTo>
                    <a:pt x="15176" y="71927"/>
                  </a:lnTo>
                  <a:lnTo>
                    <a:pt x="16077" y="72553"/>
                  </a:lnTo>
                  <a:lnTo>
                    <a:pt x="17017" y="73141"/>
                  </a:lnTo>
                  <a:lnTo>
                    <a:pt x="17957" y="73709"/>
                  </a:lnTo>
                  <a:lnTo>
                    <a:pt x="18936" y="74237"/>
                  </a:lnTo>
                  <a:lnTo>
                    <a:pt x="19896" y="74746"/>
                  </a:lnTo>
                  <a:lnTo>
                    <a:pt x="20894" y="75216"/>
                  </a:lnTo>
                  <a:lnTo>
                    <a:pt x="21893" y="75667"/>
                  </a:lnTo>
                  <a:lnTo>
                    <a:pt x="22892" y="76078"/>
                  </a:lnTo>
                  <a:lnTo>
                    <a:pt x="23910" y="76470"/>
                  </a:lnTo>
                  <a:lnTo>
                    <a:pt x="24948" y="76842"/>
                  </a:lnTo>
                  <a:lnTo>
                    <a:pt x="25986" y="77175"/>
                  </a:lnTo>
                  <a:lnTo>
                    <a:pt x="27023" y="77468"/>
                  </a:lnTo>
                  <a:lnTo>
                    <a:pt x="28081" y="77743"/>
                  </a:lnTo>
                  <a:lnTo>
                    <a:pt x="29138" y="77978"/>
                  </a:lnTo>
                  <a:lnTo>
                    <a:pt x="30215" y="78193"/>
                  </a:lnTo>
                  <a:lnTo>
                    <a:pt x="31273" y="78389"/>
                  </a:lnTo>
                  <a:lnTo>
                    <a:pt x="32350" y="78545"/>
                  </a:lnTo>
                  <a:lnTo>
                    <a:pt x="33427" y="78682"/>
                  </a:lnTo>
                  <a:lnTo>
                    <a:pt x="34523" y="78780"/>
                  </a:lnTo>
                  <a:lnTo>
                    <a:pt x="35601" y="78859"/>
                  </a:lnTo>
                  <a:lnTo>
                    <a:pt x="36697" y="78898"/>
                  </a:lnTo>
                  <a:lnTo>
                    <a:pt x="38812" y="78898"/>
                  </a:lnTo>
                  <a:lnTo>
                    <a:pt x="39850" y="78859"/>
                  </a:lnTo>
                  <a:lnTo>
                    <a:pt x="40888" y="78780"/>
                  </a:lnTo>
                  <a:lnTo>
                    <a:pt x="41926" y="78702"/>
                  </a:lnTo>
                  <a:lnTo>
                    <a:pt x="42944" y="78585"/>
                  </a:lnTo>
                  <a:lnTo>
                    <a:pt x="43982" y="78448"/>
                  </a:lnTo>
                  <a:lnTo>
                    <a:pt x="45000" y="78271"/>
                  </a:lnTo>
                  <a:lnTo>
                    <a:pt x="46038" y="78075"/>
                  </a:lnTo>
                  <a:lnTo>
                    <a:pt x="47056" y="77860"/>
                  </a:lnTo>
                  <a:lnTo>
                    <a:pt x="48055" y="77605"/>
                  </a:lnTo>
                  <a:lnTo>
                    <a:pt x="49073" y="77331"/>
                  </a:lnTo>
                  <a:lnTo>
                    <a:pt x="50072" y="77038"/>
                  </a:lnTo>
                  <a:lnTo>
                    <a:pt x="51070" y="76724"/>
                  </a:lnTo>
                  <a:lnTo>
                    <a:pt x="52050" y="76372"/>
                  </a:lnTo>
                  <a:lnTo>
                    <a:pt x="53029" y="76000"/>
                  </a:lnTo>
                  <a:lnTo>
                    <a:pt x="54008" y="75588"/>
                  </a:lnTo>
                  <a:lnTo>
                    <a:pt x="54967" y="75158"/>
                  </a:lnTo>
                  <a:lnTo>
                    <a:pt x="55907" y="74707"/>
                  </a:lnTo>
                  <a:lnTo>
                    <a:pt x="56847" y="74237"/>
                  </a:lnTo>
                  <a:lnTo>
                    <a:pt x="57787" y="73728"/>
                  </a:lnTo>
                  <a:lnTo>
                    <a:pt x="58708" y="73199"/>
                  </a:lnTo>
                  <a:lnTo>
                    <a:pt x="59608" y="72651"/>
                  </a:lnTo>
                  <a:lnTo>
                    <a:pt x="60509" y="72064"/>
                  </a:lnTo>
                  <a:lnTo>
                    <a:pt x="61371" y="71457"/>
                  </a:lnTo>
                  <a:lnTo>
                    <a:pt x="62252" y="70830"/>
                  </a:lnTo>
                  <a:lnTo>
                    <a:pt x="63094" y="70164"/>
                  </a:lnTo>
                  <a:lnTo>
                    <a:pt x="63936" y="69479"/>
                  </a:lnTo>
                  <a:lnTo>
                    <a:pt x="64758" y="68774"/>
                  </a:lnTo>
                  <a:lnTo>
                    <a:pt x="65561" y="68030"/>
                  </a:lnTo>
                  <a:lnTo>
                    <a:pt x="66345" y="67286"/>
                  </a:lnTo>
                  <a:lnTo>
                    <a:pt x="67108" y="66502"/>
                  </a:lnTo>
                  <a:lnTo>
                    <a:pt x="67852" y="65680"/>
                  </a:lnTo>
                  <a:lnTo>
                    <a:pt x="68714" y="64681"/>
                  </a:lnTo>
                  <a:lnTo>
                    <a:pt x="69556" y="63682"/>
                  </a:lnTo>
                  <a:lnTo>
                    <a:pt x="70339" y="62664"/>
                  </a:lnTo>
                  <a:lnTo>
                    <a:pt x="71084" y="61626"/>
                  </a:lnTo>
                  <a:lnTo>
                    <a:pt x="71788" y="60569"/>
                  </a:lnTo>
                  <a:lnTo>
                    <a:pt x="72474" y="59492"/>
                  </a:lnTo>
                  <a:lnTo>
                    <a:pt x="73101" y="58415"/>
                  </a:lnTo>
                  <a:lnTo>
                    <a:pt x="73708" y="57318"/>
                  </a:lnTo>
                  <a:lnTo>
                    <a:pt x="74256" y="56222"/>
                  </a:lnTo>
                  <a:lnTo>
                    <a:pt x="74785" y="55105"/>
                  </a:lnTo>
                  <a:lnTo>
                    <a:pt x="75274" y="53989"/>
                  </a:lnTo>
                  <a:lnTo>
                    <a:pt x="75705" y="52853"/>
                  </a:lnTo>
                  <a:lnTo>
                    <a:pt x="76116" y="51718"/>
                  </a:lnTo>
                  <a:lnTo>
                    <a:pt x="76508" y="50562"/>
                  </a:lnTo>
                  <a:lnTo>
                    <a:pt x="76841" y="49407"/>
                  </a:lnTo>
                  <a:lnTo>
                    <a:pt x="77134" y="48252"/>
                  </a:lnTo>
                  <a:lnTo>
                    <a:pt x="77409" y="47096"/>
                  </a:lnTo>
                  <a:lnTo>
                    <a:pt x="77624" y="45921"/>
                  </a:lnTo>
                  <a:lnTo>
                    <a:pt x="77820" y="44766"/>
                  </a:lnTo>
                  <a:lnTo>
                    <a:pt x="77976" y="43591"/>
                  </a:lnTo>
                  <a:lnTo>
                    <a:pt x="78114" y="42416"/>
                  </a:lnTo>
                  <a:lnTo>
                    <a:pt x="78192" y="41241"/>
                  </a:lnTo>
                  <a:lnTo>
                    <a:pt x="78251" y="40066"/>
                  </a:lnTo>
                  <a:lnTo>
                    <a:pt x="78270" y="38891"/>
                  </a:lnTo>
                  <a:lnTo>
                    <a:pt x="78251" y="37716"/>
                  </a:lnTo>
                  <a:lnTo>
                    <a:pt x="78192" y="36561"/>
                  </a:lnTo>
                  <a:lnTo>
                    <a:pt x="78094" y="35386"/>
                  </a:lnTo>
                  <a:lnTo>
                    <a:pt x="77976" y="34231"/>
                  </a:lnTo>
                  <a:lnTo>
                    <a:pt x="77820" y="33075"/>
                  </a:lnTo>
                  <a:lnTo>
                    <a:pt x="77644" y="31920"/>
                  </a:lnTo>
                  <a:lnTo>
                    <a:pt x="77409" y="30784"/>
                  </a:lnTo>
                  <a:lnTo>
                    <a:pt x="77154" y="29648"/>
                  </a:lnTo>
                  <a:lnTo>
                    <a:pt x="76860" y="28513"/>
                  </a:lnTo>
                  <a:lnTo>
                    <a:pt x="76547" y="27396"/>
                  </a:lnTo>
                  <a:lnTo>
                    <a:pt x="76194" y="26280"/>
                  </a:lnTo>
                  <a:lnTo>
                    <a:pt x="75803" y="25184"/>
                  </a:lnTo>
                  <a:lnTo>
                    <a:pt x="75372" y="24107"/>
                  </a:lnTo>
                  <a:lnTo>
                    <a:pt x="74922" y="23030"/>
                  </a:lnTo>
                  <a:lnTo>
                    <a:pt x="74432" y="21972"/>
                  </a:lnTo>
                  <a:lnTo>
                    <a:pt x="73923" y="20915"/>
                  </a:lnTo>
                  <a:lnTo>
                    <a:pt x="73375" y="19896"/>
                  </a:lnTo>
                  <a:lnTo>
                    <a:pt x="72787" y="18878"/>
                  </a:lnTo>
                  <a:lnTo>
                    <a:pt x="72180" y="17879"/>
                  </a:lnTo>
                  <a:lnTo>
                    <a:pt x="71534" y="16900"/>
                  </a:lnTo>
                  <a:lnTo>
                    <a:pt x="70849" y="15921"/>
                  </a:lnTo>
                  <a:lnTo>
                    <a:pt x="70144" y="14981"/>
                  </a:lnTo>
                  <a:lnTo>
                    <a:pt x="69419" y="14061"/>
                  </a:lnTo>
                  <a:lnTo>
                    <a:pt x="68636" y="13141"/>
                  </a:lnTo>
                  <a:lnTo>
                    <a:pt x="67852" y="12259"/>
                  </a:lnTo>
                  <a:lnTo>
                    <a:pt x="67010" y="11398"/>
                  </a:lnTo>
                  <a:lnTo>
                    <a:pt x="66149" y="10556"/>
                  </a:lnTo>
                  <a:lnTo>
                    <a:pt x="65268" y="9733"/>
                  </a:lnTo>
                  <a:lnTo>
                    <a:pt x="64347" y="8950"/>
                  </a:lnTo>
                  <a:lnTo>
                    <a:pt x="63388" y="8186"/>
                  </a:lnTo>
                  <a:lnTo>
                    <a:pt x="62409" y="7442"/>
                  </a:lnTo>
                  <a:lnTo>
                    <a:pt x="61410" y="6718"/>
                  </a:lnTo>
                  <a:lnTo>
                    <a:pt x="60372" y="6032"/>
                  </a:lnTo>
                  <a:lnTo>
                    <a:pt x="59315" y="5366"/>
                  </a:lnTo>
                  <a:lnTo>
                    <a:pt x="58218" y="4740"/>
                  </a:lnTo>
                  <a:lnTo>
                    <a:pt x="57082" y="4152"/>
                  </a:lnTo>
                  <a:lnTo>
                    <a:pt x="55946" y="3584"/>
                  </a:lnTo>
                  <a:lnTo>
                    <a:pt x="54752" y="3036"/>
                  </a:lnTo>
                  <a:lnTo>
                    <a:pt x="53557" y="2527"/>
                  </a:lnTo>
                  <a:lnTo>
                    <a:pt x="52304" y="2057"/>
                  </a:lnTo>
                  <a:lnTo>
                    <a:pt x="51580" y="1802"/>
                  </a:lnTo>
                  <a:lnTo>
                    <a:pt x="50855" y="1567"/>
                  </a:lnTo>
                  <a:lnTo>
                    <a:pt x="50131" y="1352"/>
                  </a:lnTo>
                  <a:lnTo>
                    <a:pt x="49406" y="1137"/>
                  </a:lnTo>
                  <a:lnTo>
                    <a:pt x="48681" y="960"/>
                  </a:lnTo>
                  <a:lnTo>
                    <a:pt x="47957" y="784"/>
                  </a:lnTo>
                  <a:lnTo>
                    <a:pt x="47232" y="647"/>
                  </a:lnTo>
                  <a:lnTo>
                    <a:pt x="46527" y="510"/>
                  </a:lnTo>
                  <a:lnTo>
                    <a:pt x="45803" y="393"/>
                  </a:lnTo>
                  <a:lnTo>
                    <a:pt x="45078" y="275"/>
                  </a:lnTo>
                  <a:lnTo>
                    <a:pt x="44373" y="197"/>
                  </a:lnTo>
                  <a:lnTo>
                    <a:pt x="43649" y="118"/>
                  </a:lnTo>
                  <a:lnTo>
                    <a:pt x="42944" y="79"/>
                  </a:lnTo>
                  <a:lnTo>
                    <a:pt x="42239" y="40"/>
                  </a:lnTo>
                  <a:lnTo>
                    <a:pt x="415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1320;p37">
              <a:extLst>
                <a:ext uri="{FF2B5EF4-FFF2-40B4-BE49-F238E27FC236}">
                  <a16:creationId xmlns:a16="http://schemas.microsoft.com/office/drawing/2014/main" id="{B88F085E-C3CA-E032-C00A-71318BF786C9}"/>
                </a:ext>
              </a:extLst>
            </p:cNvPr>
            <p:cNvGrpSpPr/>
            <p:nvPr/>
          </p:nvGrpSpPr>
          <p:grpSpPr>
            <a:xfrm>
              <a:off x="2157518" y="1879494"/>
              <a:ext cx="535915" cy="616236"/>
              <a:chOff x="3133150" y="1774525"/>
              <a:chExt cx="844625" cy="968925"/>
            </a:xfrm>
          </p:grpSpPr>
          <p:sp>
            <p:nvSpPr>
              <p:cNvPr id="53" name="Google Shape;1321;p37">
                <a:extLst>
                  <a:ext uri="{FF2B5EF4-FFF2-40B4-BE49-F238E27FC236}">
                    <a16:creationId xmlns:a16="http://schemas.microsoft.com/office/drawing/2014/main" id="{470326CE-D16E-3B06-1244-B3EE454C23FF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extrusionOk="0">
                    <a:moveTo>
                      <a:pt x="16024" y="0"/>
                    </a:move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  <a:lnTo>
                      <a:pt x="18728" y="38757"/>
                    </a:ln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close/>
                  </a:path>
                </a:pathLst>
              </a:custGeom>
              <a:solidFill>
                <a:srgbClr val="F9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22;p37">
                <a:extLst>
                  <a:ext uri="{FF2B5EF4-FFF2-40B4-BE49-F238E27FC236}">
                    <a16:creationId xmlns:a16="http://schemas.microsoft.com/office/drawing/2014/main" id="{53029ABB-B996-8F04-57A3-C5F8B20A0498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23;p37">
                <a:extLst>
                  <a:ext uri="{FF2B5EF4-FFF2-40B4-BE49-F238E27FC236}">
                    <a16:creationId xmlns:a16="http://schemas.microsoft.com/office/drawing/2014/main" id="{F3A877C0-E5FB-FD28-62F3-EA6D6DA28B10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fill="none" extrusionOk="0">
                    <a:moveTo>
                      <a:pt x="18728" y="38757"/>
                    </a:move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660" y="24983"/>
                    </a:lnTo>
                    <a:lnTo>
                      <a:pt x="32660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lnTo>
                      <a:pt x="16024" y="0"/>
                    </a:ln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24;p37">
                <a:extLst>
                  <a:ext uri="{FF2B5EF4-FFF2-40B4-BE49-F238E27FC236}">
                    <a16:creationId xmlns:a16="http://schemas.microsoft.com/office/drawing/2014/main" id="{613366BC-9FD0-19BF-C7E7-6A0E509E2014}"/>
                  </a:ext>
                </a:extLst>
              </p:cNvPr>
              <p:cNvSpPr/>
              <p:nvPr/>
            </p:nvSpPr>
            <p:spPr>
              <a:xfrm>
                <a:off x="3716275" y="2138100"/>
                <a:ext cx="1342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350" extrusionOk="0">
                    <a:moveTo>
                      <a:pt x="2684" y="1"/>
                    </a:moveTo>
                    <a:lnTo>
                      <a:pt x="2349" y="21"/>
                    </a:lnTo>
                    <a:lnTo>
                      <a:pt x="2013" y="60"/>
                    </a:lnTo>
                    <a:lnTo>
                      <a:pt x="1698" y="139"/>
                    </a:lnTo>
                    <a:lnTo>
                      <a:pt x="1382" y="258"/>
                    </a:lnTo>
                    <a:lnTo>
                      <a:pt x="1066" y="396"/>
                    </a:lnTo>
                    <a:lnTo>
                      <a:pt x="770" y="573"/>
                    </a:lnTo>
                    <a:lnTo>
                      <a:pt x="494" y="771"/>
                    </a:lnTo>
                    <a:lnTo>
                      <a:pt x="237" y="1007"/>
                    </a:lnTo>
                    <a:lnTo>
                      <a:pt x="119" y="1126"/>
                    </a:lnTo>
                    <a:lnTo>
                      <a:pt x="60" y="1264"/>
                    </a:lnTo>
                    <a:lnTo>
                      <a:pt x="20" y="1422"/>
                    </a:lnTo>
                    <a:lnTo>
                      <a:pt x="1" y="1560"/>
                    </a:lnTo>
                    <a:lnTo>
                      <a:pt x="20" y="1718"/>
                    </a:lnTo>
                    <a:lnTo>
                      <a:pt x="60" y="1856"/>
                    </a:lnTo>
                    <a:lnTo>
                      <a:pt x="119" y="1994"/>
                    </a:lnTo>
                    <a:lnTo>
                      <a:pt x="218" y="2132"/>
                    </a:lnTo>
                    <a:lnTo>
                      <a:pt x="356" y="2231"/>
                    </a:lnTo>
                    <a:lnTo>
                      <a:pt x="494" y="2290"/>
                    </a:lnTo>
                    <a:lnTo>
                      <a:pt x="632" y="2349"/>
                    </a:lnTo>
                    <a:lnTo>
                      <a:pt x="928" y="2349"/>
                    </a:lnTo>
                    <a:lnTo>
                      <a:pt x="1086" y="2290"/>
                    </a:lnTo>
                    <a:lnTo>
                      <a:pt x="1224" y="2231"/>
                    </a:lnTo>
                    <a:lnTo>
                      <a:pt x="1343" y="2132"/>
                    </a:lnTo>
                    <a:lnTo>
                      <a:pt x="1481" y="1994"/>
                    </a:lnTo>
                    <a:lnTo>
                      <a:pt x="1639" y="1876"/>
                    </a:lnTo>
                    <a:lnTo>
                      <a:pt x="1796" y="1797"/>
                    </a:lnTo>
                    <a:lnTo>
                      <a:pt x="1974" y="1718"/>
                    </a:lnTo>
                    <a:lnTo>
                      <a:pt x="2132" y="1659"/>
                    </a:lnTo>
                    <a:lnTo>
                      <a:pt x="2309" y="1599"/>
                    </a:lnTo>
                    <a:lnTo>
                      <a:pt x="2507" y="1580"/>
                    </a:lnTo>
                    <a:lnTo>
                      <a:pt x="2862" y="1580"/>
                    </a:lnTo>
                    <a:lnTo>
                      <a:pt x="3040" y="1599"/>
                    </a:lnTo>
                    <a:lnTo>
                      <a:pt x="3217" y="1659"/>
                    </a:lnTo>
                    <a:lnTo>
                      <a:pt x="3395" y="1718"/>
                    </a:lnTo>
                    <a:lnTo>
                      <a:pt x="3553" y="1797"/>
                    </a:lnTo>
                    <a:lnTo>
                      <a:pt x="3711" y="1876"/>
                    </a:lnTo>
                    <a:lnTo>
                      <a:pt x="3868" y="1994"/>
                    </a:lnTo>
                    <a:lnTo>
                      <a:pt x="4007" y="2132"/>
                    </a:lnTo>
                    <a:lnTo>
                      <a:pt x="4145" y="2231"/>
                    </a:lnTo>
                    <a:lnTo>
                      <a:pt x="4283" y="2290"/>
                    </a:lnTo>
                    <a:lnTo>
                      <a:pt x="4421" y="2349"/>
                    </a:lnTo>
                    <a:lnTo>
                      <a:pt x="4717" y="2349"/>
                    </a:lnTo>
                    <a:lnTo>
                      <a:pt x="4875" y="2290"/>
                    </a:lnTo>
                    <a:lnTo>
                      <a:pt x="5013" y="2231"/>
                    </a:lnTo>
                    <a:lnTo>
                      <a:pt x="5131" y="2132"/>
                    </a:lnTo>
                    <a:lnTo>
                      <a:pt x="5230" y="1994"/>
                    </a:lnTo>
                    <a:lnTo>
                      <a:pt x="5309" y="1856"/>
                    </a:lnTo>
                    <a:lnTo>
                      <a:pt x="5348" y="1718"/>
                    </a:lnTo>
                    <a:lnTo>
                      <a:pt x="5368" y="1560"/>
                    </a:lnTo>
                    <a:lnTo>
                      <a:pt x="5348" y="1422"/>
                    </a:lnTo>
                    <a:lnTo>
                      <a:pt x="5309" y="1264"/>
                    </a:lnTo>
                    <a:lnTo>
                      <a:pt x="5230" y="1126"/>
                    </a:lnTo>
                    <a:lnTo>
                      <a:pt x="5131" y="1007"/>
                    </a:lnTo>
                    <a:lnTo>
                      <a:pt x="4875" y="771"/>
                    </a:lnTo>
                    <a:lnTo>
                      <a:pt x="4579" y="573"/>
                    </a:lnTo>
                    <a:lnTo>
                      <a:pt x="4283" y="396"/>
                    </a:lnTo>
                    <a:lnTo>
                      <a:pt x="3987" y="258"/>
                    </a:lnTo>
                    <a:lnTo>
                      <a:pt x="3671" y="139"/>
                    </a:lnTo>
                    <a:lnTo>
                      <a:pt x="3336" y="60"/>
                    </a:lnTo>
                    <a:lnTo>
                      <a:pt x="3020" y="21"/>
                    </a:lnTo>
                    <a:lnTo>
                      <a:pt x="2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25;p37">
                <a:extLst>
                  <a:ext uri="{FF2B5EF4-FFF2-40B4-BE49-F238E27FC236}">
                    <a16:creationId xmlns:a16="http://schemas.microsoft.com/office/drawing/2014/main" id="{4C48D1DD-0565-8B91-21CF-8E4FE0F7CC35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extrusionOk="0">
                    <a:moveTo>
                      <a:pt x="2566" y="1"/>
                    </a:move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26;p37">
                <a:extLst>
                  <a:ext uri="{FF2B5EF4-FFF2-40B4-BE49-F238E27FC236}">
                    <a16:creationId xmlns:a16="http://schemas.microsoft.com/office/drawing/2014/main" id="{01A1EF48-1E7F-33E0-80E4-9BE0020B1AF0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fill="none" extrusionOk="0">
                    <a:moveTo>
                      <a:pt x="2566" y="1"/>
                    </a:moveTo>
                    <a:lnTo>
                      <a:pt x="2566" y="1"/>
                    </a:ln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27;p37">
                <a:extLst>
                  <a:ext uri="{FF2B5EF4-FFF2-40B4-BE49-F238E27FC236}">
                    <a16:creationId xmlns:a16="http://schemas.microsoft.com/office/drawing/2014/main" id="{F0C147B7-1F1B-5817-6C6E-47A91CD624A2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rgbClr val="261E35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28;p37">
                <a:extLst>
                  <a:ext uri="{FF2B5EF4-FFF2-40B4-BE49-F238E27FC236}">
                    <a16:creationId xmlns:a16="http://schemas.microsoft.com/office/drawing/2014/main" id="{65908B39-2B05-679A-4453-BA1F4BC9C60C}"/>
                  </a:ext>
                </a:extLst>
              </p:cNvPr>
              <p:cNvSpPr/>
              <p:nvPr/>
            </p:nvSpPr>
            <p:spPr>
              <a:xfrm>
                <a:off x="3452825" y="2024150"/>
                <a:ext cx="19047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789" extrusionOk="0">
                    <a:moveTo>
                      <a:pt x="7460" y="1"/>
                    </a:moveTo>
                    <a:lnTo>
                      <a:pt x="6848" y="79"/>
                    </a:lnTo>
                    <a:lnTo>
                      <a:pt x="6454" y="158"/>
                    </a:lnTo>
                    <a:lnTo>
                      <a:pt x="6059" y="257"/>
                    </a:lnTo>
                    <a:lnTo>
                      <a:pt x="5684" y="375"/>
                    </a:lnTo>
                    <a:lnTo>
                      <a:pt x="5309" y="514"/>
                    </a:lnTo>
                    <a:lnTo>
                      <a:pt x="4934" y="652"/>
                    </a:lnTo>
                    <a:lnTo>
                      <a:pt x="4579" y="829"/>
                    </a:lnTo>
                    <a:lnTo>
                      <a:pt x="4224" y="1007"/>
                    </a:lnTo>
                    <a:lnTo>
                      <a:pt x="3888" y="1204"/>
                    </a:lnTo>
                    <a:lnTo>
                      <a:pt x="3553" y="1421"/>
                    </a:lnTo>
                    <a:lnTo>
                      <a:pt x="3237" y="1638"/>
                    </a:lnTo>
                    <a:lnTo>
                      <a:pt x="2922" y="1895"/>
                    </a:lnTo>
                    <a:lnTo>
                      <a:pt x="2626" y="2151"/>
                    </a:lnTo>
                    <a:lnTo>
                      <a:pt x="2349" y="2428"/>
                    </a:lnTo>
                    <a:lnTo>
                      <a:pt x="2073" y="2704"/>
                    </a:lnTo>
                    <a:lnTo>
                      <a:pt x="1816" y="3020"/>
                    </a:lnTo>
                    <a:lnTo>
                      <a:pt x="1580" y="3335"/>
                    </a:lnTo>
                    <a:lnTo>
                      <a:pt x="1343" y="3671"/>
                    </a:lnTo>
                    <a:lnTo>
                      <a:pt x="1126" y="4006"/>
                    </a:lnTo>
                    <a:lnTo>
                      <a:pt x="928" y="4342"/>
                    </a:lnTo>
                    <a:lnTo>
                      <a:pt x="751" y="4697"/>
                    </a:lnTo>
                    <a:lnTo>
                      <a:pt x="593" y="5052"/>
                    </a:lnTo>
                    <a:lnTo>
                      <a:pt x="455" y="5427"/>
                    </a:lnTo>
                    <a:lnTo>
                      <a:pt x="336" y="5802"/>
                    </a:lnTo>
                    <a:lnTo>
                      <a:pt x="238" y="6177"/>
                    </a:lnTo>
                    <a:lnTo>
                      <a:pt x="139" y="6572"/>
                    </a:lnTo>
                    <a:lnTo>
                      <a:pt x="80" y="6947"/>
                    </a:lnTo>
                    <a:lnTo>
                      <a:pt x="40" y="7341"/>
                    </a:lnTo>
                    <a:lnTo>
                      <a:pt x="1" y="7736"/>
                    </a:lnTo>
                    <a:lnTo>
                      <a:pt x="1" y="8131"/>
                    </a:lnTo>
                    <a:lnTo>
                      <a:pt x="1" y="8525"/>
                    </a:lnTo>
                    <a:lnTo>
                      <a:pt x="40" y="8920"/>
                    </a:lnTo>
                    <a:lnTo>
                      <a:pt x="80" y="9315"/>
                    </a:lnTo>
                    <a:lnTo>
                      <a:pt x="731" y="9788"/>
                    </a:lnTo>
                    <a:lnTo>
                      <a:pt x="1126" y="9709"/>
                    </a:lnTo>
                    <a:lnTo>
                      <a:pt x="1520" y="9611"/>
                    </a:lnTo>
                    <a:lnTo>
                      <a:pt x="1915" y="9492"/>
                    </a:lnTo>
                    <a:lnTo>
                      <a:pt x="2290" y="9354"/>
                    </a:lnTo>
                    <a:lnTo>
                      <a:pt x="2665" y="9216"/>
                    </a:lnTo>
                    <a:lnTo>
                      <a:pt x="3020" y="9058"/>
                    </a:lnTo>
                    <a:lnTo>
                      <a:pt x="3375" y="8861"/>
                    </a:lnTo>
                    <a:lnTo>
                      <a:pt x="3711" y="8664"/>
                    </a:lnTo>
                    <a:lnTo>
                      <a:pt x="4046" y="8446"/>
                    </a:lnTo>
                    <a:lnTo>
                      <a:pt x="4362" y="8229"/>
                    </a:lnTo>
                    <a:lnTo>
                      <a:pt x="4678" y="7973"/>
                    </a:lnTo>
                    <a:lnTo>
                      <a:pt x="4974" y="7716"/>
                    </a:lnTo>
                    <a:lnTo>
                      <a:pt x="5270" y="7440"/>
                    </a:lnTo>
                    <a:lnTo>
                      <a:pt x="5546" y="7144"/>
                    </a:lnTo>
                    <a:lnTo>
                      <a:pt x="5803" y="6848"/>
                    </a:lnTo>
                    <a:lnTo>
                      <a:pt x="6039" y="6532"/>
                    </a:lnTo>
                    <a:lnTo>
                      <a:pt x="6276" y="6197"/>
                    </a:lnTo>
                    <a:lnTo>
                      <a:pt x="6493" y="5861"/>
                    </a:lnTo>
                    <a:lnTo>
                      <a:pt x="6691" y="5506"/>
                    </a:lnTo>
                    <a:lnTo>
                      <a:pt x="6868" y="5151"/>
                    </a:lnTo>
                    <a:lnTo>
                      <a:pt x="7026" y="4796"/>
                    </a:lnTo>
                    <a:lnTo>
                      <a:pt x="7164" y="4421"/>
                    </a:lnTo>
                    <a:lnTo>
                      <a:pt x="7283" y="4066"/>
                    </a:lnTo>
                    <a:lnTo>
                      <a:pt x="7381" y="3671"/>
                    </a:lnTo>
                    <a:lnTo>
                      <a:pt x="7480" y="3296"/>
                    </a:lnTo>
                    <a:lnTo>
                      <a:pt x="7539" y="2901"/>
                    </a:lnTo>
                    <a:lnTo>
                      <a:pt x="7579" y="2526"/>
                    </a:lnTo>
                    <a:lnTo>
                      <a:pt x="7618" y="2132"/>
                    </a:lnTo>
                    <a:lnTo>
                      <a:pt x="7618" y="1737"/>
                    </a:lnTo>
                    <a:lnTo>
                      <a:pt x="7618" y="1342"/>
                    </a:lnTo>
                    <a:lnTo>
                      <a:pt x="7579" y="928"/>
                    </a:lnTo>
                    <a:lnTo>
                      <a:pt x="7539" y="533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29;p37">
                <a:extLst>
                  <a:ext uri="{FF2B5EF4-FFF2-40B4-BE49-F238E27FC236}">
                    <a16:creationId xmlns:a16="http://schemas.microsoft.com/office/drawing/2014/main" id="{9B65B4E1-E9D8-E573-90DC-5B67588C24A8}"/>
                  </a:ext>
                </a:extLst>
              </p:cNvPr>
              <p:cNvSpPr/>
              <p:nvPr/>
            </p:nvSpPr>
            <p:spPr>
              <a:xfrm>
                <a:off x="3261925" y="2024150"/>
                <a:ext cx="1909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9789" extrusionOk="0">
                    <a:moveTo>
                      <a:pt x="178" y="1"/>
                    </a:moveTo>
                    <a:lnTo>
                      <a:pt x="99" y="533"/>
                    </a:lnTo>
                    <a:lnTo>
                      <a:pt x="40" y="928"/>
                    </a:lnTo>
                    <a:lnTo>
                      <a:pt x="20" y="1342"/>
                    </a:lnTo>
                    <a:lnTo>
                      <a:pt x="0" y="1737"/>
                    </a:lnTo>
                    <a:lnTo>
                      <a:pt x="20" y="2132"/>
                    </a:lnTo>
                    <a:lnTo>
                      <a:pt x="40" y="2526"/>
                    </a:lnTo>
                    <a:lnTo>
                      <a:pt x="79" y="2901"/>
                    </a:lnTo>
                    <a:lnTo>
                      <a:pt x="158" y="3296"/>
                    </a:lnTo>
                    <a:lnTo>
                      <a:pt x="237" y="3671"/>
                    </a:lnTo>
                    <a:lnTo>
                      <a:pt x="336" y="4066"/>
                    </a:lnTo>
                    <a:lnTo>
                      <a:pt x="474" y="4421"/>
                    </a:lnTo>
                    <a:lnTo>
                      <a:pt x="612" y="4796"/>
                    </a:lnTo>
                    <a:lnTo>
                      <a:pt x="770" y="5151"/>
                    </a:lnTo>
                    <a:lnTo>
                      <a:pt x="947" y="5506"/>
                    </a:lnTo>
                    <a:lnTo>
                      <a:pt x="1145" y="5861"/>
                    </a:lnTo>
                    <a:lnTo>
                      <a:pt x="1342" y="6197"/>
                    </a:lnTo>
                    <a:lnTo>
                      <a:pt x="1579" y="6532"/>
                    </a:lnTo>
                    <a:lnTo>
                      <a:pt x="1835" y="6848"/>
                    </a:lnTo>
                    <a:lnTo>
                      <a:pt x="2092" y="7144"/>
                    </a:lnTo>
                    <a:lnTo>
                      <a:pt x="2368" y="7440"/>
                    </a:lnTo>
                    <a:lnTo>
                      <a:pt x="2644" y="7716"/>
                    </a:lnTo>
                    <a:lnTo>
                      <a:pt x="2940" y="7973"/>
                    </a:lnTo>
                    <a:lnTo>
                      <a:pt x="3256" y="8229"/>
                    </a:lnTo>
                    <a:lnTo>
                      <a:pt x="3572" y="8446"/>
                    </a:lnTo>
                    <a:lnTo>
                      <a:pt x="3907" y="8664"/>
                    </a:lnTo>
                    <a:lnTo>
                      <a:pt x="4263" y="8861"/>
                    </a:lnTo>
                    <a:lnTo>
                      <a:pt x="4618" y="9058"/>
                    </a:lnTo>
                    <a:lnTo>
                      <a:pt x="4973" y="9216"/>
                    </a:lnTo>
                    <a:lnTo>
                      <a:pt x="5348" y="9354"/>
                    </a:lnTo>
                    <a:lnTo>
                      <a:pt x="5723" y="9492"/>
                    </a:lnTo>
                    <a:lnTo>
                      <a:pt x="6098" y="9611"/>
                    </a:lnTo>
                    <a:lnTo>
                      <a:pt x="6492" y="9709"/>
                    </a:lnTo>
                    <a:lnTo>
                      <a:pt x="6907" y="9788"/>
                    </a:lnTo>
                    <a:lnTo>
                      <a:pt x="7538" y="9315"/>
                    </a:lnTo>
                    <a:lnTo>
                      <a:pt x="7597" y="8920"/>
                    </a:lnTo>
                    <a:lnTo>
                      <a:pt x="7617" y="8525"/>
                    </a:lnTo>
                    <a:lnTo>
                      <a:pt x="7637" y="8131"/>
                    </a:lnTo>
                    <a:lnTo>
                      <a:pt x="7617" y="7736"/>
                    </a:lnTo>
                    <a:lnTo>
                      <a:pt x="7597" y="7341"/>
                    </a:lnTo>
                    <a:lnTo>
                      <a:pt x="7558" y="6947"/>
                    </a:lnTo>
                    <a:lnTo>
                      <a:pt x="7479" y="6572"/>
                    </a:lnTo>
                    <a:lnTo>
                      <a:pt x="7400" y="6177"/>
                    </a:lnTo>
                    <a:lnTo>
                      <a:pt x="7301" y="5802"/>
                    </a:lnTo>
                    <a:lnTo>
                      <a:pt x="7163" y="5427"/>
                    </a:lnTo>
                    <a:lnTo>
                      <a:pt x="7025" y="5052"/>
                    </a:lnTo>
                    <a:lnTo>
                      <a:pt x="6867" y="4697"/>
                    </a:lnTo>
                    <a:lnTo>
                      <a:pt x="6690" y="4342"/>
                    </a:lnTo>
                    <a:lnTo>
                      <a:pt x="6492" y="4006"/>
                    </a:lnTo>
                    <a:lnTo>
                      <a:pt x="6295" y="3671"/>
                    </a:lnTo>
                    <a:lnTo>
                      <a:pt x="6058" y="3335"/>
                    </a:lnTo>
                    <a:lnTo>
                      <a:pt x="5821" y="3020"/>
                    </a:lnTo>
                    <a:lnTo>
                      <a:pt x="5545" y="2704"/>
                    </a:lnTo>
                    <a:lnTo>
                      <a:pt x="5289" y="2428"/>
                    </a:lnTo>
                    <a:lnTo>
                      <a:pt x="4993" y="2151"/>
                    </a:lnTo>
                    <a:lnTo>
                      <a:pt x="4697" y="1895"/>
                    </a:lnTo>
                    <a:lnTo>
                      <a:pt x="4401" y="1638"/>
                    </a:lnTo>
                    <a:lnTo>
                      <a:pt x="4065" y="1421"/>
                    </a:lnTo>
                    <a:lnTo>
                      <a:pt x="3749" y="1204"/>
                    </a:lnTo>
                    <a:lnTo>
                      <a:pt x="3414" y="1007"/>
                    </a:lnTo>
                    <a:lnTo>
                      <a:pt x="3059" y="829"/>
                    </a:lnTo>
                    <a:lnTo>
                      <a:pt x="2704" y="652"/>
                    </a:lnTo>
                    <a:lnTo>
                      <a:pt x="2329" y="514"/>
                    </a:lnTo>
                    <a:lnTo>
                      <a:pt x="1954" y="375"/>
                    </a:lnTo>
                    <a:lnTo>
                      <a:pt x="1579" y="257"/>
                    </a:lnTo>
                    <a:lnTo>
                      <a:pt x="1184" y="158"/>
                    </a:lnTo>
                    <a:lnTo>
                      <a:pt x="789" y="79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E0D04D-D0A8-BBF1-2A15-B63EC7EC701D}"/>
              </a:ext>
            </a:extLst>
          </p:cNvPr>
          <p:cNvGrpSpPr/>
          <p:nvPr/>
        </p:nvGrpSpPr>
        <p:grpSpPr>
          <a:xfrm>
            <a:off x="3469715" y="2189029"/>
            <a:ext cx="699123" cy="706120"/>
            <a:chOff x="1882274" y="1638975"/>
            <a:chExt cx="1086401" cy="1097274"/>
          </a:xfrm>
        </p:grpSpPr>
        <p:sp>
          <p:nvSpPr>
            <p:cNvPr id="63" name="Google Shape;1314;p37">
              <a:extLst>
                <a:ext uri="{FF2B5EF4-FFF2-40B4-BE49-F238E27FC236}">
                  <a16:creationId xmlns:a16="http://schemas.microsoft.com/office/drawing/2014/main" id="{3BB5502B-1A76-34D8-2ECF-A65B71CFB8F2}"/>
                </a:ext>
              </a:extLst>
            </p:cNvPr>
            <p:cNvSpPr/>
            <p:nvPr/>
          </p:nvSpPr>
          <p:spPr>
            <a:xfrm>
              <a:off x="1882274" y="1638975"/>
              <a:ext cx="1086401" cy="1097274"/>
            </a:xfrm>
            <a:custGeom>
              <a:avLst/>
              <a:gdLst/>
              <a:ahLst/>
              <a:cxnLst/>
              <a:rect l="l" t="t" r="r" b="b"/>
              <a:pathLst>
                <a:path w="78271" h="78898" extrusionOk="0">
                  <a:moveTo>
                    <a:pt x="40829" y="1"/>
                  </a:moveTo>
                  <a:lnTo>
                    <a:pt x="39634" y="20"/>
                  </a:lnTo>
                  <a:lnTo>
                    <a:pt x="38440" y="79"/>
                  </a:lnTo>
                  <a:lnTo>
                    <a:pt x="37265" y="197"/>
                  </a:lnTo>
                  <a:lnTo>
                    <a:pt x="36110" y="353"/>
                  </a:lnTo>
                  <a:lnTo>
                    <a:pt x="34954" y="530"/>
                  </a:lnTo>
                  <a:lnTo>
                    <a:pt x="33799" y="765"/>
                  </a:lnTo>
                  <a:lnTo>
                    <a:pt x="32683" y="1039"/>
                  </a:lnTo>
                  <a:lnTo>
                    <a:pt x="31567" y="1352"/>
                  </a:lnTo>
                  <a:lnTo>
                    <a:pt x="30450" y="1685"/>
                  </a:lnTo>
                  <a:lnTo>
                    <a:pt x="29354" y="2077"/>
                  </a:lnTo>
                  <a:lnTo>
                    <a:pt x="28277" y="2488"/>
                  </a:lnTo>
                  <a:lnTo>
                    <a:pt x="27219" y="2958"/>
                  </a:lnTo>
                  <a:lnTo>
                    <a:pt x="26181" y="3447"/>
                  </a:lnTo>
                  <a:lnTo>
                    <a:pt x="25144" y="3956"/>
                  </a:lnTo>
                  <a:lnTo>
                    <a:pt x="24125" y="4524"/>
                  </a:lnTo>
                  <a:lnTo>
                    <a:pt x="23146" y="5112"/>
                  </a:lnTo>
                  <a:lnTo>
                    <a:pt x="22167" y="5719"/>
                  </a:lnTo>
                  <a:lnTo>
                    <a:pt x="21208" y="6365"/>
                  </a:lnTo>
                  <a:lnTo>
                    <a:pt x="20268" y="7050"/>
                  </a:lnTo>
                  <a:lnTo>
                    <a:pt x="19347" y="7755"/>
                  </a:lnTo>
                  <a:lnTo>
                    <a:pt x="18466" y="8500"/>
                  </a:lnTo>
                  <a:lnTo>
                    <a:pt x="17585" y="9263"/>
                  </a:lnTo>
                  <a:lnTo>
                    <a:pt x="16743" y="10047"/>
                  </a:lnTo>
                  <a:lnTo>
                    <a:pt x="15920" y="10869"/>
                  </a:lnTo>
                  <a:lnTo>
                    <a:pt x="15117" y="11711"/>
                  </a:lnTo>
                  <a:lnTo>
                    <a:pt x="14334" y="12573"/>
                  </a:lnTo>
                  <a:lnTo>
                    <a:pt x="13590" y="13473"/>
                  </a:lnTo>
                  <a:lnTo>
                    <a:pt x="12866" y="14374"/>
                  </a:lnTo>
                  <a:lnTo>
                    <a:pt x="12161" y="15314"/>
                  </a:lnTo>
                  <a:lnTo>
                    <a:pt x="11495" y="16274"/>
                  </a:lnTo>
                  <a:lnTo>
                    <a:pt x="10849" y="17233"/>
                  </a:lnTo>
                  <a:lnTo>
                    <a:pt x="10242" y="18232"/>
                  </a:lnTo>
                  <a:lnTo>
                    <a:pt x="9791" y="18702"/>
                  </a:lnTo>
                  <a:lnTo>
                    <a:pt x="9321" y="19172"/>
                  </a:lnTo>
                  <a:lnTo>
                    <a:pt x="8890" y="19661"/>
                  </a:lnTo>
                  <a:lnTo>
                    <a:pt x="8440" y="20171"/>
                  </a:lnTo>
                  <a:lnTo>
                    <a:pt x="8029" y="20660"/>
                  </a:lnTo>
                  <a:lnTo>
                    <a:pt x="7598" y="21189"/>
                  </a:lnTo>
                  <a:lnTo>
                    <a:pt x="7187" y="21718"/>
                  </a:lnTo>
                  <a:lnTo>
                    <a:pt x="6795" y="22246"/>
                  </a:lnTo>
                  <a:lnTo>
                    <a:pt x="6403" y="22795"/>
                  </a:lnTo>
                  <a:lnTo>
                    <a:pt x="6012" y="23363"/>
                  </a:lnTo>
                  <a:lnTo>
                    <a:pt x="5640" y="23930"/>
                  </a:lnTo>
                  <a:lnTo>
                    <a:pt x="5287" y="24498"/>
                  </a:lnTo>
                  <a:lnTo>
                    <a:pt x="4935" y="25105"/>
                  </a:lnTo>
                  <a:lnTo>
                    <a:pt x="4602" y="25712"/>
                  </a:lnTo>
                  <a:lnTo>
                    <a:pt x="4269" y="26319"/>
                  </a:lnTo>
                  <a:lnTo>
                    <a:pt x="3956" y="26946"/>
                  </a:lnTo>
                  <a:lnTo>
                    <a:pt x="3407" y="28082"/>
                  </a:lnTo>
                  <a:lnTo>
                    <a:pt x="2918" y="29237"/>
                  </a:lnTo>
                  <a:lnTo>
                    <a:pt x="2448" y="30412"/>
                  </a:lnTo>
                  <a:lnTo>
                    <a:pt x="2017" y="31587"/>
                  </a:lnTo>
                  <a:lnTo>
                    <a:pt x="1645" y="32762"/>
                  </a:lnTo>
                  <a:lnTo>
                    <a:pt x="1292" y="33957"/>
                  </a:lnTo>
                  <a:lnTo>
                    <a:pt x="999" y="35151"/>
                  </a:lnTo>
                  <a:lnTo>
                    <a:pt x="725" y="36346"/>
                  </a:lnTo>
                  <a:lnTo>
                    <a:pt x="509" y="37540"/>
                  </a:lnTo>
                  <a:lnTo>
                    <a:pt x="333" y="38754"/>
                  </a:lnTo>
                  <a:lnTo>
                    <a:pt x="176" y="39968"/>
                  </a:lnTo>
                  <a:lnTo>
                    <a:pt x="78" y="41182"/>
                  </a:lnTo>
                  <a:lnTo>
                    <a:pt x="20" y="42377"/>
                  </a:lnTo>
                  <a:lnTo>
                    <a:pt x="0" y="43591"/>
                  </a:lnTo>
                  <a:lnTo>
                    <a:pt x="20" y="44805"/>
                  </a:lnTo>
                  <a:lnTo>
                    <a:pt x="98" y="46019"/>
                  </a:lnTo>
                  <a:lnTo>
                    <a:pt x="196" y="47214"/>
                  </a:lnTo>
                  <a:lnTo>
                    <a:pt x="352" y="48408"/>
                  </a:lnTo>
                  <a:lnTo>
                    <a:pt x="529" y="49603"/>
                  </a:lnTo>
                  <a:lnTo>
                    <a:pt x="764" y="50778"/>
                  </a:lnTo>
                  <a:lnTo>
                    <a:pt x="1038" y="51972"/>
                  </a:lnTo>
                  <a:lnTo>
                    <a:pt x="1371" y="53128"/>
                  </a:lnTo>
                  <a:lnTo>
                    <a:pt x="1723" y="54283"/>
                  </a:lnTo>
                  <a:lnTo>
                    <a:pt x="2134" y="55438"/>
                  </a:lnTo>
                  <a:lnTo>
                    <a:pt x="2585" y="56574"/>
                  </a:lnTo>
                  <a:lnTo>
                    <a:pt x="3074" y="57690"/>
                  </a:lnTo>
                  <a:lnTo>
                    <a:pt x="3623" y="58806"/>
                  </a:lnTo>
                  <a:lnTo>
                    <a:pt x="4191" y="59903"/>
                  </a:lnTo>
                  <a:lnTo>
                    <a:pt x="4817" y="60980"/>
                  </a:lnTo>
                  <a:lnTo>
                    <a:pt x="5150" y="61509"/>
                  </a:lnTo>
                  <a:lnTo>
                    <a:pt x="5503" y="62038"/>
                  </a:lnTo>
                  <a:lnTo>
                    <a:pt x="5855" y="62566"/>
                  </a:lnTo>
                  <a:lnTo>
                    <a:pt x="6208" y="63075"/>
                  </a:lnTo>
                  <a:lnTo>
                    <a:pt x="6580" y="63604"/>
                  </a:lnTo>
                  <a:lnTo>
                    <a:pt x="6971" y="64113"/>
                  </a:lnTo>
                  <a:lnTo>
                    <a:pt x="7696" y="65014"/>
                  </a:lnTo>
                  <a:lnTo>
                    <a:pt x="8460" y="65895"/>
                  </a:lnTo>
                  <a:lnTo>
                    <a:pt x="9223" y="66757"/>
                  </a:lnTo>
                  <a:lnTo>
                    <a:pt x="10007" y="67579"/>
                  </a:lnTo>
                  <a:lnTo>
                    <a:pt x="10829" y="68382"/>
                  </a:lnTo>
                  <a:lnTo>
                    <a:pt x="11651" y="69146"/>
                  </a:lnTo>
                  <a:lnTo>
                    <a:pt x="12513" y="69890"/>
                  </a:lnTo>
                  <a:lnTo>
                    <a:pt x="13375" y="70595"/>
                  </a:lnTo>
                  <a:lnTo>
                    <a:pt x="14256" y="71280"/>
                  </a:lnTo>
                  <a:lnTo>
                    <a:pt x="15176" y="71927"/>
                  </a:lnTo>
                  <a:lnTo>
                    <a:pt x="16077" y="72553"/>
                  </a:lnTo>
                  <a:lnTo>
                    <a:pt x="17017" y="73141"/>
                  </a:lnTo>
                  <a:lnTo>
                    <a:pt x="17957" y="73709"/>
                  </a:lnTo>
                  <a:lnTo>
                    <a:pt x="18936" y="74237"/>
                  </a:lnTo>
                  <a:lnTo>
                    <a:pt x="19896" y="74746"/>
                  </a:lnTo>
                  <a:lnTo>
                    <a:pt x="20894" y="75216"/>
                  </a:lnTo>
                  <a:lnTo>
                    <a:pt x="21893" y="75667"/>
                  </a:lnTo>
                  <a:lnTo>
                    <a:pt x="22892" y="76078"/>
                  </a:lnTo>
                  <a:lnTo>
                    <a:pt x="23910" y="76470"/>
                  </a:lnTo>
                  <a:lnTo>
                    <a:pt x="24948" y="76842"/>
                  </a:lnTo>
                  <a:lnTo>
                    <a:pt x="25986" y="77175"/>
                  </a:lnTo>
                  <a:lnTo>
                    <a:pt x="27023" y="77468"/>
                  </a:lnTo>
                  <a:lnTo>
                    <a:pt x="28081" y="77743"/>
                  </a:lnTo>
                  <a:lnTo>
                    <a:pt x="29138" y="77978"/>
                  </a:lnTo>
                  <a:lnTo>
                    <a:pt x="30215" y="78193"/>
                  </a:lnTo>
                  <a:lnTo>
                    <a:pt x="31273" y="78389"/>
                  </a:lnTo>
                  <a:lnTo>
                    <a:pt x="32350" y="78545"/>
                  </a:lnTo>
                  <a:lnTo>
                    <a:pt x="33427" y="78682"/>
                  </a:lnTo>
                  <a:lnTo>
                    <a:pt x="34523" y="78780"/>
                  </a:lnTo>
                  <a:lnTo>
                    <a:pt x="35601" y="78859"/>
                  </a:lnTo>
                  <a:lnTo>
                    <a:pt x="36697" y="78898"/>
                  </a:lnTo>
                  <a:lnTo>
                    <a:pt x="38812" y="78898"/>
                  </a:lnTo>
                  <a:lnTo>
                    <a:pt x="39850" y="78859"/>
                  </a:lnTo>
                  <a:lnTo>
                    <a:pt x="40888" y="78780"/>
                  </a:lnTo>
                  <a:lnTo>
                    <a:pt x="41926" y="78702"/>
                  </a:lnTo>
                  <a:lnTo>
                    <a:pt x="42944" y="78585"/>
                  </a:lnTo>
                  <a:lnTo>
                    <a:pt x="43982" y="78448"/>
                  </a:lnTo>
                  <a:lnTo>
                    <a:pt x="45000" y="78271"/>
                  </a:lnTo>
                  <a:lnTo>
                    <a:pt x="46038" y="78075"/>
                  </a:lnTo>
                  <a:lnTo>
                    <a:pt x="47056" y="77860"/>
                  </a:lnTo>
                  <a:lnTo>
                    <a:pt x="48055" y="77605"/>
                  </a:lnTo>
                  <a:lnTo>
                    <a:pt x="49073" y="77331"/>
                  </a:lnTo>
                  <a:lnTo>
                    <a:pt x="50072" y="77038"/>
                  </a:lnTo>
                  <a:lnTo>
                    <a:pt x="51070" y="76724"/>
                  </a:lnTo>
                  <a:lnTo>
                    <a:pt x="52050" y="76372"/>
                  </a:lnTo>
                  <a:lnTo>
                    <a:pt x="53029" y="76000"/>
                  </a:lnTo>
                  <a:lnTo>
                    <a:pt x="54008" y="75588"/>
                  </a:lnTo>
                  <a:lnTo>
                    <a:pt x="54967" y="75158"/>
                  </a:lnTo>
                  <a:lnTo>
                    <a:pt x="55907" y="74707"/>
                  </a:lnTo>
                  <a:lnTo>
                    <a:pt x="56847" y="74237"/>
                  </a:lnTo>
                  <a:lnTo>
                    <a:pt x="57787" y="73728"/>
                  </a:lnTo>
                  <a:lnTo>
                    <a:pt x="58708" y="73199"/>
                  </a:lnTo>
                  <a:lnTo>
                    <a:pt x="59608" y="72651"/>
                  </a:lnTo>
                  <a:lnTo>
                    <a:pt x="60509" y="72064"/>
                  </a:lnTo>
                  <a:lnTo>
                    <a:pt x="61371" y="71457"/>
                  </a:lnTo>
                  <a:lnTo>
                    <a:pt x="62252" y="70830"/>
                  </a:lnTo>
                  <a:lnTo>
                    <a:pt x="63094" y="70164"/>
                  </a:lnTo>
                  <a:lnTo>
                    <a:pt x="63936" y="69479"/>
                  </a:lnTo>
                  <a:lnTo>
                    <a:pt x="64758" y="68774"/>
                  </a:lnTo>
                  <a:lnTo>
                    <a:pt x="65561" y="68030"/>
                  </a:lnTo>
                  <a:lnTo>
                    <a:pt x="66345" y="67286"/>
                  </a:lnTo>
                  <a:lnTo>
                    <a:pt x="67108" y="66502"/>
                  </a:lnTo>
                  <a:lnTo>
                    <a:pt x="67852" y="65680"/>
                  </a:lnTo>
                  <a:lnTo>
                    <a:pt x="68714" y="64681"/>
                  </a:lnTo>
                  <a:lnTo>
                    <a:pt x="69556" y="63682"/>
                  </a:lnTo>
                  <a:lnTo>
                    <a:pt x="70339" y="62664"/>
                  </a:lnTo>
                  <a:lnTo>
                    <a:pt x="71084" y="61626"/>
                  </a:lnTo>
                  <a:lnTo>
                    <a:pt x="71788" y="60569"/>
                  </a:lnTo>
                  <a:lnTo>
                    <a:pt x="72474" y="59492"/>
                  </a:lnTo>
                  <a:lnTo>
                    <a:pt x="73101" y="58415"/>
                  </a:lnTo>
                  <a:lnTo>
                    <a:pt x="73708" y="57318"/>
                  </a:lnTo>
                  <a:lnTo>
                    <a:pt x="74256" y="56222"/>
                  </a:lnTo>
                  <a:lnTo>
                    <a:pt x="74785" y="55105"/>
                  </a:lnTo>
                  <a:lnTo>
                    <a:pt x="75274" y="53989"/>
                  </a:lnTo>
                  <a:lnTo>
                    <a:pt x="75705" y="52853"/>
                  </a:lnTo>
                  <a:lnTo>
                    <a:pt x="76116" y="51718"/>
                  </a:lnTo>
                  <a:lnTo>
                    <a:pt x="76508" y="50562"/>
                  </a:lnTo>
                  <a:lnTo>
                    <a:pt x="76841" y="49407"/>
                  </a:lnTo>
                  <a:lnTo>
                    <a:pt x="77134" y="48252"/>
                  </a:lnTo>
                  <a:lnTo>
                    <a:pt x="77409" y="47096"/>
                  </a:lnTo>
                  <a:lnTo>
                    <a:pt x="77624" y="45921"/>
                  </a:lnTo>
                  <a:lnTo>
                    <a:pt x="77820" y="44766"/>
                  </a:lnTo>
                  <a:lnTo>
                    <a:pt x="77976" y="43591"/>
                  </a:lnTo>
                  <a:lnTo>
                    <a:pt x="78114" y="42416"/>
                  </a:lnTo>
                  <a:lnTo>
                    <a:pt x="78192" y="41241"/>
                  </a:lnTo>
                  <a:lnTo>
                    <a:pt x="78251" y="40066"/>
                  </a:lnTo>
                  <a:lnTo>
                    <a:pt x="78270" y="38891"/>
                  </a:lnTo>
                  <a:lnTo>
                    <a:pt x="78251" y="37716"/>
                  </a:lnTo>
                  <a:lnTo>
                    <a:pt x="78192" y="36561"/>
                  </a:lnTo>
                  <a:lnTo>
                    <a:pt x="78094" y="35386"/>
                  </a:lnTo>
                  <a:lnTo>
                    <a:pt x="77976" y="34231"/>
                  </a:lnTo>
                  <a:lnTo>
                    <a:pt x="77820" y="33075"/>
                  </a:lnTo>
                  <a:lnTo>
                    <a:pt x="77644" y="31920"/>
                  </a:lnTo>
                  <a:lnTo>
                    <a:pt x="77409" y="30784"/>
                  </a:lnTo>
                  <a:lnTo>
                    <a:pt x="77154" y="29648"/>
                  </a:lnTo>
                  <a:lnTo>
                    <a:pt x="76860" y="28513"/>
                  </a:lnTo>
                  <a:lnTo>
                    <a:pt x="76547" y="27396"/>
                  </a:lnTo>
                  <a:lnTo>
                    <a:pt x="76194" y="26280"/>
                  </a:lnTo>
                  <a:lnTo>
                    <a:pt x="75803" y="25184"/>
                  </a:lnTo>
                  <a:lnTo>
                    <a:pt x="75372" y="24107"/>
                  </a:lnTo>
                  <a:lnTo>
                    <a:pt x="74922" y="23030"/>
                  </a:lnTo>
                  <a:lnTo>
                    <a:pt x="74432" y="21972"/>
                  </a:lnTo>
                  <a:lnTo>
                    <a:pt x="73923" y="20915"/>
                  </a:lnTo>
                  <a:lnTo>
                    <a:pt x="73375" y="19896"/>
                  </a:lnTo>
                  <a:lnTo>
                    <a:pt x="72787" y="18878"/>
                  </a:lnTo>
                  <a:lnTo>
                    <a:pt x="72180" y="17879"/>
                  </a:lnTo>
                  <a:lnTo>
                    <a:pt x="71534" y="16900"/>
                  </a:lnTo>
                  <a:lnTo>
                    <a:pt x="70849" y="15921"/>
                  </a:lnTo>
                  <a:lnTo>
                    <a:pt x="70144" y="14981"/>
                  </a:lnTo>
                  <a:lnTo>
                    <a:pt x="69419" y="14061"/>
                  </a:lnTo>
                  <a:lnTo>
                    <a:pt x="68636" y="13141"/>
                  </a:lnTo>
                  <a:lnTo>
                    <a:pt x="67852" y="12259"/>
                  </a:lnTo>
                  <a:lnTo>
                    <a:pt x="67010" y="11398"/>
                  </a:lnTo>
                  <a:lnTo>
                    <a:pt x="66149" y="10556"/>
                  </a:lnTo>
                  <a:lnTo>
                    <a:pt x="65268" y="9733"/>
                  </a:lnTo>
                  <a:lnTo>
                    <a:pt x="64347" y="8950"/>
                  </a:lnTo>
                  <a:lnTo>
                    <a:pt x="63388" y="8186"/>
                  </a:lnTo>
                  <a:lnTo>
                    <a:pt x="62409" y="7442"/>
                  </a:lnTo>
                  <a:lnTo>
                    <a:pt x="61410" y="6718"/>
                  </a:lnTo>
                  <a:lnTo>
                    <a:pt x="60372" y="6032"/>
                  </a:lnTo>
                  <a:lnTo>
                    <a:pt x="59315" y="5366"/>
                  </a:lnTo>
                  <a:lnTo>
                    <a:pt x="58218" y="4740"/>
                  </a:lnTo>
                  <a:lnTo>
                    <a:pt x="57082" y="4152"/>
                  </a:lnTo>
                  <a:lnTo>
                    <a:pt x="55946" y="3584"/>
                  </a:lnTo>
                  <a:lnTo>
                    <a:pt x="54752" y="3036"/>
                  </a:lnTo>
                  <a:lnTo>
                    <a:pt x="53557" y="2527"/>
                  </a:lnTo>
                  <a:lnTo>
                    <a:pt x="52304" y="2057"/>
                  </a:lnTo>
                  <a:lnTo>
                    <a:pt x="51580" y="1802"/>
                  </a:lnTo>
                  <a:lnTo>
                    <a:pt x="50855" y="1567"/>
                  </a:lnTo>
                  <a:lnTo>
                    <a:pt x="50131" y="1352"/>
                  </a:lnTo>
                  <a:lnTo>
                    <a:pt x="49406" y="1137"/>
                  </a:lnTo>
                  <a:lnTo>
                    <a:pt x="48681" y="960"/>
                  </a:lnTo>
                  <a:lnTo>
                    <a:pt x="47957" y="784"/>
                  </a:lnTo>
                  <a:lnTo>
                    <a:pt x="47232" y="647"/>
                  </a:lnTo>
                  <a:lnTo>
                    <a:pt x="46527" y="510"/>
                  </a:lnTo>
                  <a:lnTo>
                    <a:pt x="45803" y="393"/>
                  </a:lnTo>
                  <a:lnTo>
                    <a:pt x="45078" y="275"/>
                  </a:lnTo>
                  <a:lnTo>
                    <a:pt x="44373" y="197"/>
                  </a:lnTo>
                  <a:lnTo>
                    <a:pt x="43649" y="118"/>
                  </a:lnTo>
                  <a:lnTo>
                    <a:pt x="42944" y="79"/>
                  </a:lnTo>
                  <a:lnTo>
                    <a:pt x="42239" y="40"/>
                  </a:lnTo>
                  <a:lnTo>
                    <a:pt x="415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1320;p37">
              <a:extLst>
                <a:ext uri="{FF2B5EF4-FFF2-40B4-BE49-F238E27FC236}">
                  <a16:creationId xmlns:a16="http://schemas.microsoft.com/office/drawing/2014/main" id="{3C9FFD96-3F63-8D12-81A0-DFD1C01FDBDB}"/>
                </a:ext>
              </a:extLst>
            </p:cNvPr>
            <p:cNvGrpSpPr/>
            <p:nvPr/>
          </p:nvGrpSpPr>
          <p:grpSpPr>
            <a:xfrm>
              <a:off x="2157518" y="1879494"/>
              <a:ext cx="535915" cy="616236"/>
              <a:chOff x="3133150" y="1774525"/>
              <a:chExt cx="844625" cy="968925"/>
            </a:xfrm>
          </p:grpSpPr>
          <p:sp>
            <p:nvSpPr>
              <p:cNvPr id="65" name="Google Shape;1321;p37">
                <a:extLst>
                  <a:ext uri="{FF2B5EF4-FFF2-40B4-BE49-F238E27FC236}">
                    <a16:creationId xmlns:a16="http://schemas.microsoft.com/office/drawing/2014/main" id="{43D2DA48-C42F-8F60-C245-F22244BB86BB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extrusionOk="0">
                    <a:moveTo>
                      <a:pt x="16024" y="0"/>
                    </a:move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  <a:lnTo>
                      <a:pt x="18728" y="38757"/>
                    </a:ln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close/>
                  </a:path>
                </a:pathLst>
              </a:custGeom>
              <a:solidFill>
                <a:srgbClr val="F9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22;p37">
                <a:extLst>
                  <a:ext uri="{FF2B5EF4-FFF2-40B4-BE49-F238E27FC236}">
                    <a16:creationId xmlns:a16="http://schemas.microsoft.com/office/drawing/2014/main" id="{38450FD9-1F97-2CD4-8FED-1A49722E5695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23;p37">
                <a:extLst>
                  <a:ext uri="{FF2B5EF4-FFF2-40B4-BE49-F238E27FC236}">
                    <a16:creationId xmlns:a16="http://schemas.microsoft.com/office/drawing/2014/main" id="{73413A17-BD00-F74B-A1A1-FFC572CB2A93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fill="none" extrusionOk="0">
                    <a:moveTo>
                      <a:pt x="18728" y="38757"/>
                    </a:move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660" y="24983"/>
                    </a:lnTo>
                    <a:lnTo>
                      <a:pt x="32660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lnTo>
                      <a:pt x="16024" y="0"/>
                    </a:ln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24;p37">
                <a:extLst>
                  <a:ext uri="{FF2B5EF4-FFF2-40B4-BE49-F238E27FC236}">
                    <a16:creationId xmlns:a16="http://schemas.microsoft.com/office/drawing/2014/main" id="{84D6C56E-C5E3-6B5C-7087-CAAF19A24197}"/>
                  </a:ext>
                </a:extLst>
              </p:cNvPr>
              <p:cNvSpPr/>
              <p:nvPr/>
            </p:nvSpPr>
            <p:spPr>
              <a:xfrm>
                <a:off x="3716275" y="2138100"/>
                <a:ext cx="1342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350" extrusionOk="0">
                    <a:moveTo>
                      <a:pt x="2684" y="1"/>
                    </a:moveTo>
                    <a:lnTo>
                      <a:pt x="2349" y="21"/>
                    </a:lnTo>
                    <a:lnTo>
                      <a:pt x="2013" y="60"/>
                    </a:lnTo>
                    <a:lnTo>
                      <a:pt x="1698" y="139"/>
                    </a:lnTo>
                    <a:lnTo>
                      <a:pt x="1382" y="258"/>
                    </a:lnTo>
                    <a:lnTo>
                      <a:pt x="1066" y="396"/>
                    </a:lnTo>
                    <a:lnTo>
                      <a:pt x="770" y="573"/>
                    </a:lnTo>
                    <a:lnTo>
                      <a:pt x="494" y="771"/>
                    </a:lnTo>
                    <a:lnTo>
                      <a:pt x="237" y="1007"/>
                    </a:lnTo>
                    <a:lnTo>
                      <a:pt x="119" y="1126"/>
                    </a:lnTo>
                    <a:lnTo>
                      <a:pt x="60" y="1264"/>
                    </a:lnTo>
                    <a:lnTo>
                      <a:pt x="20" y="1422"/>
                    </a:lnTo>
                    <a:lnTo>
                      <a:pt x="1" y="1560"/>
                    </a:lnTo>
                    <a:lnTo>
                      <a:pt x="20" y="1718"/>
                    </a:lnTo>
                    <a:lnTo>
                      <a:pt x="60" y="1856"/>
                    </a:lnTo>
                    <a:lnTo>
                      <a:pt x="119" y="1994"/>
                    </a:lnTo>
                    <a:lnTo>
                      <a:pt x="218" y="2132"/>
                    </a:lnTo>
                    <a:lnTo>
                      <a:pt x="356" y="2231"/>
                    </a:lnTo>
                    <a:lnTo>
                      <a:pt x="494" y="2290"/>
                    </a:lnTo>
                    <a:lnTo>
                      <a:pt x="632" y="2349"/>
                    </a:lnTo>
                    <a:lnTo>
                      <a:pt x="928" y="2349"/>
                    </a:lnTo>
                    <a:lnTo>
                      <a:pt x="1086" y="2290"/>
                    </a:lnTo>
                    <a:lnTo>
                      <a:pt x="1224" y="2231"/>
                    </a:lnTo>
                    <a:lnTo>
                      <a:pt x="1343" y="2132"/>
                    </a:lnTo>
                    <a:lnTo>
                      <a:pt x="1481" y="1994"/>
                    </a:lnTo>
                    <a:lnTo>
                      <a:pt x="1639" y="1876"/>
                    </a:lnTo>
                    <a:lnTo>
                      <a:pt x="1796" y="1797"/>
                    </a:lnTo>
                    <a:lnTo>
                      <a:pt x="1974" y="1718"/>
                    </a:lnTo>
                    <a:lnTo>
                      <a:pt x="2132" y="1659"/>
                    </a:lnTo>
                    <a:lnTo>
                      <a:pt x="2309" y="1599"/>
                    </a:lnTo>
                    <a:lnTo>
                      <a:pt x="2507" y="1580"/>
                    </a:lnTo>
                    <a:lnTo>
                      <a:pt x="2862" y="1580"/>
                    </a:lnTo>
                    <a:lnTo>
                      <a:pt x="3040" y="1599"/>
                    </a:lnTo>
                    <a:lnTo>
                      <a:pt x="3217" y="1659"/>
                    </a:lnTo>
                    <a:lnTo>
                      <a:pt x="3395" y="1718"/>
                    </a:lnTo>
                    <a:lnTo>
                      <a:pt x="3553" y="1797"/>
                    </a:lnTo>
                    <a:lnTo>
                      <a:pt x="3711" y="1876"/>
                    </a:lnTo>
                    <a:lnTo>
                      <a:pt x="3868" y="1994"/>
                    </a:lnTo>
                    <a:lnTo>
                      <a:pt x="4007" y="2132"/>
                    </a:lnTo>
                    <a:lnTo>
                      <a:pt x="4145" y="2231"/>
                    </a:lnTo>
                    <a:lnTo>
                      <a:pt x="4283" y="2290"/>
                    </a:lnTo>
                    <a:lnTo>
                      <a:pt x="4421" y="2349"/>
                    </a:lnTo>
                    <a:lnTo>
                      <a:pt x="4717" y="2349"/>
                    </a:lnTo>
                    <a:lnTo>
                      <a:pt x="4875" y="2290"/>
                    </a:lnTo>
                    <a:lnTo>
                      <a:pt x="5013" y="2231"/>
                    </a:lnTo>
                    <a:lnTo>
                      <a:pt x="5131" y="2132"/>
                    </a:lnTo>
                    <a:lnTo>
                      <a:pt x="5230" y="1994"/>
                    </a:lnTo>
                    <a:lnTo>
                      <a:pt x="5309" y="1856"/>
                    </a:lnTo>
                    <a:lnTo>
                      <a:pt x="5348" y="1718"/>
                    </a:lnTo>
                    <a:lnTo>
                      <a:pt x="5368" y="1560"/>
                    </a:lnTo>
                    <a:lnTo>
                      <a:pt x="5348" y="1422"/>
                    </a:lnTo>
                    <a:lnTo>
                      <a:pt x="5309" y="1264"/>
                    </a:lnTo>
                    <a:lnTo>
                      <a:pt x="5230" y="1126"/>
                    </a:lnTo>
                    <a:lnTo>
                      <a:pt x="5131" y="1007"/>
                    </a:lnTo>
                    <a:lnTo>
                      <a:pt x="4875" y="771"/>
                    </a:lnTo>
                    <a:lnTo>
                      <a:pt x="4579" y="573"/>
                    </a:lnTo>
                    <a:lnTo>
                      <a:pt x="4283" y="396"/>
                    </a:lnTo>
                    <a:lnTo>
                      <a:pt x="3987" y="258"/>
                    </a:lnTo>
                    <a:lnTo>
                      <a:pt x="3671" y="139"/>
                    </a:lnTo>
                    <a:lnTo>
                      <a:pt x="3336" y="60"/>
                    </a:lnTo>
                    <a:lnTo>
                      <a:pt x="3020" y="21"/>
                    </a:lnTo>
                    <a:lnTo>
                      <a:pt x="2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25;p37">
                <a:extLst>
                  <a:ext uri="{FF2B5EF4-FFF2-40B4-BE49-F238E27FC236}">
                    <a16:creationId xmlns:a16="http://schemas.microsoft.com/office/drawing/2014/main" id="{AAC9423F-019E-8A8D-A334-08D3F08F3C3E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extrusionOk="0">
                    <a:moveTo>
                      <a:pt x="2566" y="1"/>
                    </a:move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26;p37">
                <a:extLst>
                  <a:ext uri="{FF2B5EF4-FFF2-40B4-BE49-F238E27FC236}">
                    <a16:creationId xmlns:a16="http://schemas.microsoft.com/office/drawing/2014/main" id="{57D87E02-67DB-0C38-9C43-5DCAE62AFBC8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fill="none" extrusionOk="0">
                    <a:moveTo>
                      <a:pt x="2566" y="1"/>
                    </a:moveTo>
                    <a:lnTo>
                      <a:pt x="2566" y="1"/>
                    </a:ln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27;p37">
                <a:extLst>
                  <a:ext uri="{FF2B5EF4-FFF2-40B4-BE49-F238E27FC236}">
                    <a16:creationId xmlns:a16="http://schemas.microsoft.com/office/drawing/2014/main" id="{4263C0F9-51EC-3C38-C697-184D8AA6FE72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rgbClr val="261E35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28;p37">
                <a:extLst>
                  <a:ext uri="{FF2B5EF4-FFF2-40B4-BE49-F238E27FC236}">
                    <a16:creationId xmlns:a16="http://schemas.microsoft.com/office/drawing/2014/main" id="{81D0729A-1EC9-FB96-F535-9590DE294711}"/>
                  </a:ext>
                </a:extLst>
              </p:cNvPr>
              <p:cNvSpPr/>
              <p:nvPr/>
            </p:nvSpPr>
            <p:spPr>
              <a:xfrm>
                <a:off x="3452825" y="2024150"/>
                <a:ext cx="19047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789" extrusionOk="0">
                    <a:moveTo>
                      <a:pt x="7460" y="1"/>
                    </a:moveTo>
                    <a:lnTo>
                      <a:pt x="6848" y="79"/>
                    </a:lnTo>
                    <a:lnTo>
                      <a:pt x="6454" y="158"/>
                    </a:lnTo>
                    <a:lnTo>
                      <a:pt x="6059" y="257"/>
                    </a:lnTo>
                    <a:lnTo>
                      <a:pt x="5684" y="375"/>
                    </a:lnTo>
                    <a:lnTo>
                      <a:pt x="5309" y="514"/>
                    </a:lnTo>
                    <a:lnTo>
                      <a:pt x="4934" y="652"/>
                    </a:lnTo>
                    <a:lnTo>
                      <a:pt x="4579" y="829"/>
                    </a:lnTo>
                    <a:lnTo>
                      <a:pt x="4224" y="1007"/>
                    </a:lnTo>
                    <a:lnTo>
                      <a:pt x="3888" y="1204"/>
                    </a:lnTo>
                    <a:lnTo>
                      <a:pt x="3553" y="1421"/>
                    </a:lnTo>
                    <a:lnTo>
                      <a:pt x="3237" y="1638"/>
                    </a:lnTo>
                    <a:lnTo>
                      <a:pt x="2922" y="1895"/>
                    </a:lnTo>
                    <a:lnTo>
                      <a:pt x="2626" y="2151"/>
                    </a:lnTo>
                    <a:lnTo>
                      <a:pt x="2349" y="2428"/>
                    </a:lnTo>
                    <a:lnTo>
                      <a:pt x="2073" y="2704"/>
                    </a:lnTo>
                    <a:lnTo>
                      <a:pt x="1816" y="3020"/>
                    </a:lnTo>
                    <a:lnTo>
                      <a:pt x="1580" y="3335"/>
                    </a:lnTo>
                    <a:lnTo>
                      <a:pt x="1343" y="3671"/>
                    </a:lnTo>
                    <a:lnTo>
                      <a:pt x="1126" y="4006"/>
                    </a:lnTo>
                    <a:lnTo>
                      <a:pt x="928" y="4342"/>
                    </a:lnTo>
                    <a:lnTo>
                      <a:pt x="751" y="4697"/>
                    </a:lnTo>
                    <a:lnTo>
                      <a:pt x="593" y="5052"/>
                    </a:lnTo>
                    <a:lnTo>
                      <a:pt x="455" y="5427"/>
                    </a:lnTo>
                    <a:lnTo>
                      <a:pt x="336" y="5802"/>
                    </a:lnTo>
                    <a:lnTo>
                      <a:pt x="238" y="6177"/>
                    </a:lnTo>
                    <a:lnTo>
                      <a:pt x="139" y="6572"/>
                    </a:lnTo>
                    <a:lnTo>
                      <a:pt x="80" y="6947"/>
                    </a:lnTo>
                    <a:lnTo>
                      <a:pt x="40" y="7341"/>
                    </a:lnTo>
                    <a:lnTo>
                      <a:pt x="1" y="7736"/>
                    </a:lnTo>
                    <a:lnTo>
                      <a:pt x="1" y="8131"/>
                    </a:lnTo>
                    <a:lnTo>
                      <a:pt x="1" y="8525"/>
                    </a:lnTo>
                    <a:lnTo>
                      <a:pt x="40" y="8920"/>
                    </a:lnTo>
                    <a:lnTo>
                      <a:pt x="80" y="9315"/>
                    </a:lnTo>
                    <a:lnTo>
                      <a:pt x="731" y="9788"/>
                    </a:lnTo>
                    <a:lnTo>
                      <a:pt x="1126" y="9709"/>
                    </a:lnTo>
                    <a:lnTo>
                      <a:pt x="1520" y="9611"/>
                    </a:lnTo>
                    <a:lnTo>
                      <a:pt x="1915" y="9492"/>
                    </a:lnTo>
                    <a:lnTo>
                      <a:pt x="2290" y="9354"/>
                    </a:lnTo>
                    <a:lnTo>
                      <a:pt x="2665" y="9216"/>
                    </a:lnTo>
                    <a:lnTo>
                      <a:pt x="3020" y="9058"/>
                    </a:lnTo>
                    <a:lnTo>
                      <a:pt x="3375" y="8861"/>
                    </a:lnTo>
                    <a:lnTo>
                      <a:pt x="3711" y="8664"/>
                    </a:lnTo>
                    <a:lnTo>
                      <a:pt x="4046" y="8446"/>
                    </a:lnTo>
                    <a:lnTo>
                      <a:pt x="4362" y="8229"/>
                    </a:lnTo>
                    <a:lnTo>
                      <a:pt x="4678" y="7973"/>
                    </a:lnTo>
                    <a:lnTo>
                      <a:pt x="4974" y="7716"/>
                    </a:lnTo>
                    <a:lnTo>
                      <a:pt x="5270" y="7440"/>
                    </a:lnTo>
                    <a:lnTo>
                      <a:pt x="5546" y="7144"/>
                    </a:lnTo>
                    <a:lnTo>
                      <a:pt x="5803" y="6848"/>
                    </a:lnTo>
                    <a:lnTo>
                      <a:pt x="6039" y="6532"/>
                    </a:lnTo>
                    <a:lnTo>
                      <a:pt x="6276" y="6197"/>
                    </a:lnTo>
                    <a:lnTo>
                      <a:pt x="6493" y="5861"/>
                    </a:lnTo>
                    <a:lnTo>
                      <a:pt x="6691" y="5506"/>
                    </a:lnTo>
                    <a:lnTo>
                      <a:pt x="6868" y="5151"/>
                    </a:lnTo>
                    <a:lnTo>
                      <a:pt x="7026" y="4796"/>
                    </a:lnTo>
                    <a:lnTo>
                      <a:pt x="7164" y="4421"/>
                    </a:lnTo>
                    <a:lnTo>
                      <a:pt x="7283" y="4066"/>
                    </a:lnTo>
                    <a:lnTo>
                      <a:pt x="7381" y="3671"/>
                    </a:lnTo>
                    <a:lnTo>
                      <a:pt x="7480" y="3296"/>
                    </a:lnTo>
                    <a:lnTo>
                      <a:pt x="7539" y="2901"/>
                    </a:lnTo>
                    <a:lnTo>
                      <a:pt x="7579" y="2526"/>
                    </a:lnTo>
                    <a:lnTo>
                      <a:pt x="7618" y="2132"/>
                    </a:lnTo>
                    <a:lnTo>
                      <a:pt x="7618" y="1737"/>
                    </a:lnTo>
                    <a:lnTo>
                      <a:pt x="7618" y="1342"/>
                    </a:lnTo>
                    <a:lnTo>
                      <a:pt x="7579" y="928"/>
                    </a:lnTo>
                    <a:lnTo>
                      <a:pt x="7539" y="533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29;p37">
                <a:extLst>
                  <a:ext uri="{FF2B5EF4-FFF2-40B4-BE49-F238E27FC236}">
                    <a16:creationId xmlns:a16="http://schemas.microsoft.com/office/drawing/2014/main" id="{74783A0A-16E8-F963-5C1A-3D4572288811}"/>
                  </a:ext>
                </a:extLst>
              </p:cNvPr>
              <p:cNvSpPr/>
              <p:nvPr/>
            </p:nvSpPr>
            <p:spPr>
              <a:xfrm>
                <a:off x="3261925" y="2024150"/>
                <a:ext cx="1909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9789" extrusionOk="0">
                    <a:moveTo>
                      <a:pt x="178" y="1"/>
                    </a:moveTo>
                    <a:lnTo>
                      <a:pt x="99" y="533"/>
                    </a:lnTo>
                    <a:lnTo>
                      <a:pt x="40" y="928"/>
                    </a:lnTo>
                    <a:lnTo>
                      <a:pt x="20" y="1342"/>
                    </a:lnTo>
                    <a:lnTo>
                      <a:pt x="0" y="1737"/>
                    </a:lnTo>
                    <a:lnTo>
                      <a:pt x="20" y="2132"/>
                    </a:lnTo>
                    <a:lnTo>
                      <a:pt x="40" y="2526"/>
                    </a:lnTo>
                    <a:lnTo>
                      <a:pt x="79" y="2901"/>
                    </a:lnTo>
                    <a:lnTo>
                      <a:pt x="158" y="3296"/>
                    </a:lnTo>
                    <a:lnTo>
                      <a:pt x="237" y="3671"/>
                    </a:lnTo>
                    <a:lnTo>
                      <a:pt x="336" y="4066"/>
                    </a:lnTo>
                    <a:lnTo>
                      <a:pt x="474" y="4421"/>
                    </a:lnTo>
                    <a:lnTo>
                      <a:pt x="612" y="4796"/>
                    </a:lnTo>
                    <a:lnTo>
                      <a:pt x="770" y="5151"/>
                    </a:lnTo>
                    <a:lnTo>
                      <a:pt x="947" y="5506"/>
                    </a:lnTo>
                    <a:lnTo>
                      <a:pt x="1145" y="5861"/>
                    </a:lnTo>
                    <a:lnTo>
                      <a:pt x="1342" y="6197"/>
                    </a:lnTo>
                    <a:lnTo>
                      <a:pt x="1579" y="6532"/>
                    </a:lnTo>
                    <a:lnTo>
                      <a:pt x="1835" y="6848"/>
                    </a:lnTo>
                    <a:lnTo>
                      <a:pt x="2092" y="7144"/>
                    </a:lnTo>
                    <a:lnTo>
                      <a:pt x="2368" y="7440"/>
                    </a:lnTo>
                    <a:lnTo>
                      <a:pt x="2644" y="7716"/>
                    </a:lnTo>
                    <a:lnTo>
                      <a:pt x="2940" y="7973"/>
                    </a:lnTo>
                    <a:lnTo>
                      <a:pt x="3256" y="8229"/>
                    </a:lnTo>
                    <a:lnTo>
                      <a:pt x="3572" y="8446"/>
                    </a:lnTo>
                    <a:lnTo>
                      <a:pt x="3907" y="8664"/>
                    </a:lnTo>
                    <a:lnTo>
                      <a:pt x="4263" y="8861"/>
                    </a:lnTo>
                    <a:lnTo>
                      <a:pt x="4618" y="9058"/>
                    </a:lnTo>
                    <a:lnTo>
                      <a:pt x="4973" y="9216"/>
                    </a:lnTo>
                    <a:lnTo>
                      <a:pt x="5348" y="9354"/>
                    </a:lnTo>
                    <a:lnTo>
                      <a:pt x="5723" y="9492"/>
                    </a:lnTo>
                    <a:lnTo>
                      <a:pt x="6098" y="9611"/>
                    </a:lnTo>
                    <a:lnTo>
                      <a:pt x="6492" y="9709"/>
                    </a:lnTo>
                    <a:lnTo>
                      <a:pt x="6907" y="9788"/>
                    </a:lnTo>
                    <a:lnTo>
                      <a:pt x="7538" y="9315"/>
                    </a:lnTo>
                    <a:lnTo>
                      <a:pt x="7597" y="8920"/>
                    </a:lnTo>
                    <a:lnTo>
                      <a:pt x="7617" y="8525"/>
                    </a:lnTo>
                    <a:lnTo>
                      <a:pt x="7637" y="8131"/>
                    </a:lnTo>
                    <a:lnTo>
                      <a:pt x="7617" y="7736"/>
                    </a:lnTo>
                    <a:lnTo>
                      <a:pt x="7597" y="7341"/>
                    </a:lnTo>
                    <a:lnTo>
                      <a:pt x="7558" y="6947"/>
                    </a:lnTo>
                    <a:lnTo>
                      <a:pt x="7479" y="6572"/>
                    </a:lnTo>
                    <a:lnTo>
                      <a:pt x="7400" y="6177"/>
                    </a:lnTo>
                    <a:lnTo>
                      <a:pt x="7301" y="5802"/>
                    </a:lnTo>
                    <a:lnTo>
                      <a:pt x="7163" y="5427"/>
                    </a:lnTo>
                    <a:lnTo>
                      <a:pt x="7025" y="5052"/>
                    </a:lnTo>
                    <a:lnTo>
                      <a:pt x="6867" y="4697"/>
                    </a:lnTo>
                    <a:lnTo>
                      <a:pt x="6690" y="4342"/>
                    </a:lnTo>
                    <a:lnTo>
                      <a:pt x="6492" y="4006"/>
                    </a:lnTo>
                    <a:lnTo>
                      <a:pt x="6295" y="3671"/>
                    </a:lnTo>
                    <a:lnTo>
                      <a:pt x="6058" y="3335"/>
                    </a:lnTo>
                    <a:lnTo>
                      <a:pt x="5821" y="3020"/>
                    </a:lnTo>
                    <a:lnTo>
                      <a:pt x="5545" y="2704"/>
                    </a:lnTo>
                    <a:lnTo>
                      <a:pt x="5289" y="2428"/>
                    </a:lnTo>
                    <a:lnTo>
                      <a:pt x="4993" y="2151"/>
                    </a:lnTo>
                    <a:lnTo>
                      <a:pt x="4697" y="1895"/>
                    </a:lnTo>
                    <a:lnTo>
                      <a:pt x="4401" y="1638"/>
                    </a:lnTo>
                    <a:lnTo>
                      <a:pt x="4065" y="1421"/>
                    </a:lnTo>
                    <a:lnTo>
                      <a:pt x="3749" y="1204"/>
                    </a:lnTo>
                    <a:lnTo>
                      <a:pt x="3414" y="1007"/>
                    </a:lnTo>
                    <a:lnTo>
                      <a:pt x="3059" y="829"/>
                    </a:lnTo>
                    <a:lnTo>
                      <a:pt x="2704" y="652"/>
                    </a:lnTo>
                    <a:lnTo>
                      <a:pt x="2329" y="514"/>
                    </a:lnTo>
                    <a:lnTo>
                      <a:pt x="1954" y="375"/>
                    </a:lnTo>
                    <a:lnTo>
                      <a:pt x="1579" y="257"/>
                    </a:lnTo>
                    <a:lnTo>
                      <a:pt x="1184" y="158"/>
                    </a:lnTo>
                    <a:lnTo>
                      <a:pt x="789" y="79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351AF3-7E38-CDE1-A45B-BE0FA0DA45E9}"/>
              </a:ext>
            </a:extLst>
          </p:cNvPr>
          <p:cNvGrpSpPr/>
          <p:nvPr/>
        </p:nvGrpSpPr>
        <p:grpSpPr>
          <a:xfrm>
            <a:off x="10577879" y="4460624"/>
            <a:ext cx="699123" cy="706120"/>
            <a:chOff x="1882274" y="1638975"/>
            <a:chExt cx="1086401" cy="1097274"/>
          </a:xfrm>
        </p:grpSpPr>
        <p:sp>
          <p:nvSpPr>
            <p:cNvPr id="75" name="Google Shape;1314;p37">
              <a:extLst>
                <a:ext uri="{FF2B5EF4-FFF2-40B4-BE49-F238E27FC236}">
                  <a16:creationId xmlns:a16="http://schemas.microsoft.com/office/drawing/2014/main" id="{31308302-1DD6-EDCC-E7D4-C5DA7B027415}"/>
                </a:ext>
              </a:extLst>
            </p:cNvPr>
            <p:cNvSpPr/>
            <p:nvPr/>
          </p:nvSpPr>
          <p:spPr>
            <a:xfrm>
              <a:off x="1882274" y="1638975"/>
              <a:ext cx="1086401" cy="1097274"/>
            </a:xfrm>
            <a:custGeom>
              <a:avLst/>
              <a:gdLst/>
              <a:ahLst/>
              <a:cxnLst/>
              <a:rect l="l" t="t" r="r" b="b"/>
              <a:pathLst>
                <a:path w="78271" h="78898" extrusionOk="0">
                  <a:moveTo>
                    <a:pt x="40829" y="1"/>
                  </a:moveTo>
                  <a:lnTo>
                    <a:pt x="39634" y="20"/>
                  </a:lnTo>
                  <a:lnTo>
                    <a:pt x="38440" y="79"/>
                  </a:lnTo>
                  <a:lnTo>
                    <a:pt x="37265" y="197"/>
                  </a:lnTo>
                  <a:lnTo>
                    <a:pt x="36110" y="353"/>
                  </a:lnTo>
                  <a:lnTo>
                    <a:pt x="34954" y="530"/>
                  </a:lnTo>
                  <a:lnTo>
                    <a:pt x="33799" y="765"/>
                  </a:lnTo>
                  <a:lnTo>
                    <a:pt x="32683" y="1039"/>
                  </a:lnTo>
                  <a:lnTo>
                    <a:pt x="31567" y="1352"/>
                  </a:lnTo>
                  <a:lnTo>
                    <a:pt x="30450" y="1685"/>
                  </a:lnTo>
                  <a:lnTo>
                    <a:pt x="29354" y="2077"/>
                  </a:lnTo>
                  <a:lnTo>
                    <a:pt x="28277" y="2488"/>
                  </a:lnTo>
                  <a:lnTo>
                    <a:pt x="27219" y="2958"/>
                  </a:lnTo>
                  <a:lnTo>
                    <a:pt x="26181" y="3447"/>
                  </a:lnTo>
                  <a:lnTo>
                    <a:pt x="25144" y="3956"/>
                  </a:lnTo>
                  <a:lnTo>
                    <a:pt x="24125" y="4524"/>
                  </a:lnTo>
                  <a:lnTo>
                    <a:pt x="23146" y="5112"/>
                  </a:lnTo>
                  <a:lnTo>
                    <a:pt x="22167" y="5719"/>
                  </a:lnTo>
                  <a:lnTo>
                    <a:pt x="21208" y="6365"/>
                  </a:lnTo>
                  <a:lnTo>
                    <a:pt x="20268" y="7050"/>
                  </a:lnTo>
                  <a:lnTo>
                    <a:pt x="19347" y="7755"/>
                  </a:lnTo>
                  <a:lnTo>
                    <a:pt x="18466" y="8500"/>
                  </a:lnTo>
                  <a:lnTo>
                    <a:pt x="17585" y="9263"/>
                  </a:lnTo>
                  <a:lnTo>
                    <a:pt x="16743" y="10047"/>
                  </a:lnTo>
                  <a:lnTo>
                    <a:pt x="15920" y="10869"/>
                  </a:lnTo>
                  <a:lnTo>
                    <a:pt x="15117" y="11711"/>
                  </a:lnTo>
                  <a:lnTo>
                    <a:pt x="14334" y="12573"/>
                  </a:lnTo>
                  <a:lnTo>
                    <a:pt x="13590" y="13473"/>
                  </a:lnTo>
                  <a:lnTo>
                    <a:pt x="12866" y="14374"/>
                  </a:lnTo>
                  <a:lnTo>
                    <a:pt x="12161" y="15314"/>
                  </a:lnTo>
                  <a:lnTo>
                    <a:pt x="11495" y="16274"/>
                  </a:lnTo>
                  <a:lnTo>
                    <a:pt x="10849" y="17233"/>
                  </a:lnTo>
                  <a:lnTo>
                    <a:pt x="10242" y="18232"/>
                  </a:lnTo>
                  <a:lnTo>
                    <a:pt x="9791" y="18702"/>
                  </a:lnTo>
                  <a:lnTo>
                    <a:pt x="9321" y="19172"/>
                  </a:lnTo>
                  <a:lnTo>
                    <a:pt x="8890" y="19661"/>
                  </a:lnTo>
                  <a:lnTo>
                    <a:pt x="8440" y="20171"/>
                  </a:lnTo>
                  <a:lnTo>
                    <a:pt x="8029" y="20660"/>
                  </a:lnTo>
                  <a:lnTo>
                    <a:pt x="7598" y="21189"/>
                  </a:lnTo>
                  <a:lnTo>
                    <a:pt x="7187" y="21718"/>
                  </a:lnTo>
                  <a:lnTo>
                    <a:pt x="6795" y="22246"/>
                  </a:lnTo>
                  <a:lnTo>
                    <a:pt x="6403" y="22795"/>
                  </a:lnTo>
                  <a:lnTo>
                    <a:pt x="6012" y="23363"/>
                  </a:lnTo>
                  <a:lnTo>
                    <a:pt x="5640" y="23930"/>
                  </a:lnTo>
                  <a:lnTo>
                    <a:pt x="5287" y="24498"/>
                  </a:lnTo>
                  <a:lnTo>
                    <a:pt x="4935" y="25105"/>
                  </a:lnTo>
                  <a:lnTo>
                    <a:pt x="4602" y="25712"/>
                  </a:lnTo>
                  <a:lnTo>
                    <a:pt x="4269" y="26319"/>
                  </a:lnTo>
                  <a:lnTo>
                    <a:pt x="3956" y="26946"/>
                  </a:lnTo>
                  <a:lnTo>
                    <a:pt x="3407" y="28082"/>
                  </a:lnTo>
                  <a:lnTo>
                    <a:pt x="2918" y="29237"/>
                  </a:lnTo>
                  <a:lnTo>
                    <a:pt x="2448" y="30412"/>
                  </a:lnTo>
                  <a:lnTo>
                    <a:pt x="2017" y="31587"/>
                  </a:lnTo>
                  <a:lnTo>
                    <a:pt x="1645" y="32762"/>
                  </a:lnTo>
                  <a:lnTo>
                    <a:pt x="1292" y="33957"/>
                  </a:lnTo>
                  <a:lnTo>
                    <a:pt x="999" y="35151"/>
                  </a:lnTo>
                  <a:lnTo>
                    <a:pt x="725" y="36346"/>
                  </a:lnTo>
                  <a:lnTo>
                    <a:pt x="509" y="37540"/>
                  </a:lnTo>
                  <a:lnTo>
                    <a:pt x="333" y="38754"/>
                  </a:lnTo>
                  <a:lnTo>
                    <a:pt x="176" y="39968"/>
                  </a:lnTo>
                  <a:lnTo>
                    <a:pt x="78" y="41182"/>
                  </a:lnTo>
                  <a:lnTo>
                    <a:pt x="20" y="42377"/>
                  </a:lnTo>
                  <a:lnTo>
                    <a:pt x="0" y="43591"/>
                  </a:lnTo>
                  <a:lnTo>
                    <a:pt x="20" y="44805"/>
                  </a:lnTo>
                  <a:lnTo>
                    <a:pt x="98" y="46019"/>
                  </a:lnTo>
                  <a:lnTo>
                    <a:pt x="196" y="47214"/>
                  </a:lnTo>
                  <a:lnTo>
                    <a:pt x="352" y="48408"/>
                  </a:lnTo>
                  <a:lnTo>
                    <a:pt x="529" y="49603"/>
                  </a:lnTo>
                  <a:lnTo>
                    <a:pt x="764" y="50778"/>
                  </a:lnTo>
                  <a:lnTo>
                    <a:pt x="1038" y="51972"/>
                  </a:lnTo>
                  <a:lnTo>
                    <a:pt x="1371" y="53128"/>
                  </a:lnTo>
                  <a:lnTo>
                    <a:pt x="1723" y="54283"/>
                  </a:lnTo>
                  <a:lnTo>
                    <a:pt x="2134" y="55438"/>
                  </a:lnTo>
                  <a:lnTo>
                    <a:pt x="2585" y="56574"/>
                  </a:lnTo>
                  <a:lnTo>
                    <a:pt x="3074" y="57690"/>
                  </a:lnTo>
                  <a:lnTo>
                    <a:pt x="3623" y="58806"/>
                  </a:lnTo>
                  <a:lnTo>
                    <a:pt x="4191" y="59903"/>
                  </a:lnTo>
                  <a:lnTo>
                    <a:pt x="4817" y="60980"/>
                  </a:lnTo>
                  <a:lnTo>
                    <a:pt x="5150" y="61509"/>
                  </a:lnTo>
                  <a:lnTo>
                    <a:pt x="5503" y="62038"/>
                  </a:lnTo>
                  <a:lnTo>
                    <a:pt x="5855" y="62566"/>
                  </a:lnTo>
                  <a:lnTo>
                    <a:pt x="6208" y="63075"/>
                  </a:lnTo>
                  <a:lnTo>
                    <a:pt x="6580" y="63604"/>
                  </a:lnTo>
                  <a:lnTo>
                    <a:pt x="6971" y="64113"/>
                  </a:lnTo>
                  <a:lnTo>
                    <a:pt x="7696" y="65014"/>
                  </a:lnTo>
                  <a:lnTo>
                    <a:pt x="8460" y="65895"/>
                  </a:lnTo>
                  <a:lnTo>
                    <a:pt x="9223" y="66757"/>
                  </a:lnTo>
                  <a:lnTo>
                    <a:pt x="10007" y="67579"/>
                  </a:lnTo>
                  <a:lnTo>
                    <a:pt x="10829" y="68382"/>
                  </a:lnTo>
                  <a:lnTo>
                    <a:pt x="11651" y="69146"/>
                  </a:lnTo>
                  <a:lnTo>
                    <a:pt x="12513" y="69890"/>
                  </a:lnTo>
                  <a:lnTo>
                    <a:pt x="13375" y="70595"/>
                  </a:lnTo>
                  <a:lnTo>
                    <a:pt x="14256" y="71280"/>
                  </a:lnTo>
                  <a:lnTo>
                    <a:pt x="15176" y="71927"/>
                  </a:lnTo>
                  <a:lnTo>
                    <a:pt x="16077" y="72553"/>
                  </a:lnTo>
                  <a:lnTo>
                    <a:pt x="17017" y="73141"/>
                  </a:lnTo>
                  <a:lnTo>
                    <a:pt x="17957" y="73709"/>
                  </a:lnTo>
                  <a:lnTo>
                    <a:pt x="18936" y="74237"/>
                  </a:lnTo>
                  <a:lnTo>
                    <a:pt x="19896" y="74746"/>
                  </a:lnTo>
                  <a:lnTo>
                    <a:pt x="20894" y="75216"/>
                  </a:lnTo>
                  <a:lnTo>
                    <a:pt x="21893" y="75667"/>
                  </a:lnTo>
                  <a:lnTo>
                    <a:pt x="22892" y="76078"/>
                  </a:lnTo>
                  <a:lnTo>
                    <a:pt x="23910" y="76470"/>
                  </a:lnTo>
                  <a:lnTo>
                    <a:pt x="24948" y="76842"/>
                  </a:lnTo>
                  <a:lnTo>
                    <a:pt x="25986" y="77175"/>
                  </a:lnTo>
                  <a:lnTo>
                    <a:pt x="27023" y="77468"/>
                  </a:lnTo>
                  <a:lnTo>
                    <a:pt x="28081" y="77743"/>
                  </a:lnTo>
                  <a:lnTo>
                    <a:pt x="29138" y="77978"/>
                  </a:lnTo>
                  <a:lnTo>
                    <a:pt x="30215" y="78193"/>
                  </a:lnTo>
                  <a:lnTo>
                    <a:pt x="31273" y="78389"/>
                  </a:lnTo>
                  <a:lnTo>
                    <a:pt x="32350" y="78545"/>
                  </a:lnTo>
                  <a:lnTo>
                    <a:pt x="33427" y="78682"/>
                  </a:lnTo>
                  <a:lnTo>
                    <a:pt x="34523" y="78780"/>
                  </a:lnTo>
                  <a:lnTo>
                    <a:pt x="35601" y="78859"/>
                  </a:lnTo>
                  <a:lnTo>
                    <a:pt x="36697" y="78898"/>
                  </a:lnTo>
                  <a:lnTo>
                    <a:pt x="38812" y="78898"/>
                  </a:lnTo>
                  <a:lnTo>
                    <a:pt x="39850" y="78859"/>
                  </a:lnTo>
                  <a:lnTo>
                    <a:pt x="40888" y="78780"/>
                  </a:lnTo>
                  <a:lnTo>
                    <a:pt x="41926" y="78702"/>
                  </a:lnTo>
                  <a:lnTo>
                    <a:pt x="42944" y="78585"/>
                  </a:lnTo>
                  <a:lnTo>
                    <a:pt x="43982" y="78448"/>
                  </a:lnTo>
                  <a:lnTo>
                    <a:pt x="45000" y="78271"/>
                  </a:lnTo>
                  <a:lnTo>
                    <a:pt x="46038" y="78075"/>
                  </a:lnTo>
                  <a:lnTo>
                    <a:pt x="47056" y="77860"/>
                  </a:lnTo>
                  <a:lnTo>
                    <a:pt x="48055" y="77605"/>
                  </a:lnTo>
                  <a:lnTo>
                    <a:pt x="49073" y="77331"/>
                  </a:lnTo>
                  <a:lnTo>
                    <a:pt x="50072" y="77038"/>
                  </a:lnTo>
                  <a:lnTo>
                    <a:pt x="51070" y="76724"/>
                  </a:lnTo>
                  <a:lnTo>
                    <a:pt x="52050" y="76372"/>
                  </a:lnTo>
                  <a:lnTo>
                    <a:pt x="53029" y="76000"/>
                  </a:lnTo>
                  <a:lnTo>
                    <a:pt x="54008" y="75588"/>
                  </a:lnTo>
                  <a:lnTo>
                    <a:pt x="54967" y="75158"/>
                  </a:lnTo>
                  <a:lnTo>
                    <a:pt x="55907" y="74707"/>
                  </a:lnTo>
                  <a:lnTo>
                    <a:pt x="56847" y="74237"/>
                  </a:lnTo>
                  <a:lnTo>
                    <a:pt x="57787" y="73728"/>
                  </a:lnTo>
                  <a:lnTo>
                    <a:pt x="58708" y="73199"/>
                  </a:lnTo>
                  <a:lnTo>
                    <a:pt x="59608" y="72651"/>
                  </a:lnTo>
                  <a:lnTo>
                    <a:pt x="60509" y="72064"/>
                  </a:lnTo>
                  <a:lnTo>
                    <a:pt x="61371" y="71457"/>
                  </a:lnTo>
                  <a:lnTo>
                    <a:pt x="62252" y="70830"/>
                  </a:lnTo>
                  <a:lnTo>
                    <a:pt x="63094" y="70164"/>
                  </a:lnTo>
                  <a:lnTo>
                    <a:pt x="63936" y="69479"/>
                  </a:lnTo>
                  <a:lnTo>
                    <a:pt x="64758" y="68774"/>
                  </a:lnTo>
                  <a:lnTo>
                    <a:pt x="65561" y="68030"/>
                  </a:lnTo>
                  <a:lnTo>
                    <a:pt x="66345" y="67286"/>
                  </a:lnTo>
                  <a:lnTo>
                    <a:pt x="67108" y="66502"/>
                  </a:lnTo>
                  <a:lnTo>
                    <a:pt x="67852" y="65680"/>
                  </a:lnTo>
                  <a:lnTo>
                    <a:pt x="68714" y="64681"/>
                  </a:lnTo>
                  <a:lnTo>
                    <a:pt x="69556" y="63682"/>
                  </a:lnTo>
                  <a:lnTo>
                    <a:pt x="70339" y="62664"/>
                  </a:lnTo>
                  <a:lnTo>
                    <a:pt x="71084" y="61626"/>
                  </a:lnTo>
                  <a:lnTo>
                    <a:pt x="71788" y="60569"/>
                  </a:lnTo>
                  <a:lnTo>
                    <a:pt x="72474" y="59492"/>
                  </a:lnTo>
                  <a:lnTo>
                    <a:pt x="73101" y="58415"/>
                  </a:lnTo>
                  <a:lnTo>
                    <a:pt x="73708" y="57318"/>
                  </a:lnTo>
                  <a:lnTo>
                    <a:pt x="74256" y="56222"/>
                  </a:lnTo>
                  <a:lnTo>
                    <a:pt x="74785" y="55105"/>
                  </a:lnTo>
                  <a:lnTo>
                    <a:pt x="75274" y="53989"/>
                  </a:lnTo>
                  <a:lnTo>
                    <a:pt x="75705" y="52853"/>
                  </a:lnTo>
                  <a:lnTo>
                    <a:pt x="76116" y="51718"/>
                  </a:lnTo>
                  <a:lnTo>
                    <a:pt x="76508" y="50562"/>
                  </a:lnTo>
                  <a:lnTo>
                    <a:pt x="76841" y="49407"/>
                  </a:lnTo>
                  <a:lnTo>
                    <a:pt x="77134" y="48252"/>
                  </a:lnTo>
                  <a:lnTo>
                    <a:pt x="77409" y="47096"/>
                  </a:lnTo>
                  <a:lnTo>
                    <a:pt x="77624" y="45921"/>
                  </a:lnTo>
                  <a:lnTo>
                    <a:pt x="77820" y="44766"/>
                  </a:lnTo>
                  <a:lnTo>
                    <a:pt x="77976" y="43591"/>
                  </a:lnTo>
                  <a:lnTo>
                    <a:pt x="78114" y="42416"/>
                  </a:lnTo>
                  <a:lnTo>
                    <a:pt x="78192" y="41241"/>
                  </a:lnTo>
                  <a:lnTo>
                    <a:pt x="78251" y="40066"/>
                  </a:lnTo>
                  <a:lnTo>
                    <a:pt x="78270" y="38891"/>
                  </a:lnTo>
                  <a:lnTo>
                    <a:pt x="78251" y="37716"/>
                  </a:lnTo>
                  <a:lnTo>
                    <a:pt x="78192" y="36561"/>
                  </a:lnTo>
                  <a:lnTo>
                    <a:pt x="78094" y="35386"/>
                  </a:lnTo>
                  <a:lnTo>
                    <a:pt x="77976" y="34231"/>
                  </a:lnTo>
                  <a:lnTo>
                    <a:pt x="77820" y="33075"/>
                  </a:lnTo>
                  <a:lnTo>
                    <a:pt x="77644" y="31920"/>
                  </a:lnTo>
                  <a:lnTo>
                    <a:pt x="77409" y="30784"/>
                  </a:lnTo>
                  <a:lnTo>
                    <a:pt x="77154" y="29648"/>
                  </a:lnTo>
                  <a:lnTo>
                    <a:pt x="76860" y="28513"/>
                  </a:lnTo>
                  <a:lnTo>
                    <a:pt x="76547" y="27396"/>
                  </a:lnTo>
                  <a:lnTo>
                    <a:pt x="76194" y="26280"/>
                  </a:lnTo>
                  <a:lnTo>
                    <a:pt x="75803" y="25184"/>
                  </a:lnTo>
                  <a:lnTo>
                    <a:pt x="75372" y="24107"/>
                  </a:lnTo>
                  <a:lnTo>
                    <a:pt x="74922" y="23030"/>
                  </a:lnTo>
                  <a:lnTo>
                    <a:pt x="74432" y="21972"/>
                  </a:lnTo>
                  <a:lnTo>
                    <a:pt x="73923" y="20915"/>
                  </a:lnTo>
                  <a:lnTo>
                    <a:pt x="73375" y="19896"/>
                  </a:lnTo>
                  <a:lnTo>
                    <a:pt x="72787" y="18878"/>
                  </a:lnTo>
                  <a:lnTo>
                    <a:pt x="72180" y="17879"/>
                  </a:lnTo>
                  <a:lnTo>
                    <a:pt x="71534" y="16900"/>
                  </a:lnTo>
                  <a:lnTo>
                    <a:pt x="70849" y="15921"/>
                  </a:lnTo>
                  <a:lnTo>
                    <a:pt x="70144" y="14981"/>
                  </a:lnTo>
                  <a:lnTo>
                    <a:pt x="69419" y="14061"/>
                  </a:lnTo>
                  <a:lnTo>
                    <a:pt x="68636" y="13141"/>
                  </a:lnTo>
                  <a:lnTo>
                    <a:pt x="67852" y="12259"/>
                  </a:lnTo>
                  <a:lnTo>
                    <a:pt x="67010" y="11398"/>
                  </a:lnTo>
                  <a:lnTo>
                    <a:pt x="66149" y="10556"/>
                  </a:lnTo>
                  <a:lnTo>
                    <a:pt x="65268" y="9733"/>
                  </a:lnTo>
                  <a:lnTo>
                    <a:pt x="64347" y="8950"/>
                  </a:lnTo>
                  <a:lnTo>
                    <a:pt x="63388" y="8186"/>
                  </a:lnTo>
                  <a:lnTo>
                    <a:pt x="62409" y="7442"/>
                  </a:lnTo>
                  <a:lnTo>
                    <a:pt x="61410" y="6718"/>
                  </a:lnTo>
                  <a:lnTo>
                    <a:pt x="60372" y="6032"/>
                  </a:lnTo>
                  <a:lnTo>
                    <a:pt x="59315" y="5366"/>
                  </a:lnTo>
                  <a:lnTo>
                    <a:pt x="58218" y="4740"/>
                  </a:lnTo>
                  <a:lnTo>
                    <a:pt x="57082" y="4152"/>
                  </a:lnTo>
                  <a:lnTo>
                    <a:pt x="55946" y="3584"/>
                  </a:lnTo>
                  <a:lnTo>
                    <a:pt x="54752" y="3036"/>
                  </a:lnTo>
                  <a:lnTo>
                    <a:pt x="53557" y="2527"/>
                  </a:lnTo>
                  <a:lnTo>
                    <a:pt x="52304" y="2057"/>
                  </a:lnTo>
                  <a:lnTo>
                    <a:pt x="51580" y="1802"/>
                  </a:lnTo>
                  <a:lnTo>
                    <a:pt x="50855" y="1567"/>
                  </a:lnTo>
                  <a:lnTo>
                    <a:pt x="50131" y="1352"/>
                  </a:lnTo>
                  <a:lnTo>
                    <a:pt x="49406" y="1137"/>
                  </a:lnTo>
                  <a:lnTo>
                    <a:pt x="48681" y="960"/>
                  </a:lnTo>
                  <a:lnTo>
                    <a:pt x="47957" y="784"/>
                  </a:lnTo>
                  <a:lnTo>
                    <a:pt x="47232" y="647"/>
                  </a:lnTo>
                  <a:lnTo>
                    <a:pt x="46527" y="510"/>
                  </a:lnTo>
                  <a:lnTo>
                    <a:pt x="45803" y="393"/>
                  </a:lnTo>
                  <a:lnTo>
                    <a:pt x="45078" y="275"/>
                  </a:lnTo>
                  <a:lnTo>
                    <a:pt x="44373" y="197"/>
                  </a:lnTo>
                  <a:lnTo>
                    <a:pt x="43649" y="118"/>
                  </a:lnTo>
                  <a:lnTo>
                    <a:pt x="42944" y="79"/>
                  </a:lnTo>
                  <a:lnTo>
                    <a:pt x="42239" y="40"/>
                  </a:lnTo>
                  <a:lnTo>
                    <a:pt x="415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1320;p37">
              <a:extLst>
                <a:ext uri="{FF2B5EF4-FFF2-40B4-BE49-F238E27FC236}">
                  <a16:creationId xmlns:a16="http://schemas.microsoft.com/office/drawing/2014/main" id="{0A624B2D-B1C3-6F84-F1B8-FDFE1998796D}"/>
                </a:ext>
              </a:extLst>
            </p:cNvPr>
            <p:cNvGrpSpPr/>
            <p:nvPr/>
          </p:nvGrpSpPr>
          <p:grpSpPr>
            <a:xfrm>
              <a:off x="2157518" y="1879494"/>
              <a:ext cx="535915" cy="616236"/>
              <a:chOff x="3133150" y="1774525"/>
              <a:chExt cx="844625" cy="968925"/>
            </a:xfrm>
          </p:grpSpPr>
          <p:sp>
            <p:nvSpPr>
              <p:cNvPr id="77" name="Google Shape;1321;p37">
                <a:extLst>
                  <a:ext uri="{FF2B5EF4-FFF2-40B4-BE49-F238E27FC236}">
                    <a16:creationId xmlns:a16="http://schemas.microsoft.com/office/drawing/2014/main" id="{5514A61A-8212-06FD-3F86-1A0DC69FB46F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extrusionOk="0">
                    <a:moveTo>
                      <a:pt x="16024" y="0"/>
                    </a:move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  <a:lnTo>
                      <a:pt x="18728" y="38757"/>
                    </a:ln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close/>
                  </a:path>
                </a:pathLst>
              </a:custGeom>
              <a:solidFill>
                <a:srgbClr val="F9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22;p37">
                <a:extLst>
                  <a:ext uri="{FF2B5EF4-FFF2-40B4-BE49-F238E27FC236}">
                    <a16:creationId xmlns:a16="http://schemas.microsoft.com/office/drawing/2014/main" id="{0BBD54F2-EA75-E302-8B38-F076BAC4E1E2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23;p37">
                <a:extLst>
                  <a:ext uri="{FF2B5EF4-FFF2-40B4-BE49-F238E27FC236}">
                    <a16:creationId xmlns:a16="http://schemas.microsoft.com/office/drawing/2014/main" id="{357B9933-A081-E14F-B8D0-902EE40ED757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fill="none" extrusionOk="0">
                    <a:moveTo>
                      <a:pt x="18728" y="38757"/>
                    </a:move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660" y="24983"/>
                    </a:lnTo>
                    <a:lnTo>
                      <a:pt x="32660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lnTo>
                      <a:pt x="16024" y="0"/>
                    </a:ln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24;p37">
                <a:extLst>
                  <a:ext uri="{FF2B5EF4-FFF2-40B4-BE49-F238E27FC236}">
                    <a16:creationId xmlns:a16="http://schemas.microsoft.com/office/drawing/2014/main" id="{8F305981-CE03-0161-F288-25EFFF486B97}"/>
                  </a:ext>
                </a:extLst>
              </p:cNvPr>
              <p:cNvSpPr/>
              <p:nvPr/>
            </p:nvSpPr>
            <p:spPr>
              <a:xfrm>
                <a:off x="3716275" y="2138100"/>
                <a:ext cx="1342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350" extrusionOk="0">
                    <a:moveTo>
                      <a:pt x="2684" y="1"/>
                    </a:moveTo>
                    <a:lnTo>
                      <a:pt x="2349" y="21"/>
                    </a:lnTo>
                    <a:lnTo>
                      <a:pt x="2013" y="60"/>
                    </a:lnTo>
                    <a:lnTo>
                      <a:pt x="1698" y="139"/>
                    </a:lnTo>
                    <a:lnTo>
                      <a:pt x="1382" y="258"/>
                    </a:lnTo>
                    <a:lnTo>
                      <a:pt x="1066" y="396"/>
                    </a:lnTo>
                    <a:lnTo>
                      <a:pt x="770" y="573"/>
                    </a:lnTo>
                    <a:lnTo>
                      <a:pt x="494" y="771"/>
                    </a:lnTo>
                    <a:lnTo>
                      <a:pt x="237" y="1007"/>
                    </a:lnTo>
                    <a:lnTo>
                      <a:pt x="119" y="1126"/>
                    </a:lnTo>
                    <a:lnTo>
                      <a:pt x="60" y="1264"/>
                    </a:lnTo>
                    <a:lnTo>
                      <a:pt x="20" y="1422"/>
                    </a:lnTo>
                    <a:lnTo>
                      <a:pt x="1" y="1560"/>
                    </a:lnTo>
                    <a:lnTo>
                      <a:pt x="20" y="1718"/>
                    </a:lnTo>
                    <a:lnTo>
                      <a:pt x="60" y="1856"/>
                    </a:lnTo>
                    <a:lnTo>
                      <a:pt x="119" y="1994"/>
                    </a:lnTo>
                    <a:lnTo>
                      <a:pt x="218" y="2132"/>
                    </a:lnTo>
                    <a:lnTo>
                      <a:pt x="356" y="2231"/>
                    </a:lnTo>
                    <a:lnTo>
                      <a:pt x="494" y="2290"/>
                    </a:lnTo>
                    <a:lnTo>
                      <a:pt x="632" y="2349"/>
                    </a:lnTo>
                    <a:lnTo>
                      <a:pt x="928" y="2349"/>
                    </a:lnTo>
                    <a:lnTo>
                      <a:pt x="1086" y="2290"/>
                    </a:lnTo>
                    <a:lnTo>
                      <a:pt x="1224" y="2231"/>
                    </a:lnTo>
                    <a:lnTo>
                      <a:pt x="1343" y="2132"/>
                    </a:lnTo>
                    <a:lnTo>
                      <a:pt x="1481" y="1994"/>
                    </a:lnTo>
                    <a:lnTo>
                      <a:pt x="1639" y="1876"/>
                    </a:lnTo>
                    <a:lnTo>
                      <a:pt x="1796" y="1797"/>
                    </a:lnTo>
                    <a:lnTo>
                      <a:pt x="1974" y="1718"/>
                    </a:lnTo>
                    <a:lnTo>
                      <a:pt x="2132" y="1659"/>
                    </a:lnTo>
                    <a:lnTo>
                      <a:pt x="2309" y="1599"/>
                    </a:lnTo>
                    <a:lnTo>
                      <a:pt x="2507" y="1580"/>
                    </a:lnTo>
                    <a:lnTo>
                      <a:pt x="2862" y="1580"/>
                    </a:lnTo>
                    <a:lnTo>
                      <a:pt x="3040" y="1599"/>
                    </a:lnTo>
                    <a:lnTo>
                      <a:pt x="3217" y="1659"/>
                    </a:lnTo>
                    <a:lnTo>
                      <a:pt x="3395" y="1718"/>
                    </a:lnTo>
                    <a:lnTo>
                      <a:pt x="3553" y="1797"/>
                    </a:lnTo>
                    <a:lnTo>
                      <a:pt x="3711" y="1876"/>
                    </a:lnTo>
                    <a:lnTo>
                      <a:pt x="3868" y="1994"/>
                    </a:lnTo>
                    <a:lnTo>
                      <a:pt x="4007" y="2132"/>
                    </a:lnTo>
                    <a:lnTo>
                      <a:pt x="4145" y="2231"/>
                    </a:lnTo>
                    <a:lnTo>
                      <a:pt x="4283" y="2290"/>
                    </a:lnTo>
                    <a:lnTo>
                      <a:pt x="4421" y="2349"/>
                    </a:lnTo>
                    <a:lnTo>
                      <a:pt x="4717" y="2349"/>
                    </a:lnTo>
                    <a:lnTo>
                      <a:pt x="4875" y="2290"/>
                    </a:lnTo>
                    <a:lnTo>
                      <a:pt x="5013" y="2231"/>
                    </a:lnTo>
                    <a:lnTo>
                      <a:pt x="5131" y="2132"/>
                    </a:lnTo>
                    <a:lnTo>
                      <a:pt x="5230" y="1994"/>
                    </a:lnTo>
                    <a:lnTo>
                      <a:pt x="5309" y="1856"/>
                    </a:lnTo>
                    <a:lnTo>
                      <a:pt x="5348" y="1718"/>
                    </a:lnTo>
                    <a:lnTo>
                      <a:pt x="5368" y="1560"/>
                    </a:lnTo>
                    <a:lnTo>
                      <a:pt x="5348" y="1422"/>
                    </a:lnTo>
                    <a:lnTo>
                      <a:pt x="5309" y="1264"/>
                    </a:lnTo>
                    <a:lnTo>
                      <a:pt x="5230" y="1126"/>
                    </a:lnTo>
                    <a:lnTo>
                      <a:pt x="5131" y="1007"/>
                    </a:lnTo>
                    <a:lnTo>
                      <a:pt x="4875" y="771"/>
                    </a:lnTo>
                    <a:lnTo>
                      <a:pt x="4579" y="573"/>
                    </a:lnTo>
                    <a:lnTo>
                      <a:pt x="4283" y="396"/>
                    </a:lnTo>
                    <a:lnTo>
                      <a:pt x="3987" y="258"/>
                    </a:lnTo>
                    <a:lnTo>
                      <a:pt x="3671" y="139"/>
                    </a:lnTo>
                    <a:lnTo>
                      <a:pt x="3336" y="60"/>
                    </a:lnTo>
                    <a:lnTo>
                      <a:pt x="3020" y="21"/>
                    </a:lnTo>
                    <a:lnTo>
                      <a:pt x="2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25;p37">
                <a:extLst>
                  <a:ext uri="{FF2B5EF4-FFF2-40B4-BE49-F238E27FC236}">
                    <a16:creationId xmlns:a16="http://schemas.microsoft.com/office/drawing/2014/main" id="{9C1C54F9-DEF6-EB88-2672-E44D6C9547C2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extrusionOk="0">
                    <a:moveTo>
                      <a:pt x="2566" y="1"/>
                    </a:move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26;p37">
                <a:extLst>
                  <a:ext uri="{FF2B5EF4-FFF2-40B4-BE49-F238E27FC236}">
                    <a16:creationId xmlns:a16="http://schemas.microsoft.com/office/drawing/2014/main" id="{96317F68-5AC3-B48E-0602-2CDC01822E5B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fill="none" extrusionOk="0">
                    <a:moveTo>
                      <a:pt x="2566" y="1"/>
                    </a:moveTo>
                    <a:lnTo>
                      <a:pt x="2566" y="1"/>
                    </a:ln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27;p37">
                <a:extLst>
                  <a:ext uri="{FF2B5EF4-FFF2-40B4-BE49-F238E27FC236}">
                    <a16:creationId xmlns:a16="http://schemas.microsoft.com/office/drawing/2014/main" id="{C33D2D4D-A661-273D-1EF8-E02D3443636F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rgbClr val="261E35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28;p37">
                <a:extLst>
                  <a:ext uri="{FF2B5EF4-FFF2-40B4-BE49-F238E27FC236}">
                    <a16:creationId xmlns:a16="http://schemas.microsoft.com/office/drawing/2014/main" id="{3C39D79C-8535-856F-86C8-1AAF4B2CAD7D}"/>
                  </a:ext>
                </a:extLst>
              </p:cNvPr>
              <p:cNvSpPr/>
              <p:nvPr/>
            </p:nvSpPr>
            <p:spPr>
              <a:xfrm>
                <a:off x="3452825" y="2024150"/>
                <a:ext cx="19047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789" extrusionOk="0">
                    <a:moveTo>
                      <a:pt x="7460" y="1"/>
                    </a:moveTo>
                    <a:lnTo>
                      <a:pt x="6848" y="79"/>
                    </a:lnTo>
                    <a:lnTo>
                      <a:pt x="6454" y="158"/>
                    </a:lnTo>
                    <a:lnTo>
                      <a:pt x="6059" y="257"/>
                    </a:lnTo>
                    <a:lnTo>
                      <a:pt x="5684" y="375"/>
                    </a:lnTo>
                    <a:lnTo>
                      <a:pt x="5309" y="514"/>
                    </a:lnTo>
                    <a:lnTo>
                      <a:pt x="4934" y="652"/>
                    </a:lnTo>
                    <a:lnTo>
                      <a:pt x="4579" y="829"/>
                    </a:lnTo>
                    <a:lnTo>
                      <a:pt x="4224" y="1007"/>
                    </a:lnTo>
                    <a:lnTo>
                      <a:pt x="3888" y="1204"/>
                    </a:lnTo>
                    <a:lnTo>
                      <a:pt x="3553" y="1421"/>
                    </a:lnTo>
                    <a:lnTo>
                      <a:pt x="3237" y="1638"/>
                    </a:lnTo>
                    <a:lnTo>
                      <a:pt x="2922" y="1895"/>
                    </a:lnTo>
                    <a:lnTo>
                      <a:pt x="2626" y="2151"/>
                    </a:lnTo>
                    <a:lnTo>
                      <a:pt x="2349" y="2428"/>
                    </a:lnTo>
                    <a:lnTo>
                      <a:pt x="2073" y="2704"/>
                    </a:lnTo>
                    <a:lnTo>
                      <a:pt x="1816" y="3020"/>
                    </a:lnTo>
                    <a:lnTo>
                      <a:pt x="1580" y="3335"/>
                    </a:lnTo>
                    <a:lnTo>
                      <a:pt x="1343" y="3671"/>
                    </a:lnTo>
                    <a:lnTo>
                      <a:pt x="1126" y="4006"/>
                    </a:lnTo>
                    <a:lnTo>
                      <a:pt x="928" y="4342"/>
                    </a:lnTo>
                    <a:lnTo>
                      <a:pt x="751" y="4697"/>
                    </a:lnTo>
                    <a:lnTo>
                      <a:pt x="593" y="5052"/>
                    </a:lnTo>
                    <a:lnTo>
                      <a:pt x="455" y="5427"/>
                    </a:lnTo>
                    <a:lnTo>
                      <a:pt x="336" y="5802"/>
                    </a:lnTo>
                    <a:lnTo>
                      <a:pt x="238" y="6177"/>
                    </a:lnTo>
                    <a:lnTo>
                      <a:pt x="139" y="6572"/>
                    </a:lnTo>
                    <a:lnTo>
                      <a:pt x="80" y="6947"/>
                    </a:lnTo>
                    <a:lnTo>
                      <a:pt x="40" y="7341"/>
                    </a:lnTo>
                    <a:lnTo>
                      <a:pt x="1" y="7736"/>
                    </a:lnTo>
                    <a:lnTo>
                      <a:pt x="1" y="8131"/>
                    </a:lnTo>
                    <a:lnTo>
                      <a:pt x="1" y="8525"/>
                    </a:lnTo>
                    <a:lnTo>
                      <a:pt x="40" y="8920"/>
                    </a:lnTo>
                    <a:lnTo>
                      <a:pt x="80" y="9315"/>
                    </a:lnTo>
                    <a:lnTo>
                      <a:pt x="731" y="9788"/>
                    </a:lnTo>
                    <a:lnTo>
                      <a:pt x="1126" y="9709"/>
                    </a:lnTo>
                    <a:lnTo>
                      <a:pt x="1520" y="9611"/>
                    </a:lnTo>
                    <a:lnTo>
                      <a:pt x="1915" y="9492"/>
                    </a:lnTo>
                    <a:lnTo>
                      <a:pt x="2290" y="9354"/>
                    </a:lnTo>
                    <a:lnTo>
                      <a:pt x="2665" y="9216"/>
                    </a:lnTo>
                    <a:lnTo>
                      <a:pt x="3020" y="9058"/>
                    </a:lnTo>
                    <a:lnTo>
                      <a:pt x="3375" y="8861"/>
                    </a:lnTo>
                    <a:lnTo>
                      <a:pt x="3711" y="8664"/>
                    </a:lnTo>
                    <a:lnTo>
                      <a:pt x="4046" y="8446"/>
                    </a:lnTo>
                    <a:lnTo>
                      <a:pt x="4362" y="8229"/>
                    </a:lnTo>
                    <a:lnTo>
                      <a:pt x="4678" y="7973"/>
                    </a:lnTo>
                    <a:lnTo>
                      <a:pt x="4974" y="7716"/>
                    </a:lnTo>
                    <a:lnTo>
                      <a:pt x="5270" y="7440"/>
                    </a:lnTo>
                    <a:lnTo>
                      <a:pt x="5546" y="7144"/>
                    </a:lnTo>
                    <a:lnTo>
                      <a:pt x="5803" y="6848"/>
                    </a:lnTo>
                    <a:lnTo>
                      <a:pt x="6039" y="6532"/>
                    </a:lnTo>
                    <a:lnTo>
                      <a:pt x="6276" y="6197"/>
                    </a:lnTo>
                    <a:lnTo>
                      <a:pt x="6493" y="5861"/>
                    </a:lnTo>
                    <a:lnTo>
                      <a:pt x="6691" y="5506"/>
                    </a:lnTo>
                    <a:lnTo>
                      <a:pt x="6868" y="5151"/>
                    </a:lnTo>
                    <a:lnTo>
                      <a:pt x="7026" y="4796"/>
                    </a:lnTo>
                    <a:lnTo>
                      <a:pt x="7164" y="4421"/>
                    </a:lnTo>
                    <a:lnTo>
                      <a:pt x="7283" y="4066"/>
                    </a:lnTo>
                    <a:lnTo>
                      <a:pt x="7381" y="3671"/>
                    </a:lnTo>
                    <a:lnTo>
                      <a:pt x="7480" y="3296"/>
                    </a:lnTo>
                    <a:lnTo>
                      <a:pt x="7539" y="2901"/>
                    </a:lnTo>
                    <a:lnTo>
                      <a:pt x="7579" y="2526"/>
                    </a:lnTo>
                    <a:lnTo>
                      <a:pt x="7618" y="2132"/>
                    </a:lnTo>
                    <a:lnTo>
                      <a:pt x="7618" y="1737"/>
                    </a:lnTo>
                    <a:lnTo>
                      <a:pt x="7618" y="1342"/>
                    </a:lnTo>
                    <a:lnTo>
                      <a:pt x="7579" y="928"/>
                    </a:lnTo>
                    <a:lnTo>
                      <a:pt x="7539" y="533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29;p37">
                <a:extLst>
                  <a:ext uri="{FF2B5EF4-FFF2-40B4-BE49-F238E27FC236}">
                    <a16:creationId xmlns:a16="http://schemas.microsoft.com/office/drawing/2014/main" id="{BFA1240C-5BFF-BF1E-D57C-3981AD6666C1}"/>
                  </a:ext>
                </a:extLst>
              </p:cNvPr>
              <p:cNvSpPr/>
              <p:nvPr/>
            </p:nvSpPr>
            <p:spPr>
              <a:xfrm>
                <a:off x="3261925" y="2024150"/>
                <a:ext cx="1909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9789" extrusionOk="0">
                    <a:moveTo>
                      <a:pt x="178" y="1"/>
                    </a:moveTo>
                    <a:lnTo>
                      <a:pt x="99" y="533"/>
                    </a:lnTo>
                    <a:lnTo>
                      <a:pt x="40" y="928"/>
                    </a:lnTo>
                    <a:lnTo>
                      <a:pt x="20" y="1342"/>
                    </a:lnTo>
                    <a:lnTo>
                      <a:pt x="0" y="1737"/>
                    </a:lnTo>
                    <a:lnTo>
                      <a:pt x="20" y="2132"/>
                    </a:lnTo>
                    <a:lnTo>
                      <a:pt x="40" y="2526"/>
                    </a:lnTo>
                    <a:lnTo>
                      <a:pt x="79" y="2901"/>
                    </a:lnTo>
                    <a:lnTo>
                      <a:pt x="158" y="3296"/>
                    </a:lnTo>
                    <a:lnTo>
                      <a:pt x="237" y="3671"/>
                    </a:lnTo>
                    <a:lnTo>
                      <a:pt x="336" y="4066"/>
                    </a:lnTo>
                    <a:lnTo>
                      <a:pt x="474" y="4421"/>
                    </a:lnTo>
                    <a:lnTo>
                      <a:pt x="612" y="4796"/>
                    </a:lnTo>
                    <a:lnTo>
                      <a:pt x="770" y="5151"/>
                    </a:lnTo>
                    <a:lnTo>
                      <a:pt x="947" y="5506"/>
                    </a:lnTo>
                    <a:lnTo>
                      <a:pt x="1145" y="5861"/>
                    </a:lnTo>
                    <a:lnTo>
                      <a:pt x="1342" y="6197"/>
                    </a:lnTo>
                    <a:lnTo>
                      <a:pt x="1579" y="6532"/>
                    </a:lnTo>
                    <a:lnTo>
                      <a:pt x="1835" y="6848"/>
                    </a:lnTo>
                    <a:lnTo>
                      <a:pt x="2092" y="7144"/>
                    </a:lnTo>
                    <a:lnTo>
                      <a:pt x="2368" y="7440"/>
                    </a:lnTo>
                    <a:lnTo>
                      <a:pt x="2644" y="7716"/>
                    </a:lnTo>
                    <a:lnTo>
                      <a:pt x="2940" y="7973"/>
                    </a:lnTo>
                    <a:lnTo>
                      <a:pt x="3256" y="8229"/>
                    </a:lnTo>
                    <a:lnTo>
                      <a:pt x="3572" y="8446"/>
                    </a:lnTo>
                    <a:lnTo>
                      <a:pt x="3907" y="8664"/>
                    </a:lnTo>
                    <a:lnTo>
                      <a:pt x="4263" y="8861"/>
                    </a:lnTo>
                    <a:lnTo>
                      <a:pt x="4618" y="9058"/>
                    </a:lnTo>
                    <a:lnTo>
                      <a:pt x="4973" y="9216"/>
                    </a:lnTo>
                    <a:lnTo>
                      <a:pt x="5348" y="9354"/>
                    </a:lnTo>
                    <a:lnTo>
                      <a:pt x="5723" y="9492"/>
                    </a:lnTo>
                    <a:lnTo>
                      <a:pt x="6098" y="9611"/>
                    </a:lnTo>
                    <a:lnTo>
                      <a:pt x="6492" y="9709"/>
                    </a:lnTo>
                    <a:lnTo>
                      <a:pt x="6907" y="9788"/>
                    </a:lnTo>
                    <a:lnTo>
                      <a:pt x="7538" y="9315"/>
                    </a:lnTo>
                    <a:lnTo>
                      <a:pt x="7597" y="8920"/>
                    </a:lnTo>
                    <a:lnTo>
                      <a:pt x="7617" y="8525"/>
                    </a:lnTo>
                    <a:lnTo>
                      <a:pt x="7637" y="8131"/>
                    </a:lnTo>
                    <a:lnTo>
                      <a:pt x="7617" y="7736"/>
                    </a:lnTo>
                    <a:lnTo>
                      <a:pt x="7597" y="7341"/>
                    </a:lnTo>
                    <a:lnTo>
                      <a:pt x="7558" y="6947"/>
                    </a:lnTo>
                    <a:lnTo>
                      <a:pt x="7479" y="6572"/>
                    </a:lnTo>
                    <a:lnTo>
                      <a:pt x="7400" y="6177"/>
                    </a:lnTo>
                    <a:lnTo>
                      <a:pt x="7301" y="5802"/>
                    </a:lnTo>
                    <a:lnTo>
                      <a:pt x="7163" y="5427"/>
                    </a:lnTo>
                    <a:lnTo>
                      <a:pt x="7025" y="5052"/>
                    </a:lnTo>
                    <a:lnTo>
                      <a:pt x="6867" y="4697"/>
                    </a:lnTo>
                    <a:lnTo>
                      <a:pt x="6690" y="4342"/>
                    </a:lnTo>
                    <a:lnTo>
                      <a:pt x="6492" y="4006"/>
                    </a:lnTo>
                    <a:lnTo>
                      <a:pt x="6295" y="3671"/>
                    </a:lnTo>
                    <a:lnTo>
                      <a:pt x="6058" y="3335"/>
                    </a:lnTo>
                    <a:lnTo>
                      <a:pt x="5821" y="3020"/>
                    </a:lnTo>
                    <a:lnTo>
                      <a:pt x="5545" y="2704"/>
                    </a:lnTo>
                    <a:lnTo>
                      <a:pt x="5289" y="2428"/>
                    </a:lnTo>
                    <a:lnTo>
                      <a:pt x="4993" y="2151"/>
                    </a:lnTo>
                    <a:lnTo>
                      <a:pt x="4697" y="1895"/>
                    </a:lnTo>
                    <a:lnTo>
                      <a:pt x="4401" y="1638"/>
                    </a:lnTo>
                    <a:lnTo>
                      <a:pt x="4065" y="1421"/>
                    </a:lnTo>
                    <a:lnTo>
                      <a:pt x="3749" y="1204"/>
                    </a:lnTo>
                    <a:lnTo>
                      <a:pt x="3414" y="1007"/>
                    </a:lnTo>
                    <a:lnTo>
                      <a:pt x="3059" y="829"/>
                    </a:lnTo>
                    <a:lnTo>
                      <a:pt x="2704" y="652"/>
                    </a:lnTo>
                    <a:lnTo>
                      <a:pt x="2329" y="514"/>
                    </a:lnTo>
                    <a:lnTo>
                      <a:pt x="1954" y="375"/>
                    </a:lnTo>
                    <a:lnTo>
                      <a:pt x="1579" y="257"/>
                    </a:lnTo>
                    <a:lnTo>
                      <a:pt x="1184" y="158"/>
                    </a:lnTo>
                    <a:lnTo>
                      <a:pt x="789" y="79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AB85636-2542-FDBE-4DD7-854EC44F476D}"/>
              </a:ext>
            </a:extLst>
          </p:cNvPr>
          <p:cNvGrpSpPr/>
          <p:nvPr/>
        </p:nvGrpSpPr>
        <p:grpSpPr>
          <a:xfrm>
            <a:off x="7043729" y="4460623"/>
            <a:ext cx="699123" cy="706120"/>
            <a:chOff x="1882274" y="1638975"/>
            <a:chExt cx="1086401" cy="1097274"/>
          </a:xfrm>
        </p:grpSpPr>
        <p:sp>
          <p:nvSpPr>
            <p:cNvPr id="87" name="Google Shape;1314;p37">
              <a:extLst>
                <a:ext uri="{FF2B5EF4-FFF2-40B4-BE49-F238E27FC236}">
                  <a16:creationId xmlns:a16="http://schemas.microsoft.com/office/drawing/2014/main" id="{F75D824F-7FCA-C990-5809-6B1E465D1507}"/>
                </a:ext>
              </a:extLst>
            </p:cNvPr>
            <p:cNvSpPr/>
            <p:nvPr/>
          </p:nvSpPr>
          <p:spPr>
            <a:xfrm>
              <a:off x="1882274" y="1638975"/>
              <a:ext cx="1086401" cy="1097274"/>
            </a:xfrm>
            <a:custGeom>
              <a:avLst/>
              <a:gdLst/>
              <a:ahLst/>
              <a:cxnLst/>
              <a:rect l="l" t="t" r="r" b="b"/>
              <a:pathLst>
                <a:path w="78271" h="78898" extrusionOk="0">
                  <a:moveTo>
                    <a:pt x="40829" y="1"/>
                  </a:moveTo>
                  <a:lnTo>
                    <a:pt x="39634" y="20"/>
                  </a:lnTo>
                  <a:lnTo>
                    <a:pt x="38440" y="79"/>
                  </a:lnTo>
                  <a:lnTo>
                    <a:pt x="37265" y="197"/>
                  </a:lnTo>
                  <a:lnTo>
                    <a:pt x="36110" y="353"/>
                  </a:lnTo>
                  <a:lnTo>
                    <a:pt x="34954" y="530"/>
                  </a:lnTo>
                  <a:lnTo>
                    <a:pt x="33799" y="765"/>
                  </a:lnTo>
                  <a:lnTo>
                    <a:pt x="32683" y="1039"/>
                  </a:lnTo>
                  <a:lnTo>
                    <a:pt x="31567" y="1352"/>
                  </a:lnTo>
                  <a:lnTo>
                    <a:pt x="30450" y="1685"/>
                  </a:lnTo>
                  <a:lnTo>
                    <a:pt x="29354" y="2077"/>
                  </a:lnTo>
                  <a:lnTo>
                    <a:pt x="28277" y="2488"/>
                  </a:lnTo>
                  <a:lnTo>
                    <a:pt x="27219" y="2958"/>
                  </a:lnTo>
                  <a:lnTo>
                    <a:pt x="26181" y="3447"/>
                  </a:lnTo>
                  <a:lnTo>
                    <a:pt x="25144" y="3956"/>
                  </a:lnTo>
                  <a:lnTo>
                    <a:pt x="24125" y="4524"/>
                  </a:lnTo>
                  <a:lnTo>
                    <a:pt x="23146" y="5112"/>
                  </a:lnTo>
                  <a:lnTo>
                    <a:pt x="22167" y="5719"/>
                  </a:lnTo>
                  <a:lnTo>
                    <a:pt x="21208" y="6365"/>
                  </a:lnTo>
                  <a:lnTo>
                    <a:pt x="20268" y="7050"/>
                  </a:lnTo>
                  <a:lnTo>
                    <a:pt x="19347" y="7755"/>
                  </a:lnTo>
                  <a:lnTo>
                    <a:pt x="18466" y="8500"/>
                  </a:lnTo>
                  <a:lnTo>
                    <a:pt x="17585" y="9263"/>
                  </a:lnTo>
                  <a:lnTo>
                    <a:pt x="16743" y="10047"/>
                  </a:lnTo>
                  <a:lnTo>
                    <a:pt x="15920" y="10869"/>
                  </a:lnTo>
                  <a:lnTo>
                    <a:pt x="15117" y="11711"/>
                  </a:lnTo>
                  <a:lnTo>
                    <a:pt x="14334" y="12573"/>
                  </a:lnTo>
                  <a:lnTo>
                    <a:pt x="13590" y="13473"/>
                  </a:lnTo>
                  <a:lnTo>
                    <a:pt x="12866" y="14374"/>
                  </a:lnTo>
                  <a:lnTo>
                    <a:pt x="12161" y="15314"/>
                  </a:lnTo>
                  <a:lnTo>
                    <a:pt x="11495" y="16274"/>
                  </a:lnTo>
                  <a:lnTo>
                    <a:pt x="10849" y="17233"/>
                  </a:lnTo>
                  <a:lnTo>
                    <a:pt x="10242" y="18232"/>
                  </a:lnTo>
                  <a:lnTo>
                    <a:pt x="9791" y="18702"/>
                  </a:lnTo>
                  <a:lnTo>
                    <a:pt x="9321" y="19172"/>
                  </a:lnTo>
                  <a:lnTo>
                    <a:pt x="8890" y="19661"/>
                  </a:lnTo>
                  <a:lnTo>
                    <a:pt x="8440" y="20171"/>
                  </a:lnTo>
                  <a:lnTo>
                    <a:pt x="8029" y="20660"/>
                  </a:lnTo>
                  <a:lnTo>
                    <a:pt x="7598" y="21189"/>
                  </a:lnTo>
                  <a:lnTo>
                    <a:pt x="7187" y="21718"/>
                  </a:lnTo>
                  <a:lnTo>
                    <a:pt x="6795" y="22246"/>
                  </a:lnTo>
                  <a:lnTo>
                    <a:pt x="6403" y="22795"/>
                  </a:lnTo>
                  <a:lnTo>
                    <a:pt x="6012" y="23363"/>
                  </a:lnTo>
                  <a:lnTo>
                    <a:pt x="5640" y="23930"/>
                  </a:lnTo>
                  <a:lnTo>
                    <a:pt x="5287" y="24498"/>
                  </a:lnTo>
                  <a:lnTo>
                    <a:pt x="4935" y="25105"/>
                  </a:lnTo>
                  <a:lnTo>
                    <a:pt x="4602" y="25712"/>
                  </a:lnTo>
                  <a:lnTo>
                    <a:pt x="4269" y="26319"/>
                  </a:lnTo>
                  <a:lnTo>
                    <a:pt x="3956" y="26946"/>
                  </a:lnTo>
                  <a:lnTo>
                    <a:pt x="3407" y="28082"/>
                  </a:lnTo>
                  <a:lnTo>
                    <a:pt x="2918" y="29237"/>
                  </a:lnTo>
                  <a:lnTo>
                    <a:pt x="2448" y="30412"/>
                  </a:lnTo>
                  <a:lnTo>
                    <a:pt x="2017" y="31587"/>
                  </a:lnTo>
                  <a:lnTo>
                    <a:pt x="1645" y="32762"/>
                  </a:lnTo>
                  <a:lnTo>
                    <a:pt x="1292" y="33957"/>
                  </a:lnTo>
                  <a:lnTo>
                    <a:pt x="999" y="35151"/>
                  </a:lnTo>
                  <a:lnTo>
                    <a:pt x="725" y="36346"/>
                  </a:lnTo>
                  <a:lnTo>
                    <a:pt x="509" y="37540"/>
                  </a:lnTo>
                  <a:lnTo>
                    <a:pt x="333" y="38754"/>
                  </a:lnTo>
                  <a:lnTo>
                    <a:pt x="176" y="39968"/>
                  </a:lnTo>
                  <a:lnTo>
                    <a:pt x="78" y="41182"/>
                  </a:lnTo>
                  <a:lnTo>
                    <a:pt x="20" y="42377"/>
                  </a:lnTo>
                  <a:lnTo>
                    <a:pt x="0" y="43591"/>
                  </a:lnTo>
                  <a:lnTo>
                    <a:pt x="20" y="44805"/>
                  </a:lnTo>
                  <a:lnTo>
                    <a:pt x="98" y="46019"/>
                  </a:lnTo>
                  <a:lnTo>
                    <a:pt x="196" y="47214"/>
                  </a:lnTo>
                  <a:lnTo>
                    <a:pt x="352" y="48408"/>
                  </a:lnTo>
                  <a:lnTo>
                    <a:pt x="529" y="49603"/>
                  </a:lnTo>
                  <a:lnTo>
                    <a:pt x="764" y="50778"/>
                  </a:lnTo>
                  <a:lnTo>
                    <a:pt x="1038" y="51972"/>
                  </a:lnTo>
                  <a:lnTo>
                    <a:pt x="1371" y="53128"/>
                  </a:lnTo>
                  <a:lnTo>
                    <a:pt x="1723" y="54283"/>
                  </a:lnTo>
                  <a:lnTo>
                    <a:pt x="2134" y="55438"/>
                  </a:lnTo>
                  <a:lnTo>
                    <a:pt x="2585" y="56574"/>
                  </a:lnTo>
                  <a:lnTo>
                    <a:pt x="3074" y="57690"/>
                  </a:lnTo>
                  <a:lnTo>
                    <a:pt x="3623" y="58806"/>
                  </a:lnTo>
                  <a:lnTo>
                    <a:pt x="4191" y="59903"/>
                  </a:lnTo>
                  <a:lnTo>
                    <a:pt x="4817" y="60980"/>
                  </a:lnTo>
                  <a:lnTo>
                    <a:pt x="5150" y="61509"/>
                  </a:lnTo>
                  <a:lnTo>
                    <a:pt x="5503" y="62038"/>
                  </a:lnTo>
                  <a:lnTo>
                    <a:pt x="5855" y="62566"/>
                  </a:lnTo>
                  <a:lnTo>
                    <a:pt x="6208" y="63075"/>
                  </a:lnTo>
                  <a:lnTo>
                    <a:pt x="6580" y="63604"/>
                  </a:lnTo>
                  <a:lnTo>
                    <a:pt x="6971" y="64113"/>
                  </a:lnTo>
                  <a:lnTo>
                    <a:pt x="7696" y="65014"/>
                  </a:lnTo>
                  <a:lnTo>
                    <a:pt x="8460" y="65895"/>
                  </a:lnTo>
                  <a:lnTo>
                    <a:pt x="9223" y="66757"/>
                  </a:lnTo>
                  <a:lnTo>
                    <a:pt x="10007" y="67579"/>
                  </a:lnTo>
                  <a:lnTo>
                    <a:pt x="10829" y="68382"/>
                  </a:lnTo>
                  <a:lnTo>
                    <a:pt x="11651" y="69146"/>
                  </a:lnTo>
                  <a:lnTo>
                    <a:pt x="12513" y="69890"/>
                  </a:lnTo>
                  <a:lnTo>
                    <a:pt x="13375" y="70595"/>
                  </a:lnTo>
                  <a:lnTo>
                    <a:pt x="14256" y="71280"/>
                  </a:lnTo>
                  <a:lnTo>
                    <a:pt x="15176" y="71927"/>
                  </a:lnTo>
                  <a:lnTo>
                    <a:pt x="16077" y="72553"/>
                  </a:lnTo>
                  <a:lnTo>
                    <a:pt x="17017" y="73141"/>
                  </a:lnTo>
                  <a:lnTo>
                    <a:pt x="17957" y="73709"/>
                  </a:lnTo>
                  <a:lnTo>
                    <a:pt x="18936" y="74237"/>
                  </a:lnTo>
                  <a:lnTo>
                    <a:pt x="19896" y="74746"/>
                  </a:lnTo>
                  <a:lnTo>
                    <a:pt x="20894" y="75216"/>
                  </a:lnTo>
                  <a:lnTo>
                    <a:pt x="21893" y="75667"/>
                  </a:lnTo>
                  <a:lnTo>
                    <a:pt x="22892" y="76078"/>
                  </a:lnTo>
                  <a:lnTo>
                    <a:pt x="23910" y="76470"/>
                  </a:lnTo>
                  <a:lnTo>
                    <a:pt x="24948" y="76842"/>
                  </a:lnTo>
                  <a:lnTo>
                    <a:pt x="25986" y="77175"/>
                  </a:lnTo>
                  <a:lnTo>
                    <a:pt x="27023" y="77468"/>
                  </a:lnTo>
                  <a:lnTo>
                    <a:pt x="28081" y="77743"/>
                  </a:lnTo>
                  <a:lnTo>
                    <a:pt x="29138" y="77978"/>
                  </a:lnTo>
                  <a:lnTo>
                    <a:pt x="30215" y="78193"/>
                  </a:lnTo>
                  <a:lnTo>
                    <a:pt x="31273" y="78389"/>
                  </a:lnTo>
                  <a:lnTo>
                    <a:pt x="32350" y="78545"/>
                  </a:lnTo>
                  <a:lnTo>
                    <a:pt x="33427" y="78682"/>
                  </a:lnTo>
                  <a:lnTo>
                    <a:pt x="34523" y="78780"/>
                  </a:lnTo>
                  <a:lnTo>
                    <a:pt x="35601" y="78859"/>
                  </a:lnTo>
                  <a:lnTo>
                    <a:pt x="36697" y="78898"/>
                  </a:lnTo>
                  <a:lnTo>
                    <a:pt x="38812" y="78898"/>
                  </a:lnTo>
                  <a:lnTo>
                    <a:pt x="39850" y="78859"/>
                  </a:lnTo>
                  <a:lnTo>
                    <a:pt x="40888" y="78780"/>
                  </a:lnTo>
                  <a:lnTo>
                    <a:pt x="41926" y="78702"/>
                  </a:lnTo>
                  <a:lnTo>
                    <a:pt x="42944" y="78585"/>
                  </a:lnTo>
                  <a:lnTo>
                    <a:pt x="43982" y="78448"/>
                  </a:lnTo>
                  <a:lnTo>
                    <a:pt x="45000" y="78271"/>
                  </a:lnTo>
                  <a:lnTo>
                    <a:pt x="46038" y="78075"/>
                  </a:lnTo>
                  <a:lnTo>
                    <a:pt x="47056" y="77860"/>
                  </a:lnTo>
                  <a:lnTo>
                    <a:pt x="48055" y="77605"/>
                  </a:lnTo>
                  <a:lnTo>
                    <a:pt x="49073" y="77331"/>
                  </a:lnTo>
                  <a:lnTo>
                    <a:pt x="50072" y="77038"/>
                  </a:lnTo>
                  <a:lnTo>
                    <a:pt x="51070" y="76724"/>
                  </a:lnTo>
                  <a:lnTo>
                    <a:pt x="52050" y="76372"/>
                  </a:lnTo>
                  <a:lnTo>
                    <a:pt x="53029" y="76000"/>
                  </a:lnTo>
                  <a:lnTo>
                    <a:pt x="54008" y="75588"/>
                  </a:lnTo>
                  <a:lnTo>
                    <a:pt x="54967" y="75158"/>
                  </a:lnTo>
                  <a:lnTo>
                    <a:pt x="55907" y="74707"/>
                  </a:lnTo>
                  <a:lnTo>
                    <a:pt x="56847" y="74237"/>
                  </a:lnTo>
                  <a:lnTo>
                    <a:pt x="57787" y="73728"/>
                  </a:lnTo>
                  <a:lnTo>
                    <a:pt x="58708" y="73199"/>
                  </a:lnTo>
                  <a:lnTo>
                    <a:pt x="59608" y="72651"/>
                  </a:lnTo>
                  <a:lnTo>
                    <a:pt x="60509" y="72064"/>
                  </a:lnTo>
                  <a:lnTo>
                    <a:pt x="61371" y="71457"/>
                  </a:lnTo>
                  <a:lnTo>
                    <a:pt x="62252" y="70830"/>
                  </a:lnTo>
                  <a:lnTo>
                    <a:pt x="63094" y="70164"/>
                  </a:lnTo>
                  <a:lnTo>
                    <a:pt x="63936" y="69479"/>
                  </a:lnTo>
                  <a:lnTo>
                    <a:pt x="64758" y="68774"/>
                  </a:lnTo>
                  <a:lnTo>
                    <a:pt x="65561" y="68030"/>
                  </a:lnTo>
                  <a:lnTo>
                    <a:pt x="66345" y="67286"/>
                  </a:lnTo>
                  <a:lnTo>
                    <a:pt x="67108" y="66502"/>
                  </a:lnTo>
                  <a:lnTo>
                    <a:pt x="67852" y="65680"/>
                  </a:lnTo>
                  <a:lnTo>
                    <a:pt x="68714" y="64681"/>
                  </a:lnTo>
                  <a:lnTo>
                    <a:pt x="69556" y="63682"/>
                  </a:lnTo>
                  <a:lnTo>
                    <a:pt x="70339" y="62664"/>
                  </a:lnTo>
                  <a:lnTo>
                    <a:pt x="71084" y="61626"/>
                  </a:lnTo>
                  <a:lnTo>
                    <a:pt x="71788" y="60569"/>
                  </a:lnTo>
                  <a:lnTo>
                    <a:pt x="72474" y="59492"/>
                  </a:lnTo>
                  <a:lnTo>
                    <a:pt x="73101" y="58415"/>
                  </a:lnTo>
                  <a:lnTo>
                    <a:pt x="73708" y="57318"/>
                  </a:lnTo>
                  <a:lnTo>
                    <a:pt x="74256" y="56222"/>
                  </a:lnTo>
                  <a:lnTo>
                    <a:pt x="74785" y="55105"/>
                  </a:lnTo>
                  <a:lnTo>
                    <a:pt x="75274" y="53989"/>
                  </a:lnTo>
                  <a:lnTo>
                    <a:pt x="75705" y="52853"/>
                  </a:lnTo>
                  <a:lnTo>
                    <a:pt x="76116" y="51718"/>
                  </a:lnTo>
                  <a:lnTo>
                    <a:pt x="76508" y="50562"/>
                  </a:lnTo>
                  <a:lnTo>
                    <a:pt x="76841" y="49407"/>
                  </a:lnTo>
                  <a:lnTo>
                    <a:pt x="77134" y="48252"/>
                  </a:lnTo>
                  <a:lnTo>
                    <a:pt x="77409" y="47096"/>
                  </a:lnTo>
                  <a:lnTo>
                    <a:pt x="77624" y="45921"/>
                  </a:lnTo>
                  <a:lnTo>
                    <a:pt x="77820" y="44766"/>
                  </a:lnTo>
                  <a:lnTo>
                    <a:pt x="77976" y="43591"/>
                  </a:lnTo>
                  <a:lnTo>
                    <a:pt x="78114" y="42416"/>
                  </a:lnTo>
                  <a:lnTo>
                    <a:pt x="78192" y="41241"/>
                  </a:lnTo>
                  <a:lnTo>
                    <a:pt x="78251" y="40066"/>
                  </a:lnTo>
                  <a:lnTo>
                    <a:pt x="78270" y="38891"/>
                  </a:lnTo>
                  <a:lnTo>
                    <a:pt x="78251" y="37716"/>
                  </a:lnTo>
                  <a:lnTo>
                    <a:pt x="78192" y="36561"/>
                  </a:lnTo>
                  <a:lnTo>
                    <a:pt x="78094" y="35386"/>
                  </a:lnTo>
                  <a:lnTo>
                    <a:pt x="77976" y="34231"/>
                  </a:lnTo>
                  <a:lnTo>
                    <a:pt x="77820" y="33075"/>
                  </a:lnTo>
                  <a:lnTo>
                    <a:pt x="77644" y="31920"/>
                  </a:lnTo>
                  <a:lnTo>
                    <a:pt x="77409" y="30784"/>
                  </a:lnTo>
                  <a:lnTo>
                    <a:pt x="77154" y="29648"/>
                  </a:lnTo>
                  <a:lnTo>
                    <a:pt x="76860" y="28513"/>
                  </a:lnTo>
                  <a:lnTo>
                    <a:pt x="76547" y="27396"/>
                  </a:lnTo>
                  <a:lnTo>
                    <a:pt x="76194" y="26280"/>
                  </a:lnTo>
                  <a:lnTo>
                    <a:pt x="75803" y="25184"/>
                  </a:lnTo>
                  <a:lnTo>
                    <a:pt x="75372" y="24107"/>
                  </a:lnTo>
                  <a:lnTo>
                    <a:pt x="74922" y="23030"/>
                  </a:lnTo>
                  <a:lnTo>
                    <a:pt x="74432" y="21972"/>
                  </a:lnTo>
                  <a:lnTo>
                    <a:pt x="73923" y="20915"/>
                  </a:lnTo>
                  <a:lnTo>
                    <a:pt x="73375" y="19896"/>
                  </a:lnTo>
                  <a:lnTo>
                    <a:pt x="72787" y="18878"/>
                  </a:lnTo>
                  <a:lnTo>
                    <a:pt x="72180" y="17879"/>
                  </a:lnTo>
                  <a:lnTo>
                    <a:pt x="71534" y="16900"/>
                  </a:lnTo>
                  <a:lnTo>
                    <a:pt x="70849" y="15921"/>
                  </a:lnTo>
                  <a:lnTo>
                    <a:pt x="70144" y="14981"/>
                  </a:lnTo>
                  <a:lnTo>
                    <a:pt x="69419" y="14061"/>
                  </a:lnTo>
                  <a:lnTo>
                    <a:pt x="68636" y="13141"/>
                  </a:lnTo>
                  <a:lnTo>
                    <a:pt x="67852" y="12259"/>
                  </a:lnTo>
                  <a:lnTo>
                    <a:pt x="67010" y="11398"/>
                  </a:lnTo>
                  <a:lnTo>
                    <a:pt x="66149" y="10556"/>
                  </a:lnTo>
                  <a:lnTo>
                    <a:pt x="65268" y="9733"/>
                  </a:lnTo>
                  <a:lnTo>
                    <a:pt x="64347" y="8950"/>
                  </a:lnTo>
                  <a:lnTo>
                    <a:pt x="63388" y="8186"/>
                  </a:lnTo>
                  <a:lnTo>
                    <a:pt x="62409" y="7442"/>
                  </a:lnTo>
                  <a:lnTo>
                    <a:pt x="61410" y="6718"/>
                  </a:lnTo>
                  <a:lnTo>
                    <a:pt x="60372" y="6032"/>
                  </a:lnTo>
                  <a:lnTo>
                    <a:pt x="59315" y="5366"/>
                  </a:lnTo>
                  <a:lnTo>
                    <a:pt x="58218" y="4740"/>
                  </a:lnTo>
                  <a:lnTo>
                    <a:pt x="57082" y="4152"/>
                  </a:lnTo>
                  <a:lnTo>
                    <a:pt x="55946" y="3584"/>
                  </a:lnTo>
                  <a:lnTo>
                    <a:pt x="54752" y="3036"/>
                  </a:lnTo>
                  <a:lnTo>
                    <a:pt x="53557" y="2527"/>
                  </a:lnTo>
                  <a:lnTo>
                    <a:pt x="52304" y="2057"/>
                  </a:lnTo>
                  <a:lnTo>
                    <a:pt x="51580" y="1802"/>
                  </a:lnTo>
                  <a:lnTo>
                    <a:pt x="50855" y="1567"/>
                  </a:lnTo>
                  <a:lnTo>
                    <a:pt x="50131" y="1352"/>
                  </a:lnTo>
                  <a:lnTo>
                    <a:pt x="49406" y="1137"/>
                  </a:lnTo>
                  <a:lnTo>
                    <a:pt x="48681" y="960"/>
                  </a:lnTo>
                  <a:lnTo>
                    <a:pt x="47957" y="784"/>
                  </a:lnTo>
                  <a:lnTo>
                    <a:pt x="47232" y="647"/>
                  </a:lnTo>
                  <a:lnTo>
                    <a:pt x="46527" y="510"/>
                  </a:lnTo>
                  <a:lnTo>
                    <a:pt x="45803" y="393"/>
                  </a:lnTo>
                  <a:lnTo>
                    <a:pt x="45078" y="275"/>
                  </a:lnTo>
                  <a:lnTo>
                    <a:pt x="44373" y="197"/>
                  </a:lnTo>
                  <a:lnTo>
                    <a:pt x="43649" y="118"/>
                  </a:lnTo>
                  <a:lnTo>
                    <a:pt x="42944" y="79"/>
                  </a:lnTo>
                  <a:lnTo>
                    <a:pt x="42239" y="40"/>
                  </a:lnTo>
                  <a:lnTo>
                    <a:pt x="415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1320;p37">
              <a:extLst>
                <a:ext uri="{FF2B5EF4-FFF2-40B4-BE49-F238E27FC236}">
                  <a16:creationId xmlns:a16="http://schemas.microsoft.com/office/drawing/2014/main" id="{525D0318-8BCC-28F4-0D9B-501EF57B5427}"/>
                </a:ext>
              </a:extLst>
            </p:cNvPr>
            <p:cNvGrpSpPr/>
            <p:nvPr/>
          </p:nvGrpSpPr>
          <p:grpSpPr>
            <a:xfrm>
              <a:off x="2157518" y="1879494"/>
              <a:ext cx="535915" cy="616236"/>
              <a:chOff x="3133150" y="1774525"/>
              <a:chExt cx="844625" cy="968925"/>
            </a:xfrm>
          </p:grpSpPr>
          <p:sp>
            <p:nvSpPr>
              <p:cNvPr id="89" name="Google Shape;1321;p37">
                <a:extLst>
                  <a:ext uri="{FF2B5EF4-FFF2-40B4-BE49-F238E27FC236}">
                    <a16:creationId xmlns:a16="http://schemas.microsoft.com/office/drawing/2014/main" id="{5BE169E7-9D7B-F601-C08B-1F8C84506C71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extrusionOk="0">
                    <a:moveTo>
                      <a:pt x="16024" y="0"/>
                    </a:move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  <a:lnTo>
                      <a:pt x="18728" y="38757"/>
                    </a:ln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close/>
                  </a:path>
                </a:pathLst>
              </a:custGeom>
              <a:solidFill>
                <a:srgbClr val="F9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22;p37">
                <a:extLst>
                  <a:ext uri="{FF2B5EF4-FFF2-40B4-BE49-F238E27FC236}">
                    <a16:creationId xmlns:a16="http://schemas.microsoft.com/office/drawing/2014/main" id="{C301B822-33F7-DB14-C020-FBB53D0FE8D1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23;p37">
                <a:extLst>
                  <a:ext uri="{FF2B5EF4-FFF2-40B4-BE49-F238E27FC236}">
                    <a16:creationId xmlns:a16="http://schemas.microsoft.com/office/drawing/2014/main" id="{F54CB409-A5D3-73BB-ACF0-CE6C29B9E75A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fill="none" extrusionOk="0">
                    <a:moveTo>
                      <a:pt x="18728" y="38757"/>
                    </a:move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660" y="24983"/>
                    </a:lnTo>
                    <a:lnTo>
                      <a:pt x="32660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lnTo>
                      <a:pt x="16024" y="0"/>
                    </a:ln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24;p37">
                <a:extLst>
                  <a:ext uri="{FF2B5EF4-FFF2-40B4-BE49-F238E27FC236}">
                    <a16:creationId xmlns:a16="http://schemas.microsoft.com/office/drawing/2014/main" id="{D326C649-30EF-D4BE-5FD5-9A50FFFFCA1E}"/>
                  </a:ext>
                </a:extLst>
              </p:cNvPr>
              <p:cNvSpPr/>
              <p:nvPr/>
            </p:nvSpPr>
            <p:spPr>
              <a:xfrm>
                <a:off x="3716275" y="2138100"/>
                <a:ext cx="1342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350" extrusionOk="0">
                    <a:moveTo>
                      <a:pt x="2684" y="1"/>
                    </a:moveTo>
                    <a:lnTo>
                      <a:pt x="2349" y="21"/>
                    </a:lnTo>
                    <a:lnTo>
                      <a:pt x="2013" y="60"/>
                    </a:lnTo>
                    <a:lnTo>
                      <a:pt x="1698" y="139"/>
                    </a:lnTo>
                    <a:lnTo>
                      <a:pt x="1382" y="258"/>
                    </a:lnTo>
                    <a:lnTo>
                      <a:pt x="1066" y="396"/>
                    </a:lnTo>
                    <a:lnTo>
                      <a:pt x="770" y="573"/>
                    </a:lnTo>
                    <a:lnTo>
                      <a:pt x="494" y="771"/>
                    </a:lnTo>
                    <a:lnTo>
                      <a:pt x="237" y="1007"/>
                    </a:lnTo>
                    <a:lnTo>
                      <a:pt x="119" y="1126"/>
                    </a:lnTo>
                    <a:lnTo>
                      <a:pt x="60" y="1264"/>
                    </a:lnTo>
                    <a:lnTo>
                      <a:pt x="20" y="1422"/>
                    </a:lnTo>
                    <a:lnTo>
                      <a:pt x="1" y="1560"/>
                    </a:lnTo>
                    <a:lnTo>
                      <a:pt x="20" y="1718"/>
                    </a:lnTo>
                    <a:lnTo>
                      <a:pt x="60" y="1856"/>
                    </a:lnTo>
                    <a:lnTo>
                      <a:pt x="119" y="1994"/>
                    </a:lnTo>
                    <a:lnTo>
                      <a:pt x="218" y="2132"/>
                    </a:lnTo>
                    <a:lnTo>
                      <a:pt x="356" y="2231"/>
                    </a:lnTo>
                    <a:lnTo>
                      <a:pt x="494" y="2290"/>
                    </a:lnTo>
                    <a:lnTo>
                      <a:pt x="632" y="2349"/>
                    </a:lnTo>
                    <a:lnTo>
                      <a:pt x="928" y="2349"/>
                    </a:lnTo>
                    <a:lnTo>
                      <a:pt x="1086" y="2290"/>
                    </a:lnTo>
                    <a:lnTo>
                      <a:pt x="1224" y="2231"/>
                    </a:lnTo>
                    <a:lnTo>
                      <a:pt x="1343" y="2132"/>
                    </a:lnTo>
                    <a:lnTo>
                      <a:pt x="1481" y="1994"/>
                    </a:lnTo>
                    <a:lnTo>
                      <a:pt x="1639" y="1876"/>
                    </a:lnTo>
                    <a:lnTo>
                      <a:pt x="1796" y="1797"/>
                    </a:lnTo>
                    <a:lnTo>
                      <a:pt x="1974" y="1718"/>
                    </a:lnTo>
                    <a:lnTo>
                      <a:pt x="2132" y="1659"/>
                    </a:lnTo>
                    <a:lnTo>
                      <a:pt x="2309" y="1599"/>
                    </a:lnTo>
                    <a:lnTo>
                      <a:pt x="2507" y="1580"/>
                    </a:lnTo>
                    <a:lnTo>
                      <a:pt x="2862" y="1580"/>
                    </a:lnTo>
                    <a:lnTo>
                      <a:pt x="3040" y="1599"/>
                    </a:lnTo>
                    <a:lnTo>
                      <a:pt x="3217" y="1659"/>
                    </a:lnTo>
                    <a:lnTo>
                      <a:pt x="3395" y="1718"/>
                    </a:lnTo>
                    <a:lnTo>
                      <a:pt x="3553" y="1797"/>
                    </a:lnTo>
                    <a:lnTo>
                      <a:pt x="3711" y="1876"/>
                    </a:lnTo>
                    <a:lnTo>
                      <a:pt x="3868" y="1994"/>
                    </a:lnTo>
                    <a:lnTo>
                      <a:pt x="4007" y="2132"/>
                    </a:lnTo>
                    <a:lnTo>
                      <a:pt x="4145" y="2231"/>
                    </a:lnTo>
                    <a:lnTo>
                      <a:pt x="4283" y="2290"/>
                    </a:lnTo>
                    <a:lnTo>
                      <a:pt x="4421" y="2349"/>
                    </a:lnTo>
                    <a:lnTo>
                      <a:pt x="4717" y="2349"/>
                    </a:lnTo>
                    <a:lnTo>
                      <a:pt x="4875" y="2290"/>
                    </a:lnTo>
                    <a:lnTo>
                      <a:pt x="5013" y="2231"/>
                    </a:lnTo>
                    <a:lnTo>
                      <a:pt x="5131" y="2132"/>
                    </a:lnTo>
                    <a:lnTo>
                      <a:pt x="5230" y="1994"/>
                    </a:lnTo>
                    <a:lnTo>
                      <a:pt x="5309" y="1856"/>
                    </a:lnTo>
                    <a:lnTo>
                      <a:pt x="5348" y="1718"/>
                    </a:lnTo>
                    <a:lnTo>
                      <a:pt x="5368" y="1560"/>
                    </a:lnTo>
                    <a:lnTo>
                      <a:pt x="5348" y="1422"/>
                    </a:lnTo>
                    <a:lnTo>
                      <a:pt x="5309" y="1264"/>
                    </a:lnTo>
                    <a:lnTo>
                      <a:pt x="5230" y="1126"/>
                    </a:lnTo>
                    <a:lnTo>
                      <a:pt x="5131" y="1007"/>
                    </a:lnTo>
                    <a:lnTo>
                      <a:pt x="4875" y="771"/>
                    </a:lnTo>
                    <a:lnTo>
                      <a:pt x="4579" y="573"/>
                    </a:lnTo>
                    <a:lnTo>
                      <a:pt x="4283" y="396"/>
                    </a:lnTo>
                    <a:lnTo>
                      <a:pt x="3987" y="258"/>
                    </a:lnTo>
                    <a:lnTo>
                      <a:pt x="3671" y="139"/>
                    </a:lnTo>
                    <a:lnTo>
                      <a:pt x="3336" y="60"/>
                    </a:lnTo>
                    <a:lnTo>
                      <a:pt x="3020" y="21"/>
                    </a:lnTo>
                    <a:lnTo>
                      <a:pt x="2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25;p37">
                <a:extLst>
                  <a:ext uri="{FF2B5EF4-FFF2-40B4-BE49-F238E27FC236}">
                    <a16:creationId xmlns:a16="http://schemas.microsoft.com/office/drawing/2014/main" id="{41FAB7E7-BD8A-ECAA-855A-D007F7878B90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extrusionOk="0">
                    <a:moveTo>
                      <a:pt x="2566" y="1"/>
                    </a:move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26;p37">
                <a:extLst>
                  <a:ext uri="{FF2B5EF4-FFF2-40B4-BE49-F238E27FC236}">
                    <a16:creationId xmlns:a16="http://schemas.microsoft.com/office/drawing/2014/main" id="{6BC877E6-B171-91A7-C383-EFAA89644D25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fill="none" extrusionOk="0">
                    <a:moveTo>
                      <a:pt x="2566" y="1"/>
                    </a:moveTo>
                    <a:lnTo>
                      <a:pt x="2566" y="1"/>
                    </a:ln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27;p37">
                <a:extLst>
                  <a:ext uri="{FF2B5EF4-FFF2-40B4-BE49-F238E27FC236}">
                    <a16:creationId xmlns:a16="http://schemas.microsoft.com/office/drawing/2014/main" id="{7F82F97B-ECB9-00D7-68A3-E21FA8B515CB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rgbClr val="261E35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28;p37">
                <a:extLst>
                  <a:ext uri="{FF2B5EF4-FFF2-40B4-BE49-F238E27FC236}">
                    <a16:creationId xmlns:a16="http://schemas.microsoft.com/office/drawing/2014/main" id="{F20F761E-DD80-910F-AFE3-4921E2120941}"/>
                  </a:ext>
                </a:extLst>
              </p:cNvPr>
              <p:cNvSpPr/>
              <p:nvPr/>
            </p:nvSpPr>
            <p:spPr>
              <a:xfrm>
                <a:off x="3452825" y="2024150"/>
                <a:ext cx="19047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789" extrusionOk="0">
                    <a:moveTo>
                      <a:pt x="7460" y="1"/>
                    </a:moveTo>
                    <a:lnTo>
                      <a:pt x="6848" y="79"/>
                    </a:lnTo>
                    <a:lnTo>
                      <a:pt x="6454" y="158"/>
                    </a:lnTo>
                    <a:lnTo>
                      <a:pt x="6059" y="257"/>
                    </a:lnTo>
                    <a:lnTo>
                      <a:pt x="5684" y="375"/>
                    </a:lnTo>
                    <a:lnTo>
                      <a:pt x="5309" y="514"/>
                    </a:lnTo>
                    <a:lnTo>
                      <a:pt x="4934" y="652"/>
                    </a:lnTo>
                    <a:lnTo>
                      <a:pt x="4579" y="829"/>
                    </a:lnTo>
                    <a:lnTo>
                      <a:pt x="4224" y="1007"/>
                    </a:lnTo>
                    <a:lnTo>
                      <a:pt x="3888" y="1204"/>
                    </a:lnTo>
                    <a:lnTo>
                      <a:pt x="3553" y="1421"/>
                    </a:lnTo>
                    <a:lnTo>
                      <a:pt x="3237" y="1638"/>
                    </a:lnTo>
                    <a:lnTo>
                      <a:pt x="2922" y="1895"/>
                    </a:lnTo>
                    <a:lnTo>
                      <a:pt x="2626" y="2151"/>
                    </a:lnTo>
                    <a:lnTo>
                      <a:pt x="2349" y="2428"/>
                    </a:lnTo>
                    <a:lnTo>
                      <a:pt x="2073" y="2704"/>
                    </a:lnTo>
                    <a:lnTo>
                      <a:pt x="1816" y="3020"/>
                    </a:lnTo>
                    <a:lnTo>
                      <a:pt x="1580" y="3335"/>
                    </a:lnTo>
                    <a:lnTo>
                      <a:pt x="1343" y="3671"/>
                    </a:lnTo>
                    <a:lnTo>
                      <a:pt x="1126" y="4006"/>
                    </a:lnTo>
                    <a:lnTo>
                      <a:pt x="928" y="4342"/>
                    </a:lnTo>
                    <a:lnTo>
                      <a:pt x="751" y="4697"/>
                    </a:lnTo>
                    <a:lnTo>
                      <a:pt x="593" y="5052"/>
                    </a:lnTo>
                    <a:lnTo>
                      <a:pt x="455" y="5427"/>
                    </a:lnTo>
                    <a:lnTo>
                      <a:pt x="336" y="5802"/>
                    </a:lnTo>
                    <a:lnTo>
                      <a:pt x="238" y="6177"/>
                    </a:lnTo>
                    <a:lnTo>
                      <a:pt x="139" y="6572"/>
                    </a:lnTo>
                    <a:lnTo>
                      <a:pt x="80" y="6947"/>
                    </a:lnTo>
                    <a:lnTo>
                      <a:pt x="40" y="7341"/>
                    </a:lnTo>
                    <a:lnTo>
                      <a:pt x="1" y="7736"/>
                    </a:lnTo>
                    <a:lnTo>
                      <a:pt x="1" y="8131"/>
                    </a:lnTo>
                    <a:lnTo>
                      <a:pt x="1" y="8525"/>
                    </a:lnTo>
                    <a:lnTo>
                      <a:pt x="40" y="8920"/>
                    </a:lnTo>
                    <a:lnTo>
                      <a:pt x="80" y="9315"/>
                    </a:lnTo>
                    <a:lnTo>
                      <a:pt x="731" y="9788"/>
                    </a:lnTo>
                    <a:lnTo>
                      <a:pt x="1126" y="9709"/>
                    </a:lnTo>
                    <a:lnTo>
                      <a:pt x="1520" y="9611"/>
                    </a:lnTo>
                    <a:lnTo>
                      <a:pt x="1915" y="9492"/>
                    </a:lnTo>
                    <a:lnTo>
                      <a:pt x="2290" y="9354"/>
                    </a:lnTo>
                    <a:lnTo>
                      <a:pt x="2665" y="9216"/>
                    </a:lnTo>
                    <a:lnTo>
                      <a:pt x="3020" y="9058"/>
                    </a:lnTo>
                    <a:lnTo>
                      <a:pt x="3375" y="8861"/>
                    </a:lnTo>
                    <a:lnTo>
                      <a:pt x="3711" y="8664"/>
                    </a:lnTo>
                    <a:lnTo>
                      <a:pt x="4046" y="8446"/>
                    </a:lnTo>
                    <a:lnTo>
                      <a:pt x="4362" y="8229"/>
                    </a:lnTo>
                    <a:lnTo>
                      <a:pt x="4678" y="7973"/>
                    </a:lnTo>
                    <a:lnTo>
                      <a:pt x="4974" y="7716"/>
                    </a:lnTo>
                    <a:lnTo>
                      <a:pt x="5270" y="7440"/>
                    </a:lnTo>
                    <a:lnTo>
                      <a:pt x="5546" y="7144"/>
                    </a:lnTo>
                    <a:lnTo>
                      <a:pt x="5803" y="6848"/>
                    </a:lnTo>
                    <a:lnTo>
                      <a:pt x="6039" y="6532"/>
                    </a:lnTo>
                    <a:lnTo>
                      <a:pt x="6276" y="6197"/>
                    </a:lnTo>
                    <a:lnTo>
                      <a:pt x="6493" y="5861"/>
                    </a:lnTo>
                    <a:lnTo>
                      <a:pt x="6691" y="5506"/>
                    </a:lnTo>
                    <a:lnTo>
                      <a:pt x="6868" y="5151"/>
                    </a:lnTo>
                    <a:lnTo>
                      <a:pt x="7026" y="4796"/>
                    </a:lnTo>
                    <a:lnTo>
                      <a:pt x="7164" y="4421"/>
                    </a:lnTo>
                    <a:lnTo>
                      <a:pt x="7283" y="4066"/>
                    </a:lnTo>
                    <a:lnTo>
                      <a:pt x="7381" y="3671"/>
                    </a:lnTo>
                    <a:lnTo>
                      <a:pt x="7480" y="3296"/>
                    </a:lnTo>
                    <a:lnTo>
                      <a:pt x="7539" y="2901"/>
                    </a:lnTo>
                    <a:lnTo>
                      <a:pt x="7579" y="2526"/>
                    </a:lnTo>
                    <a:lnTo>
                      <a:pt x="7618" y="2132"/>
                    </a:lnTo>
                    <a:lnTo>
                      <a:pt x="7618" y="1737"/>
                    </a:lnTo>
                    <a:lnTo>
                      <a:pt x="7618" y="1342"/>
                    </a:lnTo>
                    <a:lnTo>
                      <a:pt x="7579" y="928"/>
                    </a:lnTo>
                    <a:lnTo>
                      <a:pt x="7539" y="533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29;p37">
                <a:extLst>
                  <a:ext uri="{FF2B5EF4-FFF2-40B4-BE49-F238E27FC236}">
                    <a16:creationId xmlns:a16="http://schemas.microsoft.com/office/drawing/2014/main" id="{9C0947B2-85C8-0F35-E73C-7F819B3DDB2D}"/>
                  </a:ext>
                </a:extLst>
              </p:cNvPr>
              <p:cNvSpPr/>
              <p:nvPr/>
            </p:nvSpPr>
            <p:spPr>
              <a:xfrm>
                <a:off x="3261925" y="2024150"/>
                <a:ext cx="1909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9789" extrusionOk="0">
                    <a:moveTo>
                      <a:pt x="178" y="1"/>
                    </a:moveTo>
                    <a:lnTo>
                      <a:pt x="99" y="533"/>
                    </a:lnTo>
                    <a:lnTo>
                      <a:pt x="40" y="928"/>
                    </a:lnTo>
                    <a:lnTo>
                      <a:pt x="20" y="1342"/>
                    </a:lnTo>
                    <a:lnTo>
                      <a:pt x="0" y="1737"/>
                    </a:lnTo>
                    <a:lnTo>
                      <a:pt x="20" y="2132"/>
                    </a:lnTo>
                    <a:lnTo>
                      <a:pt x="40" y="2526"/>
                    </a:lnTo>
                    <a:lnTo>
                      <a:pt x="79" y="2901"/>
                    </a:lnTo>
                    <a:lnTo>
                      <a:pt x="158" y="3296"/>
                    </a:lnTo>
                    <a:lnTo>
                      <a:pt x="237" y="3671"/>
                    </a:lnTo>
                    <a:lnTo>
                      <a:pt x="336" y="4066"/>
                    </a:lnTo>
                    <a:lnTo>
                      <a:pt x="474" y="4421"/>
                    </a:lnTo>
                    <a:lnTo>
                      <a:pt x="612" y="4796"/>
                    </a:lnTo>
                    <a:lnTo>
                      <a:pt x="770" y="5151"/>
                    </a:lnTo>
                    <a:lnTo>
                      <a:pt x="947" y="5506"/>
                    </a:lnTo>
                    <a:lnTo>
                      <a:pt x="1145" y="5861"/>
                    </a:lnTo>
                    <a:lnTo>
                      <a:pt x="1342" y="6197"/>
                    </a:lnTo>
                    <a:lnTo>
                      <a:pt x="1579" y="6532"/>
                    </a:lnTo>
                    <a:lnTo>
                      <a:pt x="1835" y="6848"/>
                    </a:lnTo>
                    <a:lnTo>
                      <a:pt x="2092" y="7144"/>
                    </a:lnTo>
                    <a:lnTo>
                      <a:pt x="2368" y="7440"/>
                    </a:lnTo>
                    <a:lnTo>
                      <a:pt x="2644" y="7716"/>
                    </a:lnTo>
                    <a:lnTo>
                      <a:pt x="2940" y="7973"/>
                    </a:lnTo>
                    <a:lnTo>
                      <a:pt x="3256" y="8229"/>
                    </a:lnTo>
                    <a:lnTo>
                      <a:pt x="3572" y="8446"/>
                    </a:lnTo>
                    <a:lnTo>
                      <a:pt x="3907" y="8664"/>
                    </a:lnTo>
                    <a:lnTo>
                      <a:pt x="4263" y="8861"/>
                    </a:lnTo>
                    <a:lnTo>
                      <a:pt x="4618" y="9058"/>
                    </a:lnTo>
                    <a:lnTo>
                      <a:pt x="4973" y="9216"/>
                    </a:lnTo>
                    <a:lnTo>
                      <a:pt x="5348" y="9354"/>
                    </a:lnTo>
                    <a:lnTo>
                      <a:pt x="5723" y="9492"/>
                    </a:lnTo>
                    <a:lnTo>
                      <a:pt x="6098" y="9611"/>
                    </a:lnTo>
                    <a:lnTo>
                      <a:pt x="6492" y="9709"/>
                    </a:lnTo>
                    <a:lnTo>
                      <a:pt x="6907" y="9788"/>
                    </a:lnTo>
                    <a:lnTo>
                      <a:pt x="7538" y="9315"/>
                    </a:lnTo>
                    <a:lnTo>
                      <a:pt x="7597" y="8920"/>
                    </a:lnTo>
                    <a:lnTo>
                      <a:pt x="7617" y="8525"/>
                    </a:lnTo>
                    <a:lnTo>
                      <a:pt x="7637" y="8131"/>
                    </a:lnTo>
                    <a:lnTo>
                      <a:pt x="7617" y="7736"/>
                    </a:lnTo>
                    <a:lnTo>
                      <a:pt x="7597" y="7341"/>
                    </a:lnTo>
                    <a:lnTo>
                      <a:pt x="7558" y="6947"/>
                    </a:lnTo>
                    <a:lnTo>
                      <a:pt x="7479" y="6572"/>
                    </a:lnTo>
                    <a:lnTo>
                      <a:pt x="7400" y="6177"/>
                    </a:lnTo>
                    <a:lnTo>
                      <a:pt x="7301" y="5802"/>
                    </a:lnTo>
                    <a:lnTo>
                      <a:pt x="7163" y="5427"/>
                    </a:lnTo>
                    <a:lnTo>
                      <a:pt x="7025" y="5052"/>
                    </a:lnTo>
                    <a:lnTo>
                      <a:pt x="6867" y="4697"/>
                    </a:lnTo>
                    <a:lnTo>
                      <a:pt x="6690" y="4342"/>
                    </a:lnTo>
                    <a:lnTo>
                      <a:pt x="6492" y="4006"/>
                    </a:lnTo>
                    <a:lnTo>
                      <a:pt x="6295" y="3671"/>
                    </a:lnTo>
                    <a:lnTo>
                      <a:pt x="6058" y="3335"/>
                    </a:lnTo>
                    <a:lnTo>
                      <a:pt x="5821" y="3020"/>
                    </a:lnTo>
                    <a:lnTo>
                      <a:pt x="5545" y="2704"/>
                    </a:lnTo>
                    <a:lnTo>
                      <a:pt x="5289" y="2428"/>
                    </a:lnTo>
                    <a:lnTo>
                      <a:pt x="4993" y="2151"/>
                    </a:lnTo>
                    <a:lnTo>
                      <a:pt x="4697" y="1895"/>
                    </a:lnTo>
                    <a:lnTo>
                      <a:pt x="4401" y="1638"/>
                    </a:lnTo>
                    <a:lnTo>
                      <a:pt x="4065" y="1421"/>
                    </a:lnTo>
                    <a:lnTo>
                      <a:pt x="3749" y="1204"/>
                    </a:lnTo>
                    <a:lnTo>
                      <a:pt x="3414" y="1007"/>
                    </a:lnTo>
                    <a:lnTo>
                      <a:pt x="3059" y="829"/>
                    </a:lnTo>
                    <a:lnTo>
                      <a:pt x="2704" y="652"/>
                    </a:lnTo>
                    <a:lnTo>
                      <a:pt x="2329" y="514"/>
                    </a:lnTo>
                    <a:lnTo>
                      <a:pt x="1954" y="375"/>
                    </a:lnTo>
                    <a:lnTo>
                      <a:pt x="1579" y="257"/>
                    </a:lnTo>
                    <a:lnTo>
                      <a:pt x="1184" y="158"/>
                    </a:lnTo>
                    <a:lnTo>
                      <a:pt x="789" y="79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DD571E-C9BF-A440-75E9-C381778815C1}"/>
              </a:ext>
            </a:extLst>
          </p:cNvPr>
          <p:cNvGrpSpPr/>
          <p:nvPr/>
        </p:nvGrpSpPr>
        <p:grpSpPr>
          <a:xfrm>
            <a:off x="3470321" y="4460622"/>
            <a:ext cx="699123" cy="706120"/>
            <a:chOff x="1882274" y="1638975"/>
            <a:chExt cx="1086401" cy="1097274"/>
          </a:xfrm>
        </p:grpSpPr>
        <p:sp>
          <p:nvSpPr>
            <p:cNvPr id="99" name="Google Shape;1314;p37">
              <a:extLst>
                <a:ext uri="{FF2B5EF4-FFF2-40B4-BE49-F238E27FC236}">
                  <a16:creationId xmlns:a16="http://schemas.microsoft.com/office/drawing/2014/main" id="{706370A8-64E8-5D29-5F66-0C3E70B5F73E}"/>
                </a:ext>
              </a:extLst>
            </p:cNvPr>
            <p:cNvSpPr/>
            <p:nvPr/>
          </p:nvSpPr>
          <p:spPr>
            <a:xfrm>
              <a:off x="1882274" y="1638975"/>
              <a:ext cx="1086401" cy="1097274"/>
            </a:xfrm>
            <a:custGeom>
              <a:avLst/>
              <a:gdLst/>
              <a:ahLst/>
              <a:cxnLst/>
              <a:rect l="l" t="t" r="r" b="b"/>
              <a:pathLst>
                <a:path w="78271" h="78898" extrusionOk="0">
                  <a:moveTo>
                    <a:pt x="40829" y="1"/>
                  </a:moveTo>
                  <a:lnTo>
                    <a:pt x="39634" y="20"/>
                  </a:lnTo>
                  <a:lnTo>
                    <a:pt x="38440" y="79"/>
                  </a:lnTo>
                  <a:lnTo>
                    <a:pt x="37265" y="197"/>
                  </a:lnTo>
                  <a:lnTo>
                    <a:pt x="36110" y="353"/>
                  </a:lnTo>
                  <a:lnTo>
                    <a:pt x="34954" y="530"/>
                  </a:lnTo>
                  <a:lnTo>
                    <a:pt x="33799" y="765"/>
                  </a:lnTo>
                  <a:lnTo>
                    <a:pt x="32683" y="1039"/>
                  </a:lnTo>
                  <a:lnTo>
                    <a:pt x="31567" y="1352"/>
                  </a:lnTo>
                  <a:lnTo>
                    <a:pt x="30450" y="1685"/>
                  </a:lnTo>
                  <a:lnTo>
                    <a:pt x="29354" y="2077"/>
                  </a:lnTo>
                  <a:lnTo>
                    <a:pt x="28277" y="2488"/>
                  </a:lnTo>
                  <a:lnTo>
                    <a:pt x="27219" y="2958"/>
                  </a:lnTo>
                  <a:lnTo>
                    <a:pt x="26181" y="3447"/>
                  </a:lnTo>
                  <a:lnTo>
                    <a:pt x="25144" y="3956"/>
                  </a:lnTo>
                  <a:lnTo>
                    <a:pt x="24125" y="4524"/>
                  </a:lnTo>
                  <a:lnTo>
                    <a:pt x="23146" y="5112"/>
                  </a:lnTo>
                  <a:lnTo>
                    <a:pt x="22167" y="5719"/>
                  </a:lnTo>
                  <a:lnTo>
                    <a:pt x="21208" y="6365"/>
                  </a:lnTo>
                  <a:lnTo>
                    <a:pt x="20268" y="7050"/>
                  </a:lnTo>
                  <a:lnTo>
                    <a:pt x="19347" y="7755"/>
                  </a:lnTo>
                  <a:lnTo>
                    <a:pt x="18466" y="8500"/>
                  </a:lnTo>
                  <a:lnTo>
                    <a:pt x="17585" y="9263"/>
                  </a:lnTo>
                  <a:lnTo>
                    <a:pt x="16743" y="10047"/>
                  </a:lnTo>
                  <a:lnTo>
                    <a:pt x="15920" y="10869"/>
                  </a:lnTo>
                  <a:lnTo>
                    <a:pt x="15117" y="11711"/>
                  </a:lnTo>
                  <a:lnTo>
                    <a:pt x="14334" y="12573"/>
                  </a:lnTo>
                  <a:lnTo>
                    <a:pt x="13590" y="13473"/>
                  </a:lnTo>
                  <a:lnTo>
                    <a:pt x="12866" y="14374"/>
                  </a:lnTo>
                  <a:lnTo>
                    <a:pt x="12161" y="15314"/>
                  </a:lnTo>
                  <a:lnTo>
                    <a:pt x="11495" y="16274"/>
                  </a:lnTo>
                  <a:lnTo>
                    <a:pt x="10849" y="17233"/>
                  </a:lnTo>
                  <a:lnTo>
                    <a:pt x="10242" y="18232"/>
                  </a:lnTo>
                  <a:lnTo>
                    <a:pt x="9791" y="18702"/>
                  </a:lnTo>
                  <a:lnTo>
                    <a:pt x="9321" y="19172"/>
                  </a:lnTo>
                  <a:lnTo>
                    <a:pt x="8890" y="19661"/>
                  </a:lnTo>
                  <a:lnTo>
                    <a:pt x="8440" y="20171"/>
                  </a:lnTo>
                  <a:lnTo>
                    <a:pt x="8029" y="20660"/>
                  </a:lnTo>
                  <a:lnTo>
                    <a:pt x="7598" y="21189"/>
                  </a:lnTo>
                  <a:lnTo>
                    <a:pt x="7187" y="21718"/>
                  </a:lnTo>
                  <a:lnTo>
                    <a:pt x="6795" y="22246"/>
                  </a:lnTo>
                  <a:lnTo>
                    <a:pt x="6403" y="22795"/>
                  </a:lnTo>
                  <a:lnTo>
                    <a:pt x="6012" y="23363"/>
                  </a:lnTo>
                  <a:lnTo>
                    <a:pt x="5640" y="23930"/>
                  </a:lnTo>
                  <a:lnTo>
                    <a:pt x="5287" y="24498"/>
                  </a:lnTo>
                  <a:lnTo>
                    <a:pt x="4935" y="25105"/>
                  </a:lnTo>
                  <a:lnTo>
                    <a:pt x="4602" y="25712"/>
                  </a:lnTo>
                  <a:lnTo>
                    <a:pt x="4269" y="26319"/>
                  </a:lnTo>
                  <a:lnTo>
                    <a:pt x="3956" y="26946"/>
                  </a:lnTo>
                  <a:lnTo>
                    <a:pt x="3407" y="28082"/>
                  </a:lnTo>
                  <a:lnTo>
                    <a:pt x="2918" y="29237"/>
                  </a:lnTo>
                  <a:lnTo>
                    <a:pt x="2448" y="30412"/>
                  </a:lnTo>
                  <a:lnTo>
                    <a:pt x="2017" y="31587"/>
                  </a:lnTo>
                  <a:lnTo>
                    <a:pt x="1645" y="32762"/>
                  </a:lnTo>
                  <a:lnTo>
                    <a:pt x="1292" y="33957"/>
                  </a:lnTo>
                  <a:lnTo>
                    <a:pt x="999" y="35151"/>
                  </a:lnTo>
                  <a:lnTo>
                    <a:pt x="725" y="36346"/>
                  </a:lnTo>
                  <a:lnTo>
                    <a:pt x="509" y="37540"/>
                  </a:lnTo>
                  <a:lnTo>
                    <a:pt x="333" y="38754"/>
                  </a:lnTo>
                  <a:lnTo>
                    <a:pt x="176" y="39968"/>
                  </a:lnTo>
                  <a:lnTo>
                    <a:pt x="78" y="41182"/>
                  </a:lnTo>
                  <a:lnTo>
                    <a:pt x="20" y="42377"/>
                  </a:lnTo>
                  <a:lnTo>
                    <a:pt x="0" y="43591"/>
                  </a:lnTo>
                  <a:lnTo>
                    <a:pt x="20" y="44805"/>
                  </a:lnTo>
                  <a:lnTo>
                    <a:pt x="98" y="46019"/>
                  </a:lnTo>
                  <a:lnTo>
                    <a:pt x="196" y="47214"/>
                  </a:lnTo>
                  <a:lnTo>
                    <a:pt x="352" y="48408"/>
                  </a:lnTo>
                  <a:lnTo>
                    <a:pt x="529" y="49603"/>
                  </a:lnTo>
                  <a:lnTo>
                    <a:pt x="764" y="50778"/>
                  </a:lnTo>
                  <a:lnTo>
                    <a:pt x="1038" y="51972"/>
                  </a:lnTo>
                  <a:lnTo>
                    <a:pt x="1371" y="53128"/>
                  </a:lnTo>
                  <a:lnTo>
                    <a:pt x="1723" y="54283"/>
                  </a:lnTo>
                  <a:lnTo>
                    <a:pt x="2134" y="55438"/>
                  </a:lnTo>
                  <a:lnTo>
                    <a:pt x="2585" y="56574"/>
                  </a:lnTo>
                  <a:lnTo>
                    <a:pt x="3074" y="57690"/>
                  </a:lnTo>
                  <a:lnTo>
                    <a:pt x="3623" y="58806"/>
                  </a:lnTo>
                  <a:lnTo>
                    <a:pt x="4191" y="59903"/>
                  </a:lnTo>
                  <a:lnTo>
                    <a:pt x="4817" y="60980"/>
                  </a:lnTo>
                  <a:lnTo>
                    <a:pt x="5150" y="61509"/>
                  </a:lnTo>
                  <a:lnTo>
                    <a:pt x="5503" y="62038"/>
                  </a:lnTo>
                  <a:lnTo>
                    <a:pt x="5855" y="62566"/>
                  </a:lnTo>
                  <a:lnTo>
                    <a:pt x="6208" y="63075"/>
                  </a:lnTo>
                  <a:lnTo>
                    <a:pt x="6580" y="63604"/>
                  </a:lnTo>
                  <a:lnTo>
                    <a:pt x="6971" y="64113"/>
                  </a:lnTo>
                  <a:lnTo>
                    <a:pt x="7696" y="65014"/>
                  </a:lnTo>
                  <a:lnTo>
                    <a:pt x="8460" y="65895"/>
                  </a:lnTo>
                  <a:lnTo>
                    <a:pt x="9223" y="66757"/>
                  </a:lnTo>
                  <a:lnTo>
                    <a:pt x="10007" y="67579"/>
                  </a:lnTo>
                  <a:lnTo>
                    <a:pt x="10829" y="68382"/>
                  </a:lnTo>
                  <a:lnTo>
                    <a:pt x="11651" y="69146"/>
                  </a:lnTo>
                  <a:lnTo>
                    <a:pt x="12513" y="69890"/>
                  </a:lnTo>
                  <a:lnTo>
                    <a:pt x="13375" y="70595"/>
                  </a:lnTo>
                  <a:lnTo>
                    <a:pt x="14256" y="71280"/>
                  </a:lnTo>
                  <a:lnTo>
                    <a:pt x="15176" y="71927"/>
                  </a:lnTo>
                  <a:lnTo>
                    <a:pt x="16077" y="72553"/>
                  </a:lnTo>
                  <a:lnTo>
                    <a:pt x="17017" y="73141"/>
                  </a:lnTo>
                  <a:lnTo>
                    <a:pt x="17957" y="73709"/>
                  </a:lnTo>
                  <a:lnTo>
                    <a:pt x="18936" y="74237"/>
                  </a:lnTo>
                  <a:lnTo>
                    <a:pt x="19896" y="74746"/>
                  </a:lnTo>
                  <a:lnTo>
                    <a:pt x="20894" y="75216"/>
                  </a:lnTo>
                  <a:lnTo>
                    <a:pt x="21893" y="75667"/>
                  </a:lnTo>
                  <a:lnTo>
                    <a:pt x="22892" y="76078"/>
                  </a:lnTo>
                  <a:lnTo>
                    <a:pt x="23910" y="76470"/>
                  </a:lnTo>
                  <a:lnTo>
                    <a:pt x="24948" y="76842"/>
                  </a:lnTo>
                  <a:lnTo>
                    <a:pt x="25986" y="77175"/>
                  </a:lnTo>
                  <a:lnTo>
                    <a:pt x="27023" y="77468"/>
                  </a:lnTo>
                  <a:lnTo>
                    <a:pt x="28081" y="77743"/>
                  </a:lnTo>
                  <a:lnTo>
                    <a:pt x="29138" y="77978"/>
                  </a:lnTo>
                  <a:lnTo>
                    <a:pt x="30215" y="78193"/>
                  </a:lnTo>
                  <a:lnTo>
                    <a:pt x="31273" y="78389"/>
                  </a:lnTo>
                  <a:lnTo>
                    <a:pt x="32350" y="78545"/>
                  </a:lnTo>
                  <a:lnTo>
                    <a:pt x="33427" y="78682"/>
                  </a:lnTo>
                  <a:lnTo>
                    <a:pt x="34523" y="78780"/>
                  </a:lnTo>
                  <a:lnTo>
                    <a:pt x="35601" y="78859"/>
                  </a:lnTo>
                  <a:lnTo>
                    <a:pt x="36697" y="78898"/>
                  </a:lnTo>
                  <a:lnTo>
                    <a:pt x="38812" y="78898"/>
                  </a:lnTo>
                  <a:lnTo>
                    <a:pt x="39850" y="78859"/>
                  </a:lnTo>
                  <a:lnTo>
                    <a:pt x="40888" y="78780"/>
                  </a:lnTo>
                  <a:lnTo>
                    <a:pt x="41926" y="78702"/>
                  </a:lnTo>
                  <a:lnTo>
                    <a:pt x="42944" y="78585"/>
                  </a:lnTo>
                  <a:lnTo>
                    <a:pt x="43982" y="78448"/>
                  </a:lnTo>
                  <a:lnTo>
                    <a:pt x="45000" y="78271"/>
                  </a:lnTo>
                  <a:lnTo>
                    <a:pt x="46038" y="78075"/>
                  </a:lnTo>
                  <a:lnTo>
                    <a:pt x="47056" y="77860"/>
                  </a:lnTo>
                  <a:lnTo>
                    <a:pt x="48055" y="77605"/>
                  </a:lnTo>
                  <a:lnTo>
                    <a:pt x="49073" y="77331"/>
                  </a:lnTo>
                  <a:lnTo>
                    <a:pt x="50072" y="77038"/>
                  </a:lnTo>
                  <a:lnTo>
                    <a:pt x="51070" y="76724"/>
                  </a:lnTo>
                  <a:lnTo>
                    <a:pt x="52050" y="76372"/>
                  </a:lnTo>
                  <a:lnTo>
                    <a:pt x="53029" y="76000"/>
                  </a:lnTo>
                  <a:lnTo>
                    <a:pt x="54008" y="75588"/>
                  </a:lnTo>
                  <a:lnTo>
                    <a:pt x="54967" y="75158"/>
                  </a:lnTo>
                  <a:lnTo>
                    <a:pt x="55907" y="74707"/>
                  </a:lnTo>
                  <a:lnTo>
                    <a:pt x="56847" y="74237"/>
                  </a:lnTo>
                  <a:lnTo>
                    <a:pt x="57787" y="73728"/>
                  </a:lnTo>
                  <a:lnTo>
                    <a:pt x="58708" y="73199"/>
                  </a:lnTo>
                  <a:lnTo>
                    <a:pt x="59608" y="72651"/>
                  </a:lnTo>
                  <a:lnTo>
                    <a:pt x="60509" y="72064"/>
                  </a:lnTo>
                  <a:lnTo>
                    <a:pt x="61371" y="71457"/>
                  </a:lnTo>
                  <a:lnTo>
                    <a:pt x="62252" y="70830"/>
                  </a:lnTo>
                  <a:lnTo>
                    <a:pt x="63094" y="70164"/>
                  </a:lnTo>
                  <a:lnTo>
                    <a:pt x="63936" y="69479"/>
                  </a:lnTo>
                  <a:lnTo>
                    <a:pt x="64758" y="68774"/>
                  </a:lnTo>
                  <a:lnTo>
                    <a:pt x="65561" y="68030"/>
                  </a:lnTo>
                  <a:lnTo>
                    <a:pt x="66345" y="67286"/>
                  </a:lnTo>
                  <a:lnTo>
                    <a:pt x="67108" y="66502"/>
                  </a:lnTo>
                  <a:lnTo>
                    <a:pt x="67852" y="65680"/>
                  </a:lnTo>
                  <a:lnTo>
                    <a:pt x="68714" y="64681"/>
                  </a:lnTo>
                  <a:lnTo>
                    <a:pt x="69556" y="63682"/>
                  </a:lnTo>
                  <a:lnTo>
                    <a:pt x="70339" y="62664"/>
                  </a:lnTo>
                  <a:lnTo>
                    <a:pt x="71084" y="61626"/>
                  </a:lnTo>
                  <a:lnTo>
                    <a:pt x="71788" y="60569"/>
                  </a:lnTo>
                  <a:lnTo>
                    <a:pt x="72474" y="59492"/>
                  </a:lnTo>
                  <a:lnTo>
                    <a:pt x="73101" y="58415"/>
                  </a:lnTo>
                  <a:lnTo>
                    <a:pt x="73708" y="57318"/>
                  </a:lnTo>
                  <a:lnTo>
                    <a:pt x="74256" y="56222"/>
                  </a:lnTo>
                  <a:lnTo>
                    <a:pt x="74785" y="55105"/>
                  </a:lnTo>
                  <a:lnTo>
                    <a:pt x="75274" y="53989"/>
                  </a:lnTo>
                  <a:lnTo>
                    <a:pt x="75705" y="52853"/>
                  </a:lnTo>
                  <a:lnTo>
                    <a:pt x="76116" y="51718"/>
                  </a:lnTo>
                  <a:lnTo>
                    <a:pt x="76508" y="50562"/>
                  </a:lnTo>
                  <a:lnTo>
                    <a:pt x="76841" y="49407"/>
                  </a:lnTo>
                  <a:lnTo>
                    <a:pt x="77134" y="48252"/>
                  </a:lnTo>
                  <a:lnTo>
                    <a:pt x="77409" y="47096"/>
                  </a:lnTo>
                  <a:lnTo>
                    <a:pt x="77624" y="45921"/>
                  </a:lnTo>
                  <a:lnTo>
                    <a:pt x="77820" y="44766"/>
                  </a:lnTo>
                  <a:lnTo>
                    <a:pt x="77976" y="43591"/>
                  </a:lnTo>
                  <a:lnTo>
                    <a:pt x="78114" y="42416"/>
                  </a:lnTo>
                  <a:lnTo>
                    <a:pt x="78192" y="41241"/>
                  </a:lnTo>
                  <a:lnTo>
                    <a:pt x="78251" y="40066"/>
                  </a:lnTo>
                  <a:lnTo>
                    <a:pt x="78270" y="38891"/>
                  </a:lnTo>
                  <a:lnTo>
                    <a:pt x="78251" y="37716"/>
                  </a:lnTo>
                  <a:lnTo>
                    <a:pt x="78192" y="36561"/>
                  </a:lnTo>
                  <a:lnTo>
                    <a:pt x="78094" y="35386"/>
                  </a:lnTo>
                  <a:lnTo>
                    <a:pt x="77976" y="34231"/>
                  </a:lnTo>
                  <a:lnTo>
                    <a:pt x="77820" y="33075"/>
                  </a:lnTo>
                  <a:lnTo>
                    <a:pt x="77644" y="31920"/>
                  </a:lnTo>
                  <a:lnTo>
                    <a:pt x="77409" y="30784"/>
                  </a:lnTo>
                  <a:lnTo>
                    <a:pt x="77154" y="29648"/>
                  </a:lnTo>
                  <a:lnTo>
                    <a:pt x="76860" y="28513"/>
                  </a:lnTo>
                  <a:lnTo>
                    <a:pt x="76547" y="27396"/>
                  </a:lnTo>
                  <a:lnTo>
                    <a:pt x="76194" y="26280"/>
                  </a:lnTo>
                  <a:lnTo>
                    <a:pt x="75803" y="25184"/>
                  </a:lnTo>
                  <a:lnTo>
                    <a:pt x="75372" y="24107"/>
                  </a:lnTo>
                  <a:lnTo>
                    <a:pt x="74922" y="23030"/>
                  </a:lnTo>
                  <a:lnTo>
                    <a:pt x="74432" y="21972"/>
                  </a:lnTo>
                  <a:lnTo>
                    <a:pt x="73923" y="20915"/>
                  </a:lnTo>
                  <a:lnTo>
                    <a:pt x="73375" y="19896"/>
                  </a:lnTo>
                  <a:lnTo>
                    <a:pt x="72787" y="18878"/>
                  </a:lnTo>
                  <a:lnTo>
                    <a:pt x="72180" y="17879"/>
                  </a:lnTo>
                  <a:lnTo>
                    <a:pt x="71534" y="16900"/>
                  </a:lnTo>
                  <a:lnTo>
                    <a:pt x="70849" y="15921"/>
                  </a:lnTo>
                  <a:lnTo>
                    <a:pt x="70144" y="14981"/>
                  </a:lnTo>
                  <a:lnTo>
                    <a:pt x="69419" y="14061"/>
                  </a:lnTo>
                  <a:lnTo>
                    <a:pt x="68636" y="13141"/>
                  </a:lnTo>
                  <a:lnTo>
                    <a:pt x="67852" y="12259"/>
                  </a:lnTo>
                  <a:lnTo>
                    <a:pt x="67010" y="11398"/>
                  </a:lnTo>
                  <a:lnTo>
                    <a:pt x="66149" y="10556"/>
                  </a:lnTo>
                  <a:lnTo>
                    <a:pt x="65268" y="9733"/>
                  </a:lnTo>
                  <a:lnTo>
                    <a:pt x="64347" y="8950"/>
                  </a:lnTo>
                  <a:lnTo>
                    <a:pt x="63388" y="8186"/>
                  </a:lnTo>
                  <a:lnTo>
                    <a:pt x="62409" y="7442"/>
                  </a:lnTo>
                  <a:lnTo>
                    <a:pt x="61410" y="6718"/>
                  </a:lnTo>
                  <a:lnTo>
                    <a:pt x="60372" y="6032"/>
                  </a:lnTo>
                  <a:lnTo>
                    <a:pt x="59315" y="5366"/>
                  </a:lnTo>
                  <a:lnTo>
                    <a:pt x="58218" y="4740"/>
                  </a:lnTo>
                  <a:lnTo>
                    <a:pt x="57082" y="4152"/>
                  </a:lnTo>
                  <a:lnTo>
                    <a:pt x="55946" y="3584"/>
                  </a:lnTo>
                  <a:lnTo>
                    <a:pt x="54752" y="3036"/>
                  </a:lnTo>
                  <a:lnTo>
                    <a:pt x="53557" y="2527"/>
                  </a:lnTo>
                  <a:lnTo>
                    <a:pt x="52304" y="2057"/>
                  </a:lnTo>
                  <a:lnTo>
                    <a:pt x="51580" y="1802"/>
                  </a:lnTo>
                  <a:lnTo>
                    <a:pt x="50855" y="1567"/>
                  </a:lnTo>
                  <a:lnTo>
                    <a:pt x="50131" y="1352"/>
                  </a:lnTo>
                  <a:lnTo>
                    <a:pt x="49406" y="1137"/>
                  </a:lnTo>
                  <a:lnTo>
                    <a:pt x="48681" y="960"/>
                  </a:lnTo>
                  <a:lnTo>
                    <a:pt x="47957" y="784"/>
                  </a:lnTo>
                  <a:lnTo>
                    <a:pt x="47232" y="647"/>
                  </a:lnTo>
                  <a:lnTo>
                    <a:pt x="46527" y="510"/>
                  </a:lnTo>
                  <a:lnTo>
                    <a:pt x="45803" y="393"/>
                  </a:lnTo>
                  <a:lnTo>
                    <a:pt x="45078" y="275"/>
                  </a:lnTo>
                  <a:lnTo>
                    <a:pt x="44373" y="197"/>
                  </a:lnTo>
                  <a:lnTo>
                    <a:pt x="43649" y="118"/>
                  </a:lnTo>
                  <a:lnTo>
                    <a:pt x="42944" y="79"/>
                  </a:lnTo>
                  <a:lnTo>
                    <a:pt x="42239" y="40"/>
                  </a:lnTo>
                  <a:lnTo>
                    <a:pt x="4153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320;p37">
              <a:extLst>
                <a:ext uri="{FF2B5EF4-FFF2-40B4-BE49-F238E27FC236}">
                  <a16:creationId xmlns:a16="http://schemas.microsoft.com/office/drawing/2014/main" id="{2C791217-E0EE-91C4-812E-034AD4A8538D}"/>
                </a:ext>
              </a:extLst>
            </p:cNvPr>
            <p:cNvGrpSpPr/>
            <p:nvPr/>
          </p:nvGrpSpPr>
          <p:grpSpPr>
            <a:xfrm>
              <a:off x="2157518" y="1879494"/>
              <a:ext cx="535915" cy="616236"/>
              <a:chOff x="3133150" y="1774525"/>
              <a:chExt cx="844625" cy="968925"/>
            </a:xfrm>
          </p:grpSpPr>
          <p:sp>
            <p:nvSpPr>
              <p:cNvPr id="101" name="Google Shape;1321;p37">
                <a:extLst>
                  <a:ext uri="{FF2B5EF4-FFF2-40B4-BE49-F238E27FC236}">
                    <a16:creationId xmlns:a16="http://schemas.microsoft.com/office/drawing/2014/main" id="{68E1C530-A283-E4B8-EEF3-626025098506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extrusionOk="0">
                    <a:moveTo>
                      <a:pt x="16024" y="0"/>
                    </a:move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  <a:lnTo>
                      <a:pt x="18728" y="38757"/>
                    </a:ln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close/>
                  </a:path>
                </a:pathLst>
              </a:custGeom>
              <a:solidFill>
                <a:srgbClr val="F9A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2;p37">
                <a:extLst>
                  <a:ext uri="{FF2B5EF4-FFF2-40B4-BE49-F238E27FC236}">
                    <a16:creationId xmlns:a16="http://schemas.microsoft.com/office/drawing/2014/main" id="{E0780198-1199-5BBB-4D10-78FDCE31D039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23;p37">
                <a:extLst>
                  <a:ext uri="{FF2B5EF4-FFF2-40B4-BE49-F238E27FC236}">
                    <a16:creationId xmlns:a16="http://schemas.microsoft.com/office/drawing/2014/main" id="{F77039B4-65E2-65B7-CD1B-7E18B167B8F4}"/>
                  </a:ext>
                </a:extLst>
              </p:cNvPr>
              <p:cNvSpPr/>
              <p:nvPr/>
            </p:nvSpPr>
            <p:spPr>
              <a:xfrm>
                <a:off x="3133150" y="1774525"/>
                <a:ext cx="844625" cy="968925"/>
              </a:xfrm>
              <a:custGeom>
                <a:avLst/>
                <a:gdLst/>
                <a:ahLst/>
                <a:cxnLst/>
                <a:rect l="l" t="t" r="r" b="b"/>
                <a:pathLst>
                  <a:path w="33785" h="38757" fill="none" extrusionOk="0">
                    <a:moveTo>
                      <a:pt x="18728" y="38757"/>
                    </a:moveTo>
                    <a:lnTo>
                      <a:pt x="22122" y="34080"/>
                    </a:lnTo>
                    <a:lnTo>
                      <a:pt x="28200" y="34080"/>
                    </a:lnTo>
                    <a:lnTo>
                      <a:pt x="28200" y="34080"/>
                    </a:lnTo>
                    <a:lnTo>
                      <a:pt x="28417" y="34060"/>
                    </a:lnTo>
                    <a:lnTo>
                      <a:pt x="28614" y="34041"/>
                    </a:lnTo>
                    <a:lnTo>
                      <a:pt x="28812" y="33981"/>
                    </a:lnTo>
                    <a:lnTo>
                      <a:pt x="29009" y="33922"/>
                    </a:lnTo>
                    <a:lnTo>
                      <a:pt x="29186" y="33824"/>
                    </a:lnTo>
                    <a:lnTo>
                      <a:pt x="29364" y="33725"/>
                    </a:lnTo>
                    <a:lnTo>
                      <a:pt x="29522" y="33607"/>
                    </a:lnTo>
                    <a:lnTo>
                      <a:pt x="29660" y="33468"/>
                    </a:lnTo>
                    <a:lnTo>
                      <a:pt x="29798" y="33330"/>
                    </a:lnTo>
                    <a:lnTo>
                      <a:pt x="29917" y="33172"/>
                    </a:lnTo>
                    <a:lnTo>
                      <a:pt x="30015" y="32995"/>
                    </a:lnTo>
                    <a:lnTo>
                      <a:pt x="30114" y="32817"/>
                    </a:lnTo>
                    <a:lnTo>
                      <a:pt x="30173" y="32620"/>
                    </a:lnTo>
                    <a:lnTo>
                      <a:pt x="30232" y="32423"/>
                    </a:lnTo>
                    <a:lnTo>
                      <a:pt x="30252" y="32225"/>
                    </a:lnTo>
                    <a:lnTo>
                      <a:pt x="30272" y="32008"/>
                    </a:lnTo>
                    <a:lnTo>
                      <a:pt x="30272" y="24983"/>
                    </a:lnTo>
                    <a:lnTo>
                      <a:pt x="32660" y="24983"/>
                    </a:lnTo>
                    <a:lnTo>
                      <a:pt x="32660" y="24983"/>
                    </a:lnTo>
                    <a:lnTo>
                      <a:pt x="32817" y="24983"/>
                    </a:lnTo>
                    <a:lnTo>
                      <a:pt x="32956" y="24944"/>
                    </a:lnTo>
                    <a:lnTo>
                      <a:pt x="33094" y="24904"/>
                    </a:lnTo>
                    <a:lnTo>
                      <a:pt x="33212" y="24845"/>
                    </a:lnTo>
                    <a:lnTo>
                      <a:pt x="33331" y="24766"/>
                    </a:lnTo>
                    <a:lnTo>
                      <a:pt x="33449" y="24687"/>
                    </a:lnTo>
                    <a:lnTo>
                      <a:pt x="33528" y="24588"/>
                    </a:lnTo>
                    <a:lnTo>
                      <a:pt x="33607" y="24470"/>
                    </a:lnTo>
                    <a:lnTo>
                      <a:pt x="33686" y="24352"/>
                    </a:lnTo>
                    <a:lnTo>
                      <a:pt x="33725" y="24213"/>
                    </a:lnTo>
                    <a:lnTo>
                      <a:pt x="33765" y="24095"/>
                    </a:lnTo>
                    <a:lnTo>
                      <a:pt x="33784" y="23957"/>
                    </a:lnTo>
                    <a:lnTo>
                      <a:pt x="33784" y="23819"/>
                    </a:lnTo>
                    <a:lnTo>
                      <a:pt x="33784" y="23661"/>
                    </a:lnTo>
                    <a:lnTo>
                      <a:pt x="33745" y="23523"/>
                    </a:lnTo>
                    <a:lnTo>
                      <a:pt x="33686" y="23385"/>
                    </a:lnTo>
                    <a:lnTo>
                      <a:pt x="33686" y="23385"/>
                    </a:lnTo>
                    <a:lnTo>
                      <a:pt x="32817" y="21510"/>
                    </a:lnTo>
                    <a:lnTo>
                      <a:pt x="31850" y="19418"/>
                    </a:lnTo>
                    <a:lnTo>
                      <a:pt x="31416" y="18392"/>
                    </a:lnTo>
                    <a:lnTo>
                      <a:pt x="31022" y="17445"/>
                    </a:lnTo>
                    <a:lnTo>
                      <a:pt x="30706" y="16616"/>
                    </a:lnTo>
                    <a:lnTo>
                      <a:pt x="30588" y="16261"/>
                    </a:lnTo>
                    <a:lnTo>
                      <a:pt x="30509" y="15945"/>
                    </a:lnTo>
                    <a:lnTo>
                      <a:pt x="30509" y="15945"/>
                    </a:lnTo>
                    <a:lnTo>
                      <a:pt x="30548" y="15156"/>
                    </a:lnTo>
                    <a:lnTo>
                      <a:pt x="30548" y="14366"/>
                    </a:lnTo>
                    <a:lnTo>
                      <a:pt x="30509" y="13597"/>
                    </a:lnTo>
                    <a:lnTo>
                      <a:pt x="30430" y="12827"/>
                    </a:lnTo>
                    <a:lnTo>
                      <a:pt x="30292" y="12058"/>
                    </a:lnTo>
                    <a:lnTo>
                      <a:pt x="30134" y="11308"/>
                    </a:lnTo>
                    <a:lnTo>
                      <a:pt x="29936" y="10578"/>
                    </a:lnTo>
                    <a:lnTo>
                      <a:pt x="29700" y="9867"/>
                    </a:lnTo>
                    <a:lnTo>
                      <a:pt x="29423" y="9157"/>
                    </a:lnTo>
                    <a:lnTo>
                      <a:pt x="29127" y="8486"/>
                    </a:lnTo>
                    <a:lnTo>
                      <a:pt x="28772" y="7815"/>
                    </a:lnTo>
                    <a:lnTo>
                      <a:pt x="28417" y="7164"/>
                    </a:lnTo>
                    <a:lnTo>
                      <a:pt x="28002" y="6532"/>
                    </a:lnTo>
                    <a:lnTo>
                      <a:pt x="27568" y="5920"/>
                    </a:lnTo>
                    <a:lnTo>
                      <a:pt x="27114" y="5348"/>
                    </a:lnTo>
                    <a:lnTo>
                      <a:pt x="26621" y="4776"/>
                    </a:lnTo>
                    <a:lnTo>
                      <a:pt x="26108" y="4243"/>
                    </a:lnTo>
                    <a:lnTo>
                      <a:pt x="25575" y="3750"/>
                    </a:lnTo>
                    <a:lnTo>
                      <a:pt x="25003" y="3256"/>
                    </a:lnTo>
                    <a:lnTo>
                      <a:pt x="24431" y="2803"/>
                    </a:lnTo>
                    <a:lnTo>
                      <a:pt x="23819" y="2388"/>
                    </a:lnTo>
                    <a:lnTo>
                      <a:pt x="23187" y="1993"/>
                    </a:lnTo>
                    <a:lnTo>
                      <a:pt x="22536" y="1619"/>
                    </a:lnTo>
                    <a:lnTo>
                      <a:pt x="21865" y="1303"/>
                    </a:lnTo>
                    <a:lnTo>
                      <a:pt x="21194" y="1007"/>
                    </a:lnTo>
                    <a:lnTo>
                      <a:pt x="20484" y="750"/>
                    </a:lnTo>
                    <a:lnTo>
                      <a:pt x="19774" y="533"/>
                    </a:lnTo>
                    <a:lnTo>
                      <a:pt x="19043" y="336"/>
                    </a:lnTo>
                    <a:lnTo>
                      <a:pt x="18313" y="198"/>
                    </a:lnTo>
                    <a:lnTo>
                      <a:pt x="17563" y="99"/>
                    </a:lnTo>
                    <a:lnTo>
                      <a:pt x="16794" y="20"/>
                    </a:lnTo>
                    <a:lnTo>
                      <a:pt x="16024" y="0"/>
                    </a:lnTo>
                    <a:lnTo>
                      <a:pt x="16024" y="0"/>
                    </a:lnTo>
                    <a:lnTo>
                      <a:pt x="15452" y="20"/>
                    </a:lnTo>
                    <a:lnTo>
                      <a:pt x="14880" y="40"/>
                    </a:lnTo>
                    <a:lnTo>
                      <a:pt x="14307" y="99"/>
                    </a:lnTo>
                    <a:lnTo>
                      <a:pt x="13715" y="158"/>
                    </a:lnTo>
                    <a:lnTo>
                      <a:pt x="13715" y="158"/>
                    </a:lnTo>
                    <a:lnTo>
                      <a:pt x="13025" y="277"/>
                    </a:lnTo>
                    <a:lnTo>
                      <a:pt x="12354" y="415"/>
                    </a:lnTo>
                    <a:lnTo>
                      <a:pt x="11683" y="553"/>
                    </a:lnTo>
                    <a:lnTo>
                      <a:pt x="11051" y="731"/>
                    </a:lnTo>
                    <a:lnTo>
                      <a:pt x="10420" y="928"/>
                    </a:lnTo>
                    <a:lnTo>
                      <a:pt x="9788" y="1165"/>
                    </a:lnTo>
                    <a:lnTo>
                      <a:pt x="9196" y="1401"/>
                    </a:lnTo>
                    <a:lnTo>
                      <a:pt x="8624" y="1658"/>
                    </a:lnTo>
                    <a:lnTo>
                      <a:pt x="8052" y="1934"/>
                    </a:lnTo>
                    <a:lnTo>
                      <a:pt x="7499" y="2230"/>
                    </a:lnTo>
                    <a:lnTo>
                      <a:pt x="6967" y="2546"/>
                    </a:lnTo>
                    <a:lnTo>
                      <a:pt x="6454" y="2881"/>
                    </a:lnTo>
                    <a:lnTo>
                      <a:pt x="5960" y="3237"/>
                    </a:lnTo>
                    <a:lnTo>
                      <a:pt x="5487" y="3612"/>
                    </a:lnTo>
                    <a:lnTo>
                      <a:pt x="5013" y="4006"/>
                    </a:lnTo>
                    <a:lnTo>
                      <a:pt x="4579" y="4401"/>
                    </a:lnTo>
                    <a:lnTo>
                      <a:pt x="4145" y="4835"/>
                    </a:lnTo>
                    <a:lnTo>
                      <a:pt x="3750" y="5269"/>
                    </a:lnTo>
                    <a:lnTo>
                      <a:pt x="3355" y="5723"/>
                    </a:lnTo>
                    <a:lnTo>
                      <a:pt x="3000" y="6197"/>
                    </a:lnTo>
                    <a:lnTo>
                      <a:pt x="2645" y="6670"/>
                    </a:lnTo>
                    <a:lnTo>
                      <a:pt x="2309" y="7164"/>
                    </a:lnTo>
                    <a:lnTo>
                      <a:pt x="2013" y="7677"/>
                    </a:lnTo>
                    <a:lnTo>
                      <a:pt x="1717" y="8210"/>
                    </a:lnTo>
                    <a:lnTo>
                      <a:pt x="1461" y="8742"/>
                    </a:lnTo>
                    <a:lnTo>
                      <a:pt x="1204" y="9295"/>
                    </a:lnTo>
                    <a:lnTo>
                      <a:pt x="987" y="9867"/>
                    </a:lnTo>
                    <a:lnTo>
                      <a:pt x="770" y="10439"/>
                    </a:lnTo>
                    <a:lnTo>
                      <a:pt x="593" y="11031"/>
                    </a:lnTo>
                    <a:lnTo>
                      <a:pt x="435" y="11623"/>
                    </a:lnTo>
                    <a:lnTo>
                      <a:pt x="297" y="12235"/>
                    </a:lnTo>
                    <a:lnTo>
                      <a:pt x="178" y="12867"/>
                    </a:lnTo>
                    <a:lnTo>
                      <a:pt x="178" y="12867"/>
                    </a:lnTo>
                    <a:lnTo>
                      <a:pt x="99" y="13419"/>
                    </a:lnTo>
                    <a:lnTo>
                      <a:pt x="40" y="13972"/>
                    </a:lnTo>
                    <a:lnTo>
                      <a:pt x="20" y="14544"/>
                    </a:lnTo>
                    <a:lnTo>
                      <a:pt x="1" y="15116"/>
                    </a:lnTo>
                    <a:lnTo>
                      <a:pt x="1" y="15708"/>
                    </a:lnTo>
                    <a:lnTo>
                      <a:pt x="20" y="16300"/>
                    </a:lnTo>
                    <a:lnTo>
                      <a:pt x="80" y="16892"/>
                    </a:lnTo>
                    <a:lnTo>
                      <a:pt x="139" y="17484"/>
                    </a:lnTo>
                    <a:lnTo>
                      <a:pt x="218" y="18076"/>
                    </a:lnTo>
                    <a:lnTo>
                      <a:pt x="316" y="18668"/>
                    </a:lnTo>
                    <a:lnTo>
                      <a:pt x="435" y="19260"/>
                    </a:lnTo>
                    <a:lnTo>
                      <a:pt x="573" y="19852"/>
                    </a:lnTo>
                    <a:lnTo>
                      <a:pt x="731" y="20425"/>
                    </a:lnTo>
                    <a:lnTo>
                      <a:pt x="908" y="20997"/>
                    </a:lnTo>
                    <a:lnTo>
                      <a:pt x="1125" y="21569"/>
                    </a:lnTo>
                    <a:lnTo>
                      <a:pt x="1343" y="22122"/>
                    </a:lnTo>
                    <a:lnTo>
                      <a:pt x="1579" y="22674"/>
                    </a:lnTo>
                    <a:lnTo>
                      <a:pt x="1836" y="23207"/>
                    </a:lnTo>
                    <a:lnTo>
                      <a:pt x="2112" y="23740"/>
                    </a:lnTo>
                    <a:lnTo>
                      <a:pt x="2408" y="24253"/>
                    </a:lnTo>
                    <a:lnTo>
                      <a:pt x="2724" y="24746"/>
                    </a:lnTo>
                    <a:lnTo>
                      <a:pt x="3059" y="25220"/>
                    </a:lnTo>
                    <a:lnTo>
                      <a:pt x="3415" y="25674"/>
                    </a:lnTo>
                    <a:lnTo>
                      <a:pt x="3809" y="26108"/>
                    </a:lnTo>
                    <a:lnTo>
                      <a:pt x="4204" y="26522"/>
                    </a:lnTo>
                    <a:lnTo>
                      <a:pt x="4618" y="26897"/>
                    </a:lnTo>
                    <a:lnTo>
                      <a:pt x="5052" y="27272"/>
                    </a:lnTo>
                    <a:lnTo>
                      <a:pt x="5506" y="27608"/>
                    </a:lnTo>
                    <a:lnTo>
                      <a:pt x="6000" y="27923"/>
                    </a:lnTo>
                    <a:lnTo>
                      <a:pt x="6493" y="28200"/>
                    </a:lnTo>
                    <a:lnTo>
                      <a:pt x="7006" y="28456"/>
                    </a:lnTo>
                    <a:lnTo>
                      <a:pt x="7539" y="28673"/>
                    </a:lnTo>
                    <a:lnTo>
                      <a:pt x="7539" y="28673"/>
                    </a:lnTo>
                    <a:lnTo>
                      <a:pt x="7874" y="28890"/>
                    </a:lnTo>
                    <a:lnTo>
                      <a:pt x="8151" y="29147"/>
                    </a:lnTo>
                    <a:lnTo>
                      <a:pt x="8407" y="29423"/>
                    </a:lnTo>
                    <a:lnTo>
                      <a:pt x="8624" y="29739"/>
                    </a:lnTo>
                    <a:lnTo>
                      <a:pt x="8822" y="30054"/>
                    </a:lnTo>
                    <a:lnTo>
                      <a:pt x="8999" y="30410"/>
                    </a:lnTo>
                    <a:lnTo>
                      <a:pt x="9137" y="30785"/>
                    </a:lnTo>
                    <a:lnTo>
                      <a:pt x="9275" y="31160"/>
                    </a:lnTo>
                    <a:lnTo>
                      <a:pt x="9374" y="31574"/>
                    </a:lnTo>
                    <a:lnTo>
                      <a:pt x="9453" y="31988"/>
                    </a:lnTo>
                    <a:lnTo>
                      <a:pt x="9512" y="32403"/>
                    </a:lnTo>
                    <a:lnTo>
                      <a:pt x="9552" y="32817"/>
                    </a:lnTo>
                    <a:lnTo>
                      <a:pt x="9571" y="33251"/>
                    </a:lnTo>
                    <a:lnTo>
                      <a:pt x="9591" y="33685"/>
                    </a:lnTo>
                    <a:lnTo>
                      <a:pt x="9571" y="34120"/>
                    </a:lnTo>
                    <a:lnTo>
                      <a:pt x="9571" y="34534"/>
                    </a:lnTo>
                    <a:lnTo>
                      <a:pt x="9512" y="35363"/>
                    </a:lnTo>
                    <a:lnTo>
                      <a:pt x="9414" y="36152"/>
                    </a:lnTo>
                    <a:lnTo>
                      <a:pt x="9315" y="36863"/>
                    </a:lnTo>
                    <a:lnTo>
                      <a:pt x="9196" y="37494"/>
                    </a:lnTo>
                    <a:lnTo>
                      <a:pt x="9078" y="38027"/>
                    </a:lnTo>
                    <a:lnTo>
                      <a:pt x="8999" y="38421"/>
                    </a:lnTo>
                    <a:lnTo>
                      <a:pt x="8900" y="387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24;p37">
                <a:extLst>
                  <a:ext uri="{FF2B5EF4-FFF2-40B4-BE49-F238E27FC236}">
                    <a16:creationId xmlns:a16="http://schemas.microsoft.com/office/drawing/2014/main" id="{399248EC-E16A-628C-8A1B-B4D543833361}"/>
                  </a:ext>
                </a:extLst>
              </p:cNvPr>
              <p:cNvSpPr/>
              <p:nvPr/>
            </p:nvSpPr>
            <p:spPr>
              <a:xfrm>
                <a:off x="3716275" y="2138100"/>
                <a:ext cx="1342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350" extrusionOk="0">
                    <a:moveTo>
                      <a:pt x="2684" y="1"/>
                    </a:moveTo>
                    <a:lnTo>
                      <a:pt x="2349" y="21"/>
                    </a:lnTo>
                    <a:lnTo>
                      <a:pt x="2013" y="60"/>
                    </a:lnTo>
                    <a:lnTo>
                      <a:pt x="1698" y="139"/>
                    </a:lnTo>
                    <a:lnTo>
                      <a:pt x="1382" y="258"/>
                    </a:lnTo>
                    <a:lnTo>
                      <a:pt x="1066" y="396"/>
                    </a:lnTo>
                    <a:lnTo>
                      <a:pt x="770" y="573"/>
                    </a:lnTo>
                    <a:lnTo>
                      <a:pt x="494" y="771"/>
                    </a:lnTo>
                    <a:lnTo>
                      <a:pt x="237" y="1007"/>
                    </a:lnTo>
                    <a:lnTo>
                      <a:pt x="119" y="1126"/>
                    </a:lnTo>
                    <a:lnTo>
                      <a:pt x="60" y="1264"/>
                    </a:lnTo>
                    <a:lnTo>
                      <a:pt x="20" y="1422"/>
                    </a:lnTo>
                    <a:lnTo>
                      <a:pt x="1" y="1560"/>
                    </a:lnTo>
                    <a:lnTo>
                      <a:pt x="20" y="1718"/>
                    </a:lnTo>
                    <a:lnTo>
                      <a:pt x="60" y="1856"/>
                    </a:lnTo>
                    <a:lnTo>
                      <a:pt x="119" y="1994"/>
                    </a:lnTo>
                    <a:lnTo>
                      <a:pt x="218" y="2132"/>
                    </a:lnTo>
                    <a:lnTo>
                      <a:pt x="356" y="2231"/>
                    </a:lnTo>
                    <a:lnTo>
                      <a:pt x="494" y="2290"/>
                    </a:lnTo>
                    <a:lnTo>
                      <a:pt x="632" y="2349"/>
                    </a:lnTo>
                    <a:lnTo>
                      <a:pt x="928" y="2349"/>
                    </a:lnTo>
                    <a:lnTo>
                      <a:pt x="1086" y="2290"/>
                    </a:lnTo>
                    <a:lnTo>
                      <a:pt x="1224" y="2231"/>
                    </a:lnTo>
                    <a:lnTo>
                      <a:pt x="1343" y="2132"/>
                    </a:lnTo>
                    <a:lnTo>
                      <a:pt x="1481" y="1994"/>
                    </a:lnTo>
                    <a:lnTo>
                      <a:pt x="1639" y="1876"/>
                    </a:lnTo>
                    <a:lnTo>
                      <a:pt x="1796" y="1797"/>
                    </a:lnTo>
                    <a:lnTo>
                      <a:pt x="1974" y="1718"/>
                    </a:lnTo>
                    <a:lnTo>
                      <a:pt x="2132" y="1659"/>
                    </a:lnTo>
                    <a:lnTo>
                      <a:pt x="2309" y="1599"/>
                    </a:lnTo>
                    <a:lnTo>
                      <a:pt x="2507" y="1580"/>
                    </a:lnTo>
                    <a:lnTo>
                      <a:pt x="2862" y="1580"/>
                    </a:lnTo>
                    <a:lnTo>
                      <a:pt x="3040" y="1599"/>
                    </a:lnTo>
                    <a:lnTo>
                      <a:pt x="3217" y="1659"/>
                    </a:lnTo>
                    <a:lnTo>
                      <a:pt x="3395" y="1718"/>
                    </a:lnTo>
                    <a:lnTo>
                      <a:pt x="3553" y="1797"/>
                    </a:lnTo>
                    <a:lnTo>
                      <a:pt x="3711" y="1876"/>
                    </a:lnTo>
                    <a:lnTo>
                      <a:pt x="3868" y="1994"/>
                    </a:lnTo>
                    <a:lnTo>
                      <a:pt x="4007" y="2132"/>
                    </a:lnTo>
                    <a:lnTo>
                      <a:pt x="4145" y="2231"/>
                    </a:lnTo>
                    <a:lnTo>
                      <a:pt x="4283" y="2290"/>
                    </a:lnTo>
                    <a:lnTo>
                      <a:pt x="4421" y="2349"/>
                    </a:lnTo>
                    <a:lnTo>
                      <a:pt x="4717" y="2349"/>
                    </a:lnTo>
                    <a:lnTo>
                      <a:pt x="4875" y="2290"/>
                    </a:lnTo>
                    <a:lnTo>
                      <a:pt x="5013" y="2231"/>
                    </a:lnTo>
                    <a:lnTo>
                      <a:pt x="5131" y="2132"/>
                    </a:lnTo>
                    <a:lnTo>
                      <a:pt x="5230" y="1994"/>
                    </a:lnTo>
                    <a:lnTo>
                      <a:pt x="5309" y="1856"/>
                    </a:lnTo>
                    <a:lnTo>
                      <a:pt x="5348" y="1718"/>
                    </a:lnTo>
                    <a:lnTo>
                      <a:pt x="5368" y="1560"/>
                    </a:lnTo>
                    <a:lnTo>
                      <a:pt x="5348" y="1422"/>
                    </a:lnTo>
                    <a:lnTo>
                      <a:pt x="5309" y="1264"/>
                    </a:lnTo>
                    <a:lnTo>
                      <a:pt x="5230" y="1126"/>
                    </a:lnTo>
                    <a:lnTo>
                      <a:pt x="5131" y="1007"/>
                    </a:lnTo>
                    <a:lnTo>
                      <a:pt x="4875" y="771"/>
                    </a:lnTo>
                    <a:lnTo>
                      <a:pt x="4579" y="573"/>
                    </a:lnTo>
                    <a:lnTo>
                      <a:pt x="4283" y="396"/>
                    </a:lnTo>
                    <a:lnTo>
                      <a:pt x="3987" y="258"/>
                    </a:lnTo>
                    <a:lnTo>
                      <a:pt x="3671" y="139"/>
                    </a:lnTo>
                    <a:lnTo>
                      <a:pt x="3336" y="60"/>
                    </a:lnTo>
                    <a:lnTo>
                      <a:pt x="3020" y="21"/>
                    </a:lnTo>
                    <a:lnTo>
                      <a:pt x="2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25;p37">
                <a:extLst>
                  <a:ext uri="{FF2B5EF4-FFF2-40B4-BE49-F238E27FC236}">
                    <a16:creationId xmlns:a16="http://schemas.microsoft.com/office/drawing/2014/main" id="{AADC8718-4361-4637-D20D-7E50E75F23E1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extrusionOk="0">
                    <a:moveTo>
                      <a:pt x="2566" y="1"/>
                    </a:move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26;p37">
                <a:extLst>
                  <a:ext uri="{FF2B5EF4-FFF2-40B4-BE49-F238E27FC236}">
                    <a16:creationId xmlns:a16="http://schemas.microsoft.com/office/drawing/2014/main" id="{8C9C257D-95AF-C390-FDE4-BA5536A89FEE}"/>
                  </a:ext>
                </a:extLst>
              </p:cNvPr>
              <p:cNvSpPr/>
              <p:nvPr/>
            </p:nvSpPr>
            <p:spPr>
              <a:xfrm>
                <a:off x="3280650" y="2234300"/>
                <a:ext cx="3443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4619" fill="none" extrusionOk="0">
                    <a:moveTo>
                      <a:pt x="2566" y="1"/>
                    </a:moveTo>
                    <a:lnTo>
                      <a:pt x="2566" y="1"/>
                    </a:lnTo>
                    <a:lnTo>
                      <a:pt x="1994" y="198"/>
                    </a:lnTo>
                    <a:lnTo>
                      <a:pt x="1501" y="396"/>
                    </a:lnTo>
                    <a:lnTo>
                      <a:pt x="1067" y="613"/>
                    </a:lnTo>
                    <a:lnTo>
                      <a:pt x="869" y="731"/>
                    </a:lnTo>
                    <a:lnTo>
                      <a:pt x="692" y="850"/>
                    </a:lnTo>
                    <a:lnTo>
                      <a:pt x="534" y="968"/>
                    </a:lnTo>
                    <a:lnTo>
                      <a:pt x="396" y="1086"/>
                    </a:lnTo>
                    <a:lnTo>
                      <a:pt x="277" y="1224"/>
                    </a:lnTo>
                    <a:lnTo>
                      <a:pt x="179" y="1343"/>
                    </a:lnTo>
                    <a:lnTo>
                      <a:pt x="100" y="1481"/>
                    </a:lnTo>
                    <a:lnTo>
                      <a:pt x="40" y="1639"/>
                    </a:lnTo>
                    <a:lnTo>
                      <a:pt x="1" y="1777"/>
                    </a:lnTo>
                    <a:lnTo>
                      <a:pt x="1" y="1935"/>
                    </a:lnTo>
                    <a:lnTo>
                      <a:pt x="1" y="1935"/>
                    </a:lnTo>
                    <a:lnTo>
                      <a:pt x="1" y="2073"/>
                    </a:lnTo>
                    <a:lnTo>
                      <a:pt x="40" y="2211"/>
                    </a:lnTo>
                    <a:lnTo>
                      <a:pt x="80" y="2349"/>
                    </a:lnTo>
                    <a:lnTo>
                      <a:pt x="139" y="2487"/>
                    </a:lnTo>
                    <a:lnTo>
                      <a:pt x="218" y="2606"/>
                    </a:lnTo>
                    <a:lnTo>
                      <a:pt x="297" y="2744"/>
                    </a:lnTo>
                    <a:lnTo>
                      <a:pt x="415" y="2862"/>
                    </a:lnTo>
                    <a:lnTo>
                      <a:pt x="534" y="2981"/>
                    </a:lnTo>
                    <a:lnTo>
                      <a:pt x="830" y="3218"/>
                    </a:lnTo>
                    <a:lnTo>
                      <a:pt x="1165" y="3435"/>
                    </a:lnTo>
                    <a:lnTo>
                      <a:pt x="1560" y="3632"/>
                    </a:lnTo>
                    <a:lnTo>
                      <a:pt x="2014" y="3829"/>
                    </a:lnTo>
                    <a:lnTo>
                      <a:pt x="2507" y="4007"/>
                    </a:lnTo>
                    <a:lnTo>
                      <a:pt x="3040" y="4165"/>
                    </a:lnTo>
                    <a:lnTo>
                      <a:pt x="3592" y="4283"/>
                    </a:lnTo>
                    <a:lnTo>
                      <a:pt x="4204" y="4402"/>
                    </a:lnTo>
                    <a:lnTo>
                      <a:pt x="4836" y="4500"/>
                    </a:lnTo>
                    <a:lnTo>
                      <a:pt x="5487" y="4559"/>
                    </a:lnTo>
                    <a:lnTo>
                      <a:pt x="6178" y="4599"/>
                    </a:lnTo>
                    <a:lnTo>
                      <a:pt x="6888" y="4619"/>
                    </a:lnTo>
                    <a:lnTo>
                      <a:pt x="6888" y="4619"/>
                    </a:lnTo>
                    <a:lnTo>
                      <a:pt x="7579" y="4599"/>
                    </a:lnTo>
                    <a:lnTo>
                      <a:pt x="8269" y="4559"/>
                    </a:lnTo>
                    <a:lnTo>
                      <a:pt x="8940" y="4500"/>
                    </a:lnTo>
                    <a:lnTo>
                      <a:pt x="9572" y="4402"/>
                    </a:lnTo>
                    <a:lnTo>
                      <a:pt x="10164" y="4283"/>
                    </a:lnTo>
                    <a:lnTo>
                      <a:pt x="10736" y="4165"/>
                    </a:lnTo>
                    <a:lnTo>
                      <a:pt x="11269" y="4007"/>
                    </a:lnTo>
                    <a:lnTo>
                      <a:pt x="11762" y="3829"/>
                    </a:lnTo>
                    <a:lnTo>
                      <a:pt x="12196" y="3632"/>
                    </a:lnTo>
                    <a:lnTo>
                      <a:pt x="12591" y="3435"/>
                    </a:lnTo>
                    <a:lnTo>
                      <a:pt x="12946" y="3218"/>
                    </a:lnTo>
                    <a:lnTo>
                      <a:pt x="13222" y="2981"/>
                    </a:lnTo>
                    <a:lnTo>
                      <a:pt x="13361" y="2862"/>
                    </a:lnTo>
                    <a:lnTo>
                      <a:pt x="13459" y="2744"/>
                    </a:lnTo>
                    <a:lnTo>
                      <a:pt x="13558" y="2606"/>
                    </a:lnTo>
                    <a:lnTo>
                      <a:pt x="13637" y="2487"/>
                    </a:lnTo>
                    <a:lnTo>
                      <a:pt x="13696" y="2349"/>
                    </a:lnTo>
                    <a:lnTo>
                      <a:pt x="13735" y="2211"/>
                    </a:lnTo>
                    <a:lnTo>
                      <a:pt x="13755" y="2073"/>
                    </a:lnTo>
                    <a:lnTo>
                      <a:pt x="13775" y="1935"/>
                    </a:lnTo>
                    <a:lnTo>
                      <a:pt x="13775" y="1935"/>
                    </a:lnTo>
                    <a:lnTo>
                      <a:pt x="13755" y="1777"/>
                    </a:lnTo>
                    <a:lnTo>
                      <a:pt x="13716" y="1639"/>
                    </a:lnTo>
                    <a:lnTo>
                      <a:pt x="13676" y="1481"/>
                    </a:lnTo>
                    <a:lnTo>
                      <a:pt x="13597" y="1343"/>
                    </a:lnTo>
                    <a:lnTo>
                      <a:pt x="13499" y="1224"/>
                    </a:lnTo>
                    <a:lnTo>
                      <a:pt x="13380" y="1086"/>
                    </a:lnTo>
                    <a:lnTo>
                      <a:pt x="13242" y="968"/>
                    </a:lnTo>
                    <a:lnTo>
                      <a:pt x="13084" y="850"/>
                    </a:lnTo>
                    <a:lnTo>
                      <a:pt x="12907" y="731"/>
                    </a:lnTo>
                    <a:lnTo>
                      <a:pt x="12709" y="613"/>
                    </a:lnTo>
                    <a:lnTo>
                      <a:pt x="12275" y="396"/>
                    </a:lnTo>
                    <a:lnTo>
                      <a:pt x="11762" y="198"/>
                    </a:lnTo>
                    <a:lnTo>
                      <a:pt x="112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27;p37">
                <a:extLst>
                  <a:ext uri="{FF2B5EF4-FFF2-40B4-BE49-F238E27FC236}">
                    <a16:creationId xmlns:a16="http://schemas.microsoft.com/office/drawing/2014/main" id="{7B8999B7-8B52-8D6E-F30B-4BC2088FD6BE}"/>
                  </a:ext>
                </a:extLst>
              </p:cNvPr>
              <p:cNvSpPr/>
              <p:nvPr/>
            </p:nvSpPr>
            <p:spPr>
              <a:xfrm>
                <a:off x="3382775" y="1973825"/>
                <a:ext cx="140625" cy="30885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2354" extrusionOk="0">
                    <a:moveTo>
                      <a:pt x="2803" y="1"/>
                    </a:moveTo>
                    <a:lnTo>
                      <a:pt x="2428" y="316"/>
                    </a:lnTo>
                    <a:lnTo>
                      <a:pt x="2073" y="652"/>
                    </a:lnTo>
                    <a:lnTo>
                      <a:pt x="1658" y="1106"/>
                    </a:lnTo>
                    <a:lnTo>
                      <a:pt x="1441" y="1382"/>
                    </a:lnTo>
                    <a:lnTo>
                      <a:pt x="1205" y="1678"/>
                    </a:lnTo>
                    <a:lnTo>
                      <a:pt x="987" y="1994"/>
                    </a:lnTo>
                    <a:lnTo>
                      <a:pt x="751" y="2349"/>
                    </a:lnTo>
                    <a:lnTo>
                      <a:pt x="553" y="2724"/>
                    </a:lnTo>
                    <a:lnTo>
                      <a:pt x="356" y="3138"/>
                    </a:lnTo>
                    <a:lnTo>
                      <a:pt x="159" y="3572"/>
                    </a:lnTo>
                    <a:lnTo>
                      <a:pt x="1" y="4026"/>
                    </a:lnTo>
                    <a:lnTo>
                      <a:pt x="336" y="4322"/>
                    </a:lnTo>
                    <a:lnTo>
                      <a:pt x="652" y="4658"/>
                    </a:lnTo>
                    <a:lnTo>
                      <a:pt x="948" y="4993"/>
                    </a:lnTo>
                    <a:lnTo>
                      <a:pt x="1224" y="5348"/>
                    </a:lnTo>
                    <a:lnTo>
                      <a:pt x="1461" y="5684"/>
                    </a:lnTo>
                    <a:lnTo>
                      <a:pt x="1658" y="6019"/>
                    </a:lnTo>
                    <a:lnTo>
                      <a:pt x="1856" y="6355"/>
                    </a:lnTo>
                    <a:lnTo>
                      <a:pt x="2033" y="6710"/>
                    </a:lnTo>
                    <a:lnTo>
                      <a:pt x="2191" y="7065"/>
                    </a:lnTo>
                    <a:lnTo>
                      <a:pt x="2329" y="7440"/>
                    </a:lnTo>
                    <a:lnTo>
                      <a:pt x="2467" y="7815"/>
                    </a:lnTo>
                    <a:lnTo>
                      <a:pt x="2566" y="8190"/>
                    </a:lnTo>
                    <a:lnTo>
                      <a:pt x="2645" y="8585"/>
                    </a:lnTo>
                    <a:lnTo>
                      <a:pt x="2724" y="8960"/>
                    </a:lnTo>
                    <a:lnTo>
                      <a:pt x="2763" y="9354"/>
                    </a:lnTo>
                    <a:lnTo>
                      <a:pt x="2783" y="9749"/>
                    </a:lnTo>
                    <a:lnTo>
                      <a:pt x="2803" y="10144"/>
                    </a:lnTo>
                    <a:lnTo>
                      <a:pt x="2803" y="9749"/>
                    </a:lnTo>
                    <a:lnTo>
                      <a:pt x="2842" y="9354"/>
                    </a:lnTo>
                    <a:lnTo>
                      <a:pt x="2882" y="8960"/>
                    </a:lnTo>
                    <a:lnTo>
                      <a:pt x="2941" y="8585"/>
                    </a:lnTo>
                    <a:lnTo>
                      <a:pt x="3040" y="8190"/>
                    </a:lnTo>
                    <a:lnTo>
                      <a:pt x="3138" y="7815"/>
                    </a:lnTo>
                    <a:lnTo>
                      <a:pt x="3257" y="7440"/>
                    </a:lnTo>
                    <a:lnTo>
                      <a:pt x="3395" y="7065"/>
                    </a:lnTo>
                    <a:lnTo>
                      <a:pt x="3553" y="6710"/>
                    </a:lnTo>
                    <a:lnTo>
                      <a:pt x="3730" y="6355"/>
                    </a:lnTo>
                    <a:lnTo>
                      <a:pt x="3928" y="6019"/>
                    </a:lnTo>
                    <a:lnTo>
                      <a:pt x="4145" y="5684"/>
                    </a:lnTo>
                    <a:lnTo>
                      <a:pt x="4382" y="5348"/>
                    </a:lnTo>
                    <a:lnTo>
                      <a:pt x="4658" y="4974"/>
                    </a:lnTo>
                    <a:lnTo>
                      <a:pt x="4954" y="4638"/>
                    </a:lnTo>
                    <a:lnTo>
                      <a:pt x="5289" y="4303"/>
                    </a:lnTo>
                    <a:lnTo>
                      <a:pt x="5625" y="4007"/>
                    </a:lnTo>
                    <a:lnTo>
                      <a:pt x="5467" y="3533"/>
                    </a:lnTo>
                    <a:lnTo>
                      <a:pt x="5309" y="3099"/>
                    </a:lnTo>
                    <a:lnTo>
                      <a:pt x="5112" y="2684"/>
                    </a:lnTo>
                    <a:lnTo>
                      <a:pt x="4914" y="2310"/>
                    </a:lnTo>
                    <a:lnTo>
                      <a:pt x="4697" y="1974"/>
                    </a:lnTo>
                    <a:lnTo>
                      <a:pt x="4480" y="1658"/>
                    </a:lnTo>
                    <a:lnTo>
                      <a:pt x="4244" y="1382"/>
                    </a:lnTo>
                    <a:lnTo>
                      <a:pt x="4026" y="1126"/>
                    </a:lnTo>
                    <a:lnTo>
                      <a:pt x="3809" y="908"/>
                    </a:lnTo>
                    <a:lnTo>
                      <a:pt x="3592" y="711"/>
                    </a:lnTo>
                    <a:lnTo>
                      <a:pt x="3237" y="376"/>
                    </a:lnTo>
                    <a:lnTo>
                      <a:pt x="2961" y="159"/>
                    </a:lnTo>
                    <a:lnTo>
                      <a:pt x="2803" y="1"/>
                    </a:lnTo>
                    <a:close/>
                    <a:moveTo>
                      <a:pt x="2803" y="10144"/>
                    </a:moveTo>
                    <a:lnTo>
                      <a:pt x="2783" y="10538"/>
                    </a:lnTo>
                    <a:lnTo>
                      <a:pt x="2763" y="10933"/>
                    </a:lnTo>
                    <a:lnTo>
                      <a:pt x="2704" y="11328"/>
                    </a:lnTo>
                    <a:lnTo>
                      <a:pt x="2112" y="11762"/>
                    </a:lnTo>
                    <a:lnTo>
                      <a:pt x="2546" y="12137"/>
                    </a:lnTo>
                    <a:lnTo>
                      <a:pt x="2704" y="12275"/>
                    </a:lnTo>
                    <a:lnTo>
                      <a:pt x="2803" y="12354"/>
                    </a:lnTo>
                    <a:lnTo>
                      <a:pt x="3000" y="12176"/>
                    </a:lnTo>
                    <a:lnTo>
                      <a:pt x="3217" y="11999"/>
                    </a:lnTo>
                    <a:lnTo>
                      <a:pt x="3474" y="11742"/>
                    </a:lnTo>
                    <a:lnTo>
                      <a:pt x="2882" y="11328"/>
                    </a:lnTo>
                    <a:lnTo>
                      <a:pt x="2842" y="10933"/>
                    </a:lnTo>
                    <a:lnTo>
                      <a:pt x="2803" y="10538"/>
                    </a:lnTo>
                    <a:lnTo>
                      <a:pt x="2803" y="10144"/>
                    </a:lnTo>
                    <a:close/>
                  </a:path>
                </a:pathLst>
              </a:custGeom>
              <a:solidFill>
                <a:srgbClr val="261E35">
                  <a:alpha val="156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28;p37">
                <a:extLst>
                  <a:ext uri="{FF2B5EF4-FFF2-40B4-BE49-F238E27FC236}">
                    <a16:creationId xmlns:a16="http://schemas.microsoft.com/office/drawing/2014/main" id="{D311265F-C5B5-D839-5B9F-71F9E574AF0F}"/>
                  </a:ext>
                </a:extLst>
              </p:cNvPr>
              <p:cNvSpPr/>
              <p:nvPr/>
            </p:nvSpPr>
            <p:spPr>
              <a:xfrm>
                <a:off x="3452825" y="2024150"/>
                <a:ext cx="19047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789" extrusionOk="0">
                    <a:moveTo>
                      <a:pt x="7460" y="1"/>
                    </a:moveTo>
                    <a:lnTo>
                      <a:pt x="6848" y="79"/>
                    </a:lnTo>
                    <a:lnTo>
                      <a:pt x="6454" y="158"/>
                    </a:lnTo>
                    <a:lnTo>
                      <a:pt x="6059" y="257"/>
                    </a:lnTo>
                    <a:lnTo>
                      <a:pt x="5684" y="375"/>
                    </a:lnTo>
                    <a:lnTo>
                      <a:pt x="5309" y="514"/>
                    </a:lnTo>
                    <a:lnTo>
                      <a:pt x="4934" y="652"/>
                    </a:lnTo>
                    <a:lnTo>
                      <a:pt x="4579" y="829"/>
                    </a:lnTo>
                    <a:lnTo>
                      <a:pt x="4224" y="1007"/>
                    </a:lnTo>
                    <a:lnTo>
                      <a:pt x="3888" y="1204"/>
                    </a:lnTo>
                    <a:lnTo>
                      <a:pt x="3553" y="1421"/>
                    </a:lnTo>
                    <a:lnTo>
                      <a:pt x="3237" y="1638"/>
                    </a:lnTo>
                    <a:lnTo>
                      <a:pt x="2922" y="1895"/>
                    </a:lnTo>
                    <a:lnTo>
                      <a:pt x="2626" y="2151"/>
                    </a:lnTo>
                    <a:lnTo>
                      <a:pt x="2349" y="2428"/>
                    </a:lnTo>
                    <a:lnTo>
                      <a:pt x="2073" y="2704"/>
                    </a:lnTo>
                    <a:lnTo>
                      <a:pt x="1816" y="3020"/>
                    </a:lnTo>
                    <a:lnTo>
                      <a:pt x="1580" y="3335"/>
                    </a:lnTo>
                    <a:lnTo>
                      <a:pt x="1343" y="3671"/>
                    </a:lnTo>
                    <a:lnTo>
                      <a:pt x="1126" y="4006"/>
                    </a:lnTo>
                    <a:lnTo>
                      <a:pt x="928" y="4342"/>
                    </a:lnTo>
                    <a:lnTo>
                      <a:pt x="751" y="4697"/>
                    </a:lnTo>
                    <a:lnTo>
                      <a:pt x="593" y="5052"/>
                    </a:lnTo>
                    <a:lnTo>
                      <a:pt x="455" y="5427"/>
                    </a:lnTo>
                    <a:lnTo>
                      <a:pt x="336" y="5802"/>
                    </a:lnTo>
                    <a:lnTo>
                      <a:pt x="238" y="6177"/>
                    </a:lnTo>
                    <a:lnTo>
                      <a:pt x="139" y="6572"/>
                    </a:lnTo>
                    <a:lnTo>
                      <a:pt x="80" y="6947"/>
                    </a:lnTo>
                    <a:lnTo>
                      <a:pt x="40" y="7341"/>
                    </a:lnTo>
                    <a:lnTo>
                      <a:pt x="1" y="7736"/>
                    </a:lnTo>
                    <a:lnTo>
                      <a:pt x="1" y="8131"/>
                    </a:lnTo>
                    <a:lnTo>
                      <a:pt x="1" y="8525"/>
                    </a:lnTo>
                    <a:lnTo>
                      <a:pt x="40" y="8920"/>
                    </a:lnTo>
                    <a:lnTo>
                      <a:pt x="80" y="9315"/>
                    </a:lnTo>
                    <a:lnTo>
                      <a:pt x="731" y="9788"/>
                    </a:lnTo>
                    <a:lnTo>
                      <a:pt x="1126" y="9709"/>
                    </a:lnTo>
                    <a:lnTo>
                      <a:pt x="1520" y="9611"/>
                    </a:lnTo>
                    <a:lnTo>
                      <a:pt x="1915" y="9492"/>
                    </a:lnTo>
                    <a:lnTo>
                      <a:pt x="2290" y="9354"/>
                    </a:lnTo>
                    <a:lnTo>
                      <a:pt x="2665" y="9216"/>
                    </a:lnTo>
                    <a:lnTo>
                      <a:pt x="3020" y="9058"/>
                    </a:lnTo>
                    <a:lnTo>
                      <a:pt x="3375" y="8861"/>
                    </a:lnTo>
                    <a:lnTo>
                      <a:pt x="3711" y="8664"/>
                    </a:lnTo>
                    <a:lnTo>
                      <a:pt x="4046" y="8446"/>
                    </a:lnTo>
                    <a:lnTo>
                      <a:pt x="4362" y="8229"/>
                    </a:lnTo>
                    <a:lnTo>
                      <a:pt x="4678" y="7973"/>
                    </a:lnTo>
                    <a:lnTo>
                      <a:pt x="4974" y="7716"/>
                    </a:lnTo>
                    <a:lnTo>
                      <a:pt x="5270" y="7440"/>
                    </a:lnTo>
                    <a:lnTo>
                      <a:pt x="5546" y="7144"/>
                    </a:lnTo>
                    <a:lnTo>
                      <a:pt x="5803" y="6848"/>
                    </a:lnTo>
                    <a:lnTo>
                      <a:pt x="6039" y="6532"/>
                    </a:lnTo>
                    <a:lnTo>
                      <a:pt x="6276" y="6197"/>
                    </a:lnTo>
                    <a:lnTo>
                      <a:pt x="6493" y="5861"/>
                    </a:lnTo>
                    <a:lnTo>
                      <a:pt x="6691" y="5506"/>
                    </a:lnTo>
                    <a:lnTo>
                      <a:pt x="6868" y="5151"/>
                    </a:lnTo>
                    <a:lnTo>
                      <a:pt x="7026" y="4796"/>
                    </a:lnTo>
                    <a:lnTo>
                      <a:pt x="7164" y="4421"/>
                    </a:lnTo>
                    <a:lnTo>
                      <a:pt x="7283" y="4066"/>
                    </a:lnTo>
                    <a:lnTo>
                      <a:pt x="7381" y="3671"/>
                    </a:lnTo>
                    <a:lnTo>
                      <a:pt x="7480" y="3296"/>
                    </a:lnTo>
                    <a:lnTo>
                      <a:pt x="7539" y="2901"/>
                    </a:lnTo>
                    <a:lnTo>
                      <a:pt x="7579" y="2526"/>
                    </a:lnTo>
                    <a:lnTo>
                      <a:pt x="7618" y="2132"/>
                    </a:lnTo>
                    <a:lnTo>
                      <a:pt x="7618" y="1737"/>
                    </a:lnTo>
                    <a:lnTo>
                      <a:pt x="7618" y="1342"/>
                    </a:lnTo>
                    <a:lnTo>
                      <a:pt x="7579" y="928"/>
                    </a:lnTo>
                    <a:lnTo>
                      <a:pt x="7539" y="533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29;p37">
                <a:extLst>
                  <a:ext uri="{FF2B5EF4-FFF2-40B4-BE49-F238E27FC236}">
                    <a16:creationId xmlns:a16="http://schemas.microsoft.com/office/drawing/2014/main" id="{981E7AEB-A660-29B9-1B8C-466E4CEAF465}"/>
                  </a:ext>
                </a:extLst>
              </p:cNvPr>
              <p:cNvSpPr/>
              <p:nvPr/>
            </p:nvSpPr>
            <p:spPr>
              <a:xfrm>
                <a:off x="3261925" y="2024150"/>
                <a:ext cx="190925" cy="2447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9789" extrusionOk="0">
                    <a:moveTo>
                      <a:pt x="178" y="1"/>
                    </a:moveTo>
                    <a:lnTo>
                      <a:pt x="99" y="533"/>
                    </a:lnTo>
                    <a:lnTo>
                      <a:pt x="40" y="928"/>
                    </a:lnTo>
                    <a:lnTo>
                      <a:pt x="20" y="1342"/>
                    </a:lnTo>
                    <a:lnTo>
                      <a:pt x="0" y="1737"/>
                    </a:lnTo>
                    <a:lnTo>
                      <a:pt x="20" y="2132"/>
                    </a:lnTo>
                    <a:lnTo>
                      <a:pt x="40" y="2526"/>
                    </a:lnTo>
                    <a:lnTo>
                      <a:pt x="79" y="2901"/>
                    </a:lnTo>
                    <a:lnTo>
                      <a:pt x="158" y="3296"/>
                    </a:lnTo>
                    <a:lnTo>
                      <a:pt x="237" y="3671"/>
                    </a:lnTo>
                    <a:lnTo>
                      <a:pt x="336" y="4066"/>
                    </a:lnTo>
                    <a:lnTo>
                      <a:pt x="474" y="4421"/>
                    </a:lnTo>
                    <a:lnTo>
                      <a:pt x="612" y="4796"/>
                    </a:lnTo>
                    <a:lnTo>
                      <a:pt x="770" y="5151"/>
                    </a:lnTo>
                    <a:lnTo>
                      <a:pt x="947" y="5506"/>
                    </a:lnTo>
                    <a:lnTo>
                      <a:pt x="1145" y="5861"/>
                    </a:lnTo>
                    <a:lnTo>
                      <a:pt x="1342" y="6197"/>
                    </a:lnTo>
                    <a:lnTo>
                      <a:pt x="1579" y="6532"/>
                    </a:lnTo>
                    <a:lnTo>
                      <a:pt x="1835" y="6848"/>
                    </a:lnTo>
                    <a:lnTo>
                      <a:pt x="2092" y="7144"/>
                    </a:lnTo>
                    <a:lnTo>
                      <a:pt x="2368" y="7440"/>
                    </a:lnTo>
                    <a:lnTo>
                      <a:pt x="2644" y="7716"/>
                    </a:lnTo>
                    <a:lnTo>
                      <a:pt x="2940" y="7973"/>
                    </a:lnTo>
                    <a:lnTo>
                      <a:pt x="3256" y="8229"/>
                    </a:lnTo>
                    <a:lnTo>
                      <a:pt x="3572" y="8446"/>
                    </a:lnTo>
                    <a:lnTo>
                      <a:pt x="3907" y="8664"/>
                    </a:lnTo>
                    <a:lnTo>
                      <a:pt x="4263" y="8861"/>
                    </a:lnTo>
                    <a:lnTo>
                      <a:pt x="4618" y="9058"/>
                    </a:lnTo>
                    <a:lnTo>
                      <a:pt x="4973" y="9216"/>
                    </a:lnTo>
                    <a:lnTo>
                      <a:pt x="5348" y="9354"/>
                    </a:lnTo>
                    <a:lnTo>
                      <a:pt x="5723" y="9492"/>
                    </a:lnTo>
                    <a:lnTo>
                      <a:pt x="6098" y="9611"/>
                    </a:lnTo>
                    <a:lnTo>
                      <a:pt x="6492" y="9709"/>
                    </a:lnTo>
                    <a:lnTo>
                      <a:pt x="6907" y="9788"/>
                    </a:lnTo>
                    <a:lnTo>
                      <a:pt x="7538" y="9315"/>
                    </a:lnTo>
                    <a:lnTo>
                      <a:pt x="7597" y="8920"/>
                    </a:lnTo>
                    <a:lnTo>
                      <a:pt x="7617" y="8525"/>
                    </a:lnTo>
                    <a:lnTo>
                      <a:pt x="7637" y="8131"/>
                    </a:lnTo>
                    <a:lnTo>
                      <a:pt x="7617" y="7736"/>
                    </a:lnTo>
                    <a:lnTo>
                      <a:pt x="7597" y="7341"/>
                    </a:lnTo>
                    <a:lnTo>
                      <a:pt x="7558" y="6947"/>
                    </a:lnTo>
                    <a:lnTo>
                      <a:pt x="7479" y="6572"/>
                    </a:lnTo>
                    <a:lnTo>
                      <a:pt x="7400" y="6177"/>
                    </a:lnTo>
                    <a:lnTo>
                      <a:pt x="7301" y="5802"/>
                    </a:lnTo>
                    <a:lnTo>
                      <a:pt x="7163" y="5427"/>
                    </a:lnTo>
                    <a:lnTo>
                      <a:pt x="7025" y="5052"/>
                    </a:lnTo>
                    <a:lnTo>
                      <a:pt x="6867" y="4697"/>
                    </a:lnTo>
                    <a:lnTo>
                      <a:pt x="6690" y="4342"/>
                    </a:lnTo>
                    <a:lnTo>
                      <a:pt x="6492" y="4006"/>
                    </a:lnTo>
                    <a:lnTo>
                      <a:pt x="6295" y="3671"/>
                    </a:lnTo>
                    <a:lnTo>
                      <a:pt x="6058" y="3335"/>
                    </a:lnTo>
                    <a:lnTo>
                      <a:pt x="5821" y="3020"/>
                    </a:lnTo>
                    <a:lnTo>
                      <a:pt x="5545" y="2704"/>
                    </a:lnTo>
                    <a:lnTo>
                      <a:pt x="5289" y="2428"/>
                    </a:lnTo>
                    <a:lnTo>
                      <a:pt x="4993" y="2151"/>
                    </a:lnTo>
                    <a:lnTo>
                      <a:pt x="4697" y="1895"/>
                    </a:lnTo>
                    <a:lnTo>
                      <a:pt x="4401" y="1638"/>
                    </a:lnTo>
                    <a:lnTo>
                      <a:pt x="4065" y="1421"/>
                    </a:lnTo>
                    <a:lnTo>
                      <a:pt x="3749" y="1204"/>
                    </a:lnTo>
                    <a:lnTo>
                      <a:pt x="3414" y="1007"/>
                    </a:lnTo>
                    <a:lnTo>
                      <a:pt x="3059" y="829"/>
                    </a:lnTo>
                    <a:lnTo>
                      <a:pt x="2704" y="652"/>
                    </a:lnTo>
                    <a:lnTo>
                      <a:pt x="2329" y="514"/>
                    </a:lnTo>
                    <a:lnTo>
                      <a:pt x="1954" y="375"/>
                    </a:lnTo>
                    <a:lnTo>
                      <a:pt x="1579" y="257"/>
                    </a:lnTo>
                    <a:lnTo>
                      <a:pt x="1184" y="158"/>
                    </a:lnTo>
                    <a:lnTo>
                      <a:pt x="789" y="79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EB1197AE-ADD9-EB0E-7DFE-72557533D5E0}"/>
              </a:ext>
            </a:extLst>
          </p:cNvPr>
          <p:cNvSpPr/>
          <p:nvPr/>
        </p:nvSpPr>
        <p:spPr>
          <a:xfrm rot="18900000">
            <a:off x="1114523" y="476846"/>
            <a:ext cx="221242" cy="221242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0D43174-F629-3A79-88E9-C251AFBFB341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9EACEB56-DCA8-B92A-0F87-BB4C853662F1}"/>
              </a:ext>
            </a:extLst>
          </p:cNvPr>
          <p:cNvSpPr/>
          <p:nvPr/>
        </p:nvSpPr>
        <p:spPr>
          <a:xfrm rot="18900000">
            <a:off x="9253096" y="652527"/>
            <a:ext cx="203125" cy="203125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6CCFC15B-ACCD-0F9A-4703-A4821F8B3D25}"/>
              </a:ext>
            </a:extLst>
          </p:cNvPr>
          <p:cNvSpPr/>
          <p:nvPr/>
        </p:nvSpPr>
        <p:spPr>
          <a:xfrm rot="18900000">
            <a:off x="272394" y="6328730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790F6B7-E352-9B06-65ED-3EB6B6533153}"/>
              </a:ext>
            </a:extLst>
          </p:cNvPr>
          <p:cNvSpPr/>
          <p:nvPr/>
        </p:nvSpPr>
        <p:spPr>
          <a:xfrm rot="18900000">
            <a:off x="11181086" y="833253"/>
            <a:ext cx="314821" cy="314821"/>
          </a:xfrm>
          <a:prstGeom prst="ellipse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5579C-600D-FB49-83BC-EAEA1E16E929}"/>
              </a:ext>
            </a:extLst>
          </p:cNvPr>
          <p:cNvSpPr txBox="1"/>
          <p:nvPr/>
        </p:nvSpPr>
        <p:spPr>
          <a:xfrm>
            <a:off x="3844841" y="604622"/>
            <a:ext cx="4502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latin typeface="Vazir" panose="020B0603030804020204" pitchFamily="34" charset="-78"/>
                <a:cs typeface="Vazir" panose="020B0603030804020204" pitchFamily="34" charset="-78"/>
              </a:rPr>
              <a:t>فرایند </a:t>
            </a:r>
            <a:r>
              <a:rPr lang="fa-IR" sz="48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اجرا</a:t>
            </a:r>
            <a:endParaRPr lang="en-ID" sz="4800" b="1" dirty="0">
              <a:solidFill>
                <a:srgbClr val="D83472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" grpId="0" animBg="1"/>
      <p:bldP spid="710" grpId="0" animBg="1"/>
      <p:bldP spid="720" grpId="0" animBg="1"/>
      <p:bldP spid="721" grpId="0" animBg="1"/>
      <p:bldP spid="726" grpId="0" animBg="1"/>
      <p:bldP spid="7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14193CB3-C4CC-4126-905B-6EC6AAB4DBB3}"/>
              </a:ext>
            </a:extLst>
          </p:cNvPr>
          <p:cNvSpPr/>
          <p:nvPr/>
        </p:nvSpPr>
        <p:spPr>
          <a:xfrm rot="20735459">
            <a:off x="986674" y="521494"/>
            <a:ext cx="5147540" cy="5815012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38A4B9-6759-492F-9BDE-EC9815BCFB43}"/>
              </a:ext>
            </a:extLst>
          </p:cNvPr>
          <p:cNvGrpSpPr/>
          <p:nvPr/>
        </p:nvGrpSpPr>
        <p:grpSpPr>
          <a:xfrm>
            <a:off x="495391" y="2010718"/>
            <a:ext cx="10630857" cy="4378947"/>
            <a:chOff x="632551" y="1385878"/>
            <a:chExt cx="10630857" cy="43789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714959-E786-44E4-8132-57C0E68B13CE}"/>
                </a:ext>
              </a:extLst>
            </p:cNvPr>
            <p:cNvSpPr/>
            <p:nvPr userDrawn="1"/>
          </p:nvSpPr>
          <p:spPr>
            <a:xfrm>
              <a:off x="4843613" y="1385878"/>
              <a:ext cx="174957" cy="1749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FAEDE9-ED3E-4629-A998-EB33318AAE49}"/>
                </a:ext>
              </a:extLst>
            </p:cNvPr>
            <p:cNvSpPr/>
            <p:nvPr userDrawn="1"/>
          </p:nvSpPr>
          <p:spPr>
            <a:xfrm>
              <a:off x="632551" y="1457528"/>
              <a:ext cx="103307" cy="103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45FCD0-CFB6-4B44-B2CE-B935C809205A}"/>
                </a:ext>
              </a:extLst>
            </p:cNvPr>
            <p:cNvSpPr/>
            <p:nvPr userDrawn="1"/>
          </p:nvSpPr>
          <p:spPr>
            <a:xfrm>
              <a:off x="6794903" y="4771036"/>
              <a:ext cx="249466" cy="249466"/>
            </a:xfrm>
            <a:prstGeom prst="ellipse">
              <a:avLst/>
            </a:prstGeom>
            <a:solidFill>
              <a:srgbClr val="D834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rgbClr val="D83472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BD10E1-1467-41DA-BDCA-FC698C75C40F}"/>
                </a:ext>
              </a:extLst>
            </p:cNvPr>
            <p:cNvSpPr/>
            <p:nvPr userDrawn="1"/>
          </p:nvSpPr>
          <p:spPr>
            <a:xfrm>
              <a:off x="10998468" y="5499885"/>
              <a:ext cx="264940" cy="264940"/>
            </a:xfrm>
            <a:prstGeom prst="ellipse">
              <a:avLst/>
            </a:prstGeom>
            <a:solidFill>
              <a:srgbClr val="47A0A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7E3B7B2-6E0B-4F88-BAFA-4D1F1D99F654}"/>
              </a:ext>
            </a:extLst>
          </p:cNvPr>
          <p:cNvSpPr txBox="1"/>
          <p:nvPr/>
        </p:nvSpPr>
        <p:spPr>
          <a:xfrm>
            <a:off x="6657743" y="664505"/>
            <a:ext cx="3898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40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دوره </a:t>
            </a:r>
            <a:r>
              <a:rPr lang="fa-IR" sz="40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مجازی</a:t>
            </a:r>
            <a:r>
              <a:rPr lang="fa-IR" sz="40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lang="id-ID" sz="4000" b="1" dirty="0">
              <a:solidFill>
                <a:schemeClr val="accent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926208" y="3191121"/>
            <a:ext cx="5785657" cy="2688975"/>
            <a:chOff x="-2405649" y="3090715"/>
            <a:chExt cx="5785657" cy="26889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D4DB9D-E16E-43FF-8D2E-C52A7DBAA5F4}"/>
                </a:ext>
              </a:extLst>
            </p:cNvPr>
            <p:cNvSpPr/>
            <p:nvPr/>
          </p:nvSpPr>
          <p:spPr>
            <a:xfrm>
              <a:off x="-2405649" y="3499963"/>
              <a:ext cx="5785657" cy="227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کمبود عزت نفس،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ریشه‌ی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بسیاری از مشکلات رفتاری و ذهنی ماست. در بسیاری از مشکلات و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چالش‌های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زندگی شخصی و شغلی خود،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می‌توانیم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ردپای عزت نفس را به عنوان یکی از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ریشه‌ها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ببینیم تعریف عزت نفس - چرا عزت نفس در بسیاری از ما کم است؟ - تفاوت عزت نفس و اعتماد به نفس چیست؟ - چه تمرین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هایی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برای افزایش عزت نفس مفید است؟ چه تمرین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هایی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برای افزایش عزت نفس مفید است؟ - چرا برخی از سبک های زندگی و بخشی از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آموزش‌های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مدیریتی و مهارتی و ارتباطی، موفقیت را به قیمت کاهش عزت نفس به ما هدیه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می‌دهند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؟</a:t>
              </a:r>
              <a:endParaRPr lang="fa-IR" sz="1400" dirty="0">
                <a:latin typeface="Vazir" panose="020B0603030804020204" pitchFamily="34" charset="-78"/>
                <a:cs typeface="B Zar" panose="00000400000000000000" pitchFamily="2" charset="-78"/>
              </a:endParaRPr>
            </a:p>
            <a:p>
              <a:pPr algn="just" rtl="1">
                <a:lnSpc>
                  <a:spcPct val="150000"/>
                </a:lnSpc>
              </a:pPr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65220" y="3090715"/>
              <a:ext cx="9284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fa-IR" sz="1400" b="1" dirty="0">
                  <a:solidFill>
                    <a:schemeClr val="tx2">
                      <a:lumMod val="50000"/>
                    </a:schemeClr>
                  </a:solidFill>
                  <a:latin typeface="Vazir" panose="020B0603030804020204" pitchFamily="34" charset="-78"/>
                  <a:ea typeface="Segoe UI" panose="020B0502040204020203" pitchFamily="34" charset="0"/>
                  <a:cs typeface="Vazir" panose="020B0603030804020204" pitchFamily="34" charset="-78"/>
                </a:rPr>
                <a:t>عزت نفس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5DC9AF3-CCB2-427C-3A3E-236A22542CE2}"/>
              </a:ext>
            </a:extLst>
          </p:cNvPr>
          <p:cNvGrpSpPr/>
          <p:nvPr/>
        </p:nvGrpSpPr>
        <p:grpSpPr>
          <a:xfrm>
            <a:off x="3037234" y="1052518"/>
            <a:ext cx="2816105" cy="5275122"/>
            <a:chOff x="3037234" y="1052518"/>
            <a:chExt cx="2816105" cy="5275122"/>
          </a:xfrm>
        </p:grpSpPr>
        <p:pic>
          <p:nvPicPr>
            <p:cNvPr id="3" name="iphone-01.png" descr="iphone-01.png">
              <a:extLst>
                <a:ext uri="{FF2B5EF4-FFF2-40B4-BE49-F238E27FC236}">
                  <a16:creationId xmlns:a16="http://schemas.microsoft.com/office/drawing/2014/main" id="{1124DE94-CDC1-4DF5-B528-DAB0E2354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7234" y="1052518"/>
              <a:ext cx="2816105" cy="5275122"/>
            </a:xfrm>
            <a:prstGeom prst="rect">
              <a:avLst/>
            </a:prstGeom>
            <a:ln w="12700">
              <a:miter lim="400000"/>
            </a:ln>
            <a:effectLst>
              <a:outerShdw blurRad="1016000" dist="381000" dir="5400000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F5BEF5-8529-C753-D88A-07852A4C39C5}"/>
                </a:ext>
              </a:extLst>
            </p:cNvPr>
            <p:cNvSpPr/>
            <p:nvPr/>
          </p:nvSpPr>
          <p:spPr>
            <a:xfrm>
              <a:off x="3291841" y="1814732"/>
              <a:ext cx="2328857" cy="3830610"/>
            </a:xfrm>
            <a:prstGeom prst="rect">
              <a:avLst/>
            </a:prstGeom>
            <a:solidFill>
              <a:srgbClr val="67B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B19D7D7-CCDF-6312-257B-280767669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17810" y="2946390"/>
              <a:ext cx="2243003" cy="2698952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A0E11DAA-BB9F-E5E4-E680-B298AB8A821E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865F4FA-53E0-1BD0-F8C2-3C3CF9F3E852}"/>
              </a:ext>
            </a:extLst>
          </p:cNvPr>
          <p:cNvSpPr/>
          <p:nvPr/>
        </p:nvSpPr>
        <p:spPr>
          <a:xfrm rot="18900000">
            <a:off x="615294" y="6033308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74F196-8742-4C32-D1E3-733419AC9308}"/>
              </a:ext>
            </a:extLst>
          </p:cNvPr>
          <p:cNvSpPr/>
          <p:nvPr/>
        </p:nvSpPr>
        <p:spPr>
          <a:xfrm rot="18900000">
            <a:off x="114888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838A3E1-209B-F65C-27F1-15B4EE4C96BF}"/>
              </a:ext>
            </a:extLst>
          </p:cNvPr>
          <p:cNvSpPr/>
          <p:nvPr/>
        </p:nvSpPr>
        <p:spPr>
          <a:xfrm rot="18900000">
            <a:off x="6659442" y="266713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27C5D-6A29-BF33-42C9-6C97B36B3E7F}"/>
              </a:ext>
            </a:extLst>
          </p:cNvPr>
          <p:cNvSpPr/>
          <p:nvPr/>
        </p:nvSpPr>
        <p:spPr>
          <a:xfrm>
            <a:off x="7065005" y="1603224"/>
            <a:ext cx="1960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400" b="1" dirty="0">
                <a:solidFill>
                  <a:srgbClr val="7030A0"/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rPr>
              <a:t>12 ساعت آموزش مجازی</a:t>
            </a:r>
            <a:endParaRPr lang="en-US" sz="1400" b="1" dirty="0">
              <a:solidFill>
                <a:srgbClr val="7030A0"/>
              </a:solidFill>
              <a:latin typeface="Vazir" panose="020B0603030804020204" pitchFamily="34" charset="-78"/>
              <a:ea typeface="Segoe UI" panose="020B0502040204020203" pitchFamily="34" charset="0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542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14193CB3-C4CC-4126-905B-6EC6AAB4DBB3}"/>
              </a:ext>
            </a:extLst>
          </p:cNvPr>
          <p:cNvSpPr/>
          <p:nvPr/>
        </p:nvSpPr>
        <p:spPr>
          <a:xfrm rot="20735459">
            <a:off x="6676922" y="682132"/>
            <a:ext cx="5147540" cy="5815012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38A4B9-6759-492F-9BDE-EC9815BCFB43}"/>
              </a:ext>
            </a:extLst>
          </p:cNvPr>
          <p:cNvGrpSpPr/>
          <p:nvPr/>
        </p:nvGrpSpPr>
        <p:grpSpPr>
          <a:xfrm>
            <a:off x="495391" y="2010718"/>
            <a:ext cx="10630857" cy="4378947"/>
            <a:chOff x="632551" y="1385878"/>
            <a:chExt cx="10630857" cy="43789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714959-E786-44E4-8132-57C0E68B13CE}"/>
                </a:ext>
              </a:extLst>
            </p:cNvPr>
            <p:cNvSpPr/>
            <p:nvPr userDrawn="1"/>
          </p:nvSpPr>
          <p:spPr>
            <a:xfrm>
              <a:off x="4843613" y="1385878"/>
              <a:ext cx="174957" cy="1749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FAEDE9-ED3E-4629-A998-EB33318AAE49}"/>
                </a:ext>
              </a:extLst>
            </p:cNvPr>
            <p:cNvSpPr/>
            <p:nvPr userDrawn="1"/>
          </p:nvSpPr>
          <p:spPr>
            <a:xfrm>
              <a:off x="632551" y="1457528"/>
              <a:ext cx="103307" cy="103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45FCD0-CFB6-4B44-B2CE-B935C809205A}"/>
                </a:ext>
              </a:extLst>
            </p:cNvPr>
            <p:cNvSpPr/>
            <p:nvPr userDrawn="1"/>
          </p:nvSpPr>
          <p:spPr>
            <a:xfrm>
              <a:off x="6794903" y="4771036"/>
              <a:ext cx="249466" cy="249466"/>
            </a:xfrm>
            <a:prstGeom prst="ellipse">
              <a:avLst/>
            </a:prstGeom>
            <a:solidFill>
              <a:srgbClr val="D834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rgbClr val="D83472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BD10E1-1467-41DA-BDCA-FC698C75C40F}"/>
                </a:ext>
              </a:extLst>
            </p:cNvPr>
            <p:cNvSpPr/>
            <p:nvPr userDrawn="1"/>
          </p:nvSpPr>
          <p:spPr>
            <a:xfrm>
              <a:off x="10998468" y="5499885"/>
              <a:ext cx="264940" cy="264940"/>
            </a:xfrm>
            <a:prstGeom prst="ellipse">
              <a:avLst/>
            </a:prstGeom>
            <a:solidFill>
              <a:srgbClr val="47A0A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7E3B7B2-6E0B-4F88-BAFA-4D1F1D99F654}"/>
              </a:ext>
            </a:extLst>
          </p:cNvPr>
          <p:cNvSpPr txBox="1"/>
          <p:nvPr/>
        </p:nvSpPr>
        <p:spPr>
          <a:xfrm>
            <a:off x="1746714" y="874320"/>
            <a:ext cx="3898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40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دوره </a:t>
            </a:r>
            <a:r>
              <a:rPr lang="fa-IR" sz="4000" b="1" dirty="0">
                <a:solidFill>
                  <a:srgbClr val="D8347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مجازی</a:t>
            </a:r>
            <a:r>
              <a:rPr lang="fa-IR" sz="40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lang="id-ID" sz="4000" b="1" dirty="0">
              <a:solidFill>
                <a:schemeClr val="accent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239" y="2631319"/>
            <a:ext cx="5785657" cy="2413643"/>
            <a:chOff x="-2405649" y="3090715"/>
            <a:chExt cx="5785657" cy="241364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D4DB9D-E16E-43FF-8D2E-C52A7DBAA5F4}"/>
                </a:ext>
              </a:extLst>
            </p:cNvPr>
            <p:cNvSpPr/>
            <p:nvPr/>
          </p:nvSpPr>
          <p:spPr>
            <a:xfrm>
              <a:off x="-2405649" y="3499963"/>
              <a:ext cx="5785657" cy="2004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1400" dirty="0">
                  <a:solidFill>
                    <a:srgbClr val="000000"/>
                  </a:solidFill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پ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وشش و استحکام خانواده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پوشش و محافظت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پاکی و صفا در زندگی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راههای مقابله با انزوای حاصل از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مدگرایی</a:t>
              </a:r>
              <a:endParaRPr lang="fa-IR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zirmatn"/>
                <a:cs typeface="B Zar" panose="00000400000000000000" pitchFamily="2" charset="-78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آثار سوء اجتماعی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مدگرایی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افراطی در جامع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دیدگاه اسلام ، دین اعتدال نسبت به مد و </a:t>
              </a:r>
              <a:r>
                <a:rPr lang="fa-IR" sz="14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مدگرایی</a:t>
              </a:r>
              <a:r>
                <a:rPr lang="fa-IR" sz="1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azirmatn"/>
                  <a:cs typeface="B Zar" panose="00000400000000000000" pitchFamily="2" charset="-78"/>
                </a:rPr>
                <a:t> </a:t>
              </a:r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84882" y="3090715"/>
              <a:ext cx="12891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fa-IR" sz="1400" b="1" dirty="0">
                  <a:solidFill>
                    <a:schemeClr val="tx2">
                      <a:lumMod val="50000"/>
                    </a:schemeClr>
                  </a:solidFill>
                  <a:latin typeface="Vazir" panose="020B0603030804020204" pitchFamily="34" charset="-78"/>
                  <a:ea typeface="Segoe UI" panose="020B0502040204020203" pitchFamily="34" charset="0"/>
                  <a:cs typeface="Vazir" panose="020B0603030804020204" pitchFamily="34" charset="-78"/>
                </a:rPr>
                <a:t>فطرت و پوشش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Vazir" panose="020B0603030804020204" pitchFamily="34" charset="-78"/>
                <a:ea typeface="Segoe UI" panose="020B0502040204020203" pitchFamily="34" charset="0"/>
                <a:cs typeface="Vazir" panose="020B0603030804020204" pitchFamily="34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5DC9AF3-CCB2-427C-3A3E-236A22542CE2}"/>
              </a:ext>
            </a:extLst>
          </p:cNvPr>
          <p:cNvGrpSpPr/>
          <p:nvPr/>
        </p:nvGrpSpPr>
        <p:grpSpPr>
          <a:xfrm>
            <a:off x="8279058" y="1260646"/>
            <a:ext cx="2816105" cy="5275122"/>
            <a:chOff x="3037234" y="1052518"/>
            <a:chExt cx="2816105" cy="5275122"/>
          </a:xfrm>
        </p:grpSpPr>
        <p:pic>
          <p:nvPicPr>
            <p:cNvPr id="3" name="iphone-01.png" descr="iphone-01.png">
              <a:extLst>
                <a:ext uri="{FF2B5EF4-FFF2-40B4-BE49-F238E27FC236}">
                  <a16:creationId xmlns:a16="http://schemas.microsoft.com/office/drawing/2014/main" id="{1124DE94-CDC1-4DF5-B528-DAB0E2354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7234" y="1052518"/>
              <a:ext cx="2816105" cy="5275122"/>
            </a:xfrm>
            <a:prstGeom prst="rect">
              <a:avLst/>
            </a:prstGeom>
            <a:ln w="12700">
              <a:miter lim="400000"/>
            </a:ln>
            <a:effectLst>
              <a:outerShdw blurRad="1016000" dist="381000" dir="5400000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F5BEF5-8529-C753-D88A-07852A4C39C5}"/>
                </a:ext>
              </a:extLst>
            </p:cNvPr>
            <p:cNvSpPr/>
            <p:nvPr/>
          </p:nvSpPr>
          <p:spPr>
            <a:xfrm>
              <a:off x="3291841" y="1814732"/>
              <a:ext cx="2328857" cy="3830610"/>
            </a:xfrm>
            <a:prstGeom prst="rect">
              <a:avLst/>
            </a:prstGeom>
            <a:solidFill>
              <a:srgbClr val="67B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B19D7D7-CCDF-6312-257B-280767669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17810" y="2946390"/>
              <a:ext cx="2243003" cy="2698952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A0E11DAA-BB9F-E5E4-E680-B298AB8A821E}"/>
              </a:ext>
            </a:extLst>
          </p:cNvPr>
          <p:cNvSpPr/>
          <p:nvPr/>
        </p:nvSpPr>
        <p:spPr>
          <a:xfrm rot="18900000">
            <a:off x="19509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865F4FA-53E0-1BD0-F8C2-3C3CF9F3E852}"/>
              </a:ext>
            </a:extLst>
          </p:cNvPr>
          <p:cNvSpPr/>
          <p:nvPr/>
        </p:nvSpPr>
        <p:spPr>
          <a:xfrm rot="18900000">
            <a:off x="615294" y="6033308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74F196-8742-4C32-D1E3-733419AC9308}"/>
              </a:ext>
            </a:extLst>
          </p:cNvPr>
          <p:cNvSpPr/>
          <p:nvPr/>
        </p:nvSpPr>
        <p:spPr>
          <a:xfrm rot="18900000">
            <a:off x="11488830" y="1203515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838A3E1-209B-F65C-27F1-15B4EE4C96BF}"/>
              </a:ext>
            </a:extLst>
          </p:cNvPr>
          <p:cNvSpPr/>
          <p:nvPr/>
        </p:nvSpPr>
        <p:spPr>
          <a:xfrm rot="18900000">
            <a:off x="6659442" y="266713"/>
            <a:ext cx="329541" cy="329541"/>
          </a:xfrm>
          <a:prstGeom prst="roundRect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FA9FF-D45D-1ABC-E064-A5A5E9F22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1" y="766007"/>
            <a:ext cx="1104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9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A198C49-BB4C-27C5-9E9F-DB0EA253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9702" y="521504"/>
            <a:ext cx="4925965" cy="6084473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7F51DBBD-DCEC-EC7D-2612-87D236FCB410}"/>
              </a:ext>
            </a:extLst>
          </p:cNvPr>
          <p:cNvSpPr/>
          <p:nvPr/>
        </p:nvSpPr>
        <p:spPr>
          <a:xfrm rot="18900000">
            <a:off x="11061876" y="1561013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D44C9BE-53D7-244D-485B-6B9C66B85862}"/>
              </a:ext>
            </a:extLst>
          </p:cNvPr>
          <p:cNvSpPr/>
          <p:nvPr/>
        </p:nvSpPr>
        <p:spPr>
          <a:xfrm rot="18900000">
            <a:off x="11339413" y="629773"/>
            <a:ext cx="469325" cy="469325"/>
          </a:xfrm>
          <a:prstGeom prst="roundRect">
            <a:avLst/>
          </a:prstGeom>
          <a:solidFill>
            <a:srgbClr val="67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ACE03B-6D71-E2FD-613C-EEAE427BD6A3}"/>
              </a:ext>
            </a:extLst>
          </p:cNvPr>
          <p:cNvSpPr/>
          <p:nvPr/>
        </p:nvSpPr>
        <p:spPr>
          <a:xfrm rot="18900000">
            <a:off x="197807" y="202147"/>
            <a:ext cx="277340" cy="277340"/>
          </a:xfrm>
          <a:prstGeom prst="ellipse">
            <a:avLst/>
          </a:prstGeom>
          <a:noFill/>
          <a:ln w="38100">
            <a:solidFill>
              <a:srgbClr val="67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78616-2BCE-6915-1976-464357761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54" y="546673"/>
            <a:ext cx="8087645" cy="58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M98 Theme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C00000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0070C0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922</Words>
  <Application>Microsoft Office PowerPoint</Application>
  <PresentationFormat>Widescreen</PresentationFormat>
  <Paragraphs>121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Roboto Condensed Light</vt:lpstr>
      <vt:lpstr>Arial Black</vt:lpstr>
      <vt:lpstr>Besmellah 3</vt:lpstr>
      <vt:lpstr>Calibri Light</vt:lpstr>
      <vt:lpstr>Poppins</vt:lpstr>
      <vt:lpstr>Microsoft YaHei UI Light</vt:lpstr>
      <vt:lpstr>Vazir</vt:lpstr>
      <vt:lpstr>Arial</vt:lpstr>
      <vt:lpstr>Calibri</vt:lpstr>
      <vt:lpstr>B Zar</vt:lpstr>
      <vt:lpstr>Vazirmatn</vt:lpstr>
      <vt:lpstr>GAM98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PowerPoint Template</dc:title>
  <dc:creator>GAM98.ir</dc:creator>
  <cp:keywords>GAM98</cp:keywords>
  <cp:lastModifiedBy>eshragh</cp:lastModifiedBy>
  <cp:revision>75</cp:revision>
  <dcterms:created xsi:type="dcterms:W3CDTF">2023-02-23T19:00:20Z</dcterms:created>
  <dcterms:modified xsi:type="dcterms:W3CDTF">2025-01-30T16:51:52Z</dcterms:modified>
  <cp:category>Humanities</cp:category>
</cp:coreProperties>
</file>