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2"/>
  </p:notesMasterIdLst>
  <p:sldIdLst>
    <p:sldId id="976" r:id="rId3"/>
    <p:sldId id="977" r:id="rId4"/>
    <p:sldId id="256" r:id="rId5"/>
    <p:sldId id="983" r:id="rId6"/>
    <p:sldId id="984" r:id="rId7"/>
    <p:sldId id="988" r:id="rId8"/>
    <p:sldId id="354" r:id="rId9"/>
    <p:sldId id="340" r:id="rId10"/>
    <p:sldId id="280" r:id="rId11"/>
    <p:sldId id="985" r:id="rId12"/>
    <p:sldId id="335" r:id="rId13"/>
    <p:sldId id="369" r:id="rId14"/>
    <p:sldId id="374" r:id="rId15"/>
    <p:sldId id="368" r:id="rId16"/>
    <p:sldId id="284" r:id="rId17"/>
    <p:sldId id="989" r:id="rId18"/>
    <p:sldId id="285" r:id="rId19"/>
    <p:sldId id="975" r:id="rId20"/>
    <p:sldId id="283" r:id="rId21"/>
  </p:sldIdLst>
  <p:sldSz cx="18288000" cy="10287000"/>
  <p:notesSz cx="6858000" cy="9144000"/>
  <p:embeddedFontLst>
    <p:embeddedFont>
      <p:font typeface="0 Kamand Bold" panose="00000700000000000000" pitchFamily="2" charset="-78"/>
      <p:regular r:id="rId23"/>
    </p:embeddedFont>
    <p:embeddedFont>
      <p:font typeface="B Naskh Tahrir" panose="00000700000000000000" pitchFamily="2" charset="-78"/>
      <p:regular r:id="rId24"/>
      <p:bold r:id="rId25"/>
    </p:embeddedFont>
    <p:embeddedFont>
      <p:font typeface="B old-Dastan" panose="00000400000000000000" pitchFamily="2" charset="-78"/>
      <p:regular r:id="rId26"/>
    </p:embeddedFont>
    <p:embeddedFont>
      <p:font typeface="B Zar" panose="00000400000000000000" pitchFamily="2" charset="-78"/>
      <p:regular r:id="rId27"/>
      <p:bold r:id="rId28"/>
    </p:embeddedFont>
    <p:embeddedFont>
      <p:font typeface="Lalezar" panose="00000500000000000000" pitchFamily="2" charset="-78"/>
      <p:regular r:id="rId29"/>
    </p:embeddedFont>
    <p:embeddedFont>
      <p:font typeface="Lato" panose="020F0502020204030203" pitchFamily="34" charset="0"/>
      <p:regular r:id="rId30"/>
      <p:bold r:id="rId31"/>
      <p:italic r:id="rId32"/>
      <p:boldItalic r:id="rId33"/>
    </p:embeddedFont>
    <p:embeddedFont>
      <p:font typeface="Roboto" panose="02000000000000000000" pitchFamily="2" charset="0"/>
      <p:regular r:id="rId34"/>
    </p:embeddedFont>
    <p:embeddedFont>
      <p:font typeface="Shabnam" panose="020B0603030804020204" pitchFamily="34" charset="-78"/>
      <p:regular r:id="rId35"/>
      <p:bold r:id="rId36"/>
    </p:embeddedFont>
    <p:embeddedFont>
      <p:font typeface="Space Mono" panose="020B0604020202020204" charset="0"/>
      <p:regular r:id="rId37"/>
    </p:embeddedFont>
    <p:embeddedFont>
      <p:font typeface="Zar" panose="02000500000000000000" pitchFamily="2" charset="-78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6BCDA"/>
    <a:srgbClr val="00FFFF"/>
    <a:srgbClr val="38D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32" autoAdjust="0"/>
    <p:restoredTop sz="94622" autoAdjust="0"/>
  </p:normalViewPr>
  <p:slideViewPr>
    <p:cSldViewPr>
      <p:cViewPr varScale="1">
        <p:scale>
          <a:sx n="47" d="100"/>
          <a:sy n="47" d="100"/>
        </p:scale>
        <p:origin x="96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8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DF53CB-1CCD-41DE-9B68-3F546F82C021}" type="doc">
      <dgm:prSet loTypeId="urn:microsoft.com/office/officeart/2005/8/layout/hierarchy2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05E180-E0C0-4B5A-AE27-974DDDF7070D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marL="0" indent="0" defTabSz="179388"/>
          <a:r>
            <a:rPr lang="fa-IR" sz="4400" kern="1200" dirty="0">
              <a:latin typeface="B old-Dastan" panose="00000400000000000000" pitchFamily="2" charset="-78"/>
              <a:ea typeface="+mn-ea"/>
              <a:cs typeface="B old-Dastan" panose="00000400000000000000" pitchFamily="2" charset="-78"/>
            </a:rPr>
            <a:t>روش اجرا </a:t>
          </a:r>
          <a:endParaRPr lang="en-US" sz="4400" kern="1200" dirty="0">
            <a:latin typeface="B old-Dastan" panose="00000400000000000000" pitchFamily="2" charset="-78"/>
            <a:ea typeface="+mn-ea"/>
            <a:cs typeface="B old-Dastan" panose="00000400000000000000" pitchFamily="2" charset="-78"/>
          </a:endParaRPr>
        </a:p>
      </dgm:t>
    </dgm:pt>
    <dgm:pt modelId="{1984533F-AC59-4B5B-87A1-9357A354DDC4}" type="parTrans" cxnId="{8E3361DF-32E1-4DCA-8DF2-14EF5A422033}">
      <dgm:prSet/>
      <dgm:spPr/>
      <dgm:t>
        <a:bodyPr/>
        <a:lstStyle/>
        <a:p>
          <a:endParaRPr lang="en-US"/>
        </a:p>
      </dgm:t>
    </dgm:pt>
    <dgm:pt modelId="{4D7882B6-0A8D-4C5D-8FEC-FA0B56D52B6A}" type="sibTrans" cxnId="{8E3361DF-32E1-4DCA-8DF2-14EF5A422033}">
      <dgm:prSet/>
      <dgm:spPr/>
      <dgm:t>
        <a:bodyPr/>
        <a:lstStyle/>
        <a:p>
          <a:endParaRPr lang="en-US"/>
        </a:p>
      </dgm:t>
    </dgm:pt>
    <dgm:pt modelId="{EB7B946D-7B8F-40CE-80E2-CBD5F1009127}">
      <dgm:prSet phldrT="[Text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kern="1200" dirty="0">
              <a:solidFill>
                <a:schemeClr val="tx1"/>
              </a:solidFill>
              <a:latin typeface="B old-Dastan" panose="00000400000000000000" pitchFamily="2" charset="-78"/>
              <a:ea typeface="+mn-ea"/>
              <a:cs typeface="B Zar" panose="00000400000000000000" pitchFamily="2" charset="-78"/>
            </a:rPr>
            <a:t>قصه‌های قرآنی/ احادیث و داستان‌های اهل بیت ( علیهم السلام)</a:t>
          </a:r>
          <a:endParaRPr lang="en-US" sz="2800" kern="1200" dirty="0">
            <a:solidFill>
              <a:schemeClr val="tx1"/>
            </a:solidFill>
            <a:latin typeface="B old-Dastan" panose="00000400000000000000" pitchFamily="2" charset="-78"/>
            <a:ea typeface="+mn-ea"/>
            <a:cs typeface="B Zar" panose="00000400000000000000" pitchFamily="2" charset="-78"/>
          </a:endParaRPr>
        </a:p>
      </dgm:t>
    </dgm:pt>
    <dgm:pt modelId="{F18AC722-0CC8-4F49-9B5A-9F7AECF4E688}" type="parTrans" cxnId="{68D392F3-788F-486A-81E4-08F1C4FA0EBD}">
      <dgm:prSet/>
      <dgm:spPr/>
      <dgm:t>
        <a:bodyPr/>
        <a:lstStyle/>
        <a:p>
          <a:endParaRPr lang="en-US"/>
        </a:p>
      </dgm:t>
    </dgm:pt>
    <dgm:pt modelId="{062D47A4-C3F5-435B-8652-F5B4181F8D73}" type="sibTrans" cxnId="{68D392F3-788F-486A-81E4-08F1C4FA0EBD}">
      <dgm:prSet/>
      <dgm:spPr/>
      <dgm:t>
        <a:bodyPr/>
        <a:lstStyle/>
        <a:p>
          <a:endParaRPr lang="en-US"/>
        </a:p>
      </dgm:t>
    </dgm:pt>
    <dgm:pt modelId="{128B0DE4-68E0-47BA-9D22-15E61B16EA39}">
      <dgm:prSet phldrT="[Text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fa-IR" sz="2800" b="1" kern="1200">
              <a:solidFill>
                <a:schemeClr val="tx1"/>
              </a:solidFill>
              <a:latin typeface="B old-Dastan" panose="00000400000000000000" pitchFamily="2" charset="-78"/>
              <a:ea typeface="+mn-ea"/>
              <a:cs typeface="B Zar" panose="00000400000000000000" pitchFamily="2" charset="-78"/>
            </a:rPr>
            <a:t>سنجش و عملکرد</a:t>
          </a:r>
          <a:endParaRPr lang="en-US" sz="2800" b="1" kern="1200" dirty="0">
            <a:solidFill>
              <a:schemeClr val="tx1"/>
            </a:solidFill>
            <a:latin typeface="B old-Dastan" panose="00000400000000000000" pitchFamily="2" charset="-78"/>
            <a:ea typeface="+mn-ea"/>
            <a:cs typeface="B Zar" panose="00000400000000000000" pitchFamily="2" charset="-78"/>
          </a:endParaRPr>
        </a:p>
      </dgm:t>
    </dgm:pt>
    <dgm:pt modelId="{E0947D98-40DB-4454-A7D1-F7E7654F2E60}" type="parTrans" cxnId="{A741E4C9-7FA5-4363-90BE-77EEE85B6F27}">
      <dgm:prSet/>
      <dgm:spPr/>
      <dgm:t>
        <a:bodyPr/>
        <a:lstStyle/>
        <a:p>
          <a:endParaRPr lang="en-US"/>
        </a:p>
      </dgm:t>
    </dgm:pt>
    <dgm:pt modelId="{5C11968B-418A-4E5B-B778-B1F4EAC47BEF}" type="sibTrans" cxnId="{A741E4C9-7FA5-4363-90BE-77EEE85B6F27}">
      <dgm:prSet/>
      <dgm:spPr/>
      <dgm:t>
        <a:bodyPr/>
        <a:lstStyle/>
        <a:p>
          <a:endParaRPr lang="en-US"/>
        </a:p>
      </dgm:t>
    </dgm:pt>
    <dgm:pt modelId="{6C99F243-1DC6-4B7E-9EE1-717E82A67018}">
      <dgm:prSet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fa-IR" sz="2800" kern="1200" dirty="0">
              <a:solidFill>
                <a:schemeClr val="tx1"/>
              </a:solidFill>
              <a:latin typeface="B old-Dastan" panose="00000400000000000000" pitchFamily="2" charset="-78"/>
              <a:ea typeface="+mn-ea"/>
              <a:cs typeface="B Zar" panose="00000400000000000000" pitchFamily="2" charset="-78"/>
            </a:rPr>
            <a:t>پرسش و پاسخ کلاسی  </a:t>
          </a:r>
          <a:endParaRPr lang="en-US" sz="2800" kern="1200" dirty="0">
            <a:solidFill>
              <a:schemeClr val="tx1"/>
            </a:solidFill>
            <a:latin typeface="B old-Dastan" panose="00000400000000000000" pitchFamily="2" charset="-78"/>
            <a:ea typeface="+mn-ea"/>
            <a:cs typeface="B Zar" panose="00000400000000000000" pitchFamily="2" charset="-78"/>
          </a:endParaRPr>
        </a:p>
      </dgm:t>
    </dgm:pt>
    <dgm:pt modelId="{53B3EA56-58C4-4D95-A8E5-09F03F7BBE98}" type="parTrans" cxnId="{DBDE8015-2BAB-4821-B3EA-85519F02DA2B}">
      <dgm:prSet/>
      <dgm:spPr/>
      <dgm:t>
        <a:bodyPr/>
        <a:lstStyle/>
        <a:p>
          <a:endParaRPr lang="en-US"/>
        </a:p>
      </dgm:t>
    </dgm:pt>
    <dgm:pt modelId="{71CB1A68-C2CB-4E7C-ABE9-B84396F3E041}" type="sibTrans" cxnId="{DBDE8015-2BAB-4821-B3EA-85519F02DA2B}">
      <dgm:prSet/>
      <dgm:spPr/>
      <dgm:t>
        <a:bodyPr/>
        <a:lstStyle/>
        <a:p>
          <a:endParaRPr lang="en-US"/>
        </a:p>
      </dgm:t>
    </dgm:pt>
    <dgm:pt modelId="{E0107DF9-A6B3-4FEA-AE15-AF981F89DE4A}">
      <dgm:prSet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fa-IR" sz="2800" b="1" dirty="0">
              <a:solidFill>
                <a:schemeClr val="tx1"/>
              </a:solidFill>
              <a:latin typeface="B old-Dastan" panose="00000400000000000000" pitchFamily="2" charset="-78"/>
              <a:cs typeface="B Zar" panose="00000400000000000000" pitchFamily="2" charset="-78"/>
            </a:rPr>
            <a:t>انتخاب موضوع جذاب </a:t>
          </a:r>
          <a:endParaRPr lang="en-US" sz="2800" b="1" dirty="0">
            <a:solidFill>
              <a:schemeClr val="tx1"/>
            </a:solidFill>
            <a:latin typeface="B old-Dastan" panose="00000400000000000000" pitchFamily="2" charset="-78"/>
            <a:cs typeface="B Zar" panose="00000400000000000000" pitchFamily="2" charset="-78"/>
          </a:endParaRPr>
        </a:p>
      </dgm:t>
    </dgm:pt>
    <dgm:pt modelId="{1DC4CFC6-5BDD-40B3-9F89-AF8206D1B69D}" type="parTrans" cxnId="{A0EC2ED2-D75A-4A5C-A313-59CFC7A4797D}">
      <dgm:prSet/>
      <dgm:spPr/>
      <dgm:t>
        <a:bodyPr/>
        <a:lstStyle/>
        <a:p>
          <a:endParaRPr lang="en-US"/>
        </a:p>
      </dgm:t>
    </dgm:pt>
    <dgm:pt modelId="{5A976D3C-DED0-4B8F-AEA4-2BF52EC5995B}" type="sibTrans" cxnId="{A0EC2ED2-D75A-4A5C-A313-59CFC7A4797D}">
      <dgm:prSet/>
      <dgm:spPr/>
      <dgm:t>
        <a:bodyPr/>
        <a:lstStyle/>
        <a:p>
          <a:endParaRPr lang="en-US"/>
        </a:p>
      </dgm:t>
    </dgm:pt>
    <dgm:pt modelId="{F2120E36-E360-4BB4-B104-76968B624A5B}">
      <dgm:prSet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fa-IR" sz="2800" b="1" kern="1200" dirty="0">
              <a:solidFill>
                <a:schemeClr val="tx1"/>
              </a:solidFill>
              <a:latin typeface="B old-Dastan" panose="00000400000000000000" pitchFamily="2" charset="-78"/>
              <a:ea typeface="+mn-ea"/>
              <a:cs typeface="B Zar" panose="00000400000000000000" pitchFamily="2" charset="-78"/>
            </a:rPr>
            <a:t>بازنویسی و تدوین خلاقانه موضوع</a:t>
          </a:r>
        </a:p>
        <a:p>
          <a:r>
            <a:rPr lang="fa-IR" sz="2800" b="1" kern="1200" dirty="0">
              <a:solidFill>
                <a:schemeClr val="tx1"/>
              </a:solidFill>
              <a:latin typeface="B old-Dastan" panose="00000400000000000000" pitchFamily="2" charset="-78"/>
              <a:ea typeface="+mn-ea"/>
              <a:cs typeface="B Zar" panose="00000400000000000000" pitchFamily="2" charset="-78"/>
            </a:rPr>
            <a:t>به همراه  راهنمایی مشاور کودک </a:t>
          </a:r>
          <a:endParaRPr lang="en-US" sz="2800" b="1" kern="1200" dirty="0">
            <a:solidFill>
              <a:schemeClr val="tx1"/>
            </a:solidFill>
            <a:latin typeface="B old-Dastan" panose="00000400000000000000" pitchFamily="2" charset="-78"/>
            <a:ea typeface="+mn-ea"/>
            <a:cs typeface="B Zar" panose="00000400000000000000" pitchFamily="2" charset="-78"/>
          </a:endParaRPr>
        </a:p>
      </dgm:t>
    </dgm:pt>
    <dgm:pt modelId="{0D0E3F58-7BB7-4CC9-9CFC-DB7359A5291B}" type="parTrans" cxnId="{3841B662-DF51-42FF-89D0-2B5C8F473702}">
      <dgm:prSet/>
      <dgm:spPr/>
      <dgm:t>
        <a:bodyPr/>
        <a:lstStyle/>
        <a:p>
          <a:endParaRPr lang="en-US"/>
        </a:p>
      </dgm:t>
    </dgm:pt>
    <dgm:pt modelId="{28B459F2-F85F-4039-9A81-167093026D6E}" type="sibTrans" cxnId="{3841B662-DF51-42FF-89D0-2B5C8F473702}">
      <dgm:prSet/>
      <dgm:spPr/>
      <dgm:t>
        <a:bodyPr/>
        <a:lstStyle/>
        <a:p>
          <a:endParaRPr lang="en-US"/>
        </a:p>
      </dgm:t>
    </dgm:pt>
    <dgm:pt modelId="{F404A0CD-95E3-4028-B275-B645CB6257C6}">
      <dgm:prSet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fa-IR" sz="2800" b="1" kern="1200" dirty="0">
              <a:solidFill>
                <a:schemeClr val="tx1"/>
              </a:solidFill>
              <a:latin typeface="B old-Dastan" panose="00000400000000000000" pitchFamily="2" charset="-78"/>
              <a:ea typeface="+mn-ea"/>
              <a:cs typeface="B Zar" panose="00000400000000000000" pitchFamily="2" charset="-78"/>
            </a:rPr>
            <a:t>ارائه به صورت داستانی فعال و روشمند </a:t>
          </a:r>
          <a:endParaRPr lang="en-US" sz="2800" b="1" kern="1200" dirty="0">
            <a:solidFill>
              <a:schemeClr val="tx1"/>
            </a:solidFill>
            <a:latin typeface="B old-Dastan" panose="00000400000000000000" pitchFamily="2" charset="-78"/>
            <a:ea typeface="+mn-ea"/>
            <a:cs typeface="B Zar" panose="00000400000000000000" pitchFamily="2" charset="-78"/>
          </a:endParaRPr>
        </a:p>
      </dgm:t>
    </dgm:pt>
    <dgm:pt modelId="{DC2F39BA-A059-44C4-A1D3-388B57EA007F}" type="parTrans" cxnId="{8D92A28A-5A81-4ADA-8FB4-D8F652B08432}">
      <dgm:prSet/>
      <dgm:spPr/>
      <dgm:t>
        <a:bodyPr/>
        <a:lstStyle/>
        <a:p>
          <a:endParaRPr lang="en-US"/>
        </a:p>
      </dgm:t>
    </dgm:pt>
    <dgm:pt modelId="{A6578A51-439F-4C81-B9AB-B02EFA21B834}" type="sibTrans" cxnId="{8D92A28A-5A81-4ADA-8FB4-D8F652B08432}">
      <dgm:prSet/>
      <dgm:spPr/>
      <dgm:t>
        <a:bodyPr/>
        <a:lstStyle/>
        <a:p>
          <a:endParaRPr lang="en-US"/>
        </a:p>
      </dgm:t>
    </dgm:pt>
    <dgm:pt modelId="{D249E468-CE36-4CEB-96DE-34A907FFDA4B}">
      <dgm:prSet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fa-IR" sz="2800" b="1" kern="1200">
              <a:solidFill>
                <a:schemeClr val="tx1"/>
              </a:solidFill>
              <a:latin typeface="B old-Dastan" panose="00000400000000000000" pitchFamily="2" charset="-78"/>
              <a:ea typeface="+mn-ea"/>
              <a:cs typeface="B Zar" panose="00000400000000000000" pitchFamily="2" charset="-78"/>
            </a:rPr>
            <a:t>ارائه تکلیف پایانی </a:t>
          </a:r>
          <a:endParaRPr lang="en-US" sz="2800" b="1" kern="1200" dirty="0">
            <a:solidFill>
              <a:schemeClr val="tx1"/>
            </a:solidFill>
            <a:latin typeface="B old-Dastan" panose="00000400000000000000" pitchFamily="2" charset="-78"/>
            <a:ea typeface="+mn-ea"/>
            <a:cs typeface="B Zar" panose="00000400000000000000" pitchFamily="2" charset="-78"/>
          </a:endParaRPr>
        </a:p>
      </dgm:t>
    </dgm:pt>
    <dgm:pt modelId="{7DB1EAA2-B1B4-4482-83C7-613485D37085}" type="parTrans" cxnId="{486F53AF-806F-451D-BBF3-C369E1ED990A}">
      <dgm:prSet/>
      <dgm:spPr/>
      <dgm:t>
        <a:bodyPr/>
        <a:lstStyle/>
        <a:p>
          <a:endParaRPr lang="en-US"/>
        </a:p>
      </dgm:t>
    </dgm:pt>
    <dgm:pt modelId="{13421116-328A-4FBB-9483-99C2C29DBA00}" type="sibTrans" cxnId="{486F53AF-806F-451D-BBF3-C369E1ED990A}">
      <dgm:prSet/>
      <dgm:spPr/>
      <dgm:t>
        <a:bodyPr/>
        <a:lstStyle/>
        <a:p>
          <a:endParaRPr lang="en-US"/>
        </a:p>
      </dgm:t>
    </dgm:pt>
    <dgm:pt modelId="{F0254934-6944-44A0-839F-1BE8907C67E6}">
      <dgm:prSet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fa-IR" sz="2800" kern="1200">
              <a:solidFill>
                <a:schemeClr val="tx1"/>
              </a:solidFill>
              <a:latin typeface="B old-Dastan" panose="00000400000000000000" pitchFamily="2" charset="-78"/>
              <a:ea typeface="+mn-ea"/>
              <a:cs typeface="B Zar" panose="00000400000000000000" pitchFamily="2" charset="-78"/>
            </a:rPr>
            <a:t>تصویر سازی </a:t>
          </a:r>
          <a:endParaRPr lang="en-US" sz="2800" kern="1200" dirty="0">
            <a:solidFill>
              <a:schemeClr val="tx1"/>
            </a:solidFill>
            <a:latin typeface="B old-Dastan" panose="00000400000000000000" pitchFamily="2" charset="-78"/>
            <a:ea typeface="+mn-ea"/>
            <a:cs typeface="B Zar" panose="00000400000000000000" pitchFamily="2" charset="-78"/>
          </a:endParaRPr>
        </a:p>
      </dgm:t>
    </dgm:pt>
    <dgm:pt modelId="{8C170C40-8F12-4684-8076-750188F6275C}" type="parTrans" cxnId="{98815767-5E6F-4DFC-AAC7-BEA78D170295}">
      <dgm:prSet/>
      <dgm:spPr/>
      <dgm:t>
        <a:bodyPr/>
        <a:lstStyle/>
        <a:p>
          <a:endParaRPr lang="en-US"/>
        </a:p>
      </dgm:t>
    </dgm:pt>
    <dgm:pt modelId="{31D00C2F-65C7-4D80-8117-D1FC1718196A}" type="sibTrans" cxnId="{98815767-5E6F-4DFC-AAC7-BEA78D170295}">
      <dgm:prSet/>
      <dgm:spPr/>
      <dgm:t>
        <a:bodyPr/>
        <a:lstStyle/>
        <a:p>
          <a:endParaRPr lang="en-US"/>
        </a:p>
      </dgm:t>
    </dgm:pt>
    <dgm:pt modelId="{2E4E1263-EC1B-40B6-BEE2-49AEEEE3A102}">
      <dgm:prSet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fa-IR" sz="2800" kern="1200">
              <a:solidFill>
                <a:schemeClr val="tx1"/>
              </a:solidFill>
              <a:latin typeface="B old-Dastan" panose="00000400000000000000" pitchFamily="2" charset="-78"/>
              <a:ea typeface="+mn-ea"/>
              <a:cs typeface="B Zar" panose="00000400000000000000" pitchFamily="2" charset="-78"/>
            </a:rPr>
            <a:t>کاردستی</a:t>
          </a:r>
          <a:r>
            <a:rPr lang="fa-IR" sz="2800" kern="1200">
              <a:solidFill>
                <a:schemeClr val="tx1"/>
              </a:solidFill>
              <a:cs typeface="B Zar" panose="00000400000000000000" pitchFamily="2" charset="-78"/>
            </a:rPr>
            <a:t> </a:t>
          </a:r>
          <a:endParaRPr lang="en-US" sz="2800" kern="1200" dirty="0">
            <a:solidFill>
              <a:schemeClr val="tx1"/>
            </a:solidFill>
            <a:cs typeface="B Zar" panose="00000400000000000000" pitchFamily="2" charset="-78"/>
          </a:endParaRPr>
        </a:p>
      </dgm:t>
    </dgm:pt>
    <dgm:pt modelId="{601B748B-31C1-4E9B-A60F-FC7A18FE2E90}" type="parTrans" cxnId="{CC6EAE65-4819-4E97-8A1E-15B809BC1BA7}">
      <dgm:prSet/>
      <dgm:spPr/>
      <dgm:t>
        <a:bodyPr/>
        <a:lstStyle/>
        <a:p>
          <a:endParaRPr lang="en-US"/>
        </a:p>
      </dgm:t>
    </dgm:pt>
    <dgm:pt modelId="{D02CE247-529E-4944-A64E-93970AA56FF0}" type="sibTrans" cxnId="{CC6EAE65-4819-4E97-8A1E-15B809BC1BA7}">
      <dgm:prSet/>
      <dgm:spPr/>
      <dgm:t>
        <a:bodyPr/>
        <a:lstStyle/>
        <a:p>
          <a:endParaRPr lang="en-US"/>
        </a:p>
      </dgm:t>
    </dgm:pt>
    <dgm:pt modelId="{7300FAB4-9622-41C4-862C-B83D4264B2BF}">
      <dgm:prSet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kern="1200">
              <a:solidFill>
                <a:schemeClr val="tx1"/>
              </a:solidFill>
              <a:latin typeface="B old-Dastan" panose="00000400000000000000" pitchFamily="2" charset="-78"/>
              <a:ea typeface="+mn-ea"/>
              <a:cs typeface="B Zar" panose="00000400000000000000" pitchFamily="2" charset="-78"/>
            </a:rPr>
            <a:t>نمایش </a:t>
          </a:r>
          <a:endParaRPr lang="en-US" sz="2800" kern="1200" dirty="0">
            <a:solidFill>
              <a:schemeClr val="tx1"/>
            </a:solidFill>
            <a:latin typeface="B old-Dastan" panose="00000400000000000000" pitchFamily="2" charset="-78"/>
            <a:ea typeface="+mn-ea"/>
            <a:cs typeface="B Zar" panose="00000400000000000000" pitchFamily="2" charset="-78"/>
          </a:endParaRPr>
        </a:p>
      </dgm:t>
    </dgm:pt>
    <dgm:pt modelId="{2941E201-44ED-4D75-9246-928E5383C9C5}" type="parTrans" cxnId="{A0B5BF0A-49F2-4F2C-B2FD-FFE92998F780}">
      <dgm:prSet/>
      <dgm:spPr/>
      <dgm:t>
        <a:bodyPr/>
        <a:lstStyle/>
        <a:p>
          <a:endParaRPr lang="en-US"/>
        </a:p>
      </dgm:t>
    </dgm:pt>
    <dgm:pt modelId="{ED9FD4F4-C866-415B-A991-1228B8CB0702}" type="sibTrans" cxnId="{A0B5BF0A-49F2-4F2C-B2FD-FFE92998F780}">
      <dgm:prSet/>
      <dgm:spPr/>
      <dgm:t>
        <a:bodyPr/>
        <a:lstStyle/>
        <a:p>
          <a:endParaRPr lang="en-US"/>
        </a:p>
      </dgm:t>
    </dgm:pt>
    <dgm:pt modelId="{BF594F43-E1AB-4B43-BF36-EECEA59013DF}">
      <dgm:prSet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kern="1200">
              <a:solidFill>
                <a:schemeClr val="tx1"/>
              </a:solidFill>
              <a:latin typeface="B old-Dastan" panose="00000400000000000000" pitchFamily="2" charset="-78"/>
              <a:ea typeface="+mn-ea"/>
              <a:cs typeface="B Zar" panose="00000400000000000000" pitchFamily="2" charset="-78"/>
            </a:rPr>
            <a:t>بازی </a:t>
          </a:r>
          <a:endParaRPr lang="en-US" sz="2800" kern="1200" dirty="0">
            <a:solidFill>
              <a:schemeClr val="tx1"/>
            </a:solidFill>
            <a:latin typeface="B old-Dastan" panose="00000400000000000000" pitchFamily="2" charset="-78"/>
            <a:ea typeface="+mn-ea"/>
            <a:cs typeface="B Zar" panose="00000400000000000000" pitchFamily="2" charset="-78"/>
          </a:endParaRPr>
        </a:p>
      </dgm:t>
    </dgm:pt>
    <dgm:pt modelId="{591EBEEC-34B9-4668-8140-BA2B25477EEE}" type="parTrans" cxnId="{AB36DE1F-6531-4636-976F-D411D3159922}">
      <dgm:prSet/>
      <dgm:spPr/>
      <dgm:t>
        <a:bodyPr/>
        <a:lstStyle/>
        <a:p>
          <a:endParaRPr lang="en-US"/>
        </a:p>
      </dgm:t>
    </dgm:pt>
    <dgm:pt modelId="{C17320AF-0CD9-4A29-8792-AB45FB812ED8}" type="sibTrans" cxnId="{AB36DE1F-6531-4636-976F-D411D3159922}">
      <dgm:prSet/>
      <dgm:spPr/>
      <dgm:t>
        <a:bodyPr/>
        <a:lstStyle/>
        <a:p>
          <a:endParaRPr lang="en-US"/>
        </a:p>
      </dgm:t>
    </dgm:pt>
    <dgm:pt modelId="{3E49BF91-6ABA-423E-B858-5DD36660998F}">
      <dgm:prSet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fa-IR" sz="2800" kern="1200">
              <a:solidFill>
                <a:schemeClr val="tx1"/>
              </a:solidFill>
              <a:latin typeface="B old-Dastan" panose="00000400000000000000" pitchFamily="2" charset="-78"/>
              <a:ea typeface="+mn-ea"/>
              <a:cs typeface="B Zar" panose="00000400000000000000" pitchFamily="2" charset="-78"/>
            </a:rPr>
            <a:t>لحاظ مقتضیات سنی</a:t>
          </a:r>
          <a:endParaRPr lang="en-US" sz="2800" kern="1200" dirty="0">
            <a:solidFill>
              <a:schemeClr val="tx1"/>
            </a:solidFill>
            <a:latin typeface="B old-Dastan" panose="00000400000000000000" pitchFamily="2" charset="-78"/>
            <a:ea typeface="+mn-ea"/>
            <a:cs typeface="B Zar" panose="00000400000000000000" pitchFamily="2" charset="-78"/>
          </a:endParaRPr>
        </a:p>
      </dgm:t>
    </dgm:pt>
    <dgm:pt modelId="{0076D2AE-CC59-465E-8010-179FE89147D6}" type="parTrans" cxnId="{69E83635-CCBB-42E2-95A1-A6254C9F13A7}">
      <dgm:prSet/>
      <dgm:spPr/>
      <dgm:t>
        <a:bodyPr/>
        <a:lstStyle/>
        <a:p>
          <a:endParaRPr lang="en-US"/>
        </a:p>
      </dgm:t>
    </dgm:pt>
    <dgm:pt modelId="{50D65B1D-1376-4BF1-9FEF-B8ACCE7516A6}" type="sibTrans" cxnId="{69E83635-CCBB-42E2-95A1-A6254C9F13A7}">
      <dgm:prSet/>
      <dgm:spPr/>
      <dgm:t>
        <a:bodyPr/>
        <a:lstStyle/>
        <a:p>
          <a:endParaRPr lang="en-US"/>
        </a:p>
      </dgm:t>
    </dgm:pt>
    <dgm:pt modelId="{85D4B02F-DF2C-4975-BB4D-AF4DFE82A608}">
      <dgm:prSet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fa-IR" sz="2800" kern="1200">
              <a:solidFill>
                <a:schemeClr val="tx1"/>
              </a:solidFill>
              <a:latin typeface="B old-Dastan" panose="00000400000000000000" pitchFamily="2" charset="-78"/>
              <a:ea typeface="+mn-ea"/>
              <a:cs typeface="B Zar" panose="00000400000000000000" pitchFamily="2" charset="-78"/>
            </a:rPr>
            <a:t>لحاظ مقتضیات زمانی</a:t>
          </a:r>
          <a:endParaRPr lang="en-US" sz="2800" kern="1200" dirty="0">
            <a:solidFill>
              <a:schemeClr val="tx1"/>
            </a:solidFill>
            <a:latin typeface="B old-Dastan" panose="00000400000000000000" pitchFamily="2" charset="-78"/>
            <a:ea typeface="+mn-ea"/>
            <a:cs typeface="B Zar" panose="00000400000000000000" pitchFamily="2" charset="-78"/>
          </a:endParaRPr>
        </a:p>
      </dgm:t>
    </dgm:pt>
    <dgm:pt modelId="{0C70DD9C-CC0B-46B5-9AAD-744A254719BF}" type="parTrans" cxnId="{F352E362-227B-4046-8CC3-47B22F3148C0}">
      <dgm:prSet/>
      <dgm:spPr/>
      <dgm:t>
        <a:bodyPr/>
        <a:lstStyle/>
        <a:p>
          <a:endParaRPr lang="en-US"/>
        </a:p>
      </dgm:t>
    </dgm:pt>
    <dgm:pt modelId="{6D09C572-0144-49C2-AF9F-A958C05FE14B}" type="sibTrans" cxnId="{F352E362-227B-4046-8CC3-47B22F3148C0}">
      <dgm:prSet/>
      <dgm:spPr/>
      <dgm:t>
        <a:bodyPr/>
        <a:lstStyle/>
        <a:p>
          <a:endParaRPr lang="en-US"/>
        </a:p>
      </dgm:t>
    </dgm:pt>
    <dgm:pt modelId="{49B18664-59C3-4B25-80D7-BBD0E1B22DD5}">
      <dgm:prSet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fa-IR" sz="2800" kern="1200" dirty="0">
              <a:solidFill>
                <a:schemeClr val="tx1"/>
              </a:solidFill>
              <a:latin typeface="B old-Dastan" panose="00000400000000000000" pitchFamily="2" charset="-78"/>
              <a:ea typeface="+mn-ea"/>
              <a:cs typeface="B Zar" panose="00000400000000000000" pitchFamily="2" charset="-78"/>
            </a:rPr>
            <a:t>لحاظ اهداف شناختی، نگرشی و مهارتی </a:t>
          </a:r>
          <a:endParaRPr lang="en-US" sz="2800" kern="1200" dirty="0">
            <a:solidFill>
              <a:schemeClr val="tx1"/>
            </a:solidFill>
            <a:latin typeface="B old-Dastan" panose="00000400000000000000" pitchFamily="2" charset="-78"/>
            <a:ea typeface="+mn-ea"/>
            <a:cs typeface="B Zar" panose="00000400000000000000" pitchFamily="2" charset="-78"/>
          </a:endParaRPr>
        </a:p>
      </dgm:t>
    </dgm:pt>
    <dgm:pt modelId="{BA725EC4-16F1-4F2F-90A7-41E3838DD590}" type="parTrans" cxnId="{AB5D11BB-51B1-46C1-90D4-63FF06FBB750}">
      <dgm:prSet/>
      <dgm:spPr/>
      <dgm:t>
        <a:bodyPr/>
        <a:lstStyle/>
        <a:p>
          <a:endParaRPr lang="en-US"/>
        </a:p>
      </dgm:t>
    </dgm:pt>
    <dgm:pt modelId="{A965D512-B558-4508-9A7B-517445A80E76}" type="sibTrans" cxnId="{AB5D11BB-51B1-46C1-90D4-63FF06FBB750}">
      <dgm:prSet/>
      <dgm:spPr/>
      <dgm:t>
        <a:bodyPr/>
        <a:lstStyle/>
        <a:p>
          <a:endParaRPr lang="en-US"/>
        </a:p>
      </dgm:t>
    </dgm:pt>
    <dgm:pt modelId="{5D628437-265C-4179-A6F0-E0C68B4D95B6}">
      <dgm:prSet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fa-IR" sz="2800" kern="1200" dirty="0">
              <a:solidFill>
                <a:schemeClr val="tx1"/>
              </a:solidFill>
              <a:latin typeface="B old-Dastan" panose="00000400000000000000" pitchFamily="2" charset="-78"/>
              <a:ea typeface="+mn-ea"/>
              <a:cs typeface="B Zar" panose="00000400000000000000" pitchFamily="2" charset="-78"/>
            </a:rPr>
            <a:t>گفتگو با خانواده، اقوام و دوستان</a:t>
          </a:r>
          <a:endParaRPr lang="en-US" sz="2800" kern="1200" dirty="0">
            <a:solidFill>
              <a:schemeClr val="tx1"/>
            </a:solidFill>
            <a:latin typeface="B old-Dastan" panose="00000400000000000000" pitchFamily="2" charset="-78"/>
            <a:ea typeface="+mn-ea"/>
            <a:cs typeface="B Zar" panose="00000400000000000000" pitchFamily="2" charset="-78"/>
          </a:endParaRPr>
        </a:p>
      </dgm:t>
    </dgm:pt>
    <dgm:pt modelId="{D25C87A5-9BB4-4830-96B4-698DF9143109}" type="parTrans" cxnId="{D320740C-9C1A-48DD-97A3-10A785F98CCF}">
      <dgm:prSet/>
      <dgm:spPr/>
      <dgm:t>
        <a:bodyPr/>
        <a:lstStyle/>
        <a:p>
          <a:endParaRPr lang="en-US"/>
        </a:p>
      </dgm:t>
    </dgm:pt>
    <dgm:pt modelId="{CAD5EC71-9531-4239-A411-DEC5CB6068B3}" type="sibTrans" cxnId="{D320740C-9C1A-48DD-97A3-10A785F98CCF}">
      <dgm:prSet/>
      <dgm:spPr/>
      <dgm:t>
        <a:bodyPr/>
        <a:lstStyle/>
        <a:p>
          <a:endParaRPr lang="en-US"/>
        </a:p>
      </dgm:t>
    </dgm:pt>
    <dgm:pt modelId="{60093F32-89E5-4B4E-83F8-CB88467906C1}">
      <dgm:prSet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fa-IR" sz="2800" kern="1200" dirty="0">
              <a:solidFill>
                <a:schemeClr val="tx1"/>
              </a:solidFill>
              <a:latin typeface="B old-Dastan" panose="00000400000000000000" pitchFamily="2" charset="-78"/>
              <a:ea typeface="+mn-ea"/>
              <a:cs typeface="B Zar" panose="00000400000000000000" pitchFamily="2" charset="-78"/>
            </a:rPr>
            <a:t>خلق یک داستان </a:t>
          </a:r>
          <a:endParaRPr lang="en-US" sz="2800" kern="1200" dirty="0">
            <a:solidFill>
              <a:schemeClr val="tx1"/>
            </a:solidFill>
            <a:latin typeface="B old-Dastan" panose="00000400000000000000" pitchFamily="2" charset="-78"/>
            <a:ea typeface="+mn-ea"/>
            <a:cs typeface="B Zar" panose="00000400000000000000" pitchFamily="2" charset="-78"/>
          </a:endParaRPr>
        </a:p>
      </dgm:t>
    </dgm:pt>
    <dgm:pt modelId="{6CCDBCA5-2526-4BA5-B541-11F360935567}" type="parTrans" cxnId="{912AFD79-D538-4648-B51C-4D49D7DF78FA}">
      <dgm:prSet/>
      <dgm:spPr/>
      <dgm:t>
        <a:bodyPr/>
        <a:lstStyle/>
        <a:p>
          <a:endParaRPr lang="en-US"/>
        </a:p>
      </dgm:t>
    </dgm:pt>
    <dgm:pt modelId="{9214FFBB-EED7-45B0-9027-B4CE8CE8E582}" type="sibTrans" cxnId="{912AFD79-D538-4648-B51C-4D49D7DF78FA}">
      <dgm:prSet/>
      <dgm:spPr/>
      <dgm:t>
        <a:bodyPr/>
        <a:lstStyle/>
        <a:p>
          <a:endParaRPr lang="en-US"/>
        </a:p>
      </dgm:t>
    </dgm:pt>
    <dgm:pt modelId="{132B9BD5-0D58-495D-AD56-31E8D7EDE659}">
      <dgm:prSet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fa-IR" sz="2800" kern="1200" dirty="0">
              <a:solidFill>
                <a:schemeClr val="tx1"/>
              </a:solidFill>
              <a:latin typeface="B old-Dastan" panose="00000400000000000000" pitchFamily="2" charset="-78"/>
              <a:ea typeface="+mn-ea"/>
              <a:cs typeface="B Zar" panose="00000400000000000000" pitchFamily="2" charset="-78"/>
            </a:rPr>
            <a:t>تجربه نگاری </a:t>
          </a:r>
          <a:endParaRPr lang="en-US" sz="2800" kern="1200" dirty="0">
            <a:solidFill>
              <a:schemeClr val="tx1"/>
            </a:solidFill>
            <a:latin typeface="B old-Dastan" panose="00000400000000000000" pitchFamily="2" charset="-78"/>
            <a:ea typeface="+mn-ea"/>
            <a:cs typeface="B Zar" panose="00000400000000000000" pitchFamily="2" charset="-78"/>
          </a:endParaRPr>
        </a:p>
      </dgm:t>
    </dgm:pt>
    <dgm:pt modelId="{936CAB49-4184-48A8-A13A-A2536BDA44A2}" type="parTrans" cxnId="{57C6FEC1-4657-47F7-A0CC-57C4E6619262}">
      <dgm:prSet/>
      <dgm:spPr/>
      <dgm:t>
        <a:bodyPr/>
        <a:lstStyle/>
        <a:p>
          <a:endParaRPr lang="en-US"/>
        </a:p>
      </dgm:t>
    </dgm:pt>
    <dgm:pt modelId="{3F88A47F-41E9-4437-9066-D76B3ABC2EB7}" type="sibTrans" cxnId="{57C6FEC1-4657-47F7-A0CC-57C4E6619262}">
      <dgm:prSet/>
      <dgm:spPr/>
      <dgm:t>
        <a:bodyPr/>
        <a:lstStyle/>
        <a:p>
          <a:endParaRPr lang="en-US"/>
        </a:p>
      </dgm:t>
    </dgm:pt>
    <dgm:pt modelId="{E50C6E49-F712-4E0D-96F8-9D597B64E463}" type="pres">
      <dgm:prSet presAssocID="{51DF53CB-1CCD-41DE-9B68-3F546F82C02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9A317E1-48AB-4FEB-9A54-6F7CBC9AB426}" type="pres">
      <dgm:prSet presAssocID="{0305E180-E0C0-4B5A-AE27-974DDDF7070D}" presName="root1" presStyleCnt="0"/>
      <dgm:spPr/>
    </dgm:pt>
    <dgm:pt modelId="{D83C3E2D-C111-416C-8D4A-2DABD0599EBD}" type="pres">
      <dgm:prSet presAssocID="{0305E180-E0C0-4B5A-AE27-974DDDF7070D}" presName="LevelOneTextNode" presStyleLbl="node0" presStyleIdx="0" presStyleCnt="1" custScaleX="173273" custScaleY="152448" custLinFactNeighborX="10573" custLinFactNeighborY="6920">
        <dgm:presLayoutVars>
          <dgm:chPref val="3"/>
        </dgm:presLayoutVars>
      </dgm:prSet>
      <dgm:spPr/>
    </dgm:pt>
    <dgm:pt modelId="{33B9F932-DAE7-4E38-BFAD-C02F51BCC4FE}" type="pres">
      <dgm:prSet presAssocID="{0305E180-E0C0-4B5A-AE27-974DDDF7070D}" presName="level2hierChild" presStyleCnt="0"/>
      <dgm:spPr/>
    </dgm:pt>
    <dgm:pt modelId="{71D79998-C18D-40C6-BEBD-F8AD5F43F1F0}" type="pres">
      <dgm:prSet presAssocID="{1DC4CFC6-5BDD-40B3-9F89-AF8206D1B69D}" presName="conn2-1" presStyleLbl="parChTrans1D2" presStyleIdx="0" presStyleCnt="5"/>
      <dgm:spPr/>
    </dgm:pt>
    <dgm:pt modelId="{98A28615-B57D-4663-B371-85CC791E0F5D}" type="pres">
      <dgm:prSet presAssocID="{1DC4CFC6-5BDD-40B3-9F89-AF8206D1B69D}" presName="connTx" presStyleLbl="parChTrans1D2" presStyleIdx="0" presStyleCnt="5"/>
      <dgm:spPr/>
    </dgm:pt>
    <dgm:pt modelId="{38CF9531-E899-439E-88ED-385F994E7DE6}" type="pres">
      <dgm:prSet presAssocID="{E0107DF9-A6B3-4FEA-AE15-AF981F89DE4A}" presName="root2" presStyleCnt="0"/>
      <dgm:spPr/>
    </dgm:pt>
    <dgm:pt modelId="{4D59DE6A-39F4-4494-BC2F-7767D82E8F2B}" type="pres">
      <dgm:prSet presAssocID="{E0107DF9-A6B3-4FEA-AE15-AF981F89DE4A}" presName="LevelTwoTextNode" presStyleLbl="node2" presStyleIdx="0" presStyleCnt="5" custScaleX="176922" custScaleY="175661" custLinFactNeighborX="9375" custLinFactNeighborY="11702">
        <dgm:presLayoutVars>
          <dgm:chPref val="3"/>
        </dgm:presLayoutVars>
      </dgm:prSet>
      <dgm:spPr/>
    </dgm:pt>
    <dgm:pt modelId="{9FEF8D0B-FE0E-46F6-BC34-7EF48FC31166}" type="pres">
      <dgm:prSet presAssocID="{E0107DF9-A6B3-4FEA-AE15-AF981F89DE4A}" presName="level3hierChild" presStyleCnt="0"/>
      <dgm:spPr/>
    </dgm:pt>
    <dgm:pt modelId="{6312C36B-A70B-4A47-B0D2-A6E657BA9F6C}" type="pres">
      <dgm:prSet presAssocID="{F18AC722-0CC8-4F49-9B5A-9F7AECF4E688}" presName="conn2-1" presStyleLbl="parChTrans1D3" presStyleIdx="0" presStyleCnt="12"/>
      <dgm:spPr/>
    </dgm:pt>
    <dgm:pt modelId="{65828DD7-CF9B-449C-ADD3-9FD1DA6A3680}" type="pres">
      <dgm:prSet presAssocID="{F18AC722-0CC8-4F49-9B5A-9F7AECF4E688}" presName="connTx" presStyleLbl="parChTrans1D3" presStyleIdx="0" presStyleCnt="12"/>
      <dgm:spPr/>
    </dgm:pt>
    <dgm:pt modelId="{84C6FEAE-98B8-4083-A03C-21774D5669BF}" type="pres">
      <dgm:prSet presAssocID="{EB7B946D-7B8F-40CE-80E2-CBD5F1009127}" presName="root2" presStyleCnt="0"/>
      <dgm:spPr/>
    </dgm:pt>
    <dgm:pt modelId="{9342EDBE-43B5-4EB6-B058-1133DE9CBE80}" type="pres">
      <dgm:prSet presAssocID="{EB7B946D-7B8F-40CE-80E2-CBD5F1009127}" presName="LevelTwoTextNode" presStyleLbl="node3" presStyleIdx="0" presStyleCnt="12" custScaleX="553629" custLinFactNeighborX="9375" custLinFactNeighborY="11702">
        <dgm:presLayoutVars>
          <dgm:chPref val="3"/>
        </dgm:presLayoutVars>
      </dgm:prSet>
      <dgm:spPr/>
    </dgm:pt>
    <dgm:pt modelId="{98AEE3AC-BBC1-465A-970A-860F96D25E69}" type="pres">
      <dgm:prSet presAssocID="{EB7B946D-7B8F-40CE-80E2-CBD5F1009127}" presName="level3hierChild" presStyleCnt="0"/>
      <dgm:spPr/>
    </dgm:pt>
    <dgm:pt modelId="{10F75DB0-6E14-46E0-81E9-43287CF6E936}" type="pres">
      <dgm:prSet presAssocID="{0D0E3F58-7BB7-4CC9-9CFC-DB7359A5291B}" presName="conn2-1" presStyleLbl="parChTrans1D2" presStyleIdx="1" presStyleCnt="5"/>
      <dgm:spPr/>
    </dgm:pt>
    <dgm:pt modelId="{8445FE1F-3A22-418E-A444-1F76423F6392}" type="pres">
      <dgm:prSet presAssocID="{0D0E3F58-7BB7-4CC9-9CFC-DB7359A5291B}" presName="connTx" presStyleLbl="parChTrans1D2" presStyleIdx="1" presStyleCnt="5"/>
      <dgm:spPr/>
    </dgm:pt>
    <dgm:pt modelId="{844C0E77-9508-41B4-B2EE-BAB875D1302F}" type="pres">
      <dgm:prSet presAssocID="{F2120E36-E360-4BB4-B104-76968B624A5B}" presName="root2" presStyleCnt="0"/>
      <dgm:spPr/>
    </dgm:pt>
    <dgm:pt modelId="{1FB1023F-5444-486D-B6D0-BD909F36C505}" type="pres">
      <dgm:prSet presAssocID="{F2120E36-E360-4BB4-B104-76968B624A5B}" presName="LevelTwoTextNode" presStyleLbl="node2" presStyleIdx="1" presStyleCnt="5" custScaleX="358659" custScaleY="228281" custLinFactNeighborX="18163" custLinFactNeighborY="-1448">
        <dgm:presLayoutVars>
          <dgm:chPref val="3"/>
        </dgm:presLayoutVars>
      </dgm:prSet>
      <dgm:spPr/>
    </dgm:pt>
    <dgm:pt modelId="{E385DD43-7813-4666-9226-31614D4C8179}" type="pres">
      <dgm:prSet presAssocID="{F2120E36-E360-4BB4-B104-76968B624A5B}" presName="level3hierChild" presStyleCnt="0"/>
      <dgm:spPr/>
    </dgm:pt>
    <dgm:pt modelId="{5D1C3F33-91B5-488F-803D-B1571A310DD1}" type="pres">
      <dgm:prSet presAssocID="{0076D2AE-CC59-465E-8010-179FE89147D6}" presName="conn2-1" presStyleLbl="parChTrans1D3" presStyleIdx="1" presStyleCnt="12"/>
      <dgm:spPr/>
    </dgm:pt>
    <dgm:pt modelId="{192B26E9-F60C-49E0-9A91-AA420DDB368F}" type="pres">
      <dgm:prSet presAssocID="{0076D2AE-CC59-465E-8010-179FE89147D6}" presName="connTx" presStyleLbl="parChTrans1D3" presStyleIdx="1" presStyleCnt="12"/>
      <dgm:spPr/>
    </dgm:pt>
    <dgm:pt modelId="{2280C69A-AB57-411B-8F7D-DF8B48EEB6BF}" type="pres">
      <dgm:prSet presAssocID="{3E49BF91-6ABA-423E-B858-5DD36660998F}" presName="root2" presStyleCnt="0"/>
      <dgm:spPr/>
    </dgm:pt>
    <dgm:pt modelId="{4E7B67BD-88F3-4E84-8176-B986A6D4AB91}" type="pres">
      <dgm:prSet presAssocID="{3E49BF91-6ABA-423E-B858-5DD36660998F}" presName="LevelTwoTextNode" presStyleLbl="node3" presStyleIdx="1" presStyleCnt="12" custScaleX="379840" custLinFactNeighborX="9375" custLinFactNeighborY="11702">
        <dgm:presLayoutVars>
          <dgm:chPref val="3"/>
        </dgm:presLayoutVars>
      </dgm:prSet>
      <dgm:spPr/>
    </dgm:pt>
    <dgm:pt modelId="{54E47257-2379-4519-9697-720AF25FEE28}" type="pres">
      <dgm:prSet presAssocID="{3E49BF91-6ABA-423E-B858-5DD36660998F}" presName="level3hierChild" presStyleCnt="0"/>
      <dgm:spPr/>
    </dgm:pt>
    <dgm:pt modelId="{93210A71-4558-4F27-8B35-395B7372F45A}" type="pres">
      <dgm:prSet presAssocID="{0C70DD9C-CC0B-46B5-9AAD-744A254719BF}" presName="conn2-1" presStyleLbl="parChTrans1D3" presStyleIdx="2" presStyleCnt="12"/>
      <dgm:spPr/>
    </dgm:pt>
    <dgm:pt modelId="{6F09BEFF-7945-4B95-A835-D807D5797323}" type="pres">
      <dgm:prSet presAssocID="{0C70DD9C-CC0B-46B5-9AAD-744A254719BF}" presName="connTx" presStyleLbl="parChTrans1D3" presStyleIdx="2" presStyleCnt="12"/>
      <dgm:spPr/>
    </dgm:pt>
    <dgm:pt modelId="{A61A408F-CFC5-45B3-88BE-0B9E0050F5EE}" type="pres">
      <dgm:prSet presAssocID="{85D4B02F-DF2C-4975-BB4D-AF4DFE82A608}" presName="root2" presStyleCnt="0"/>
      <dgm:spPr/>
    </dgm:pt>
    <dgm:pt modelId="{8C9DB51D-E341-4240-BECF-411891AAF25D}" type="pres">
      <dgm:prSet presAssocID="{85D4B02F-DF2C-4975-BB4D-AF4DFE82A608}" presName="LevelTwoTextNode" presStyleLbl="node3" presStyleIdx="2" presStyleCnt="12" custScaleX="392513" custLinFactNeighborX="9375" custLinFactNeighborY="11702">
        <dgm:presLayoutVars>
          <dgm:chPref val="3"/>
        </dgm:presLayoutVars>
      </dgm:prSet>
      <dgm:spPr/>
    </dgm:pt>
    <dgm:pt modelId="{E7A6C2CA-49A5-46A1-BA28-DB4560FB27CA}" type="pres">
      <dgm:prSet presAssocID="{85D4B02F-DF2C-4975-BB4D-AF4DFE82A608}" presName="level3hierChild" presStyleCnt="0"/>
      <dgm:spPr/>
    </dgm:pt>
    <dgm:pt modelId="{ED0E871F-2B8C-4663-BBC6-999AF756A33D}" type="pres">
      <dgm:prSet presAssocID="{BA725EC4-16F1-4F2F-90A7-41E3838DD590}" presName="conn2-1" presStyleLbl="parChTrans1D3" presStyleIdx="3" presStyleCnt="12"/>
      <dgm:spPr/>
    </dgm:pt>
    <dgm:pt modelId="{9F882B91-B558-4A9A-BDEF-7F482929F063}" type="pres">
      <dgm:prSet presAssocID="{BA725EC4-16F1-4F2F-90A7-41E3838DD590}" presName="connTx" presStyleLbl="parChTrans1D3" presStyleIdx="3" presStyleCnt="12"/>
      <dgm:spPr/>
    </dgm:pt>
    <dgm:pt modelId="{B80402C6-0488-4FD4-B7AF-C087EE04502B}" type="pres">
      <dgm:prSet presAssocID="{49B18664-59C3-4B25-80D7-BBD0E1B22DD5}" presName="root2" presStyleCnt="0"/>
      <dgm:spPr/>
    </dgm:pt>
    <dgm:pt modelId="{A5E69FEE-96CD-42C4-AD37-E0199F67C48A}" type="pres">
      <dgm:prSet presAssocID="{49B18664-59C3-4B25-80D7-BBD0E1B22DD5}" presName="LevelTwoTextNode" presStyleLbl="node3" presStyleIdx="3" presStyleCnt="12" custScaleX="397518" custScaleY="109263" custLinFactNeighborX="9375" custLinFactNeighborY="11702">
        <dgm:presLayoutVars>
          <dgm:chPref val="3"/>
        </dgm:presLayoutVars>
      </dgm:prSet>
      <dgm:spPr/>
    </dgm:pt>
    <dgm:pt modelId="{C0F9EB8C-1BF0-46A0-8A77-884723C3C3A9}" type="pres">
      <dgm:prSet presAssocID="{49B18664-59C3-4B25-80D7-BBD0E1B22DD5}" presName="level3hierChild" presStyleCnt="0"/>
      <dgm:spPr/>
    </dgm:pt>
    <dgm:pt modelId="{D1D7B0E4-FAA3-4CC5-B1C0-0E0D3CE8D183}" type="pres">
      <dgm:prSet presAssocID="{DC2F39BA-A059-44C4-A1D3-388B57EA007F}" presName="conn2-1" presStyleLbl="parChTrans1D2" presStyleIdx="2" presStyleCnt="5"/>
      <dgm:spPr/>
    </dgm:pt>
    <dgm:pt modelId="{21281B27-EDEB-4157-8AA8-931E60B8BCE1}" type="pres">
      <dgm:prSet presAssocID="{DC2F39BA-A059-44C4-A1D3-388B57EA007F}" presName="connTx" presStyleLbl="parChTrans1D2" presStyleIdx="2" presStyleCnt="5"/>
      <dgm:spPr/>
    </dgm:pt>
    <dgm:pt modelId="{DB56FE11-FA86-4816-80A7-A1F62ABFDD15}" type="pres">
      <dgm:prSet presAssocID="{F404A0CD-95E3-4028-B275-B645CB6257C6}" presName="root2" presStyleCnt="0"/>
      <dgm:spPr/>
    </dgm:pt>
    <dgm:pt modelId="{057A867F-C8E5-4322-8034-38F629025978}" type="pres">
      <dgm:prSet presAssocID="{F404A0CD-95E3-4028-B275-B645CB6257C6}" presName="LevelTwoTextNode" presStyleLbl="node2" presStyleIdx="2" presStyleCnt="5" custScaleX="257830" custScaleY="237277" custLinFactNeighborX="9375" custLinFactNeighborY="11702">
        <dgm:presLayoutVars>
          <dgm:chPref val="3"/>
        </dgm:presLayoutVars>
      </dgm:prSet>
      <dgm:spPr/>
    </dgm:pt>
    <dgm:pt modelId="{006DC47B-0403-4396-B60F-9095DD1017C4}" type="pres">
      <dgm:prSet presAssocID="{F404A0CD-95E3-4028-B275-B645CB6257C6}" presName="level3hierChild" presStyleCnt="0"/>
      <dgm:spPr/>
    </dgm:pt>
    <dgm:pt modelId="{8A295558-52E6-4C65-AA29-BF558DDFDCE4}" type="pres">
      <dgm:prSet presAssocID="{8C170C40-8F12-4684-8076-750188F6275C}" presName="conn2-1" presStyleLbl="parChTrans1D3" presStyleIdx="4" presStyleCnt="12"/>
      <dgm:spPr/>
    </dgm:pt>
    <dgm:pt modelId="{1AC64D68-1725-4665-AE51-3411ABBDB9B6}" type="pres">
      <dgm:prSet presAssocID="{8C170C40-8F12-4684-8076-750188F6275C}" presName="connTx" presStyleLbl="parChTrans1D3" presStyleIdx="4" presStyleCnt="12"/>
      <dgm:spPr/>
    </dgm:pt>
    <dgm:pt modelId="{CECBA996-6FD1-4083-B716-7E90538CC0D6}" type="pres">
      <dgm:prSet presAssocID="{F0254934-6944-44A0-839F-1BE8907C67E6}" presName="root2" presStyleCnt="0"/>
      <dgm:spPr/>
    </dgm:pt>
    <dgm:pt modelId="{1B4FD0A8-1AB4-475C-BDF6-D6D5E56E1121}" type="pres">
      <dgm:prSet presAssocID="{F0254934-6944-44A0-839F-1BE8907C67E6}" presName="LevelTwoTextNode" presStyleLbl="node3" presStyleIdx="4" presStyleCnt="12" custScaleX="182993" custLinFactNeighborX="9375" custLinFactNeighborY="11702">
        <dgm:presLayoutVars>
          <dgm:chPref val="3"/>
        </dgm:presLayoutVars>
      </dgm:prSet>
      <dgm:spPr/>
    </dgm:pt>
    <dgm:pt modelId="{3B82F946-8B1A-444B-B7AB-DA0043CDEFE7}" type="pres">
      <dgm:prSet presAssocID="{F0254934-6944-44A0-839F-1BE8907C67E6}" presName="level3hierChild" presStyleCnt="0"/>
      <dgm:spPr/>
    </dgm:pt>
    <dgm:pt modelId="{BB9FE37B-6431-4806-B128-399B5DAD1F28}" type="pres">
      <dgm:prSet presAssocID="{601B748B-31C1-4E9B-A60F-FC7A18FE2E90}" presName="conn2-1" presStyleLbl="parChTrans1D3" presStyleIdx="5" presStyleCnt="12"/>
      <dgm:spPr/>
    </dgm:pt>
    <dgm:pt modelId="{EB444249-C332-480C-AEC0-21ED61DE602C}" type="pres">
      <dgm:prSet presAssocID="{601B748B-31C1-4E9B-A60F-FC7A18FE2E90}" presName="connTx" presStyleLbl="parChTrans1D3" presStyleIdx="5" presStyleCnt="12"/>
      <dgm:spPr/>
    </dgm:pt>
    <dgm:pt modelId="{1BE2F935-1FFE-4B93-947B-F777ABDA7951}" type="pres">
      <dgm:prSet presAssocID="{2E4E1263-EC1B-40B6-BEE2-49AEEEE3A102}" presName="root2" presStyleCnt="0"/>
      <dgm:spPr/>
    </dgm:pt>
    <dgm:pt modelId="{A7370C37-2D5A-405D-8588-09183BF3C96D}" type="pres">
      <dgm:prSet presAssocID="{2E4E1263-EC1B-40B6-BEE2-49AEEEE3A102}" presName="LevelTwoTextNode" presStyleLbl="node3" presStyleIdx="5" presStyleCnt="12" custScaleX="184300" custLinFactNeighborX="16079" custLinFactNeighborY="4445">
        <dgm:presLayoutVars>
          <dgm:chPref val="3"/>
        </dgm:presLayoutVars>
      </dgm:prSet>
      <dgm:spPr/>
    </dgm:pt>
    <dgm:pt modelId="{35E2029D-E6A8-4132-A893-E73B5F6322D2}" type="pres">
      <dgm:prSet presAssocID="{2E4E1263-EC1B-40B6-BEE2-49AEEEE3A102}" presName="level3hierChild" presStyleCnt="0"/>
      <dgm:spPr/>
    </dgm:pt>
    <dgm:pt modelId="{F8DDC984-506A-4A1D-BF87-70CD80E0C77C}" type="pres">
      <dgm:prSet presAssocID="{2941E201-44ED-4D75-9246-928E5383C9C5}" presName="conn2-1" presStyleLbl="parChTrans1D3" presStyleIdx="6" presStyleCnt="12"/>
      <dgm:spPr/>
    </dgm:pt>
    <dgm:pt modelId="{33ACD14D-9B77-412D-A9AC-6648E2D4C98C}" type="pres">
      <dgm:prSet presAssocID="{2941E201-44ED-4D75-9246-928E5383C9C5}" presName="connTx" presStyleLbl="parChTrans1D3" presStyleIdx="6" presStyleCnt="12"/>
      <dgm:spPr/>
    </dgm:pt>
    <dgm:pt modelId="{F95292FE-2072-4AD6-B68D-181E1E436F3C}" type="pres">
      <dgm:prSet presAssocID="{7300FAB4-9622-41C4-862C-B83D4264B2BF}" presName="root2" presStyleCnt="0"/>
      <dgm:spPr/>
    </dgm:pt>
    <dgm:pt modelId="{A4EAAB49-86A1-4105-BF25-AA5D187FD604}" type="pres">
      <dgm:prSet presAssocID="{7300FAB4-9622-41C4-862C-B83D4264B2BF}" presName="LevelTwoTextNode" presStyleLbl="node3" presStyleIdx="6" presStyleCnt="12" custScaleX="176008" custLinFactNeighborX="1511" custLinFactNeighborY="1003">
        <dgm:presLayoutVars>
          <dgm:chPref val="3"/>
        </dgm:presLayoutVars>
      </dgm:prSet>
      <dgm:spPr/>
    </dgm:pt>
    <dgm:pt modelId="{94303326-7936-49C5-BCEE-A87D07E7B5FC}" type="pres">
      <dgm:prSet presAssocID="{7300FAB4-9622-41C4-862C-B83D4264B2BF}" presName="level3hierChild" presStyleCnt="0"/>
      <dgm:spPr/>
    </dgm:pt>
    <dgm:pt modelId="{7CBA2983-DDDB-40EA-B9FA-779CB4717B4F}" type="pres">
      <dgm:prSet presAssocID="{591EBEEC-34B9-4668-8140-BA2B25477EEE}" presName="conn2-1" presStyleLbl="parChTrans1D3" presStyleIdx="7" presStyleCnt="12"/>
      <dgm:spPr/>
    </dgm:pt>
    <dgm:pt modelId="{C8555A13-12A2-4417-A302-EE00EE75232D}" type="pres">
      <dgm:prSet presAssocID="{591EBEEC-34B9-4668-8140-BA2B25477EEE}" presName="connTx" presStyleLbl="parChTrans1D3" presStyleIdx="7" presStyleCnt="12"/>
      <dgm:spPr/>
    </dgm:pt>
    <dgm:pt modelId="{3C0CE902-1E87-4124-9C98-8BE65BCC6521}" type="pres">
      <dgm:prSet presAssocID="{BF594F43-E1AB-4B43-BF36-EECEA59013DF}" presName="root2" presStyleCnt="0"/>
      <dgm:spPr/>
    </dgm:pt>
    <dgm:pt modelId="{9637FE51-B9E4-4413-977D-977A595EDD01}" type="pres">
      <dgm:prSet presAssocID="{BF594F43-E1AB-4B43-BF36-EECEA59013DF}" presName="LevelTwoTextNode" presStyleLbl="node3" presStyleIdx="7" presStyleCnt="12" custScaleX="184302" custLinFactNeighborX="12921" custLinFactNeighborY="-4596">
        <dgm:presLayoutVars>
          <dgm:chPref val="3"/>
        </dgm:presLayoutVars>
      </dgm:prSet>
      <dgm:spPr/>
    </dgm:pt>
    <dgm:pt modelId="{55F66901-1FDC-40AE-BC04-DBE3066D3CF5}" type="pres">
      <dgm:prSet presAssocID="{BF594F43-E1AB-4B43-BF36-EECEA59013DF}" presName="level3hierChild" presStyleCnt="0"/>
      <dgm:spPr/>
    </dgm:pt>
    <dgm:pt modelId="{DBB8349B-1523-405B-BA2F-112F49FC2380}" type="pres">
      <dgm:prSet presAssocID="{E0947D98-40DB-4454-A7D1-F7E7654F2E60}" presName="conn2-1" presStyleLbl="parChTrans1D2" presStyleIdx="3" presStyleCnt="5"/>
      <dgm:spPr/>
    </dgm:pt>
    <dgm:pt modelId="{72A44B67-5F47-43F7-ABD3-C80D8FF64B3A}" type="pres">
      <dgm:prSet presAssocID="{E0947D98-40DB-4454-A7D1-F7E7654F2E60}" presName="connTx" presStyleLbl="parChTrans1D2" presStyleIdx="3" presStyleCnt="5"/>
      <dgm:spPr/>
    </dgm:pt>
    <dgm:pt modelId="{CA830492-D626-4F1A-9298-1034515A7168}" type="pres">
      <dgm:prSet presAssocID="{128B0DE4-68E0-47BA-9D22-15E61B16EA39}" presName="root2" presStyleCnt="0"/>
      <dgm:spPr/>
    </dgm:pt>
    <dgm:pt modelId="{94D17671-B372-4D6B-B9FB-DC4EE904A082}" type="pres">
      <dgm:prSet presAssocID="{128B0DE4-68E0-47BA-9D22-15E61B16EA39}" presName="LevelTwoTextNode" presStyleLbl="node2" presStyleIdx="3" presStyleCnt="5" custScaleX="181564" custScaleY="229251" custLinFactNeighborX="12648" custLinFactNeighborY="15880">
        <dgm:presLayoutVars>
          <dgm:chPref val="3"/>
        </dgm:presLayoutVars>
      </dgm:prSet>
      <dgm:spPr/>
    </dgm:pt>
    <dgm:pt modelId="{FD807F4A-DF7B-455E-8D3D-388185C889A9}" type="pres">
      <dgm:prSet presAssocID="{128B0DE4-68E0-47BA-9D22-15E61B16EA39}" presName="level3hierChild" presStyleCnt="0"/>
      <dgm:spPr/>
    </dgm:pt>
    <dgm:pt modelId="{503966EC-5CD5-49E4-B7CB-DB1021A52500}" type="pres">
      <dgm:prSet presAssocID="{53B3EA56-58C4-4D95-A8E5-09F03F7BBE98}" presName="conn2-1" presStyleLbl="parChTrans1D3" presStyleIdx="8" presStyleCnt="12"/>
      <dgm:spPr/>
    </dgm:pt>
    <dgm:pt modelId="{B86DAEE7-AAF8-4ED8-A5A6-E77FE0645A09}" type="pres">
      <dgm:prSet presAssocID="{53B3EA56-58C4-4D95-A8E5-09F03F7BBE98}" presName="connTx" presStyleLbl="parChTrans1D3" presStyleIdx="8" presStyleCnt="12"/>
      <dgm:spPr/>
    </dgm:pt>
    <dgm:pt modelId="{7DC10631-1187-45C3-B1BC-F1B1CB92F6EF}" type="pres">
      <dgm:prSet presAssocID="{6C99F243-1DC6-4B7E-9EE1-717E82A67018}" presName="root2" presStyleCnt="0"/>
      <dgm:spPr/>
    </dgm:pt>
    <dgm:pt modelId="{A2AF7325-8EA8-444A-9344-1A6136FDAAE2}" type="pres">
      <dgm:prSet presAssocID="{6C99F243-1DC6-4B7E-9EE1-717E82A67018}" presName="LevelTwoTextNode" presStyleLbl="node3" presStyleIdx="8" presStyleCnt="12" custScaleX="314598">
        <dgm:presLayoutVars>
          <dgm:chPref val="3"/>
        </dgm:presLayoutVars>
      </dgm:prSet>
      <dgm:spPr/>
    </dgm:pt>
    <dgm:pt modelId="{3D3E266A-C23F-4042-8B4E-E9FB4625D990}" type="pres">
      <dgm:prSet presAssocID="{6C99F243-1DC6-4B7E-9EE1-717E82A67018}" presName="level3hierChild" presStyleCnt="0"/>
      <dgm:spPr/>
    </dgm:pt>
    <dgm:pt modelId="{71D814E2-8FE0-4467-A30D-6FEBD9DEDC9E}" type="pres">
      <dgm:prSet presAssocID="{7DB1EAA2-B1B4-4482-83C7-613485D37085}" presName="conn2-1" presStyleLbl="parChTrans1D2" presStyleIdx="4" presStyleCnt="5"/>
      <dgm:spPr/>
    </dgm:pt>
    <dgm:pt modelId="{1322D472-CDC5-4D7A-A9B9-106200682715}" type="pres">
      <dgm:prSet presAssocID="{7DB1EAA2-B1B4-4482-83C7-613485D37085}" presName="connTx" presStyleLbl="parChTrans1D2" presStyleIdx="4" presStyleCnt="5"/>
      <dgm:spPr/>
    </dgm:pt>
    <dgm:pt modelId="{20A9A985-56D0-4BDA-B17D-AC6B78BCA96D}" type="pres">
      <dgm:prSet presAssocID="{D249E468-CE36-4CEB-96DE-34A907FFDA4B}" presName="root2" presStyleCnt="0"/>
      <dgm:spPr/>
    </dgm:pt>
    <dgm:pt modelId="{E238C63F-EF2F-4526-B7F8-6EE5E7FF4AD4}" type="pres">
      <dgm:prSet presAssocID="{D249E468-CE36-4CEB-96DE-34A907FFDA4B}" presName="LevelTwoTextNode" presStyleLbl="node2" presStyleIdx="4" presStyleCnt="5" custScaleX="236076" custScaleY="161567">
        <dgm:presLayoutVars>
          <dgm:chPref val="3"/>
        </dgm:presLayoutVars>
      </dgm:prSet>
      <dgm:spPr/>
    </dgm:pt>
    <dgm:pt modelId="{5352361F-1B79-4A9C-A646-D3C6E0192BD2}" type="pres">
      <dgm:prSet presAssocID="{D249E468-CE36-4CEB-96DE-34A907FFDA4B}" presName="level3hierChild" presStyleCnt="0"/>
      <dgm:spPr/>
    </dgm:pt>
    <dgm:pt modelId="{E0B2058B-87D4-4389-B391-2A6C871A4F3E}" type="pres">
      <dgm:prSet presAssocID="{D25C87A5-9BB4-4830-96B4-698DF9143109}" presName="conn2-1" presStyleLbl="parChTrans1D3" presStyleIdx="9" presStyleCnt="12"/>
      <dgm:spPr/>
    </dgm:pt>
    <dgm:pt modelId="{A56BE829-18BA-4C83-9C69-DD527CCE99C4}" type="pres">
      <dgm:prSet presAssocID="{D25C87A5-9BB4-4830-96B4-698DF9143109}" presName="connTx" presStyleLbl="parChTrans1D3" presStyleIdx="9" presStyleCnt="12"/>
      <dgm:spPr/>
    </dgm:pt>
    <dgm:pt modelId="{FF6D6F89-047D-4239-8772-AE48053D2CF9}" type="pres">
      <dgm:prSet presAssocID="{5D628437-265C-4179-A6F0-E0C68B4D95B6}" presName="root2" presStyleCnt="0"/>
      <dgm:spPr/>
    </dgm:pt>
    <dgm:pt modelId="{CB107441-D3F1-4743-A2BE-C3DCAD1A0235}" type="pres">
      <dgm:prSet presAssocID="{5D628437-265C-4179-A6F0-E0C68B4D95B6}" presName="LevelTwoTextNode" presStyleLbl="node3" presStyleIdx="9" presStyleCnt="12" custScaleX="277334">
        <dgm:presLayoutVars>
          <dgm:chPref val="3"/>
        </dgm:presLayoutVars>
      </dgm:prSet>
      <dgm:spPr/>
    </dgm:pt>
    <dgm:pt modelId="{E123F529-C944-411D-BE68-2AE0E1DE242B}" type="pres">
      <dgm:prSet presAssocID="{5D628437-265C-4179-A6F0-E0C68B4D95B6}" presName="level3hierChild" presStyleCnt="0"/>
      <dgm:spPr/>
    </dgm:pt>
    <dgm:pt modelId="{080AEDD2-9646-4C90-AD7C-4DFFC7245078}" type="pres">
      <dgm:prSet presAssocID="{6CCDBCA5-2526-4BA5-B541-11F360935567}" presName="conn2-1" presStyleLbl="parChTrans1D3" presStyleIdx="10" presStyleCnt="12"/>
      <dgm:spPr/>
    </dgm:pt>
    <dgm:pt modelId="{26DA7C17-90F0-463E-9AEA-FBA8887766D9}" type="pres">
      <dgm:prSet presAssocID="{6CCDBCA5-2526-4BA5-B541-11F360935567}" presName="connTx" presStyleLbl="parChTrans1D3" presStyleIdx="10" presStyleCnt="12"/>
      <dgm:spPr/>
    </dgm:pt>
    <dgm:pt modelId="{9079C6DD-A65A-473F-BF89-A8689EBEC300}" type="pres">
      <dgm:prSet presAssocID="{60093F32-89E5-4B4E-83F8-CB88467906C1}" presName="root2" presStyleCnt="0"/>
      <dgm:spPr/>
    </dgm:pt>
    <dgm:pt modelId="{1FCEE068-F386-401C-973B-55E644492E52}" type="pres">
      <dgm:prSet presAssocID="{60093F32-89E5-4B4E-83F8-CB88467906C1}" presName="LevelTwoTextNode" presStyleLbl="node3" presStyleIdx="10" presStyleCnt="12" custScaleX="268943">
        <dgm:presLayoutVars>
          <dgm:chPref val="3"/>
        </dgm:presLayoutVars>
      </dgm:prSet>
      <dgm:spPr/>
    </dgm:pt>
    <dgm:pt modelId="{5B9495C4-9648-4113-906F-4E801240A0F7}" type="pres">
      <dgm:prSet presAssocID="{60093F32-89E5-4B4E-83F8-CB88467906C1}" presName="level3hierChild" presStyleCnt="0"/>
      <dgm:spPr/>
    </dgm:pt>
    <dgm:pt modelId="{EAA97920-C9F1-4A3F-8B3C-47CC85692CF0}" type="pres">
      <dgm:prSet presAssocID="{936CAB49-4184-48A8-A13A-A2536BDA44A2}" presName="conn2-1" presStyleLbl="parChTrans1D3" presStyleIdx="11" presStyleCnt="12"/>
      <dgm:spPr/>
    </dgm:pt>
    <dgm:pt modelId="{311C3410-BED6-40BE-9432-2E0DC8A3B4F8}" type="pres">
      <dgm:prSet presAssocID="{936CAB49-4184-48A8-A13A-A2536BDA44A2}" presName="connTx" presStyleLbl="parChTrans1D3" presStyleIdx="11" presStyleCnt="12"/>
      <dgm:spPr/>
    </dgm:pt>
    <dgm:pt modelId="{4B3B7FA9-FC9B-4EEF-838F-1401C6A0995C}" type="pres">
      <dgm:prSet presAssocID="{132B9BD5-0D58-495D-AD56-31E8D7EDE659}" presName="root2" presStyleCnt="0"/>
      <dgm:spPr/>
    </dgm:pt>
    <dgm:pt modelId="{C41E7115-803C-4286-A721-F327CC940999}" type="pres">
      <dgm:prSet presAssocID="{132B9BD5-0D58-495D-AD56-31E8D7EDE659}" presName="LevelTwoTextNode" presStyleLbl="node3" presStyleIdx="11" presStyleCnt="12" custScaleX="276130">
        <dgm:presLayoutVars>
          <dgm:chPref val="3"/>
        </dgm:presLayoutVars>
      </dgm:prSet>
      <dgm:spPr/>
    </dgm:pt>
    <dgm:pt modelId="{F98F414A-92F6-47A5-8935-FD35273118AB}" type="pres">
      <dgm:prSet presAssocID="{132B9BD5-0D58-495D-AD56-31E8D7EDE659}" presName="level3hierChild" presStyleCnt="0"/>
      <dgm:spPr/>
    </dgm:pt>
  </dgm:ptLst>
  <dgm:cxnLst>
    <dgm:cxn modelId="{A0B5BF0A-49F2-4F2C-B2FD-FFE92998F780}" srcId="{F404A0CD-95E3-4028-B275-B645CB6257C6}" destId="{7300FAB4-9622-41C4-862C-B83D4264B2BF}" srcOrd="2" destOrd="0" parTransId="{2941E201-44ED-4D75-9246-928E5383C9C5}" sibTransId="{ED9FD4F4-C866-415B-A991-1228B8CB0702}"/>
    <dgm:cxn modelId="{D320740C-9C1A-48DD-97A3-10A785F98CCF}" srcId="{D249E468-CE36-4CEB-96DE-34A907FFDA4B}" destId="{5D628437-265C-4179-A6F0-E0C68B4D95B6}" srcOrd="0" destOrd="0" parTransId="{D25C87A5-9BB4-4830-96B4-698DF9143109}" sibTransId="{CAD5EC71-9531-4239-A411-DEC5CB6068B3}"/>
    <dgm:cxn modelId="{0F1DFA10-E2EB-4863-A60F-FA11387B60E8}" type="presOf" srcId="{591EBEEC-34B9-4668-8140-BA2B25477EEE}" destId="{7CBA2983-DDDB-40EA-B9FA-779CB4717B4F}" srcOrd="0" destOrd="0" presId="urn:microsoft.com/office/officeart/2005/8/layout/hierarchy2"/>
    <dgm:cxn modelId="{DBDE8015-2BAB-4821-B3EA-85519F02DA2B}" srcId="{128B0DE4-68E0-47BA-9D22-15E61B16EA39}" destId="{6C99F243-1DC6-4B7E-9EE1-717E82A67018}" srcOrd="0" destOrd="0" parTransId="{53B3EA56-58C4-4D95-A8E5-09F03F7BBE98}" sibTransId="{71CB1A68-C2CB-4E7C-ABE9-B84396F3E041}"/>
    <dgm:cxn modelId="{974F5616-C19C-4E4B-A56B-1BDCF035A3EB}" type="presOf" srcId="{601B748B-31C1-4E9B-A60F-FC7A18FE2E90}" destId="{BB9FE37B-6431-4806-B128-399B5DAD1F28}" srcOrd="0" destOrd="0" presId="urn:microsoft.com/office/officeart/2005/8/layout/hierarchy2"/>
    <dgm:cxn modelId="{0EB7AB16-BFFE-44DF-99FA-A3D75E382A60}" type="presOf" srcId="{E0107DF9-A6B3-4FEA-AE15-AF981F89DE4A}" destId="{4D59DE6A-39F4-4494-BC2F-7767D82E8F2B}" srcOrd="0" destOrd="0" presId="urn:microsoft.com/office/officeart/2005/8/layout/hierarchy2"/>
    <dgm:cxn modelId="{20DF5317-0060-4D11-AD2C-8CF46CD105E9}" type="presOf" srcId="{5D628437-265C-4179-A6F0-E0C68B4D95B6}" destId="{CB107441-D3F1-4743-A2BE-C3DCAD1A0235}" srcOrd="0" destOrd="0" presId="urn:microsoft.com/office/officeart/2005/8/layout/hierarchy2"/>
    <dgm:cxn modelId="{FBC8CB17-D756-4265-B534-FC98DA7B35BF}" type="presOf" srcId="{7DB1EAA2-B1B4-4482-83C7-613485D37085}" destId="{71D814E2-8FE0-4467-A30D-6FEBD9DEDC9E}" srcOrd="0" destOrd="0" presId="urn:microsoft.com/office/officeart/2005/8/layout/hierarchy2"/>
    <dgm:cxn modelId="{49C9A91B-3B71-4CA0-B68D-5B5ED7D51FA3}" type="presOf" srcId="{128B0DE4-68E0-47BA-9D22-15E61B16EA39}" destId="{94D17671-B372-4D6B-B9FB-DC4EE904A082}" srcOrd="0" destOrd="0" presId="urn:microsoft.com/office/officeart/2005/8/layout/hierarchy2"/>
    <dgm:cxn modelId="{F2FB541C-AF2A-4A5F-B6A0-1C3054F03B3F}" type="presOf" srcId="{7DB1EAA2-B1B4-4482-83C7-613485D37085}" destId="{1322D472-CDC5-4D7A-A9B9-106200682715}" srcOrd="1" destOrd="0" presId="urn:microsoft.com/office/officeart/2005/8/layout/hierarchy2"/>
    <dgm:cxn modelId="{21F93D1E-3FD5-4AF9-A33B-3540964B956F}" type="presOf" srcId="{0305E180-E0C0-4B5A-AE27-974DDDF7070D}" destId="{D83C3E2D-C111-416C-8D4A-2DABD0599EBD}" srcOrd="0" destOrd="0" presId="urn:microsoft.com/office/officeart/2005/8/layout/hierarchy2"/>
    <dgm:cxn modelId="{AB36DE1F-6531-4636-976F-D411D3159922}" srcId="{F404A0CD-95E3-4028-B275-B645CB6257C6}" destId="{BF594F43-E1AB-4B43-BF36-EECEA59013DF}" srcOrd="3" destOrd="0" parTransId="{591EBEEC-34B9-4668-8140-BA2B25477EEE}" sibTransId="{C17320AF-0CD9-4A29-8792-AB45FB812ED8}"/>
    <dgm:cxn modelId="{B6206921-C62A-48F0-AC6E-0A405561CA28}" type="presOf" srcId="{DC2F39BA-A059-44C4-A1D3-388B57EA007F}" destId="{21281B27-EDEB-4157-8AA8-931E60B8BCE1}" srcOrd="1" destOrd="0" presId="urn:microsoft.com/office/officeart/2005/8/layout/hierarchy2"/>
    <dgm:cxn modelId="{2DEEF224-FECB-4411-AA70-16EA4B4751CF}" type="presOf" srcId="{D25C87A5-9BB4-4830-96B4-698DF9143109}" destId="{E0B2058B-87D4-4389-B391-2A6C871A4F3E}" srcOrd="0" destOrd="0" presId="urn:microsoft.com/office/officeart/2005/8/layout/hierarchy2"/>
    <dgm:cxn modelId="{024C0125-E961-43E6-BFCE-22653DD9612A}" type="presOf" srcId="{8C170C40-8F12-4684-8076-750188F6275C}" destId="{1AC64D68-1725-4665-AE51-3411ABBDB9B6}" srcOrd="1" destOrd="0" presId="urn:microsoft.com/office/officeart/2005/8/layout/hierarchy2"/>
    <dgm:cxn modelId="{A766522B-EAB0-47FC-B78C-61A8A545AFBB}" type="presOf" srcId="{936CAB49-4184-48A8-A13A-A2536BDA44A2}" destId="{311C3410-BED6-40BE-9432-2E0DC8A3B4F8}" srcOrd="1" destOrd="0" presId="urn:microsoft.com/office/officeart/2005/8/layout/hierarchy2"/>
    <dgm:cxn modelId="{A201662C-6DB1-447B-8AEF-8D0C1D920A3D}" type="presOf" srcId="{0076D2AE-CC59-465E-8010-179FE89147D6}" destId="{5D1C3F33-91B5-488F-803D-B1571A310DD1}" srcOrd="0" destOrd="0" presId="urn:microsoft.com/office/officeart/2005/8/layout/hierarchy2"/>
    <dgm:cxn modelId="{4F27BD2F-2CF7-4598-83EE-6A7261B32657}" type="presOf" srcId="{E0947D98-40DB-4454-A7D1-F7E7654F2E60}" destId="{72A44B67-5F47-43F7-ABD3-C80D8FF64B3A}" srcOrd="1" destOrd="0" presId="urn:microsoft.com/office/officeart/2005/8/layout/hierarchy2"/>
    <dgm:cxn modelId="{24FC3833-6CEB-49FE-AE49-669A54C38E96}" type="presOf" srcId="{F18AC722-0CC8-4F49-9B5A-9F7AECF4E688}" destId="{6312C36B-A70B-4A47-B0D2-A6E657BA9F6C}" srcOrd="0" destOrd="0" presId="urn:microsoft.com/office/officeart/2005/8/layout/hierarchy2"/>
    <dgm:cxn modelId="{69E83635-CCBB-42E2-95A1-A6254C9F13A7}" srcId="{F2120E36-E360-4BB4-B104-76968B624A5B}" destId="{3E49BF91-6ABA-423E-B858-5DD36660998F}" srcOrd="0" destOrd="0" parTransId="{0076D2AE-CC59-465E-8010-179FE89147D6}" sibTransId="{50D65B1D-1376-4BF1-9FEF-B8ACCE7516A6}"/>
    <dgm:cxn modelId="{9A63D735-A8CE-4270-940C-14BB1314156E}" type="presOf" srcId="{EB7B946D-7B8F-40CE-80E2-CBD5F1009127}" destId="{9342EDBE-43B5-4EB6-B058-1133DE9CBE80}" srcOrd="0" destOrd="0" presId="urn:microsoft.com/office/officeart/2005/8/layout/hierarchy2"/>
    <dgm:cxn modelId="{3DED5137-487E-48CF-B1E0-F6CB5791D41D}" type="presOf" srcId="{BF594F43-E1AB-4B43-BF36-EECEA59013DF}" destId="{9637FE51-B9E4-4413-977D-977A595EDD01}" srcOrd="0" destOrd="0" presId="urn:microsoft.com/office/officeart/2005/8/layout/hierarchy2"/>
    <dgm:cxn modelId="{6AA5DC38-84EE-48AC-9D69-E084E2731D21}" type="presOf" srcId="{53B3EA56-58C4-4D95-A8E5-09F03F7BBE98}" destId="{503966EC-5CD5-49E4-B7CB-DB1021A52500}" srcOrd="0" destOrd="0" presId="urn:microsoft.com/office/officeart/2005/8/layout/hierarchy2"/>
    <dgm:cxn modelId="{BE76223A-5891-412D-B1EB-1B6FE0DA108F}" type="presOf" srcId="{936CAB49-4184-48A8-A13A-A2536BDA44A2}" destId="{EAA97920-C9F1-4A3F-8B3C-47CC85692CF0}" srcOrd="0" destOrd="0" presId="urn:microsoft.com/office/officeart/2005/8/layout/hierarchy2"/>
    <dgm:cxn modelId="{71BB1D60-597B-4D3C-8C82-DC304A09F818}" type="presOf" srcId="{F0254934-6944-44A0-839F-1BE8907C67E6}" destId="{1B4FD0A8-1AB4-475C-BDF6-D6D5E56E1121}" srcOrd="0" destOrd="0" presId="urn:microsoft.com/office/officeart/2005/8/layout/hierarchy2"/>
    <dgm:cxn modelId="{DED06F60-1DC1-438B-B7C2-73D119553F50}" type="presOf" srcId="{2941E201-44ED-4D75-9246-928E5383C9C5}" destId="{33ACD14D-9B77-412D-A9AC-6648E2D4C98C}" srcOrd="1" destOrd="0" presId="urn:microsoft.com/office/officeart/2005/8/layout/hierarchy2"/>
    <dgm:cxn modelId="{3841B662-DF51-42FF-89D0-2B5C8F473702}" srcId="{0305E180-E0C0-4B5A-AE27-974DDDF7070D}" destId="{F2120E36-E360-4BB4-B104-76968B624A5B}" srcOrd="1" destOrd="0" parTransId="{0D0E3F58-7BB7-4CC9-9CFC-DB7359A5291B}" sibTransId="{28B459F2-F85F-4039-9A81-167093026D6E}"/>
    <dgm:cxn modelId="{F352E362-227B-4046-8CC3-47B22F3148C0}" srcId="{F2120E36-E360-4BB4-B104-76968B624A5B}" destId="{85D4B02F-DF2C-4975-BB4D-AF4DFE82A608}" srcOrd="1" destOrd="0" parTransId="{0C70DD9C-CC0B-46B5-9AAD-744A254719BF}" sibTransId="{6D09C572-0144-49C2-AF9F-A958C05FE14B}"/>
    <dgm:cxn modelId="{A1C24543-4BA9-4993-BB04-601EAACB6FCB}" type="presOf" srcId="{2E4E1263-EC1B-40B6-BEE2-49AEEEE3A102}" destId="{A7370C37-2D5A-405D-8588-09183BF3C96D}" srcOrd="0" destOrd="0" presId="urn:microsoft.com/office/officeart/2005/8/layout/hierarchy2"/>
    <dgm:cxn modelId="{EB3FF644-B83A-48CB-96DA-5BA29370B154}" type="presOf" srcId="{BA725EC4-16F1-4F2F-90A7-41E3838DD590}" destId="{9F882B91-B558-4A9A-BDEF-7F482929F063}" srcOrd="1" destOrd="0" presId="urn:microsoft.com/office/officeart/2005/8/layout/hierarchy2"/>
    <dgm:cxn modelId="{5B56FF44-C20C-45A1-A592-BAEA75ABA8FF}" type="presOf" srcId="{E0947D98-40DB-4454-A7D1-F7E7654F2E60}" destId="{DBB8349B-1523-405B-BA2F-112F49FC2380}" srcOrd="0" destOrd="0" presId="urn:microsoft.com/office/officeart/2005/8/layout/hierarchy2"/>
    <dgm:cxn modelId="{280F9145-A49C-4819-9C55-0284AB2F9947}" type="presOf" srcId="{3E49BF91-6ABA-423E-B858-5DD36660998F}" destId="{4E7B67BD-88F3-4E84-8176-B986A6D4AB91}" srcOrd="0" destOrd="0" presId="urn:microsoft.com/office/officeart/2005/8/layout/hierarchy2"/>
    <dgm:cxn modelId="{CC6EAE65-4819-4E97-8A1E-15B809BC1BA7}" srcId="{F404A0CD-95E3-4028-B275-B645CB6257C6}" destId="{2E4E1263-EC1B-40B6-BEE2-49AEEEE3A102}" srcOrd="1" destOrd="0" parTransId="{601B748B-31C1-4E9B-A60F-FC7A18FE2E90}" sibTransId="{D02CE247-529E-4944-A64E-93970AA56FF0}"/>
    <dgm:cxn modelId="{34254946-ECD4-4503-A4D7-3EF3715DE889}" type="presOf" srcId="{BA725EC4-16F1-4F2F-90A7-41E3838DD590}" destId="{ED0E871F-2B8C-4663-BBC6-999AF756A33D}" srcOrd="0" destOrd="0" presId="urn:microsoft.com/office/officeart/2005/8/layout/hierarchy2"/>
    <dgm:cxn modelId="{C0A37D46-E1A7-48B7-8F64-5D091845EC4C}" type="presOf" srcId="{0076D2AE-CC59-465E-8010-179FE89147D6}" destId="{192B26E9-F60C-49E0-9A91-AA420DDB368F}" srcOrd="1" destOrd="0" presId="urn:microsoft.com/office/officeart/2005/8/layout/hierarchy2"/>
    <dgm:cxn modelId="{98815767-5E6F-4DFC-AAC7-BEA78D170295}" srcId="{F404A0CD-95E3-4028-B275-B645CB6257C6}" destId="{F0254934-6944-44A0-839F-1BE8907C67E6}" srcOrd="0" destOrd="0" parTransId="{8C170C40-8F12-4684-8076-750188F6275C}" sibTransId="{31D00C2F-65C7-4D80-8117-D1FC1718196A}"/>
    <dgm:cxn modelId="{BEF1D668-5101-45EF-B409-C2F449994364}" type="presOf" srcId="{F404A0CD-95E3-4028-B275-B645CB6257C6}" destId="{057A867F-C8E5-4322-8034-38F629025978}" srcOrd="0" destOrd="0" presId="urn:microsoft.com/office/officeart/2005/8/layout/hierarchy2"/>
    <dgm:cxn modelId="{9942996C-0D9C-466A-B9ED-98D4D0467328}" type="presOf" srcId="{2941E201-44ED-4D75-9246-928E5383C9C5}" destId="{F8DDC984-506A-4A1D-BF87-70CD80E0C77C}" srcOrd="0" destOrd="0" presId="urn:microsoft.com/office/officeart/2005/8/layout/hierarchy2"/>
    <dgm:cxn modelId="{CEF3CC6D-F18F-4B50-8DB7-1B701820FAF0}" type="presOf" srcId="{53B3EA56-58C4-4D95-A8E5-09F03F7BBE98}" destId="{B86DAEE7-AAF8-4ED8-A5A6-E77FE0645A09}" srcOrd="1" destOrd="0" presId="urn:microsoft.com/office/officeart/2005/8/layout/hierarchy2"/>
    <dgm:cxn modelId="{A56D6A6F-7955-433E-8B1A-6C95BCD914A5}" type="presOf" srcId="{85D4B02F-DF2C-4975-BB4D-AF4DFE82A608}" destId="{8C9DB51D-E341-4240-BECF-411891AAF25D}" srcOrd="0" destOrd="0" presId="urn:microsoft.com/office/officeart/2005/8/layout/hierarchy2"/>
    <dgm:cxn modelId="{A6974574-3E28-4B6B-BEA6-F14C15CC776E}" type="presOf" srcId="{DC2F39BA-A059-44C4-A1D3-388B57EA007F}" destId="{D1D7B0E4-FAA3-4CC5-B1C0-0E0D3CE8D183}" srcOrd="0" destOrd="0" presId="urn:microsoft.com/office/officeart/2005/8/layout/hierarchy2"/>
    <dgm:cxn modelId="{194A6A76-DF09-4C72-B4D5-C1D0C9D8CF7D}" type="presOf" srcId="{8C170C40-8F12-4684-8076-750188F6275C}" destId="{8A295558-52E6-4C65-AA29-BF558DDFDCE4}" srcOrd="0" destOrd="0" presId="urn:microsoft.com/office/officeart/2005/8/layout/hierarchy2"/>
    <dgm:cxn modelId="{03EC0458-A47C-4B55-8C57-BF1C16B41FA3}" type="presOf" srcId="{1DC4CFC6-5BDD-40B3-9F89-AF8206D1B69D}" destId="{71D79998-C18D-40C6-BEBD-F8AD5F43F1F0}" srcOrd="0" destOrd="0" presId="urn:microsoft.com/office/officeart/2005/8/layout/hierarchy2"/>
    <dgm:cxn modelId="{912AFD79-D538-4648-B51C-4D49D7DF78FA}" srcId="{D249E468-CE36-4CEB-96DE-34A907FFDA4B}" destId="{60093F32-89E5-4B4E-83F8-CB88467906C1}" srcOrd="1" destOrd="0" parTransId="{6CCDBCA5-2526-4BA5-B541-11F360935567}" sibTransId="{9214FFBB-EED7-45B0-9027-B4CE8CE8E582}"/>
    <dgm:cxn modelId="{55037987-1661-406A-8547-2FF07C11B24D}" type="presOf" srcId="{D249E468-CE36-4CEB-96DE-34A907FFDA4B}" destId="{E238C63F-EF2F-4526-B7F8-6EE5E7FF4AD4}" srcOrd="0" destOrd="0" presId="urn:microsoft.com/office/officeart/2005/8/layout/hierarchy2"/>
    <dgm:cxn modelId="{59E78389-3C56-4B49-ACBA-22031BACC85D}" type="presOf" srcId="{6CCDBCA5-2526-4BA5-B541-11F360935567}" destId="{26DA7C17-90F0-463E-9AEA-FBA8887766D9}" srcOrd="1" destOrd="0" presId="urn:microsoft.com/office/officeart/2005/8/layout/hierarchy2"/>
    <dgm:cxn modelId="{8D92A28A-5A81-4ADA-8FB4-D8F652B08432}" srcId="{0305E180-E0C0-4B5A-AE27-974DDDF7070D}" destId="{F404A0CD-95E3-4028-B275-B645CB6257C6}" srcOrd="2" destOrd="0" parTransId="{DC2F39BA-A059-44C4-A1D3-388B57EA007F}" sibTransId="{A6578A51-439F-4C81-B9AB-B02EFA21B834}"/>
    <dgm:cxn modelId="{E944328D-0247-4898-8995-336C2209207D}" type="presOf" srcId="{132B9BD5-0D58-495D-AD56-31E8D7EDE659}" destId="{C41E7115-803C-4286-A721-F327CC940999}" srcOrd="0" destOrd="0" presId="urn:microsoft.com/office/officeart/2005/8/layout/hierarchy2"/>
    <dgm:cxn modelId="{7861158F-8E81-49AD-A27A-91DF09D5B898}" type="presOf" srcId="{F2120E36-E360-4BB4-B104-76968B624A5B}" destId="{1FB1023F-5444-486D-B6D0-BD909F36C505}" srcOrd="0" destOrd="0" presId="urn:microsoft.com/office/officeart/2005/8/layout/hierarchy2"/>
    <dgm:cxn modelId="{C6BD7793-187B-4C2E-A53F-7CA5C78198DF}" type="presOf" srcId="{D25C87A5-9BB4-4830-96B4-698DF9143109}" destId="{A56BE829-18BA-4C83-9C69-DD527CCE99C4}" srcOrd="1" destOrd="0" presId="urn:microsoft.com/office/officeart/2005/8/layout/hierarchy2"/>
    <dgm:cxn modelId="{258C0994-4EDF-44C7-A6C2-D0F666089D0B}" type="presOf" srcId="{7300FAB4-9622-41C4-862C-B83D4264B2BF}" destId="{A4EAAB49-86A1-4105-BF25-AA5D187FD604}" srcOrd="0" destOrd="0" presId="urn:microsoft.com/office/officeart/2005/8/layout/hierarchy2"/>
    <dgm:cxn modelId="{C666389A-4381-4692-88E7-B03060AB28EF}" type="presOf" srcId="{0D0E3F58-7BB7-4CC9-9CFC-DB7359A5291B}" destId="{8445FE1F-3A22-418E-A444-1F76423F6392}" srcOrd="1" destOrd="0" presId="urn:microsoft.com/office/officeart/2005/8/layout/hierarchy2"/>
    <dgm:cxn modelId="{2B41449F-D83D-46E8-B929-884E94248C3C}" type="presOf" srcId="{0C70DD9C-CC0B-46B5-9AAD-744A254719BF}" destId="{6F09BEFF-7945-4B95-A835-D807D5797323}" srcOrd="1" destOrd="0" presId="urn:microsoft.com/office/officeart/2005/8/layout/hierarchy2"/>
    <dgm:cxn modelId="{95922CA0-5F35-4D67-AC59-E49B478F6932}" type="presOf" srcId="{1DC4CFC6-5BDD-40B3-9F89-AF8206D1B69D}" destId="{98A28615-B57D-4663-B371-85CC791E0F5D}" srcOrd="1" destOrd="0" presId="urn:microsoft.com/office/officeart/2005/8/layout/hierarchy2"/>
    <dgm:cxn modelId="{A0C266A4-B971-4397-9862-2B3C72783CD8}" type="presOf" srcId="{591EBEEC-34B9-4668-8140-BA2B25477EEE}" destId="{C8555A13-12A2-4417-A302-EE00EE75232D}" srcOrd="1" destOrd="0" presId="urn:microsoft.com/office/officeart/2005/8/layout/hierarchy2"/>
    <dgm:cxn modelId="{6CD080AB-0E26-4734-B677-4BA8907CDFB7}" type="presOf" srcId="{6C99F243-1DC6-4B7E-9EE1-717E82A67018}" destId="{A2AF7325-8EA8-444A-9344-1A6136FDAAE2}" srcOrd="0" destOrd="0" presId="urn:microsoft.com/office/officeart/2005/8/layout/hierarchy2"/>
    <dgm:cxn modelId="{486F53AF-806F-451D-BBF3-C369E1ED990A}" srcId="{0305E180-E0C0-4B5A-AE27-974DDDF7070D}" destId="{D249E468-CE36-4CEB-96DE-34A907FFDA4B}" srcOrd="4" destOrd="0" parTransId="{7DB1EAA2-B1B4-4482-83C7-613485D37085}" sibTransId="{13421116-328A-4FBB-9483-99C2C29DBA00}"/>
    <dgm:cxn modelId="{AB5D11BB-51B1-46C1-90D4-63FF06FBB750}" srcId="{F2120E36-E360-4BB4-B104-76968B624A5B}" destId="{49B18664-59C3-4B25-80D7-BBD0E1B22DD5}" srcOrd="2" destOrd="0" parTransId="{BA725EC4-16F1-4F2F-90A7-41E3838DD590}" sibTransId="{A965D512-B558-4508-9A7B-517445A80E76}"/>
    <dgm:cxn modelId="{57C6FEC1-4657-47F7-A0CC-57C4E6619262}" srcId="{D249E468-CE36-4CEB-96DE-34A907FFDA4B}" destId="{132B9BD5-0D58-495D-AD56-31E8D7EDE659}" srcOrd="2" destOrd="0" parTransId="{936CAB49-4184-48A8-A13A-A2536BDA44A2}" sibTransId="{3F88A47F-41E9-4437-9066-D76B3ABC2EB7}"/>
    <dgm:cxn modelId="{DE3C8FC4-A2BA-4E91-BAF9-8B655D5BAC47}" type="presOf" srcId="{601B748B-31C1-4E9B-A60F-FC7A18FE2E90}" destId="{EB444249-C332-480C-AEC0-21ED61DE602C}" srcOrd="1" destOrd="0" presId="urn:microsoft.com/office/officeart/2005/8/layout/hierarchy2"/>
    <dgm:cxn modelId="{FD74DFC6-B2EC-4506-B608-88A3A363DBC4}" type="presOf" srcId="{6CCDBCA5-2526-4BA5-B541-11F360935567}" destId="{080AEDD2-9646-4C90-AD7C-4DFFC7245078}" srcOrd="0" destOrd="0" presId="urn:microsoft.com/office/officeart/2005/8/layout/hierarchy2"/>
    <dgm:cxn modelId="{6A4C58C7-EADA-46AE-86B3-1DDDE16FB867}" type="presOf" srcId="{51DF53CB-1CCD-41DE-9B68-3F546F82C021}" destId="{E50C6E49-F712-4E0D-96F8-9D597B64E463}" srcOrd="0" destOrd="0" presId="urn:microsoft.com/office/officeart/2005/8/layout/hierarchy2"/>
    <dgm:cxn modelId="{2377CEC8-2786-4FB2-8163-91B1CCCB1982}" type="presOf" srcId="{60093F32-89E5-4B4E-83F8-CB88467906C1}" destId="{1FCEE068-F386-401C-973B-55E644492E52}" srcOrd="0" destOrd="0" presId="urn:microsoft.com/office/officeart/2005/8/layout/hierarchy2"/>
    <dgm:cxn modelId="{A741E4C9-7FA5-4363-90BE-77EEE85B6F27}" srcId="{0305E180-E0C0-4B5A-AE27-974DDDF7070D}" destId="{128B0DE4-68E0-47BA-9D22-15E61B16EA39}" srcOrd="3" destOrd="0" parTransId="{E0947D98-40DB-4454-A7D1-F7E7654F2E60}" sibTransId="{5C11968B-418A-4E5B-B778-B1F4EAC47BEF}"/>
    <dgm:cxn modelId="{A0EC2ED2-D75A-4A5C-A313-59CFC7A4797D}" srcId="{0305E180-E0C0-4B5A-AE27-974DDDF7070D}" destId="{E0107DF9-A6B3-4FEA-AE15-AF981F89DE4A}" srcOrd="0" destOrd="0" parTransId="{1DC4CFC6-5BDD-40B3-9F89-AF8206D1B69D}" sibTransId="{5A976D3C-DED0-4B8F-AEA4-2BF52EC5995B}"/>
    <dgm:cxn modelId="{7CED71D8-2C3E-492A-A539-BCDFDBA01A3B}" type="presOf" srcId="{0C70DD9C-CC0B-46B5-9AAD-744A254719BF}" destId="{93210A71-4558-4F27-8B35-395B7372F45A}" srcOrd="0" destOrd="0" presId="urn:microsoft.com/office/officeart/2005/8/layout/hierarchy2"/>
    <dgm:cxn modelId="{8E3361DF-32E1-4DCA-8DF2-14EF5A422033}" srcId="{51DF53CB-1CCD-41DE-9B68-3F546F82C021}" destId="{0305E180-E0C0-4B5A-AE27-974DDDF7070D}" srcOrd="0" destOrd="0" parTransId="{1984533F-AC59-4B5B-87A1-9357A354DDC4}" sibTransId="{4D7882B6-0A8D-4C5D-8FEC-FA0B56D52B6A}"/>
    <dgm:cxn modelId="{796D4FE8-418B-4205-85D3-2B52F7846D44}" type="presOf" srcId="{0D0E3F58-7BB7-4CC9-9CFC-DB7359A5291B}" destId="{10F75DB0-6E14-46E0-81E9-43287CF6E936}" srcOrd="0" destOrd="0" presId="urn:microsoft.com/office/officeart/2005/8/layout/hierarchy2"/>
    <dgm:cxn modelId="{B3EE68F1-8778-4184-B195-CF2C18B6F99E}" type="presOf" srcId="{49B18664-59C3-4B25-80D7-BBD0E1B22DD5}" destId="{A5E69FEE-96CD-42C4-AD37-E0199F67C48A}" srcOrd="0" destOrd="0" presId="urn:microsoft.com/office/officeart/2005/8/layout/hierarchy2"/>
    <dgm:cxn modelId="{68D392F3-788F-486A-81E4-08F1C4FA0EBD}" srcId="{E0107DF9-A6B3-4FEA-AE15-AF981F89DE4A}" destId="{EB7B946D-7B8F-40CE-80E2-CBD5F1009127}" srcOrd="0" destOrd="0" parTransId="{F18AC722-0CC8-4F49-9B5A-9F7AECF4E688}" sibTransId="{062D47A4-C3F5-435B-8652-F5B4181F8D73}"/>
    <dgm:cxn modelId="{FD38C9F8-4722-4B6D-8D98-D4E6C215BA74}" type="presOf" srcId="{F18AC722-0CC8-4F49-9B5A-9F7AECF4E688}" destId="{65828DD7-CF9B-449C-ADD3-9FD1DA6A3680}" srcOrd="1" destOrd="0" presId="urn:microsoft.com/office/officeart/2005/8/layout/hierarchy2"/>
    <dgm:cxn modelId="{BABA82BA-1B4D-468B-A9D3-9F84A910DECE}" type="presParOf" srcId="{E50C6E49-F712-4E0D-96F8-9D597B64E463}" destId="{79A317E1-48AB-4FEB-9A54-6F7CBC9AB426}" srcOrd="0" destOrd="0" presId="urn:microsoft.com/office/officeart/2005/8/layout/hierarchy2"/>
    <dgm:cxn modelId="{927A414B-F203-4540-916E-5F5663E57152}" type="presParOf" srcId="{79A317E1-48AB-4FEB-9A54-6F7CBC9AB426}" destId="{D83C3E2D-C111-416C-8D4A-2DABD0599EBD}" srcOrd="0" destOrd="0" presId="urn:microsoft.com/office/officeart/2005/8/layout/hierarchy2"/>
    <dgm:cxn modelId="{E26CED32-9ADF-4D2A-8014-375D120A2191}" type="presParOf" srcId="{79A317E1-48AB-4FEB-9A54-6F7CBC9AB426}" destId="{33B9F932-DAE7-4E38-BFAD-C02F51BCC4FE}" srcOrd="1" destOrd="0" presId="urn:microsoft.com/office/officeart/2005/8/layout/hierarchy2"/>
    <dgm:cxn modelId="{B49DD4BC-3B1C-4CC6-B912-63856B8EEDF2}" type="presParOf" srcId="{33B9F932-DAE7-4E38-BFAD-C02F51BCC4FE}" destId="{71D79998-C18D-40C6-BEBD-F8AD5F43F1F0}" srcOrd="0" destOrd="0" presId="urn:microsoft.com/office/officeart/2005/8/layout/hierarchy2"/>
    <dgm:cxn modelId="{FA95F7AF-FC51-4F14-9B72-5A8B89EC0B96}" type="presParOf" srcId="{71D79998-C18D-40C6-BEBD-F8AD5F43F1F0}" destId="{98A28615-B57D-4663-B371-85CC791E0F5D}" srcOrd="0" destOrd="0" presId="urn:microsoft.com/office/officeart/2005/8/layout/hierarchy2"/>
    <dgm:cxn modelId="{3F0BA3F3-A8E2-4A88-A39B-FAFB109CDABC}" type="presParOf" srcId="{33B9F932-DAE7-4E38-BFAD-C02F51BCC4FE}" destId="{38CF9531-E899-439E-88ED-385F994E7DE6}" srcOrd="1" destOrd="0" presId="urn:microsoft.com/office/officeart/2005/8/layout/hierarchy2"/>
    <dgm:cxn modelId="{A5CBA2D7-C6C4-40EE-A9EA-7AAE28EA87E2}" type="presParOf" srcId="{38CF9531-E899-439E-88ED-385F994E7DE6}" destId="{4D59DE6A-39F4-4494-BC2F-7767D82E8F2B}" srcOrd="0" destOrd="0" presId="urn:microsoft.com/office/officeart/2005/8/layout/hierarchy2"/>
    <dgm:cxn modelId="{4A230F47-96C7-423D-B0C8-91590619244D}" type="presParOf" srcId="{38CF9531-E899-439E-88ED-385F994E7DE6}" destId="{9FEF8D0B-FE0E-46F6-BC34-7EF48FC31166}" srcOrd="1" destOrd="0" presId="urn:microsoft.com/office/officeart/2005/8/layout/hierarchy2"/>
    <dgm:cxn modelId="{2261C4A2-570C-4ECF-A881-F14630929542}" type="presParOf" srcId="{9FEF8D0B-FE0E-46F6-BC34-7EF48FC31166}" destId="{6312C36B-A70B-4A47-B0D2-A6E657BA9F6C}" srcOrd="0" destOrd="0" presId="urn:microsoft.com/office/officeart/2005/8/layout/hierarchy2"/>
    <dgm:cxn modelId="{AC7A8F92-2270-4443-B1F8-BCCACA4D2CB3}" type="presParOf" srcId="{6312C36B-A70B-4A47-B0D2-A6E657BA9F6C}" destId="{65828DD7-CF9B-449C-ADD3-9FD1DA6A3680}" srcOrd="0" destOrd="0" presId="urn:microsoft.com/office/officeart/2005/8/layout/hierarchy2"/>
    <dgm:cxn modelId="{29575124-150E-4354-B733-F61C5192E325}" type="presParOf" srcId="{9FEF8D0B-FE0E-46F6-BC34-7EF48FC31166}" destId="{84C6FEAE-98B8-4083-A03C-21774D5669BF}" srcOrd="1" destOrd="0" presId="urn:microsoft.com/office/officeart/2005/8/layout/hierarchy2"/>
    <dgm:cxn modelId="{611354A8-E3D2-4993-A572-E442D810F8D6}" type="presParOf" srcId="{84C6FEAE-98B8-4083-A03C-21774D5669BF}" destId="{9342EDBE-43B5-4EB6-B058-1133DE9CBE80}" srcOrd="0" destOrd="0" presId="urn:microsoft.com/office/officeart/2005/8/layout/hierarchy2"/>
    <dgm:cxn modelId="{CB14E4B9-1FE2-4440-91DA-F007274C449A}" type="presParOf" srcId="{84C6FEAE-98B8-4083-A03C-21774D5669BF}" destId="{98AEE3AC-BBC1-465A-970A-860F96D25E69}" srcOrd="1" destOrd="0" presId="urn:microsoft.com/office/officeart/2005/8/layout/hierarchy2"/>
    <dgm:cxn modelId="{B3B93EE4-EA24-4145-A5A7-31F44BBC77E9}" type="presParOf" srcId="{33B9F932-DAE7-4E38-BFAD-C02F51BCC4FE}" destId="{10F75DB0-6E14-46E0-81E9-43287CF6E936}" srcOrd="2" destOrd="0" presId="urn:microsoft.com/office/officeart/2005/8/layout/hierarchy2"/>
    <dgm:cxn modelId="{A8039148-8A68-4B29-AB6A-F9A72FD094C8}" type="presParOf" srcId="{10F75DB0-6E14-46E0-81E9-43287CF6E936}" destId="{8445FE1F-3A22-418E-A444-1F76423F6392}" srcOrd="0" destOrd="0" presId="urn:microsoft.com/office/officeart/2005/8/layout/hierarchy2"/>
    <dgm:cxn modelId="{CA0964B0-7ABC-40C1-BB1A-91F3144833D3}" type="presParOf" srcId="{33B9F932-DAE7-4E38-BFAD-C02F51BCC4FE}" destId="{844C0E77-9508-41B4-B2EE-BAB875D1302F}" srcOrd="3" destOrd="0" presId="urn:microsoft.com/office/officeart/2005/8/layout/hierarchy2"/>
    <dgm:cxn modelId="{42479724-422A-4FE8-A5EB-B3F5D82A94F4}" type="presParOf" srcId="{844C0E77-9508-41B4-B2EE-BAB875D1302F}" destId="{1FB1023F-5444-486D-B6D0-BD909F36C505}" srcOrd="0" destOrd="0" presId="urn:microsoft.com/office/officeart/2005/8/layout/hierarchy2"/>
    <dgm:cxn modelId="{E8AE13E4-3B42-4C56-95D1-34D4DCFE5A82}" type="presParOf" srcId="{844C0E77-9508-41B4-B2EE-BAB875D1302F}" destId="{E385DD43-7813-4666-9226-31614D4C8179}" srcOrd="1" destOrd="0" presId="urn:microsoft.com/office/officeart/2005/8/layout/hierarchy2"/>
    <dgm:cxn modelId="{F62961EB-9B95-4C23-AD1A-56DBA67BA954}" type="presParOf" srcId="{E385DD43-7813-4666-9226-31614D4C8179}" destId="{5D1C3F33-91B5-488F-803D-B1571A310DD1}" srcOrd="0" destOrd="0" presId="urn:microsoft.com/office/officeart/2005/8/layout/hierarchy2"/>
    <dgm:cxn modelId="{3976A64D-C1EF-4036-83B3-B25DEE9F634D}" type="presParOf" srcId="{5D1C3F33-91B5-488F-803D-B1571A310DD1}" destId="{192B26E9-F60C-49E0-9A91-AA420DDB368F}" srcOrd="0" destOrd="0" presId="urn:microsoft.com/office/officeart/2005/8/layout/hierarchy2"/>
    <dgm:cxn modelId="{36EBDDE0-F68E-4C1B-A810-C68204AC3133}" type="presParOf" srcId="{E385DD43-7813-4666-9226-31614D4C8179}" destId="{2280C69A-AB57-411B-8F7D-DF8B48EEB6BF}" srcOrd="1" destOrd="0" presId="urn:microsoft.com/office/officeart/2005/8/layout/hierarchy2"/>
    <dgm:cxn modelId="{45702D3F-8396-4938-9094-9E325AFCE8C9}" type="presParOf" srcId="{2280C69A-AB57-411B-8F7D-DF8B48EEB6BF}" destId="{4E7B67BD-88F3-4E84-8176-B986A6D4AB91}" srcOrd="0" destOrd="0" presId="urn:microsoft.com/office/officeart/2005/8/layout/hierarchy2"/>
    <dgm:cxn modelId="{34430800-A636-456F-9982-F34843BF62E0}" type="presParOf" srcId="{2280C69A-AB57-411B-8F7D-DF8B48EEB6BF}" destId="{54E47257-2379-4519-9697-720AF25FEE28}" srcOrd="1" destOrd="0" presId="urn:microsoft.com/office/officeart/2005/8/layout/hierarchy2"/>
    <dgm:cxn modelId="{EC2A1756-10E8-4D96-9759-CF4E0A592227}" type="presParOf" srcId="{E385DD43-7813-4666-9226-31614D4C8179}" destId="{93210A71-4558-4F27-8B35-395B7372F45A}" srcOrd="2" destOrd="0" presId="urn:microsoft.com/office/officeart/2005/8/layout/hierarchy2"/>
    <dgm:cxn modelId="{0494E989-3B1B-48F3-BEFA-E0B6FE9D10E5}" type="presParOf" srcId="{93210A71-4558-4F27-8B35-395B7372F45A}" destId="{6F09BEFF-7945-4B95-A835-D807D5797323}" srcOrd="0" destOrd="0" presId="urn:microsoft.com/office/officeart/2005/8/layout/hierarchy2"/>
    <dgm:cxn modelId="{68764C64-EDB3-4555-A998-56C2D7C1DD2A}" type="presParOf" srcId="{E385DD43-7813-4666-9226-31614D4C8179}" destId="{A61A408F-CFC5-45B3-88BE-0B9E0050F5EE}" srcOrd="3" destOrd="0" presId="urn:microsoft.com/office/officeart/2005/8/layout/hierarchy2"/>
    <dgm:cxn modelId="{849363BA-3A97-478E-9406-7C91AD7BDAEE}" type="presParOf" srcId="{A61A408F-CFC5-45B3-88BE-0B9E0050F5EE}" destId="{8C9DB51D-E341-4240-BECF-411891AAF25D}" srcOrd="0" destOrd="0" presId="urn:microsoft.com/office/officeart/2005/8/layout/hierarchy2"/>
    <dgm:cxn modelId="{E17D08AE-8C07-4BBC-8020-9238E330163F}" type="presParOf" srcId="{A61A408F-CFC5-45B3-88BE-0B9E0050F5EE}" destId="{E7A6C2CA-49A5-46A1-BA28-DB4560FB27CA}" srcOrd="1" destOrd="0" presId="urn:microsoft.com/office/officeart/2005/8/layout/hierarchy2"/>
    <dgm:cxn modelId="{D47C3EE5-62BB-41B2-AB19-1D6730545525}" type="presParOf" srcId="{E385DD43-7813-4666-9226-31614D4C8179}" destId="{ED0E871F-2B8C-4663-BBC6-999AF756A33D}" srcOrd="4" destOrd="0" presId="urn:microsoft.com/office/officeart/2005/8/layout/hierarchy2"/>
    <dgm:cxn modelId="{C0F3D060-8709-4546-91AD-1C7D4053DE36}" type="presParOf" srcId="{ED0E871F-2B8C-4663-BBC6-999AF756A33D}" destId="{9F882B91-B558-4A9A-BDEF-7F482929F063}" srcOrd="0" destOrd="0" presId="urn:microsoft.com/office/officeart/2005/8/layout/hierarchy2"/>
    <dgm:cxn modelId="{B509CDE1-7520-4037-A9B5-F4FD64E8CD2E}" type="presParOf" srcId="{E385DD43-7813-4666-9226-31614D4C8179}" destId="{B80402C6-0488-4FD4-B7AF-C087EE04502B}" srcOrd="5" destOrd="0" presId="urn:microsoft.com/office/officeart/2005/8/layout/hierarchy2"/>
    <dgm:cxn modelId="{88600A8C-8851-427E-97AC-B9EFD5B52C65}" type="presParOf" srcId="{B80402C6-0488-4FD4-B7AF-C087EE04502B}" destId="{A5E69FEE-96CD-42C4-AD37-E0199F67C48A}" srcOrd="0" destOrd="0" presId="urn:microsoft.com/office/officeart/2005/8/layout/hierarchy2"/>
    <dgm:cxn modelId="{0D23DA5C-E0AC-4FDD-8D86-3EEDE73EEBA6}" type="presParOf" srcId="{B80402C6-0488-4FD4-B7AF-C087EE04502B}" destId="{C0F9EB8C-1BF0-46A0-8A77-884723C3C3A9}" srcOrd="1" destOrd="0" presId="urn:microsoft.com/office/officeart/2005/8/layout/hierarchy2"/>
    <dgm:cxn modelId="{931E8A75-5498-415F-94E8-DB9A6B1E54B1}" type="presParOf" srcId="{33B9F932-DAE7-4E38-BFAD-C02F51BCC4FE}" destId="{D1D7B0E4-FAA3-4CC5-B1C0-0E0D3CE8D183}" srcOrd="4" destOrd="0" presId="urn:microsoft.com/office/officeart/2005/8/layout/hierarchy2"/>
    <dgm:cxn modelId="{226B465D-8460-4A56-939E-5DA0BD91BE8A}" type="presParOf" srcId="{D1D7B0E4-FAA3-4CC5-B1C0-0E0D3CE8D183}" destId="{21281B27-EDEB-4157-8AA8-931E60B8BCE1}" srcOrd="0" destOrd="0" presId="urn:microsoft.com/office/officeart/2005/8/layout/hierarchy2"/>
    <dgm:cxn modelId="{C43C9D1E-C310-4416-BC51-5D2FAB71FD87}" type="presParOf" srcId="{33B9F932-DAE7-4E38-BFAD-C02F51BCC4FE}" destId="{DB56FE11-FA86-4816-80A7-A1F62ABFDD15}" srcOrd="5" destOrd="0" presId="urn:microsoft.com/office/officeart/2005/8/layout/hierarchy2"/>
    <dgm:cxn modelId="{C84806AE-56AF-41EF-BD7B-B8C0E43513F2}" type="presParOf" srcId="{DB56FE11-FA86-4816-80A7-A1F62ABFDD15}" destId="{057A867F-C8E5-4322-8034-38F629025978}" srcOrd="0" destOrd="0" presId="urn:microsoft.com/office/officeart/2005/8/layout/hierarchy2"/>
    <dgm:cxn modelId="{46123572-3DD0-4FBD-82FC-03A0F6328EE9}" type="presParOf" srcId="{DB56FE11-FA86-4816-80A7-A1F62ABFDD15}" destId="{006DC47B-0403-4396-B60F-9095DD1017C4}" srcOrd="1" destOrd="0" presId="urn:microsoft.com/office/officeart/2005/8/layout/hierarchy2"/>
    <dgm:cxn modelId="{0F799795-A355-4877-A44D-746746C37002}" type="presParOf" srcId="{006DC47B-0403-4396-B60F-9095DD1017C4}" destId="{8A295558-52E6-4C65-AA29-BF558DDFDCE4}" srcOrd="0" destOrd="0" presId="urn:microsoft.com/office/officeart/2005/8/layout/hierarchy2"/>
    <dgm:cxn modelId="{74B36DF9-C5EA-4EF9-BCB8-AC7E11286F8D}" type="presParOf" srcId="{8A295558-52E6-4C65-AA29-BF558DDFDCE4}" destId="{1AC64D68-1725-4665-AE51-3411ABBDB9B6}" srcOrd="0" destOrd="0" presId="urn:microsoft.com/office/officeart/2005/8/layout/hierarchy2"/>
    <dgm:cxn modelId="{62C7E5B7-BD28-4084-9EB2-4252894059F8}" type="presParOf" srcId="{006DC47B-0403-4396-B60F-9095DD1017C4}" destId="{CECBA996-6FD1-4083-B716-7E90538CC0D6}" srcOrd="1" destOrd="0" presId="urn:microsoft.com/office/officeart/2005/8/layout/hierarchy2"/>
    <dgm:cxn modelId="{8F35201A-1C66-4F58-B63B-48F338C67DAB}" type="presParOf" srcId="{CECBA996-6FD1-4083-B716-7E90538CC0D6}" destId="{1B4FD0A8-1AB4-475C-BDF6-D6D5E56E1121}" srcOrd="0" destOrd="0" presId="urn:microsoft.com/office/officeart/2005/8/layout/hierarchy2"/>
    <dgm:cxn modelId="{036CDBC5-1E4C-4B1A-B9AA-554CE243159A}" type="presParOf" srcId="{CECBA996-6FD1-4083-B716-7E90538CC0D6}" destId="{3B82F946-8B1A-444B-B7AB-DA0043CDEFE7}" srcOrd="1" destOrd="0" presId="urn:microsoft.com/office/officeart/2005/8/layout/hierarchy2"/>
    <dgm:cxn modelId="{1CF19D77-C131-4F07-B088-FE97903538BB}" type="presParOf" srcId="{006DC47B-0403-4396-B60F-9095DD1017C4}" destId="{BB9FE37B-6431-4806-B128-399B5DAD1F28}" srcOrd="2" destOrd="0" presId="urn:microsoft.com/office/officeart/2005/8/layout/hierarchy2"/>
    <dgm:cxn modelId="{897BCB9A-4F48-425B-A5DC-F22FDCF2AD18}" type="presParOf" srcId="{BB9FE37B-6431-4806-B128-399B5DAD1F28}" destId="{EB444249-C332-480C-AEC0-21ED61DE602C}" srcOrd="0" destOrd="0" presId="urn:microsoft.com/office/officeart/2005/8/layout/hierarchy2"/>
    <dgm:cxn modelId="{EB4E290B-7C69-4ADC-8D1D-B0A54C2372BA}" type="presParOf" srcId="{006DC47B-0403-4396-B60F-9095DD1017C4}" destId="{1BE2F935-1FFE-4B93-947B-F777ABDA7951}" srcOrd="3" destOrd="0" presId="urn:microsoft.com/office/officeart/2005/8/layout/hierarchy2"/>
    <dgm:cxn modelId="{85B1A32E-AA10-4FB7-A17D-F2446E9974F6}" type="presParOf" srcId="{1BE2F935-1FFE-4B93-947B-F777ABDA7951}" destId="{A7370C37-2D5A-405D-8588-09183BF3C96D}" srcOrd="0" destOrd="0" presId="urn:microsoft.com/office/officeart/2005/8/layout/hierarchy2"/>
    <dgm:cxn modelId="{769DC866-938F-42B0-9BE7-3366BDB14233}" type="presParOf" srcId="{1BE2F935-1FFE-4B93-947B-F777ABDA7951}" destId="{35E2029D-E6A8-4132-A893-E73B5F6322D2}" srcOrd="1" destOrd="0" presId="urn:microsoft.com/office/officeart/2005/8/layout/hierarchy2"/>
    <dgm:cxn modelId="{83EA5A3A-F2C4-40F0-9B20-F6FBFBAE6587}" type="presParOf" srcId="{006DC47B-0403-4396-B60F-9095DD1017C4}" destId="{F8DDC984-506A-4A1D-BF87-70CD80E0C77C}" srcOrd="4" destOrd="0" presId="urn:microsoft.com/office/officeart/2005/8/layout/hierarchy2"/>
    <dgm:cxn modelId="{C51CC592-A065-4B86-9450-03ACB33C11C2}" type="presParOf" srcId="{F8DDC984-506A-4A1D-BF87-70CD80E0C77C}" destId="{33ACD14D-9B77-412D-A9AC-6648E2D4C98C}" srcOrd="0" destOrd="0" presId="urn:microsoft.com/office/officeart/2005/8/layout/hierarchy2"/>
    <dgm:cxn modelId="{F5EE843E-1700-463C-9986-635A2AF0E8A6}" type="presParOf" srcId="{006DC47B-0403-4396-B60F-9095DD1017C4}" destId="{F95292FE-2072-4AD6-B68D-181E1E436F3C}" srcOrd="5" destOrd="0" presId="urn:microsoft.com/office/officeart/2005/8/layout/hierarchy2"/>
    <dgm:cxn modelId="{7E55A679-72FF-4B8F-8E5E-386EE559FAE9}" type="presParOf" srcId="{F95292FE-2072-4AD6-B68D-181E1E436F3C}" destId="{A4EAAB49-86A1-4105-BF25-AA5D187FD604}" srcOrd="0" destOrd="0" presId="urn:microsoft.com/office/officeart/2005/8/layout/hierarchy2"/>
    <dgm:cxn modelId="{D70C7547-7192-4359-913D-9DD666FDEDE1}" type="presParOf" srcId="{F95292FE-2072-4AD6-B68D-181E1E436F3C}" destId="{94303326-7936-49C5-BCEE-A87D07E7B5FC}" srcOrd="1" destOrd="0" presId="urn:microsoft.com/office/officeart/2005/8/layout/hierarchy2"/>
    <dgm:cxn modelId="{4EF635F7-5056-446A-A863-07521D54E30A}" type="presParOf" srcId="{006DC47B-0403-4396-B60F-9095DD1017C4}" destId="{7CBA2983-DDDB-40EA-B9FA-779CB4717B4F}" srcOrd="6" destOrd="0" presId="urn:microsoft.com/office/officeart/2005/8/layout/hierarchy2"/>
    <dgm:cxn modelId="{35AB5934-848A-450A-BA59-EC54603DF786}" type="presParOf" srcId="{7CBA2983-DDDB-40EA-B9FA-779CB4717B4F}" destId="{C8555A13-12A2-4417-A302-EE00EE75232D}" srcOrd="0" destOrd="0" presId="urn:microsoft.com/office/officeart/2005/8/layout/hierarchy2"/>
    <dgm:cxn modelId="{54BC90F0-1D98-4DF3-AA5F-9EFF46987E07}" type="presParOf" srcId="{006DC47B-0403-4396-B60F-9095DD1017C4}" destId="{3C0CE902-1E87-4124-9C98-8BE65BCC6521}" srcOrd="7" destOrd="0" presId="urn:microsoft.com/office/officeart/2005/8/layout/hierarchy2"/>
    <dgm:cxn modelId="{1F547870-EE92-4FD2-A220-98328E2EF4DF}" type="presParOf" srcId="{3C0CE902-1E87-4124-9C98-8BE65BCC6521}" destId="{9637FE51-B9E4-4413-977D-977A595EDD01}" srcOrd="0" destOrd="0" presId="urn:microsoft.com/office/officeart/2005/8/layout/hierarchy2"/>
    <dgm:cxn modelId="{3E87D727-878A-4737-A15D-7F80865DDA84}" type="presParOf" srcId="{3C0CE902-1E87-4124-9C98-8BE65BCC6521}" destId="{55F66901-1FDC-40AE-BC04-DBE3066D3CF5}" srcOrd="1" destOrd="0" presId="urn:microsoft.com/office/officeart/2005/8/layout/hierarchy2"/>
    <dgm:cxn modelId="{0A024A78-E3B8-4EBC-A73D-E73CD4BA1ECE}" type="presParOf" srcId="{33B9F932-DAE7-4E38-BFAD-C02F51BCC4FE}" destId="{DBB8349B-1523-405B-BA2F-112F49FC2380}" srcOrd="6" destOrd="0" presId="urn:microsoft.com/office/officeart/2005/8/layout/hierarchy2"/>
    <dgm:cxn modelId="{E2A35319-415D-4575-AA4D-4B68B2E55A25}" type="presParOf" srcId="{DBB8349B-1523-405B-BA2F-112F49FC2380}" destId="{72A44B67-5F47-43F7-ABD3-C80D8FF64B3A}" srcOrd="0" destOrd="0" presId="urn:microsoft.com/office/officeart/2005/8/layout/hierarchy2"/>
    <dgm:cxn modelId="{975B64F2-96F6-43FC-8678-990180EBB64A}" type="presParOf" srcId="{33B9F932-DAE7-4E38-BFAD-C02F51BCC4FE}" destId="{CA830492-D626-4F1A-9298-1034515A7168}" srcOrd="7" destOrd="0" presId="urn:microsoft.com/office/officeart/2005/8/layout/hierarchy2"/>
    <dgm:cxn modelId="{98A1017B-683C-495A-ACE8-E1A5EE3F0075}" type="presParOf" srcId="{CA830492-D626-4F1A-9298-1034515A7168}" destId="{94D17671-B372-4D6B-B9FB-DC4EE904A082}" srcOrd="0" destOrd="0" presId="urn:microsoft.com/office/officeart/2005/8/layout/hierarchy2"/>
    <dgm:cxn modelId="{804CFBDA-ECDB-4411-BE5A-DB255D31C108}" type="presParOf" srcId="{CA830492-D626-4F1A-9298-1034515A7168}" destId="{FD807F4A-DF7B-455E-8D3D-388185C889A9}" srcOrd="1" destOrd="0" presId="urn:microsoft.com/office/officeart/2005/8/layout/hierarchy2"/>
    <dgm:cxn modelId="{63F749D7-A16C-4C05-84B5-DF7BD1F85F86}" type="presParOf" srcId="{FD807F4A-DF7B-455E-8D3D-388185C889A9}" destId="{503966EC-5CD5-49E4-B7CB-DB1021A52500}" srcOrd="0" destOrd="0" presId="urn:microsoft.com/office/officeart/2005/8/layout/hierarchy2"/>
    <dgm:cxn modelId="{FB430FF1-358B-41A8-AE12-9E6D6CD493F7}" type="presParOf" srcId="{503966EC-5CD5-49E4-B7CB-DB1021A52500}" destId="{B86DAEE7-AAF8-4ED8-A5A6-E77FE0645A09}" srcOrd="0" destOrd="0" presId="urn:microsoft.com/office/officeart/2005/8/layout/hierarchy2"/>
    <dgm:cxn modelId="{682CE79F-9432-4B5A-81B4-6843BA445F92}" type="presParOf" srcId="{FD807F4A-DF7B-455E-8D3D-388185C889A9}" destId="{7DC10631-1187-45C3-B1BC-F1B1CB92F6EF}" srcOrd="1" destOrd="0" presId="urn:microsoft.com/office/officeart/2005/8/layout/hierarchy2"/>
    <dgm:cxn modelId="{924E34F8-F695-44E1-A123-925E95C66A2E}" type="presParOf" srcId="{7DC10631-1187-45C3-B1BC-F1B1CB92F6EF}" destId="{A2AF7325-8EA8-444A-9344-1A6136FDAAE2}" srcOrd="0" destOrd="0" presId="urn:microsoft.com/office/officeart/2005/8/layout/hierarchy2"/>
    <dgm:cxn modelId="{D19C704B-8274-47AA-8901-22515BA5D2E5}" type="presParOf" srcId="{7DC10631-1187-45C3-B1BC-F1B1CB92F6EF}" destId="{3D3E266A-C23F-4042-8B4E-E9FB4625D990}" srcOrd="1" destOrd="0" presId="urn:microsoft.com/office/officeart/2005/8/layout/hierarchy2"/>
    <dgm:cxn modelId="{FB5ABA8F-69BD-4CFA-BCEF-4ABC4491D59C}" type="presParOf" srcId="{33B9F932-DAE7-4E38-BFAD-C02F51BCC4FE}" destId="{71D814E2-8FE0-4467-A30D-6FEBD9DEDC9E}" srcOrd="8" destOrd="0" presId="urn:microsoft.com/office/officeart/2005/8/layout/hierarchy2"/>
    <dgm:cxn modelId="{40CA2386-5AD5-4C5F-9E2B-C962093CB7E6}" type="presParOf" srcId="{71D814E2-8FE0-4467-A30D-6FEBD9DEDC9E}" destId="{1322D472-CDC5-4D7A-A9B9-106200682715}" srcOrd="0" destOrd="0" presId="urn:microsoft.com/office/officeart/2005/8/layout/hierarchy2"/>
    <dgm:cxn modelId="{8C69FCD4-1FCE-414A-B10D-E3284EAD2746}" type="presParOf" srcId="{33B9F932-DAE7-4E38-BFAD-C02F51BCC4FE}" destId="{20A9A985-56D0-4BDA-B17D-AC6B78BCA96D}" srcOrd="9" destOrd="0" presId="urn:microsoft.com/office/officeart/2005/8/layout/hierarchy2"/>
    <dgm:cxn modelId="{70350A55-1F52-4A0C-A873-068D86D3F459}" type="presParOf" srcId="{20A9A985-56D0-4BDA-B17D-AC6B78BCA96D}" destId="{E238C63F-EF2F-4526-B7F8-6EE5E7FF4AD4}" srcOrd="0" destOrd="0" presId="urn:microsoft.com/office/officeart/2005/8/layout/hierarchy2"/>
    <dgm:cxn modelId="{6FD9DB40-6B37-4A53-B338-25ACDD431494}" type="presParOf" srcId="{20A9A985-56D0-4BDA-B17D-AC6B78BCA96D}" destId="{5352361F-1B79-4A9C-A646-D3C6E0192BD2}" srcOrd="1" destOrd="0" presId="urn:microsoft.com/office/officeart/2005/8/layout/hierarchy2"/>
    <dgm:cxn modelId="{29531C5E-0AE8-4ACC-B606-277F38E10FAF}" type="presParOf" srcId="{5352361F-1B79-4A9C-A646-D3C6E0192BD2}" destId="{E0B2058B-87D4-4389-B391-2A6C871A4F3E}" srcOrd="0" destOrd="0" presId="urn:microsoft.com/office/officeart/2005/8/layout/hierarchy2"/>
    <dgm:cxn modelId="{D7544B0A-5A12-4009-93A4-8B7E580FBE25}" type="presParOf" srcId="{E0B2058B-87D4-4389-B391-2A6C871A4F3E}" destId="{A56BE829-18BA-4C83-9C69-DD527CCE99C4}" srcOrd="0" destOrd="0" presId="urn:microsoft.com/office/officeart/2005/8/layout/hierarchy2"/>
    <dgm:cxn modelId="{A7C9FF76-1462-49B1-ABAC-3C600643BBF9}" type="presParOf" srcId="{5352361F-1B79-4A9C-A646-D3C6E0192BD2}" destId="{FF6D6F89-047D-4239-8772-AE48053D2CF9}" srcOrd="1" destOrd="0" presId="urn:microsoft.com/office/officeart/2005/8/layout/hierarchy2"/>
    <dgm:cxn modelId="{55A058C6-76D1-4BBF-B3DE-4FF8829F1D8C}" type="presParOf" srcId="{FF6D6F89-047D-4239-8772-AE48053D2CF9}" destId="{CB107441-D3F1-4743-A2BE-C3DCAD1A0235}" srcOrd="0" destOrd="0" presId="urn:microsoft.com/office/officeart/2005/8/layout/hierarchy2"/>
    <dgm:cxn modelId="{BBCB8ECF-CE34-48C4-B509-33662415BCDF}" type="presParOf" srcId="{FF6D6F89-047D-4239-8772-AE48053D2CF9}" destId="{E123F529-C944-411D-BE68-2AE0E1DE242B}" srcOrd="1" destOrd="0" presId="urn:microsoft.com/office/officeart/2005/8/layout/hierarchy2"/>
    <dgm:cxn modelId="{85CAA3A3-E162-4F98-8DD3-791067EB5ACB}" type="presParOf" srcId="{5352361F-1B79-4A9C-A646-D3C6E0192BD2}" destId="{080AEDD2-9646-4C90-AD7C-4DFFC7245078}" srcOrd="2" destOrd="0" presId="urn:microsoft.com/office/officeart/2005/8/layout/hierarchy2"/>
    <dgm:cxn modelId="{81AFA904-64C8-4675-9FD3-92E278F194DA}" type="presParOf" srcId="{080AEDD2-9646-4C90-AD7C-4DFFC7245078}" destId="{26DA7C17-90F0-463E-9AEA-FBA8887766D9}" srcOrd="0" destOrd="0" presId="urn:microsoft.com/office/officeart/2005/8/layout/hierarchy2"/>
    <dgm:cxn modelId="{9502E8F0-B904-4B3F-9F58-E10D6726623F}" type="presParOf" srcId="{5352361F-1B79-4A9C-A646-D3C6E0192BD2}" destId="{9079C6DD-A65A-473F-BF89-A8689EBEC300}" srcOrd="3" destOrd="0" presId="urn:microsoft.com/office/officeart/2005/8/layout/hierarchy2"/>
    <dgm:cxn modelId="{022F4C1F-C47D-4921-BBB3-ED4A6059B112}" type="presParOf" srcId="{9079C6DD-A65A-473F-BF89-A8689EBEC300}" destId="{1FCEE068-F386-401C-973B-55E644492E52}" srcOrd="0" destOrd="0" presId="urn:microsoft.com/office/officeart/2005/8/layout/hierarchy2"/>
    <dgm:cxn modelId="{F42721C1-7DC6-47E6-973D-C4A2AA99D8B5}" type="presParOf" srcId="{9079C6DD-A65A-473F-BF89-A8689EBEC300}" destId="{5B9495C4-9648-4113-906F-4E801240A0F7}" srcOrd="1" destOrd="0" presId="urn:microsoft.com/office/officeart/2005/8/layout/hierarchy2"/>
    <dgm:cxn modelId="{E31B636B-FB9D-458E-9347-1E77AE5D569F}" type="presParOf" srcId="{5352361F-1B79-4A9C-A646-D3C6E0192BD2}" destId="{EAA97920-C9F1-4A3F-8B3C-47CC85692CF0}" srcOrd="4" destOrd="0" presId="urn:microsoft.com/office/officeart/2005/8/layout/hierarchy2"/>
    <dgm:cxn modelId="{360AB1B7-07C8-478E-974F-400D73C044BC}" type="presParOf" srcId="{EAA97920-C9F1-4A3F-8B3C-47CC85692CF0}" destId="{311C3410-BED6-40BE-9432-2E0DC8A3B4F8}" srcOrd="0" destOrd="0" presId="urn:microsoft.com/office/officeart/2005/8/layout/hierarchy2"/>
    <dgm:cxn modelId="{FC9C3AEA-FB89-44F7-ABDD-0D023E54B2DA}" type="presParOf" srcId="{5352361F-1B79-4A9C-A646-D3C6E0192BD2}" destId="{4B3B7FA9-FC9B-4EEF-838F-1401C6A0995C}" srcOrd="5" destOrd="0" presId="urn:microsoft.com/office/officeart/2005/8/layout/hierarchy2"/>
    <dgm:cxn modelId="{29A1247F-1FD7-4C14-8794-B76E272FC687}" type="presParOf" srcId="{4B3B7FA9-FC9B-4EEF-838F-1401C6A0995C}" destId="{C41E7115-803C-4286-A721-F327CC940999}" srcOrd="0" destOrd="0" presId="urn:microsoft.com/office/officeart/2005/8/layout/hierarchy2"/>
    <dgm:cxn modelId="{2A729938-5DD6-4AA0-837E-542AA3D0ADA1}" type="presParOf" srcId="{4B3B7FA9-FC9B-4EEF-838F-1401C6A0995C}" destId="{F98F414A-92F6-47A5-8935-FD35273118AB}" srcOrd="1" destOrd="0" presId="urn:microsoft.com/office/officeart/2005/8/layout/hierarchy2"/>
  </dgm:cxnLst>
  <dgm:bg>
    <a:solidFill>
      <a:schemeClr val="accent2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3C3E2D-C111-416C-8D4A-2DABD0599EBD}">
      <dsp:nvSpPr>
        <dsp:cNvPr id="0" name=""/>
        <dsp:cNvSpPr/>
      </dsp:nvSpPr>
      <dsp:spPr>
        <a:xfrm>
          <a:off x="2097208" y="4108180"/>
          <a:ext cx="2390779" cy="1051720"/>
        </a:xfrm>
        <a:prstGeom prst="roundRect">
          <a:avLst>
            <a:gd name="adj" fmla="val 10000"/>
          </a:avLst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79388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4400" kern="1200" dirty="0">
              <a:latin typeface="B old-Dastan" panose="00000400000000000000" pitchFamily="2" charset="-78"/>
              <a:ea typeface="+mn-ea"/>
              <a:cs typeface="B old-Dastan" panose="00000400000000000000" pitchFamily="2" charset="-78"/>
            </a:rPr>
            <a:t>روش اجرا </a:t>
          </a:r>
          <a:endParaRPr lang="en-US" sz="4400" kern="1200" dirty="0">
            <a:latin typeface="B old-Dastan" panose="00000400000000000000" pitchFamily="2" charset="-78"/>
            <a:ea typeface="+mn-ea"/>
            <a:cs typeface="B old-Dastan" panose="00000400000000000000" pitchFamily="2" charset="-78"/>
          </a:endParaRPr>
        </a:p>
      </dsp:txBody>
      <dsp:txXfrm>
        <a:off x="2128012" y="4138984"/>
        <a:ext cx="2329171" cy="990112"/>
      </dsp:txXfrm>
    </dsp:sp>
    <dsp:sp modelId="{71D79998-C18D-40C6-BEBD-F8AD5F43F1F0}">
      <dsp:nvSpPr>
        <dsp:cNvPr id="0" name=""/>
        <dsp:cNvSpPr/>
      </dsp:nvSpPr>
      <dsp:spPr>
        <a:xfrm rot="16664113">
          <a:off x="2766825" y="2656919"/>
          <a:ext cx="3977704" cy="12731"/>
        </a:xfrm>
        <a:custGeom>
          <a:avLst/>
          <a:gdLst/>
          <a:ahLst/>
          <a:cxnLst/>
          <a:rect l="0" t="0" r="0" b="0"/>
          <a:pathLst>
            <a:path>
              <a:moveTo>
                <a:pt x="0" y="6365"/>
              </a:moveTo>
              <a:lnTo>
                <a:pt x="3977704" y="63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656235" y="2563842"/>
        <a:ext cx="198885" cy="198885"/>
      </dsp:txXfrm>
    </dsp:sp>
    <dsp:sp modelId="{4D59DE6A-39F4-4494-BC2F-7767D82E8F2B}">
      <dsp:nvSpPr>
        <dsp:cNvPr id="0" name=""/>
        <dsp:cNvSpPr/>
      </dsp:nvSpPr>
      <dsp:spPr>
        <a:xfrm>
          <a:off x="5023368" y="86598"/>
          <a:ext cx="2441127" cy="12118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b="1" kern="1200" dirty="0">
              <a:solidFill>
                <a:schemeClr val="tx1"/>
              </a:solidFill>
              <a:latin typeface="B old-Dastan" panose="00000400000000000000" pitchFamily="2" charset="-78"/>
              <a:cs typeface="B Zar" panose="00000400000000000000" pitchFamily="2" charset="-78"/>
            </a:rPr>
            <a:t>انتخاب موضوع جذاب </a:t>
          </a:r>
          <a:endParaRPr lang="en-US" sz="2800" b="1" kern="1200" dirty="0">
            <a:solidFill>
              <a:schemeClr val="tx1"/>
            </a:solidFill>
            <a:latin typeface="B old-Dastan" panose="00000400000000000000" pitchFamily="2" charset="-78"/>
            <a:cs typeface="B Zar" panose="00000400000000000000" pitchFamily="2" charset="-78"/>
          </a:endParaRPr>
        </a:p>
      </dsp:txBody>
      <dsp:txXfrm>
        <a:off x="5058862" y="122092"/>
        <a:ext cx="2370139" cy="1140876"/>
      </dsp:txXfrm>
    </dsp:sp>
    <dsp:sp modelId="{6312C36B-A70B-4A47-B0D2-A6E657BA9F6C}">
      <dsp:nvSpPr>
        <dsp:cNvPr id="0" name=""/>
        <dsp:cNvSpPr/>
      </dsp:nvSpPr>
      <dsp:spPr>
        <a:xfrm>
          <a:off x="7464496" y="686164"/>
          <a:ext cx="551910" cy="12731"/>
        </a:xfrm>
        <a:custGeom>
          <a:avLst/>
          <a:gdLst/>
          <a:ahLst/>
          <a:cxnLst/>
          <a:rect l="0" t="0" r="0" b="0"/>
          <a:pathLst>
            <a:path>
              <a:moveTo>
                <a:pt x="0" y="6365"/>
              </a:moveTo>
              <a:lnTo>
                <a:pt x="551910" y="63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726653" y="678732"/>
        <a:ext cx="27595" cy="27595"/>
      </dsp:txXfrm>
    </dsp:sp>
    <dsp:sp modelId="{9342EDBE-43B5-4EB6-B058-1133DE9CBE80}">
      <dsp:nvSpPr>
        <dsp:cNvPr id="0" name=""/>
        <dsp:cNvSpPr/>
      </dsp:nvSpPr>
      <dsp:spPr>
        <a:xfrm>
          <a:off x="8016406" y="347586"/>
          <a:ext cx="7638841" cy="68988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kern="1200" dirty="0">
              <a:solidFill>
                <a:schemeClr val="tx1"/>
              </a:solidFill>
              <a:latin typeface="B old-Dastan" panose="00000400000000000000" pitchFamily="2" charset="-78"/>
              <a:ea typeface="+mn-ea"/>
              <a:cs typeface="B Zar" panose="00000400000000000000" pitchFamily="2" charset="-78"/>
            </a:rPr>
            <a:t>قصه‌های قرآنی/ احادیث و داستان‌های اهل بیت ( علیهم السلام)</a:t>
          </a:r>
          <a:endParaRPr lang="en-US" sz="2800" kern="1200" dirty="0">
            <a:solidFill>
              <a:schemeClr val="tx1"/>
            </a:solidFill>
            <a:latin typeface="B old-Dastan" panose="00000400000000000000" pitchFamily="2" charset="-78"/>
            <a:ea typeface="+mn-ea"/>
            <a:cs typeface="B Zar" panose="00000400000000000000" pitchFamily="2" charset="-78"/>
          </a:endParaRPr>
        </a:p>
      </dsp:txBody>
      <dsp:txXfrm>
        <a:off x="8036612" y="367792"/>
        <a:ext cx="7598429" cy="649476"/>
      </dsp:txXfrm>
    </dsp:sp>
    <dsp:sp modelId="{10F75DB0-6E14-46E0-81E9-43287CF6E936}">
      <dsp:nvSpPr>
        <dsp:cNvPr id="0" name=""/>
        <dsp:cNvSpPr/>
      </dsp:nvSpPr>
      <dsp:spPr>
        <a:xfrm rot="17113184">
          <a:off x="3565673" y="3420906"/>
          <a:ext cx="2501264" cy="12731"/>
        </a:xfrm>
        <a:custGeom>
          <a:avLst/>
          <a:gdLst/>
          <a:ahLst/>
          <a:cxnLst/>
          <a:rect l="0" t="0" r="0" b="0"/>
          <a:pathLst>
            <a:path>
              <a:moveTo>
                <a:pt x="0" y="6365"/>
              </a:moveTo>
              <a:lnTo>
                <a:pt x="2501264" y="63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4753773" y="3364741"/>
        <a:ext cx="125063" cy="125063"/>
      </dsp:txXfrm>
    </dsp:sp>
    <dsp:sp modelId="{1FB1023F-5444-486D-B6D0-BD909F36C505}">
      <dsp:nvSpPr>
        <dsp:cNvPr id="0" name=""/>
        <dsp:cNvSpPr/>
      </dsp:nvSpPr>
      <dsp:spPr>
        <a:xfrm>
          <a:off x="5144623" y="1433063"/>
          <a:ext cx="4948691" cy="157488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b="1" kern="1200" dirty="0">
              <a:solidFill>
                <a:schemeClr val="tx1"/>
              </a:solidFill>
              <a:latin typeface="B old-Dastan" panose="00000400000000000000" pitchFamily="2" charset="-78"/>
              <a:ea typeface="+mn-ea"/>
              <a:cs typeface="B Zar" panose="00000400000000000000" pitchFamily="2" charset="-78"/>
            </a:rPr>
            <a:t>بازنویسی و تدوین خلاقانه موضوع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b="1" kern="1200" dirty="0">
              <a:solidFill>
                <a:schemeClr val="tx1"/>
              </a:solidFill>
              <a:latin typeface="B old-Dastan" panose="00000400000000000000" pitchFamily="2" charset="-78"/>
              <a:ea typeface="+mn-ea"/>
              <a:cs typeface="B Zar" panose="00000400000000000000" pitchFamily="2" charset="-78"/>
            </a:rPr>
            <a:t>به همراه  راهنمایی مشاور کودک </a:t>
          </a:r>
          <a:endParaRPr lang="en-US" sz="2800" b="1" kern="1200" dirty="0">
            <a:solidFill>
              <a:schemeClr val="tx1"/>
            </a:solidFill>
            <a:latin typeface="B old-Dastan" panose="00000400000000000000" pitchFamily="2" charset="-78"/>
            <a:ea typeface="+mn-ea"/>
            <a:cs typeface="B Zar" panose="00000400000000000000" pitchFamily="2" charset="-78"/>
          </a:endParaRPr>
        </a:p>
      </dsp:txBody>
      <dsp:txXfrm>
        <a:off x="5190750" y="1479190"/>
        <a:ext cx="4856437" cy="1482629"/>
      </dsp:txXfrm>
    </dsp:sp>
    <dsp:sp modelId="{5D1C3F33-91B5-488F-803D-B1571A310DD1}">
      <dsp:nvSpPr>
        <dsp:cNvPr id="0" name=""/>
        <dsp:cNvSpPr/>
      </dsp:nvSpPr>
      <dsp:spPr>
        <a:xfrm rot="18022839">
          <a:off x="9882876" y="1846837"/>
          <a:ext cx="851531" cy="12731"/>
        </a:xfrm>
        <a:custGeom>
          <a:avLst/>
          <a:gdLst/>
          <a:ahLst/>
          <a:cxnLst/>
          <a:rect l="0" t="0" r="0" b="0"/>
          <a:pathLst>
            <a:path>
              <a:moveTo>
                <a:pt x="0" y="6365"/>
              </a:moveTo>
              <a:lnTo>
                <a:pt x="851531" y="63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0287354" y="1831914"/>
        <a:ext cx="42576" cy="42576"/>
      </dsp:txXfrm>
    </dsp:sp>
    <dsp:sp modelId="{4E7B67BD-88F3-4E84-8176-B986A6D4AB91}">
      <dsp:nvSpPr>
        <dsp:cNvPr id="0" name=""/>
        <dsp:cNvSpPr/>
      </dsp:nvSpPr>
      <dsp:spPr>
        <a:xfrm>
          <a:off x="10523970" y="1140957"/>
          <a:ext cx="5240942" cy="68988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kern="1200">
              <a:solidFill>
                <a:schemeClr val="tx1"/>
              </a:solidFill>
              <a:latin typeface="B old-Dastan" panose="00000400000000000000" pitchFamily="2" charset="-78"/>
              <a:ea typeface="+mn-ea"/>
              <a:cs typeface="B Zar" panose="00000400000000000000" pitchFamily="2" charset="-78"/>
            </a:rPr>
            <a:t>لحاظ مقتضیات سنی</a:t>
          </a:r>
          <a:endParaRPr lang="en-US" sz="2800" kern="1200" dirty="0">
            <a:solidFill>
              <a:schemeClr val="tx1"/>
            </a:solidFill>
            <a:latin typeface="B old-Dastan" panose="00000400000000000000" pitchFamily="2" charset="-78"/>
            <a:ea typeface="+mn-ea"/>
            <a:cs typeface="B Zar" panose="00000400000000000000" pitchFamily="2" charset="-78"/>
          </a:endParaRPr>
        </a:p>
      </dsp:txBody>
      <dsp:txXfrm>
        <a:off x="10544176" y="1161163"/>
        <a:ext cx="5200530" cy="649476"/>
      </dsp:txXfrm>
    </dsp:sp>
    <dsp:sp modelId="{93210A71-4558-4F27-8B35-395B7372F45A}">
      <dsp:nvSpPr>
        <dsp:cNvPr id="0" name=""/>
        <dsp:cNvSpPr/>
      </dsp:nvSpPr>
      <dsp:spPr>
        <a:xfrm rot="466242">
          <a:off x="10091319" y="2243523"/>
          <a:ext cx="434647" cy="12731"/>
        </a:xfrm>
        <a:custGeom>
          <a:avLst/>
          <a:gdLst/>
          <a:ahLst/>
          <a:cxnLst/>
          <a:rect l="0" t="0" r="0" b="0"/>
          <a:pathLst>
            <a:path>
              <a:moveTo>
                <a:pt x="0" y="6365"/>
              </a:moveTo>
              <a:lnTo>
                <a:pt x="434647" y="63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0297776" y="2239022"/>
        <a:ext cx="21732" cy="21732"/>
      </dsp:txXfrm>
    </dsp:sp>
    <dsp:sp modelId="{8C9DB51D-E341-4240-BECF-411891AAF25D}">
      <dsp:nvSpPr>
        <dsp:cNvPr id="0" name=""/>
        <dsp:cNvSpPr/>
      </dsp:nvSpPr>
      <dsp:spPr>
        <a:xfrm>
          <a:off x="10523970" y="1934328"/>
          <a:ext cx="5415801" cy="68988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kern="1200">
              <a:solidFill>
                <a:schemeClr val="tx1"/>
              </a:solidFill>
              <a:latin typeface="B old-Dastan" panose="00000400000000000000" pitchFamily="2" charset="-78"/>
              <a:ea typeface="+mn-ea"/>
              <a:cs typeface="B Zar" panose="00000400000000000000" pitchFamily="2" charset="-78"/>
            </a:rPr>
            <a:t>لحاظ مقتضیات زمانی</a:t>
          </a:r>
          <a:endParaRPr lang="en-US" sz="2800" kern="1200" dirty="0">
            <a:solidFill>
              <a:schemeClr val="tx1"/>
            </a:solidFill>
            <a:latin typeface="B old-Dastan" panose="00000400000000000000" pitchFamily="2" charset="-78"/>
            <a:ea typeface="+mn-ea"/>
            <a:cs typeface="B Zar" panose="00000400000000000000" pitchFamily="2" charset="-78"/>
          </a:endParaRPr>
        </a:p>
      </dsp:txBody>
      <dsp:txXfrm>
        <a:off x="10544176" y="1954534"/>
        <a:ext cx="5375389" cy="649476"/>
      </dsp:txXfrm>
    </dsp:sp>
    <dsp:sp modelId="{ED0E871F-2B8C-4663-BBC6-999AF756A33D}">
      <dsp:nvSpPr>
        <dsp:cNvPr id="0" name=""/>
        <dsp:cNvSpPr/>
      </dsp:nvSpPr>
      <dsp:spPr>
        <a:xfrm rot="3841711">
          <a:off x="9816941" y="2656184"/>
          <a:ext cx="983403" cy="12731"/>
        </a:xfrm>
        <a:custGeom>
          <a:avLst/>
          <a:gdLst/>
          <a:ahLst/>
          <a:cxnLst/>
          <a:rect l="0" t="0" r="0" b="0"/>
          <a:pathLst>
            <a:path>
              <a:moveTo>
                <a:pt x="0" y="6365"/>
              </a:moveTo>
              <a:lnTo>
                <a:pt x="983403" y="63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0284057" y="2637965"/>
        <a:ext cx="49170" cy="49170"/>
      </dsp:txXfrm>
    </dsp:sp>
    <dsp:sp modelId="{A5E69FEE-96CD-42C4-AD37-E0199F67C48A}">
      <dsp:nvSpPr>
        <dsp:cNvPr id="0" name=""/>
        <dsp:cNvSpPr/>
      </dsp:nvSpPr>
      <dsp:spPr>
        <a:xfrm>
          <a:off x="10523970" y="2727700"/>
          <a:ext cx="5484858" cy="75379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kern="1200" dirty="0">
              <a:solidFill>
                <a:schemeClr val="tx1"/>
              </a:solidFill>
              <a:latin typeface="B old-Dastan" panose="00000400000000000000" pitchFamily="2" charset="-78"/>
              <a:ea typeface="+mn-ea"/>
              <a:cs typeface="B Zar" panose="00000400000000000000" pitchFamily="2" charset="-78"/>
            </a:rPr>
            <a:t>لحاظ اهداف شناختی، نگرشی و مهارتی </a:t>
          </a:r>
          <a:endParaRPr lang="en-US" sz="2800" kern="1200" dirty="0">
            <a:solidFill>
              <a:schemeClr val="tx1"/>
            </a:solidFill>
            <a:latin typeface="B old-Dastan" panose="00000400000000000000" pitchFamily="2" charset="-78"/>
            <a:ea typeface="+mn-ea"/>
            <a:cs typeface="B Zar" panose="00000400000000000000" pitchFamily="2" charset="-78"/>
          </a:endParaRPr>
        </a:p>
      </dsp:txBody>
      <dsp:txXfrm>
        <a:off x="10546048" y="2749778"/>
        <a:ext cx="5440702" cy="709636"/>
      </dsp:txXfrm>
    </dsp:sp>
    <dsp:sp modelId="{D1D7B0E4-FAA3-4CC5-B1C0-0E0D3CE8D183}">
      <dsp:nvSpPr>
        <dsp:cNvPr id="0" name=""/>
        <dsp:cNvSpPr/>
      </dsp:nvSpPr>
      <dsp:spPr>
        <a:xfrm rot="2533701">
          <a:off x="4394165" y="4870642"/>
          <a:ext cx="723026" cy="12731"/>
        </a:xfrm>
        <a:custGeom>
          <a:avLst/>
          <a:gdLst/>
          <a:ahLst/>
          <a:cxnLst/>
          <a:rect l="0" t="0" r="0" b="0"/>
          <a:pathLst>
            <a:path>
              <a:moveTo>
                <a:pt x="0" y="6365"/>
              </a:moveTo>
              <a:lnTo>
                <a:pt x="723026" y="63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37602" y="4858933"/>
        <a:ext cx="36151" cy="36151"/>
      </dsp:txXfrm>
    </dsp:sp>
    <dsp:sp modelId="{057A867F-C8E5-4322-8034-38F629025978}">
      <dsp:nvSpPr>
        <dsp:cNvPr id="0" name=""/>
        <dsp:cNvSpPr/>
      </dsp:nvSpPr>
      <dsp:spPr>
        <a:xfrm>
          <a:off x="5023368" y="4301504"/>
          <a:ext cx="3557477" cy="163694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b="1" kern="1200" dirty="0">
              <a:solidFill>
                <a:schemeClr val="tx1"/>
              </a:solidFill>
              <a:latin typeface="B old-Dastan" panose="00000400000000000000" pitchFamily="2" charset="-78"/>
              <a:ea typeface="+mn-ea"/>
              <a:cs typeface="B Zar" panose="00000400000000000000" pitchFamily="2" charset="-78"/>
            </a:rPr>
            <a:t>ارائه به صورت داستانی فعال و روشمند </a:t>
          </a:r>
          <a:endParaRPr lang="en-US" sz="2800" b="1" kern="1200" dirty="0">
            <a:solidFill>
              <a:schemeClr val="tx1"/>
            </a:solidFill>
            <a:latin typeface="B old-Dastan" panose="00000400000000000000" pitchFamily="2" charset="-78"/>
            <a:ea typeface="+mn-ea"/>
            <a:cs typeface="B Zar" panose="00000400000000000000" pitchFamily="2" charset="-78"/>
          </a:endParaRPr>
        </a:p>
      </dsp:txBody>
      <dsp:txXfrm>
        <a:off x="5071312" y="4349448"/>
        <a:ext cx="3461589" cy="1541057"/>
      </dsp:txXfrm>
    </dsp:sp>
    <dsp:sp modelId="{8A295558-52E6-4C65-AA29-BF558DDFDCE4}">
      <dsp:nvSpPr>
        <dsp:cNvPr id="0" name=""/>
        <dsp:cNvSpPr/>
      </dsp:nvSpPr>
      <dsp:spPr>
        <a:xfrm rot="17692822">
          <a:off x="8200896" y="4518582"/>
          <a:ext cx="1311808" cy="12731"/>
        </a:xfrm>
        <a:custGeom>
          <a:avLst/>
          <a:gdLst/>
          <a:ahLst/>
          <a:cxnLst/>
          <a:rect l="0" t="0" r="0" b="0"/>
          <a:pathLst>
            <a:path>
              <a:moveTo>
                <a:pt x="0" y="6365"/>
              </a:moveTo>
              <a:lnTo>
                <a:pt x="1311808" y="63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824005" y="4492153"/>
        <a:ext cx="65590" cy="65590"/>
      </dsp:txXfrm>
    </dsp:sp>
    <dsp:sp modelId="{1B4FD0A8-1AB4-475C-BDF6-D6D5E56E1121}">
      <dsp:nvSpPr>
        <dsp:cNvPr id="0" name=""/>
        <dsp:cNvSpPr/>
      </dsp:nvSpPr>
      <dsp:spPr>
        <a:xfrm>
          <a:off x="9132756" y="3584975"/>
          <a:ext cx="2524893" cy="68988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kern="1200">
              <a:solidFill>
                <a:schemeClr val="tx1"/>
              </a:solidFill>
              <a:latin typeface="B old-Dastan" panose="00000400000000000000" pitchFamily="2" charset="-78"/>
              <a:ea typeface="+mn-ea"/>
              <a:cs typeface="B Zar" panose="00000400000000000000" pitchFamily="2" charset="-78"/>
            </a:rPr>
            <a:t>تصویر سازی </a:t>
          </a:r>
          <a:endParaRPr lang="en-US" sz="2800" kern="1200" dirty="0">
            <a:solidFill>
              <a:schemeClr val="tx1"/>
            </a:solidFill>
            <a:latin typeface="B old-Dastan" panose="00000400000000000000" pitchFamily="2" charset="-78"/>
            <a:ea typeface="+mn-ea"/>
            <a:cs typeface="B Zar" panose="00000400000000000000" pitchFamily="2" charset="-78"/>
          </a:endParaRPr>
        </a:p>
      </dsp:txBody>
      <dsp:txXfrm>
        <a:off x="9152962" y="3605181"/>
        <a:ext cx="2484481" cy="649476"/>
      </dsp:txXfrm>
    </dsp:sp>
    <dsp:sp modelId="{BB9FE37B-6431-4806-B128-399B5DAD1F28}">
      <dsp:nvSpPr>
        <dsp:cNvPr id="0" name=""/>
        <dsp:cNvSpPr/>
      </dsp:nvSpPr>
      <dsp:spPr>
        <a:xfrm rot="19516055">
          <a:off x="8510988" y="4890235"/>
          <a:ext cx="784124" cy="12731"/>
        </a:xfrm>
        <a:custGeom>
          <a:avLst/>
          <a:gdLst/>
          <a:ahLst/>
          <a:cxnLst/>
          <a:rect l="0" t="0" r="0" b="0"/>
          <a:pathLst>
            <a:path>
              <a:moveTo>
                <a:pt x="0" y="6365"/>
              </a:moveTo>
              <a:lnTo>
                <a:pt x="784124" y="63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883447" y="4876998"/>
        <a:ext cx="39206" cy="39206"/>
      </dsp:txXfrm>
    </dsp:sp>
    <dsp:sp modelId="{A7370C37-2D5A-405D-8588-09183BF3C96D}">
      <dsp:nvSpPr>
        <dsp:cNvPr id="0" name=""/>
        <dsp:cNvSpPr/>
      </dsp:nvSpPr>
      <dsp:spPr>
        <a:xfrm>
          <a:off x="9225256" y="4328282"/>
          <a:ext cx="2542927" cy="68988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kern="1200">
              <a:solidFill>
                <a:schemeClr val="tx1"/>
              </a:solidFill>
              <a:latin typeface="B old-Dastan" panose="00000400000000000000" pitchFamily="2" charset="-78"/>
              <a:ea typeface="+mn-ea"/>
              <a:cs typeface="B Zar" panose="00000400000000000000" pitchFamily="2" charset="-78"/>
            </a:rPr>
            <a:t>کاردستی</a:t>
          </a:r>
          <a:r>
            <a:rPr lang="fa-IR" sz="2800" kern="1200">
              <a:solidFill>
                <a:schemeClr val="tx1"/>
              </a:solidFill>
              <a:cs typeface="B Zar" panose="00000400000000000000" pitchFamily="2" charset="-78"/>
            </a:rPr>
            <a:t> </a:t>
          </a:r>
          <a:endParaRPr lang="en-US" sz="2800" kern="1200" dirty="0">
            <a:solidFill>
              <a:schemeClr val="tx1"/>
            </a:solidFill>
            <a:cs typeface="B Zar" panose="00000400000000000000" pitchFamily="2" charset="-78"/>
          </a:endParaRPr>
        </a:p>
      </dsp:txBody>
      <dsp:txXfrm>
        <a:off x="9245462" y="4348488"/>
        <a:ext cx="2502515" cy="649476"/>
      </dsp:txXfrm>
    </dsp:sp>
    <dsp:sp modelId="{F8DDC984-506A-4A1D-BF87-70CD80E0C77C}">
      <dsp:nvSpPr>
        <dsp:cNvPr id="0" name=""/>
        <dsp:cNvSpPr/>
      </dsp:nvSpPr>
      <dsp:spPr>
        <a:xfrm rot="2163661">
          <a:off x="8528296" y="5275048"/>
          <a:ext cx="548503" cy="12731"/>
        </a:xfrm>
        <a:custGeom>
          <a:avLst/>
          <a:gdLst/>
          <a:ahLst/>
          <a:cxnLst/>
          <a:rect l="0" t="0" r="0" b="0"/>
          <a:pathLst>
            <a:path>
              <a:moveTo>
                <a:pt x="0" y="6365"/>
              </a:moveTo>
              <a:lnTo>
                <a:pt x="548503" y="63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788835" y="5267701"/>
        <a:ext cx="27425" cy="27425"/>
      </dsp:txXfrm>
    </dsp:sp>
    <dsp:sp modelId="{A4EAAB49-86A1-4105-BF25-AA5D187FD604}">
      <dsp:nvSpPr>
        <dsp:cNvPr id="0" name=""/>
        <dsp:cNvSpPr/>
      </dsp:nvSpPr>
      <dsp:spPr>
        <a:xfrm>
          <a:off x="9024250" y="5097907"/>
          <a:ext cx="2428516" cy="68988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kern="1200">
              <a:solidFill>
                <a:schemeClr val="tx1"/>
              </a:solidFill>
              <a:latin typeface="B old-Dastan" panose="00000400000000000000" pitchFamily="2" charset="-78"/>
              <a:ea typeface="+mn-ea"/>
              <a:cs typeface="B Zar" panose="00000400000000000000" pitchFamily="2" charset="-78"/>
            </a:rPr>
            <a:t>نمایش </a:t>
          </a:r>
          <a:endParaRPr lang="en-US" sz="2800" kern="1200" dirty="0">
            <a:solidFill>
              <a:schemeClr val="tx1"/>
            </a:solidFill>
            <a:latin typeface="B old-Dastan" panose="00000400000000000000" pitchFamily="2" charset="-78"/>
            <a:ea typeface="+mn-ea"/>
            <a:cs typeface="B Zar" panose="00000400000000000000" pitchFamily="2" charset="-78"/>
          </a:endParaRPr>
        </a:p>
      </dsp:txBody>
      <dsp:txXfrm>
        <a:off x="9044456" y="5118113"/>
        <a:ext cx="2388104" cy="649476"/>
      </dsp:txXfrm>
    </dsp:sp>
    <dsp:sp modelId="{7CBA2983-DDDB-40EA-B9FA-779CB4717B4F}">
      <dsp:nvSpPr>
        <dsp:cNvPr id="0" name=""/>
        <dsp:cNvSpPr/>
      </dsp:nvSpPr>
      <dsp:spPr>
        <a:xfrm rot="3651462">
          <a:off x="8264363" y="5652420"/>
          <a:ext cx="1233802" cy="12731"/>
        </a:xfrm>
        <a:custGeom>
          <a:avLst/>
          <a:gdLst/>
          <a:ahLst/>
          <a:cxnLst/>
          <a:rect l="0" t="0" r="0" b="0"/>
          <a:pathLst>
            <a:path>
              <a:moveTo>
                <a:pt x="0" y="6365"/>
              </a:moveTo>
              <a:lnTo>
                <a:pt x="1233802" y="63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850419" y="5627941"/>
        <a:ext cx="61690" cy="61690"/>
      </dsp:txXfrm>
    </dsp:sp>
    <dsp:sp modelId="{9637FE51-B9E4-4413-977D-977A595EDD01}">
      <dsp:nvSpPr>
        <dsp:cNvPr id="0" name=""/>
        <dsp:cNvSpPr/>
      </dsp:nvSpPr>
      <dsp:spPr>
        <a:xfrm>
          <a:off x="9181683" y="5852651"/>
          <a:ext cx="2542955" cy="68988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kern="1200">
              <a:solidFill>
                <a:schemeClr val="tx1"/>
              </a:solidFill>
              <a:latin typeface="B old-Dastan" panose="00000400000000000000" pitchFamily="2" charset="-78"/>
              <a:ea typeface="+mn-ea"/>
              <a:cs typeface="B Zar" panose="00000400000000000000" pitchFamily="2" charset="-78"/>
            </a:rPr>
            <a:t>بازی </a:t>
          </a:r>
          <a:endParaRPr lang="en-US" sz="2800" kern="1200" dirty="0">
            <a:solidFill>
              <a:schemeClr val="tx1"/>
            </a:solidFill>
            <a:latin typeface="B old-Dastan" panose="00000400000000000000" pitchFamily="2" charset="-78"/>
            <a:ea typeface="+mn-ea"/>
            <a:cs typeface="B Zar" panose="00000400000000000000" pitchFamily="2" charset="-78"/>
          </a:endParaRPr>
        </a:p>
      </dsp:txBody>
      <dsp:txXfrm>
        <a:off x="9201889" y="5872857"/>
        <a:ext cx="2502543" cy="649476"/>
      </dsp:txXfrm>
    </dsp:sp>
    <dsp:sp modelId="{DBB8349B-1523-405B-BA2F-112F49FC2380}">
      <dsp:nvSpPr>
        <dsp:cNvPr id="0" name=""/>
        <dsp:cNvSpPr/>
      </dsp:nvSpPr>
      <dsp:spPr>
        <a:xfrm rot="4615052">
          <a:off x="3495880" y="5876768"/>
          <a:ext cx="2564755" cy="12731"/>
        </a:xfrm>
        <a:custGeom>
          <a:avLst/>
          <a:gdLst/>
          <a:ahLst/>
          <a:cxnLst/>
          <a:rect l="0" t="0" r="0" b="0"/>
          <a:pathLst>
            <a:path>
              <a:moveTo>
                <a:pt x="0" y="6365"/>
              </a:moveTo>
              <a:lnTo>
                <a:pt x="2564755" y="63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4714139" y="5819015"/>
        <a:ext cx="128237" cy="128237"/>
      </dsp:txXfrm>
    </dsp:sp>
    <dsp:sp modelId="{94D17671-B372-4D6B-B9FB-DC4EE904A082}">
      <dsp:nvSpPr>
        <dsp:cNvPr id="0" name=""/>
        <dsp:cNvSpPr/>
      </dsp:nvSpPr>
      <dsp:spPr>
        <a:xfrm>
          <a:off x="5068528" y="6341441"/>
          <a:ext cx="2505176" cy="158157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b="1" kern="1200">
              <a:solidFill>
                <a:schemeClr val="tx1"/>
              </a:solidFill>
              <a:latin typeface="B old-Dastan" panose="00000400000000000000" pitchFamily="2" charset="-78"/>
              <a:ea typeface="+mn-ea"/>
              <a:cs typeface="B Zar" panose="00000400000000000000" pitchFamily="2" charset="-78"/>
            </a:rPr>
            <a:t>سنجش و عملکرد</a:t>
          </a:r>
          <a:endParaRPr lang="en-US" sz="2800" b="1" kern="1200" dirty="0">
            <a:solidFill>
              <a:schemeClr val="tx1"/>
            </a:solidFill>
            <a:latin typeface="B old-Dastan" panose="00000400000000000000" pitchFamily="2" charset="-78"/>
            <a:ea typeface="+mn-ea"/>
            <a:cs typeface="B Zar" panose="00000400000000000000" pitchFamily="2" charset="-78"/>
          </a:endParaRPr>
        </a:p>
      </dsp:txBody>
      <dsp:txXfrm>
        <a:off x="5114851" y="6387764"/>
        <a:ext cx="2412530" cy="1488929"/>
      </dsp:txXfrm>
    </dsp:sp>
    <dsp:sp modelId="{503966EC-5CD5-49E4-B7CB-DB1021A52500}">
      <dsp:nvSpPr>
        <dsp:cNvPr id="0" name=""/>
        <dsp:cNvSpPr/>
      </dsp:nvSpPr>
      <dsp:spPr>
        <a:xfrm rot="20628752">
          <a:off x="7565915" y="7071085"/>
          <a:ext cx="392976" cy="12731"/>
        </a:xfrm>
        <a:custGeom>
          <a:avLst/>
          <a:gdLst/>
          <a:ahLst/>
          <a:cxnLst/>
          <a:rect l="0" t="0" r="0" b="0"/>
          <a:pathLst>
            <a:path>
              <a:moveTo>
                <a:pt x="0" y="6365"/>
              </a:moveTo>
              <a:lnTo>
                <a:pt x="392976" y="63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752579" y="7067627"/>
        <a:ext cx="19648" cy="19648"/>
      </dsp:txXfrm>
    </dsp:sp>
    <dsp:sp modelId="{A2AF7325-8EA8-444A-9344-1A6136FDAAE2}">
      <dsp:nvSpPr>
        <dsp:cNvPr id="0" name=""/>
        <dsp:cNvSpPr/>
      </dsp:nvSpPr>
      <dsp:spPr>
        <a:xfrm>
          <a:off x="7951101" y="6677730"/>
          <a:ext cx="4340748" cy="68988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kern="1200" dirty="0">
              <a:solidFill>
                <a:schemeClr val="tx1"/>
              </a:solidFill>
              <a:latin typeface="B old-Dastan" panose="00000400000000000000" pitchFamily="2" charset="-78"/>
              <a:ea typeface="+mn-ea"/>
              <a:cs typeface="B Zar" panose="00000400000000000000" pitchFamily="2" charset="-78"/>
            </a:rPr>
            <a:t>پرسش و پاسخ کلاسی  </a:t>
          </a:r>
          <a:endParaRPr lang="en-US" sz="2800" kern="1200" dirty="0">
            <a:solidFill>
              <a:schemeClr val="tx1"/>
            </a:solidFill>
            <a:latin typeface="B old-Dastan" panose="00000400000000000000" pitchFamily="2" charset="-78"/>
            <a:ea typeface="+mn-ea"/>
            <a:cs typeface="B Zar" panose="00000400000000000000" pitchFamily="2" charset="-78"/>
          </a:endParaRPr>
        </a:p>
      </dsp:txBody>
      <dsp:txXfrm>
        <a:off x="7971307" y="6697936"/>
        <a:ext cx="4300336" cy="649476"/>
      </dsp:txXfrm>
    </dsp:sp>
    <dsp:sp modelId="{71D814E2-8FE0-4467-A30D-6FEBD9DEDC9E}">
      <dsp:nvSpPr>
        <dsp:cNvPr id="0" name=""/>
        <dsp:cNvSpPr/>
      </dsp:nvSpPr>
      <dsp:spPr>
        <a:xfrm rot="5050098">
          <a:off x="2692972" y="6615363"/>
          <a:ext cx="3996057" cy="12731"/>
        </a:xfrm>
        <a:custGeom>
          <a:avLst/>
          <a:gdLst/>
          <a:ahLst/>
          <a:cxnLst/>
          <a:rect l="0" t="0" r="0" b="0"/>
          <a:pathLst>
            <a:path>
              <a:moveTo>
                <a:pt x="0" y="6365"/>
              </a:moveTo>
              <a:lnTo>
                <a:pt x="3996057" y="63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591099" y="6521827"/>
        <a:ext cx="199802" cy="199802"/>
      </dsp:txXfrm>
    </dsp:sp>
    <dsp:sp modelId="{E238C63F-EF2F-4526-B7F8-6EE5E7FF4AD4}">
      <dsp:nvSpPr>
        <dsp:cNvPr id="0" name=""/>
        <dsp:cNvSpPr/>
      </dsp:nvSpPr>
      <dsp:spPr>
        <a:xfrm>
          <a:off x="4894014" y="8052101"/>
          <a:ext cx="3257320" cy="111463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b="1" kern="1200">
              <a:solidFill>
                <a:schemeClr val="tx1"/>
              </a:solidFill>
              <a:latin typeface="B old-Dastan" panose="00000400000000000000" pitchFamily="2" charset="-78"/>
              <a:ea typeface="+mn-ea"/>
              <a:cs typeface="B Zar" panose="00000400000000000000" pitchFamily="2" charset="-78"/>
            </a:rPr>
            <a:t>ارائه تکلیف پایانی </a:t>
          </a:r>
          <a:endParaRPr lang="en-US" sz="2800" b="1" kern="1200" dirty="0">
            <a:solidFill>
              <a:schemeClr val="tx1"/>
            </a:solidFill>
            <a:latin typeface="B old-Dastan" panose="00000400000000000000" pitchFamily="2" charset="-78"/>
            <a:ea typeface="+mn-ea"/>
            <a:cs typeface="B Zar" panose="00000400000000000000" pitchFamily="2" charset="-78"/>
          </a:endParaRPr>
        </a:p>
      </dsp:txBody>
      <dsp:txXfrm>
        <a:off x="4926660" y="8084747"/>
        <a:ext cx="3192028" cy="1049339"/>
      </dsp:txXfrm>
    </dsp:sp>
    <dsp:sp modelId="{E0B2058B-87D4-4389-B391-2A6C871A4F3E}">
      <dsp:nvSpPr>
        <dsp:cNvPr id="0" name=""/>
        <dsp:cNvSpPr/>
      </dsp:nvSpPr>
      <dsp:spPr>
        <a:xfrm rot="18289469">
          <a:off x="7944060" y="8206365"/>
          <a:ext cx="966459" cy="12731"/>
        </a:xfrm>
        <a:custGeom>
          <a:avLst/>
          <a:gdLst/>
          <a:ahLst/>
          <a:cxnLst/>
          <a:rect l="0" t="0" r="0" b="0"/>
          <a:pathLst>
            <a:path>
              <a:moveTo>
                <a:pt x="0" y="6365"/>
              </a:moveTo>
              <a:lnTo>
                <a:pt x="966459" y="63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403128" y="8188570"/>
        <a:ext cx="48322" cy="48322"/>
      </dsp:txXfrm>
    </dsp:sp>
    <dsp:sp modelId="{CB107441-D3F1-4743-A2BE-C3DCAD1A0235}">
      <dsp:nvSpPr>
        <dsp:cNvPr id="0" name=""/>
        <dsp:cNvSpPr/>
      </dsp:nvSpPr>
      <dsp:spPr>
        <a:xfrm>
          <a:off x="8703245" y="7471101"/>
          <a:ext cx="3826588" cy="68988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kern="1200" dirty="0">
              <a:solidFill>
                <a:schemeClr val="tx1"/>
              </a:solidFill>
              <a:latin typeface="B old-Dastan" panose="00000400000000000000" pitchFamily="2" charset="-78"/>
              <a:ea typeface="+mn-ea"/>
              <a:cs typeface="B Zar" panose="00000400000000000000" pitchFamily="2" charset="-78"/>
            </a:rPr>
            <a:t>گفتگو با خانواده، اقوام و دوستان</a:t>
          </a:r>
          <a:endParaRPr lang="en-US" sz="2800" kern="1200" dirty="0">
            <a:solidFill>
              <a:schemeClr val="tx1"/>
            </a:solidFill>
            <a:latin typeface="B old-Dastan" panose="00000400000000000000" pitchFamily="2" charset="-78"/>
            <a:ea typeface="+mn-ea"/>
            <a:cs typeface="B Zar" panose="00000400000000000000" pitchFamily="2" charset="-78"/>
          </a:endParaRPr>
        </a:p>
      </dsp:txBody>
      <dsp:txXfrm>
        <a:off x="8723451" y="7491307"/>
        <a:ext cx="3786176" cy="649476"/>
      </dsp:txXfrm>
    </dsp:sp>
    <dsp:sp modelId="{080AEDD2-9646-4C90-AD7C-4DFFC7245078}">
      <dsp:nvSpPr>
        <dsp:cNvPr id="0" name=""/>
        <dsp:cNvSpPr/>
      </dsp:nvSpPr>
      <dsp:spPr>
        <a:xfrm>
          <a:off x="8151335" y="8603051"/>
          <a:ext cx="551910" cy="12731"/>
        </a:xfrm>
        <a:custGeom>
          <a:avLst/>
          <a:gdLst/>
          <a:ahLst/>
          <a:cxnLst/>
          <a:rect l="0" t="0" r="0" b="0"/>
          <a:pathLst>
            <a:path>
              <a:moveTo>
                <a:pt x="0" y="6365"/>
              </a:moveTo>
              <a:lnTo>
                <a:pt x="551910" y="63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413492" y="8595619"/>
        <a:ext cx="27595" cy="27595"/>
      </dsp:txXfrm>
    </dsp:sp>
    <dsp:sp modelId="{1FCEE068-F386-401C-973B-55E644492E52}">
      <dsp:nvSpPr>
        <dsp:cNvPr id="0" name=""/>
        <dsp:cNvSpPr/>
      </dsp:nvSpPr>
      <dsp:spPr>
        <a:xfrm>
          <a:off x="8703245" y="8264473"/>
          <a:ext cx="3710811" cy="68988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kern="1200" dirty="0">
              <a:solidFill>
                <a:schemeClr val="tx1"/>
              </a:solidFill>
              <a:latin typeface="B old-Dastan" panose="00000400000000000000" pitchFamily="2" charset="-78"/>
              <a:ea typeface="+mn-ea"/>
              <a:cs typeface="B Zar" panose="00000400000000000000" pitchFamily="2" charset="-78"/>
            </a:rPr>
            <a:t>خلق یک داستان </a:t>
          </a:r>
          <a:endParaRPr lang="en-US" sz="2800" kern="1200" dirty="0">
            <a:solidFill>
              <a:schemeClr val="tx1"/>
            </a:solidFill>
            <a:latin typeface="B old-Dastan" panose="00000400000000000000" pitchFamily="2" charset="-78"/>
            <a:ea typeface="+mn-ea"/>
            <a:cs typeface="B Zar" panose="00000400000000000000" pitchFamily="2" charset="-78"/>
          </a:endParaRPr>
        </a:p>
      </dsp:txBody>
      <dsp:txXfrm>
        <a:off x="8723451" y="8284679"/>
        <a:ext cx="3670399" cy="649476"/>
      </dsp:txXfrm>
    </dsp:sp>
    <dsp:sp modelId="{EAA97920-C9F1-4A3F-8B3C-47CC85692CF0}">
      <dsp:nvSpPr>
        <dsp:cNvPr id="0" name=""/>
        <dsp:cNvSpPr/>
      </dsp:nvSpPr>
      <dsp:spPr>
        <a:xfrm rot="3310531">
          <a:off x="7944060" y="8999737"/>
          <a:ext cx="966459" cy="12731"/>
        </a:xfrm>
        <a:custGeom>
          <a:avLst/>
          <a:gdLst/>
          <a:ahLst/>
          <a:cxnLst/>
          <a:rect l="0" t="0" r="0" b="0"/>
          <a:pathLst>
            <a:path>
              <a:moveTo>
                <a:pt x="0" y="6365"/>
              </a:moveTo>
              <a:lnTo>
                <a:pt x="966459" y="63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403128" y="8981941"/>
        <a:ext cx="48322" cy="48322"/>
      </dsp:txXfrm>
    </dsp:sp>
    <dsp:sp modelId="{C41E7115-803C-4286-A721-F327CC940999}">
      <dsp:nvSpPr>
        <dsp:cNvPr id="0" name=""/>
        <dsp:cNvSpPr/>
      </dsp:nvSpPr>
      <dsp:spPr>
        <a:xfrm>
          <a:off x="8703245" y="9057844"/>
          <a:ext cx="3809976" cy="68988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kern="1200" dirty="0">
              <a:solidFill>
                <a:schemeClr val="tx1"/>
              </a:solidFill>
              <a:latin typeface="B old-Dastan" panose="00000400000000000000" pitchFamily="2" charset="-78"/>
              <a:ea typeface="+mn-ea"/>
              <a:cs typeface="B Zar" panose="00000400000000000000" pitchFamily="2" charset="-78"/>
            </a:rPr>
            <a:t>تجربه نگاری </a:t>
          </a:r>
          <a:endParaRPr lang="en-US" sz="2800" kern="1200" dirty="0">
            <a:solidFill>
              <a:schemeClr val="tx1"/>
            </a:solidFill>
            <a:latin typeface="B old-Dastan" panose="00000400000000000000" pitchFamily="2" charset="-78"/>
            <a:ea typeface="+mn-ea"/>
            <a:cs typeface="B Zar" panose="00000400000000000000" pitchFamily="2" charset="-78"/>
          </a:endParaRPr>
        </a:p>
      </dsp:txBody>
      <dsp:txXfrm>
        <a:off x="8723451" y="9078050"/>
        <a:ext cx="3769564" cy="6494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A1C74-44D0-4A4D-A727-3666DE698C98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CB824-557B-432B-89B2-26078F394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45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CB824-557B-432B-89B2-26078F394D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07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21083" y="1932325"/>
            <a:ext cx="13445837" cy="6422354"/>
          </a:xfrm>
          <a:custGeom>
            <a:avLst/>
            <a:gdLst>
              <a:gd name="connsiteX0" fmla="*/ 0 w 8963891"/>
              <a:gd name="connsiteY0" fmla="*/ 0 h 4281569"/>
              <a:gd name="connsiteX1" fmla="*/ 8963891 w 8963891"/>
              <a:gd name="connsiteY1" fmla="*/ 0 h 4281569"/>
              <a:gd name="connsiteX2" fmla="*/ 8963891 w 8963891"/>
              <a:gd name="connsiteY2" fmla="*/ 4281569 h 4281569"/>
              <a:gd name="connsiteX3" fmla="*/ 0 w 8963891"/>
              <a:gd name="connsiteY3" fmla="*/ 4281569 h 4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63891" h="4281569">
                <a:moveTo>
                  <a:pt x="0" y="0"/>
                </a:moveTo>
                <a:lnTo>
                  <a:pt x="8963891" y="0"/>
                </a:lnTo>
                <a:lnTo>
                  <a:pt x="8963891" y="4281569"/>
                </a:lnTo>
                <a:lnTo>
                  <a:pt x="0" y="42815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654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971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/>
          <p:cNvSpPr>
            <a:spLocks noGrp="1"/>
          </p:cNvSpPr>
          <p:nvPr>
            <p:ph type="pic" sz="quarter" idx="4294967295"/>
          </p:nvPr>
        </p:nvSpPr>
        <p:spPr>
          <a:xfrm>
            <a:off x="6249757" y="7630570"/>
            <a:ext cx="2014538" cy="1966913"/>
          </a:xfrm>
          <a:custGeom>
            <a:avLst/>
            <a:gdLst>
              <a:gd name="connsiteX0" fmla="*/ 300288 w 5492206"/>
              <a:gd name="connsiteY0" fmla="*/ 917207 h 3657600"/>
              <a:gd name="connsiteX1" fmla="*/ 496597 w 5492206"/>
              <a:gd name="connsiteY1" fmla="*/ 992026 h 3657600"/>
              <a:gd name="connsiteX2" fmla="*/ 1304859 w 5492206"/>
              <a:gd name="connsiteY2" fmla="*/ 1800290 h 3657600"/>
              <a:gd name="connsiteX3" fmla="*/ 1304860 w 5492206"/>
              <a:gd name="connsiteY3" fmla="*/ 1800290 h 3657600"/>
              <a:gd name="connsiteX4" fmla="*/ 1843649 w 5492206"/>
              <a:gd name="connsiteY4" fmla="*/ 2339079 h 3657600"/>
              <a:gd name="connsiteX5" fmla="*/ 1861822 w 5492206"/>
              <a:gd name="connsiteY5" fmla="*/ 2353677 h 3657600"/>
              <a:gd name="connsiteX6" fmla="*/ 2670084 w 5492206"/>
              <a:gd name="connsiteY6" fmla="*/ 3161940 h 3657600"/>
              <a:gd name="connsiteX7" fmla="*/ 2654405 w 5492206"/>
              <a:gd name="connsiteY7" fmla="*/ 3561063 h 3657600"/>
              <a:gd name="connsiteX8" fmla="*/ 2451590 w 5492206"/>
              <a:gd name="connsiteY8" fmla="*/ 3651562 h 3657600"/>
              <a:gd name="connsiteX9" fmla="*/ 2255282 w 5492206"/>
              <a:gd name="connsiteY9" fmla="*/ 3576742 h 3657600"/>
              <a:gd name="connsiteX10" fmla="*/ 1711486 w 5492206"/>
              <a:gd name="connsiteY10" fmla="*/ 3032946 h 3657600"/>
              <a:gd name="connsiteX11" fmla="*/ 1693311 w 5492206"/>
              <a:gd name="connsiteY11" fmla="*/ 3018346 h 3657600"/>
              <a:gd name="connsiteX12" fmla="*/ 885049 w 5492206"/>
              <a:gd name="connsiteY12" fmla="*/ 2210082 h 3657600"/>
              <a:gd name="connsiteX13" fmla="*/ 885048 w 5492206"/>
              <a:gd name="connsiteY13" fmla="*/ 2210080 h 3657600"/>
              <a:gd name="connsiteX14" fmla="*/ 81795 w 5492206"/>
              <a:gd name="connsiteY14" fmla="*/ 1406829 h 3657600"/>
              <a:gd name="connsiteX15" fmla="*/ 97475 w 5492206"/>
              <a:gd name="connsiteY15" fmla="*/ 1007706 h 3657600"/>
              <a:gd name="connsiteX16" fmla="*/ 300288 w 5492206"/>
              <a:gd name="connsiteY16" fmla="*/ 917207 h 3657600"/>
              <a:gd name="connsiteX17" fmla="*/ 3955694 w 5492206"/>
              <a:gd name="connsiteY17" fmla="*/ 6042 h 3657600"/>
              <a:gd name="connsiteX18" fmla="*/ 4152001 w 5492206"/>
              <a:gd name="connsiteY18" fmla="*/ 80861 h 3657600"/>
              <a:gd name="connsiteX19" fmla="*/ 4960263 w 5492206"/>
              <a:gd name="connsiteY19" fmla="*/ 889125 h 3657600"/>
              <a:gd name="connsiteX20" fmla="*/ 4969477 w 5492206"/>
              <a:gd name="connsiteY20" fmla="*/ 900594 h 3657600"/>
              <a:gd name="connsiteX21" fmla="*/ 5417168 w 5492206"/>
              <a:gd name="connsiteY21" fmla="*/ 1348285 h 3657600"/>
              <a:gd name="connsiteX22" fmla="*/ 5401488 w 5492206"/>
              <a:gd name="connsiteY22" fmla="*/ 1747407 h 3657600"/>
              <a:gd name="connsiteX23" fmla="*/ 5198674 w 5492206"/>
              <a:gd name="connsiteY23" fmla="*/ 1837906 h 3657600"/>
              <a:gd name="connsiteX24" fmla="*/ 5002366 w 5492206"/>
              <a:gd name="connsiteY24" fmla="*/ 1763086 h 3657600"/>
              <a:gd name="connsiteX25" fmla="*/ 4194105 w 5492206"/>
              <a:gd name="connsiteY25" fmla="*/ 954823 h 3657600"/>
              <a:gd name="connsiteX26" fmla="*/ 4184890 w 5492206"/>
              <a:gd name="connsiteY26" fmla="*/ 943355 h 3657600"/>
              <a:gd name="connsiteX27" fmla="*/ 3737199 w 5492206"/>
              <a:gd name="connsiteY27" fmla="*/ 495663 h 3657600"/>
              <a:gd name="connsiteX28" fmla="*/ 3752878 w 5492206"/>
              <a:gd name="connsiteY28" fmla="*/ 96542 h 3657600"/>
              <a:gd name="connsiteX29" fmla="*/ 3955694 w 5492206"/>
              <a:gd name="connsiteY29" fmla="*/ 6042 h 3657600"/>
              <a:gd name="connsiteX30" fmla="*/ 3037371 w 5492206"/>
              <a:gd name="connsiteY30" fmla="*/ 6042 h 3657600"/>
              <a:gd name="connsiteX31" fmla="*/ 3233680 w 5492206"/>
              <a:gd name="connsiteY31" fmla="*/ 80861 h 3657600"/>
              <a:gd name="connsiteX32" fmla="*/ 4041942 w 5492206"/>
              <a:gd name="connsiteY32" fmla="*/ 889125 h 3657600"/>
              <a:gd name="connsiteX33" fmla="*/ 4041944 w 5492206"/>
              <a:gd name="connsiteY33" fmla="*/ 889125 h 3657600"/>
              <a:gd name="connsiteX34" fmla="*/ 4580732 w 5492206"/>
              <a:gd name="connsiteY34" fmla="*/ 1427913 h 3657600"/>
              <a:gd name="connsiteX35" fmla="*/ 4598903 w 5492206"/>
              <a:gd name="connsiteY35" fmla="*/ 1442512 h 3657600"/>
              <a:gd name="connsiteX36" fmla="*/ 5407167 w 5492206"/>
              <a:gd name="connsiteY36" fmla="*/ 2250774 h 3657600"/>
              <a:gd name="connsiteX37" fmla="*/ 5391488 w 5492206"/>
              <a:gd name="connsiteY37" fmla="*/ 2649897 h 3657600"/>
              <a:gd name="connsiteX38" fmla="*/ 5188673 w 5492206"/>
              <a:gd name="connsiteY38" fmla="*/ 2740396 h 3657600"/>
              <a:gd name="connsiteX39" fmla="*/ 4992366 w 5492206"/>
              <a:gd name="connsiteY39" fmla="*/ 2665577 h 3657600"/>
              <a:gd name="connsiteX40" fmla="*/ 4448569 w 5492206"/>
              <a:gd name="connsiteY40" fmla="*/ 2121780 h 3657600"/>
              <a:gd name="connsiteX41" fmla="*/ 4430394 w 5492206"/>
              <a:gd name="connsiteY41" fmla="*/ 2107180 h 3657600"/>
              <a:gd name="connsiteX42" fmla="*/ 3622132 w 5492206"/>
              <a:gd name="connsiteY42" fmla="*/ 1298916 h 3657600"/>
              <a:gd name="connsiteX43" fmla="*/ 3622130 w 5492206"/>
              <a:gd name="connsiteY43" fmla="*/ 1298914 h 3657600"/>
              <a:gd name="connsiteX44" fmla="*/ 2818877 w 5492206"/>
              <a:gd name="connsiteY44" fmla="*/ 495663 h 3657600"/>
              <a:gd name="connsiteX45" fmla="*/ 2834558 w 5492206"/>
              <a:gd name="connsiteY45" fmla="*/ 96541 h 3657600"/>
              <a:gd name="connsiteX46" fmla="*/ 3037371 w 5492206"/>
              <a:gd name="connsiteY46" fmla="*/ 6042 h 3657600"/>
              <a:gd name="connsiteX47" fmla="*/ 293894 w 5492206"/>
              <a:gd name="connsiteY47" fmla="*/ 979 h 3657600"/>
              <a:gd name="connsiteX48" fmla="*/ 478094 w 5492206"/>
              <a:gd name="connsiteY48" fmla="*/ 63855 h 3657600"/>
              <a:gd name="connsiteX49" fmla="*/ 1214652 w 5492206"/>
              <a:gd name="connsiteY49" fmla="*/ 800414 h 3657600"/>
              <a:gd name="connsiteX50" fmla="*/ 1239515 w 5492206"/>
              <a:gd name="connsiteY50" fmla="*/ 832025 h 3657600"/>
              <a:gd name="connsiteX51" fmla="*/ 1271125 w 5492206"/>
              <a:gd name="connsiteY51" fmla="*/ 856886 h 3657600"/>
              <a:gd name="connsiteX52" fmla="*/ 2007684 w 5492206"/>
              <a:gd name="connsiteY52" fmla="*/ 1593446 h 3657600"/>
              <a:gd name="connsiteX53" fmla="*/ 2032546 w 5492206"/>
              <a:gd name="connsiteY53" fmla="*/ 1625056 h 3657600"/>
              <a:gd name="connsiteX54" fmla="*/ 2064156 w 5492206"/>
              <a:gd name="connsiteY54" fmla="*/ 1649917 h 3657600"/>
              <a:gd name="connsiteX55" fmla="*/ 2800715 w 5492206"/>
              <a:gd name="connsiteY55" fmla="*/ 2386478 h 3657600"/>
              <a:gd name="connsiteX56" fmla="*/ 2825578 w 5492206"/>
              <a:gd name="connsiteY56" fmla="*/ 2418087 h 3657600"/>
              <a:gd name="connsiteX57" fmla="*/ 2857187 w 5492206"/>
              <a:gd name="connsiteY57" fmla="*/ 2442949 h 3657600"/>
              <a:gd name="connsiteX58" fmla="*/ 3593746 w 5492206"/>
              <a:gd name="connsiteY58" fmla="*/ 3179508 h 3657600"/>
              <a:gd name="connsiteX59" fmla="*/ 3561339 w 5492206"/>
              <a:gd name="connsiteY59" fmla="*/ 3561342 h 3657600"/>
              <a:gd name="connsiteX60" fmla="*/ 3363703 w 5492206"/>
              <a:gd name="connsiteY60" fmla="*/ 3656625 h 3657600"/>
              <a:gd name="connsiteX61" fmla="*/ 3179505 w 5492206"/>
              <a:gd name="connsiteY61" fmla="*/ 3593750 h 3657600"/>
              <a:gd name="connsiteX62" fmla="*/ 2442945 w 5492206"/>
              <a:gd name="connsiteY62" fmla="*/ 2857190 h 3657600"/>
              <a:gd name="connsiteX63" fmla="*/ 2418083 w 5492206"/>
              <a:gd name="connsiteY63" fmla="*/ 2825579 h 3657600"/>
              <a:gd name="connsiteX64" fmla="*/ 2386474 w 5492206"/>
              <a:gd name="connsiteY64" fmla="*/ 2800718 h 3657600"/>
              <a:gd name="connsiteX65" fmla="*/ 1649914 w 5492206"/>
              <a:gd name="connsiteY65" fmla="*/ 2064159 h 3657600"/>
              <a:gd name="connsiteX66" fmla="*/ 1625052 w 5492206"/>
              <a:gd name="connsiteY66" fmla="*/ 2032548 h 3657600"/>
              <a:gd name="connsiteX67" fmla="*/ 1593442 w 5492206"/>
              <a:gd name="connsiteY67" fmla="*/ 2007686 h 3657600"/>
              <a:gd name="connsiteX68" fmla="*/ 856882 w 5492206"/>
              <a:gd name="connsiteY68" fmla="*/ 1271128 h 3657600"/>
              <a:gd name="connsiteX69" fmla="*/ 832021 w 5492206"/>
              <a:gd name="connsiteY69" fmla="*/ 1239517 h 3657600"/>
              <a:gd name="connsiteX70" fmla="*/ 800411 w 5492206"/>
              <a:gd name="connsiteY70" fmla="*/ 1214656 h 3657600"/>
              <a:gd name="connsiteX71" fmla="*/ 63852 w 5492206"/>
              <a:gd name="connsiteY71" fmla="*/ 478097 h 3657600"/>
              <a:gd name="connsiteX72" fmla="*/ 96260 w 5492206"/>
              <a:gd name="connsiteY72" fmla="*/ 96263 h 3657600"/>
              <a:gd name="connsiteX73" fmla="*/ 293894 w 5492206"/>
              <a:gd name="connsiteY73" fmla="*/ 979 h 3657600"/>
              <a:gd name="connsiteX74" fmla="*/ 1209576 w 5492206"/>
              <a:gd name="connsiteY74" fmla="*/ 979 h 3657600"/>
              <a:gd name="connsiteX75" fmla="*/ 1393776 w 5492206"/>
              <a:gd name="connsiteY75" fmla="*/ 63854 h 3657600"/>
              <a:gd name="connsiteX76" fmla="*/ 2130335 w 5492206"/>
              <a:gd name="connsiteY76" fmla="*/ 800414 h 3657600"/>
              <a:gd name="connsiteX77" fmla="*/ 2155197 w 5492206"/>
              <a:gd name="connsiteY77" fmla="*/ 832024 h 3657600"/>
              <a:gd name="connsiteX78" fmla="*/ 2186807 w 5492206"/>
              <a:gd name="connsiteY78" fmla="*/ 856885 h 3657600"/>
              <a:gd name="connsiteX79" fmla="*/ 2923366 w 5492206"/>
              <a:gd name="connsiteY79" fmla="*/ 1593444 h 3657600"/>
              <a:gd name="connsiteX80" fmla="*/ 2948229 w 5492206"/>
              <a:gd name="connsiteY80" fmla="*/ 1625055 h 3657600"/>
              <a:gd name="connsiteX81" fmla="*/ 2979838 w 5492206"/>
              <a:gd name="connsiteY81" fmla="*/ 1649916 h 3657600"/>
              <a:gd name="connsiteX82" fmla="*/ 3716397 w 5492206"/>
              <a:gd name="connsiteY82" fmla="*/ 2386476 h 3657600"/>
              <a:gd name="connsiteX83" fmla="*/ 3741260 w 5492206"/>
              <a:gd name="connsiteY83" fmla="*/ 2418086 h 3657600"/>
              <a:gd name="connsiteX84" fmla="*/ 3772869 w 5492206"/>
              <a:gd name="connsiteY84" fmla="*/ 2442947 h 3657600"/>
              <a:gd name="connsiteX85" fmla="*/ 4509428 w 5492206"/>
              <a:gd name="connsiteY85" fmla="*/ 3179507 h 3657600"/>
              <a:gd name="connsiteX86" fmla="*/ 4477021 w 5492206"/>
              <a:gd name="connsiteY86" fmla="*/ 3561341 h 3657600"/>
              <a:gd name="connsiteX87" fmla="*/ 4279386 w 5492206"/>
              <a:gd name="connsiteY87" fmla="*/ 3656623 h 3657600"/>
              <a:gd name="connsiteX88" fmla="*/ 4095188 w 5492206"/>
              <a:gd name="connsiteY88" fmla="*/ 3593748 h 3657600"/>
              <a:gd name="connsiteX89" fmla="*/ 3358627 w 5492206"/>
              <a:gd name="connsiteY89" fmla="*/ 2857189 h 3657600"/>
              <a:gd name="connsiteX90" fmla="*/ 3333766 w 5492206"/>
              <a:gd name="connsiteY90" fmla="*/ 2825578 h 3657600"/>
              <a:gd name="connsiteX91" fmla="*/ 3302156 w 5492206"/>
              <a:gd name="connsiteY91" fmla="*/ 2800717 h 3657600"/>
              <a:gd name="connsiteX92" fmla="*/ 2565597 w 5492206"/>
              <a:gd name="connsiteY92" fmla="*/ 2064158 h 3657600"/>
              <a:gd name="connsiteX93" fmla="*/ 2540735 w 5492206"/>
              <a:gd name="connsiteY93" fmla="*/ 2032547 h 3657600"/>
              <a:gd name="connsiteX94" fmla="*/ 2509125 w 5492206"/>
              <a:gd name="connsiteY94" fmla="*/ 2007686 h 3657600"/>
              <a:gd name="connsiteX95" fmla="*/ 1772565 w 5492206"/>
              <a:gd name="connsiteY95" fmla="*/ 1271127 h 3657600"/>
              <a:gd name="connsiteX96" fmla="*/ 1747704 w 5492206"/>
              <a:gd name="connsiteY96" fmla="*/ 1239516 h 3657600"/>
              <a:gd name="connsiteX97" fmla="*/ 1716093 w 5492206"/>
              <a:gd name="connsiteY97" fmla="*/ 1214655 h 3657600"/>
              <a:gd name="connsiteX98" fmla="*/ 979534 w 5492206"/>
              <a:gd name="connsiteY98" fmla="*/ 478096 h 3657600"/>
              <a:gd name="connsiteX99" fmla="*/ 1011942 w 5492206"/>
              <a:gd name="connsiteY99" fmla="*/ 96262 h 3657600"/>
              <a:gd name="connsiteX100" fmla="*/ 1209576 w 5492206"/>
              <a:gd name="connsiteY100" fmla="*/ 979 h 3657600"/>
              <a:gd name="connsiteX101" fmla="*/ 2125258 w 5492206"/>
              <a:gd name="connsiteY101" fmla="*/ 977 h 3657600"/>
              <a:gd name="connsiteX102" fmla="*/ 2309458 w 5492206"/>
              <a:gd name="connsiteY102" fmla="*/ 63852 h 3657600"/>
              <a:gd name="connsiteX103" fmla="*/ 3046017 w 5492206"/>
              <a:gd name="connsiteY103" fmla="*/ 800412 h 3657600"/>
              <a:gd name="connsiteX104" fmla="*/ 3070879 w 5492206"/>
              <a:gd name="connsiteY104" fmla="*/ 832022 h 3657600"/>
              <a:gd name="connsiteX105" fmla="*/ 3102489 w 5492206"/>
              <a:gd name="connsiteY105" fmla="*/ 856884 h 3657600"/>
              <a:gd name="connsiteX106" fmla="*/ 3839048 w 5492206"/>
              <a:gd name="connsiteY106" fmla="*/ 1593443 h 3657600"/>
              <a:gd name="connsiteX107" fmla="*/ 3863911 w 5492206"/>
              <a:gd name="connsiteY107" fmla="*/ 1625053 h 3657600"/>
              <a:gd name="connsiteX108" fmla="*/ 3895520 w 5492206"/>
              <a:gd name="connsiteY108" fmla="*/ 1649915 h 3657600"/>
              <a:gd name="connsiteX109" fmla="*/ 4632080 w 5492206"/>
              <a:gd name="connsiteY109" fmla="*/ 2386474 h 3657600"/>
              <a:gd name="connsiteX110" fmla="*/ 4656941 w 5492206"/>
              <a:gd name="connsiteY110" fmla="*/ 2418085 h 3657600"/>
              <a:gd name="connsiteX111" fmla="*/ 4688551 w 5492206"/>
              <a:gd name="connsiteY111" fmla="*/ 2442946 h 3657600"/>
              <a:gd name="connsiteX112" fmla="*/ 5425112 w 5492206"/>
              <a:gd name="connsiteY112" fmla="*/ 3179506 h 3657600"/>
              <a:gd name="connsiteX113" fmla="*/ 5392703 w 5492206"/>
              <a:gd name="connsiteY113" fmla="*/ 3561340 h 3657600"/>
              <a:gd name="connsiteX114" fmla="*/ 5195069 w 5492206"/>
              <a:gd name="connsiteY114" fmla="*/ 3656623 h 3657600"/>
              <a:gd name="connsiteX115" fmla="*/ 5010869 w 5492206"/>
              <a:gd name="connsiteY115" fmla="*/ 3593747 h 3657600"/>
              <a:gd name="connsiteX116" fmla="*/ 4274310 w 5492206"/>
              <a:gd name="connsiteY116" fmla="*/ 2857188 h 3657600"/>
              <a:gd name="connsiteX117" fmla="*/ 4249448 w 5492206"/>
              <a:gd name="connsiteY117" fmla="*/ 2825578 h 3657600"/>
              <a:gd name="connsiteX118" fmla="*/ 4217838 w 5492206"/>
              <a:gd name="connsiteY118" fmla="*/ 2800716 h 3657600"/>
              <a:gd name="connsiteX119" fmla="*/ 3481279 w 5492206"/>
              <a:gd name="connsiteY119" fmla="*/ 2064157 h 3657600"/>
              <a:gd name="connsiteX120" fmla="*/ 3456416 w 5492206"/>
              <a:gd name="connsiteY120" fmla="*/ 2032547 h 3657600"/>
              <a:gd name="connsiteX121" fmla="*/ 3424807 w 5492206"/>
              <a:gd name="connsiteY121" fmla="*/ 2007685 h 3657600"/>
              <a:gd name="connsiteX122" fmla="*/ 2688248 w 5492206"/>
              <a:gd name="connsiteY122" fmla="*/ 1271124 h 3657600"/>
              <a:gd name="connsiteX123" fmla="*/ 2663385 w 5492206"/>
              <a:gd name="connsiteY123" fmla="*/ 1239516 h 3657600"/>
              <a:gd name="connsiteX124" fmla="*/ 2631776 w 5492206"/>
              <a:gd name="connsiteY124" fmla="*/ 1214654 h 3657600"/>
              <a:gd name="connsiteX125" fmla="*/ 1895216 w 5492206"/>
              <a:gd name="connsiteY125" fmla="*/ 478094 h 3657600"/>
              <a:gd name="connsiteX126" fmla="*/ 1927624 w 5492206"/>
              <a:gd name="connsiteY126" fmla="*/ 96260 h 3657600"/>
              <a:gd name="connsiteX127" fmla="*/ 2125258 w 5492206"/>
              <a:gd name="connsiteY127" fmla="*/ 977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5492206" h="3657600">
                <a:moveTo>
                  <a:pt x="300288" y="917207"/>
                </a:moveTo>
                <a:cubicBezTo>
                  <a:pt x="372516" y="914372"/>
                  <a:pt x="443659" y="939089"/>
                  <a:pt x="496597" y="992026"/>
                </a:cubicBezTo>
                <a:lnTo>
                  <a:pt x="1304859" y="1800290"/>
                </a:lnTo>
                <a:lnTo>
                  <a:pt x="1304860" y="1800290"/>
                </a:lnTo>
                <a:lnTo>
                  <a:pt x="1843649" y="2339079"/>
                </a:lnTo>
                <a:lnTo>
                  <a:pt x="1861822" y="2353677"/>
                </a:lnTo>
                <a:lnTo>
                  <a:pt x="2670084" y="3161940"/>
                </a:lnTo>
                <a:cubicBezTo>
                  <a:pt x="2775959" y="3267814"/>
                  <a:pt x="2768955" y="3446512"/>
                  <a:pt x="2654405" y="3561063"/>
                </a:cubicBezTo>
                <a:cubicBezTo>
                  <a:pt x="2597129" y="3618338"/>
                  <a:pt x="2523817" y="3648727"/>
                  <a:pt x="2451590" y="3651562"/>
                </a:cubicBezTo>
                <a:cubicBezTo>
                  <a:pt x="2379363" y="3654397"/>
                  <a:pt x="2308220" y="3629680"/>
                  <a:pt x="2255282" y="3576742"/>
                </a:cubicBezTo>
                <a:lnTo>
                  <a:pt x="1711486" y="3032946"/>
                </a:lnTo>
                <a:lnTo>
                  <a:pt x="1693311" y="3018346"/>
                </a:lnTo>
                <a:lnTo>
                  <a:pt x="885049" y="2210082"/>
                </a:lnTo>
                <a:lnTo>
                  <a:pt x="885048" y="2210080"/>
                </a:lnTo>
                <a:lnTo>
                  <a:pt x="81795" y="1406829"/>
                </a:lnTo>
                <a:cubicBezTo>
                  <a:pt x="-24080" y="1300954"/>
                  <a:pt x="-17076" y="1122255"/>
                  <a:pt x="97475" y="1007706"/>
                </a:cubicBezTo>
                <a:cubicBezTo>
                  <a:pt x="154749" y="950431"/>
                  <a:pt x="228061" y="920043"/>
                  <a:pt x="300288" y="917207"/>
                </a:cubicBezTo>
                <a:close/>
                <a:moveTo>
                  <a:pt x="3955694" y="6042"/>
                </a:moveTo>
                <a:cubicBezTo>
                  <a:pt x="4027922" y="3207"/>
                  <a:pt x="4099064" y="27924"/>
                  <a:pt x="4152001" y="80861"/>
                </a:cubicBezTo>
                <a:lnTo>
                  <a:pt x="4960263" y="889125"/>
                </a:lnTo>
                <a:lnTo>
                  <a:pt x="4969477" y="900594"/>
                </a:lnTo>
                <a:lnTo>
                  <a:pt x="5417168" y="1348285"/>
                </a:lnTo>
                <a:cubicBezTo>
                  <a:pt x="5523043" y="1454160"/>
                  <a:pt x="5516040" y="1632855"/>
                  <a:pt x="5401488" y="1747407"/>
                </a:cubicBezTo>
                <a:cubicBezTo>
                  <a:pt x="5344212" y="1804682"/>
                  <a:pt x="5270901" y="1835071"/>
                  <a:pt x="5198674" y="1837906"/>
                </a:cubicBezTo>
                <a:cubicBezTo>
                  <a:pt x="5126446" y="1840742"/>
                  <a:pt x="5055304" y="1816024"/>
                  <a:pt x="5002366" y="1763086"/>
                </a:cubicBezTo>
                <a:lnTo>
                  <a:pt x="4194105" y="954823"/>
                </a:lnTo>
                <a:lnTo>
                  <a:pt x="4184890" y="943355"/>
                </a:lnTo>
                <a:lnTo>
                  <a:pt x="3737199" y="495663"/>
                </a:lnTo>
                <a:cubicBezTo>
                  <a:pt x="3631324" y="389790"/>
                  <a:pt x="3638328" y="211092"/>
                  <a:pt x="3752878" y="96542"/>
                </a:cubicBezTo>
                <a:cubicBezTo>
                  <a:pt x="3810154" y="39266"/>
                  <a:pt x="3883467" y="8878"/>
                  <a:pt x="3955694" y="6042"/>
                </a:cubicBezTo>
                <a:close/>
                <a:moveTo>
                  <a:pt x="3037371" y="6042"/>
                </a:moveTo>
                <a:cubicBezTo>
                  <a:pt x="3109599" y="3206"/>
                  <a:pt x="3180743" y="27924"/>
                  <a:pt x="3233680" y="80861"/>
                </a:cubicBezTo>
                <a:lnTo>
                  <a:pt x="4041942" y="889125"/>
                </a:lnTo>
                <a:lnTo>
                  <a:pt x="4041944" y="889125"/>
                </a:lnTo>
                <a:lnTo>
                  <a:pt x="4580732" y="1427913"/>
                </a:lnTo>
                <a:lnTo>
                  <a:pt x="4598903" y="1442512"/>
                </a:lnTo>
                <a:lnTo>
                  <a:pt x="5407167" y="2250774"/>
                </a:lnTo>
                <a:cubicBezTo>
                  <a:pt x="5513041" y="2356649"/>
                  <a:pt x="5506037" y="2535346"/>
                  <a:pt x="5391488" y="2649897"/>
                </a:cubicBezTo>
                <a:cubicBezTo>
                  <a:pt x="5334211" y="2707172"/>
                  <a:pt x="5260900" y="2737560"/>
                  <a:pt x="5188673" y="2740396"/>
                </a:cubicBezTo>
                <a:cubicBezTo>
                  <a:pt x="5116445" y="2743231"/>
                  <a:pt x="5045303" y="2718513"/>
                  <a:pt x="4992366" y="2665577"/>
                </a:cubicBezTo>
                <a:lnTo>
                  <a:pt x="4448569" y="2121780"/>
                </a:lnTo>
                <a:lnTo>
                  <a:pt x="4430394" y="2107180"/>
                </a:lnTo>
                <a:lnTo>
                  <a:pt x="3622132" y="1298916"/>
                </a:lnTo>
                <a:lnTo>
                  <a:pt x="3622130" y="1298914"/>
                </a:lnTo>
                <a:lnTo>
                  <a:pt x="2818877" y="495663"/>
                </a:lnTo>
                <a:cubicBezTo>
                  <a:pt x="2713004" y="389788"/>
                  <a:pt x="2720006" y="211089"/>
                  <a:pt x="2834558" y="96541"/>
                </a:cubicBezTo>
                <a:cubicBezTo>
                  <a:pt x="2891832" y="39265"/>
                  <a:pt x="2965144" y="8877"/>
                  <a:pt x="3037371" y="6042"/>
                </a:cubicBezTo>
                <a:close/>
                <a:moveTo>
                  <a:pt x="293894" y="979"/>
                </a:moveTo>
                <a:cubicBezTo>
                  <a:pt x="362993" y="-4883"/>
                  <a:pt x="429852" y="15614"/>
                  <a:pt x="478094" y="63855"/>
                </a:cubicBezTo>
                <a:lnTo>
                  <a:pt x="1214652" y="800414"/>
                </a:lnTo>
                <a:lnTo>
                  <a:pt x="1239515" y="832025"/>
                </a:lnTo>
                <a:lnTo>
                  <a:pt x="1271125" y="856886"/>
                </a:lnTo>
                <a:lnTo>
                  <a:pt x="2007684" y="1593446"/>
                </a:lnTo>
                <a:lnTo>
                  <a:pt x="2032546" y="1625056"/>
                </a:lnTo>
                <a:lnTo>
                  <a:pt x="2064156" y="1649917"/>
                </a:lnTo>
                <a:lnTo>
                  <a:pt x="2800715" y="2386478"/>
                </a:lnTo>
                <a:lnTo>
                  <a:pt x="2825578" y="2418087"/>
                </a:lnTo>
                <a:lnTo>
                  <a:pt x="2857187" y="2442949"/>
                </a:lnTo>
                <a:lnTo>
                  <a:pt x="3593746" y="3179508"/>
                </a:lnTo>
                <a:cubicBezTo>
                  <a:pt x="3690228" y="3275990"/>
                  <a:pt x="3675734" y="3446946"/>
                  <a:pt x="3561339" y="3561342"/>
                </a:cubicBezTo>
                <a:cubicBezTo>
                  <a:pt x="3504141" y="3618540"/>
                  <a:pt x="3432803" y="3650762"/>
                  <a:pt x="3363703" y="3656625"/>
                </a:cubicBezTo>
                <a:cubicBezTo>
                  <a:pt x="3294605" y="3662487"/>
                  <a:pt x="3227746" y="3641991"/>
                  <a:pt x="3179505" y="3593750"/>
                </a:cubicBezTo>
                <a:lnTo>
                  <a:pt x="2442945" y="2857190"/>
                </a:lnTo>
                <a:lnTo>
                  <a:pt x="2418083" y="2825579"/>
                </a:lnTo>
                <a:lnTo>
                  <a:pt x="2386474" y="2800718"/>
                </a:lnTo>
                <a:lnTo>
                  <a:pt x="1649914" y="2064159"/>
                </a:lnTo>
                <a:lnTo>
                  <a:pt x="1625052" y="2032548"/>
                </a:lnTo>
                <a:lnTo>
                  <a:pt x="1593442" y="2007686"/>
                </a:lnTo>
                <a:lnTo>
                  <a:pt x="856882" y="1271128"/>
                </a:lnTo>
                <a:lnTo>
                  <a:pt x="832021" y="1239517"/>
                </a:lnTo>
                <a:lnTo>
                  <a:pt x="800411" y="1214656"/>
                </a:lnTo>
                <a:lnTo>
                  <a:pt x="63852" y="478097"/>
                </a:lnTo>
                <a:cubicBezTo>
                  <a:pt x="-32630" y="381615"/>
                  <a:pt x="-18137" y="210658"/>
                  <a:pt x="96260" y="96263"/>
                </a:cubicBezTo>
                <a:cubicBezTo>
                  <a:pt x="153457" y="39064"/>
                  <a:pt x="224795" y="6842"/>
                  <a:pt x="293894" y="979"/>
                </a:cubicBezTo>
                <a:close/>
                <a:moveTo>
                  <a:pt x="1209576" y="979"/>
                </a:moveTo>
                <a:cubicBezTo>
                  <a:pt x="1278675" y="-4884"/>
                  <a:pt x="1345535" y="15613"/>
                  <a:pt x="1393776" y="63854"/>
                </a:cubicBezTo>
                <a:lnTo>
                  <a:pt x="2130335" y="800414"/>
                </a:lnTo>
                <a:lnTo>
                  <a:pt x="2155197" y="832024"/>
                </a:lnTo>
                <a:lnTo>
                  <a:pt x="2186807" y="856885"/>
                </a:lnTo>
                <a:lnTo>
                  <a:pt x="2923366" y="1593444"/>
                </a:lnTo>
                <a:lnTo>
                  <a:pt x="2948229" y="1625055"/>
                </a:lnTo>
                <a:lnTo>
                  <a:pt x="2979838" y="1649916"/>
                </a:lnTo>
                <a:lnTo>
                  <a:pt x="3716397" y="2386476"/>
                </a:lnTo>
                <a:lnTo>
                  <a:pt x="3741260" y="2418086"/>
                </a:lnTo>
                <a:lnTo>
                  <a:pt x="3772869" y="2442947"/>
                </a:lnTo>
                <a:lnTo>
                  <a:pt x="4509428" y="3179507"/>
                </a:lnTo>
                <a:cubicBezTo>
                  <a:pt x="4605911" y="3275989"/>
                  <a:pt x="4591418" y="3446945"/>
                  <a:pt x="4477021" y="3561341"/>
                </a:cubicBezTo>
                <a:cubicBezTo>
                  <a:pt x="4419823" y="3618539"/>
                  <a:pt x="4348485" y="3650762"/>
                  <a:pt x="4279386" y="3656623"/>
                </a:cubicBezTo>
                <a:cubicBezTo>
                  <a:pt x="4210288" y="3662486"/>
                  <a:pt x="4143428" y="3641989"/>
                  <a:pt x="4095188" y="3593748"/>
                </a:cubicBezTo>
                <a:lnTo>
                  <a:pt x="3358627" y="2857189"/>
                </a:lnTo>
                <a:lnTo>
                  <a:pt x="3333766" y="2825578"/>
                </a:lnTo>
                <a:lnTo>
                  <a:pt x="3302156" y="2800717"/>
                </a:lnTo>
                <a:lnTo>
                  <a:pt x="2565597" y="2064158"/>
                </a:lnTo>
                <a:lnTo>
                  <a:pt x="2540735" y="2032547"/>
                </a:lnTo>
                <a:lnTo>
                  <a:pt x="2509125" y="2007686"/>
                </a:lnTo>
                <a:lnTo>
                  <a:pt x="1772565" y="1271127"/>
                </a:lnTo>
                <a:lnTo>
                  <a:pt x="1747704" y="1239516"/>
                </a:lnTo>
                <a:lnTo>
                  <a:pt x="1716093" y="1214655"/>
                </a:lnTo>
                <a:lnTo>
                  <a:pt x="979534" y="478096"/>
                </a:lnTo>
                <a:cubicBezTo>
                  <a:pt x="883052" y="381613"/>
                  <a:pt x="897546" y="210657"/>
                  <a:pt x="1011942" y="96262"/>
                </a:cubicBezTo>
                <a:cubicBezTo>
                  <a:pt x="1069139" y="39064"/>
                  <a:pt x="1140478" y="6841"/>
                  <a:pt x="1209576" y="979"/>
                </a:cubicBezTo>
                <a:close/>
                <a:moveTo>
                  <a:pt x="2125258" y="977"/>
                </a:moveTo>
                <a:cubicBezTo>
                  <a:pt x="2194357" y="-4886"/>
                  <a:pt x="2261217" y="15611"/>
                  <a:pt x="2309458" y="63852"/>
                </a:cubicBezTo>
                <a:lnTo>
                  <a:pt x="3046017" y="800412"/>
                </a:lnTo>
                <a:lnTo>
                  <a:pt x="3070879" y="832022"/>
                </a:lnTo>
                <a:lnTo>
                  <a:pt x="3102489" y="856884"/>
                </a:lnTo>
                <a:lnTo>
                  <a:pt x="3839048" y="1593443"/>
                </a:lnTo>
                <a:lnTo>
                  <a:pt x="3863911" y="1625053"/>
                </a:lnTo>
                <a:lnTo>
                  <a:pt x="3895520" y="1649915"/>
                </a:lnTo>
                <a:lnTo>
                  <a:pt x="4632080" y="2386474"/>
                </a:lnTo>
                <a:lnTo>
                  <a:pt x="4656941" y="2418085"/>
                </a:lnTo>
                <a:lnTo>
                  <a:pt x="4688551" y="2442946"/>
                </a:lnTo>
                <a:lnTo>
                  <a:pt x="5425112" y="3179506"/>
                </a:lnTo>
                <a:cubicBezTo>
                  <a:pt x="5521594" y="3275988"/>
                  <a:pt x="5507100" y="3446943"/>
                  <a:pt x="5392703" y="3561340"/>
                </a:cubicBezTo>
                <a:cubicBezTo>
                  <a:pt x="5335505" y="3618537"/>
                  <a:pt x="5264167" y="3650759"/>
                  <a:pt x="5195069" y="3656623"/>
                </a:cubicBezTo>
                <a:cubicBezTo>
                  <a:pt x="5125970" y="3662486"/>
                  <a:pt x="5059111" y="3641988"/>
                  <a:pt x="5010869" y="3593747"/>
                </a:cubicBezTo>
                <a:lnTo>
                  <a:pt x="4274310" y="2857188"/>
                </a:lnTo>
                <a:lnTo>
                  <a:pt x="4249448" y="2825578"/>
                </a:lnTo>
                <a:lnTo>
                  <a:pt x="4217838" y="2800716"/>
                </a:lnTo>
                <a:lnTo>
                  <a:pt x="3481279" y="2064157"/>
                </a:lnTo>
                <a:lnTo>
                  <a:pt x="3456416" y="2032547"/>
                </a:lnTo>
                <a:lnTo>
                  <a:pt x="3424807" y="2007685"/>
                </a:lnTo>
                <a:lnTo>
                  <a:pt x="2688248" y="1271124"/>
                </a:lnTo>
                <a:lnTo>
                  <a:pt x="2663385" y="1239516"/>
                </a:lnTo>
                <a:lnTo>
                  <a:pt x="2631776" y="1214654"/>
                </a:lnTo>
                <a:lnTo>
                  <a:pt x="1895216" y="478094"/>
                </a:lnTo>
                <a:cubicBezTo>
                  <a:pt x="1798734" y="381612"/>
                  <a:pt x="1813228" y="210656"/>
                  <a:pt x="1927624" y="96260"/>
                </a:cubicBezTo>
                <a:cubicBezTo>
                  <a:pt x="1984822" y="39063"/>
                  <a:pt x="2056160" y="6840"/>
                  <a:pt x="2125258" y="977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 sz="1800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4294967295"/>
          </p:nvPr>
        </p:nvSpPr>
        <p:spPr>
          <a:xfrm>
            <a:off x="9933629" y="5218085"/>
            <a:ext cx="2014538" cy="1966913"/>
          </a:xfrm>
          <a:custGeom>
            <a:avLst/>
            <a:gdLst>
              <a:gd name="connsiteX0" fmla="*/ 300288 w 5492206"/>
              <a:gd name="connsiteY0" fmla="*/ 917207 h 3657600"/>
              <a:gd name="connsiteX1" fmla="*/ 496597 w 5492206"/>
              <a:gd name="connsiteY1" fmla="*/ 992026 h 3657600"/>
              <a:gd name="connsiteX2" fmla="*/ 1304859 w 5492206"/>
              <a:gd name="connsiteY2" fmla="*/ 1800290 h 3657600"/>
              <a:gd name="connsiteX3" fmla="*/ 1304860 w 5492206"/>
              <a:gd name="connsiteY3" fmla="*/ 1800290 h 3657600"/>
              <a:gd name="connsiteX4" fmla="*/ 1843649 w 5492206"/>
              <a:gd name="connsiteY4" fmla="*/ 2339079 h 3657600"/>
              <a:gd name="connsiteX5" fmla="*/ 1861822 w 5492206"/>
              <a:gd name="connsiteY5" fmla="*/ 2353677 h 3657600"/>
              <a:gd name="connsiteX6" fmla="*/ 2670084 w 5492206"/>
              <a:gd name="connsiteY6" fmla="*/ 3161940 h 3657600"/>
              <a:gd name="connsiteX7" fmla="*/ 2654405 w 5492206"/>
              <a:gd name="connsiteY7" fmla="*/ 3561063 h 3657600"/>
              <a:gd name="connsiteX8" fmla="*/ 2451590 w 5492206"/>
              <a:gd name="connsiteY8" fmla="*/ 3651562 h 3657600"/>
              <a:gd name="connsiteX9" fmla="*/ 2255282 w 5492206"/>
              <a:gd name="connsiteY9" fmla="*/ 3576742 h 3657600"/>
              <a:gd name="connsiteX10" fmla="*/ 1711486 w 5492206"/>
              <a:gd name="connsiteY10" fmla="*/ 3032946 h 3657600"/>
              <a:gd name="connsiteX11" fmla="*/ 1693311 w 5492206"/>
              <a:gd name="connsiteY11" fmla="*/ 3018346 h 3657600"/>
              <a:gd name="connsiteX12" fmla="*/ 885049 w 5492206"/>
              <a:gd name="connsiteY12" fmla="*/ 2210082 h 3657600"/>
              <a:gd name="connsiteX13" fmla="*/ 885048 w 5492206"/>
              <a:gd name="connsiteY13" fmla="*/ 2210080 h 3657600"/>
              <a:gd name="connsiteX14" fmla="*/ 81795 w 5492206"/>
              <a:gd name="connsiteY14" fmla="*/ 1406829 h 3657600"/>
              <a:gd name="connsiteX15" fmla="*/ 97475 w 5492206"/>
              <a:gd name="connsiteY15" fmla="*/ 1007706 h 3657600"/>
              <a:gd name="connsiteX16" fmla="*/ 300288 w 5492206"/>
              <a:gd name="connsiteY16" fmla="*/ 917207 h 3657600"/>
              <a:gd name="connsiteX17" fmla="*/ 3955694 w 5492206"/>
              <a:gd name="connsiteY17" fmla="*/ 6042 h 3657600"/>
              <a:gd name="connsiteX18" fmla="*/ 4152001 w 5492206"/>
              <a:gd name="connsiteY18" fmla="*/ 80861 h 3657600"/>
              <a:gd name="connsiteX19" fmla="*/ 4960263 w 5492206"/>
              <a:gd name="connsiteY19" fmla="*/ 889125 h 3657600"/>
              <a:gd name="connsiteX20" fmla="*/ 4969477 w 5492206"/>
              <a:gd name="connsiteY20" fmla="*/ 900594 h 3657600"/>
              <a:gd name="connsiteX21" fmla="*/ 5417168 w 5492206"/>
              <a:gd name="connsiteY21" fmla="*/ 1348285 h 3657600"/>
              <a:gd name="connsiteX22" fmla="*/ 5401488 w 5492206"/>
              <a:gd name="connsiteY22" fmla="*/ 1747407 h 3657600"/>
              <a:gd name="connsiteX23" fmla="*/ 5198674 w 5492206"/>
              <a:gd name="connsiteY23" fmla="*/ 1837906 h 3657600"/>
              <a:gd name="connsiteX24" fmla="*/ 5002366 w 5492206"/>
              <a:gd name="connsiteY24" fmla="*/ 1763086 h 3657600"/>
              <a:gd name="connsiteX25" fmla="*/ 4194105 w 5492206"/>
              <a:gd name="connsiteY25" fmla="*/ 954823 h 3657600"/>
              <a:gd name="connsiteX26" fmla="*/ 4184890 w 5492206"/>
              <a:gd name="connsiteY26" fmla="*/ 943355 h 3657600"/>
              <a:gd name="connsiteX27" fmla="*/ 3737199 w 5492206"/>
              <a:gd name="connsiteY27" fmla="*/ 495663 h 3657600"/>
              <a:gd name="connsiteX28" fmla="*/ 3752878 w 5492206"/>
              <a:gd name="connsiteY28" fmla="*/ 96542 h 3657600"/>
              <a:gd name="connsiteX29" fmla="*/ 3955694 w 5492206"/>
              <a:gd name="connsiteY29" fmla="*/ 6042 h 3657600"/>
              <a:gd name="connsiteX30" fmla="*/ 3037371 w 5492206"/>
              <a:gd name="connsiteY30" fmla="*/ 6042 h 3657600"/>
              <a:gd name="connsiteX31" fmla="*/ 3233680 w 5492206"/>
              <a:gd name="connsiteY31" fmla="*/ 80861 h 3657600"/>
              <a:gd name="connsiteX32" fmla="*/ 4041942 w 5492206"/>
              <a:gd name="connsiteY32" fmla="*/ 889125 h 3657600"/>
              <a:gd name="connsiteX33" fmla="*/ 4041944 w 5492206"/>
              <a:gd name="connsiteY33" fmla="*/ 889125 h 3657600"/>
              <a:gd name="connsiteX34" fmla="*/ 4580732 w 5492206"/>
              <a:gd name="connsiteY34" fmla="*/ 1427913 h 3657600"/>
              <a:gd name="connsiteX35" fmla="*/ 4598903 w 5492206"/>
              <a:gd name="connsiteY35" fmla="*/ 1442512 h 3657600"/>
              <a:gd name="connsiteX36" fmla="*/ 5407167 w 5492206"/>
              <a:gd name="connsiteY36" fmla="*/ 2250774 h 3657600"/>
              <a:gd name="connsiteX37" fmla="*/ 5391488 w 5492206"/>
              <a:gd name="connsiteY37" fmla="*/ 2649897 h 3657600"/>
              <a:gd name="connsiteX38" fmla="*/ 5188673 w 5492206"/>
              <a:gd name="connsiteY38" fmla="*/ 2740396 h 3657600"/>
              <a:gd name="connsiteX39" fmla="*/ 4992366 w 5492206"/>
              <a:gd name="connsiteY39" fmla="*/ 2665577 h 3657600"/>
              <a:gd name="connsiteX40" fmla="*/ 4448569 w 5492206"/>
              <a:gd name="connsiteY40" fmla="*/ 2121780 h 3657600"/>
              <a:gd name="connsiteX41" fmla="*/ 4430394 w 5492206"/>
              <a:gd name="connsiteY41" fmla="*/ 2107180 h 3657600"/>
              <a:gd name="connsiteX42" fmla="*/ 3622132 w 5492206"/>
              <a:gd name="connsiteY42" fmla="*/ 1298916 h 3657600"/>
              <a:gd name="connsiteX43" fmla="*/ 3622130 w 5492206"/>
              <a:gd name="connsiteY43" fmla="*/ 1298914 h 3657600"/>
              <a:gd name="connsiteX44" fmla="*/ 2818877 w 5492206"/>
              <a:gd name="connsiteY44" fmla="*/ 495663 h 3657600"/>
              <a:gd name="connsiteX45" fmla="*/ 2834558 w 5492206"/>
              <a:gd name="connsiteY45" fmla="*/ 96541 h 3657600"/>
              <a:gd name="connsiteX46" fmla="*/ 3037371 w 5492206"/>
              <a:gd name="connsiteY46" fmla="*/ 6042 h 3657600"/>
              <a:gd name="connsiteX47" fmla="*/ 293894 w 5492206"/>
              <a:gd name="connsiteY47" fmla="*/ 979 h 3657600"/>
              <a:gd name="connsiteX48" fmla="*/ 478094 w 5492206"/>
              <a:gd name="connsiteY48" fmla="*/ 63855 h 3657600"/>
              <a:gd name="connsiteX49" fmla="*/ 1214652 w 5492206"/>
              <a:gd name="connsiteY49" fmla="*/ 800414 h 3657600"/>
              <a:gd name="connsiteX50" fmla="*/ 1239515 w 5492206"/>
              <a:gd name="connsiteY50" fmla="*/ 832025 h 3657600"/>
              <a:gd name="connsiteX51" fmla="*/ 1271125 w 5492206"/>
              <a:gd name="connsiteY51" fmla="*/ 856886 h 3657600"/>
              <a:gd name="connsiteX52" fmla="*/ 2007684 w 5492206"/>
              <a:gd name="connsiteY52" fmla="*/ 1593446 h 3657600"/>
              <a:gd name="connsiteX53" fmla="*/ 2032546 w 5492206"/>
              <a:gd name="connsiteY53" fmla="*/ 1625056 h 3657600"/>
              <a:gd name="connsiteX54" fmla="*/ 2064156 w 5492206"/>
              <a:gd name="connsiteY54" fmla="*/ 1649917 h 3657600"/>
              <a:gd name="connsiteX55" fmla="*/ 2800715 w 5492206"/>
              <a:gd name="connsiteY55" fmla="*/ 2386478 h 3657600"/>
              <a:gd name="connsiteX56" fmla="*/ 2825578 w 5492206"/>
              <a:gd name="connsiteY56" fmla="*/ 2418087 h 3657600"/>
              <a:gd name="connsiteX57" fmla="*/ 2857187 w 5492206"/>
              <a:gd name="connsiteY57" fmla="*/ 2442949 h 3657600"/>
              <a:gd name="connsiteX58" fmla="*/ 3593746 w 5492206"/>
              <a:gd name="connsiteY58" fmla="*/ 3179508 h 3657600"/>
              <a:gd name="connsiteX59" fmla="*/ 3561339 w 5492206"/>
              <a:gd name="connsiteY59" fmla="*/ 3561342 h 3657600"/>
              <a:gd name="connsiteX60" fmla="*/ 3363703 w 5492206"/>
              <a:gd name="connsiteY60" fmla="*/ 3656625 h 3657600"/>
              <a:gd name="connsiteX61" fmla="*/ 3179505 w 5492206"/>
              <a:gd name="connsiteY61" fmla="*/ 3593750 h 3657600"/>
              <a:gd name="connsiteX62" fmla="*/ 2442945 w 5492206"/>
              <a:gd name="connsiteY62" fmla="*/ 2857190 h 3657600"/>
              <a:gd name="connsiteX63" fmla="*/ 2418083 w 5492206"/>
              <a:gd name="connsiteY63" fmla="*/ 2825579 h 3657600"/>
              <a:gd name="connsiteX64" fmla="*/ 2386474 w 5492206"/>
              <a:gd name="connsiteY64" fmla="*/ 2800718 h 3657600"/>
              <a:gd name="connsiteX65" fmla="*/ 1649914 w 5492206"/>
              <a:gd name="connsiteY65" fmla="*/ 2064159 h 3657600"/>
              <a:gd name="connsiteX66" fmla="*/ 1625052 w 5492206"/>
              <a:gd name="connsiteY66" fmla="*/ 2032548 h 3657600"/>
              <a:gd name="connsiteX67" fmla="*/ 1593442 w 5492206"/>
              <a:gd name="connsiteY67" fmla="*/ 2007686 h 3657600"/>
              <a:gd name="connsiteX68" fmla="*/ 856882 w 5492206"/>
              <a:gd name="connsiteY68" fmla="*/ 1271128 h 3657600"/>
              <a:gd name="connsiteX69" fmla="*/ 832021 w 5492206"/>
              <a:gd name="connsiteY69" fmla="*/ 1239517 h 3657600"/>
              <a:gd name="connsiteX70" fmla="*/ 800411 w 5492206"/>
              <a:gd name="connsiteY70" fmla="*/ 1214656 h 3657600"/>
              <a:gd name="connsiteX71" fmla="*/ 63852 w 5492206"/>
              <a:gd name="connsiteY71" fmla="*/ 478097 h 3657600"/>
              <a:gd name="connsiteX72" fmla="*/ 96260 w 5492206"/>
              <a:gd name="connsiteY72" fmla="*/ 96263 h 3657600"/>
              <a:gd name="connsiteX73" fmla="*/ 293894 w 5492206"/>
              <a:gd name="connsiteY73" fmla="*/ 979 h 3657600"/>
              <a:gd name="connsiteX74" fmla="*/ 1209576 w 5492206"/>
              <a:gd name="connsiteY74" fmla="*/ 979 h 3657600"/>
              <a:gd name="connsiteX75" fmla="*/ 1393776 w 5492206"/>
              <a:gd name="connsiteY75" fmla="*/ 63854 h 3657600"/>
              <a:gd name="connsiteX76" fmla="*/ 2130335 w 5492206"/>
              <a:gd name="connsiteY76" fmla="*/ 800414 h 3657600"/>
              <a:gd name="connsiteX77" fmla="*/ 2155197 w 5492206"/>
              <a:gd name="connsiteY77" fmla="*/ 832024 h 3657600"/>
              <a:gd name="connsiteX78" fmla="*/ 2186807 w 5492206"/>
              <a:gd name="connsiteY78" fmla="*/ 856885 h 3657600"/>
              <a:gd name="connsiteX79" fmla="*/ 2923366 w 5492206"/>
              <a:gd name="connsiteY79" fmla="*/ 1593444 h 3657600"/>
              <a:gd name="connsiteX80" fmla="*/ 2948229 w 5492206"/>
              <a:gd name="connsiteY80" fmla="*/ 1625055 h 3657600"/>
              <a:gd name="connsiteX81" fmla="*/ 2979838 w 5492206"/>
              <a:gd name="connsiteY81" fmla="*/ 1649916 h 3657600"/>
              <a:gd name="connsiteX82" fmla="*/ 3716397 w 5492206"/>
              <a:gd name="connsiteY82" fmla="*/ 2386476 h 3657600"/>
              <a:gd name="connsiteX83" fmla="*/ 3741260 w 5492206"/>
              <a:gd name="connsiteY83" fmla="*/ 2418086 h 3657600"/>
              <a:gd name="connsiteX84" fmla="*/ 3772869 w 5492206"/>
              <a:gd name="connsiteY84" fmla="*/ 2442947 h 3657600"/>
              <a:gd name="connsiteX85" fmla="*/ 4509428 w 5492206"/>
              <a:gd name="connsiteY85" fmla="*/ 3179507 h 3657600"/>
              <a:gd name="connsiteX86" fmla="*/ 4477021 w 5492206"/>
              <a:gd name="connsiteY86" fmla="*/ 3561341 h 3657600"/>
              <a:gd name="connsiteX87" fmla="*/ 4279386 w 5492206"/>
              <a:gd name="connsiteY87" fmla="*/ 3656623 h 3657600"/>
              <a:gd name="connsiteX88" fmla="*/ 4095188 w 5492206"/>
              <a:gd name="connsiteY88" fmla="*/ 3593748 h 3657600"/>
              <a:gd name="connsiteX89" fmla="*/ 3358627 w 5492206"/>
              <a:gd name="connsiteY89" fmla="*/ 2857189 h 3657600"/>
              <a:gd name="connsiteX90" fmla="*/ 3333766 w 5492206"/>
              <a:gd name="connsiteY90" fmla="*/ 2825578 h 3657600"/>
              <a:gd name="connsiteX91" fmla="*/ 3302156 w 5492206"/>
              <a:gd name="connsiteY91" fmla="*/ 2800717 h 3657600"/>
              <a:gd name="connsiteX92" fmla="*/ 2565597 w 5492206"/>
              <a:gd name="connsiteY92" fmla="*/ 2064158 h 3657600"/>
              <a:gd name="connsiteX93" fmla="*/ 2540735 w 5492206"/>
              <a:gd name="connsiteY93" fmla="*/ 2032547 h 3657600"/>
              <a:gd name="connsiteX94" fmla="*/ 2509125 w 5492206"/>
              <a:gd name="connsiteY94" fmla="*/ 2007686 h 3657600"/>
              <a:gd name="connsiteX95" fmla="*/ 1772565 w 5492206"/>
              <a:gd name="connsiteY95" fmla="*/ 1271127 h 3657600"/>
              <a:gd name="connsiteX96" fmla="*/ 1747704 w 5492206"/>
              <a:gd name="connsiteY96" fmla="*/ 1239516 h 3657600"/>
              <a:gd name="connsiteX97" fmla="*/ 1716093 w 5492206"/>
              <a:gd name="connsiteY97" fmla="*/ 1214655 h 3657600"/>
              <a:gd name="connsiteX98" fmla="*/ 979534 w 5492206"/>
              <a:gd name="connsiteY98" fmla="*/ 478096 h 3657600"/>
              <a:gd name="connsiteX99" fmla="*/ 1011942 w 5492206"/>
              <a:gd name="connsiteY99" fmla="*/ 96262 h 3657600"/>
              <a:gd name="connsiteX100" fmla="*/ 1209576 w 5492206"/>
              <a:gd name="connsiteY100" fmla="*/ 979 h 3657600"/>
              <a:gd name="connsiteX101" fmla="*/ 2125258 w 5492206"/>
              <a:gd name="connsiteY101" fmla="*/ 977 h 3657600"/>
              <a:gd name="connsiteX102" fmla="*/ 2309458 w 5492206"/>
              <a:gd name="connsiteY102" fmla="*/ 63852 h 3657600"/>
              <a:gd name="connsiteX103" fmla="*/ 3046017 w 5492206"/>
              <a:gd name="connsiteY103" fmla="*/ 800412 h 3657600"/>
              <a:gd name="connsiteX104" fmla="*/ 3070879 w 5492206"/>
              <a:gd name="connsiteY104" fmla="*/ 832022 h 3657600"/>
              <a:gd name="connsiteX105" fmla="*/ 3102489 w 5492206"/>
              <a:gd name="connsiteY105" fmla="*/ 856884 h 3657600"/>
              <a:gd name="connsiteX106" fmla="*/ 3839048 w 5492206"/>
              <a:gd name="connsiteY106" fmla="*/ 1593443 h 3657600"/>
              <a:gd name="connsiteX107" fmla="*/ 3863911 w 5492206"/>
              <a:gd name="connsiteY107" fmla="*/ 1625053 h 3657600"/>
              <a:gd name="connsiteX108" fmla="*/ 3895520 w 5492206"/>
              <a:gd name="connsiteY108" fmla="*/ 1649915 h 3657600"/>
              <a:gd name="connsiteX109" fmla="*/ 4632080 w 5492206"/>
              <a:gd name="connsiteY109" fmla="*/ 2386474 h 3657600"/>
              <a:gd name="connsiteX110" fmla="*/ 4656941 w 5492206"/>
              <a:gd name="connsiteY110" fmla="*/ 2418085 h 3657600"/>
              <a:gd name="connsiteX111" fmla="*/ 4688551 w 5492206"/>
              <a:gd name="connsiteY111" fmla="*/ 2442946 h 3657600"/>
              <a:gd name="connsiteX112" fmla="*/ 5425112 w 5492206"/>
              <a:gd name="connsiteY112" fmla="*/ 3179506 h 3657600"/>
              <a:gd name="connsiteX113" fmla="*/ 5392703 w 5492206"/>
              <a:gd name="connsiteY113" fmla="*/ 3561340 h 3657600"/>
              <a:gd name="connsiteX114" fmla="*/ 5195069 w 5492206"/>
              <a:gd name="connsiteY114" fmla="*/ 3656623 h 3657600"/>
              <a:gd name="connsiteX115" fmla="*/ 5010869 w 5492206"/>
              <a:gd name="connsiteY115" fmla="*/ 3593747 h 3657600"/>
              <a:gd name="connsiteX116" fmla="*/ 4274310 w 5492206"/>
              <a:gd name="connsiteY116" fmla="*/ 2857188 h 3657600"/>
              <a:gd name="connsiteX117" fmla="*/ 4249448 w 5492206"/>
              <a:gd name="connsiteY117" fmla="*/ 2825578 h 3657600"/>
              <a:gd name="connsiteX118" fmla="*/ 4217838 w 5492206"/>
              <a:gd name="connsiteY118" fmla="*/ 2800716 h 3657600"/>
              <a:gd name="connsiteX119" fmla="*/ 3481279 w 5492206"/>
              <a:gd name="connsiteY119" fmla="*/ 2064157 h 3657600"/>
              <a:gd name="connsiteX120" fmla="*/ 3456416 w 5492206"/>
              <a:gd name="connsiteY120" fmla="*/ 2032547 h 3657600"/>
              <a:gd name="connsiteX121" fmla="*/ 3424807 w 5492206"/>
              <a:gd name="connsiteY121" fmla="*/ 2007685 h 3657600"/>
              <a:gd name="connsiteX122" fmla="*/ 2688248 w 5492206"/>
              <a:gd name="connsiteY122" fmla="*/ 1271124 h 3657600"/>
              <a:gd name="connsiteX123" fmla="*/ 2663385 w 5492206"/>
              <a:gd name="connsiteY123" fmla="*/ 1239516 h 3657600"/>
              <a:gd name="connsiteX124" fmla="*/ 2631776 w 5492206"/>
              <a:gd name="connsiteY124" fmla="*/ 1214654 h 3657600"/>
              <a:gd name="connsiteX125" fmla="*/ 1895216 w 5492206"/>
              <a:gd name="connsiteY125" fmla="*/ 478094 h 3657600"/>
              <a:gd name="connsiteX126" fmla="*/ 1927624 w 5492206"/>
              <a:gd name="connsiteY126" fmla="*/ 96260 h 3657600"/>
              <a:gd name="connsiteX127" fmla="*/ 2125258 w 5492206"/>
              <a:gd name="connsiteY127" fmla="*/ 977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5492206" h="3657600">
                <a:moveTo>
                  <a:pt x="300288" y="917207"/>
                </a:moveTo>
                <a:cubicBezTo>
                  <a:pt x="372516" y="914372"/>
                  <a:pt x="443659" y="939089"/>
                  <a:pt x="496597" y="992026"/>
                </a:cubicBezTo>
                <a:lnTo>
                  <a:pt x="1304859" y="1800290"/>
                </a:lnTo>
                <a:lnTo>
                  <a:pt x="1304860" y="1800290"/>
                </a:lnTo>
                <a:lnTo>
                  <a:pt x="1843649" y="2339079"/>
                </a:lnTo>
                <a:lnTo>
                  <a:pt x="1861822" y="2353677"/>
                </a:lnTo>
                <a:lnTo>
                  <a:pt x="2670084" y="3161940"/>
                </a:lnTo>
                <a:cubicBezTo>
                  <a:pt x="2775959" y="3267814"/>
                  <a:pt x="2768955" y="3446512"/>
                  <a:pt x="2654405" y="3561063"/>
                </a:cubicBezTo>
                <a:cubicBezTo>
                  <a:pt x="2597129" y="3618338"/>
                  <a:pt x="2523817" y="3648727"/>
                  <a:pt x="2451590" y="3651562"/>
                </a:cubicBezTo>
                <a:cubicBezTo>
                  <a:pt x="2379363" y="3654397"/>
                  <a:pt x="2308220" y="3629680"/>
                  <a:pt x="2255282" y="3576742"/>
                </a:cubicBezTo>
                <a:lnTo>
                  <a:pt x="1711486" y="3032946"/>
                </a:lnTo>
                <a:lnTo>
                  <a:pt x="1693311" y="3018346"/>
                </a:lnTo>
                <a:lnTo>
                  <a:pt x="885049" y="2210082"/>
                </a:lnTo>
                <a:lnTo>
                  <a:pt x="885048" y="2210080"/>
                </a:lnTo>
                <a:lnTo>
                  <a:pt x="81795" y="1406829"/>
                </a:lnTo>
                <a:cubicBezTo>
                  <a:pt x="-24080" y="1300954"/>
                  <a:pt x="-17076" y="1122255"/>
                  <a:pt x="97475" y="1007706"/>
                </a:cubicBezTo>
                <a:cubicBezTo>
                  <a:pt x="154749" y="950431"/>
                  <a:pt x="228061" y="920043"/>
                  <a:pt x="300288" y="917207"/>
                </a:cubicBezTo>
                <a:close/>
                <a:moveTo>
                  <a:pt x="3955694" y="6042"/>
                </a:moveTo>
                <a:cubicBezTo>
                  <a:pt x="4027922" y="3207"/>
                  <a:pt x="4099064" y="27924"/>
                  <a:pt x="4152001" y="80861"/>
                </a:cubicBezTo>
                <a:lnTo>
                  <a:pt x="4960263" y="889125"/>
                </a:lnTo>
                <a:lnTo>
                  <a:pt x="4969477" y="900594"/>
                </a:lnTo>
                <a:lnTo>
                  <a:pt x="5417168" y="1348285"/>
                </a:lnTo>
                <a:cubicBezTo>
                  <a:pt x="5523043" y="1454160"/>
                  <a:pt x="5516040" y="1632855"/>
                  <a:pt x="5401488" y="1747407"/>
                </a:cubicBezTo>
                <a:cubicBezTo>
                  <a:pt x="5344212" y="1804682"/>
                  <a:pt x="5270901" y="1835071"/>
                  <a:pt x="5198674" y="1837906"/>
                </a:cubicBezTo>
                <a:cubicBezTo>
                  <a:pt x="5126446" y="1840742"/>
                  <a:pt x="5055304" y="1816024"/>
                  <a:pt x="5002366" y="1763086"/>
                </a:cubicBezTo>
                <a:lnTo>
                  <a:pt x="4194105" y="954823"/>
                </a:lnTo>
                <a:lnTo>
                  <a:pt x="4184890" y="943355"/>
                </a:lnTo>
                <a:lnTo>
                  <a:pt x="3737199" y="495663"/>
                </a:lnTo>
                <a:cubicBezTo>
                  <a:pt x="3631324" y="389790"/>
                  <a:pt x="3638328" y="211092"/>
                  <a:pt x="3752878" y="96542"/>
                </a:cubicBezTo>
                <a:cubicBezTo>
                  <a:pt x="3810154" y="39266"/>
                  <a:pt x="3883467" y="8878"/>
                  <a:pt x="3955694" y="6042"/>
                </a:cubicBezTo>
                <a:close/>
                <a:moveTo>
                  <a:pt x="3037371" y="6042"/>
                </a:moveTo>
                <a:cubicBezTo>
                  <a:pt x="3109599" y="3206"/>
                  <a:pt x="3180743" y="27924"/>
                  <a:pt x="3233680" y="80861"/>
                </a:cubicBezTo>
                <a:lnTo>
                  <a:pt x="4041942" y="889125"/>
                </a:lnTo>
                <a:lnTo>
                  <a:pt x="4041944" y="889125"/>
                </a:lnTo>
                <a:lnTo>
                  <a:pt x="4580732" y="1427913"/>
                </a:lnTo>
                <a:lnTo>
                  <a:pt x="4598903" y="1442512"/>
                </a:lnTo>
                <a:lnTo>
                  <a:pt x="5407167" y="2250774"/>
                </a:lnTo>
                <a:cubicBezTo>
                  <a:pt x="5513041" y="2356649"/>
                  <a:pt x="5506037" y="2535346"/>
                  <a:pt x="5391488" y="2649897"/>
                </a:cubicBezTo>
                <a:cubicBezTo>
                  <a:pt x="5334211" y="2707172"/>
                  <a:pt x="5260900" y="2737560"/>
                  <a:pt x="5188673" y="2740396"/>
                </a:cubicBezTo>
                <a:cubicBezTo>
                  <a:pt x="5116445" y="2743231"/>
                  <a:pt x="5045303" y="2718513"/>
                  <a:pt x="4992366" y="2665577"/>
                </a:cubicBezTo>
                <a:lnTo>
                  <a:pt x="4448569" y="2121780"/>
                </a:lnTo>
                <a:lnTo>
                  <a:pt x="4430394" y="2107180"/>
                </a:lnTo>
                <a:lnTo>
                  <a:pt x="3622132" y="1298916"/>
                </a:lnTo>
                <a:lnTo>
                  <a:pt x="3622130" y="1298914"/>
                </a:lnTo>
                <a:lnTo>
                  <a:pt x="2818877" y="495663"/>
                </a:lnTo>
                <a:cubicBezTo>
                  <a:pt x="2713004" y="389788"/>
                  <a:pt x="2720006" y="211089"/>
                  <a:pt x="2834558" y="96541"/>
                </a:cubicBezTo>
                <a:cubicBezTo>
                  <a:pt x="2891832" y="39265"/>
                  <a:pt x="2965144" y="8877"/>
                  <a:pt x="3037371" y="6042"/>
                </a:cubicBezTo>
                <a:close/>
                <a:moveTo>
                  <a:pt x="293894" y="979"/>
                </a:moveTo>
                <a:cubicBezTo>
                  <a:pt x="362993" y="-4883"/>
                  <a:pt x="429852" y="15614"/>
                  <a:pt x="478094" y="63855"/>
                </a:cubicBezTo>
                <a:lnTo>
                  <a:pt x="1214652" y="800414"/>
                </a:lnTo>
                <a:lnTo>
                  <a:pt x="1239515" y="832025"/>
                </a:lnTo>
                <a:lnTo>
                  <a:pt x="1271125" y="856886"/>
                </a:lnTo>
                <a:lnTo>
                  <a:pt x="2007684" y="1593446"/>
                </a:lnTo>
                <a:lnTo>
                  <a:pt x="2032546" y="1625056"/>
                </a:lnTo>
                <a:lnTo>
                  <a:pt x="2064156" y="1649917"/>
                </a:lnTo>
                <a:lnTo>
                  <a:pt x="2800715" y="2386478"/>
                </a:lnTo>
                <a:lnTo>
                  <a:pt x="2825578" y="2418087"/>
                </a:lnTo>
                <a:lnTo>
                  <a:pt x="2857187" y="2442949"/>
                </a:lnTo>
                <a:lnTo>
                  <a:pt x="3593746" y="3179508"/>
                </a:lnTo>
                <a:cubicBezTo>
                  <a:pt x="3690228" y="3275990"/>
                  <a:pt x="3675734" y="3446946"/>
                  <a:pt x="3561339" y="3561342"/>
                </a:cubicBezTo>
                <a:cubicBezTo>
                  <a:pt x="3504141" y="3618540"/>
                  <a:pt x="3432803" y="3650762"/>
                  <a:pt x="3363703" y="3656625"/>
                </a:cubicBezTo>
                <a:cubicBezTo>
                  <a:pt x="3294605" y="3662487"/>
                  <a:pt x="3227746" y="3641991"/>
                  <a:pt x="3179505" y="3593750"/>
                </a:cubicBezTo>
                <a:lnTo>
                  <a:pt x="2442945" y="2857190"/>
                </a:lnTo>
                <a:lnTo>
                  <a:pt x="2418083" y="2825579"/>
                </a:lnTo>
                <a:lnTo>
                  <a:pt x="2386474" y="2800718"/>
                </a:lnTo>
                <a:lnTo>
                  <a:pt x="1649914" y="2064159"/>
                </a:lnTo>
                <a:lnTo>
                  <a:pt x="1625052" y="2032548"/>
                </a:lnTo>
                <a:lnTo>
                  <a:pt x="1593442" y="2007686"/>
                </a:lnTo>
                <a:lnTo>
                  <a:pt x="856882" y="1271128"/>
                </a:lnTo>
                <a:lnTo>
                  <a:pt x="832021" y="1239517"/>
                </a:lnTo>
                <a:lnTo>
                  <a:pt x="800411" y="1214656"/>
                </a:lnTo>
                <a:lnTo>
                  <a:pt x="63852" y="478097"/>
                </a:lnTo>
                <a:cubicBezTo>
                  <a:pt x="-32630" y="381615"/>
                  <a:pt x="-18137" y="210658"/>
                  <a:pt x="96260" y="96263"/>
                </a:cubicBezTo>
                <a:cubicBezTo>
                  <a:pt x="153457" y="39064"/>
                  <a:pt x="224795" y="6842"/>
                  <a:pt x="293894" y="979"/>
                </a:cubicBezTo>
                <a:close/>
                <a:moveTo>
                  <a:pt x="1209576" y="979"/>
                </a:moveTo>
                <a:cubicBezTo>
                  <a:pt x="1278675" y="-4884"/>
                  <a:pt x="1345535" y="15613"/>
                  <a:pt x="1393776" y="63854"/>
                </a:cubicBezTo>
                <a:lnTo>
                  <a:pt x="2130335" y="800414"/>
                </a:lnTo>
                <a:lnTo>
                  <a:pt x="2155197" y="832024"/>
                </a:lnTo>
                <a:lnTo>
                  <a:pt x="2186807" y="856885"/>
                </a:lnTo>
                <a:lnTo>
                  <a:pt x="2923366" y="1593444"/>
                </a:lnTo>
                <a:lnTo>
                  <a:pt x="2948229" y="1625055"/>
                </a:lnTo>
                <a:lnTo>
                  <a:pt x="2979838" y="1649916"/>
                </a:lnTo>
                <a:lnTo>
                  <a:pt x="3716397" y="2386476"/>
                </a:lnTo>
                <a:lnTo>
                  <a:pt x="3741260" y="2418086"/>
                </a:lnTo>
                <a:lnTo>
                  <a:pt x="3772869" y="2442947"/>
                </a:lnTo>
                <a:lnTo>
                  <a:pt x="4509428" y="3179507"/>
                </a:lnTo>
                <a:cubicBezTo>
                  <a:pt x="4605911" y="3275989"/>
                  <a:pt x="4591418" y="3446945"/>
                  <a:pt x="4477021" y="3561341"/>
                </a:cubicBezTo>
                <a:cubicBezTo>
                  <a:pt x="4419823" y="3618539"/>
                  <a:pt x="4348485" y="3650762"/>
                  <a:pt x="4279386" y="3656623"/>
                </a:cubicBezTo>
                <a:cubicBezTo>
                  <a:pt x="4210288" y="3662486"/>
                  <a:pt x="4143428" y="3641989"/>
                  <a:pt x="4095188" y="3593748"/>
                </a:cubicBezTo>
                <a:lnTo>
                  <a:pt x="3358627" y="2857189"/>
                </a:lnTo>
                <a:lnTo>
                  <a:pt x="3333766" y="2825578"/>
                </a:lnTo>
                <a:lnTo>
                  <a:pt x="3302156" y="2800717"/>
                </a:lnTo>
                <a:lnTo>
                  <a:pt x="2565597" y="2064158"/>
                </a:lnTo>
                <a:lnTo>
                  <a:pt x="2540735" y="2032547"/>
                </a:lnTo>
                <a:lnTo>
                  <a:pt x="2509125" y="2007686"/>
                </a:lnTo>
                <a:lnTo>
                  <a:pt x="1772565" y="1271127"/>
                </a:lnTo>
                <a:lnTo>
                  <a:pt x="1747704" y="1239516"/>
                </a:lnTo>
                <a:lnTo>
                  <a:pt x="1716093" y="1214655"/>
                </a:lnTo>
                <a:lnTo>
                  <a:pt x="979534" y="478096"/>
                </a:lnTo>
                <a:cubicBezTo>
                  <a:pt x="883052" y="381613"/>
                  <a:pt x="897546" y="210657"/>
                  <a:pt x="1011942" y="96262"/>
                </a:cubicBezTo>
                <a:cubicBezTo>
                  <a:pt x="1069139" y="39064"/>
                  <a:pt x="1140478" y="6841"/>
                  <a:pt x="1209576" y="979"/>
                </a:cubicBezTo>
                <a:close/>
                <a:moveTo>
                  <a:pt x="2125258" y="977"/>
                </a:moveTo>
                <a:cubicBezTo>
                  <a:pt x="2194357" y="-4886"/>
                  <a:pt x="2261217" y="15611"/>
                  <a:pt x="2309458" y="63852"/>
                </a:cubicBezTo>
                <a:lnTo>
                  <a:pt x="3046017" y="800412"/>
                </a:lnTo>
                <a:lnTo>
                  <a:pt x="3070879" y="832022"/>
                </a:lnTo>
                <a:lnTo>
                  <a:pt x="3102489" y="856884"/>
                </a:lnTo>
                <a:lnTo>
                  <a:pt x="3839048" y="1593443"/>
                </a:lnTo>
                <a:lnTo>
                  <a:pt x="3863911" y="1625053"/>
                </a:lnTo>
                <a:lnTo>
                  <a:pt x="3895520" y="1649915"/>
                </a:lnTo>
                <a:lnTo>
                  <a:pt x="4632080" y="2386474"/>
                </a:lnTo>
                <a:lnTo>
                  <a:pt x="4656941" y="2418085"/>
                </a:lnTo>
                <a:lnTo>
                  <a:pt x="4688551" y="2442946"/>
                </a:lnTo>
                <a:lnTo>
                  <a:pt x="5425112" y="3179506"/>
                </a:lnTo>
                <a:cubicBezTo>
                  <a:pt x="5521594" y="3275988"/>
                  <a:pt x="5507100" y="3446943"/>
                  <a:pt x="5392703" y="3561340"/>
                </a:cubicBezTo>
                <a:cubicBezTo>
                  <a:pt x="5335505" y="3618537"/>
                  <a:pt x="5264167" y="3650759"/>
                  <a:pt x="5195069" y="3656623"/>
                </a:cubicBezTo>
                <a:cubicBezTo>
                  <a:pt x="5125970" y="3662486"/>
                  <a:pt x="5059111" y="3641988"/>
                  <a:pt x="5010869" y="3593747"/>
                </a:cubicBezTo>
                <a:lnTo>
                  <a:pt x="4274310" y="2857188"/>
                </a:lnTo>
                <a:lnTo>
                  <a:pt x="4249448" y="2825578"/>
                </a:lnTo>
                <a:lnTo>
                  <a:pt x="4217838" y="2800716"/>
                </a:lnTo>
                <a:lnTo>
                  <a:pt x="3481279" y="2064157"/>
                </a:lnTo>
                <a:lnTo>
                  <a:pt x="3456416" y="2032547"/>
                </a:lnTo>
                <a:lnTo>
                  <a:pt x="3424807" y="2007685"/>
                </a:lnTo>
                <a:lnTo>
                  <a:pt x="2688248" y="1271124"/>
                </a:lnTo>
                <a:lnTo>
                  <a:pt x="2663385" y="1239516"/>
                </a:lnTo>
                <a:lnTo>
                  <a:pt x="2631776" y="1214654"/>
                </a:lnTo>
                <a:lnTo>
                  <a:pt x="1895216" y="478094"/>
                </a:lnTo>
                <a:cubicBezTo>
                  <a:pt x="1798734" y="381612"/>
                  <a:pt x="1813228" y="210656"/>
                  <a:pt x="1927624" y="96260"/>
                </a:cubicBezTo>
                <a:cubicBezTo>
                  <a:pt x="1984822" y="39063"/>
                  <a:pt x="2056160" y="6840"/>
                  <a:pt x="2125258" y="977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 sz="1800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4294967295"/>
          </p:nvPr>
        </p:nvSpPr>
        <p:spPr>
          <a:xfrm>
            <a:off x="6233386" y="2896082"/>
            <a:ext cx="2014538" cy="1966913"/>
          </a:xfrm>
          <a:custGeom>
            <a:avLst/>
            <a:gdLst>
              <a:gd name="connsiteX0" fmla="*/ 300288 w 5492206"/>
              <a:gd name="connsiteY0" fmla="*/ 917207 h 3657600"/>
              <a:gd name="connsiteX1" fmla="*/ 496597 w 5492206"/>
              <a:gd name="connsiteY1" fmla="*/ 992026 h 3657600"/>
              <a:gd name="connsiteX2" fmla="*/ 1304859 w 5492206"/>
              <a:gd name="connsiteY2" fmla="*/ 1800290 h 3657600"/>
              <a:gd name="connsiteX3" fmla="*/ 1304860 w 5492206"/>
              <a:gd name="connsiteY3" fmla="*/ 1800290 h 3657600"/>
              <a:gd name="connsiteX4" fmla="*/ 1843649 w 5492206"/>
              <a:gd name="connsiteY4" fmla="*/ 2339079 h 3657600"/>
              <a:gd name="connsiteX5" fmla="*/ 1861822 w 5492206"/>
              <a:gd name="connsiteY5" fmla="*/ 2353677 h 3657600"/>
              <a:gd name="connsiteX6" fmla="*/ 2670084 w 5492206"/>
              <a:gd name="connsiteY6" fmla="*/ 3161940 h 3657600"/>
              <a:gd name="connsiteX7" fmla="*/ 2654405 w 5492206"/>
              <a:gd name="connsiteY7" fmla="*/ 3561063 h 3657600"/>
              <a:gd name="connsiteX8" fmla="*/ 2451590 w 5492206"/>
              <a:gd name="connsiteY8" fmla="*/ 3651562 h 3657600"/>
              <a:gd name="connsiteX9" fmla="*/ 2255282 w 5492206"/>
              <a:gd name="connsiteY9" fmla="*/ 3576742 h 3657600"/>
              <a:gd name="connsiteX10" fmla="*/ 1711486 w 5492206"/>
              <a:gd name="connsiteY10" fmla="*/ 3032946 h 3657600"/>
              <a:gd name="connsiteX11" fmla="*/ 1693311 w 5492206"/>
              <a:gd name="connsiteY11" fmla="*/ 3018346 h 3657600"/>
              <a:gd name="connsiteX12" fmla="*/ 885049 w 5492206"/>
              <a:gd name="connsiteY12" fmla="*/ 2210082 h 3657600"/>
              <a:gd name="connsiteX13" fmla="*/ 885048 w 5492206"/>
              <a:gd name="connsiteY13" fmla="*/ 2210080 h 3657600"/>
              <a:gd name="connsiteX14" fmla="*/ 81795 w 5492206"/>
              <a:gd name="connsiteY14" fmla="*/ 1406829 h 3657600"/>
              <a:gd name="connsiteX15" fmla="*/ 97475 w 5492206"/>
              <a:gd name="connsiteY15" fmla="*/ 1007706 h 3657600"/>
              <a:gd name="connsiteX16" fmla="*/ 300288 w 5492206"/>
              <a:gd name="connsiteY16" fmla="*/ 917207 h 3657600"/>
              <a:gd name="connsiteX17" fmla="*/ 3955694 w 5492206"/>
              <a:gd name="connsiteY17" fmla="*/ 6042 h 3657600"/>
              <a:gd name="connsiteX18" fmla="*/ 4152001 w 5492206"/>
              <a:gd name="connsiteY18" fmla="*/ 80861 h 3657600"/>
              <a:gd name="connsiteX19" fmla="*/ 4960263 w 5492206"/>
              <a:gd name="connsiteY19" fmla="*/ 889125 h 3657600"/>
              <a:gd name="connsiteX20" fmla="*/ 4969477 w 5492206"/>
              <a:gd name="connsiteY20" fmla="*/ 900594 h 3657600"/>
              <a:gd name="connsiteX21" fmla="*/ 5417168 w 5492206"/>
              <a:gd name="connsiteY21" fmla="*/ 1348285 h 3657600"/>
              <a:gd name="connsiteX22" fmla="*/ 5401488 w 5492206"/>
              <a:gd name="connsiteY22" fmla="*/ 1747407 h 3657600"/>
              <a:gd name="connsiteX23" fmla="*/ 5198674 w 5492206"/>
              <a:gd name="connsiteY23" fmla="*/ 1837906 h 3657600"/>
              <a:gd name="connsiteX24" fmla="*/ 5002366 w 5492206"/>
              <a:gd name="connsiteY24" fmla="*/ 1763086 h 3657600"/>
              <a:gd name="connsiteX25" fmla="*/ 4194105 w 5492206"/>
              <a:gd name="connsiteY25" fmla="*/ 954823 h 3657600"/>
              <a:gd name="connsiteX26" fmla="*/ 4184890 w 5492206"/>
              <a:gd name="connsiteY26" fmla="*/ 943355 h 3657600"/>
              <a:gd name="connsiteX27" fmla="*/ 3737199 w 5492206"/>
              <a:gd name="connsiteY27" fmla="*/ 495663 h 3657600"/>
              <a:gd name="connsiteX28" fmla="*/ 3752878 w 5492206"/>
              <a:gd name="connsiteY28" fmla="*/ 96542 h 3657600"/>
              <a:gd name="connsiteX29" fmla="*/ 3955694 w 5492206"/>
              <a:gd name="connsiteY29" fmla="*/ 6042 h 3657600"/>
              <a:gd name="connsiteX30" fmla="*/ 3037371 w 5492206"/>
              <a:gd name="connsiteY30" fmla="*/ 6042 h 3657600"/>
              <a:gd name="connsiteX31" fmla="*/ 3233680 w 5492206"/>
              <a:gd name="connsiteY31" fmla="*/ 80861 h 3657600"/>
              <a:gd name="connsiteX32" fmla="*/ 4041942 w 5492206"/>
              <a:gd name="connsiteY32" fmla="*/ 889125 h 3657600"/>
              <a:gd name="connsiteX33" fmla="*/ 4041944 w 5492206"/>
              <a:gd name="connsiteY33" fmla="*/ 889125 h 3657600"/>
              <a:gd name="connsiteX34" fmla="*/ 4580732 w 5492206"/>
              <a:gd name="connsiteY34" fmla="*/ 1427913 h 3657600"/>
              <a:gd name="connsiteX35" fmla="*/ 4598903 w 5492206"/>
              <a:gd name="connsiteY35" fmla="*/ 1442512 h 3657600"/>
              <a:gd name="connsiteX36" fmla="*/ 5407167 w 5492206"/>
              <a:gd name="connsiteY36" fmla="*/ 2250774 h 3657600"/>
              <a:gd name="connsiteX37" fmla="*/ 5391488 w 5492206"/>
              <a:gd name="connsiteY37" fmla="*/ 2649897 h 3657600"/>
              <a:gd name="connsiteX38" fmla="*/ 5188673 w 5492206"/>
              <a:gd name="connsiteY38" fmla="*/ 2740396 h 3657600"/>
              <a:gd name="connsiteX39" fmla="*/ 4992366 w 5492206"/>
              <a:gd name="connsiteY39" fmla="*/ 2665577 h 3657600"/>
              <a:gd name="connsiteX40" fmla="*/ 4448569 w 5492206"/>
              <a:gd name="connsiteY40" fmla="*/ 2121780 h 3657600"/>
              <a:gd name="connsiteX41" fmla="*/ 4430394 w 5492206"/>
              <a:gd name="connsiteY41" fmla="*/ 2107180 h 3657600"/>
              <a:gd name="connsiteX42" fmla="*/ 3622132 w 5492206"/>
              <a:gd name="connsiteY42" fmla="*/ 1298916 h 3657600"/>
              <a:gd name="connsiteX43" fmla="*/ 3622130 w 5492206"/>
              <a:gd name="connsiteY43" fmla="*/ 1298914 h 3657600"/>
              <a:gd name="connsiteX44" fmla="*/ 2818877 w 5492206"/>
              <a:gd name="connsiteY44" fmla="*/ 495663 h 3657600"/>
              <a:gd name="connsiteX45" fmla="*/ 2834558 w 5492206"/>
              <a:gd name="connsiteY45" fmla="*/ 96541 h 3657600"/>
              <a:gd name="connsiteX46" fmla="*/ 3037371 w 5492206"/>
              <a:gd name="connsiteY46" fmla="*/ 6042 h 3657600"/>
              <a:gd name="connsiteX47" fmla="*/ 293894 w 5492206"/>
              <a:gd name="connsiteY47" fmla="*/ 979 h 3657600"/>
              <a:gd name="connsiteX48" fmla="*/ 478094 w 5492206"/>
              <a:gd name="connsiteY48" fmla="*/ 63855 h 3657600"/>
              <a:gd name="connsiteX49" fmla="*/ 1214652 w 5492206"/>
              <a:gd name="connsiteY49" fmla="*/ 800414 h 3657600"/>
              <a:gd name="connsiteX50" fmla="*/ 1239515 w 5492206"/>
              <a:gd name="connsiteY50" fmla="*/ 832025 h 3657600"/>
              <a:gd name="connsiteX51" fmla="*/ 1271125 w 5492206"/>
              <a:gd name="connsiteY51" fmla="*/ 856886 h 3657600"/>
              <a:gd name="connsiteX52" fmla="*/ 2007684 w 5492206"/>
              <a:gd name="connsiteY52" fmla="*/ 1593446 h 3657600"/>
              <a:gd name="connsiteX53" fmla="*/ 2032546 w 5492206"/>
              <a:gd name="connsiteY53" fmla="*/ 1625056 h 3657600"/>
              <a:gd name="connsiteX54" fmla="*/ 2064156 w 5492206"/>
              <a:gd name="connsiteY54" fmla="*/ 1649917 h 3657600"/>
              <a:gd name="connsiteX55" fmla="*/ 2800715 w 5492206"/>
              <a:gd name="connsiteY55" fmla="*/ 2386478 h 3657600"/>
              <a:gd name="connsiteX56" fmla="*/ 2825578 w 5492206"/>
              <a:gd name="connsiteY56" fmla="*/ 2418087 h 3657600"/>
              <a:gd name="connsiteX57" fmla="*/ 2857187 w 5492206"/>
              <a:gd name="connsiteY57" fmla="*/ 2442949 h 3657600"/>
              <a:gd name="connsiteX58" fmla="*/ 3593746 w 5492206"/>
              <a:gd name="connsiteY58" fmla="*/ 3179508 h 3657600"/>
              <a:gd name="connsiteX59" fmla="*/ 3561339 w 5492206"/>
              <a:gd name="connsiteY59" fmla="*/ 3561342 h 3657600"/>
              <a:gd name="connsiteX60" fmla="*/ 3363703 w 5492206"/>
              <a:gd name="connsiteY60" fmla="*/ 3656625 h 3657600"/>
              <a:gd name="connsiteX61" fmla="*/ 3179505 w 5492206"/>
              <a:gd name="connsiteY61" fmla="*/ 3593750 h 3657600"/>
              <a:gd name="connsiteX62" fmla="*/ 2442945 w 5492206"/>
              <a:gd name="connsiteY62" fmla="*/ 2857190 h 3657600"/>
              <a:gd name="connsiteX63" fmla="*/ 2418083 w 5492206"/>
              <a:gd name="connsiteY63" fmla="*/ 2825579 h 3657600"/>
              <a:gd name="connsiteX64" fmla="*/ 2386474 w 5492206"/>
              <a:gd name="connsiteY64" fmla="*/ 2800718 h 3657600"/>
              <a:gd name="connsiteX65" fmla="*/ 1649914 w 5492206"/>
              <a:gd name="connsiteY65" fmla="*/ 2064159 h 3657600"/>
              <a:gd name="connsiteX66" fmla="*/ 1625052 w 5492206"/>
              <a:gd name="connsiteY66" fmla="*/ 2032548 h 3657600"/>
              <a:gd name="connsiteX67" fmla="*/ 1593442 w 5492206"/>
              <a:gd name="connsiteY67" fmla="*/ 2007686 h 3657600"/>
              <a:gd name="connsiteX68" fmla="*/ 856882 w 5492206"/>
              <a:gd name="connsiteY68" fmla="*/ 1271128 h 3657600"/>
              <a:gd name="connsiteX69" fmla="*/ 832021 w 5492206"/>
              <a:gd name="connsiteY69" fmla="*/ 1239517 h 3657600"/>
              <a:gd name="connsiteX70" fmla="*/ 800411 w 5492206"/>
              <a:gd name="connsiteY70" fmla="*/ 1214656 h 3657600"/>
              <a:gd name="connsiteX71" fmla="*/ 63852 w 5492206"/>
              <a:gd name="connsiteY71" fmla="*/ 478097 h 3657600"/>
              <a:gd name="connsiteX72" fmla="*/ 96260 w 5492206"/>
              <a:gd name="connsiteY72" fmla="*/ 96263 h 3657600"/>
              <a:gd name="connsiteX73" fmla="*/ 293894 w 5492206"/>
              <a:gd name="connsiteY73" fmla="*/ 979 h 3657600"/>
              <a:gd name="connsiteX74" fmla="*/ 1209576 w 5492206"/>
              <a:gd name="connsiteY74" fmla="*/ 979 h 3657600"/>
              <a:gd name="connsiteX75" fmla="*/ 1393776 w 5492206"/>
              <a:gd name="connsiteY75" fmla="*/ 63854 h 3657600"/>
              <a:gd name="connsiteX76" fmla="*/ 2130335 w 5492206"/>
              <a:gd name="connsiteY76" fmla="*/ 800414 h 3657600"/>
              <a:gd name="connsiteX77" fmla="*/ 2155197 w 5492206"/>
              <a:gd name="connsiteY77" fmla="*/ 832024 h 3657600"/>
              <a:gd name="connsiteX78" fmla="*/ 2186807 w 5492206"/>
              <a:gd name="connsiteY78" fmla="*/ 856885 h 3657600"/>
              <a:gd name="connsiteX79" fmla="*/ 2923366 w 5492206"/>
              <a:gd name="connsiteY79" fmla="*/ 1593444 h 3657600"/>
              <a:gd name="connsiteX80" fmla="*/ 2948229 w 5492206"/>
              <a:gd name="connsiteY80" fmla="*/ 1625055 h 3657600"/>
              <a:gd name="connsiteX81" fmla="*/ 2979838 w 5492206"/>
              <a:gd name="connsiteY81" fmla="*/ 1649916 h 3657600"/>
              <a:gd name="connsiteX82" fmla="*/ 3716397 w 5492206"/>
              <a:gd name="connsiteY82" fmla="*/ 2386476 h 3657600"/>
              <a:gd name="connsiteX83" fmla="*/ 3741260 w 5492206"/>
              <a:gd name="connsiteY83" fmla="*/ 2418086 h 3657600"/>
              <a:gd name="connsiteX84" fmla="*/ 3772869 w 5492206"/>
              <a:gd name="connsiteY84" fmla="*/ 2442947 h 3657600"/>
              <a:gd name="connsiteX85" fmla="*/ 4509428 w 5492206"/>
              <a:gd name="connsiteY85" fmla="*/ 3179507 h 3657600"/>
              <a:gd name="connsiteX86" fmla="*/ 4477021 w 5492206"/>
              <a:gd name="connsiteY86" fmla="*/ 3561341 h 3657600"/>
              <a:gd name="connsiteX87" fmla="*/ 4279386 w 5492206"/>
              <a:gd name="connsiteY87" fmla="*/ 3656623 h 3657600"/>
              <a:gd name="connsiteX88" fmla="*/ 4095188 w 5492206"/>
              <a:gd name="connsiteY88" fmla="*/ 3593748 h 3657600"/>
              <a:gd name="connsiteX89" fmla="*/ 3358627 w 5492206"/>
              <a:gd name="connsiteY89" fmla="*/ 2857189 h 3657600"/>
              <a:gd name="connsiteX90" fmla="*/ 3333766 w 5492206"/>
              <a:gd name="connsiteY90" fmla="*/ 2825578 h 3657600"/>
              <a:gd name="connsiteX91" fmla="*/ 3302156 w 5492206"/>
              <a:gd name="connsiteY91" fmla="*/ 2800717 h 3657600"/>
              <a:gd name="connsiteX92" fmla="*/ 2565597 w 5492206"/>
              <a:gd name="connsiteY92" fmla="*/ 2064158 h 3657600"/>
              <a:gd name="connsiteX93" fmla="*/ 2540735 w 5492206"/>
              <a:gd name="connsiteY93" fmla="*/ 2032547 h 3657600"/>
              <a:gd name="connsiteX94" fmla="*/ 2509125 w 5492206"/>
              <a:gd name="connsiteY94" fmla="*/ 2007686 h 3657600"/>
              <a:gd name="connsiteX95" fmla="*/ 1772565 w 5492206"/>
              <a:gd name="connsiteY95" fmla="*/ 1271127 h 3657600"/>
              <a:gd name="connsiteX96" fmla="*/ 1747704 w 5492206"/>
              <a:gd name="connsiteY96" fmla="*/ 1239516 h 3657600"/>
              <a:gd name="connsiteX97" fmla="*/ 1716093 w 5492206"/>
              <a:gd name="connsiteY97" fmla="*/ 1214655 h 3657600"/>
              <a:gd name="connsiteX98" fmla="*/ 979534 w 5492206"/>
              <a:gd name="connsiteY98" fmla="*/ 478096 h 3657600"/>
              <a:gd name="connsiteX99" fmla="*/ 1011942 w 5492206"/>
              <a:gd name="connsiteY99" fmla="*/ 96262 h 3657600"/>
              <a:gd name="connsiteX100" fmla="*/ 1209576 w 5492206"/>
              <a:gd name="connsiteY100" fmla="*/ 979 h 3657600"/>
              <a:gd name="connsiteX101" fmla="*/ 2125258 w 5492206"/>
              <a:gd name="connsiteY101" fmla="*/ 977 h 3657600"/>
              <a:gd name="connsiteX102" fmla="*/ 2309458 w 5492206"/>
              <a:gd name="connsiteY102" fmla="*/ 63852 h 3657600"/>
              <a:gd name="connsiteX103" fmla="*/ 3046017 w 5492206"/>
              <a:gd name="connsiteY103" fmla="*/ 800412 h 3657600"/>
              <a:gd name="connsiteX104" fmla="*/ 3070879 w 5492206"/>
              <a:gd name="connsiteY104" fmla="*/ 832022 h 3657600"/>
              <a:gd name="connsiteX105" fmla="*/ 3102489 w 5492206"/>
              <a:gd name="connsiteY105" fmla="*/ 856884 h 3657600"/>
              <a:gd name="connsiteX106" fmla="*/ 3839048 w 5492206"/>
              <a:gd name="connsiteY106" fmla="*/ 1593443 h 3657600"/>
              <a:gd name="connsiteX107" fmla="*/ 3863911 w 5492206"/>
              <a:gd name="connsiteY107" fmla="*/ 1625053 h 3657600"/>
              <a:gd name="connsiteX108" fmla="*/ 3895520 w 5492206"/>
              <a:gd name="connsiteY108" fmla="*/ 1649915 h 3657600"/>
              <a:gd name="connsiteX109" fmla="*/ 4632080 w 5492206"/>
              <a:gd name="connsiteY109" fmla="*/ 2386474 h 3657600"/>
              <a:gd name="connsiteX110" fmla="*/ 4656941 w 5492206"/>
              <a:gd name="connsiteY110" fmla="*/ 2418085 h 3657600"/>
              <a:gd name="connsiteX111" fmla="*/ 4688551 w 5492206"/>
              <a:gd name="connsiteY111" fmla="*/ 2442946 h 3657600"/>
              <a:gd name="connsiteX112" fmla="*/ 5425112 w 5492206"/>
              <a:gd name="connsiteY112" fmla="*/ 3179506 h 3657600"/>
              <a:gd name="connsiteX113" fmla="*/ 5392703 w 5492206"/>
              <a:gd name="connsiteY113" fmla="*/ 3561340 h 3657600"/>
              <a:gd name="connsiteX114" fmla="*/ 5195069 w 5492206"/>
              <a:gd name="connsiteY114" fmla="*/ 3656623 h 3657600"/>
              <a:gd name="connsiteX115" fmla="*/ 5010869 w 5492206"/>
              <a:gd name="connsiteY115" fmla="*/ 3593747 h 3657600"/>
              <a:gd name="connsiteX116" fmla="*/ 4274310 w 5492206"/>
              <a:gd name="connsiteY116" fmla="*/ 2857188 h 3657600"/>
              <a:gd name="connsiteX117" fmla="*/ 4249448 w 5492206"/>
              <a:gd name="connsiteY117" fmla="*/ 2825578 h 3657600"/>
              <a:gd name="connsiteX118" fmla="*/ 4217838 w 5492206"/>
              <a:gd name="connsiteY118" fmla="*/ 2800716 h 3657600"/>
              <a:gd name="connsiteX119" fmla="*/ 3481279 w 5492206"/>
              <a:gd name="connsiteY119" fmla="*/ 2064157 h 3657600"/>
              <a:gd name="connsiteX120" fmla="*/ 3456416 w 5492206"/>
              <a:gd name="connsiteY120" fmla="*/ 2032547 h 3657600"/>
              <a:gd name="connsiteX121" fmla="*/ 3424807 w 5492206"/>
              <a:gd name="connsiteY121" fmla="*/ 2007685 h 3657600"/>
              <a:gd name="connsiteX122" fmla="*/ 2688248 w 5492206"/>
              <a:gd name="connsiteY122" fmla="*/ 1271124 h 3657600"/>
              <a:gd name="connsiteX123" fmla="*/ 2663385 w 5492206"/>
              <a:gd name="connsiteY123" fmla="*/ 1239516 h 3657600"/>
              <a:gd name="connsiteX124" fmla="*/ 2631776 w 5492206"/>
              <a:gd name="connsiteY124" fmla="*/ 1214654 h 3657600"/>
              <a:gd name="connsiteX125" fmla="*/ 1895216 w 5492206"/>
              <a:gd name="connsiteY125" fmla="*/ 478094 h 3657600"/>
              <a:gd name="connsiteX126" fmla="*/ 1927624 w 5492206"/>
              <a:gd name="connsiteY126" fmla="*/ 96260 h 3657600"/>
              <a:gd name="connsiteX127" fmla="*/ 2125258 w 5492206"/>
              <a:gd name="connsiteY127" fmla="*/ 977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5492206" h="3657600">
                <a:moveTo>
                  <a:pt x="300288" y="917207"/>
                </a:moveTo>
                <a:cubicBezTo>
                  <a:pt x="372516" y="914372"/>
                  <a:pt x="443659" y="939089"/>
                  <a:pt x="496597" y="992026"/>
                </a:cubicBezTo>
                <a:lnTo>
                  <a:pt x="1304859" y="1800290"/>
                </a:lnTo>
                <a:lnTo>
                  <a:pt x="1304860" y="1800290"/>
                </a:lnTo>
                <a:lnTo>
                  <a:pt x="1843649" y="2339079"/>
                </a:lnTo>
                <a:lnTo>
                  <a:pt x="1861822" y="2353677"/>
                </a:lnTo>
                <a:lnTo>
                  <a:pt x="2670084" y="3161940"/>
                </a:lnTo>
                <a:cubicBezTo>
                  <a:pt x="2775959" y="3267814"/>
                  <a:pt x="2768955" y="3446512"/>
                  <a:pt x="2654405" y="3561063"/>
                </a:cubicBezTo>
                <a:cubicBezTo>
                  <a:pt x="2597129" y="3618338"/>
                  <a:pt x="2523817" y="3648727"/>
                  <a:pt x="2451590" y="3651562"/>
                </a:cubicBezTo>
                <a:cubicBezTo>
                  <a:pt x="2379363" y="3654397"/>
                  <a:pt x="2308220" y="3629680"/>
                  <a:pt x="2255282" y="3576742"/>
                </a:cubicBezTo>
                <a:lnTo>
                  <a:pt x="1711486" y="3032946"/>
                </a:lnTo>
                <a:lnTo>
                  <a:pt x="1693311" y="3018346"/>
                </a:lnTo>
                <a:lnTo>
                  <a:pt x="885049" y="2210082"/>
                </a:lnTo>
                <a:lnTo>
                  <a:pt x="885048" y="2210080"/>
                </a:lnTo>
                <a:lnTo>
                  <a:pt x="81795" y="1406829"/>
                </a:lnTo>
                <a:cubicBezTo>
                  <a:pt x="-24080" y="1300954"/>
                  <a:pt x="-17076" y="1122255"/>
                  <a:pt x="97475" y="1007706"/>
                </a:cubicBezTo>
                <a:cubicBezTo>
                  <a:pt x="154749" y="950431"/>
                  <a:pt x="228061" y="920043"/>
                  <a:pt x="300288" y="917207"/>
                </a:cubicBezTo>
                <a:close/>
                <a:moveTo>
                  <a:pt x="3955694" y="6042"/>
                </a:moveTo>
                <a:cubicBezTo>
                  <a:pt x="4027922" y="3207"/>
                  <a:pt x="4099064" y="27924"/>
                  <a:pt x="4152001" y="80861"/>
                </a:cubicBezTo>
                <a:lnTo>
                  <a:pt x="4960263" y="889125"/>
                </a:lnTo>
                <a:lnTo>
                  <a:pt x="4969477" y="900594"/>
                </a:lnTo>
                <a:lnTo>
                  <a:pt x="5417168" y="1348285"/>
                </a:lnTo>
                <a:cubicBezTo>
                  <a:pt x="5523043" y="1454160"/>
                  <a:pt x="5516040" y="1632855"/>
                  <a:pt x="5401488" y="1747407"/>
                </a:cubicBezTo>
                <a:cubicBezTo>
                  <a:pt x="5344212" y="1804682"/>
                  <a:pt x="5270901" y="1835071"/>
                  <a:pt x="5198674" y="1837906"/>
                </a:cubicBezTo>
                <a:cubicBezTo>
                  <a:pt x="5126446" y="1840742"/>
                  <a:pt x="5055304" y="1816024"/>
                  <a:pt x="5002366" y="1763086"/>
                </a:cubicBezTo>
                <a:lnTo>
                  <a:pt x="4194105" y="954823"/>
                </a:lnTo>
                <a:lnTo>
                  <a:pt x="4184890" y="943355"/>
                </a:lnTo>
                <a:lnTo>
                  <a:pt x="3737199" y="495663"/>
                </a:lnTo>
                <a:cubicBezTo>
                  <a:pt x="3631324" y="389790"/>
                  <a:pt x="3638328" y="211092"/>
                  <a:pt x="3752878" y="96542"/>
                </a:cubicBezTo>
                <a:cubicBezTo>
                  <a:pt x="3810154" y="39266"/>
                  <a:pt x="3883467" y="8878"/>
                  <a:pt x="3955694" y="6042"/>
                </a:cubicBezTo>
                <a:close/>
                <a:moveTo>
                  <a:pt x="3037371" y="6042"/>
                </a:moveTo>
                <a:cubicBezTo>
                  <a:pt x="3109599" y="3206"/>
                  <a:pt x="3180743" y="27924"/>
                  <a:pt x="3233680" y="80861"/>
                </a:cubicBezTo>
                <a:lnTo>
                  <a:pt x="4041942" y="889125"/>
                </a:lnTo>
                <a:lnTo>
                  <a:pt x="4041944" y="889125"/>
                </a:lnTo>
                <a:lnTo>
                  <a:pt x="4580732" y="1427913"/>
                </a:lnTo>
                <a:lnTo>
                  <a:pt x="4598903" y="1442512"/>
                </a:lnTo>
                <a:lnTo>
                  <a:pt x="5407167" y="2250774"/>
                </a:lnTo>
                <a:cubicBezTo>
                  <a:pt x="5513041" y="2356649"/>
                  <a:pt x="5506037" y="2535346"/>
                  <a:pt x="5391488" y="2649897"/>
                </a:cubicBezTo>
                <a:cubicBezTo>
                  <a:pt x="5334211" y="2707172"/>
                  <a:pt x="5260900" y="2737560"/>
                  <a:pt x="5188673" y="2740396"/>
                </a:cubicBezTo>
                <a:cubicBezTo>
                  <a:pt x="5116445" y="2743231"/>
                  <a:pt x="5045303" y="2718513"/>
                  <a:pt x="4992366" y="2665577"/>
                </a:cubicBezTo>
                <a:lnTo>
                  <a:pt x="4448569" y="2121780"/>
                </a:lnTo>
                <a:lnTo>
                  <a:pt x="4430394" y="2107180"/>
                </a:lnTo>
                <a:lnTo>
                  <a:pt x="3622132" y="1298916"/>
                </a:lnTo>
                <a:lnTo>
                  <a:pt x="3622130" y="1298914"/>
                </a:lnTo>
                <a:lnTo>
                  <a:pt x="2818877" y="495663"/>
                </a:lnTo>
                <a:cubicBezTo>
                  <a:pt x="2713004" y="389788"/>
                  <a:pt x="2720006" y="211089"/>
                  <a:pt x="2834558" y="96541"/>
                </a:cubicBezTo>
                <a:cubicBezTo>
                  <a:pt x="2891832" y="39265"/>
                  <a:pt x="2965144" y="8877"/>
                  <a:pt x="3037371" y="6042"/>
                </a:cubicBezTo>
                <a:close/>
                <a:moveTo>
                  <a:pt x="293894" y="979"/>
                </a:moveTo>
                <a:cubicBezTo>
                  <a:pt x="362993" y="-4883"/>
                  <a:pt x="429852" y="15614"/>
                  <a:pt x="478094" y="63855"/>
                </a:cubicBezTo>
                <a:lnTo>
                  <a:pt x="1214652" y="800414"/>
                </a:lnTo>
                <a:lnTo>
                  <a:pt x="1239515" y="832025"/>
                </a:lnTo>
                <a:lnTo>
                  <a:pt x="1271125" y="856886"/>
                </a:lnTo>
                <a:lnTo>
                  <a:pt x="2007684" y="1593446"/>
                </a:lnTo>
                <a:lnTo>
                  <a:pt x="2032546" y="1625056"/>
                </a:lnTo>
                <a:lnTo>
                  <a:pt x="2064156" y="1649917"/>
                </a:lnTo>
                <a:lnTo>
                  <a:pt x="2800715" y="2386478"/>
                </a:lnTo>
                <a:lnTo>
                  <a:pt x="2825578" y="2418087"/>
                </a:lnTo>
                <a:lnTo>
                  <a:pt x="2857187" y="2442949"/>
                </a:lnTo>
                <a:lnTo>
                  <a:pt x="3593746" y="3179508"/>
                </a:lnTo>
                <a:cubicBezTo>
                  <a:pt x="3690228" y="3275990"/>
                  <a:pt x="3675734" y="3446946"/>
                  <a:pt x="3561339" y="3561342"/>
                </a:cubicBezTo>
                <a:cubicBezTo>
                  <a:pt x="3504141" y="3618540"/>
                  <a:pt x="3432803" y="3650762"/>
                  <a:pt x="3363703" y="3656625"/>
                </a:cubicBezTo>
                <a:cubicBezTo>
                  <a:pt x="3294605" y="3662487"/>
                  <a:pt x="3227746" y="3641991"/>
                  <a:pt x="3179505" y="3593750"/>
                </a:cubicBezTo>
                <a:lnTo>
                  <a:pt x="2442945" y="2857190"/>
                </a:lnTo>
                <a:lnTo>
                  <a:pt x="2418083" y="2825579"/>
                </a:lnTo>
                <a:lnTo>
                  <a:pt x="2386474" y="2800718"/>
                </a:lnTo>
                <a:lnTo>
                  <a:pt x="1649914" y="2064159"/>
                </a:lnTo>
                <a:lnTo>
                  <a:pt x="1625052" y="2032548"/>
                </a:lnTo>
                <a:lnTo>
                  <a:pt x="1593442" y="2007686"/>
                </a:lnTo>
                <a:lnTo>
                  <a:pt x="856882" y="1271128"/>
                </a:lnTo>
                <a:lnTo>
                  <a:pt x="832021" y="1239517"/>
                </a:lnTo>
                <a:lnTo>
                  <a:pt x="800411" y="1214656"/>
                </a:lnTo>
                <a:lnTo>
                  <a:pt x="63852" y="478097"/>
                </a:lnTo>
                <a:cubicBezTo>
                  <a:pt x="-32630" y="381615"/>
                  <a:pt x="-18137" y="210658"/>
                  <a:pt x="96260" y="96263"/>
                </a:cubicBezTo>
                <a:cubicBezTo>
                  <a:pt x="153457" y="39064"/>
                  <a:pt x="224795" y="6842"/>
                  <a:pt x="293894" y="979"/>
                </a:cubicBezTo>
                <a:close/>
                <a:moveTo>
                  <a:pt x="1209576" y="979"/>
                </a:moveTo>
                <a:cubicBezTo>
                  <a:pt x="1278675" y="-4884"/>
                  <a:pt x="1345535" y="15613"/>
                  <a:pt x="1393776" y="63854"/>
                </a:cubicBezTo>
                <a:lnTo>
                  <a:pt x="2130335" y="800414"/>
                </a:lnTo>
                <a:lnTo>
                  <a:pt x="2155197" y="832024"/>
                </a:lnTo>
                <a:lnTo>
                  <a:pt x="2186807" y="856885"/>
                </a:lnTo>
                <a:lnTo>
                  <a:pt x="2923366" y="1593444"/>
                </a:lnTo>
                <a:lnTo>
                  <a:pt x="2948229" y="1625055"/>
                </a:lnTo>
                <a:lnTo>
                  <a:pt x="2979838" y="1649916"/>
                </a:lnTo>
                <a:lnTo>
                  <a:pt x="3716397" y="2386476"/>
                </a:lnTo>
                <a:lnTo>
                  <a:pt x="3741260" y="2418086"/>
                </a:lnTo>
                <a:lnTo>
                  <a:pt x="3772869" y="2442947"/>
                </a:lnTo>
                <a:lnTo>
                  <a:pt x="4509428" y="3179507"/>
                </a:lnTo>
                <a:cubicBezTo>
                  <a:pt x="4605911" y="3275989"/>
                  <a:pt x="4591418" y="3446945"/>
                  <a:pt x="4477021" y="3561341"/>
                </a:cubicBezTo>
                <a:cubicBezTo>
                  <a:pt x="4419823" y="3618539"/>
                  <a:pt x="4348485" y="3650762"/>
                  <a:pt x="4279386" y="3656623"/>
                </a:cubicBezTo>
                <a:cubicBezTo>
                  <a:pt x="4210288" y="3662486"/>
                  <a:pt x="4143428" y="3641989"/>
                  <a:pt x="4095188" y="3593748"/>
                </a:cubicBezTo>
                <a:lnTo>
                  <a:pt x="3358627" y="2857189"/>
                </a:lnTo>
                <a:lnTo>
                  <a:pt x="3333766" y="2825578"/>
                </a:lnTo>
                <a:lnTo>
                  <a:pt x="3302156" y="2800717"/>
                </a:lnTo>
                <a:lnTo>
                  <a:pt x="2565597" y="2064158"/>
                </a:lnTo>
                <a:lnTo>
                  <a:pt x="2540735" y="2032547"/>
                </a:lnTo>
                <a:lnTo>
                  <a:pt x="2509125" y="2007686"/>
                </a:lnTo>
                <a:lnTo>
                  <a:pt x="1772565" y="1271127"/>
                </a:lnTo>
                <a:lnTo>
                  <a:pt x="1747704" y="1239516"/>
                </a:lnTo>
                <a:lnTo>
                  <a:pt x="1716093" y="1214655"/>
                </a:lnTo>
                <a:lnTo>
                  <a:pt x="979534" y="478096"/>
                </a:lnTo>
                <a:cubicBezTo>
                  <a:pt x="883052" y="381613"/>
                  <a:pt x="897546" y="210657"/>
                  <a:pt x="1011942" y="96262"/>
                </a:cubicBezTo>
                <a:cubicBezTo>
                  <a:pt x="1069139" y="39064"/>
                  <a:pt x="1140478" y="6841"/>
                  <a:pt x="1209576" y="979"/>
                </a:cubicBezTo>
                <a:close/>
                <a:moveTo>
                  <a:pt x="2125258" y="977"/>
                </a:moveTo>
                <a:cubicBezTo>
                  <a:pt x="2194357" y="-4886"/>
                  <a:pt x="2261217" y="15611"/>
                  <a:pt x="2309458" y="63852"/>
                </a:cubicBezTo>
                <a:lnTo>
                  <a:pt x="3046017" y="800412"/>
                </a:lnTo>
                <a:lnTo>
                  <a:pt x="3070879" y="832022"/>
                </a:lnTo>
                <a:lnTo>
                  <a:pt x="3102489" y="856884"/>
                </a:lnTo>
                <a:lnTo>
                  <a:pt x="3839048" y="1593443"/>
                </a:lnTo>
                <a:lnTo>
                  <a:pt x="3863911" y="1625053"/>
                </a:lnTo>
                <a:lnTo>
                  <a:pt x="3895520" y="1649915"/>
                </a:lnTo>
                <a:lnTo>
                  <a:pt x="4632080" y="2386474"/>
                </a:lnTo>
                <a:lnTo>
                  <a:pt x="4656941" y="2418085"/>
                </a:lnTo>
                <a:lnTo>
                  <a:pt x="4688551" y="2442946"/>
                </a:lnTo>
                <a:lnTo>
                  <a:pt x="5425112" y="3179506"/>
                </a:lnTo>
                <a:cubicBezTo>
                  <a:pt x="5521594" y="3275988"/>
                  <a:pt x="5507100" y="3446943"/>
                  <a:pt x="5392703" y="3561340"/>
                </a:cubicBezTo>
                <a:cubicBezTo>
                  <a:pt x="5335505" y="3618537"/>
                  <a:pt x="5264167" y="3650759"/>
                  <a:pt x="5195069" y="3656623"/>
                </a:cubicBezTo>
                <a:cubicBezTo>
                  <a:pt x="5125970" y="3662486"/>
                  <a:pt x="5059111" y="3641988"/>
                  <a:pt x="5010869" y="3593747"/>
                </a:cubicBezTo>
                <a:lnTo>
                  <a:pt x="4274310" y="2857188"/>
                </a:lnTo>
                <a:lnTo>
                  <a:pt x="4249448" y="2825578"/>
                </a:lnTo>
                <a:lnTo>
                  <a:pt x="4217838" y="2800716"/>
                </a:lnTo>
                <a:lnTo>
                  <a:pt x="3481279" y="2064157"/>
                </a:lnTo>
                <a:lnTo>
                  <a:pt x="3456416" y="2032547"/>
                </a:lnTo>
                <a:lnTo>
                  <a:pt x="3424807" y="2007685"/>
                </a:lnTo>
                <a:lnTo>
                  <a:pt x="2688248" y="1271124"/>
                </a:lnTo>
                <a:lnTo>
                  <a:pt x="2663385" y="1239516"/>
                </a:lnTo>
                <a:lnTo>
                  <a:pt x="2631776" y="1214654"/>
                </a:lnTo>
                <a:lnTo>
                  <a:pt x="1895216" y="478094"/>
                </a:lnTo>
                <a:cubicBezTo>
                  <a:pt x="1798734" y="381612"/>
                  <a:pt x="1813228" y="210656"/>
                  <a:pt x="1927624" y="96260"/>
                </a:cubicBezTo>
                <a:cubicBezTo>
                  <a:pt x="1984822" y="39063"/>
                  <a:pt x="2056160" y="6840"/>
                  <a:pt x="2125258" y="977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01306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6249758" y="7472732"/>
            <a:ext cx="2014538" cy="1966911"/>
          </a:xfrm>
          <a:custGeom>
            <a:avLst/>
            <a:gdLst>
              <a:gd name="connsiteX0" fmla="*/ 73431 w 1343025"/>
              <a:gd name="connsiteY0" fmla="*/ 328824 h 1311274"/>
              <a:gd name="connsiteX1" fmla="*/ 121435 w 1343025"/>
              <a:gd name="connsiteY1" fmla="*/ 355647 h 1311274"/>
              <a:gd name="connsiteX2" fmla="*/ 319081 w 1343025"/>
              <a:gd name="connsiteY2" fmla="*/ 645416 h 1311274"/>
              <a:gd name="connsiteX3" fmla="*/ 450833 w 1343025"/>
              <a:gd name="connsiteY3" fmla="*/ 838575 h 1311274"/>
              <a:gd name="connsiteX4" fmla="*/ 455277 w 1343025"/>
              <a:gd name="connsiteY4" fmla="*/ 843809 h 1311274"/>
              <a:gd name="connsiteX5" fmla="*/ 652924 w 1343025"/>
              <a:gd name="connsiteY5" fmla="*/ 1133577 h 1311274"/>
              <a:gd name="connsiteX6" fmla="*/ 649090 w 1343025"/>
              <a:gd name="connsiteY6" fmla="*/ 1276665 h 1311274"/>
              <a:gd name="connsiteX7" fmla="*/ 599495 w 1343025"/>
              <a:gd name="connsiteY7" fmla="*/ 1309110 h 1311274"/>
              <a:gd name="connsiteX8" fmla="*/ 551491 w 1343025"/>
              <a:gd name="connsiteY8" fmla="*/ 1282286 h 1311274"/>
              <a:gd name="connsiteX9" fmla="*/ 418515 w 1343025"/>
              <a:gd name="connsiteY9" fmla="*/ 1087331 h 1311274"/>
              <a:gd name="connsiteX10" fmla="*/ 414070 w 1343025"/>
              <a:gd name="connsiteY10" fmla="*/ 1082097 h 1311274"/>
              <a:gd name="connsiteX11" fmla="*/ 216424 w 1343025"/>
              <a:gd name="connsiteY11" fmla="*/ 792329 h 1311274"/>
              <a:gd name="connsiteX12" fmla="*/ 216424 w 1343025"/>
              <a:gd name="connsiteY12" fmla="*/ 792328 h 1311274"/>
              <a:gd name="connsiteX13" fmla="*/ 20002 w 1343025"/>
              <a:gd name="connsiteY13" fmla="*/ 504357 h 1311274"/>
              <a:gd name="connsiteX14" fmla="*/ 23836 w 1343025"/>
              <a:gd name="connsiteY14" fmla="*/ 361269 h 1311274"/>
              <a:gd name="connsiteX15" fmla="*/ 73431 w 1343025"/>
              <a:gd name="connsiteY15" fmla="*/ 328824 h 1311274"/>
              <a:gd name="connsiteX16" fmla="*/ 967298 w 1343025"/>
              <a:gd name="connsiteY16" fmla="*/ 2165 h 1311274"/>
              <a:gd name="connsiteX17" fmla="*/ 1015301 w 1343025"/>
              <a:gd name="connsiteY17" fmla="*/ 28988 h 1311274"/>
              <a:gd name="connsiteX18" fmla="*/ 1212948 w 1343025"/>
              <a:gd name="connsiteY18" fmla="*/ 318757 h 1311274"/>
              <a:gd name="connsiteX19" fmla="*/ 1215201 w 1343025"/>
              <a:gd name="connsiteY19" fmla="*/ 322868 h 1311274"/>
              <a:gd name="connsiteX20" fmla="*/ 1324676 w 1343025"/>
              <a:gd name="connsiteY20" fmla="*/ 483369 h 1311274"/>
              <a:gd name="connsiteX21" fmla="*/ 1320842 w 1343025"/>
              <a:gd name="connsiteY21" fmla="*/ 626457 h 1311274"/>
              <a:gd name="connsiteX22" fmla="*/ 1271247 w 1343025"/>
              <a:gd name="connsiteY22" fmla="*/ 658901 h 1311274"/>
              <a:gd name="connsiteX23" fmla="*/ 1223243 w 1343025"/>
              <a:gd name="connsiteY23" fmla="*/ 632078 h 1311274"/>
              <a:gd name="connsiteX24" fmla="*/ 1025597 w 1343025"/>
              <a:gd name="connsiteY24" fmla="*/ 342310 h 1311274"/>
              <a:gd name="connsiteX25" fmla="*/ 1023343 w 1343025"/>
              <a:gd name="connsiteY25" fmla="*/ 338199 h 1311274"/>
              <a:gd name="connsiteX26" fmla="*/ 913868 w 1343025"/>
              <a:gd name="connsiteY26" fmla="*/ 177698 h 1311274"/>
              <a:gd name="connsiteX27" fmla="*/ 917702 w 1343025"/>
              <a:gd name="connsiteY27" fmla="*/ 34610 h 1311274"/>
              <a:gd name="connsiteX28" fmla="*/ 967298 w 1343025"/>
              <a:gd name="connsiteY28" fmla="*/ 2165 h 1311274"/>
              <a:gd name="connsiteX29" fmla="*/ 742737 w 1343025"/>
              <a:gd name="connsiteY29" fmla="*/ 2165 h 1311274"/>
              <a:gd name="connsiteX30" fmla="*/ 790741 w 1343025"/>
              <a:gd name="connsiteY30" fmla="*/ 28988 h 1311274"/>
              <a:gd name="connsiteX31" fmla="*/ 988388 w 1343025"/>
              <a:gd name="connsiteY31" fmla="*/ 318757 h 1311274"/>
              <a:gd name="connsiteX32" fmla="*/ 1120140 w 1343025"/>
              <a:gd name="connsiteY32" fmla="*/ 511916 h 1311274"/>
              <a:gd name="connsiteX33" fmla="*/ 1124583 w 1343025"/>
              <a:gd name="connsiteY33" fmla="*/ 517150 h 1311274"/>
              <a:gd name="connsiteX34" fmla="*/ 1322230 w 1343025"/>
              <a:gd name="connsiteY34" fmla="*/ 806917 h 1311274"/>
              <a:gd name="connsiteX35" fmla="*/ 1318396 w 1343025"/>
              <a:gd name="connsiteY35" fmla="*/ 950006 h 1311274"/>
              <a:gd name="connsiteX36" fmla="*/ 1268801 w 1343025"/>
              <a:gd name="connsiteY36" fmla="*/ 982450 h 1311274"/>
              <a:gd name="connsiteX37" fmla="*/ 1220798 w 1343025"/>
              <a:gd name="connsiteY37" fmla="*/ 955627 h 1311274"/>
              <a:gd name="connsiteX38" fmla="*/ 1087822 w 1343025"/>
              <a:gd name="connsiteY38" fmla="*/ 760672 h 1311274"/>
              <a:gd name="connsiteX39" fmla="*/ 1083377 w 1343025"/>
              <a:gd name="connsiteY39" fmla="*/ 755438 h 1311274"/>
              <a:gd name="connsiteX40" fmla="*/ 885731 w 1343025"/>
              <a:gd name="connsiteY40" fmla="*/ 465670 h 1311274"/>
              <a:gd name="connsiteX41" fmla="*/ 885730 w 1343025"/>
              <a:gd name="connsiteY41" fmla="*/ 465669 h 1311274"/>
              <a:gd name="connsiteX42" fmla="*/ 689308 w 1343025"/>
              <a:gd name="connsiteY42" fmla="*/ 177698 h 1311274"/>
              <a:gd name="connsiteX43" fmla="*/ 693143 w 1343025"/>
              <a:gd name="connsiteY43" fmla="*/ 34610 h 1311274"/>
              <a:gd name="connsiteX44" fmla="*/ 742737 w 1343025"/>
              <a:gd name="connsiteY44" fmla="*/ 2165 h 1311274"/>
              <a:gd name="connsiteX45" fmla="*/ 295781 w 1343025"/>
              <a:gd name="connsiteY45" fmla="*/ 350 h 1311274"/>
              <a:gd name="connsiteX46" fmla="*/ 340824 w 1343025"/>
              <a:gd name="connsiteY46" fmla="*/ 22891 h 1311274"/>
              <a:gd name="connsiteX47" fmla="*/ 520937 w 1343025"/>
              <a:gd name="connsiteY47" fmla="*/ 286953 h 1311274"/>
              <a:gd name="connsiteX48" fmla="*/ 527017 w 1343025"/>
              <a:gd name="connsiteY48" fmla="*/ 298286 h 1311274"/>
              <a:gd name="connsiteX49" fmla="*/ 534746 w 1343025"/>
              <a:gd name="connsiteY49" fmla="*/ 307198 h 1311274"/>
              <a:gd name="connsiteX50" fmla="*/ 714859 w 1343025"/>
              <a:gd name="connsiteY50" fmla="*/ 571260 h 1311274"/>
              <a:gd name="connsiteX51" fmla="*/ 720939 w 1343025"/>
              <a:gd name="connsiteY51" fmla="*/ 582593 h 1311274"/>
              <a:gd name="connsiteX52" fmla="*/ 728669 w 1343025"/>
              <a:gd name="connsiteY52" fmla="*/ 591506 h 1311274"/>
              <a:gd name="connsiteX53" fmla="*/ 908782 w 1343025"/>
              <a:gd name="connsiteY53" fmla="*/ 855567 h 1311274"/>
              <a:gd name="connsiteX54" fmla="*/ 914861 w 1343025"/>
              <a:gd name="connsiteY54" fmla="*/ 866900 h 1311274"/>
              <a:gd name="connsiteX55" fmla="*/ 922591 w 1343025"/>
              <a:gd name="connsiteY55" fmla="*/ 875813 h 1311274"/>
              <a:gd name="connsiteX56" fmla="*/ 1102704 w 1343025"/>
              <a:gd name="connsiteY56" fmla="*/ 1139875 h 1311274"/>
              <a:gd name="connsiteX57" fmla="*/ 1094779 w 1343025"/>
              <a:gd name="connsiteY57" fmla="*/ 1276765 h 1311274"/>
              <a:gd name="connsiteX58" fmla="*/ 1046451 w 1343025"/>
              <a:gd name="connsiteY58" fmla="*/ 1310924 h 1311274"/>
              <a:gd name="connsiteX59" fmla="*/ 1001408 w 1343025"/>
              <a:gd name="connsiteY59" fmla="*/ 1288383 h 1311274"/>
              <a:gd name="connsiteX60" fmla="*/ 821295 w 1343025"/>
              <a:gd name="connsiteY60" fmla="*/ 1024321 h 1311274"/>
              <a:gd name="connsiteX61" fmla="*/ 815216 w 1343025"/>
              <a:gd name="connsiteY61" fmla="*/ 1012989 h 1311274"/>
              <a:gd name="connsiteX62" fmla="*/ 807486 w 1343025"/>
              <a:gd name="connsiteY62" fmla="*/ 1004076 h 1311274"/>
              <a:gd name="connsiteX63" fmla="*/ 627373 w 1343025"/>
              <a:gd name="connsiteY63" fmla="*/ 740014 h 1311274"/>
              <a:gd name="connsiteX64" fmla="*/ 621293 w 1343025"/>
              <a:gd name="connsiteY64" fmla="*/ 728681 h 1311274"/>
              <a:gd name="connsiteX65" fmla="*/ 613564 w 1343025"/>
              <a:gd name="connsiteY65" fmla="*/ 719769 h 1311274"/>
              <a:gd name="connsiteX66" fmla="*/ 433451 w 1343025"/>
              <a:gd name="connsiteY66" fmla="*/ 455707 h 1311274"/>
              <a:gd name="connsiteX67" fmla="*/ 427371 w 1343025"/>
              <a:gd name="connsiteY67" fmla="*/ 444374 h 1311274"/>
              <a:gd name="connsiteX68" fmla="*/ 419641 w 1343025"/>
              <a:gd name="connsiteY68" fmla="*/ 435461 h 1311274"/>
              <a:gd name="connsiteX69" fmla="*/ 239529 w 1343025"/>
              <a:gd name="connsiteY69" fmla="*/ 171400 h 1311274"/>
              <a:gd name="connsiteX70" fmla="*/ 247453 w 1343025"/>
              <a:gd name="connsiteY70" fmla="*/ 34510 h 1311274"/>
              <a:gd name="connsiteX71" fmla="*/ 295781 w 1343025"/>
              <a:gd name="connsiteY71" fmla="*/ 350 h 1311274"/>
              <a:gd name="connsiteX72" fmla="*/ 71867 w 1343025"/>
              <a:gd name="connsiteY72" fmla="*/ 350 h 1311274"/>
              <a:gd name="connsiteX73" fmla="*/ 116910 w 1343025"/>
              <a:gd name="connsiteY73" fmla="*/ 22892 h 1311274"/>
              <a:gd name="connsiteX74" fmla="*/ 297023 w 1343025"/>
              <a:gd name="connsiteY74" fmla="*/ 286953 h 1311274"/>
              <a:gd name="connsiteX75" fmla="*/ 303102 w 1343025"/>
              <a:gd name="connsiteY75" fmla="*/ 298286 h 1311274"/>
              <a:gd name="connsiteX76" fmla="*/ 310832 w 1343025"/>
              <a:gd name="connsiteY76" fmla="*/ 307199 h 1311274"/>
              <a:gd name="connsiteX77" fmla="*/ 490945 w 1343025"/>
              <a:gd name="connsiteY77" fmla="*/ 571261 h 1311274"/>
              <a:gd name="connsiteX78" fmla="*/ 497025 w 1343025"/>
              <a:gd name="connsiteY78" fmla="*/ 582593 h 1311274"/>
              <a:gd name="connsiteX79" fmla="*/ 504754 w 1343025"/>
              <a:gd name="connsiteY79" fmla="*/ 591506 h 1311274"/>
              <a:gd name="connsiteX80" fmla="*/ 684867 w 1343025"/>
              <a:gd name="connsiteY80" fmla="*/ 855568 h 1311274"/>
              <a:gd name="connsiteX81" fmla="*/ 690947 w 1343025"/>
              <a:gd name="connsiteY81" fmla="*/ 866900 h 1311274"/>
              <a:gd name="connsiteX82" fmla="*/ 698676 w 1343025"/>
              <a:gd name="connsiteY82" fmla="*/ 875813 h 1311274"/>
              <a:gd name="connsiteX83" fmla="*/ 878789 w 1343025"/>
              <a:gd name="connsiteY83" fmla="*/ 1139875 h 1311274"/>
              <a:gd name="connsiteX84" fmla="*/ 870865 w 1343025"/>
              <a:gd name="connsiteY84" fmla="*/ 1276765 h 1311274"/>
              <a:gd name="connsiteX85" fmla="*/ 822536 w 1343025"/>
              <a:gd name="connsiteY85" fmla="*/ 1310925 h 1311274"/>
              <a:gd name="connsiteX86" fmla="*/ 777494 w 1343025"/>
              <a:gd name="connsiteY86" fmla="*/ 1288384 h 1311274"/>
              <a:gd name="connsiteX87" fmla="*/ 597381 w 1343025"/>
              <a:gd name="connsiteY87" fmla="*/ 1024322 h 1311274"/>
              <a:gd name="connsiteX88" fmla="*/ 591301 w 1343025"/>
              <a:gd name="connsiteY88" fmla="*/ 1012989 h 1311274"/>
              <a:gd name="connsiteX89" fmla="*/ 583572 w 1343025"/>
              <a:gd name="connsiteY89" fmla="*/ 1004076 h 1311274"/>
              <a:gd name="connsiteX90" fmla="*/ 403458 w 1343025"/>
              <a:gd name="connsiteY90" fmla="*/ 740015 h 1311274"/>
              <a:gd name="connsiteX91" fmla="*/ 397379 w 1343025"/>
              <a:gd name="connsiteY91" fmla="*/ 728682 h 1311274"/>
              <a:gd name="connsiteX92" fmla="*/ 389649 w 1343025"/>
              <a:gd name="connsiteY92" fmla="*/ 719769 h 1311274"/>
              <a:gd name="connsiteX93" fmla="*/ 209536 w 1343025"/>
              <a:gd name="connsiteY93" fmla="*/ 455707 h 1311274"/>
              <a:gd name="connsiteX94" fmla="*/ 203457 w 1343025"/>
              <a:gd name="connsiteY94" fmla="*/ 444375 h 1311274"/>
              <a:gd name="connsiteX95" fmla="*/ 195727 w 1343025"/>
              <a:gd name="connsiteY95" fmla="*/ 435462 h 1311274"/>
              <a:gd name="connsiteX96" fmla="*/ 15614 w 1343025"/>
              <a:gd name="connsiteY96" fmla="*/ 171400 h 1311274"/>
              <a:gd name="connsiteX97" fmla="*/ 23539 w 1343025"/>
              <a:gd name="connsiteY97" fmla="*/ 34510 h 1311274"/>
              <a:gd name="connsiteX98" fmla="*/ 71867 w 1343025"/>
              <a:gd name="connsiteY98" fmla="*/ 350 h 1311274"/>
              <a:gd name="connsiteX99" fmla="*/ 519696 w 1343025"/>
              <a:gd name="connsiteY99" fmla="*/ 350 h 1311274"/>
              <a:gd name="connsiteX100" fmla="*/ 564739 w 1343025"/>
              <a:gd name="connsiteY100" fmla="*/ 22891 h 1311274"/>
              <a:gd name="connsiteX101" fmla="*/ 744852 w 1343025"/>
              <a:gd name="connsiteY101" fmla="*/ 286952 h 1311274"/>
              <a:gd name="connsiteX102" fmla="*/ 750931 w 1343025"/>
              <a:gd name="connsiteY102" fmla="*/ 298285 h 1311274"/>
              <a:gd name="connsiteX103" fmla="*/ 758661 w 1343025"/>
              <a:gd name="connsiteY103" fmla="*/ 307198 h 1311274"/>
              <a:gd name="connsiteX104" fmla="*/ 938774 w 1343025"/>
              <a:gd name="connsiteY104" fmla="*/ 571260 h 1311274"/>
              <a:gd name="connsiteX105" fmla="*/ 944854 w 1343025"/>
              <a:gd name="connsiteY105" fmla="*/ 582592 h 1311274"/>
              <a:gd name="connsiteX106" fmla="*/ 952583 w 1343025"/>
              <a:gd name="connsiteY106" fmla="*/ 591505 h 1311274"/>
              <a:gd name="connsiteX107" fmla="*/ 1132696 w 1343025"/>
              <a:gd name="connsiteY107" fmla="*/ 855567 h 1311274"/>
              <a:gd name="connsiteX108" fmla="*/ 1138775 w 1343025"/>
              <a:gd name="connsiteY108" fmla="*/ 866899 h 1311274"/>
              <a:gd name="connsiteX109" fmla="*/ 1146505 w 1343025"/>
              <a:gd name="connsiteY109" fmla="*/ 875812 h 1311274"/>
              <a:gd name="connsiteX110" fmla="*/ 1326618 w 1343025"/>
              <a:gd name="connsiteY110" fmla="*/ 1139874 h 1311274"/>
              <a:gd name="connsiteX111" fmla="*/ 1318693 w 1343025"/>
              <a:gd name="connsiteY111" fmla="*/ 1276764 h 1311274"/>
              <a:gd name="connsiteX112" fmla="*/ 1270365 w 1343025"/>
              <a:gd name="connsiteY112" fmla="*/ 1310924 h 1311274"/>
              <a:gd name="connsiteX113" fmla="*/ 1225322 w 1343025"/>
              <a:gd name="connsiteY113" fmla="*/ 1288382 h 1311274"/>
              <a:gd name="connsiteX114" fmla="*/ 1045210 w 1343025"/>
              <a:gd name="connsiteY114" fmla="*/ 1024321 h 1311274"/>
              <a:gd name="connsiteX115" fmla="*/ 1039130 w 1343025"/>
              <a:gd name="connsiteY115" fmla="*/ 1012989 h 1311274"/>
              <a:gd name="connsiteX116" fmla="*/ 1031400 w 1343025"/>
              <a:gd name="connsiteY116" fmla="*/ 1004075 h 1311274"/>
              <a:gd name="connsiteX117" fmla="*/ 851287 w 1343025"/>
              <a:gd name="connsiteY117" fmla="*/ 740014 h 1311274"/>
              <a:gd name="connsiteX118" fmla="*/ 845208 w 1343025"/>
              <a:gd name="connsiteY118" fmla="*/ 728681 h 1311274"/>
              <a:gd name="connsiteX119" fmla="*/ 837478 w 1343025"/>
              <a:gd name="connsiteY119" fmla="*/ 719768 h 1311274"/>
              <a:gd name="connsiteX120" fmla="*/ 657365 w 1343025"/>
              <a:gd name="connsiteY120" fmla="*/ 455706 h 1311274"/>
              <a:gd name="connsiteX121" fmla="*/ 651285 w 1343025"/>
              <a:gd name="connsiteY121" fmla="*/ 444374 h 1311274"/>
              <a:gd name="connsiteX122" fmla="*/ 643556 w 1343025"/>
              <a:gd name="connsiteY122" fmla="*/ 435461 h 1311274"/>
              <a:gd name="connsiteX123" fmla="*/ 463443 w 1343025"/>
              <a:gd name="connsiteY123" fmla="*/ 171399 h 1311274"/>
              <a:gd name="connsiteX124" fmla="*/ 471368 w 1343025"/>
              <a:gd name="connsiteY124" fmla="*/ 34509 h 1311274"/>
              <a:gd name="connsiteX125" fmla="*/ 519696 w 1343025"/>
              <a:gd name="connsiteY125" fmla="*/ 350 h 1311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1343025" h="1311274">
                <a:moveTo>
                  <a:pt x="73431" y="328824"/>
                </a:moveTo>
                <a:cubicBezTo>
                  <a:pt x="91093" y="327808"/>
                  <a:pt x="108489" y="336669"/>
                  <a:pt x="121435" y="355647"/>
                </a:cubicBezTo>
                <a:lnTo>
                  <a:pt x="319081" y="645416"/>
                </a:lnTo>
                <a:lnTo>
                  <a:pt x="450833" y="838575"/>
                </a:lnTo>
                <a:lnTo>
                  <a:pt x="455277" y="843809"/>
                </a:lnTo>
                <a:lnTo>
                  <a:pt x="652924" y="1133577"/>
                </a:lnTo>
                <a:cubicBezTo>
                  <a:pt x="678813" y="1171533"/>
                  <a:pt x="677101" y="1235598"/>
                  <a:pt x="649090" y="1276665"/>
                </a:cubicBezTo>
                <a:cubicBezTo>
                  <a:pt x="635084" y="1297198"/>
                  <a:pt x="617156" y="1308093"/>
                  <a:pt x="599495" y="1309110"/>
                </a:cubicBezTo>
                <a:cubicBezTo>
                  <a:pt x="581833" y="1310126"/>
                  <a:pt x="564436" y="1301265"/>
                  <a:pt x="551491" y="1282286"/>
                </a:cubicBezTo>
                <a:lnTo>
                  <a:pt x="418515" y="1087331"/>
                </a:lnTo>
                <a:lnTo>
                  <a:pt x="414070" y="1082097"/>
                </a:lnTo>
                <a:lnTo>
                  <a:pt x="216424" y="792329"/>
                </a:lnTo>
                <a:lnTo>
                  <a:pt x="216424" y="792328"/>
                </a:lnTo>
                <a:lnTo>
                  <a:pt x="20002" y="504357"/>
                </a:lnTo>
                <a:cubicBezTo>
                  <a:pt x="-5888" y="466400"/>
                  <a:pt x="-4176" y="402335"/>
                  <a:pt x="23836" y="361269"/>
                </a:cubicBezTo>
                <a:cubicBezTo>
                  <a:pt x="37841" y="340735"/>
                  <a:pt x="55769" y="329841"/>
                  <a:pt x="73431" y="328824"/>
                </a:cubicBezTo>
                <a:close/>
                <a:moveTo>
                  <a:pt x="967298" y="2165"/>
                </a:moveTo>
                <a:cubicBezTo>
                  <a:pt x="984960" y="1149"/>
                  <a:pt x="1002356" y="10010"/>
                  <a:pt x="1015301" y="28988"/>
                </a:cubicBezTo>
                <a:lnTo>
                  <a:pt x="1212948" y="318757"/>
                </a:lnTo>
                <a:lnTo>
                  <a:pt x="1215201" y="322868"/>
                </a:lnTo>
                <a:lnTo>
                  <a:pt x="1324676" y="483369"/>
                </a:lnTo>
                <a:cubicBezTo>
                  <a:pt x="1350566" y="521326"/>
                  <a:pt x="1348853" y="585389"/>
                  <a:pt x="1320842" y="626457"/>
                </a:cubicBezTo>
                <a:cubicBezTo>
                  <a:pt x="1306836" y="646990"/>
                  <a:pt x="1288909" y="657885"/>
                  <a:pt x="1271247" y="658901"/>
                </a:cubicBezTo>
                <a:cubicBezTo>
                  <a:pt x="1253585" y="659918"/>
                  <a:pt x="1236188" y="651056"/>
                  <a:pt x="1223243" y="632078"/>
                </a:cubicBezTo>
                <a:lnTo>
                  <a:pt x="1025597" y="342310"/>
                </a:lnTo>
                <a:lnTo>
                  <a:pt x="1023343" y="338199"/>
                </a:lnTo>
                <a:lnTo>
                  <a:pt x="913868" y="177698"/>
                </a:lnTo>
                <a:cubicBezTo>
                  <a:pt x="887978" y="139742"/>
                  <a:pt x="889691" y="75677"/>
                  <a:pt x="917702" y="34610"/>
                </a:cubicBezTo>
                <a:cubicBezTo>
                  <a:pt x="931708" y="14076"/>
                  <a:pt x="949636" y="3182"/>
                  <a:pt x="967298" y="2165"/>
                </a:cubicBezTo>
                <a:close/>
                <a:moveTo>
                  <a:pt x="742737" y="2165"/>
                </a:moveTo>
                <a:cubicBezTo>
                  <a:pt x="760399" y="1149"/>
                  <a:pt x="777796" y="10010"/>
                  <a:pt x="790741" y="28988"/>
                </a:cubicBezTo>
                <a:lnTo>
                  <a:pt x="988388" y="318757"/>
                </a:lnTo>
                <a:lnTo>
                  <a:pt x="1120140" y="511916"/>
                </a:lnTo>
                <a:lnTo>
                  <a:pt x="1124583" y="517150"/>
                </a:lnTo>
                <a:lnTo>
                  <a:pt x="1322230" y="806917"/>
                </a:lnTo>
                <a:cubicBezTo>
                  <a:pt x="1348120" y="844874"/>
                  <a:pt x="1346407" y="908938"/>
                  <a:pt x="1318396" y="950006"/>
                </a:cubicBezTo>
                <a:cubicBezTo>
                  <a:pt x="1304390" y="970539"/>
                  <a:pt x="1286463" y="981433"/>
                  <a:pt x="1268801" y="982450"/>
                </a:cubicBezTo>
                <a:cubicBezTo>
                  <a:pt x="1251139" y="983467"/>
                  <a:pt x="1233743" y="974605"/>
                  <a:pt x="1220798" y="955627"/>
                </a:cubicBezTo>
                <a:lnTo>
                  <a:pt x="1087822" y="760672"/>
                </a:lnTo>
                <a:lnTo>
                  <a:pt x="1083377" y="755438"/>
                </a:lnTo>
                <a:lnTo>
                  <a:pt x="885731" y="465670"/>
                </a:lnTo>
                <a:lnTo>
                  <a:pt x="885730" y="465669"/>
                </a:lnTo>
                <a:lnTo>
                  <a:pt x="689308" y="177698"/>
                </a:lnTo>
                <a:cubicBezTo>
                  <a:pt x="663419" y="139741"/>
                  <a:pt x="665131" y="75676"/>
                  <a:pt x="693143" y="34610"/>
                </a:cubicBezTo>
                <a:cubicBezTo>
                  <a:pt x="707148" y="14076"/>
                  <a:pt x="725075" y="3182"/>
                  <a:pt x="742737" y="2165"/>
                </a:cubicBezTo>
                <a:close/>
                <a:moveTo>
                  <a:pt x="295781" y="350"/>
                </a:moveTo>
                <a:cubicBezTo>
                  <a:pt x="312678" y="-1752"/>
                  <a:pt x="329028" y="5597"/>
                  <a:pt x="340824" y="22891"/>
                </a:cubicBezTo>
                <a:lnTo>
                  <a:pt x="520937" y="286953"/>
                </a:lnTo>
                <a:lnTo>
                  <a:pt x="527017" y="298286"/>
                </a:lnTo>
                <a:lnTo>
                  <a:pt x="534746" y="307198"/>
                </a:lnTo>
                <a:lnTo>
                  <a:pt x="714859" y="571260"/>
                </a:lnTo>
                <a:lnTo>
                  <a:pt x="720939" y="582593"/>
                </a:lnTo>
                <a:lnTo>
                  <a:pt x="728669" y="591506"/>
                </a:lnTo>
                <a:lnTo>
                  <a:pt x="908782" y="855567"/>
                </a:lnTo>
                <a:lnTo>
                  <a:pt x="914861" y="866900"/>
                </a:lnTo>
                <a:lnTo>
                  <a:pt x="922591" y="875813"/>
                </a:lnTo>
                <a:lnTo>
                  <a:pt x="1102704" y="1139875"/>
                </a:lnTo>
                <a:cubicBezTo>
                  <a:pt x="1126297" y="1174464"/>
                  <a:pt x="1122753" y="1235753"/>
                  <a:pt x="1094779" y="1276765"/>
                </a:cubicBezTo>
                <a:cubicBezTo>
                  <a:pt x="1080792" y="1297271"/>
                  <a:pt x="1063348" y="1308823"/>
                  <a:pt x="1046451" y="1310924"/>
                </a:cubicBezTo>
                <a:cubicBezTo>
                  <a:pt x="1029554" y="1313026"/>
                  <a:pt x="1013205" y="1305678"/>
                  <a:pt x="1001408" y="1288383"/>
                </a:cubicBezTo>
                <a:lnTo>
                  <a:pt x="821295" y="1024321"/>
                </a:lnTo>
                <a:lnTo>
                  <a:pt x="815216" y="1012989"/>
                </a:lnTo>
                <a:lnTo>
                  <a:pt x="807486" y="1004076"/>
                </a:lnTo>
                <a:lnTo>
                  <a:pt x="627373" y="740014"/>
                </a:lnTo>
                <a:lnTo>
                  <a:pt x="621293" y="728681"/>
                </a:lnTo>
                <a:lnTo>
                  <a:pt x="613564" y="719769"/>
                </a:lnTo>
                <a:lnTo>
                  <a:pt x="433451" y="455707"/>
                </a:lnTo>
                <a:lnTo>
                  <a:pt x="427371" y="444374"/>
                </a:lnTo>
                <a:lnTo>
                  <a:pt x="419641" y="435461"/>
                </a:lnTo>
                <a:lnTo>
                  <a:pt x="239529" y="171400"/>
                </a:lnTo>
                <a:cubicBezTo>
                  <a:pt x="215935" y="136810"/>
                  <a:pt x="219480" y="75521"/>
                  <a:pt x="247453" y="34510"/>
                </a:cubicBezTo>
                <a:cubicBezTo>
                  <a:pt x="261440" y="14004"/>
                  <a:pt x="278885" y="2452"/>
                  <a:pt x="295781" y="350"/>
                </a:cubicBezTo>
                <a:close/>
                <a:moveTo>
                  <a:pt x="71867" y="350"/>
                </a:moveTo>
                <a:cubicBezTo>
                  <a:pt x="88764" y="-1751"/>
                  <a:pt x="105113" y="5597"/>
                  <a:pt x="116910" y="22892"/>
                </a:cubicBezTo>
                <a:lnTo>
                  <a:pt x="297023" y="286953"/>
                </a:lnTo>
                <a:lnTo>
                  <a:pt x="303102" y="298286"/>
                </a:lnTo>
                <a:lnTo>
                  <a:pt x="310832" y="307199"/>
                </a:lnTo>
                <a:lnTo>
                  <a:pt x="490945" y="571261"/>
                </a:lnTo>
                <a:lnTo>
                  <a:pt x="497025" y="582593"/>
                </a:lnTo>
                <a:lnTo>
                  <a:pt x="504754" y="591506"/>
                </a:lnTo>
                <a:lnTo>
                  <a:pt x="684867" y="855568"/>
                </a:lnTo>
                <a:lnTo>
                  <a:pt x="690947" y="866900"/>
                </a:lnTo>
                <a:lnTo>
                  <a:pt x="698676" y="875813"/>
                </a:lnTo>
                <a:lnTo>
                  <a:pt x="878789" y="1139875"/>
                </a:lnTo>
                <a:cubicBezTo>
                  <a:pt x="902382" y="1174464"/>
                  <a:pt x="898838" y="1235753"/>
                  <a:pt x="870865" y="1276765"/>
                </a:cubicBezTo>
                <a:cubicBezTo>
                  <a:pt x="856878" y="1297271"/>
                  <a:pt x="839433" y="1308823"/>
                  <a:pt x="822536" y="1310925"/>
                </a:cubicBezTo>
                <a:cubicBezTo>
                  <a:pt x="805639" y="1313026"/>
                  <a:pt x="789290" y="1305678"/>
                  <a:pt x="777494" y="1288384"/>
                </a:cubicBezTo>
                <a:lnTo>
                  <a:pt x="597381" y="1024322"/>
                </a:lnTo>
                <a:lnTo>
                  <a:pt x="591301" y="1012989"/>
                </a:lnTo>
                <a:lnTo>
                  <a:pt x="583572" y="1004076"/>
                </a:lnTo>
                <a:lnTo>
                  <a:pt x="403458" y="740015"/>
                </a:lnTo>
                <a:lnTo>
                  <a:pt x="397379" y="728682"/>
                </a:lnTo>
                <a:lnTo>
                  <a:pt x="389649" y="719769"/>
                </a:lnTo>
                <a:lnTo>
                  <a:pt x="209536" y="455707"/>
                </a:lnTo>
                <a:lnTo>
                  <a:pt x="203457" y="444375"/>
                </a:lnTo>
                <a:lnTo>
                  <a:pt x="195727" y="435462"/>
                </a:lnTo>
                <a:lnTo>
                  <a:pt x="15614" y="171400"/>
                </a:lnTo>
                <a:cubicBezTo>
                  <a:pt x="-7979" y="136811"/>
                  <a:pt x="-4435" y="75522"/>
                  <a:pt x="23539" y="34510"/>
                </a:cubicBezTo>
                <a:cubicBezTo>
                  <a:pt x="37526" y="14004"/>
                  <a:pt x="54970" y="2452"/>
                  <a:pt x="71867" y="350"/>
                </a:cubicBezTo>
                <a:close/>
                <a:moveTo>
                  <a:pt x="519696" y="350"/>
                </a:moveTo>
                <a:cubicBezTo>
                  <a:pt x="536593" y="-1752"/>
                  <a:pt x="552942" y="5596"/>
                  <a:pt x="564739" y="22891"/>
                </a:cubicBezTo>
                <a:lnTo>
                  <a:pt x="744852" y="286952"/>
                </a:lnTo>
                <a:lnTo>
                  <a:pt x="750931" y="298285"/>
                </a:lnTo>
                <a:lnTo>
                  <a:pt x="758661" y="307198"/>
                </a:lnTo>
                <a:lnTo>
                  <a:pt x="938774" y="571260"/>
                </a:lnTo>
                <a:lnTo>
                  <a:pt x="944854" y="582592"/>
                </a:lnTo>
                <a:lnTo>
                  <a:pt x="952583" y="591505"/>
                </a:lnTo>
                <a:lnTo>
                  <a:pt x="1132696" y="855567"/>
                </a:lnTo>
                <a:lnTo>
                  <a:pt x="1138775" y="866899"/>
                </a:lnTo>
                <a:lnTo>
                  <a:pt x="1146505" y="875812"/>
                </a:lnTo>
                <a:lnTo>
                  <a:pt x="1326618" y="1139874"/>
                </a:lnTo>
                <a:cubicBezTo>
                  <a:pt x="1350212" y="1174464"/>
                  <a:pt x="1346667" y="1235752"/>
                  <a:pt x="1318693" y="1276764"/>
                </a:cubicBezTo>
                <a:cubicBezTo>
                  <a:pt x="1304707" y="1297270"/>
                  <a:pt x="1287262" y="1308822"/>
                  <a:pt x="1270365" y="1310924"/>
                </a:cubicBezTo>
                <a:cubicBezTo>
                  <a:pt x="1253468" y="1313026"/>
                  <a:pt x="1237119" y="1305677"/>
                  <a:pt x="1225322" y="1288382"/>
                </a:cubicBezTo>
                <a:lnTo>
                  <a:pt x="1045210" y="1024321"/>
                </a:lnTo>
                <a:lnTo>
                  <a:pt x="1039130" y="1012989"/>
                </a:lnTo>
                <a:lnTo>
                  <a:pt x="1031400" y="1004075"/>
                </a:lnTo>
                <a:lnTo>
                  <a:pt x="851287" y="740014"/>
                </a:lnTo>
                <a:lnTo>
                  <a:pt x="845208" y="728681"/>
                </a:lnTo>
                <a:lnTo>
                  <a:pt x="837478" y="719768"/>
                </a:lnTo>
                <a:lnTo>
                  <a:pt x="657365" y="455706"/>
                </a:lnTo>
                <a:lnTo>
                  <a:pt x="651285" y="444374"/>
                </a:lnTo>
                <a:lnTo>
                  <a:pt x="643556" y="435461"/>
                </a:lnTo>
                <a:lnTo>
                  <a:pt x="463443" y="171399"/>
                </a:lnTo>
                <a:cubicBezTo>
                  <a:pt x="439850" y="136810"/>
                  <a:pt x="443394" y="75521"/>
                  <a:pt x="471368" y="34509"/>
                </a:cubicBezTo>
                <a:cubicBezTo>
                  <a:pt x="485354" y="14004"/>
                  <a:pt x="502799" y="2451"/>
                  <a:pt x="519696" y="35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00"/>
            </a:lvl1pPr>
          </a:lstStyle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9933631" y="5117398"/>
            <a:ext cx="2014538" cy="1966913"/>
          </a:xfrm>
          <a:custGeom>
            <a:avLst/>
            <a:gdLst>
              <a:gd name="connsiteX0" fmla="*/ 73431 w 1343025"/>
              <a:gd name="connsiteY0" fmla="*/ 328825 h 1311275"/>
              <a:gd name="connsiteX1" fmla="*/ 121435 w 1343025"/>
              <a:gd name="connsiteY1" fmla="*/ 355648 h 1311275"/>
              <a:gd name="connsiteX2" fmla="*/ 319081 w 1343025"/>
              <a:gd name="connsiteY2" fmla="*/ 645417 h 1311275"/>
              <a:gd name="connsiteX3" fmla="*/ 450833 w 1343025"/>
              <a:gd name="connsiteY3" fmla="*/ 838576 h 1311275"/>
              <a:gd name="connsiteX4" fmla="*/ 455277 w 1343025"/>
              <a:gd name="connsiteY4" fmla="*/ 843810 h 1311275"/>
              <a:gd name="connsiteX5" fmla="*/ 652924 w 1343025"/>
              <a:gd name="connsiteY5" fmla="*/ 1133578 h 1311275"/>
              <a:gd name="connsiteX6" fmla="*/ 649090 w 1343025"/>
              <a:gd name="connsiteY6" fmla="*/ 1276666 h 1311275"/>
              <a:gd name="connsiteX7" fmla="*/ 599495 w 1343025"/>
              <a:gd name="connsiteY7" fmla="*/ 1309111 h 1311275"/>
              <a:gd name="connsiteX8" fmla="*/ 551491 w 1343025"/>
              <a:gd name="connsiteY8" fmla="*/ 1282287 h 1311275"/>
              <a:gd name="connsiteX9" fmla="*/ 418515 w 1343025"/>
              <a:gd name="connsiteY9" fmla="*/ 1087332 h 1311275"/>
              <a:gd name="connsiteX10" fmla="*/ 414070 w 1343025"/>
              <a:gd name="connsiteY10" fmla="*/ 1082098 h 1311275"/>
              <a:gd name="connsiteX11" fmla="*/ 216424 w 1343025"/>
              <a:gd name="connsiteY11" fmla="*/ 792330 h 1311275"/>
              <a:gd name="connsiteX12" fmla="*/ 216424 w 1343025"/>
              <a:gd name="connsiteY12" fmla="*/ 792329 h 1311275"/>
              <a:gd name="connsiteX13" fmla="*/ 20002 w 1343025"/>
              <a:gd name="connsiteY13" fmla="*/ 504358 h 1311275"/>
              <a:gd name="connsiteX14" fmla="*/ 23836 w 1343025"/>
              <a:gd name="connsiteY14" fmla="*/ 361270 h 1311275"/>
              <a:gd name="connsiteX15" fmla="*/ 73431 w 1343025"/>
              <a:gd name="connsiteY15" fmla="*/ 328825 h 1311275"/>
              <a:gd name="connsiteX16" fmla="*/ 967298 w 1343025"/>
              <a:gd name="connsiteY16" fmla="*/ 2166 h 1311275"/>
              <a:gd name="connsiteX17" fmla="*/ 1015301 w 1343025"/>
              <a:gd name="connsiteY17" fmla="*/ 28989 h 1311275"/>
              <a:gd name="connsiteX18" fmla="*/ 1212948 w 1343025"/>
              <a:gd name="connsiteY18" fmla="*/ 318758 h 1311275"/>
              <a:gd name="connsiteX19" fmla="*/ 1215201 w 1343025"/>
              <a:gd name="connsiteY19" fmla="*/ 322869 h 1311275"/>
              <a:gd name="connsiteX20" fmla="*/ 1324676 w 1343025"/>
              <a:gd name="connsiteY20" fmla="*/ 483370 h 1311275"/>
              <a:gd name="connsiteX21" fmla="*/ 1320842 w 1343025"/>
              <a:gd name="connsiteY21" fmla="*/ 626458 h 1311275"/>
              <a:gd name="connsiteX22" fmla="*/ 1271247 w 1343025"/>
              <a:gd name="connsiteY22" fmla="*/ 658902 h 1311275"/>
              <a:gd name="connsiteX23" fmla="*/ 1223243 w 1343025"/>
              <a:gd name="connsiteY23" fmla="*/ 632079 h 1311275"/>
              <a:gd name="connsiteX24" fmla="*/ 1025597 w 1343025"/>
              <a:gd name="connsiteY24" fmla="*/ 342311 h 1311275"/>
              <a:gd name="connsiteX25" fmla="*/ 1023343 w 1343025"/>
              <a:gd name="connsiteY25" fmla="*/ 338199 h 1311275"/>
              <a:gd name="connsiteX26" fmla="*/ 913868 w 1343025"/>
              <a:gd name="connsiteY26" fmla="*/ 177699 h 1311275"/>
              <a:gd name="connsiteX27" fmla="*/ 917702 w 1343025"/>
              <a:gd name="connsiteY27" fmla="*/ 34611 h 1311275"/>
              <a:gd name="connsiteX28" fmla="*/ 967298 w 1343025"/>
              <a:gd name="connsiteY28" fmla="*/ 2166 h 1311275"/>
              <a:gd name="connsiteX29" fmla="*/ 742737 w 1343025"/>
              <a:gd name="connsiteY29" fmla="*/ 2166 h 1311275"/>
              <a:gd name="connsiteX30" fmla="*/ 790741 w 1343025"/>
              <a:gd name="connsiteY30" fmla="*/ 28989 h 1311275"/>
              <a:gd name="connsiteX31" fmla="*/ 988388 w 1343025"/>
              <a:gd name="connsiteY31" fmla="*/ 318758 h 1311275"/>
              <a:gd name="connsiteX32" fmla="*/ 1120140 w 1343025"/>
              <a:gd name="connsiteY32" fmla="*/ 511917 h 1311275"/>
              <a:gd name="connsiteX33" fmla="*/ 1124583 w 1343025"/>
              <a:gd name="connsiteY33" fmla="*/ 517151 h 1311275"/>
              <a:gd name="connsiteX34" fmla="*/ 1322230 w 1343025"/>
              <a:gd name="connsiteY34" fmla="*/ 806918 h 1311275"/>
              <a:gd name="connsiteX35" fmla="*/ 1318396 w 1343025"/>
              <a:gd name="connsiteY35" fmla="*/ 950007 h 1311275"/>
              <a:gd name="connsiteX36" fmla="*/ 1268801 w 1343025"/>
              <a:gd name="connsiteY36" fmla="*/ 982451 h 1311275"/>
              <a:gd name="connsiteX37" fmla="*/ 1220798 w 1343025"/>
              <a:gd name="connsiteY37" fmla="*/ 955628 h 1311275"/>
              <a:gd name="connsiteX38" fmla="*/ 1087822 w 1343025"/>
              <a:gd name="connsiteY38" fmla="*/ 760673 h 1311275"/>
              <a:gd name="connsiteX39" fmla="*/ 1083377 w 1343025"/>
              <a:gd name="connsiteY39" fmla="*/ 755439 h 1311275"/>
              <a:gd name="connsiteX40" fmla="*/ 885731 w 1343025"/>
              <a:gd name="connsiteY40" fmla="*/ 465671 h 1311275"/>
              <a:gd name="connsiteX41" fmla="*/ 885730 w 1343025"/>
              <a:gd name="connsiteY41" fmla="*/ 465670 h 1311275"/>
              <a:gd name="connsiteX42" fmla="*/ 689308 w 1343025"/>
              <a:gd name="connsiteY42" fmla="*/ 177699 h 1311275"/>
              <a:gd name="connsiteX43" fmla="*/ 693143 w 1343025"/>
              <a:gd name="connsiteY43" fmla="*/ 34611 h 1311275"/>
              <a:gd name="connsiteX44" fmla="*/ 742737 w 1343025"/>
              <a:gd name="connsiteY44" fmla="*/ 2166 h 1311275"/>
              <a:gd name="connsiteX45" fmla="*/ 295781 w 1343025"/>
              <a:gd name="connsiteY45" fmla="*/ 351 h 1311275"/>
              <a:gd name="connsiteX46" fmla="*/ 340824 w 1343025"/>
              <a:gd name="connsiteY46" fmla="*/ 22892 h 1311275"/>
              <a:gd name="connsiteX47" fmla="*/ 520937 w 1343025"/>
              <a:gd name="connsiteY47" fmla="*/ 286954 h 1311275"/>
              <a:gd name="connsiteX48" fmla="*/ 527017 w 1343025"/>
              <a:gd name="connsiteY48" fmla="*/ 298287 h 1311275"/>
              <a:gd name="connsiteX49" fmla="*/ 534746 w 1343025"/>
              <a:gd name="connsiteY49" fmla="*/ 307199 h 1311275"/>
              <a:gd name="connsiteX50" fmla="*/ 714859 w 1343025"/>
              <a:gd name="connsiteY50" fmla="*/ 571261 h 1311275"/>
              <a:gd name="connsiteX51" fmla="*/ 720939 w 1343025"/>
              <a:gd name="connsiteY51" fmla="*/ 582594 h 1311275"/>
              <a:gd name="connsiteX52" fmla="*/ 728669 w 1343025"/>
              <a:gd name="connsiteY52" fmla="*/ 591507 h 1311275"/>
              <a:gd name="connsiteX53" fmla="*/ 908782 w 1343025"/>
              <a:gd name="connsiteY53" fmla="*/ 855568 h 1311275"/>
              <a:gd name="connsiteX54" fmla="*/ 914861 w 1343025"/>
              <a:gd name="connsiteY54" fmla="*/ 866901 h 1311275"/>
              <a:gd name="connsiteX55" fmla="*/ 922591 w 1343025"/>
              <a:gd name="connsiteY55" fmla="*/ 875814 h 1311275"/>
              <a:gd name="connsiteX56" fmla="*/ 1102704 w 1343025"/>
              <a:gd name="connsiteY56" fmla="*/ 1139876 h 1311275"/>
              <a:gd name="connsiteX57" fmla="*/ 1094779 w 1343025"/>
              <a:gd name="connsiteY57" fmla="*/ 1276766 h 1311275"/>
              <a:gd name="connsiteX58" fmla="*/ 1046451 w 1343025"/>
              <a:gd name="connsiteY58" fmla="*/ 1310925 h 1311275"/>
              <a:gd name="connsiteX59" fmla="*/ 1001408 w 1343025"/>
              <a:gd name="connsiteY59" fmla="*/ 1288384 h 1311275"/>
              <a:gd name="connsiteX60" fmla="*/ 821295 w 1343025"/>
              <a:gd name="connsiteY60" fmla="*/ 1024322 h 1311275"/>
              <a:gd name="connsiteX61" fmla="*/ 815216 w 1343025"/>
              <a:gd name="connsiteY61" fmla="*/ 1012990 h 1311275"/>
              <a:gd name="connsiteX62" fmla="*/ 807486 w 1343025"/>
              <a:gd name="connsiteY62" fmla="*/ 1004077 h 1311275"/>
              <a:gd name="connsiteX63" fmla="*/ 627373 w 1343025"/>
              <a:gd name="connsiteY63" fmla="*/ 740015 h 1311275"/>
              <a:gd name="connsiteX64" fmla="*/ 621293 w 1343025"/>
              <a:gd name="connsiteY64" fmla="*/ 728682 h 1311275"/>
              <a:gd name="connsiteX65" fmla="*/ 613564 w 1343025"/>
              <a:gd name="connsiteY65" fmla="*/ 719770 h 1311275"/>
              <a:gd name="connsiteX66" fmla="*/ 433451 w 1343025"/>
              <a:gd name="connsiteY66" fmla="*/ 455708 h 1311275"/>
              <a:gd name="connsiteX67" fmla="*/ 427371 w 1343025"/>
              <a:gd name="connsiteY67" fmla="*/ 444375 h 1311275"/>
              <a:gd name="connsiteX68" fmla="*/ 419641 w 1343025"/>
              <a:gd name="connsiteY68" fmla="*/ 435462 h 1311275"/>
              <a:gd name="connsiteX69" fmla="*/ 239529 w 1343025"/>
              <a:gd name="connsiteY69" fmla="*/ 171401 h 1311275"/>
              <a:gd name="connsiteX70" fmla="*/ 247453 w 1343025"/>
              <a:gd name="connsiteY70" fmla="*/ 34511 h 1311275"/>
              <a:gd name="connsiteX71" fmla="*/ 295781 w 1343025"/>
              <a:gd name="connsiteY71" fmla="*/ 351 h 1311275"/>
              <a:gd name="connsiteX72" fmla="*/ 71867 w 1343025"/>
              <a:gd name="connsiteY72" fmla="*/ 351 h 1311275"/>
              <a:gd name="connsiteX73" fmla="*/ 116910 w 1343025"/>
              <a:gd name="connsiteY73" fmla="*/ 22893 h 1311275"/>
              <a:gd name="connsiteX74" fmla="*/ 297023 w 1343025"/>
              <a:gd name="connsiteY74" fmla="*/ 286954 h 1311275"/>
              <a:gd name="connsiteX75" fmla="*/ 303102 w 1343025"/>
              <a:gd name="connsiteY75" fmla="*/ 298287 h 1311275"/>
              <a:gd name="connsiteX76" fmla="*/ 310832 w 1343025"/>
              <a:gd name="connsiteY76" fmla="*/ 307200 h 1311275"/>
              <a:gd name="connsiteX77" fmla="*/ 490945 w 1343025"/>
              <a:gd name="connsiteY77" fmla="*/ 571262 h 1311275"/>
              <a:gd name="connsiteX78" fmla="*/ 497025 w 1343025"/>
              <a:gd name="connsiteY78" fmla="*/ 582594 h 1311275"/>
              <a:gd name="connsiteX79" fmla="*/ 504754 w 1343025"/>
              <a:gd name="connsiteY79" fmla="*/ 591507 h 1311275"/>
              <a:gd name="connsiteX80" fmla="*/ 684867 w 1343025"/>
              <a:gd name="connsiteY80" fmla="*/ 855569 h 1311275"/>
              <a:gd name="connsiteX81" fmla="*/ 690947 w 1343025"/>
              <a:gd name="connsiteY81" fmla="*/ 866901 h 1311275"/>
              <a:gd name="connsiteX82" fmla="*/ 698676 w 1343025"/>
              <a:gd name="connsiteY82" fmla="*/ 875814 h 1311275"/>
              <a:gd name="connsiteX83" fmla="*/ 878789 w 1343025"/>
              <a:gd name="connsiteY83" fmla="*/ 1139876 h 1311275"/>
              <a:gd name="connsiteX84" fmla="*/ 870865 w 1343025"/>
              <a:gd name="connsiteY84" fmla="*/ 1276766 h 1311275"/>
              <a:gd name="connsiteX85" fmla="*/ 822536 w 1343025"/>
              <a:gd name="connsiteY85" fmla="*/ 1310926 h 1311275"/>
              <a:gd name="connsiteX86" fmla="*/ 777494 w 1343025"/>
              <a:gd name="connsiteY86" fmla="*/ 1288385 h 1311275"/>
              <a:gd name="connsiteX87" fmla="*/ 597381 w 1343025"/>
              <a:gd name="connsiteY87" fmla="*/ 1024323 h 1311275"/>
              <a:gd name="connsiteX88" fmla="*/ 591301 w 1343025"/>
              <a:gd name="connsiteY88" fmla="*/ 1012990 h 1311275"/>
              <a:gd name="connsiteX89" fmla="*/ 583572 w 1343025"/>
              <a:gd name="connsiteY89" fmla="*/ 1004077 h 1311275"/>
              <a:gd name="connsiteX90" fmla="*/ 403458 w 1343025"/>
              <a:gd name="connsiteY90" fmla="*/ 740015 h 1311275"/>
              <a:gd name="connsiteX91" fmla="*/ 397379 w 1343025"/>
              <a:gd name="connsiteY91" fmla="*/ 728683 h 1311275"/>
              <a:gd name="connsiteX92" fmla="*/ 389649 w 1343025"/>
              <a:gd name="connsiteY92" fmla="*/ 719770 h 1311275"/>
              <a:gd name="connsiteX93" fmla="*/ 209536 w 1343025"/>
              <a:gd name="connsiteY93" fmla="*/ 455708 h 1311275"/>
              <a:gd name="connsiteX94" fmla="*/ 203457 w 1343025"/>
              <a:gd name="connsiteY94" fmla="*/ 444376 h 1311275"/>
              <a:gd name="connsiteX95" fmla="*/ 195727 w 1343025"/>
              <a:gd name="connsiteY95" fmla="*/ 435463 h 1311275"/>
              <a:gd name="connsiteX96" fmla="*/ 15614 w 1343025"/>
              <a:gd name="connsiteY96" fmla="*/ 171401 h 1311275"/>
              <a:gd name="connsiteX97" fmla="*/ 23539 w 1343025"/>
              <a:gd name="connsiteY97" fmla="*/ 34511 h 1311275"/>
              <a:gd name="connsiteX98" fmla="*/ 71867 w 1343025"/>
              <a:gd name="connsiteY98" fmla="*/ 351 h 1311275"/>
              <a:gd name="connsiteX99" fmla="*/ 519696 w 1343025"/>
              <a:gd name="connsiteY99" fmla="*/ 350 h 1311275"/>
              <a:gd name="connsiteX100" fmla="*/ 564739 w 1343025"/>
              <a:gd name="connsiteY100" fmla="*/ 22892 h 1311275"/>
              <a:gd name="connsiteX101" fmla="*/ 744852 w 1343025"/>
              <a:gd name="connsiteY101" fmla="*/ 286953 h 1311275"/>
              <a:gd name="connsiteX102" fmla="*/ 750931 w 1343025"/>
              <a:gd name="connsiteY102" fmla="*/ 298286 h 1311275"/>
              <a:gd name="connsiteX103" fmla="*/ 758661 w 1343025"/>
              <a:gd name="connsiteY103" fmla="*/ 307199 h 1311275"/>
              <a:gd name="connsiteX104" fmla="*/ 938774 w 1343025"/>
              <a:gd name="connsiteY104" fmla="*/ 571261 h 1311275"/>
              <a:gd name="connsiteX105" fmla="*/ 944854 w 1343025"/>
              <a:gd name="connsiteY105" fmla="*/ 582593 h 1311275"/>
              <a:gd name="connsiteX106" fmla="*/ 952583 w 1343025"/>
              <a:gd name="connsiteY106" fmla="*/ 591506 h 1311275"/>
              <a:gd name="connsiteX107" fmla="*/ 1132696 w 1343025"/>
              <a:gd name="connsiteY107" fmla="*/ 855568 h 1311275"/>
              <a:gd name="connsiteX108" fmla="*/ 1138775 w 1343025"/>
              <a:gd name="connsiteY108" fmla="*/ 866900 h 1311275"/>
              <a:gd name="connsiteX109" fmla="*/ 1146505 w 1343025"/>
              <a:gd name="connsiteY109" fmla="*/ 875813 h 1311275"/>
              <a:gd name="connsiteX110" fmla="*/ 1326618 w 1343025"/>
              <a:gd name="connsiteY110" fmla="*/ 1139875 h 1311275"/>
              <a:gd name="connsiteX111" fmla="*/ 1318693 w 1343025"/>
              <a:gd name="connsiteY111" fmla="*/ 1276765 h 1311275"/>
              <a:gd name="connsiteX112" fmla="*/ 1270365 w 1343025"/>
              <a:gd name="connsiteY112" fmla="*/ 1310925 h 1311275"/>
              <a:gd name="connsiteX113" fmla="*/ 1225322 w 1343025"/>
              <a:gd name="connsiteY113" fmla="*/ 1288383 h 1311275"/>
              <a:gd name="connsiteX114" fmla="*/ 1045210 w 1343025"/>
              <a:gd name="connsiteY114" fmla="*/ 1024322 h 1311275"/>
              <a:gd name="connsiteX115" fmla="*/ 1039130 w 1343025"/>
              <a:gd name="connsiteY115" fmla="*/ 1012990 h 1311275"/>
              <a:gd name="connsiteX116" fmla="*/ 1031400 w 1343025"/>
              <a:gd name="connsiteY116" fmla="*/ 1004076 h 1311275"/>
              <a:gd name="connsiteX117" fmla="*/ 851287 w 1343025"/>
              <a:gd name="connsiteY117" fmla="*/ 740015 h 1311275"/>
              <a:gd name="connsiteX118" fmla="*/ 845208 w 1343025"/>
              <a:gd name="connsiteY118" fmla="*/ 728682 h 1311275"/>
              <a:gd name="connsiteX119" fmla="*/ 837478 w 1343025"/>
              <a:gd name="connsiteY119" fmla="*/ 719769 h 1311275"/>
              <a:gd name="connsiteX120" fmla="*/ 657365 w 1343025"/>
              <a:gd name="connsiteY120" fmla="*/ 455707 h 1311275"/>
              <a:gd name="connsiteX121" fmla="*/ 651285 w 1343025"/>
              <a:gd name="connsiteY121" fmla="*/ 444375 h 1311275"/>
              <a:gd name="connsiteX122" fmla="*/ 643556 w 1343025"/>
              <a:gd name="connsiteY122" fmla="*/ 435462 h 1311275"/>
              <a:gd name="connsiteX123" fmla="*/ 463443 w 1343025"/>
              <a:gd name="connsiteY123" fmla="*/ 171400 h 1311275"/>
              <a:gd name="connsiteX124" fmla="*/ 471368 w 1343025"/>
              <a:gd name="connsiteY124" fmla="*/ 34510 h 1311275"/>
              <a:gd name="connsiteX125" fmla="*/ 519696 w 1343025"/>
              <a:gd name="connsiteY125" fmla="*/ 350 h 1311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1343025" h="1311275">
                <a:moveTo>
                  <a:pt x="73431" y="328825"/>
                </a:moveTo>
                <a:cubicBezTo>
                  <a:pt x="91093" y="327809"/>
                  <a:pt x="108489" y="336670"/>
                  <a:pt x="121435" y="355648"/>
                </a:cubicBezTo>
                <a:lnTo>
                  <a:pt x="319081" y="645417"/>
                </a:lnTo>
                <a:lnTo>
                  <a:pt x="450833" y="838576"/>
                </a:lnTo>
                <a:lnTo>
                  <a:pt x="455277" y="843810"/>
                </a:lnTo>
                <a:lnTo>
                  <a:pt x="652924" y="1133578"/>
                </a:lnTo>
                <a:cubicBezTo>
                  <a:pt x="678813" y="1171534"/>
                  <a:pt x="677101" y="1235599"/>
                  <a:pt x="649090" y="1276666"/>
                </a:cubicBezTo>
                <a:cubicBezTo>
                  <a:pt x="635084" y="1297199"/>
                  <a:pt x="617156" y="1308094"/>
                  <a:pt x="599495" y="1309111"/>
                </a:cubicBezTo>
                <a:cubicBezTo>
                  <a:pt x="581833" y="1310127"/>
                  <a:pt x="564436" y="1301266"/>
                  <a:pt x="551491" y="1282287"/>
                </a:cubicBezTo>
                <a:lnTo>
                  <a:pt x="418515" y="1087332"/>
                </a:lnTo>
                <a:lnTo>
                  <a:pt x="414070" y="1082098"/>
                </a:lnTo>
                <a:lnTo>
                  <a:pt x="216424" y="792330"/>
                </a:lnTo>
                <a:lnTo>
                  <a:pt x="216424" y="792329"/>
                </a:lnTo>
                <a:lnTo>
                  <a:pt x="20002" y="504358"/>
                </a:lnTo>
                <a:cubicBezTo>
                  <a:pt x="-5888" y="466401"/>
                  <a:pt x="-4175" y="402336"/>
                  <a:pt x="23836" y="361270"/>
                </a:cubicBezTo>
                <a:cubicBezTo>
                  <a:pt x="37841" y="340736"/>
                  <a:pt x="55769" y="329842"/>
                  <a:pt x="73431" y="328825"/>
                </a:cubicBezTo>
                <a:close/>
                <a:moveTo>
                  <a:pt x="967298" y="2166"/>
                </a:moveTo>
                <a:cubicBezTo>
                  <a:pt x="984960" y="1150"/>
                  <a:pt x="1002356" y="10011"/>
                  <a:pt x="1015301" y="28989"/>
                </a:cubicBezTo>
                <a:lnTo>
                  <a:pt x="1212948" y="318758"/>
                </a:lnTo>
                <a:lnTo>
                  <a:pt x="1215201" y="322869"/>
                </a:lnTo>
                <a:lnTo>
                  <a:pt x="1324676" y="483370"/>
                </a:lnTo>
                <a:cubicBezTo>
                  <a:pt x="1350566" y="521327"/>
                  <a:pt x="1348853" y="585390"/>
                  <a:pt x="1320842" y="626458"/>
                </a:cubicBezTo>
                <a:cubicBezTo>
                  <a:pt x="1306836" y="646991"/>
                  <a:pt x="1288909" y="657886"/>
                  <a:pt x="1271247" y="658902"/>
                </a:cubicBezTo>
                <a:cubicBezTo>
                  <a:pt x="1253585" y="659919"/>
                  <a:pt x="1236188" y="651057"/>
                  <a:pt x="1223243" y="632079"/>
                </a:cubicBezTo>
                <a:lnTo>
                  <a:pt x="1025597" y="342311"/>
                </a:lnTo>
                <a:lnTo>
                  <a:pt x="1023343" y="338199"/>
                </a:lnTo>
                <a:lnTo>
                  <a:pt x="913868" y="177699"/>
                </a:lnTo>
                <a:cubicBezTo>
                  <a:pt x="887978" y="139743"/>
                  <a:pt x="889691" y="75678"/>
                  <a:pt x="917702" y="34611"/>
                </a:cubicBezTo>
                <a:cubicBezTo>
                  <a:pt x="931708" y="14077"/>
                  <a:pt x="949636" y="3183"/>
                  <a:pt x="967298" y="2166"/>
                </a:cubicBezTo>
                <a:close/>
                <a:moveTo>
                  <a:pt x="742737" y="2166"/>
                </a:moveTo>
                <a:cubicBezTo>
                  <a:pt x="760399" y="1149"/>
                  <a:pt x="777796" y="10011"/>
                  <a:pt x="790741" y="28989"/>
                </a:cubicBezTo>
                <a:lnTo>
                  <a:pt x="988388" y="318758"/>
                </a:lnTo>
                <a:lnTo>
                  <a:pt x="1120140" y="511917"/>
                </a:lnTo>
                <a:lnTo>
                  <a:pt x="1124583" y="517151"/>
                </a:lnTo>
                <a:lnTo>
                  <a:pt x="1322230" y="806918"/>
                </a:lnTo>
                <a:cubicBezTo>
                  <a:pt x="1348120" y="844875"/>
                  <a:pt x="1346407" y="908939"/>
                  <a:pt x="1318396" y="950007"/>
                </a:cubicBezTo>
                <a:cubicBezTo>
                  <a:pt x="1304390" y="970540"/>
                  <a:pt x="1286463" y="981434"/>
                  <a:pt x="1268801" y="982451"/>
                </a:cubicBezTo>
                <a:cubicBezTo>
                  <a:pt x="1251139" y="983468"/>
                  <a:pt x="1233743" y="974606"/>
                  <a:pt x="1220798" y="955628"/>
                </a:cubicBezTo>
                <a:lnTo>
                  <a:pt x="1087822" y="760673"/>
                </a:lnTo>
                <a:lnTo>
                  <a:pt x="1083377" y="755439"/>
                </a:lnTo>
                <a:lnTo>
                  <a:pt x="885731" y="465671"/>
                </a:lnTo>
                <a:lnTo>
                  <a:pt x="885730" y="465670"/>
                </a:lnTo>
                <a:lnTo>
                  <a:pt x="689308" y="177699"/>
                </a:lnTo>
                <a:cubicBezTo>
                  <a:pt x="663419" y="139742"/>
                  <a:pt x="665131" y="75677"/>
                  <a:pt x="693143" y="34611"/>
                </a:cubicBezTo>
                <a:cubicBezTo>
                  <a:pt x="707148" y="14077"/>
                  <a:pt x="725075" y="3183"/>
                  <a:pt x="742737" y="2166"/>
                </a:cubicBezTo>
                <a:close/>
                <a:moveTo>
                  <a:pt x="295781" y="351"/>
                </a:moveTo>
                <a:cubicBezTo>
                  <a:pt x="312678" y="-1751"/>
                  <a:pt x="329028" y="5597"/>
                  <a:pt x="340824" y="22892"/>
                </a:cubicBezTo>
                <a:lnTo>
                  <a:pt x="520937" y="286954"/>
                </a:lnTo>
                <a:lnTo>
                  <a:pt x="527017" y="298287"/>
                </a:lnTo>
                <a:lnTo>
                  <a:pt x="534746" y="307199"/>
                </a:lnTo>
                <a:lnTo>
                  <a:pt x="714859" y="571261"/>
                </a:lnTo>
                <a:lnTo>
                  <a:pt x="720939" y="582594"/>
                </a:lnTo>
                <a:lnTo>
                  <a:pt x="728669" y="591507"/>
                </a:lnTo>
                <a:lnTo>
                  <a:pt x="908782" y="855568"/>
                </a:lnTo>
                <a:lnTo>
                  <a:pt x="914861" y="866901"/>
                </a:lnTo>
                <a:lnTo>
                  <a:pt x="922591" y="875814"/>
                </a:lnTo>
                <a:lnTo>
                  <a:pt x="1102704" y="1139876"/>
                </a:lnTo>
                <a:cubicBezTo>
                  <a:pt x="1126297" y="1174465"/>
                  <a:pt x="1122753" y="1235754"/>
                  <a:pt x="1094779" y="1276766"/>
                </a:cubicBezTo>
                <a:cubicBezTo>
                  <a:pt x="1080792" y="1297272"/>
                  <a:pt x="1063348" y="1308824"/>
                  <a:pt x="1046451" y="1310925"/>
                </a:cubicBezTo>
                <a:cubicBezTo>
                  <a:pt x="1029554" y="1313027"/>
                  <a:pt x="1013205" y="1305679"/>
                  <a:pt x="1001408" y="1288384"/>
                </a:cubicBezTo>
                <a:lnTo>
                  <a:pt x="821295" y="1024322"/>
                </a:lnTo>
                <a:lnTo>
                  <a:pt x="815216" y="1012990"/>
                </a:lnTo>
                <a:lnTo>
                  <a:pt x="807486" y="1004077"/>
                </a:lnTo>
                <a:lnTo>
                  <a:pt x="627373" y="740015"/>
                </a:lnTo>
                <a:lnTo>
                  <a:pt x="621293" y="728682"/>
                </a:lnTo>
                <a:lnTo>
                  <a:pt x="613564" y="719770"/>
                </a:lnTo>
                <a:lnTo>
                  <a:pt x="433451" y="455708"/>
                </a:lnTo>
                <a:lnTo>
                  <a:pt x="427371" y="444375"/>
                </a:lnTo>
                <a:lnTo>
                  <a:pt x="419641" y="435462"/>
                </a:lnTo>
                <a:lnTo>
                  <a:pt x="239529" y="171401"/>
                </a:lnTo>
                <a:cubicBezTo>
                  <a:pt x="215935" y="136811"/>
                  <a:pt x="219480" y="75522"/>
                  <a:pt x="247453" y="34511"/>
                </a:cubicBezTo>
                <a:cubicBezTo>
                  <a:pt x="261440" y="14005"/>
                  <a:pt x="278885" y="2453"/>
                  <a:pt x="295781" y="351"/>
                </a:cubicBezTo>
                <a:close/>
                <a:moveTo>
                  <a:pt x="71867" y="351"/>
                </a:moveTo>
                <a:cubicBezTo>
                  <a:pt x="88764" y="-1750"/>
                  <a:pt x="105113" y="5598"/>
                  <a:pt x="116910" y="22893"/>
                </a:cubicBezTo>
                <a:lnTo>
                  <a:pt x="297023" y="286954"/>
                </a:lnTo>
                <a:lnTo>
                  <a:pt x="303102" y="298287"/>
                </a:lnTo>
                <a:lnTo>
                  <a:pt x="310832" y="307200"/>
                </a:lnTo>
                <a:lnTo>
                  <a:pt x="490945" y="571262"/>
                </a:lnTo>
                <a:lnTo>
                  <a:pt x="497025" y="582594"/>
                </a:lnTo>
                <a:lnTo>
                  <a:pt x="504754" y="591507"/>
                </a:lnTo>
                <a:lnTo>
                  <a:pt x="684867" y="855569"/>
                </a:lnTo>
                <a:lnTo>
                  <a:pt x="690947" y="866901"/>
                </a:lnTo>
                <a:lnTo>
                  <a:pt x="698676" y="875814"/>
                </a:lnTo>
                <a:lnTo>
                  <a:pt x="878789" y="1139876"/>
                </a:lnTo>
                <a:cubicBezTo>
                  <a:pt x="902382" y="1174465"/>
                  <a:pt x="898838" y="1235754"/>
                  <a:pt x="870865" y="1276766"/>
                </a:cubicBezTo>
                <a:cubicBezTo>
                  <a:pt x="856878" y="1297272"/>
                  <a:pt x="839433" y="1308824"/>
                  <a:pt x="822536" y="1310926"/>
                </a:cubicBezTo>
                <a:cubicBezTo>
                  <a:pt x="805639" y="1313027"/>
                  <a:pt x="789290" y="1305679"/>
                  <a:pt x="777494" y="1288385"/>
                </a:cubicBezTo>
                <a:lnTo>
                  <a:pt x="597381" y="1024323"/>
                </a:lnTo>
                <a:lnTo>
                  <a:pt x="591301" y="1012990"/>
                </a:lnTo>
                <a:lnTo>
                  <a:pt x="583572" y="1004077"/>
                </a:lnTo>
                <a:lnTo>
                  <a:pt x="403458" y="740015"/>
                </a:lnTo>
                <a:lnTo>
                  <a:pt x="397379" y="728683"/>
                </a:lnTo>
                <a:lnTo>
                  <a:pt x="389649" y="719770"/>
                </a:lnTo>
                <a:lnTo>
                  <a:pt x="209536" y="455708"/>
                </a:lnTo>
                <a:lnTo>
                  <a:pt x="203457" y="444376"/>
                </a:lnTo>
                <a:lnTo>
                  <a:pt x="195727" y="435463"/>
                </a:lnTo>
                <a:lnTo>
                  <a:pt x="15614" y="171401"/>
                </a:lnTo>
                <a:cubicBezTo>
                  <a:pt x="-7979" y="136812"/>
                  <a:pt x="-4435" y="75522"/>
                  <a:pt x="23539" y="34511"/>
                </a:cubicBezTo>
                <a:cubicBezTo>
                  <a:pt x="37526" y="14005"/>
                  <a:pt x="54970" y="2453"/>
                  <a:pt x="71867" y="351"/>
                </a:cubicBezTo>
                <a:close/>
                <a:moveTo>
                  <a:pt x="519696" y="350"/>
                </a:moveTo>
                <a:cubicBezTo>
                  <a:pt x="536593" y="-1752"/>
                  <a:pt x="552942" y="5597"/>
                  <a:pt x="564739" y="22892"/>
                </a:cubicBezTo>
                <a:lnTo>
                  <a:pt x="744852" y="286953"/>
                </a:lnTo>
                <a:lnTo>
                  <a:pt x="750931" y="298286"/>
                </a:lnTo>
                <a:lnTo>
                  <a:pt x="758661" y="307199"/>
                </a:lnTo>
                <a:lnTo>
                  <a:pt x="938774" y="571261"/>
                </a:lnTo>
                <a:lnTo>
                  <a:pt x="944854" y="582593"/>
                </a:lnTo>
                <a:lnTo>
                  <a:pt x="952583" y="591506"/>
                </a:lnTo>
                <a:lnTo>
                  <a:pt x="1132696" y="855568"/>
                </a:lnTo>
                <a:lnTo>
                  <a:pt x="1138775" y="866900"/>
                </a:lnTo>
                <a:lnTo>
                  <a:pt x="1146505" y="875813"/>
                </a:lnTo>
                <a:lnTo>
                  <a:pt x="1326618" y="1139875"/>
                </a:lnTo>
                <a:cubicBezTo>
                  <a:pt x="1350212" y="1174465"/>
                  <a:pt x="1346667" y="1235753"/>
                  <a:pt x="1318693" y="1276765"/>
                </a:cubicBezTo>
                <a:cubicBezTo>
                  <a:pt x="1304707" y="1297271"/>
                  <a:pt x="1287262" y="1308823"/>
                  <a:pt x="1270365" y="1310925"/>
                </a:cubicBezTo>
                <a:cubicBezTo>
                  <a:pt x="1253468" y="1313027"/>
                  <a:pt x="1237119" y="1305678"/>
                  <a:pt x="1225322" y="1288383"/>
                </a:cubicBezTo>
                <a:lnTo>
                  <a:pt x="1045210" y="1024322"/>
                </a:lnTo>
                <a:lnTo>
                  <a:pt x="1039130" y="1012990"/>
                </a:lnTo>
                <a:lnTo>
                  <a:pt x="1031400" y="1004076"/>
                </a:lnTo>
                <a:lnTo>
                  <a:pt x="851287" y="740015"/>
                </a:lnTo>
                <a:lnTo>
                  <a:pt x="845208" y="728682"/>
                </a:lnTo>
                <a:lnTo>
                  <a:pt x="837478" y="719769"/>
                </a:lnTo>
                <a:lnTo>
                  <a:pt x="657365" y="455707"/>
                </a:lnTo>
                <a:lnTo>
                  <a:pt x="651285" y="444375"/>
                </a:lnTo>
                <a:lnTo>
                  <a:pt x="643556" y="435462"/>
                </a:lnTo>
                <a:lnTo>
                  <a:pt x="463443" y="171400"/>
                </a:lnTo>
                <a:cubicBezTo>
                  <a:pt x="439850" y="136811"/>
                  <a:pt x="443394" y="75522"/>
                  <a:pt x="471368" y="34510"/>
                </a:cubicBezTo>
                <a:cubicBezTo>
                  <a:pt x="485354" y="14004"/>
                  <a:pt x="502799" y="2452"/>
                  <a:pt x="519696" y="35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00"/>
            </a:lvl1pPr>
          </a:lstStyle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234115" y="2794913"/>
            <a:ext cx="2014538" cy="1966913"/>
          </a:xfrm>
          <a:custGeom>
            <a:avLst/>
            <a:gdLst>
              <a:gd name="connsiteX0" fmla="*/ 73431 w 1343025"/>
              <a:gd name="connsiteY0" fmla="*/ 328825 h 1311275"/>
              <a:gd name="connsiteX1" fmla="*/ 121435 w 1343025"/>
              <a:gd name="connsiteY1" fmla="*/ 355648 h 1311275"/>
              <a:gd name="connsiteX2" fmla="*/ 319081 w 1343025"/>
              <a:gd name="connsiteY2" fmla="*/ 645417 h 1311275"/>
              <a:gd name="connsiteX3" fmla="*/ 450833 w 1343025"/>
              <a:gd name="connsiteY3" fmla="*/ 838576 h 1311275"/>
              <a:gd name="connsiteX4" fmla="*/ 455277 w 1343025"/>
              <a:gd name="connsiteY4" fmla="*/ 843810 h 1311275"/>
              <a:gd name="connsiteX5" fmla="*/ 652924 w 1343025"/>
              <a:gd name="connsiteY5" fmla="*/ 1133578 h 1311275"/>
              <a:gd name="connsiteX6" fmla="*/ 649090 w 1343025"/>
              <a:gd name="connsiteY6" fmla="*/ 1276666 h 1311275"/>
              <a:gd name="connsiteX7" fmla="*/ 599495 w 1343025"/>
              <a:gd name="connsiteY7" fmla="*/ 1309111 h 1311275"/>
              <a:gd name="connsiteX8" fmla="*/ 551491 w 1343025"/>
              <a:gd name="connsiteY8" fmla="*/ 1282287 h 1311275"/>
              <a:gd name="connsiteX9" fmla="*/ 418515 w 1343025"/>
              <a:gd name="connsiteY9" fmla="*/ 1087332 h 1311275"/>
              <a:gd name="connsiteX10" fmla="*/ 414070 w 1343025"/>
              <a:gd name="connsiteY10" fmla="*/ 1082098 h 1311275"/>
              <a:gd name="connsiteX11" fmla="*/ 216424 w 1343025"/>
              <a:gd name="connsiteY11" fmla="*/ 792330 h 1311275"/>
              <a:gd name="connsiteX12" fmla="*/ 216424 w 1343025"/>
              <a:gd name="connsiteY12" fmla="*/ 792329 h 1311275"/>
              <a:gd name="connsiteX13" fmla="*/ 20002 w 1343025"/>
              <a:gd name="connsiteY13" fmla="*/ 504358 h 1311275"/>
              <a:gd name="connsiteX14" fmla="*/ 23836 w 1343025"/>
              <a:gd name="connsiteY14" fmla="*/ 361270 h 1311275"/>
              <a:gd name="connsiteX15" fmla="*/ 73431 w 1343025"/>
              <a:gd name="connsiteY15" fmla="*/ 328825 h 1311275"/>
              <a:gd name="connsiteX16" fmla="*/ 967298 w 1343025"/>
              <a:gd name="connsiteY16" fmla="*/ 2166 h 1311275"/>
              <a:gd name="connsiteX17" fmla="*/ 1015301 w 1343025"/>
              <a:gd name="connsiteY17" fmla="*/ 28989 h 1311275"/>
              <a:gd name="connsiteX18" fmla="*/ 1212948 w 1343025"/>
              <a:gd name="connsiteY18" fmla="*/ 318758 h 1311275"/>
              <a:gd name="connsiteX19" fmla="*/ 1215201 w 1343025"/>
              <a:gd name="connsiteY19" fmla="*/ 322869 h 1311275"/>
              <a:gd name="connsiteX20" fmla="*/ 1324676 w 1343025"/>
              <a:gd name="connsiteY20" fmla="*/ 483370 h 1311275"/>
              <a:gd name="connsiteX21" fmla="*/ 1320842 w 1343025"/>
              <a:gd name="connsiteY21" fmla="*/ 626458 h 1311275"/>
              <a:gd name="connsiteX22" fmla="*/ 1271247 w 1343025"/>
              <a:gd name="connsiteY22" fmla="*/ 658902 h 1311275"/>
              <a:gd name="connsiteX23" fmla="*/ 1223243 w 1343025"/>
              <a:gd name="connsiteY23" fmla="*/ 632079 h 1311275"/>
              <a:gd name="connsiteX24" fmla="*/ 1025597 w 1343025"/>
              <a:gd name="connsiteY24" fmla="*/ 342311 h 1311275"/>
              <a:gd name="connsiteX25" fmla="*/ 1023343 w 1343025"/>
              <a:gd name="connsiteY25" fmla="*/ 338199 h 1311275"/>
              <a:gd name="connsiteX26" fmla="*/ 913868 w 1343025"/>
              <a:gd name="connsiteY26" fmla="*/ 177699 h 1311275"/>
              <a:gd name="connsiteX27" fmla="*/ 917702 w 1343025"/>
              <a:gd name="connsiteY27" fmla="*/ 34611 h 1311275"/>
              <a:gd name="connsiteX28" fmla="*/ 967298 w 1343025"/>
              <a:gd name="connsiteY28" fmla="*/ 2166 h 1311275"/>
              <a:gd name="connsiteX29" fmla="*/ 742737 w 1343025"/>
              <a:gd name="connsiteY29" fmla="*/ 2166 h 1311275"/>
              <a:gd name="connsiteX30" fmla="*/ 790741 w 1343025"/>
              <a:gd name="connsiteY30" fmla="*/ 28989 h 1311275"/>
              <a:gd name="connsiteX31" fmla="*/ 988388 w 1343025"/>
              <a:gd name="connsiteY31" fmla="*/ 318758 h 1311275"/>
              <a:gd name="connsiteX32" fmla="*/ 1120140 w 1343025"/>
              <a:gd name="connsiteY32" fmla="*/ 511917 h 1311275"/>
              <a:gd name="connsiteX33" fmla="*/ 1124583 w 1343025"/>
              <a:gd name="connsiteY33" fmla="*/ 517151 h 1311275"/>
              <a:gd name="connsiteX34" fmla="*/ 1322230 w 1343025"/>
              <a:gd name="connsiteY34" fmla="*/ 806918 h 1311275"/>
              <a:gd name="connsiteX35" fmla="*/ 1318396 w 1343025"/>
              <a:gd name="connsiteY35" fmla="*/ 950007 h 1311275"/>
              <a:gd name="connsiteX36" fmla="*/ 1268801 w 1343025"/>
              <a:gd name="connsiteY36" fmla="*/ 982451 h 1311275"/>
              <a:gd name="connsiteX37" fmla="*/ 1220798 w 1343025"/>
              <a:gd name="connsiteY37" fmla="*/ 955628 h 1311275"/>
              <a:gd name="connsiteX38" fmla="*/ 1087822 w 1343025"/>
              <a:gd name="connsiteY38" fmla="*/ 760673 h 1311275"/>
              <a:gd name="connsiteX39" fmla="*/ 1083377 w 1343025"/>
              <a:gd name="connsiteY39" fmla="*/ 755439 h 1311275"/>
              <a:gd name="connsiteX40" fmla="*/ 885731 w 1343025"/>
              <a:gd name="connsiteY40" fmla="*/ 465671 h 1311275"/>
              <a:gd name="connsiteX41" fmla="*/ 885730 w 1343025"/>
              <a:gd name="connsiteY41" fmla="*/ 465670 h 1311275"/>
              <a:gd name="connsiteX42" fmla="*/ 689308 w 1343025"/>
              <a:gd name="connsiteY42" fmla="*/ 177699 h 1311275"/>
              <a:gd name="connsiteX43" fmla="*/ 693143 w 1343025"/>
              <a:gd name="connsiteY43" fmla="*/ 34611 h 1311275"/>
              <a:gd name="connsiteX44" fmla="*/ 742737 w 1343025"/>
              <a:gd name="connsiteY44" fmla="*/ 2166 h 1311275"/>
              <a:gd name="connsiteX45" fmla="*/ 295781 w 1343025"/>
              <a:gd name="connsiteY45" fmla="*/ 351 h 1311275"/>
              <a:gd name="connsiteX46" fmla="*/ 340824 w 1343025"/>
              <a:gd name="connsiteY46" fmla="*/ 22892 h 1311275"/>
              <a:gd name="connsiteX47" fmla="*/ 520937 w 1343025"/>
              <a:gd name="connsiteY47" fmla="*/ 286954 h 1311275"/>
              <a:gd name="connsiteX48" fmla="*/ 527017 w 1343025"/>
              <a:gd name="connsiteY48" fmla="*/ 298287 h 1311275"/>
              <a:gd name="connsiteX49" fmla="*/ 534746 w 1343025"/>
              <a:gd name="connsiteY49" fmla="*/ 307199 h 1311275"/>
              <a:gd name="connsiteX50" fmla="*/ 714859 w 1343025"/>
              <a:gd name="connsiteY50" fmla="*/ 571261 h 1311275"/>
              <a:gd name="connsiteX51" fmla="*/ 720939 w 1343025"/>
              <a:gd name="connsiteY51" fmla="*/ 582594 h 1311275"/>
              <a:gd name="connsiteX52" fmla="*/ 728669 w 1343025"/>
              <a:gd name="connsiteY52" fmla="*/ 591507 h 1311275"/>
              <a:gd name="connsiteX53" fmla="*/ 908782 w 1343025"/>
              <a:gd name="connsiteY53" fmla="*/ 855568 h 1311275"/>
              <a:gd name="connsiteX54" fmla="*/ 914861 w 1343025"/>
              <a:gd name="connsiteY54" fmla="*/ 866901 h 1311275"/>
              <a:gd name="connsiteX55" fmla="*/ 922591 w 1343025"/>
              <a:gd name="connsiteY55" fmla="*/ 875814 h 1311275"/>
              <a:gd name="connsiteX56" fmla="*/ 1102704 w 1343025"/>
              <a:gd name="connsiteY56" fmla="*/ 1139876 h 1311275"/>
              <a:gd name="connsiteX57" fmla="*/ 1094779 w 1343025"/>
              <a:gd name="connsiteY57" fmla="*/ 1276766 h 1311275"/>
              <a:gd name="connsiteX58" fmla="*/ 1046451 w 1343025"/>
              <a:gd name="connsiteY58" fmla="*/ 1310925 h 1311275"/>
              <a:gd name="connsiteX59" fmla="*/ 1001408 w 1343025"/>
              <a:gd name="connsiteY59" fmla="*/ 1288384 h 1311275"/>
              <a:gd name="connsiteX60" fmla="*/ 821295 w 1343025"/>
              <a:gd name="connsiteY60" fmla="*/ 1024322 h 1311275"/>
              <a:gd name="connsiteX61" fmla="*/ 815216 w 1343025"/>
              <a:gd name="connsiteY61" fmla="*/ 1012989 h 1311275"/>
              <a:gd name="connsiteX62" fmla="*/ 807486 w 1343025"/>
              <a:gd name="connsiteY62" fmla="*/ 1004077 h 1311275"/>
              <a:gd name="connsiteX63" fmla="*/ 627373 w 1343025"/>
              <a:gd name="connsiteY63" fmla="*/ 740015 h 1311275"/>
              <a:gd name="connsiteX64" fmla="*/ 621293 w 1343025"/>
              <a:gd name="connsiteY64" fmla="*/ 728682 h 1311275"/>
              <a:gd name="connsiteX65" fmla="*/ 613564 w 1343025"/>
              <a:gd name="connsiteY65" fmla="*/ 719770 h 1311275"/>
              <a:gd name="connsiteX66" fmla="*/ 433451 w 1343025"/>
              <a:gd name="connsiteY66" fmla="*/ 455708 h 1311275"/>
              <a:gd name="connsiteX67" fmla="*/ 427371 w 1343025"/>
              <a:gd name="connsiteY67" fmla="*/ 444375 h 1311275"/>
              <a:gd name="connsiteX68" fmla="*/ 419641 w 1343025"/>
              <a:gd name="connsiteY68" fmla="*/ 435462 h 1311275"/>
              <a:gd name="connsiteX69" fmla="*/ 239529 w 1343025"/>
              <a:gd name="connsiteY69" fmla="*/ 171401 h 1311275"/>
              <a:gd name="connsiteX70" fmla="*/ 247453 w 1343025"/>
              <a:gd name="connsiteY70" fmla="*/ 34511 h 1311275"/>
              <a:gd name="connsiteX71" fmla="*/ 295781 w 1343025"/>
              <a:gd name="connsiteY71" fmla="*/ 351 h 1311275"/>
              <a:gd name="connsiteX72" fmla="*/ 71867 w 1343025"/>
              <a:gd name="connsiteY72" fmla="*/ 351 h 1311275"/>
              <a:gd name="connsiteX73" fmla="*/ 116910 w 1343025"/>
              <a:gd name="connsiteY73" fmla="*/ 22893 h 1311275"/>
              <a:gd name="connsiteX74" fmla="*/ 297023 w 1343025"/>
              <a:gd name="connsiteY74" fmla="*/ 286954 h 1311275"/>
              <a:gd name="connsiteX75" fmla="*/ 303102 w 1343025"/>
              <a:gd name="connsiteY75" fmla="*/ 298287 h 1311275"/>
              <a:gd name="connsiteX76" fmla="*/ 310832 w 1343025"/>
              <a:gd name="connsiteY76" fmla="*/ 307200 h 1311275"/>
              <a:gd name="connsiteX77" fmla="*/ 490945 w 1343025"/>
              <a:gd name="connsiteY77" fmla="*/ 571262 h 1311275"/>
              <a:gd name="connsiteX78" fmla="*/ 497025 w 1343025"/>
              <a:gd name="connsiteY78" fmla="*/ 582594 h 1311275"/>
              <a:gd name="connsiteX79" fmla="*/ 504754 w 1343025"/>
              <a:gd name="connsiteY79" fmla="*/ 591507 h 1311275"/>
              <a:gd name="connsiteX80" fmla="*/ 684867 w 1343025"/>
              <a:gd name="connsiteY80" fmla="*/ 855569 h 1311275"/>
              <a:gd name="connsiteX81" fmla="*/ 690947 w 1343025"/>
              <a:gd name="connsiteY81" fmla="*/ 866901 h 1311275"/>
              <a:gd name="connsiteX82" fmla="*/ 698676 w 1343025"/>
              <a:gd name="connsiteY82" fmla="*/ 875814 h 1311275"/>
              <a:gd name="connsiteX83" fmla="*/ 878789 w 1343025"/>
              <a:gd name="connsiteY83" fmla="*/ 1139876 h 1311275"/>
              <a:gd name="connsiteX84" fmla="*/ 870865 w 1343025"/>
              <a:gd name="connsiteY84" fmla="*/ 1276766 h 1311275"/>
              <a:gd name="connsiteX85" fmla="*/ 822536 w 1343025"/>
              <a:gd name="connsiteY85" fmla="*/ 1310926 h 1311275"/>
              <a:gd name="connsiteX86" fmla="*/ 777494 w 1343025"/>
              <a:gd name="connsiteY86" fmla="*/ 1288385 h 1311275"/>
              <a:gd name="connsiteX87" fmla="*/ 597381 w 1343025"/>
              <a:gd name="connsiteY87" fmla="*/ 1024323 h 1311275"/>
              <a:gd name="connsiteX88" fmla="*/ 591301 w 1343025"/>
              <a:gd name="connsiteY88" fmla="*/ 1012990 h 1311275"/>
              <a:gd name="connsiteX89" fmla="*/ 583572 w 1343025"/>
              <a:gd name="connsiteY89" fmla="*/ 1004077 h 1311275"/>
              <a:gd name="connsiteX90" fmla="*/ 403458 w 1343025"/>
              <a:gd name="connsiteY90" fmla="*/ 740015 h 1311275"/>
              <a:gd name="connsiteX91" fmla="*/ 397379 w 1343025"/>
              <a:gd name="connsiteY91" fmla="*/ 728683 h 1311275"/>
              <a:gd name="connsiteX92" fmla="*/ 389649 w 1343025"/>
              <a:gd name="connsiteY92" fmla="*/ 719770 h 1311275"/>
              <a:gd name="connsiteX93" fmla="*/ 209536 w 1343025"/>
              <a:gd name="connsiteY93" fmla="*/ 455708 h 1311275"/>
              <a:gd name="connsiteX94" fmla="*/ 203457 w 1343025"/>
              <a:gd name="connsiteY94" fmla="*/ 444376 h 1311275"/>
              <a:gd name="connsiteX95" fmla="*/ 195727 w 1343025"/>
              <a:gd name="connsiteY95" fmla="*/ 435463 h 1311275"/>
              <a:gd name="connsiteX96" fmla="*/ 15614 w 1343025"/>
              <a:gd name="connsiteY96" fmla="*/ 171401 h 1311275"/>
              <a:gd name="connsiteX97" fmla="*/ 23539 w 1343025"/>
              <a:gd name="connsiteY97" fmla="*/ 34511 h 1311275"/>
              <a:gd name="connsiteX98" fmla="*/ 71867 w 1343025"/>
              <a:gd name="connsiteY98" fmla="*/ 351 h 1311275"/>
              <a:gd name="connsiteX99" fmla="*/ 519696 w 1343025"/>
              <a:gd name="connsiteY99" fmla="*/ 350 h 1311275"/>
              <a:gd name="connsiteX100" fmla="*/ 564739 w 1343025"/>
              <a:gd name="connsiteY100" fmla="*/ 22891 h 1311275"/>
              <a:gd name="connsiteX101" fmla="*/ 744852 w 1343025"/>
              <a:gd name="connsiteY101" fmla="*/ 286953 h 1311275"/>
              <a:gd name="connsiteX102" fmla="*/ 750931 w 1343025"/>
              <a:gd name="connsiteY102" fmla="*/ 298286 h 1311275"/>
              <a:gd name="connsiteX103" fmla="*/ 758661 w 1343025"/>
              <a:gd name="connsiteY103" fmla="*/ 307199 h 1311275"/>
              <a:gd name="connsiteX104" fmla="*/ 938774 w 1343025"/>
              <a:gd name="connsiteY104" fmla="*/ 571261 h 1311275"/>
              <a:gd name="connsiteX105" fmla="*/ 944854 w 1343025"/>
              <a:gd name="connsiteY105" fmla="*/ 582593 h 1311275"/>
              <a:gd name="connsiteX106" fmla="*/ 952583 w 1343025"/>
              <a:gd name="connsiteY106" fmla="*/ 591506 h 1311275"/>
              <a:gd name="connsiteX107" fmla="*/ 1132696 w 1343025"/>
              <a:gd name="connsiteY107" fmla="*/ 855568 h 1311275"/>
              <a:gd name="connsiteX108" fmla="*/ 1138775 w 1343025"/>
              <a:gd name="connsiteY108" fmla="*/ 866900 h 1311275"/>
              <a:gd name="connsiteX109" fmla="*/ 1146505 w 1343025"/>
              <a:gd name="connsiteY109" fmla="*/ 875813 h 1311275"/>
              <a:gd name="connsiteX110" fmla="*/ 1326618 w 1343025"/>
              <a:gd name="connsiteY110" fmla="*/ 1139875 h 1311275"/>
              <a:gd name="connsiteX111" fmla="*/ 1318693 w 1343025"/>
              <a:gd name="connsiteY111" fmla="*/ 1276765 h 1311275"/>
              <a:gd name="connsiteX112" fmla="*/ 1270365 w 1343025"/>
              <a:gd name="connsiteY112" fmla="*/ 1310925 h 1311275"/>
              <a:gd name="connsiteX113" fmla="*/ 1225322 w 1343025"/>
              <a:gd name="connsiteY113" fmla="*/ 1288383 h 1311275"/>
              <a:gd name="connsiteX114" fmla="*/ 1045210 w 1343025"/>
              <a:gd name="connsiteY114" fmla="*/ 1024322 h 1311275"/>
              <a:gd name="connsiteX115" fmla="*/ 1039130 w 1343025"/>
              <a:gd name="connsiteY115" fmla="*/ 1012989 h 1311275"/>
              <a:gd name="connsiteX116" fmla="*/ 1031400 w 1343025"/>
              <a:gd name="connsiteY116" fmla="*/ 1004076 h 1311275"/>
              <a:gd name="connsiteX117" fmla="*/ 851287 w 1343025"/>
              <a:gd name="connsiteY117" fmla="*/ 740015 h 1311275"/>
              <a:gd name="connsiteX118" fmla="*/ 845208 w 1343025"/>
              <a:gd name="connsiteY118" fmla="*/ 728682 h 1311275"/>
              <a:gd name="connsiteX119" fmla="*/ 837478 w 1343025"/>
              <a:gd name="connsiteY119" fmla="*/ 719769 h 1311275"/>
              <a:gd name="connsiteX120" fmla="*/ 657365 w 1343025"/>
              <a:gd name="connsiteY120" fmla="*/ 455707 h 1311275"/>
              <a:gd name="connsiteX121" fmla="*/ 651285 w 1343025"/>
              <a:gd name="connsiteY121" fmla="*/ 444375 h 1311275"/>
              <a:gd name="connsiteX122" fmla="*/ 643556 w 1343025"/>
              <a:gd name="connsiteY122" fmla="*/ 435462 h 1311275"/>
              <a:gd name="connsiteX123" fmla="*/ 463443 w 1343025"/>
              <a:gd name="connsiteY123" fmla="*/ 171400 h 1311275"/>
              <a:gd name="connsiteX124" fmla="*/ 471368 w 1343025"/>
              <a:gd name="connsiteY124" fmla="*/ 34510 h 1311275"/>
              <a:gd name="connsiteX125" fmla="*/ 519696 w 1343025"/>
              <a:gd name="connsiteY125" fmla="*/ 350 h 1311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1343025" h="1311275">
                <a:moveTo>
                  <a:pt x="73431" y="328825"/>
                </a:moveTo>
                <a:cubicBezTo>
                  <a:pt x="91093" y="327809"/>
                  <a:pt x="108489" y="336670"/>
                  <a:pt x="121435" y="355648"/>
                </a:cubicBezTo>
                <a:lnTo>
                  <a:pt x="319081" y="645417"/>
                </a:lnTo>
                <a:lnTo>
                  <a:pt x="450833" y="838576"/>
                </a:lnTo>
                <a:lnTo>
                  <a:pt x="455277" y="843810"/>
                </a:lnTo>
                <a:lnTo>
                  <a:pt x="652924" y="1133578"/>
                </a:lnTo>
                <a:cubicBezTo>
                  <a:pt x="678813" y="1171534"/>
                  <a:pt x="677101" y="1235599"/>
                  <a:pt x="649090" y="1276666"/>
                </a:cubicBezTo>
                <a:cubicBezTo>
                  <a:pt x="635084" y="1297199"/>
                  <a:pt x="617156" y="1308094"/>
                  <a:pt x="599495" y="1309111"/>
                </a:cubicBezTo>
                <a:cubicBezTo>
                  <a:pt x="581833" y="1310127"/>
                  <a:pt x="564436" y="1301266"/>
                  <a:pt x="551491" y="1282287"/>
                </a:cubicBezTo>
                <a:lnTo>
                  <a:pt x="418515" y="1087332"/>
                </a:lnTo>
                <a:lnTo>
                  <a:pt x="414070" y="1082098"/>
                </a:lnTo>
                <a:lnTo>
                  <a:pt x="216424" y="792330"/>
                </a:lnTo>
                <a:lnTo>
                  <a:pt x="216424" y="792329"/>
                </a:lnTo>
                <a:lnTo>
                  <a:pt x="20002" y="504358"/>
                </a:lnTo>
                <a:cubicBezTo>
                  <a:pt x="-5888" y="466401"/>
                  <a:pt x="-4176" y="402336"/>
                  <a:pt x="23836" y="361270"/>
                </a:cubicBezTo>
                <a:cubicBezTo>
                  <a:pt x="37841" y="340736"/>
                  <a:pt x="55769" y="329842"/>
                  <a:pt x="73431" y="328825"/>
                </a:cubicBezTo>
                <a:close/>
                <a:moveTo>
                  <a:pt x="967298" y="2166"/>
                </a:moveTo>
                <a:cubicBezTo>
                  <a:pt x="984960" y="1150"/>
                  <a:pt x="1002356" y="10011"/>
                  <a:pt x="1015301" y="28989"/>
                </a:cubicBezTo>
                <a:lnTo>
                  <a:pt x="1212948" y="318758"/>
                </a:lnTo>
                <a:lnTo>
                  <a:pt x="1215201" y="322869"/>
                </a:lnTo>
                <a:lnTo>
                  <a:pt x="1324676" y="483370"/>
                </a:lnTo>
                <a:cubicBezTo>
                  <a:pt x="1350566" y="521327"/>
                  <a:pt x="1348853" y="585390"/>
                  <a:pt x="1320842" y="626458"/>
                </a:cubicBezTo>
                <a:cubicBezTo>
                  <a:pt x="1306836" y="646991"/>
                  <a:pt x="1288909" y="657886"/>
                  <a:pt x="1271247" y="658902"/>
                </a:cubicBezTo>
                <a:cubicBezTo>
                  <a:pt x="1253585" y="659919"/>
                  <a:pt x="1236188" y="651057"/>
                  <a:pt x="1223243" y="632079"/>
                </a:cubicBezTo>
                <a:lnTo>
                  <a:pt x="1025597" y="342311"/>
                </a:lnTo>
                <a:lnTo>
                  <a:pt x="1023343" y="338199"/>
                </a:lnTo>
                <a:lnTo>
                  <a:pt x="913868" y="177699"/>
                </a:lnTo>
                <a:cubicBezTo>
                  <a:pt x="887978" y="139742"/>
                  <a:pt x="889691" y="75678"/>
                  <a:pt x="917702" y="34611"/>
                </a:cubicBezTo>
                <a:cubicBezTo>
                  <a:pt x="931708" y="14077"/>
                  <a:pt x="949636" y="3183"/>
                  <a:pt x="967298" y="2166"/>
                </a:cubicBezTo>
                <a:close/>
                <a:moveTo>
                  <a:pt x="742737" y="2166"/>
                </a:moveTo>
                <a:cubicBezTo>
                  <a:pt x="760399" y="1149"/>
                  <a:pt x="777796" y="10011"/>
                  <a:pt x="790741" y="28989"/>
                </a:cubicBezTo>
                <a:lnTo>
                  <a:pt x="988388" y="318758"/>
                </a:lnTo>
                <a:lnTo>
                  <a:pt x="1120140" y="511917"/>
                </a:lnTo>
                <a:lnTo>
                  <a:pt x="1124583" y="517151"/>
                </a:lnTo>
                <a:lnTo>
                  <a:pt x="1322230" y="806918"/>
                </a:lnTo>
                <a:cubicBezTo>
                  <a:pt x="1348120" y="844875"/>
                  <a:pt x="1346407" y="908939"/>
                  <a:pt x="1318396" y="950007"/>
                </a:cubicBezTo>
                <a:cubicBezTo>
                  <a:pt x="1304390" y="970540"/>
                  <a:pt x="1286463" y="981434"/>
                  <a:pt x="1268801" y="982451"/>
                </a:cubicBezTo>
                <a:cubicBezTo>
                  <a:pt x="1251139" y="983468"/>
                  <a:pt x="1233743" y="974606"/>
                  <a:pt x="1220798" y="955628"/>
                </a:cubicBezTo>
                <a:lnTo>
                  <a:pt x="1087822" y="760673"/>
                </a:lnTo>
                <a:lnTo>
                  <a:pt x="1083377" y="755439"/>
                </a:lnTo>
                <a:lnTo>
                  <a:pt x="885731" y="465671"/>
                </a:lnTo>
                <a:lnTo>
                  <a:pt x="885730" y="465670"/>
                </a:lnTo>
                <a:lnTo>
                  <a:pt x="689308" y="177699"/>
                </a:lnTo>
                <a:cubicBezTo>
                  <a:pt x="663419" y="139742"/>
                  <a:pt x="665131" y="75677"/>
                  <a:pt x="693143" y="34611"/>
                </a:cubicBezTo>
                <a:cubicBezTo>
                  <a:pt x="707148" y="14077"/>
                  <a:pt x="725075" y="3183"/>
                  <a:pt x="742737" y="2166"/>
                </a:cubicBezTo>
                <a:close/>
                <a:moveTo>
                  <a:pt x="295781" y="351"/>
                </a:moveTo>
                <a:cubicBezTo>
                  <a:pt x="312678" y="-1751"/>
                  <a:pt x="329028" y="5597"/>
                  <a:pt x="340824" y="22892"/>
                </a:cubicBezTo>
                <a:lnTo>
                  <a:pt x="520937" y="286954"/>
                </a:lnTo>
                <a:lnTo>
                  <a:pt x="527017" y="298287"/>
                </a:lnTo>
                <a:lnTo>
                  <a:pt x="534746" y="307199"/>
                </a:lnTo>
                <a:lnTo>
                  <a:pt x="714859" y="571261"/>
                </a:lnTo>
                <a:lnTo>
                  <a:pt x="720939" y="582594"/>
                </a:lnTo>
                <a:lnTo>
                  <a:pt x="728669" y="591507"/>
                </a:lnTo>
                <a:lnTo>
                  <a:pt x="908782" y="855568"/>
                </a:lnTo>
                <a:lnTo>
                  <a:pt x="914861" y="866901"/>
                </a:lnTo>
                <a:lnTo>
                  <a:pt x="922591" y="875814"/>
                </a:lnTo>
                <a:lnTo>
                  <a:pt x="1102704" y="1139876"/>
                </a:lnTo>
                <a:cubicBezTo>
                  <a:pt x="1126297" y="1174465"/>
                  <a:pt x="1122753" y="1235754"/>
                  <a:pt x="1094779" y="1276766"/>
                </a:cubicBezTo>
                <a:cubicBezTo>
                  <a:pt x="1080792" y="1297272"/>
                  <a:pt x="1063348" y="1308824"/>
                  <a:pt x="1046451" y="1310925"/>
                </a:cubicBezTo>
                <a:cubicBezTo>
                  <a:pt x="1029554" y="1313027"/>
                  <a:pt x="1013205" y="1305679"/>
                  <a:pt x="1001408" y="1288384"/>
                </a:cubicBezTo>
                <a:lnTo>
                  <a:pt x="821295" y="1024322"/>
                </a:lnTo>
                <a:lnTo>
                  <a:pt x="815216" y="1012989"/>
                </a:lnTo>
                <a:lnTo>
                  <a:pt x="807486" y="1004077"/>
                </a:lnTo>
                <a:lnTo>
                  <a:pt x="627373" y="740015"/>
                </a:lnTo>
                <a:lnTo>
                  <a:pt x="621293" y="728682"/>
                </a:lnTo>
                <a:lnTo>
                  <a:pt x="613564" y="719770"/>
                </a:lnTo>
                <a:lnTo>
                  <a:pt x="433451" y="455708"/>
                </a:lnTo>
                <a:lnTo>
                  <a:pt x="427371" y="444375"/>
                </a:lnTo>
                <a:lnTo>
                  <a:pt x="419641" y="435462"/>
                </a:lnTo>
                <a:lnTo>
                  <a:pt x="239529" y="171401"/>
                </a:lnTo>
                <a:cubicBezTo>
                  <a:pt x="215935" y="136811"/>
                  <a:pt x="219480" y="75522"/>
                  <a:pt x="247453" y="34511"/>
                </a:cubicBezTo>
                <a:cubicBezTo>
                  <a:pt x="261440" y="14005"/>
                  <a:pt x="278885" y="2453"/>
                  <a:pt x="295781" y="351"/>
                </a:cubicBezTo>
                <a:close/>
                <a:moveTo>
                  <a:pt x="71867" y="351"/>
                </a:moveTo>
                <a:cubicBezTo>
                  <a:pt x="88764" y="-1751"/>
                  <a:pt x="105113" y="5598"/>
                  <a:pt x="116910" y="22893"/>
                </a:cubicBezTo>
                <a:lnTo>
                  <a:pt x="297023" y="286954"/>
                </a:lnTo>
                <a:lnTo>
                  <a:pt x="303102" y="298287"/>
                </a:lnTo>
                <a:lnTo>
                  <a:pt x="310832" y="307200"/>
                </a:lnTo>
                <a:lnTo>
                  <a:pt x="490945" y="571262"/>
                </a:lnTo>
                <a:lnTo>
                  <a:pt x="497025" y="582594"/>
                </a:lnTo>
                <a:lnTo>
                  <a:pt x="504754" y="591507"/>
                </a:lnTo>
                <a:lnTo>
                  <a:pt x="684867" y="855569"/>
                </a:lnTo>
                <a:lnTo>
                  <a:pt x="690947" y="866901"/>
                </a:lnTo>
                <a:lnTo>
                  <a:pt x="698676" y="875814"/>
                </a:lnTo>
                <a:lnTo>
                  <a:pt x="878789" y="1139876"/>
                </a:lnTo>
                <a:cubicBezTo>
                  <a:pt x="902382" y="1174465"/>
                  <a:pt x="898838" y="1235754"/>
                  <a:pt x="870865" y="1276766"/>
                </a:cubicBezTo>
                <a:cubicBezTo>
                  <a:pt x="856878" y="1297272"/>
                  <a:pt x="839433" y="1308824"/>
                  <a:pt x="822536" y="1310926"/>
                </a:cubicBezTo>
                <a:cubicBezTo>
                  <a:pt x="805639" y="1313027"/>
                  <a:pt x="789290" y="1305679"/>
                  <a:pt x="777494" y="1288385"/>
                </a:cubicBezTo>
                <a:lnTo>
                  <a:pt x="597381" y="1024323"/>
                </a:lnTo>
                <a:lnTo>
                  <a:pt x="591301" y="1012990"/>
                </a:lnTo>
                <a:lnTo>
                  <a:pt x="583572" y="1004077"/>
                </a:lnTo>
                <a:lnTo>
                  <a:pt x="403458" y="740015"/>
                </a:lnTo>
                <a:lnTo>
                  <a:pt x="397379" y="728683"/>
                </a:lnTo>
                <a:lnTo>
                  <a:pt x="389649" y="719770"/>
                </a:lnTo>
                <a:lnTo>
                  <a:pt x="209536" y="455708"/>
                </a:lnTo>
                <a:lnTo>
                  <a:pt x="203457" y="444376"/>
                </a:lnTo>
                <a:lnTo>
                  <a:pt x="195727" y="435463"/>
                </a:lnTo>
                <a:lnTo>
                  <a:pt x="15614" y="171401"/>
                </a:lnTo>
                <a:cubicBezTo>
                  <a:pt x="-7979" y="136812"/>
                  <a:pt x="-4435" y="75522"/>
                  <a:pt x="23539" y="34511"/>
                </a:cubicBezTo>
                <a:cubicBezTo>
                  <a:pt x="37525" y="14005"/>
                  <a:pt x="54970" y="2453"/>
                  <a:pt x="71867" y="351"/>
                </a:cubicBezTo>
                <a:close/>
                <a:moveTo>
                  <a:pt x="519696" y="350"/>
                </a:moveTo>
                <a:cubicBezTo>
                  <a:pt x="536593" y="-1752"/>
                  <a:pt x="552942" y="5597"/>
                  <a:pt x="564739" y="22891"/>
                </a:cubicBezTo>
                <a:lnTo>
                  <a:pt x="744852" y="286953"/>
                </a:lnTo>
                <a:lnTo>
                  <a:pt x="750931" y="298286"/>
                </a:lnTo>
                <a:lnTo>
                  <a:pt x="758661" y="307199"/>
                </a:lnTo>
                <a:lnTo>
                  <a:pt x="938774" y="571261"/>
                </a:lnTo>
                <a:lnTo>
                  <a:pt x="944854" y="582593"/>
                </a:lnTo>
                <a:lnTo>
                  <a:pt x="952583" y="591506"/>
                </a:lnTo>
                <a:lnTo>
                  <a:pt x="1132696" y="855568"/>
                </a:lnTo>
                <a:lnTo>
                  <a:pt x="1138775" y="866900"/>
                </a:lnTo>
                <a:lnTo>
                  <a:pt x="1146505" y="875813"/>
                </a:lnTo>
                <a:lnTo>
                  <a:pt x="1326618" y="1139875"/>
                </a:lnTo>
                <a:cubicBezTo>
                  <a:pt x="1350212" y="1174465"/>
                  <a:pt x="1346667" y="1235753"/>
                  <a:pt x="1318693" y="1276765"/>
                </a:cubicBezTo>
                <a:cubicBezTo>
                  <a:pt x="1304707" y="1297271"/>
                  <a:pt x="1287262" y="1308823"/>
                  <a:pt x="1270365" y="1310925"/>
                </a:cubicBezTo>
                <a:cubicBezTo>
                  <a:pt x="1253468" y="1313027"/>
                  <a:pt x="1237119" y="1305678"/>
                  <a:pt x="1225322" y="1288383"/>
                </a:cubicBezTo>
                <a:lnTo>
                  <a:pt x="1045210" y="1024322"/>
                </a:lnTo>
                <a:lnTo>
                  <a:pt x="1039130" y="1012989"/>
                </a:lnTo>
                <a:lnTo>
                  <a:pt x="1031400" y="1004076"/>
                </a:lnTo>
                <a:lnTo>
                  <a:pt x="851287" y="740015"/>
                </a:lnTo>
                <a:lnTo>
                  <a:pt x="845208" y="728682"/>
                </a:lnTo>
                <a:lnTo>
                  <a:pt x="837478" y="719769"/>
                </a:lnTo>
                <a:lnTo>
                  <a:pt x="657365" y="455707"/>
                </a:lnTo>
                <a:lnTo>
                  <a:pt x="651285" y="444375"/>
                </a:lnTo>
                <a:lnTo>
                  <a:pt x="643556" y="435462"/>
                </a:lnTo>
                <a:lnTo>
                  <a:pt x="463443" y="171400"/>
                </a:lnTo>
                <a:cubicBezTo>
                  <a:pt x="439850" y="136811"/>
                  <a:pt x="443394" y="75522"/>
                  <a:pt x="471368" y="34510"/>
                </a:cubicBezTo>
                <a:cubicBezTo>
                  <a:pt x="485354" y="14004"/>
                  <a:pt x="502799" y="2452"/>
                  <a:pt x="519696" y="35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00"/>
            </a:lvl1pPr>
          </a:lstStyle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9933631" y="404204"/>
            <a:ext cx="2014538" cy="1966913"/>
          </a:xfrm>
          <a:custGeom>
            <a:avLst/>
            <a:gdLst>
              <a:gd name="connsiteX0" fmla="*/ 73431 w 1343025"/>
              <a:gd name="connsiteY0" fmla="*/ 328825 h 1311275"/>
              <a:gd name="connsiteX1" fmla="*/ 121435 w 1343025"/>
              <a:gd name="connsiteY1" fmla="*/ 355648 h 1311275"/>
              <a:gd name="connsiteX2" fmla="*/ 319081 w 1343025"/>
              <a:gd name="connsiteY2" fmla="*/ 645417 h 1311275"/>
              <a:gd name="connsiteX3" fmla="*/ 450833 w 1343025"/>
              <a:gd name="connsiteY3" fmla="*/ 838576 h 1311275"/>
              <a:gd name="connsiteX4" fmla="*/ 455277 w 1343025"/>
              <a:gd name="connsiteY4" fmla="*/ 843810 h 1311275"/>
              <a:gd name="connsiteX5" fmla="*/ 652924 w 1343025"/>
              <a:gd name="connsiteY5" fmla="*/ 1133578 h 1311275"/>
              <a:gd name="connsiteX6" fmla="*/ 649090 w 1343025"/>
              <a:gd name="connsiteY6" fmla="*/ 1276666 h 1311275"/>
              <a:gd name="connsiteX7" fmla="*/ 599495 w 1343025"/>
              <a:gd name="connsiteY7" fmla="*/ 1309110 h 1311275"/>
              <a:gd name="connsiteX8" fmla="*/ 551491 w 1343025"/>
              <a:gd name="connsiteY8" fmla="*/ 1282287 h 1311275"/>
              <a:gd name="connsiteX9" fmla="*/ 418515 w 1343025"/>
              <a:gd name="connsiteY9" fmla="*/ 1087332 h 1311275"/>
              <a:gd name="connsiteX10" fmla="*/ 414070 w 1343025"/>
              <a:gd name="connsiteY10" fmla="*/ 1082098 h 1311275"/>
              <a:gd name="connsiteX11" fmla="*/ 216424 w 1343025"/>
              <a:gd name="connsiteY11" fmla="*/ 792330 h 1311275"/>
              <a:gd name="connsiteX12" fmla="*/ 216424 w 1343025"/>
              <a:gd name="connsiteY12" fmla="*/ 792329 h 1311275"/>
              <a:gd name="connsiteX13" fmla="*/ 20002 w 1343025"/>
              <a:gd name="connsiteY13" fmla="*/ 504358 h 1311275"/>
              <a:gd name="connsiteX14" fmla="*/ 23836 w 1343025"/>
              <a:gd name="connsiteY14" fmla="*/ 361270 h 1311275"/>
              <a:gd name="connsiteX15" fmla="*/ 73431 w 1343025"/>
              <a:gd name="connsiteY15" fmla="*/ 328825 h 1311275"/>
              <a:gd name="connsiteX16" fmla="*/ 967298 w 1343025"/>
              <a:gd name="connsiteY16" fmla="*/ 2166 h 1311275"/>
              <a:gd name="connsiteX17" fmla="*/ 1015301 w 1343025"/>
              <a:gd name="connsiteY17" fmla="*/ 28989 h 1311275"/>
              <a:gd name="connsiteX18" fmla="*/ 1212948 w 1343025"/>
              <a:gd name="connsiteY18" fmla="*/ 318758 h 1311275"/>
              <a:gd name="connsiteX19" fmla="*/ 1215201 w 1343025"/>
              <a:gd name="connsiteY19" fmla="*/ 322869 h 1311275"/>
              <a:gd name="connsiteX20" fmla="*/ 1324676 w 1343025"/>
              <a:gd name="connsiteY20" fmla="*/ 483370 h 1311275"/>
              <a:gd name="connsiteX21" fmla="*/ 1320842 w 1343025"/>
              <a:gd name="connsiteY21" fmla="*/ 626458 h 1311275"/>
              <a:gd name="connsiteX22" fmla="*/ 1271247 w 1343025"/>
              <a:gd name="connsiteY22" fmla="*/ 658902 h 1311275"/>
              <a:gd name="connsiteX23" fmla="*/ 1223243 w 1343025"/>
              <a:gd name="connsiteY23" fmla="*/ 632079 h 1311275"/>
              <a:gd name="connsiteX24" fmla="*/ 1025597 w 1343025"/>
              <a:gd name="connsiteY24" fmla="*/ 342311 h 1311275"/>
              <a:gd name="connsiteX25" fmla="*/ 1023343 w 1343025"/>
              <a:gd name="connsiteY25" fmla="*/ 338199 h 1311275"/>
              <a:gd name="connsiteX26" fmla="*/ 913868 w 1343025"/>
              <a:gd name="connsiteY26" fmla="*/ 177699 h 1311275"/>
              <a:gd name="connsiteX27" fmla="*/ 917702 w 1343025"/>
              <a:gd name="connsiteY27" fmla="*/ 34611 h 1311275"/>
              <a:gd name="connsiteX28" fmla="*/ 967298 w 1343025"/>
              <a:gd name="connsiteY28" fmla="*/ 2166 h 1311275"/>
              <a:gd name="connsiteX29" fmla="*/ 742737 w 1343025"/>
              <a:gd name="connsiteY29" fmla="*/ 2166 h 1311275"/>
              <a:gd name="connsiteX30" fmla="*/ 790741 w 1343025"/>
              <a:gd name="connsiteY30" fmla="*/ 28989 h 1311275"/>
              <a:gd name="connsiteX31" fmla="*/ 988388 w 1343025"/>
              <a:gd name="connsiteY31" fmla="*/ 318758 h 1311275"/>
              <a:gd name="connsiteX32" fmla="*/ 1120140 w 1343025"/>
              <a:gd name="connsiteY32" fmla="*/ 511917 h 1311275"/>
              <a:gd name="connsiteX33" fmla="*/ 1124583 w 1343025"/>
              <a:gd name="connsiteY33" fmla="*/ 517151 h 1311275"/>
              <a:gd name="connsiteX34" fmla="*/ 1322230 w 1343025"/>
              <a:gd name="connsiteY34" fmla="*/ 806918 h 1311275"/>
              <a:gd name="connsiteX35" fmla="*/ 1318396 w 1343025"/>
              <a:gd name="connsiteY35" fmla="*/ 950007 h 1311275"/>
              <a:gd name="connsiteX36" fmla="*/ 1268801 w 1343025"/>
              <a:gd name="connsiteY36" fmla="*/ 982451 h 1311275"/>
              <a:gd name="connsiteX37" fmla="*/ 1220798 w 1343025"/>
              <a:gd name="connsiteY37" fmla="*/ 955628 h 1311275"/>
              <a:gd name="connsiteX38" fmla="*/ 1087822 w 1343025"/>
              <a:gd name="connsiteY38" fmla="*/ 760673 h 1311275"/>
              <a:gd name="connsiteX39" fmla="*/ 1083377 w 1343025"/>
              <a:gd name="connsiteY39" fmla="*/ 755439 h 1311275"/>
              <a:gd name="connsiteX40" fmla="*/ 885731 w 1343025"/>
              <a:gd name="connsiteY40" fmla="*/ 465670 h 1311275"/>
              <a:gd name="connsiteX41" fmla="*/ 885730 w 1343025"/>
              <a:gd name="connsiteY41" fmla="*/ 465670 h 1311275"/>
              <a:gd name="connsiteX42" fmla="*/ 689308 w 1343025"/>
              <a:gd name="connsiteY42" fmla="*/ 177699 h 1311275"/>
              <a:gd name="connsiteX43" fmla="*/ 693143 w 1343025"/>
              <a:gd name="connsiteY43" fmla="*/ 34611 h 1311275"/>
              <a:gd name="connsiteX44" fmla="*/ 742737 w 1343025"/>
              <a:gd name="connsiteY44" fmla="*/ 2166 h 1311275"/>
              <a:gd name="connsiteX45" fmla="*/ 295781 w 1343025"/>
              <a:gd name="connsiteY45" fmla="*/ 351 h 1311275"/>
              <a:gd name="connsiteX46" fmla="*/ 340824 w 1343025"/>
              <a:gd name="connsiteY46" fmla="*/ 22892 h 1311275"/>
              <a:gd name="connsiteX47" fmla="*/ 520937 w 1343025"/>
              <a:gd name="connsiteY47" fmla="*/ 286954 h 1311275"/>
              <a:gd name="connsiteX48" fmla="*/ 527017 w 1343025"/>
              <a:gd name="connsiteY48" fmla="*/ 298286 h 1311275"/>
              <a:gd name="connsiteX49" fmla="*/ 534746 w 1343025"/>
              <a:gd name="connsiteY49" fmla="*/ 307199 h 1311275"/>
              <a:gd name="connsiteX50" fmla="*/ 714859 w 1343025"/>
              <a:gd name="connsiteY50" fmla="*/ 571261 h 1311275"/>
              <a:gd name="connsiteX51" fmla="*/ 720939 w 1343025"/>
              <a:gd name="connsiteY51" fmla="*/ 582594 h 1311275"/>
              <a:gd name="connsiteX52" fmla="*/ 728669 w 1343025"/>
              <a:gd name="connsiteY52" fmla="*/ 591506 h 1311275"/>
              <a:gd name="connsiteX53" fmla="*/ 908782 w 1343025"/>
              <a:gd name="connsiteY53" fmla="*/ 855568 h 1311275"/>
              <a:gd name="connsiteX54" fmla="*/ 914861 w 1343025"/>
              <a:gd name="connsiteY54" fmla="*/ 866901 h 1311275"/>
              <a:gd name="connsiteX55" fmla="*/ 922591 w 1343025"/>
              <a:gd name="connsiteY55" fmla="*/ 875814 h 1311275"/>
              <a:gd name="connsiteX56" fmla="*/ 1102704 w 1343025"/>
              <a:gd name="connsiteY56" fmla="*/ 1139875 h 1311275"/>
              <a:gd name="connsiteX57" fmla="*/ 1094779 w 1343025"/>
              <a:gd name="connsiteY57" fmla="*/ 1276766 h 1311275"/>
              <a:gd name="connsiteX58" fmla="*/ 1046451 w 1343025"/>
              <a:gd name="connsiteY58" fmla="*/ 1310925 h 1311275"/>
              <a:gd name="connsiteX59" fmla="*/ 1001408 w 1343025"/>
              <a:gd name="connsiteY59" fmla="*/ 1288384 h 1311275"/>
              <a:gd name="connsiteX60" fmla="*/ 821295 w 1343025"/>
              <a:gd name="connsiteY60" fmla="*/ 1024322 h 1311275"/>
              <a:gd name="connsiteX61" fmla="*/ 815216 w 1343025"/>
              <a:gd name="connsiteY61" fmla="*/ 1012989 h 1311275"/>
              <a:gd name="connsiteX62" fmla="*/ 807486 w 1343025"/>
              <a:gd name="connsiteY62" fmla="*/ 1004077 h 1311275"/>
              <a:gd name="connsiteX63" fmla="*/ 627373 w 1343025"/>
              <a:gd name="connsiteY63" fmla="*/ 740015 h 1311275"/>
              <a:gd name="connsiteX64" fmla="*/ 621293 w 1343025"/>
              <a:gd name="connsiteY64" fmla="*/ 728682 h 1311275"/>
              <a:gd name="connsiteX65" fmla="*/ 613564 w 1343025"/>
              <a:gd name="connsiteY65" fmla="*/ 719770 h 1311275"/>
              <a:gd name="connsiteX66" fmla="*/ 433451 w 1343025"/>
              <a:gd name="connsiteY66" fmla="*/ 455708 h 1311275"/>
              <a:gd name="connsiteX67" fmla="*/ 427371 w 1343025"/>
              <a:gd name="connsiteY67" fmla="*/ 444375 h 1311275"/>
              <a:gd name="connsiteX68" fmla="*/ 419641 w 1343025"/>
              <a:gd name="connsiteY68" fmla="*/ 435462 h 1311275"/>
              <a:gd name="connsiteX69" fmla="*/ 239529 w 1343025"/>
              <a:gd name="connsiteY69" fmla="*/ 171401 h 1311275"/>
              <a:gd name="connsiteX70" fmla="*/ 247453 w 1343025"/>
              <a:gd name="connsiteY70" fmla="*/ 34511 h 1311275"/>
              <a:gd name="connsiteX71" fmla="*/ 295781 w 1343025"/>
              <a:gd name="connsiteY71" fmla="*/ 351 h 1311275"/>
              <a:gd name="connsiteX72" fmla="*/ 71867 w 1343025"/>
              <a:gd name="connsiteY72" fmla="*/ 351 h 1311275"/>
              <a:gd name="connsiteX73" fmla="*/ 116910 w 1343025"/>
              <a:gd name="connsiteY73" fmla="*/ 22893 h 1311275"/>
              <a:gd name="connsiteX74" fmla="*/ 297023 w 1343025"/>
              <a:gd name="connsiteY74" fmla="*/ 286954 h 1311275"/>
              <a:gd name="connsiteX75" fmla="*/ 303102 w 1343025"/>
              <a:gd name="connsiteY75" fmla="*/ 298287 h 1311275"/>
              <a:gd name="connsiteX76" fmla="*/ 310832 w 1343025"/>
              <a:gd name="connsiteY76" fmla="*/ 307200 h 1311275"/>
              <a:gd name="connsiteX77" fmla="*/ 490945 w 1343025"/>
              <a:gd name="connsiteY77" fmla="*/ 571261 h 1311275"/>
              <a:gd name="connsiteX78" fmla="*/ 497025 w 1343025"/>
              <a:gd name="connsiteY78" fmla="*/ 582594 h 1311275"/>
              <a:gd name="connsiteX79" fmla="*/ 504754 w 1343025"/>
              <a:gd name="connsiteY79" fmla="*/ 591507 h 1311275"/>
              <a:gd name="connsiteX80" fmla="*/ 684867 w 1343025"/>
              <a:gd name="connsiteY80" fmla="*/ 855569 h 1311275"/>
              <a:gd name="connsiteX81" fmla="*/ 690947 w 1343025"/>
              <a:gd name="connsiteY81" fmla="*/ 866901 h 1311275"/>
              <a:gd name="connsiteX82" fmla="*/ 698676 w 1343025"/>
              <a:gd name="connsiteY82" fmla="*/ 875814 h 1311275"/>
              <a:gd name="connsiteX83" fmla="*/ 878789 w 1343025"/>
              <a:gd name="connsiteY83" fmla="*/ 1139876 h 1311275"/>
              <a:gd name="connsiteX84" fmla="*/ 870865 w 1343025"/>
              <a:gd name="connsiteY84" fmla="*/ 1276766 h 1311275"/>
              <a:gd name="connsiteX85" fmla="*/ 822536 w 1343025"/>
              <a:gd name="connsiteY85" fmla="*/ 1310926 h 1311275"/>
              <a:gd name="connsiteX86" fmla="*/ 777494 w 1343025"/>
              <a:gd name="connsiteY86" fmla="*/ 1288384 h 1311275"/>
              <a:gd name="connsiteX87" fmla="*/ 597381 w 1343025"/>
              <a:gd name="connsiteY87" fmla="*/ 1024323 h 1311275"/>
              <a:gd name="connsiteX88" fmla="*/ 591301 w 1343025"/>
              <a:gd name="connsiteY88" fmla="*/ 1012990 h 1311275"/>
              <a:gd name="connsiteX89" fmla="*/ 583572 w 1343025"/>
              <a:gd name="connsiteY89" fmla="*/ 1004077 h 1311275"/>
              <a:gd name="connsiteX90" fmla="*/ 403458 w 1343025"/>
              <a:gd name="connsiteY90" fmla="*/ 740015 h 1311275"/>
              <a:gd name="connsiteX91" fmla="*/ 397379 w 1343025"/>
              <a:gd name="connsiteY91" fmla="*/ 728683 h 1311275"/>
              <a:gd name="connsiteX92" fmla="*/ 389649 w 1343025"/>
              <a:gd name="connsiteY92" fmla="*/ 719770 h 1311275"/>
              <a:gd name="connsiteX93" fmla="*/ 209536 w 1343025"/>
              <a:gd name="connsiteY93" fmla="*/ 455708 h 1311275"/>
              <a:gd name="connsiteX94" fmla="*/ 203457 w 1343025"/>
              <a:gd name="connsiteY94" fmla="*/ 444376 h 1311275"/>
              <a:gd name="connsiteX95" fmla="*/ 195727 w 1343025"/>
              <a:gd name="connsiteY95" fmla="*/ 435463 h 1311275"/>
              <a:gd name="connsiteX96" fmla="*/ 15614 w 1343025"/>
              <a:gd name="connsiteY96" fmla="*/ 171401 h 1311275"/>
              <a:gd name="connsiteX97" fmla="*/ 23539 w 1343025"/>
              <a:gd name="connsiteY97" fmla="*/ 34511 h 1311275"/>
              <a:gd name="connsiteX98" fmla="*/ 71867 w 1343025"/>
              <a:gd name="connsiteY98" fmla="*/ 351 h 1311275"/>
              <a:gd name="connsiteX99" fmla="*/ 519696 w 1343025"/>
              <a:gd name="connsiteY99" fmla="*/ 350 h 1311275"/>
              <a:gd name="connsiteX100" fmla="*/ 564739 w 1343025"/>
              <a:gd name="connsiteY100" fmla="*/ 22891 h 1311275"/>
              <a:gd name="connsiteX101" fmla="*/ 744852 w 1343025"/>
              <a:gd name="connsiteY101" fmla="*/ 286953 h 1311275"/>
              <a:gd name="connsiteX102" fmla="*/ 750931 w 1343025"/>
              <a:gd name="connsiteY102" fmla="*/ 298286 h 1311275"/>
              <a:gd name="connsiteX103" fmla="*/ 758661 w 1343025"/>
              <a:gd name="connsiteY103" fmla="*/ 307199 h 1311275"/>
              <a:gd name="connsiteX104" fmla="*/ 938774 w 1343025"/>
              <a:gd name="connsiteY104" fmla="*/ 571260 h 1311275"/>
              <a:gd name="connsiteX105" fmla="*/ 944854 w 1343025"/>
              <a:gd name="connsiteY105" fmla="*/ 582593 h 1311275"/>
              <a:gd name="connsiteX106" fmla="*/ 952583 w 1343025"/>
              <a:gd name="connsiteY106" fmla="*/ 591506 h 1311275"/>
              <a:gd name="connsiteX107" fmla="*/ 1132696 w 1343025"/>
              <a:gd name="connsiteY107" fmla="*/ 855568 h 1311275"/>
              <a:gd name="connsiteX108" fmla="*/ 1138775 w 1343025"/>
              <a:gd name="connsiteY108" fmla="*/ 866900 h 1311275"/>
              <a:gd name="connsiteX109" fmla="*/ 1146505 w 1343025"/>
              <a:gd name="connsiteY109" fmla="*/ 875813 h 1311275"/>
              <a:gd name="connsiteX110" fmla="*/ 1326618 w 1343025"/>
              <a:gd name="connsiteY110" fmla="*/ 1139875 h 1311275"/>
              <a:gd name="connsiteX111" fmla="*/ 1318693 w 1343025"/>
              <a:gd name="connsiteY111" fmla="*/ 1276765 h 1311275"/>
              <a:gd name="connsiteX112" fmla="*/ 1270365 w 1343025"/>
              <a:gd name="connsiteY112" fmla="*/ 1310925 h 1311275"/>
              <a:gd name="connsiteX113" fmla="*/ 1225322 w 1343025"/>
              <a:gd name="connsiteY113" fmla="*/ 1288383 h 1311275"/>
              <a:gd name="connsiteX114" fmla="*/ 1045210 w 1343025"/>
              <a:gd name="connsiteY114" fmla="*/ 1024322 h 1311275"/>
              <a:gd name="connsiteX115" fmla="*/ 1039130 w 1343025"/>
              <a:gd name="connsiteY115" fmla="*/ 1012989 h 1311275"/>
              <a:gd name="connsiteX116" fmla="*/ 1031400 w 1343025"/>
              <a:gd name="connsiteY116" fmla="*/ 1004076 h 1311275"/>
              <a:gd name="connsiteX117" fmla="*/ 851287 w 1343025"/>
              <a:gd name="connsiteY117" fmla="*/ 740015 h 1311275"/>
              <a:gd name="connsiteX118" fmla="*/ 845208 w 1343025"/>
              <a:gd name="connsiteY118" fmla="*/ 728682 h 1311275"/>
              <a:gd name="connsiteX119" fmla="*/ 837478 w 1343025"/>
              <a:gd name="connsiteY119" fmla="*/ 719769 h 1311275"/>
              <a:gd name="connsiteX120" fmla="*/ 657365 w 1343025"/>
              <a:gd name="connsiteY120" fmla="*/ 455707 h 1311275"/>
              <a:gd name="connsiteX121" fmla="*/ 651285 w 1343025"/>
              <a:gd name="connsiteY121" fmla="*/ 444375 h 1311275"/>
              <a:gd name="connsiteX122" fmla="*/ 643556 w 1343025"/>
              <a:gd name="connsiteY122" fmla="*/ 435462 h 1311275"/>
              <a:gd name="connsiteX123" fmla="*/ 463443 w 1343025"/>
              <a:gd name="connsiteY123" fmla="*/ 171400 h 1311275"/>
              <a:gd name="connsiteX124" fmla="*/ 471368 w 1343025"/>
              <a:gd name="connsiteY124" fmla="*/ 34510 h 1311275"/>
              <a:gd name="connsiteX125" fmla="*/ 519696 w 1343025"/>
              <a:gd name="connsiteY125" fmla="*/ 350 h 1311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1343025" h="1311275">
                <a:moveTo>
                  <a:pt x="73431" y="328825"/>
                </a:moveTo>
                <a:cubicBezTo>
                  <a:pt x="91093" y="327809"/>
                  <a:pt x="108489" y="336670"/>
                  <a:pt x="121435" y="355648"/>
                </a:cubicBezTo>
                <a:lnTo>
                  <a:pt x="319081" y="645417"/>
                </a:lnTo>
                <a:lnTo>
                  <a:pt x="450833" y="838576"/>
                </a:lnTo>
                <a:lnTo>
                  <a:pt x="455277" y="843810"/>
                </a:lnTo>
                <a:lnTo>
                  <a:pt x="652924" y="1133578"/>
                </a:lnTo>
                <a:cubicBezTo>
                  <a:pt x="678813" y="1171534"/>
                  <a:pt x="677101" y="1235599"/>
                  <a:pt x="649090" y="1276666"/>
                </a:cubicBezTo>
                <a:cubicBezTo>
                  <a:pt x="635084" y="1297199"/>
                  <a:pt x="617156" y="1308094"/>
                  <a:pt x="599495" y="1309110"/>
                </a:cubicBezTo>
                <a:cubicBezTo>
                  <a:pt x="581833" y="1310127"/>
                  <a:pt x="564436" y="1301266"/>
                  <a:pt x="551491" y="1282287"/>
                </a:cubicBezTo>
                <a:lnTo>
                  <a:pt x="418515" y="1087332"/>
                </a:lnTo>
                <a:lnTo>
                  <a:pt x="414070" y="1082098"/>
                </a:lnTo>
                <a:lnTo>
                  <a:pt x="216424" y="792330"/>
                </a:lnTo>
                <a:lnTo>
                  <a:pt x="216424" y="792329"/>
                </a:lnTo>
                <a:lnTo>
                  <a:pt x="20002" y="504358"/>
                </a:lnTo>
                <a:cubicBezTo>
                  <a:pt x="-5888" y="466401"/>
                  <a:pt x="-4175" y="402336"/>
                  <a:pt x="23836" y="361270"/>
                </a:cubicBezTo>
                <a:cubicBezTo>
                  <a:pt x="37841" y="340736"/>
                  <a:pt x="55769" y="329842"/>
                  <a:pt x="73431" y="328825"/>
                </a:cubicBezTo>
                <a:close/>
                <a:moveTo>
                  <a:pt x="967298" y="2166"/>
                </a:moveTo>
                <a:cubicBezTo>
                  <a:pt x="984960" y="1150"/>
                  <a:pt x="1002356" y="10011"/>
                  <a:pt x="1015301" y="28989"/>
                </a:cubicBezTo>
                <a:lnTo>
                  <a:pt x="1212948" y="318758"/>
                </a:lnTo>
                <a:lnTo>
                  <a:pt x="1215201" y="322869"/>
                </a:lnTo>
                <a:lnTo>
                  <a:pt x="1324676" y="483370"/>
                </a:lnTo>
                <a:cubicBezTo>
                  <a:pt x="1350566" y="521327"/>
                  <a:pt x="1348853" y="585390"/>
                  <a:pt x="1320842" y="626458"/>
                </a:cubicBezTo>
                <a:cubicBezTo>
                  <a:pt x="1306836" y="646991"/>
                  <a:pt x="1288909" y="657886"/>
                  <a:pt x="1271247" y="658902"/>
                </a:cubicBezTo>
                <a:cubicBezTo>
                  <a:pt x="1253585" y="659919"/>
                  <a:pt x="1236188" y="651057"/>
                  <a:pt x="1223243" y="632079"/>
                </a:cubicBezTo>
                <a:lnTo>
                  <a:pt x="1025597" y="342311"/>
                </a:lnTo>
                <a:lnTo>
                  <a:pt x="1023343" y="338199"/>
                </a:lnTo>
                <a:lnTo>
                  <a:pt x="913868" y="177699"/>
                </a:lnTo>
                <a:cubicBezTo>
                  <a:pt x="887978" y="139743"/>
                  <a:pt x="889691" y="75678"/>
                  <a:pt x="917702" y="34611"/>
                </a:cubicBezTo>
                <a:cubicBezTo>
                  <a:pt x="931708" y="14077"/>
                  <a:pt x="949636" y="3183"/>
                  <a:pt x="967298" y="2166"/>
                </a:cubicBezTo>
                <a:close/>
                <a:moveTo>
                  <a:pt x="742737" y="2166"/>
                </a:moveTo>
                <a:cubicBezTo>
                  <a:pt x="760399" y="1149"/>
                  <a:pt x="777796" y="10011"/>
                  <a:pt x="790741" y="28989"/>
                </a:cubicBezTo>
                <a:lnTo>
                  <a:pt x="988388" y="318758"/>
                </a:lnTo>
                <a:lnTo>
                  <a:pt x="1120140" y="511917"/>
                </a:lnTo>
                <a:lnTo>
                  <a:pt x="1124583" y="517151"/>
                </a:lnTo>
                <a:lnTo>
                  <a:pt x="1322230" y="806918"/>
                </a:lnTo>
                <a:cubicBezTo>
                  <a:pt x="1348120" y="844875"/>
                  <a:pt x="1346407" y="908939"/>
                  <a:pt x="1318396" y="950007"/>
                </a:cubicBezTo>
                <a:cubicBezTo>
                  <a:pt x="1304390" y="970540"/>
                  <a:pt x="1286463" y="981434"/>
                  <a:pt x="1268801" y="982451"/>
                </a:cubicBezTo>
                <a:cubicBezTo>
                  <a:pt x="1251139" y="983467"/>
                  <a:pt x="1233743" y="974606"/>
                  <a:pt x="1220798" y="955628"/>
                </a:cubicBezTo>
                <a:lnTo>
                  <a:pt x="1087822" y="760673"/>
                </a:lnTo>
                <a:lnTo>
                  <a:pt x="1083377" y="755439"/>
                </a:lnTo>
                <a:lnTo>
                  <a:pt x="885731" y="465670"/>
                </a:lnTo>
                <a:lnTo>
                  <a:pt x="885730" y="465670"/>
                </a:lnTo>
                <a:lnTo>
                  <a:pt x="689308" y="177699"/>
                </a:lnTo>
                <a:cubicBezTo>
                  <a:pt x="663419" y="139742"/>
                  <a:pt x="665131" y="75677"/>
                  <a:pt x="693143" y="34611"/>
                </a:cubicBezTo>
                <a:cubicBezTo>
                  <a:pt x="707148" y="14077"/>
                  <a:pt x="725075" y="3183"/>
                  <a:pt x="742737" y="2166"/>
                </a:cubicBezTo>
                <a:close/>
                <a:moveTo>
                  <a:pt x="295781" y="351"/>
                </a:moveTo>
                <a:cubicBezTo>
                  <a:pt x="312678" y="-1751"/>
                  <a:pt x="329028" y="5597"/>
                  <a:pt x="340824" y="22892"/>
                </a:cubicBezTo>
                <a:lnTo>
                  <a:pt x="520937" y="286954"/>
                </a:lnTo>
                <a:lnTo>
                  <a:pt x="527017" y="298286"/>
                </a:lnTo>
                <a:lnTo>
                  <a:pt x="534746" y="307199"/>
                </a:lnTo>
                <a:lnTo>
                  <a:pt x="714859" y="571261"/>
                </a:lnTo>
                <a:lnTo>
                  <a:pt x="720939" y="582594"/>
                </a:lnTo>
                <a:lnTo>
                  <a:pt x="728669" y="591506"/>
                </a:lnTo>
                <a:lnTo>
                  <a:pt x="908782" y="855568"/>
                </a:lnTo>
                <a:lnTo>
                  <a:pt x="914861" y="866901"/>
                </a:lnTo>
                <a:lnTo>
                  <a:pt x="922591" y="875814"/>
                </a:lnTo>
                <a:lnTo>
                  <a:pt x="1102704" y="1139875"/>
                </a:lnTo>
                <a:cubicBezTo>
                  <a:pt x="1126297" y="1174465"/>
                  <a:pt x="1122753" y="1235754"/>
                  <a:pt x="1094779" y="1276766"/>
                </a:cubicBezTo>
                <a:cubicBezTo>
                  <a:pt x="1080792" y="1297271"/>
                  <a:pt x="1063348" y="1308824"/>
                  <a:pt x="1046451" y="1310925"/>
                </a:cubicBezTo>
                <a:cubicBezTo>
                  <a:pt x="1029554" y="1313027"/>
                  <a:pt x="1013205" y="1305678"/>
                  <a:pt x="1001408" y="1288384"/>
                </a:cubicBezTo>
                <a:lnTo>
                  <a:pt x="821295" y="1024322"/>
                </a:lnTo>
                <a:lnTo>
                  <a:pt x="815216" y="1012989"/>
                </a:lnTo>
                <a:lnTo>
                  <a:pt x="807486" y="1004077"/>
                </a:lnTo>
                <a:lnTo>
                  <a:pt x="627373" y="740015"/>
                </a:lnTo>
                <a:lnTo>
                  <a:pt x="621293" y="728682"/>
                </a:lnTo>
                <a:lnTo>
                  <a:pt x="613564" y="719770"/>
                </a:lnTo>
                <a:lnTo>
                  <a:pt x="433451" y="455708"/>
                </a:lnTo>
                <a:lnTo>
                  <a:pt x="427371" y="444375"/>
                </a:lnTo>
                <a:lnTo>
                  <a:pt x="419641" y="435462"/>
                </a:lnTo>
                <a:lnTo>
                  <a:pt x="239529" y="171401"/>
                </a:lnTo>
                <a:cubicBezTo>
                  <a:pt x="215935" y="136811"/>
                  <a:pt x="219480" y="75522"/>
                  <a:pt x="247453" y="34511"/>
                </a:cubicBezTo>
                <a:cubicBezTo>
                  <a:pt x="261440" y="14005"/>
                  <a:pt x="278885" y="2453"/>
                  <a:pt x="295781" y="351"/>
                </a:cubicBezTo>
                <a:close/>
                <a:moveTo>
                  <a:pt x="71867" y="351"/>
                </a:moveTo>
                <a:cubicBezTo>
                  <a:pt x="88764" y="-1751"/>
                  <a:pt x="105113" y="5598"/>
                  <a:pt x="116910" y="22893"/>
                </a:cubicBezTo>
                <a:lnTo>
                  <a:pt x="297023" y="286954"/>
                </a:lnTo>
                <a:lnTo>
                  <a:pt x="303102" y="298287"/>
                </a:lnTo>
                <a:lnTo>
                  <a:pt x="310832" y="307200"/>
                </a:lnTo>
                <a:lnTo>
                  <a:pt x="490945" y="571261"/>
                </a:lnTo>
                <a:lnTo>
                  <a:pt x="497025" y="582594"/>
                </a:lnTo>
                <a:lnTo>
                  <a:pt x="504754" y="591507"/>
                </a:lnTo>
                <a:lnTo>
                  <a:pt x="684867" y="855569"/>
                </a:lnTo>
                <a:lnTo>
                  <a:pt x="690947" y="866901"/>
                </a:lnTo>
                <a:lnTo>
                  <a:pt x="698676" y="875814"/>
                </a:lnTo>
                <a:lnTo>
                  <a:pt x="878789" y="1139876"/>
                </a:lnTo>
                <a:cubicBezTo>
                  <a:pt x="902382" y="1174465"/>
                  <a:pt x="898838" y="1235754"/>
                  <a:pt x="870865" y="1276766"/>
                </a:cubicBezTo>
                <a:cubicBezTo>
                  <a:pt x="856878" y="1297272"/>
                  <a:pt x="839433" y="1308824"/>
                  <a:pt x="822536" y="1310926"/>
                </a:cubicBezTo>
                <a:cubicBezTo>
                  <a:pt x="805639" y="1313027"/>
                  <a:pt x="789290" y="1305679"/>
                  <a:pt x="777494" y="1288384"/>
                </a:cubicBezTo>
                <a:lnTo>
                  <a:pt x="597381" y="1024323"/>
                </a:lnTo>
                <a:lnTo>
                  <a:pt x="591301" y="1012990"/>
                </a:lnTo>
                <a:lnTo>
                  <a:pt x="583572" y="1004077"/>
                </a:lnTo>
                <a:lnTo>
                  <a:pt x="403458" y="740015"/>
                </a:lnTo>
                <a:lnTo>
                  <a:pt x="397379" y="728683"/>
                </a:lnTo>
                <a:lnTo>
                  <a:pt x="389649" y="719770"/>
                </a:lnTo>
                <a:lnTo>
                  <a:pt x="209536" y="455708"/>
                </a:lnTo>
                <a:lnTo>
                  <a:pt x="203457" y="444376"/>
                </a:lnTo>
                <a:lnTo>
                  <a:pt x="195727" y="435463"/>
                </a:lnTo>
                <a:lnTo>
                  <a:pt x="15614" y="171401"/>
                </a:lnTo>
                <a:cubicBezTo>
                  <a:pt x="-7979" y="136812"/>
                  <a:pt x="-4435" y="75522"/>
                  <a:pt x="23539" y="34511"/>
                </a:cubicBezTo>
                <a:cubicBezTo>
                  <a:pt x="37526" y="14005"/>
                  <a:pt x="54970" y="2453"/>
                  <a:pt x="71867" y="351"/>
                </a:cubicBezTo>
                <a:close/>
                <a:moveTo>
                  <a:pt x="519696" y="350"/>
                </a:moveTo>
                <a:cubicBezTo>
                  <a:pt x="536593" y="-1752"/>
                  <a:pt x="552942" y="5597"/>
                  <a:pt x="564739" y="22891"/>
                </a:cubicBezTo>
                <a:lnTo>
                  <a:pt x="744852" y="286953"/>
                </a:lnTo>
                <a:lnTo>
                  <a:pt x="750931" y="298286"/>
                </a:lnTo>
                <a:lnTo>
                  <a:pt x="758661" y="307199"/>
                </a:lnTo>
                <a:lnTo>
                  <a:pt x="938774" y="571260"/>
                </a:lnTo>
                <a:lnTo>
                  <a:pt x="944854" y="582593"/>
                </a:lnTo>
                <a:lnTo>
                  <a:pt x="952583" y="591506"/>
                </a:lnTo>
                <a:lnTo>
                  <a:pt x="1132696" y="855568"/>
                </a:lnTo>
                <a:lnTo>
                  <a:pt x="1138775" y="866900"/>
                </a:lnTo>
                <a:lnTo>
                  <a:pt x="1146505" y="875813"/>
                </a:lnTo>
                <a:lnTo>
                  <a:pt x="1326618" y="1139875"/>
                </a:lnTo>
                <a:cubicBezTo>
                  <a:pt x="1350212" y="1174465"/>
                  <a:pt x="1346667" y="1235753"/>
                  <a:pt x="1318693" y="1276765"/>
                </a:cubicBezTo>
                <a:cubicBezTo>
                  <a:pt x="1304707" y="1297271"/>
                  <a:pt x="1287262" y="1308823"/>
                  <a:pt x="1270365" y="1310925"/>
                </a:cubicBezTo>
                <a:cubicBezTo>
                  <a:pt x="1253468" y="1313027"/>
                  <a:pt x="1237119" y="1305678"/>
                  <a:pt x="1225322" y="1288383"/>
                </a:cubicBezTo>
                <a:lnTo>
                  <a:pt x="1045210" y="1024322"/>
                </a:lnTo>
                <a:lnTo>
                  <a:pt x="1039130" y="1012989"/>
                </a:lnTo>
                <a:lnTo>
                  <a:pt x="1031400" y="1004076"/>
                </a:lnTo>
                <a:lnTo>
                  <a:pt x="851287" y="740015"/>
                </a:lnTo>
                <a:lnTo>
                  <a:pt x="845208" y="728682"/>
                </a:lnTo>
                <a:lnTo>
                  <a:pt x="837478" y="719769"/>
                </a:lnTo>
                <a:lnTo>
                  <a:pt x="657365" y="455707"/>
                </a:lnTo>
                <a:lnTo>
                  <a:pt x="651285" y="444375"/>
                </a:lnTo>
                <a:lnTo>
                  <a:pt x="643556" y="435462"/>
                </a:lnTo>
                <a:lnTo>
                  <a:pt x="463443" y="171400"/>
                </a:lnTo>
                <a:cubicBezTo>
                  <a:pt x="439850" y="136811"/>
                  <a:pt x="443394" y="75522"/>
                  <a:pt x="471368" y="34510"/>
                </a:cubicBezTo>
                <a:cubicBezTo>
                  <a:pt x="485354" y="14004"/>
                  <a:pt x="502799" y="2452"/>
                  <a:pt x="519696" y="35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27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234115" y="2794913"/>
            <a:ext cx="2014538" cy="1966913"/>
          </a:xfrm>
          <a:custGeom>
            <a:avLst/>
            <a:gdLst>
              <a:gd name="connsiteX0" fmla="*/ 73431 w 1343025"/>
              <a:gd name="connsiteY0" fmla="*/ 328825 h 1311275"/>
              <a:gd name="connsiteX1" fmla="*/ 121435 w 1343025"/>
              <a:gd name="connsiteY1" fmla="*/ 355648 h 1311275"/>
              <a:gd name="connsiteX2" fmla="*/ 319081 w 1343025"/>
              <a:gd name="connsiteY2" fmla="*/ 645417 h 1311275"/>
              <a:gd name="connsiteX3" fmla="*/ 450833 w 1343025"/>
              <a:gd name="connsiteY3" fmla="*/ 838576 h 1311275"/>
              <a:gd name="connsiteX4" fmla="*/ 455277 w 1343025"/>
              <a:gd name="connsiteY4" fmla="*/ 843810 h 1311275"/>
              <a:gd name="connsiteX5" fmla="*/ 652924 w 1343025"/>
              <a:gd name="connsiteY5" fmla="*/ 1133578 h 1311275"/>
              <a:gd name="connsiteX6" fmla="*/ 649090 w 1343025"/>
              <a:gd name="connsiteY6" fmla="*/ 1276666 h 1311275"/>
              <a:gd name="connsiteX7" fmla="*/ 599495 w 1343025"/>
              <a:gd name="connsiteY7" fmla="*/ 1309111 h 1311275"/>
              <a:gd name="connsiteX8" fmla="*/ 551491 w 1343025"/>
              <a:gd name="connsiteY8" fmla="*/ 1282287 h 1311275"/>
              <a:gd name="connsiteX9" fmla="*/ 418515 w 1343025"/>
              <a:gd name="connsiteY9" fmla="*/ 1087332 h 1311275"/>
              <a:gd name="connsiteX10" fmla="*/ 414070 w 1343025"/>
              <a:gd name="connsiteY10" fmla="*/ 1082098 h 1311275"/>
              <a:gd name="connsiteX11" fmla="*/ 216424 w 1343025"/>
              <a:gd name="connsiteY11" fmla="*/ 792330 h 1311275"/>
              <a:gd name="connsiteX12" fmla="*/ 216424 w 1343025"/>
              <a:gd name="connsiteY12" fmla="*/ 792329 h 1311275"/>
              <a:gd name="connsiteX13" fmla="*/ 20002 w 1343025"/>
              <a:gd name="connsiteY13" fmla="*/ 504358 h 1311275"/>
              <a:gd name="connsiteX14" fmla="*/ 23836 w 1343025"/>
              <a:gd name="connsiteY14" fmla="*/ 361270 h 1311275"/>
              <a:gd name="connsiteX15" fmla="*/ 73431 w 1343025"/>
              <a:gd name="connsiteY15" fmla="*/ 328825 h 1311275"/>
              <a:gd name="connsiteX16" fmla="*/ 967298 w 1343025"/>
              <a:gd name="connsiteY16" fmla="*/ 2166 h 1311275"/>
              <a:gd name="connsiteX17" fmla="*/ 1015301 w 1343025"/>
              <a:gd name="connsiteY17" fmla="*/ 28989 h 1311275"/>
              <a:gd name="connsiteX18" fmla="*/ 1212948 w 1343025"/>
              <a:gd name="connsiteY18" fmla="*/ 318758 h 1311275"/>
              <a:gd name="connsiteX19" fmla="*/ 1215201 w 1343025"/>
              <a:gd name="connsiteY19" fmla="*/ 322869 h 1311275"/>
              <a:gd name="connsiteX20" fmla="*/ 1324676 w 1343025"/>
              <a:gd name="connsiteY20" fmla="*/ 483370 h 1311275"/>
              <a:gd name="connsiteX21" fmla="*/ 1320842 w 1343025"/>
              <a:gd name="connsiteY21" fmla="*/ 626458 h 1311275"/>
              <a:gd name="connsiteX22" fmla="*/ 1271247 w 1343025"/>
              <a:gd name="connsiteY22" fmla="*/ 658902 h 1311275"/>
              <a:gd name="connsiteX23" fmla="*/ 1223243 w 1343025"/>
              <a:gd name="connsiteY23" fmla="*/ 632079 h 1311275"/>
              <a:gd name="connsiteX24" fmla="*/ 1025597 w 1343025"/>
              <a:gd name="connsiteY24" fmla="*/ 342311 h 1311275"/>
              <a:gd name="connsiteX25" fmla="*/ 1023343 w 1343025"/>
              <a:gd name="connsiteY25" fmla="*/ 338199 h 1311275"/>
              <a:gd name="connsiteX26" fmla="*/ 913868 w 1343025"/>
              <a:gd name="connsiteY26" fmla="*/ 177699 h 1311275"/>
              <a:gd name="connsiteX27" fmla="*/ 917702 w 1343025"/>
              <a:gd name="connsiteY27" fmla="*/ 34611 h 1311275"/>
              <a:gd name="connsiteX28" fmla="*/ 967298 w 1343025"/>
              <a:gd name="connsiteY28" fmla="*/ 2166 h 1311275"/>
              <a:gd name="connsiteX29" fmla="*/ 742737 w 1343025"/>
              <a:gd name="connsiteY29" fmla="*/ 2166 h 1311275"/>
              <a:gd name="connsiteX30" fmla="*/ 790741 w 1343025"/>
              <a:gd name="connsiteY30" fmla="*/ 28989 h 1311275"/>
              <a:gd name="connsiteX31" fmla="*/ 988388 w 1343025"/>
              <a:gd name="connsiteY31" fmla="*/ 318758 h 1311275"/>
              <a:gd name="connsiteX32" fmla="*/ 1120140 w 1343025"/>
              <a:gd name="connsiteY32" fmla="*/ 511917 h 1311275"/>
              <a:gd name="connsiteX33" fmla="*/ 1124583 w 1343025"/>
              <a:gd name="connsiteY33" fmla="*/ 517151 h 1311275"/>
              <a:gd name="connsiteX34" fmla="*/ 1322230 w 1343025"/>
              <a:gd name="connsiteY34" fmla="*/ 806918 h 1311275"/>
              <a:gd name="connsiteX35" fmla="*/ 1318396 w 1343025"/>
              <a:gd name="connsiteY35" fmla="*/ 950007 h 1311275"/>
              <a:gd name="connsiteX36" fmla="*/ 1268801 w 1343025"/>
              <a:gd name="connsiteY36" fmla="*/ 982451 h 1311275"/>
              <a:gd name="connsiteX37" fmla="*/ 1220798 w 1343025"/>
              <a:gd name="connsiteY37" fmla="*/ 955628 h 1311275"/>
              <a:gd name="connsiteX38" fmla="*/ 1087822 w 1343025"/>
              <a:gd name="connsiteY38" fmla="*/ 760673 h 1311275"/>
              <a:gd name="connsiteX39" fmla="*/ 1083377 w 1343025"/>
              <a:gd name="connsiteY39" fmla="*/ 755439 h 1311275"/>
              <a:gd name="connsiteX40" fmla="*/ 885731 w 1343025"/>
              <a:gd name="connsiteY40" fmla="*/ 465671 h 1311275"/>
              <a:gd name="connsiteX41" fmla="*/ 885730 w 1343025"/>
              <a:gd name="connsiteY41" fmla="*/ 465670 h 1311275"/>
              <a:gd name="connsiteX42" fmla="*/ 689308 w 1343025"/>
              <a:gd name="connsiteY42" fmla="*/ 177699 h 1311275"/>
              <a:gd name="connsiteX43" fmla="*/ 693143 w 1343025"/>
              <a:gd name="connsiteY43" fmla="*/ 34611 h 1311275"/>
              <a:gd name="connsiteX44" fmla="*/ 742737 w 1343025"/>
              <a:gd name="connsiteY44" fmla="*/ 2166 h 1311275"/>
              <a:gd name="connsiteX45" fmla="*/ 295781 w 1343025"/>
              <a:gd name="connsiteY45" fmla="*/ 351 h 1311275"/>
              <a:gd name="connsiteX46" fmla="*/ 340824 w 1343025"/>
              <a:gd name="connsiteY46" fmla="*/ 22892 h 1311275"/>
              <a:gd name="connsiteX47" fmla="*/ 520937 w 1343025"/>
              <a:gd name="connsiteY47" fmla="*/ 286954 h 1311275"/>
              <a:gd name="connsiteX48" fmla="*/ 527017 w 1343025"/>
              <a:gd name="connsiteY48" fmla="*/ 298287 h 1311275"/>
              <a:gd name="connsiteX49" fmla="*/ 534746 w 1343025"/>
              <a:gd name="connsiteY49" fmla="*/ 307199 h 1311275"/>
              <a:gd name="connsiteX50" fmla="*/ 714859 w 1343025"/>
              <a:gd name="connsiteY50" fmla="*/ 571261 h 1311275"/>
              <a:gd name="connsiteX51" fmla="*/ 720939 w 1343025"/>
              <a:gd name="connsiteY51" fmla="*/ 582594 h 1311275"/>
              <a:gd name="connsiteX52" fmla="*/ 728669 w 1343025"/>
              <a:gd name="connsiteY52" fmla="*/ 591507 h 1311275"/>
              <a:gd name="connsiteX53" fmla="*/ 908782 w 1343025"/>
              <a:gd name="connsiteY53" fmla="*/ 855568 h 1311275"/>
              <a:gd name="connsiteX54" fmla="*/ 914861 w 1343025"/>
              <a:gd name="connsiteY54" fmla="*/ 866901 h 1311275"/>
              <a:gd name="connsiteX55" fmla="*/ 922591 w 1343025"/>
              <a:gd name="connsiteY55" fmla="*/ 875814 h 1311275"/>
              <a:gd name="connsiteX56" fmla="*/ 1102704 w 1343025"/>
              <a:gd name="connsiteY56" fmla="*/ 1139876 h 1311275"/>
              <a:gd name="connsiteX57" fmla="*/ 1094779 w 1343025"/>
              <a:gd name="connsiteY57" fmla="*/ 1276766 h 1311275"/>
              <a:gd name="connsiteX58" fmla="*/ 1046451 w 1343025"/>
              <a:gd name="connsiteY58" fmla="*/ 1310925 h 1311275"/>
              <a:gd name="connsiteX59" fmla="*/ 1001408 w 1343025"/>
              <a:gd name="connsiteY59" fmla="*/ 1288384 h 1311275"/>
              <a:gd name="connsiteX60" fmla="*/ 821295 w 1343025"/>
              <a:gd name="connsiteY60" fmla="*/ 1024322 h 1311275"/>
              <a:gd name="connsiteX61" fmla="*/ 815216 w 1343025"/>
              <a:gd name="connsiteY61" fmla="*/ 1012989 h 1311275"/>
              <a:gd name="connsiteX62" fmla="*/ 807486 w 1343025"/>
              <a:gd name="connsiteY62" fmla="*/ 1004077 h 1311275"/>
              <a:gd name="connsiteX63" fmla="*/ 627373 w 1343025"/>
              <a:gd name="connsiteY63" fmla="*/ 740015 h 1311275"/>
              <a:gd name="connsiteX64" fmla="*/ 621293 w 1343025"/>
              <a:gd name="connsiteY64" fmla="*/ 728682 h 1311275"/>
              <a:gd name="connsiteX65" fmla="*/ 613564 w 1343025"/>
              <a:gd name="connsiteY65" fmla="*/ 719770 h 1311275"/>
              <a:gd name="connsiteX66" fmla="*/ 433451 w 1343025"/>
              <a:gd name="connsiteY66" fmla="*/ 455708 h 1311275"/>
              <a:gd name="connsiteX67" fmla="*/ 427371 w 1343025"/>
              <a:gd name="connsiteY67" fmla="*/ 444375 h 1311275"/>
              <a:gd name="connsiteX68" fmla="*/ 419641 w 1343025"/>
              <a:gd name="connsiteY68" fmla="*/ 435462 h 1311275"/>
              <a:gd name="connsiteX69" fmla="*/ 239529 w 1343025"/>
              <a:gd name="connsiteY69" fmla="*/ 171401 h 1311275"/>
              <a:gd name="connsiteX70" fmla="*/ 247453 w 1343025"/>
              <a:gd name="connsiteY70" fmla="*/ 34511 h 1311275"/>
              <a:gd name="connsiteX71" fmla="*/ 295781 w 1343025"/>
              <a:gd name="connsiteY71" fmla="*/ 351 h 1311275"/>
              <a:gd name="connsiteX72" fmla="*/ 71867 w 1343025"/>
              <a:gd name="connsiteY72" fmla="*/ 351 h 1311275"/>
              <a:gd name="connsiteX73" fmla="*/ 116910 w 1343025"/>
              <a:gd name="connsiteY73" fmla="*/ 22893 h 1311275"/>
              <a:gd name="connsiteX74" fmla="*/ 297023 w 1343025"/>
              <a:gd name="connsiteY74" fmla="*/ 286954 h 1311275"/>
              <a:gd name="connsiteX75" fmla="*/ 303102 w 1343025"/>
              <a:gd name="connsiteY75" fmla="*/ 298287 h 1311275"/>
              <a:gd name="connsiteX76" fmla="*/ 310832 w 1343025"/>
              <a:gd name="connsiteY76" fmla="*/ 307200 h 1311275"/>
              <a:gd name="connsiteX77" fmla="*/ 490945 w 1343025"/>
              <a:gd name="connsiteY77" fmla="*/ 571262 h 1311275"/>
              <a:gd name="connsiteX78" fmla="*/ 497025 w 1343025"/>
              <a:gd name="connsiteY78" fmla="*/ 582594 h 1311275"/>
              <a:gd name="connsiteX79" fmla="*/ 504754 w 1343025"/>
              <a:gd name="connsiteY79" fmla="*/ 591507 h 1311275"/>
              <a:gd name="connsiteX80" fmla="*/ 684867 w 1343025"/>
              <a:gd name="connsiteY80" fmla="*/ 855569 h 1311275"/>
              <a:gd name="connsiteX81" fmla="*/ 690947 w 1343025"/>
              <a:gd name="connsiteY81" fmla="*/ 866901 h 1311275"/>
              <a:gd name="connsiteX82" fmla="*/ 698676 w 1343025"/>
              <a:gd name="connsiteY82" fmla="*/ 875814 h 1311275"/>
              <a:gd name="connsiteX83" fmla="*/ 878789 w 1343025"/>
              <a:gd name="connsiteY83" fmla="*/ 1139876 h 1311275"/>
              <a:gd name="connsiteX84" fmla="*/ 870865 w 1343025"/>
              <a:gd name="connsiteY84" fmla="*/ 1276766 h 1311275"/>
              <a:gd name="connsiteX85" fmla="*/ 822536 w 1343025"/>
              <a:gd name="connsiteY85" fmla="*/ 1310926 h 1311275"/>
              <a:gd name="connsiteX86" fmla="*/ 777494 w 1343025"/>
              <a:gd name="connsiteY86" fmla="*/ 1288385 h 1311275"/>
              <a:gd name="connsiteX87" fmla="*/ 597381 w 1343025"/>
              <a:gd name="connsiteY87" fmla="*/ 1024323 h 1311275"/>
              <a:gd name="connsiteX88" fmla="*/ 591301 w 1343025"/>
              <a:gd name="connsiteY88" fmla="*/ 1012990 h 1311275"/>
              <a:gd name="connsiteX89" fmla="*/ 583572 w 1343025"/>
              <a:gd name="connsiteY89" fmla="*/ 1004077 h 1311275"/>
              <a:gd name="connsiteX90" fmla="*/ 403458 w 1343025"/>
              <a:gd name="connsiteY90" fmla="*/ 740015 h 1311275"/>
              <a:gd name="connsiteX91" fmla="*/ 397379 w 1343025"/>
              <a:gd name="connsiteY91" fmla="*/ 728683 h 1311275"/>
              <a:gd name="connsiteX92" fmla="*/ 389649 w 1343025"/>
              <a:gd name="connsiteY92" fmla="*/ 719770 h 1311275"/>
              <a:gd name="connsiteX93" fmla="*/ 209536 w 1343025"/>
              <a:gd name="connsiteY93" fmla="*/ 455708 h 1311275"/>
              <a:gd name="connsiteX94" fmla="*/ 203457 w 1343025"/>
              <a:gd name="connsiteY94" fmla="*/ 444376 h 1311275"/>
              <a:gd name="connsiteX95" fmla="*/ 195727 w 1343025"/>
              <a:gd name="connsiteY95" fmla="*/ 435463 h 1311275"/>
              <a:gd name="connsiteX96" fmla="*/ 15614 w 1343025"/>
              <a:gd name="connsiteY96" fmla="*/ 171401 h 1311275"/>
              <a:gd name="connsiteX97" fmla="*/ 23539 w 1343025"/>
              <a:gd name="connsiteY97" fmla="*/ 34511 h 1311275"/>
              <a:gd name="connsiteX98" fmla="*/ 71867 w 1343025"/>
              <a:gd name="connsiteY98" fmla="*/ 351 h 1311275"/>
              <a:gd name="connsiteX99" fmla="*/ 519696 w 1343025"/>
              <a:gd name="connsiteY99" fmla="*/ 350 h 1311275"/>
              <a:gd name="connsiteX100" fmla="*/ 564739 w 1343025"/>
              <a:gd name="connsiteY100" fmla="*/ 22891 h 1311275"/>
              <a:gd name="connsiteX101" fmla="*/ 744852 w 1343025"/>
              <a:gd name="connsiteY101" fmla="*/ 286953 h 1311275"/>
              <a:gd name="connsiteX102" fmla="*/ 750931 w 1343025"/>
              <a:gd name="connsiteY102" fmla="*/ 298286 h 1311275"/>
              <a:gd name="connsiteX103" fmla="*/ 758661 w 1343025"/>
              <a:gd name="connsiteY103" fmla="*/ 307199 h 1311275"/>
              <a:gd name="connsiteX104" fmla="*/ 938774 w 1343025"/>
              <a:gd name="connsiteY104" fmla="*/ 571261 h 1311275"/>
              <a:gd name="connsiteX105" fmla="*/ 944854 w 1343025"/>
              <a:gd name="connsiteY105" fmla="*/ 582593 h 1311275"/>
              <a:gd name="connsiteX106" fmla="*/ 952583 w 1343025"/>
              <a:gd name="connsiteY106" fmla="*/ 591506 h 1311275"/>
              <a:gd name="connsiteX107" fmla="*/ 1132696 w 1343025"/>
              <a:gd name="connsiteY107" fmla="*/ 855568 h 1311275"/>
              <a:gd name="connsiteX108" fmla="*/ 1138775 w 1343025"/>
              <a:gd name="connsiteY108" fmla="*/ 866900 h 1311275"/>
              <a:gd name="connsiteX109" fmla="*/ 1146505 w 1343025"/>
              <a:gd name="connsiteY109" fmla="*/ 875813 h 1311275"/>
              <a:gd name="connsiteX110" fmla="*/ 1326618 w 1343025"/>
              <a:gd name="connsiteY110" fmla="*/ 1139875 h 1311275"/>
              <a:gd name="connsiteX111" fmla="*/ 1318693 w 1343025"/>
              <a:gd name="connsiteY111" fmla="*/ 1276765 h 1311275"/>
              <a:gd name="connsiteX112" fmla="*/ 1270365 w 1343025"/>
              <a:gd name="connsiteY112" fmla="*/ 1310925 h 1311275"/>
              <a:gd name="connsiteX113" fmla="*/ 1225322 w 1343025"/>
              <a:gd name="connsiteY113" fmla="*/ 1288383 h 1311275"/>
              <a:gd name="connsiteX114" fmla="*/ 1045210 w 1343025"/>
              <a:gd name="connsiteY114" fmla="*/ 1024322 h 1311275"/>
              <a:gd name="connsiteX115" fmla="*/ 1039130 w 1343025"/>
              <a:gd name="connsiteY115" fmla="*/ 1012989 h 1311275"/>
              <a:gd name="connsiteX116" fmla="*/ 1031400 w 1343025"/>
              <a:gd name="connsiteY116" fmla="*/ 1004076 h 1311275"/>
              <a:gd name="connsiteX117" fmla="*/ 851287 w 1343025"/>
              <a:gd name="connsiteY117" fmla="*/ 740015 h 1311275"/>
              <a:gd name="connsiteX118" fmla="*/ 845208 w 1343025"/>
              <a:gd name="connsiteY118" fmla="*/ 728682 h 1311275"/>
              <a:gd name="connsiteX119" fmla="*/ 837478 w 1343025"/>
              <a:gd name="connsiteY119" fmla="*/ 719769 h 1311275"/>
              <a:gd name="connsiteX120" fmla="*/ 657365 w 1343025"/>
              <a:gd name="connsiteY120" fmla="*/ 455707 h 1311275"/>
              <a:gd name="connsiteX121" fmla="*/ 651285 w 1343025"/>
              <a:gd name="connsiteY121" fmla="*/ 444375 h 1311275"/>
              <a:gd name="connsiteX122" fmla="*/ 643556 w 1343025"/>
              <a:gd name="connsiteY122" fmla="*/ 435462 h 1311275"/>
              <a:gd name="connsiteX123" fmla="*/ 463443 w 1343025"/>
              <a:gd name="connsiteY123" fmla="*/ 171400 h 1311275"/>
              <a:gd name="connsiteX124" fmla="*/ 471368 w 1343025"/>
              <a:gd name="connsiteY124" fmla="*/ 34510 h 1311275"/>
              <a:gd name="connsiteX125" fmla="*/ 519696 w 1343025"/>
              <a:gd name="connsiteY125" fmla="*/ 350 h 1311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1343025" h="1311275">
                <a:moveTo>
                  <a:pt x="73431" y="328825"/>
                </a:moveTo>
                <a:cubicBezTo>
                  <a:pt x="91093" y="327809"/>
                  <a:pt x="108489" y="336670"/>
                  <a:pt x="121435" y="355648"/>
                </a:cubicBezTo>
                <a:lnTo>
                  <a:pt x="319081" y="645417"/>
                </a:lnTo>
                <a:lnTo>
                  <a:pt x="450833" y="838576"/>
                </a:lnTo>
                <a:lnTo>
                  <a:pt x="455277" y="843810"/>
                </a:lnTo>
                <a:lnTo>
                  <a:pt x="652924" y="1133578"/>
                </a:lnTo>
                <a:cubicBezTo>
                  <a:pt x="678813" y="1171534"/>
                  <a:pt x="677101" y="1235599"/>
                  <a:pt x="649090" y="1276666"/>
                </a:cubicBezTo>
                <a:cubicBezTo>
                  <a:pt x="635084" y="1297199"/>
                  <a:pt x="617156" y="1308094"/>
                  <a:pt x="599495" y="1309111"/>
                </a:cubicBezTo>
                <a:cubicBezTo>
                  <a:pt x="581833" y="1310127"/>
                  <a:pt x="564436" y="1301266"/>
                  <a:pt x="551491" y="1282287"/>
                </a:cubicBezTo>
                <a:lnTo>
                  <a:pt x="418515" y="1087332"/>
                </a:lnTo>
                <a:lnTo>
                  <a:pt x="414070" y="1082098"/>
                </a:lnTo>
                <a:lnTo>
                  <a:pt x="216424" y="792330"/>
                </a:lnTo>
                <a:lnTo>
                  <a:pt x="216424" y="792329"/>
                </a:lnTo>
                <a:lnTo>
                  <a:pt x="20002" y="504358"/>
                </a:lnTo>
                <a:cubicBezTo>
                  <a:pt x="-5888" y="466401"/>
                  <a:pt x="-4176" y="402336"/>
                  <a:pt x="23836" y="361270"/>
                </a:cubicBezTo>
                <a:cubicBezTo>
                  <a:pt x="37841" y="340736"/>
                  <a:pt x="55769" y="329842"/>
                  <a:pt x="73431" y="328825"/>
                </a:cubicBezTo>
                <a:close/>
                <a:moveTo>
                  <a:pt x="967298" y="2166"/>
                </a:moveTo>
                <a:cubicBezTo>
                  <a:pt x="984960" y="1150"/>
                  <a:pt x="1002356" y="10011"/>
                  <a:pt x="1015301" y="28989"/>
                </a:cubicBezTo>
                <a:lnTo>
                  <a:pt x="1212948" y="318758"/>
                </a:lnTo>
                <a:lnTo>
                  <a:pt x="1215201" y="322869"/>
                </a:lnTo>
                <a:lnTo>
                  <a:pt x="1324676" y="483370"/>
                </a:lnTo>
                <a:cubicBezTo>
                  <a:pt x="1350566" y="521327"/>
                  <a:pt x="1348853" y="585390"/>
                  <a:pt x="1320842" y="626458"/>
                </a:cubicBezTo>
                <a:cubicBezTo>
                  <a:pt x="1306836" y="646991"/>
                  <a:pt x="1288909" y="657886"/>
                  <a:pt x="1271247" y="658902"/>
                </a:cubicBezTo>
                <a:cubicBezTo>
                  <a:pt x="1253585" y="659919"/>
                  <a:pt x="1236188" y="651057"/>
                  <a:pt x="1223243" y="632079"/>
                </a:cubicBezTo>
                <a:lnTo>
                  <a:pt x="1025597" y="342311"/>
                </a:lnTo>
                <a:lnTo>
                  <a:pt x="1023343" y="338199"/>
                </a:lnTo>
                <a:lnTo>
                  <a:pt x="913868" y="177699"/>
                </a:lnTo>
                <a:cubicBezTo>
                  <a:pt x="887978" y="139742"/>
                  <a:pt x="889691" y="75678"/>
                  <a:pt x="917702" y="34611"/>
                </a:cubicBezTo>
                <a:cubicBezTo>
                  <a:pt x="931708" y="14077"/>
                  <a:pt x="949636" y="3183"/>
                  <a:pt x="967298" y="2166"/>
                </a:cubicBezTo>
                <a:close/>
                <a:moveTo>
                  <a:pt x="742737" y="2166"/>
                </a:moveTo>
                <a:cubicBezTo>
                  <a:pt x="760399" y="1149"/>
                  <a:pt x="777796" y="10011"/>
                  <a:pt x="790741" y="28989"/>
                </a:cubicBezTo>
                <a:lnTo>
                  <a:pt x="988388" y="318758"/>
                </a:lnTo>
                <a:lnTo>
                  <a:pt x="1120140" y="511917"/>
                </a:lnTo>
                <a:lnTo>
                  <a:pt x="1124583" y="517151"/>
                </a:lnTo>
                <a:lnTo>
                  <a:pt x="1322230" y="806918"/>
                </a:lnTo>
                <a:cubicBezTo>
                  <a:pt x="1348120" y="844875"/>
                  <a:pt x="1346407" y="908939"/>
                  <a:pt x="1318396" y="950007"/>
                </a:cubicBezTo>
                <a:cubicBezTo>
                  <a:pt x="1304390" y="970540"/>
                  <a:pt x="1286463" y="981434"/>
                  <a:pt x="1268801" y="982451"/>
                </a:cubicBezTo>
                <a:cubicBezTo>
                  <a:pt x="1251139" y="983468"/>
                  <a:pt x="1233743" y="974606"/>
                  <a:pt x="1220798" y="955628"/>
                </a:cubicBezTo>
                <a:lnTo>
                  <a:pt x="1087822" y="760673"/>
                </a:lnTo>
                <a:lnTo>
                  <a:pt x="1083377" y="755439"/>
                </a:lnTo>
                <a:lnTo>
                  <a:pt x="885731" y="465671"/>
                </a:lnTo>
                <a:lnTo>
                  <a:pt x="885730" y="465670"/>
                </a:lnTo>
                <a:lnTo>
                  <a:pt x="689308" y="177699"/>
                </a:lnTo>
                <a:cubicBezTo>
                  <a:pt x="663419" y="139742"/>
                  <a:pt x="665131" y="75677"/>
                  <a:pt x="693143" y="34611"/>
                </a:cubicBezTo>
                <a:cubicBezTo>
                  <a:pt x="707148" y="14077"/>
                  <a:pt x="725075" y="3183"/>
                  <a:pt x="742737" y="2166"/>
                </a:cubicBezTo>
                <a:close/>
                <a:moveTo>
                  <a:pt x="295781" y="351"/>
                </a:moveTo>
                <a:cubicBezTo>
                  <a:pt x="312678" y="-1751"/>
                  <a:pt x="329028" y="5597"/>
                  <a:pt x="340824" y="22892"/>
                </a:cubicBezTo>
                <a:lnTo>
                  <a:pt x="520937" y="286954"/>
                </a:lnTo>
                <a:lnTo>
                  <a:pt x="527017" y="298287"/>
                </a:lnTo>
                <a:lnTo>
                  <a:pt x="534746" y="307199"/>
                </a:lnTo>
                <a:lnTo>
                  <a:pt x="714859" y="571261"/>
                </a:lnTo>
                <a:lnTo>
                  <a:pt x="720939" y="582594"/>
                </a:lnTo>
                <a:lnTo>
                  <a:pt x="728669" y="591507"/>
                </a:lnTo>
                <a:lnTo>
                  <a:pt x="908782" y="855568"/>
                </a:lnTo>
                <a:lnTo>
                  <a:pt x="914861" y="866901"/>
                </a:lnTo>
                <a:lnTo>
                  <a:pt x="922591" y="875814"/>
                </a:lnTo>
                <a:lnTo>
                  <a:pt x="1102704" y="1139876"/>
                </a:lnTo>
                <a:cubicBezTo>
                  <a:pt x="1126297" y="1174465"/>
                  <a:pt x="1122753" y="1235754"/>
                  <a:pt x="1094779" y="1276766"/>
                </a:cubicBezTo>
                <a:cubicBezTo>
                  <a:pt x="1080792" y="1297272"/>
                  <a:pt x="1063348" y="1308824"/>
                  <a:pt x="1046451" y="1310925"/>
                </a:cubicBezTo>
                <a:cubicBezTo>
                  <a:pt x="1029554" y="1313027"/>
                  <a:pt x="1013205" y="1305679"/>
                  <a:pt x="1001408" y="1288384"/>
                </a:cubicBezTo>
                <a:lnTo>
                  <a:pt x="821295" y="1024322"/>
                </a:lnTo>
                <a:lnTo>
                  <a:pt x="815216" y="1012989"/>
                </a:lnTo>
                <a:lnTo>
                  <a:pt x="807486" y="1004077"/>
                </a:lnTo>
                <a:lnTo>
                  <a:pt x="627373" y="740015"/>
                </a:lnTo>
                <a:lnTo>
                  <a:pt x="621293" y="728682"/>
                </a:lnTo>
                <a:lnTo>
                  <a:pt x="613564" y="719770"/>
                </a:lnTo>
                <a:lnTo>
                  <a:pt x="433451" y="455708"/>
                </a:lnTo>
                <a:lnTo>
                  <a:pt x="427371" y="444375"/>
                </a:lnTo>
                <a:lnTo>
                  <a:pt x="419641" y="435462"/>
                </a:lnTo>
                <a:lnTo>
                  <a:pt x="239529" y="171401"/>
                </a:lnTo>
                <a:cubicBezTo>
                  <a:pt x="215935" y="136811"/>
                  <a:pt x="219480" y="75522"/>
                  <a:pt x="247453" y="34511"/>
                </a:cubicBezTo>
                <a:cubicBezTo>
                  <a:pt x="261440" y="14005"/>
                  <a:pt x="278885" y="2453"/>
                  <a:pt x="295781" y="351"/>
                </a:cubicBezTo>
                <a:close/>
                <a:moveTo>
                  <a:pt x="71867" y="351"/>
                </a:moveTo>
                <a:cubicBezTo>
                  <a:pt x="88764" y="-1751"/>
                  <a:pt x="105113" y="5598"/>
                  <a:pt x="116910" y="22893"/>
                </a:cubicBezTo>
                <a:lnTo>
                  <a:pt x="297023" y="286954"/>
                </a:lnTo>
                <a:lnTo>
                  <a:pt x="303102" y="298287"/>
                </a:lnTo>
                <a:lnTo>
                  <a:pt x="310832" y="307200"/>
                </a:lnTo>
                <a:lnTo>
                  <a:pt x="490945" y="571262"/>
                </a:lnTo>
                <a:lnTo>
                  <a:pt x="497025" y="582594"/>
                </a:lnTo>
                <a:lnTo>
                  <a:pt x="504754" y="591507"/>
                </a:lnTo>
                <a:lnTo>
                  <a:pt x="684867" y="855569"/>
                </a:lnTo>
                <a:lnTo>
                  <a:pt x="690947" y="866901"/>
                </a:lnTo>
                <a:lnTo>
                  <a:pt x="698676" y="875814"/>
                </a:lnTo>
                <a:lnTo>
                  <a:pt x="878789" y="1139876"/>
                </a:lnTo>
                <a:cubicBezTo>
                  <a:pt x="902382" y="1174465"/>
                  <a:pt x="898838" y="1235754"/>
                  <a:pt x="870865" y="1276766"/>
                </a:cubicBezTo>
                <a:cubicBezTo>
                  <a:pt x="856878" y="1297272"/>
                  <a:pt x="839433" y="1308824"/>
                  <a:pt x="822536" y="1310926"/>
                </a:cubicBezTo>
                <a:cubicBezTo>
                  <a:pt x="805639" y="1313027"/>
                  <a:pt x="789290" y="1305679"/>
                  <a:pt x="777494" y="1288385"/>
                </a:cubicBezTo>
                <a:lnTo>
                  <a:pt x="597381" y="1024323"/>
                </a:lnTo>
                <a:lnTo>
                  <a:pt x="591301" y="1012990"/>
                </a:lnTo>
                <a:lnTo>
                  <a:pt x="583572" y="1004077"/>
                </a:lnTo>
                <a:lnTo>
                  <a:pt x="403458" y="740015"/>
                </a:lnTo>
                <a:lnTo>
                  <a:pt x="397379" y="728683"/>
                </a:lnTo>
                <a:lnTo>
                  <a:pt x="389649" y="719770"/>
                </a:lnTo>
                <a:lnTo>
                  <a:pt x="209536" y="455708"/>
                </a:lnTo>
                <a:lnTo>
                  <a:pt x="203457" y="444376"/>
                </a:lnTo>
                <a:lnTo>
                  <a:pt x="195727" y="435463"/>
                </a:lnTo>
                <a:lnTo>
                  <a:pt x="15614" y="171401"/>
                </a:lnTo>
                <a:cubicBezTo>
                  <a:pt x="-7979" y="136812"/>
                  <a:pt x="-4435" y="75522"/>
                  <a:pt x="23539" y="34511"/>
                </a:cubicBezTo>
                <a:cubicBezTo>
                  <a:pt x="37525" y="14005"/>
                  <a:pt x="54970" y="2453"/>
                  <a:pt x="71867" y="351"/>
                </a:cubicBezTo>
                <a:close/>
                <a:moveTo>
                  <a:pt x="519696" y="350"/>
                </a:moveTo>
                <a:cubicBezTo>
                  <a:pt x="536593" y="-1752"/>
                  <a:pt x="552942" y="5597"/>
                  <a:pt x="564739" y="22891"/>
                </a:cubicBezTo>
                <a:lnTo>
                  <a:pt x="744852" y="286953"/>
                </a:lnTo>
                <a:lnTo>
                  <a:pt x="750931" y="298286"/>
                </a:lnTo>
                <a:lnTo>
                  <a:pt x="758661" y="307199"/>
                </a:lnTo>
                <a:lnTo>
                  <a:pt x="938774" y="571261"/>
                </a:lnTo>
                <a:lnTo>
                  <a:pt x="944854" y="582593"/>
                </a:lnTo>
                <a:lnTo>
                  <a:pt x="952583" y="591506"/>
                </a:lnTo>
                <a:lnTo>
                  <a:pt x="1132696" y="855568"/>
                </a:lnTo>
                <a:lnTo>
                  <a:pt x="1138775" y="866900"/>
                </a:lnTo>
                <a:lnTo>
                  <a:pt x="1146505" y="875813"/>
                </a:lnTo>
                <a:lnTo>
                  <a:pt x="1326618" y="1139875"/>
                </a:lnTo>
                <a:cubicBezTo>
                  <a:pt x="1350212" y="1174465"/>
                  <a:pt x="1346667" y="1235753"/>
                  <a:pt x="1318693" y="1276765"/>
                </a:cubicBezTo>
                <a:cubicBezTo>
                  <a:pt x="1304707" y="1297271"/>
                  <a:pt x="1287262" y="1308823"/>
                  <a:pt x="1270365" y="1310925"/>
                </a:cubicBezTo>
                <a:cubicBezTo>
                  <a:pt x="1253468" y="1313027"/>
                  <a:pt x="1237119" y="1305678"/>
                  <a:pt x="1225322" y="1288383"/>
                </a:cubicBezTo>
                <a:lnTo>
                  <a:pt x="1045210" y="1024322"/>
                </a:lnTo>
                <a:lnTo>
                  <a:pt x="1039130" y="1012989"/>
                </a:lnTo>
                <a:lnTo>
                  <a:pt x="1031400" y="1004076"/>
                </a:lnTo>
                <a:lnTo>
                  <a:pt x="851287" y="740015"/>
                </a:lnTo>
                <a:lnTo>
                  <a:pt x="845208" y="728682"/>
                </a:lnTo>
                <a:lnTo>
                  <a:pt x="837478" y="719769"/>
                </a:lnTo>
                <a:lnTo>
                  <a:pt x="657365" y="455707"/>
                </a:lnTo>
                <a:lnTo>
                  <a:pt x="651285" y="444375"/>
                </a:lnTo>
                <a:lnTo>
                  <a:pt x="643556" y="435462"/>
                </a:lnTo>
                <a:lnTo>
                  <a:pt x="463443" y="171400"/>
                </a:lnTo>
                <a:cubicBezTo>
                  <a:pt x="439850" y="136811"/>
                  <a:pt x="443394" y="75522"/>
                  <a:pt x="471368" y="34510"/>
                </a:cubicBezTo>
                <a:cubicBezTo>
                  <a:pt x="485354" y="14004"/>
                  <a:pt x="502799" y="2452"/>
                  <a:pt x="519696" y="35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00"/>
            </a:lvl1pPr>
          </a:lstStyle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9933631" y="404204"/>
            <a:ext cx="2014538" cy="1966913"/>
          </a:xfrm>
          <a:custGeom>
            <a:avLst/>
            <a:gdLst>
              <a:gd name="connsiteX0" fmla="*/ 73431 w 1343025"/>
              <a:gd name="connsiteY0" fmla="*/ 328825 h 1311275"/>
              <a:gd name="connsiteX1" fmla="*/ 121435 w 1343025"/>
              <a:gd name="connsiteY1" fmla="*/ 355648 h 1311275"/>
              <a:gd name="connsiteX2" fmla="*/ 319081 w 1343025"/>
              <a:gd name="connsiteY2" fmla="*/ 645417 h 1311275"/>
              <a:gd name="connsiteX3" fmla="*/ 450833 w 1343025"/>
              <a:gd name="connsiteY3" fmla="*/ 838576 h 1311275"/>
              <a:gd name="connsiteX4" fmla="*/ 455277 w 1343025"/>
              <a:gd name="connsiteY4" fmla="*/ 843810 h 1311275"/>
              <a:gd name="connsiteX5" fmla="*/ 652924 w 1343025"/>
              <a:gd name="connsiteY5" fmla="*/ 1133578 h 1311275"/>
              <a:gd name="connsiteX6" fmla="*/ 649090 w 1343025"/>
              <a:gd name="connsiteY6" fmla="*/ 1276666 h 1311275"/>
              <a:gd name="connsiteX7" fmla="*/ 599495 w 1343025"/>
              <a:gd name="connsiteY7" fmla="*/ 1309110 h 1311275"/>
              <a:gd name="connsiteX8" fmla="*/ 551491 w 1343025"/>
              <a:gd name="connsiteY8" fmla="*/ 1282287 h 1311275"/>
              <a:gd name="connsiteX9" fmla="*/ 418515 w 1343025"/>
              <a:gd name="connsiteY9" fmla="*/ 1087332 h 1311275"/>
              <a:gd name="connsiteX10" fmla="*/ 414070 w 1343025"/>
              <a:gd name="connsiteY10" fmla="*/ 1082098 h 1311275"/>
              <a:gd name="connsiteX11" fmla="*/ 216424 w 1343025"/>
              <a:gd name="connsiteY11" fmla="*/ 792330 h 1311275"/>
              <a:gd name="connsiteX12" fmla="*/ 216424 w 1343025"/>
              <a:gd name="connsiteY12" fmla="*/ 792329 h 1311275"/>
              <a:gd name="connsiteX13" fmla="*/ 20002 w 1343025"/>
              <a:gd name="connsiteY13" fmla="*/ 504358 h 1311275"/>
              <a:gd name="connsiteX14" fmla="*/ 23836 w 1343025"/>
              <a:gd name="connsiteY14" fmla="*/ 361270 h 1311275"/>
              <a:gd name="connsiteX15" fmla="*/ 73431 w 1343025"/>
              <a:gd name="connsiteY15" fmla="*/ 328825 h 1311275"/>
              <a:gd name="connsiteX16" fmla="*/ 967298 w 1343025"/>
              <a:gd name="connsiteY16" fmla="*/ 2166 h 1311275"/>
              <a:gd name="connsiteX17" fmla="*/ 1015301 w 1343025"/>
              <a:gd name="connsiteY17" fmla="*/ 28989 h 1311275"/>
              <a:gd name="connsiteX18" fmla="*/ 1212948 w 1343025"/>
              <a:gd name="connsiteY18" fmla="*/ 318758 h 1311275"/>
              <a:gd name="connsiteX19" fmla="*/ 1215201 w 1343025"/>
              <a:gd name="connsiteY19" fmla="*/ 322869 h 1311275"/>
              <a:gd name="connsiteX20" fmla="*/ 1324676 w 1343025"/>
              <a:gd name="connsiteY20" fmla="*/ 483370 h 1311275"/>
              <a:gd name="connsiteX21" fmla="*/ 1320842 w 1343025"/>
              <a:gd name="connsiteY21" fmla="*/ 626458 h 1311275"/>
              <a:gd name="connsiteX22" fmla="*/ 1271247 w 1343025"/>
              <a:gd name="connsiteY22" fmla="*/ 658902 h 1311275"/>
              <a:gd name="connsiteX23" fmla="*/ 1223243 w 1343025"/>
              <a:gd name="connsiteY23" fmla="*/ 632079 h 1311275"/>
              <a:gd name="connsiteX24" fmla="*/ 1025597 w 1343025"/>
              <a:gd name="connsiteY24" fmla="*/ 342311 h 1311275"/>
              <a:gd name="connsiteX25" fmla="*/ 1023343 w 1343025"/>
              <a:gd name="connsiteY25" fmla="*/ 338199 h 1311275"/>
              <a:gd name="connsiteX26" fmla="*/ 913868 w 1343025"/>
              <a:gd name="connsiteY26" fmla="*/ 177699 h 1311275"/>
              <a:gd name="connsiteX27" fmla="*/ 917702 w 1343025"/>
              <a:gd name="connsiteY27" fmla="*/ 34611 h 1311275"/>
              <a:gd name="connsiteX28" fmla="*/ 967298 w 1343025"/>
              <a:gd name="connsiteY28" fmla="*/ 2166 h 1311275"/>
              <a:gd name="connsiteX29" fmla="*/ 742737 w 1343025"/>
              <a:gd name="connsiteY29" fmla="*/ 2166 h 1311275"/>
              <a:gd name="connsiteX30" fmla="*/ 790741 w 1343025"/>
              <a:gd name="connsiteY30" fmla="*/ 28989 h 1311275"/>
              <a:gd name="connsiteX31" fmla="*/ 988388 w 1343025"/>
              <a:gd name="connsiteY31" fmla="*/ 318758 h 1311275"/>
              <a:gd name="connsiteX32" fmla="*/ 1120140 w 1343025"/>
              <a:gd name="connsiteY32" fmla="*/ 511917 h 1311275"/>
              <a:gd name="connsiteX33" fmla="*/ 1124583 w 1343025"/>
              <a:gd name="connsiteY33" fmla="*/ 517151 h 1311275"/>
              <a:gd name="connsiteX34" fmla="*/ 1322230 w 1343025"/>
              <a:gd name="connsiteY34" fmla="*/ 806918 h 1311275"/>
              <a:gd name="connsiteX35" fmla="*/ 1318396 w 1343025"/>
              <a:gd name="connsiteY35" fmla="*/ 950007 h 1311275"/>
              <a:gd name="connsiteX36" fmla="*/ 1268801 w 1343025"/>
              <a:gd name="connsiteY36" fmla="*/ 982451 h 1311275"/>
              <a:gd name="connsiteX37" fmla="*/ 1220798 w 1343025"/>
              <a:gd name="connsiteY37" fmla="*/ 955628 h 1311275"/>
              <a:gd name="connsiteX38" fmla="*/ 1087822 w 1343025"/>
              <a:gd name="connsiteY38" fmla="*/ 760673 h 1311275"/>
              <a:gd name="connsiteX39" fmla="*/ 1083377 w 1343025"/>
              <a:gd name="connsiteY39" fmla="*/ 755439 h 1311275"/>
              <a:gd name="connsiteX40" fmla="*/ 885731 w 1343025"/>
              <a:gd name="connsiteY40" fmla="*/ 465670 h 1311275"/>
              <a:gd name="connsiteX41" fmla="*/ 885730 w 1343025"/>
              <a:gd name="connsiteY41" fmla="*/ 465670 h 1311275"/>
              <a:gd name="connsiteX42" fmla="*/ 689308 w 1343025"/>
              <a:gd name="connsiteY42" fmla="*/ 177699 h 1311275"/>
              <a:gd name="connsiteX43" fmla="*/ 693143 w 1343025"/>
              <a:gd name="connsiteY43" fmla="*/ 34611 h 1311275"/>
              <a:gd name="connsiteX44" fmla="*/ 742737 w 1343025"/>
              <a:gd name="connsiteY44" fmla="*/ 2166 h 1311275"/>
              <a:gd name="connsiteX45" fmla="*/ 295781 w 1343025"/>
              <a:gd name="connsiteY45" fmla="*/ 351 h 1311275"/>
              <a:gd name="connsiteX46" fmla="*/ 340824 w 1343025"/>
              <a:gd name="connsiteY46" fmla="*/ 22892 h 1311275"/>
              <a:gd name="connsiteX47" fmla="*/ 520937 w 1343025"/>
              <a:gd name="connsiteY47" fmla="*/ 286954 h 1311275"/>
              <a:gd name="connsiteX48" fmla="*/ 527017 w 1343025"/>
              <a:gd name="connsiteY48" fmla="*/ 298286 h 1311275"/>
              <a:gd name="connsiteX49" fmla="*/ 534746 w 1343025"/>
              <a:gd name="connsiteY49" fmla="*/ 307199 h 1311275"/>
              <a:gd name="connsiteX50" fmla="*/ 714859 w 1343025"/>
              <a:gd name="connsiteY50" fmla="*/ 571261 h 1311275"/>
              <a:gd name="connsiteX51" fmla="*/ 720939 w 1343025"/>
              <a:gd name="connsiteY51" fmla="*/ 582594 h 1311275"/>
              <a:gd name="connsiteX52" fmla="*/ 728669 w 1343025"/>
              <a:gd name="connsiteY52" fmla="*/ 591506 h 1311275"/>
              <a:gd name="connsiteX53" fmla="*/ 908782 w 1343025"/>
              <a:gd name="connsiteY53" fmla="*/ 855568 h 1311275"/>
              <a:gd name="connsiteX54" fmla="*/ 914861 w 1343025"/>
              <a:gd name="connsiteY54" fmla="*/ 866901 h 1311275"/>
              <a:gd name="connsiteX55" fmla="*/ 922591 w 1343025"/>
              <a:gd name="connsiteY55" fmla="*/ 875814 h 1311275"/>
              <a:gd name="connsiteX56" fmla="*/ 1102704 w 1343025"/>
              <a:gd name="connsiteY56" fmla="*/ 1139875 h 1311275"/>
              <a:gd name="connsiteX57" fmla="*/ 1094779 w 1343025"/>
              <a:gd name="connsiteY57" fmla="*/ 1276766 h 1311275"/>
              <a:gd name="connsiteX58" fmla="*/ 1046451 w 1343025"/>
              <a:gd name="connsiteY58" fmla="*/ 1310925 h 1311275"/>
              <a:gd name="connsiteX59" fmla="*/ 1001408 w 1343025"/>
              <a:gd name="connsiteY59" fmla="*/ 1288384 h 1311275"/>
              <a:gd name="connsiteX60" fmla="*/ 821295 w 1343025"/>
              <a:gd name="connsiteY60" fmla="*/ 1024322 h 1311275"/>
              <a:gd name="connsiteX61" fmla="*/ 815216 w 1343025"/>
              <a:gd name="connsiteY61" fmla="*/ 1012989 h 1311275"/>
              <a:gd name="connsiteX62" fmla="*/ 807486 w 1343025"/>
              <a:gd name="connsiteY62" fmla="*/ 1004077 h 1311275"/>
              <a:gd name="connsiteX63" fmla="*/ 627373 w 1343025"/>
              <a:gd name="connsiteY63" fmla="*/ 740015 h 1311275"/>
              <a:gd name="connsiteX64" fmla="*/ 621293 w 1343025"/>
              <a:gd name="connsiteY64" fmla="*/ 728682 h 1311275"/>
              <a:gd name="connsiteX65" fmla="*/ 613564 w 1343025"/>
              <a:gd name="connsiteY65" fmla="*/ 719770 h 1311275"/>
              <a:gd name="connsiteX66" fmla="*/ 433451 w 1343025"/>
              <a:gd name="connsiteY66" fmla="*/ 455708 h 1311275"/>
              <a:gd name="connsiteX67" fmla="*/ 427371 w 1343025"/>
              <a:gd name="connsiteY67" fmla="*/ 444375 h 1311275"/>
              <a:gd name="connsiteX68" fmla="*/ 419641 w 1343025"/>
              <a:gd name="connsiteY68" fmla="*/ 435462 h 1311275"/>
              <a:gd name="connsiteX69" fmla="*/ 239529 w 1343025"/>
              <a:gd name="connsiteY69" fmla="*/ 171401 h 1311275"/>
              <a:gd name="connsiteX70" fmla="*/ 247453 w 1343025"/>
              <a:gd name="connsiteY70" fmla="*/ 34511 h 1311275"/>
              <a:gd name="connsiteX71" fmla="*/ 295781 w 1343025"/>
              <a:gd name="connsiteY71" fmla="*/ 351 h 1311275"/>
              <a:gd name="connsiteX72" fmla="*/ 71867 w 1343025"/>
              <a:gd name="connsiteY72" fmla="*/ 351 h 1311275"/>
              <a:gd name="connsiteX73" fmla="*/ 116910 w 1343025"/>
              <a:gd name="connsiteY73" fmla="*/ 22893 h 1311275"/>
              <a:gd name="connsiteX74" fmla="*/ 297023 w 1343025"/>
              <a:gd name="connsiteY74" fmla="*/ 286954 h 1311275"/>
              <a:gd name="connsiteX75" fmla="*/ 303102 w 1343025"/>
              <a:gd name="connsiteY75" fmla="*/ 298287 h 1311275"/>
              <a:gd name="connsiteX76" fmla="*/ 310832 w 1343025"/>
              <a:gd name="connsiteY76" fmla="*/ 307200 h 1311275"/>
              <a:gd name="connsiteX77" fmla="*/ 490945 w 1343025"/>
              <a:gd name="connsiteY77" fmla="*/ 571261 h 1311275"/>
              <a:gd name="connsiteX78" fmla="*/ 497025 w 1343025"/>
              <a:gd name="connsiteY78" fmla="*/ 582594 h 1311275"/>
              <a:gd name="connsiteX79" fmla="*/ 504754 w 1343025"/>
              <a:gd name="connsiteY79" fmla="*/ 591507 h 1311275"/>
              <a:gd name="connsiteX80" fmla="*/ 684867 w 1343025"/>
              <a:gd name="connsiteY80" fmla="*/ 855569 h 1311275"/>
              <a:gd name="connsiteX81" fmla="*/ 690947 w 1343025"/>
              <a:gd name="connsiteY81" fmla="*/ 866901 h 1311275"/>
              <a:gd name="connsiteX82" fmla="*/ 698676 w 1343025"/>
              <a:gd name="connsiteY82" fmla="*/ 875814 h 1311275"/>
              <a:gd name="connsiteX83" fmla="*/ 878789 w 1343025"/>
              <a:gd name="connsiteY83" fmla="*/ 1139876 h 1311275"/>
              <a:gd name="connsiteX84" fmla="*/ 870865 w 1343025"/>
              <a:gd name="connsiteY84" fmla="*/ 1276766 h 1311275"/>
              <a:gd name="connsiteX85" fmla="*/ 822536 w 1343025"/>
              <a:gd name="connsiteY85" fmla="*/ 1310926 h 1311275"/>
              <a:gd name="connsiteX86" fmla="*/ 777494 w 1343025"/>
              <a:gd name="connsiteY86" fmla="*/ 1288384 h 1311275"/>
              <a:gd name="connsiteX87" fmla="*/ 597381 w 1343025"/>
              <a:gd name="connsiteY87" fmla="*/ 1024323 h 1311275"/>
              <a:gd name="connsiteX88" fmla="*/ 591301 w 1343025"/>
              <a:gd name="connsiteY88" fmla="*/ 1012990 h 1311275"/>
              <a:gd name="connsiteX89" fmla="*/ 583572 w 1343025"/>
              <a:gd name="connsiteY89" fmla="*/ 1004077 h 1311275"/>
              <a:gd name="connsiteX90" fmla="*/ 403458 w 1343025"/>
              <a:gd name="connsiteY90" fmla="*/ 740015 h 1311275"/>
              <a:gd name="connsiteX91" fmla="*/ 397379 w 1343025"/>
              <a:gd name="connsiteY91" fmla="*/ 728683 h 1311275"/>
              <a:gd name="connsiteX92" fmla="*/ 389649 w 1343025"/>
              <a:gd name="connsiteY92" fmla="*/ 719770 h 1311275"/>
              <a:gd name="connsiteX93" fmla="*/ 209536 w 1343025"/>
              <a:gd name="connsiteY93" fmla="*/ 455708 h 1311275"/>
              <a:gd name="connsiteX94" fmla="*/ 203457 w 1343025"/>
              <a:gd name="connsiteY94" fmla="*/ 444376 h 1311275"/>
              <a:gd name="connsiteX95" fmla="*/ 195727 w 1343025"/>
              <a:gd name="connsiteY95" fmla="*/ 435463 h 1311275"/>
              <a:gd name="connsiteX96" fmla="*/ 15614 w 1343025"/>
              <a:gd name="connsiteY96" fmla="*/ 171401 h 1311275"/>
              <a:gd name="connsiteX97" fmla="*/ 23539 w 1343025"/>
              <a:gd name="connsiteY97" fmla="*/ 34511 h 1311275"/>
              <a:gd name="connsiteX98" fmla="*/ 71867 w 1343025"/>
              <a:gd name="connsiteY98" fmla="*/ 351 h 1311275"/>
              <a:gd name="connsiteX99" fmla="*/ 519696 w 1343025"/>
              <a:gd name="connsiteY99" fmla="*/ 350 h 1311275"/>
              <a:gd name="connsiteX100" fmla="*/ 564739 w 1343025"/>
              <a:gd name="connsiteY100" fmla="*/ 22891 h 1311275"/>
              <a:gd name="connsiteX101" fmla="*/ 744852 w 1343025"/>
              <a:gd name="connsiteY101" fmla="*/ 286953 h 1311275"/>
              <a:gd name="connsiteX102" fmla="*/ 750931 w 1343025"/>
              <a:gd name="connsiteY102" fmla="*/ 298286 h 1311275"/>
              <a:gd name="connsiteX103" fmla="*/ 758661 w 1343025"/>
              <a:gd name="connsiteY103" fmla="*/ 307199 h 1311275"/>
              <a:gd name="connsiteX104" fmla="*/ 938774 w 1343025"/>
              <a:gd name="connsiteY104" fmla="*/ 571260 h 1311275"/>
              <a:gd name="connsiteX105" fmla="*/ 944854 w 1343025"/>
              <a:gd name="connsiteY105" fmla="*/ 582593 h 1311275"/>
              <a:gd name="connsiteX106" fmla="*/ 952583 w 1343025"/>
              <a:gd name="connsiteY106" fmla="*/ 591506 h 1311275"/>
              <a:gd name="connsiteX107" fmla="*/ 1132696 w 1343025"/>
              <a:gd name="connsiteY107" fmla="*/ 855568 h 1311275"/>
              <a:gd name="connsiteX108" fmla="*/ 1138775 w 1343025"/>
              <a:gd name="connsiteY108" fmla="*/ 866900 h 1311275"/>
              <a:gd name="connsiteX109" fmla="*/ 1146505 w 1343025"/>
              <a:gd name="connsiteY109" fmla="*/ 875813 h 1311275"/>
              <a:gd name="connsiteX110" fmla="*/ 1326618 w 1343025"/>
              <a:gd name="connsiteY110" fmla="*/ 1139875 h 1311275"/>
              <a:gd name="connsiteX111" fmla="*/ 1318693 w 1343025"/>
              <a:gd name="connsiteY111" fmla="*/ 1276765 h 1311275"/>
              <a:gd name="connsiteX112" fmla="*/ 1270365 w 1343025"/>
              <a:gd name="connsiteY112" fmla="*/ 1310925 h 1311275"/>
              <a:gd name="connsiteX113" fmla="*/ 1225322 w 1343025"/>
              <a:gd name="connsiteY113" fmla="*/ 1288383 h 1311275"/>
              <a:gd name="connsiteX114" fmla="*/ 1045210 w 1343025"/>
              <a:gd name="connsiteY114" fmla="*/ 1024322 h 1311275"/>
              <a:gd name="connsiteX115" fmla="*/ 1039130 w 1343025"/>
              <a:gd name="connsiteY115" fmla="*/ 1012989 h 1311275"/>
              <a:gd name="connsiteX116" fmla="*/ 1031400 w 1343025"/>
              <a:gd name="connsiteY116" fmla="*/ 1004076 h 1311275"/>
              <a:gd name="connsiteX117" fmla="*/ 851287 w 1343025"/>
              <a:gd name="connsiteY117" fmla="*/ 740015 h 1311275"/>
              <a:gd name="connsiteX118" fmla="*/ 845208 w 1343025"/>
              <a:gd name="connsiteY118" fmla="*/ 728682 h 1311275"/>
              <a:gd name="connsiteX119" fmla="*/ 837478 w 1343025"/>
              <a:gd name="connsiteY119" fmla="*/ 719769 h 1311275"/>
              <a:gd name="connsiteX120" fmla="*/ 657365 w 1343025"/>
              <a:gd name="connsiteY120" fmla="*/ 455707 h 1311275"/>
              <a:gd name="connsiteX121" fmla="*/ 651285 w 1343025"/>
              <a:gd name="connsiteY121" fmla="*/ 444375 h 1311275"/>
              <a:gd name="connsiteX122" fmla="*/ 643556 w 1343025"/>
              <a:gd name="connsiteY122" fmla="*/ 435462 h 1311275"/>
              <a:gd name="connsiteX123" fmla="*/ 463443 w 1343025"/>
              <a:gd name="connsiteY123" fmla="*/ 171400 h 1311275"/>
              <a:gd name="connsiteX124" fmla="*/ 471368 w 1343025"/>
              <a:gd name="connsiteY124" fmla="*/ 34510 h 1311275"/>
              <a:gd name="connsiteX125" fmla="*/ 519696 w 1343025"/>
              <a:gd name="connsiteY125" fmla="*/ 350 h 1311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1343025" h="1311275">
                <a:moveTo>
                  <a:pt x="73431" y="328825"/>
                </a:moveTo>
                <a:cubicBezTo>
                  <a:pt x="91093" y="327809"/>
                  <a:pt x="108489" y="336670"/>
                  <a:pt x="121435" y="355648"/>
                </a:cubicBezTo>
                <a:lnTo>
                  <a:pt x="319081" y="645417"/>
                </a:lnTo>
                <a:lnTo>
                  <a:pt x="450833" y="838576"/>
                </a:lnTo>
                <a:lnTo>
                  <a:pt x="455277" y="843810"/>
                </a:lnTo>
                <a:lnTo>
                  <a:pt x="652924" y="1133578"/>
                </a:lnTo>
                <a:cubicBezTo>
                  <a:pt x="678813" y="1171534"/>
                  <a:pt x="677101" y="1235599"/>
                  <a:pt x="649090" y="1276666"/>
                </a:cubicBezTo>
                <a:cubicBezTo>
                  <a:pt x="635084" y="1297199"/>
                  <a:pt x="617156" y="1308094"/>
                  <a:pt x="599495" y="1309110"/>
                </a:cubicBezTo>
                <a:cubicBezTo>
                  <a:pt x="581833" y="1310127"/>
                  <a:pt x="564436" y="1301266"/>
                  <a:pt x="551491" y="1282287"/>
                </a:cubicBezTo>
                <a:lnTo>
                  <a:pt x="418515" y="1087332"/>
                </a:lnTo>
                <a:lnTo>
                  <a:pt x="414070" y="1082098"/>
                </a:lnTo>
                <a:lnTo>
                  <a:pt x="216424" y="792330"/>
                </a:lnTo>
                <a:lnTo>
                  <a:pt x="216424" y="792329"/>
                </a:lnTo>
                <a:lnTo>
                  <a:pt x="20002" y="504358"/>
                </a:lnTo>
                <a:cubicBezTo>
                  <a:pt x="-5888" y="466401"/>
                  <a:pt x="-4175" y="402336"/>
                  <a:pt x="23836" y="361270"/>
                </a:cubicBezTo>
                <a:cubicBezTo>
                  <a:pt x="37841" y="340736"/>
                  <a:pt x="55769" y="329842"/>
                  <a:pt x="73431" y="328825"/>
                </a:cubicBezTo>
                <a:close/>
                <a:moveTo>
                  <a:pt x="967298" y="2166"/>
                </a:moveTo>
                <a:cubicBezTo>
                  <a:pt x="984960" y="1150"/>
                  <a:pt x="1002356" y="10011"/>
                  <a:pt x="1015301" y="28989"/>
                </a:cubicBezTo>
                <a:lnTo>
                  <a:pt x="1212948" y="318758"/>
                </a:lnTo>
                <a:lnTo>
                  <a:pt x="1215201" y="322869"/>
                </a:lnTo>
                <a:lnTo>
                  <a:pt x="1324676" y="483370"/>
                </a:lnTo>
                <a:cubicBezTo>
                  <a:pt x="1350566" y="521327"/>
                  <a:pt x="1348853" y="585390"/>
                  <a:pt x="1320842" y="626458"/>
                </a:cubicBezTo>
                <a:cubicBezTo>
                  <a:pt x="1306836" y="646991"/>
                  <a:pt x="1288909" y="657886"/>
                  <a:pt x="1271247" y="658902"/>
                </a:cubicBezTo>
                <a:cubicBezTo>
                  <a:pt x="1253585" y="659919"/>
                  <a:pt x="1236188" y="651057"/>
                  <a:pt x="1223243" y="632079"/>
                </a:cubicBezTo>
                <a:lnTo>
                  <a:pt x="1025597" y="342311"/>
                </a:lnTo>
                <a:lnTo>
                  <a:pt x="1023343" y="338199"/>
                </a:lnTo>
                <a:lnTo>
                  <a:pt x="913868" y="177699"/>
                </a:lnTo>
                <a:cubicBezTo>
                  <a:pt x="887978" y="139743"/>
                  <a:pt x="889691" y="75678"/>
                  <a:pt x="917702" y="34611"/>
                </a:cubicBezTo>
                <a:cubicBezTo>
                  <a:pt x="931708" y="14077"/>
                  <a:pt x="949636" y="3183"/>
                  <a:pt x="967298" y="2166"/>
                </a:cubicBezTo>
                <a:close/>
                <a:moveTo>
                  <a:pt x="742737" y="2166"/>
                </a:moveTo>
                <a:cubicBezTo>
                  <a:pt x="760399" y="1149"/>
                  <a:pt x="777796" y="10011"/>
                  <a:pt x="790741" y="28989"/>
                </a:cubicBezTo>
                <a:lnTo>
                  <a:pt x="988388" y="318758"/>
                </a:lnTo>
                <a:lnTo>
                  <a:pt x="1120140" y="511917"/>
                </a:lnTo>
                <a:lnTo>
                  <a:pt x="1124583" y="517151"/>
                </a:lnTo>
                <a:lnTo>
                  <a:pt x="1322230" y="806918"/>
                </a:lnTo>
                <a:cubicBezTo>
                  <a:pt x="1348120" y="844875"/>
                  <a:pt x="1346407" y="908939"/>
                  <a:pt x="1318396" y="950007"/>
                </a:cubicBezTo>
                <a:cubicBezTo>
                  <a:pt x="1304390" y="970540"/>
                  <a:pt x="1286463" y="981434"/>
                  <a:pt x="1268801" y="982451"/>
                </a:cubicBezTo>
                <a:cubicBezTo>
                  <a:pt x="1251139" y="983467"/>
                  <a:pt x="1233743" y="974606"/>
                  <a:pt x="1220798" y="955628"/>
                </a:cubicBezTo>
                <a:lnTo>
                  <a:pt x="1087822" y="760673"/>
                </a:lnTo>
                <a:lnTo>
                  <a:pt x="1083377" y="755439"/>
                </a:lnTo>
                <a:lnTo>
                  <a:pt x="885731" y="465670"/>
                </a:lnTo>
                <a:lnTo>
                  <a:pt x="885730" y="465670"/>
                </a:lnTo>
                <a:lnTo>
                  <a:pt x="689308" y="177699"/>
                </a:lnTo>
                <a:cubicBezTo>
                  <a:pt x="663419" y="139742"/>
                  <a:pt x="665131" y="75677"/>
                  <a:pt x="693143" y="34611"/>
                </a:cubicBezTo>
                <a:cubicBezTo>
                  <a:pt x="707148" y="14077"/>
                  <a:pt x="725075" y="3183"/>
                  <a:pt x="742737" y="2166"/>
                </a:cubicBezTo>
                <a:close/>
                <a:moveTo>
                  <a:pt x="295781" y="351"/>
                </a:moveTo>
                <a:cubicBezTo>
                  <a:pt x="312678" y="-1751"/>
                  <a:pt x="329028" y="5597"/>
                  <a:pt x="340824" y="22892"/>
                </a:cubicBezTo>
                <a:lnTo>
                  <a:pt x="520937" y="286954"/>
                </a:lnTo>
                <a:lnTo>
                  <a:pt x="527017" y="298286"/>
                </a:lnTo>
                <a:lnTo>
                  <a:pt x="534746" y="307199"/>
                </a:lnTo>
                <a:lnTo>
                  <a:pt x="714859" y="571261"/>
                </a:lnTo>
                <a:lnTo>
                  <a:pt x="720939" y="582594"/>
                </a:lnTo>
                <a:lnTo>
                  <a:pt x="728669" y="591506"/>
                </a:lnTo>
                <a:lnTo>
                  <a:pt x="908782" y="855568"/>
                </a:lnTo>
                <a:lnTo>
                  <a:pt x="914861" y="866901"/>
                </a:lnTo>
                <a:lnTo>
                  <a:pt x="922591" y="875814"/>
                </a:lnTo>
                <a:lnTo>
                  <a:pt x="1102704" y="1139875"/>
                </a:lnTo>
                <a:cubicBezTo>
                  <a:pt x="1126297" y="1174465"/>
                  <a:pt x="1122753" y="1235754"/>
                  <a:pt x="1094779" y="1276766"/>
                </a:cubicBezTo>
                <a:cubicBezTo>
                  <a:pt x="1080792" y="1297271"/>
                  <a:pt x="1063348" y="1308824"/>
                  <a:pt x="1046451" y="1310925"/>
                </a:cubicBezTo>
                <a:cubicBezTo>
                  <a:pt x="1029554" y="1313027"/>
                  <a:pt x="1013205" y="1305678"/>
                  <a:pt x="1001408" y="1288384"/>
                </a:cubicBezTo>
                <a:lnTo>
                  <a:pt x="821295" y="1024322"/>
                </a:lnTo>
                <a:lnTo>
                  <a:pt x="815216" y="1012989"/>
                </a:lnTo>
                <a:lnTo>
                  <a:pt x="807486" y="1004077"/>
                </a:lnTo>
                <a:lnTo>
                  <a:pt x="627373" y="740015"/>
                </a:lnTo>
                <a:lnTo>
                  <a:pt x="621293" y="728682"/>
                </a:lnTo>
                <a:lnTo>
                  <a:pt x="613564" y="719770"/>
                </a:lnTo>
                <a:lnTo>
                  <a:pt x="433451" y="455708"/>
                </a:lnTo>
                <a:lnTo>
                  <a:pt x="427371" y="444375"/>
                </a:lnTo>
                <a:lnTo>
                  <a:pt x="419641" y="435462"/>
                </a:lnTo>
                <a:lnTo>
                  <a:pt x="239529" y="171401"/>
                </a:lnTo>
                <a:cubicBezTo>
                  <a:pt x="215935" y="136811"/>
                  <a:pt x="219480" y="75522"/>
                  <a:pt x="247453" y="34511"/>
                </a:cubicBezTo>
                <a:cubicBezTo>
                  <a:pt x="261440" y="14005"/>
                  <a:pt x="278885" y="2453"/>
                  <a:pt x="295781" y="351"/>
                </a:cubicBezTo>
                <a:close/>
                <a:moveTo>
                  <a:pt x="71867" y="351"/>
                </a:moveTo>
                <a:cubicBezTo>
                  <a:pt x="88764" y="-1751"/>
                  <a:pt x="105113" y="5598"/>
                  <a:pt x="116910" y="22893"/>
                </a:cubicBezTo>
                <a:lnTo>
                  <a:pt x="297023" y="286954"/>
                </a:lnTo>
                <a:lnTo>
                  <a:pt x="303102" y="298287"/>
                </a:lnTo>
                <a:lnTo>
                  <a:pt x="310832" y="307200"/>
                </a:lnTo>
                <a:lnTo>
                  <a:pt x="490945" y="571261"/>
                </a:lnTo>
                <a:lnTo>
                  <a:pt x="497025" y="582594"/>
                </a:lnTo>
                <a:lnTo>
                  <a:pt x="504754" y="591507"/>
                </a:lnTo>
                <a:lnTo>
                  <a:pt x="684867" y="855569"/>
                </a:lnTo>
                <a:lnTo>
                  <a:pt x="690947" y="866901"/>
                </a:lnTo>
                <a:lnTo>
                  <a:pt x="698676" y="875814"/>
                </a:lnTo>
                <a:lnTo>
                  <a:pt x="878789" y="1139876"/>
                </a:lnTo>
                <a:cubicBezTo>
                  <a:pt x="902382" y="1174465"/>
                  <a:pt x="898838" y="1235754"/>
                  <a:pt x="870865" y="1276766"/>
                </a:cubicBezTo>
                <a:cubicBezTo>
                  <a:pt x="856878" y="1297272"/>
                  <a:pt x="839433" y="1308824"/>
                  <a:pt x="822536" y="1310926"/>
                </a:cubicBezTo>
                <a:cubicBezTo>
                  <a:pt x="805639" y="1313027"/>
                  <a:pt x="789290" y="1305679"/>
                  <a:pt x="777494" y="1288384"/>
                </a:cubicBezTo>
                <a:lnTo>
                  <a:pt x="597381" y="1024323"/>
                </a:lnTo>
                <a:lnTo>
                  <a:pt x="591301" y="1012990"/>
                </a:lnTo>
                <a:lnTo>
                  <a:pt x="583572" y="1004077"/>
                </a:lnTo>
                <a:lnTo>
                  <a:pt x="403458" y="740015"/>
                </a:lnTo>
                <a:lnTo>
                  <a:pt x="397379" y="728683"/>
                </a:lnTo>
                <a:lnTo>
                  <a:pt x="389649" y="719770"/>
                </a:lnTo>
                <a:lnTo>
                  <a:pt x="209536" y="455708"/>
                </a:lnTo>
                <a:lnTo>
                  <a:pt x="203457" y="444376"/>
                </a:lnTo>
                <a:lnTo>
                  <a:pt x="195727" y="435463"/>
                </a:lnTo>
                <a:lnTo>
                  <a:pt x="15614" y="171401"/>
                </a:lnTo>
                <a:cubicBezTo>
                  <a:pt x="-7979" y="136812"/>
                  <a:pt x="-4435" y="75522"/>
                  <a:pt x="23539" y="34511"/>
                </a:cubicBezTo>
                <a:cubicBezTo>
                  <a:pt x="37526" y="14005"/>
                  <a:pt x="54970" y="2453"/>
                  <a:pt x="71867" y="351"/>
                </a:cubicBezTo>
                <a:close/>
                <a:moveTo>
                  <a:pt x="519696" y="350"/>
                </a:moveTo>
                <a:cubicBezTo>
                  <a:pt x="536593" y="-1752"/>
                  <a:pt x="552942" y="5597"/>
                  <a:pt x="564739" y="22891"/>
                </a:cubicBezTo>
                <a:lnTo>
                  <a:pt x="744852" y="286953"/>
                </a:lnTo>
                <a:lnTo>
                  <a:pt x="750931" y="298286"/>
                </a:lnTo>
                <a:lnTo>
                  <a:pt x="758661" y="307199"/>
                </a:lnTo>
                <a:lnTo>
                  <a:pt x="938774" y="571260"/>
                </a:lnTo>
                <a:lnTo>
                  <a:pt x="944854" y="582593"/>
                </a:lnTo>
                <a:lnTo>
                  <a:pt x="952583" y="591506"/>
                </a:lnTo>
                <a:lnTo>
                  <a:pt x="1132696" y="855568"/>
                </a:lnTo>
                <a:lnTo>
                  <a:pt x="1138775" y="866900"/>
                </a:lnTo>
                <a:lnTo>
                  <a:pt x="1146505" y="875813"/>
                </a:lnTo>
                <a:lnTo>
                  <a:pt x="1326618" y="1139875"/>
                </a:lnTo>
                <a:cubicBezTo>
                  <a:pt x="1350212" y="1174465"/>
                  <a:pt x="1346667" y="1235753"/>
                  <a:pt x="1318693" y="1276765"/>
                </a:cubicBezTo>
                <a:cubicBezTo>
                  <a:pt x="1304707" y="1297271"/>
                  <a:pt x="1287262" y="1308823"/>
                  <a:pt x="1270365" y="1310925"/>
                </a:cubicBezTo>
                <a:cubicBezTo>
                  <a:pt x="1253468" y="1313027"/>
                  <a:pt x="1237119" y="1305678"/>
                  <a:pt x="1225322" y="1288383"/>
                </a:cubicBezTo>
                <a:lnTo>
                  <a:pt x="1045210" y="1024322"/>
                </a:lnTo>
                <a:lnTo>
                  <a:pt x="1039130" y="1012989"/>
                </a:lnTo>
                <a:lnTo>
                  <a:pt x="1031400" y="1004076"/>
                </a:lnTo>
                <a:lnTo>
                  <a:pt x="851287" y="740015"/>
                </a:lnTo>
                <a:lnTo>
                  <a:pt x="845208" y="728682"/>
                </a:lnTo>
                <a:lnTo>
                  <a:pt x="837478" y="719769"/>
                </a:lnTo>
                <a:lnTo>
                  <a:pt x="657365" y="455707"/>
                </a:lnTo>
                <a:lnTo>
                  <a:pt x="651285" y="444375"/>
                </a:lnTo>
                <a:lnTo>
                  <a:pt x="643556" y="435462"/>
                </a:lnTo>
                <a:lnTo>
                  <a:pt x="463443" y="171400"/>
                </a:lnTo>
                <a:cubicBezTo>
                  <a:pt x="439850" y="136811"/>
                  <a:pt x="443394" y="75522"/>
                  <a:pt x="471368" y="34510"/>
                </a:cubicBezTo>
                <a:cubicBezTo>
                  <a:pt x="485354" y="14004"/>
                  <a:pt x="502799" y="2452"/>
                  <a:pt x="519696" y="35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096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/>
          <p:cNvSpPr>
            <a:spLocks noGrp="1"/>
          </p:cNvSpPr>
          <p:nvPr>
            <p:ph type="pic" sz="quarter" idx="10"/>
          </p:nvPr>
        </p:nvSpPr>
        <p:spPr>
          <a:xfrm>
            <a:off x="-3" y="2"/>
            <a:ext cx="18288003" cy="5845634"/>
          </a:xfrm>
          <a:custGeom>
            <a:avLst/>
            <a:gdLst>
              <a:gd name="connsiteX0" fmla="*/ 11516771 w 12192002"/>
              <a:gd name="connsiteY0" fmla="*/ 0 h 3897089"/>
              <a:gd name="connsiteX1" fmla="*/ 12192002 w 12192002"/>
              <a:gd name="connsiteY1" fmla="*/ 0 h 3897089"/>
              <a:gd name="connsiteX2" fmla="*/ 12192002 w 12192002"/>
              <a:gd name="connsiteY2" fmla="*/ 1721558 h 3897089"/>
              <a:gd name="connsiteX3" fmla="*/ 11854386 w 12192002"/>
              <a:gd name="connsiteY3" fmla="*/ 2169888 h 3897089"/>
              <a:gd name="connsiteX4" fmla="*/ 11516771 w 12192002"/>
              <a:gd name="connsiteY4" fmla="*/ 1721558 h 3897089"/>
              <a:gd name="connsiteX5" fmla="*/ 10793315 w 12192002"/>
              <a:gd name="connsiteY5" fmla="*/ 0 h 3897089"/>
              <a:gd name="connsiteX6" fmla="*/ 11468546 w 12192002"/>
              <a:gd name="connsiteY6" fmla="*/ 0 h 3897089"/>
              <a:gd name="connsiteX7" fmla="*/ 11468546 w 12192002"/>
              <a:gd name="connsiteY7" fmla="*/ 448333 h 3897089"/>
              <a:gd name="connsiteX8" fmla="*/ 11468546 w 12192002"/>
              <a:gd name="connsiteY8" fmla="*/ 1794130 h 3897089"/>
              <a:gd name="connsiteX9" fmla="*/ 11468546 w 12192002"/>
              <a:gd name="connsiteY9" fmla="*/ 2338415 h 3897089"/>
              <a:gd name="connsiteX10" fmla="*/ 11130930 w 12192002"/>
              <a:gd name="connsiteY10" fmla="*/ 2786745 h 3897089"/>
              <a:gd name="connsiteX11" fmla="*/ 10793315 w 12192002"/>
              <a:gd name="connsiteY11" fmla="*/ 2338415 h 3897089"/>
              <a:gd name="connsiteX12" fmla="*/ 10793315 w 12192002"/>
              <a:gd name="connsiteY12" fmla="*/ 1794130 h 3897089"/>
              <a:gd name="connsiteX13" fmla="*/ 10793315 w 12192002"/>
              <a:gd name="connsiteY13" fmla="*/ 448333 h 3897089"/>
              <a:gd name="connsiteX14" fmla="*/ 10062984 w 12192002"/>
              <a:gd name="connsiteY14" fmla="*/ 0 h 3897089"/>
              <a:gd name="connsiteX15" fmla="*/ 10738214 w 12192002"/>
              <a:gd name="connsiteY15" fmla="*/ 0 h 3897089"/>
              <a:gd name="connsiteX16" fmla="*/ 10738214 w 12192002"/>
              <a:gd name="connsiteY16" fmla="*/ 1750589 h 3897089"/>
              <a:gd name="connsiteX17" fmla="*/ 10738195 w 12192002"/>
              <a:gd name="connsiteY17" fmla="*/ 1750840 h 3897089"/>
              <a:gd name="connsiteX18" fmla="*/ 10738195 w 12192002"/>
              <a:gd name="connsiteY18" fmla="*/ 3114930 h 3897089"/>
              <a:gd name="connsiteX19" fmla="*/ 10400580 w 12192002"/>
              <a:gd name="connsiteY19" fmla="*/ 3563260 h 3897089"/>
              <a:gd name="connsiteX20" fmla="*/ 10062965 w 12192002"/>
              <a:gd name="connsiteY20" fmla="*/ 3114930 h 3897089"/>
              <a:gd name="connsiteX21" fmla="*/ 10062965 w 12192002"/>
              <a:gd name="connsiteY21" fmla="*/ 1224849 h 3897089"/>
              <a:gd name="connsiteX22" fmla="*/ 10062984 w 12192002"/>
              <a:gd name="connsiteY22" fmla="*/ 1224598 h 3897089"/>
              <a:gd name="connsiteX23" fmla="*/ 9332632 w 12192002"/>
              <a:gd name="connsiteY23" fmla="*/ 0 h 3897089"/>
              <a:gd name="connsiteX24" fmla="*/ 10007862 w 12192002"/>
              <a:gd name="connsiteY24" fmla="*/ 0 h 3897089"/>
              <a:gd name="connsiteX25" fmla="*/ 10007862 w 12192002"/>
              <a:gd name="connsiteY25" fmla="*/ 1750589 h 3897089"/>
              <a:gd name="connsiteX26" fmla="*/ 10007845 w 12192002"/>
              <a:gd name="connsiteY26" fmla="*/ 1750814 h 3897089"/>
              <a:gd name="connsiteX27" fmla="*/ 10007845 w 12192002"/>
              <a:gd name="connsiteY27" fmla="*/ 2701273 h 3897089"/>
              <a:gd name="connsiteX28" fmla="*/ 9670230 w 12192002"/>
              <a:gd name="connsiteY28" fmla="*/ 3149603 h 3897089"/>
              <a:gd name="connsiteX29" fmla="*/ 9332614 w 12192002"/>
              <a:gd name="connsiteY29" fmla="*/ 2701273 h 3897089"/>
              <a:gd name="connsiteX30" fmla="*/ 9332614 w 12192002"/>
              <a:gd name="connsiteY30" fmla="*/ 811192 h 3897089"/>
              <a:gd name="connsiteX31" fmla="*/ 9332632 w 12192002"/>
              <a:gd name="connsiteY31" fmla="*/ 810967 h 3897089"/>
              <a:gd name="connsiteX32" fmla="*/ 8602264 w 12192002"/>
              <a:gd name="connsiteY32" fmla="*/ 0 h 3897089"/>
              <a:gd name="connsiteX33" fmla="*/ 9277494 w 12192002"/>
              <a:gd name="connsiteY33" fmla="*/ 0 h 3897089"/>
              <a:gd name="connsiteX34" fmla="*/ 9277494 w 12192002"/>
              <a:gd name="connsiteY34" fmla="*/ 1468186 h 3897089"/>
              <a:gd name="connsiteX35" fmla="*/ 9277529 w 12192002"/>
              <a:gd name="connsiteY35" fmla="*/ 1468331 h 3897089"/>
              <a:gd name="connsiteX36" fmla="*/ 9284388 w 12192002"/>
              <a:gd name="connsiteY36" fmla="*/ 1558679 h 3897089"/>
              <a:gd name="connsiteX37" fmla="*/ 9284388 w 12192002"/>
              <a:gd name="connsiteY37" fmla="*/ 3448759 h 3897089"/>
              <a:gd name="connsiteX38" fmla="*/ 8946772 w 12192002"/>
              <a:gd name="connsiteY38" fmla="*/ 3897089 h 3897089"/>
              <a:gd name="connsiteX39" fmla="*/ 8609157 w 12192002"/>
              <a:gd name="connsiteY39" fmla="*/ 3448759 h 3897089"/>
              <a:gd name="connsiteX40" fmla="*/ 8609157 w 12192002"/>
              <a:gd name="connsiteY40" fmla="*/ 1884623 h 3897089"/>
              <a:gd name="connsiteX41" fmla="*/ 8609122 w 12192002"/>
              <a:gd name="connsiteY41" fmla="*/ 1884477 h 3897089"/>
              <a:gd name="connsiteX42" fmla="*/ 8602264 w 12192002"/>
              <a:gd name="connsiteY42" fmla="*/ 1794130 h 3897089"/>
              <a:gd name="connsiteX43" fmla="*/ 7885692 w 12192002"/>
              <a:gd name="connsiteY43" fmla="*/ 0 h 3897089"/>
              <a:gd name="connsiteX44" fmla="*/ 8560922 w 12192002"/>
              <a:gd name="connsiteY44" fmla="*/ 0 h 3897089"/>
              <a:gd name="connsiteX45" fmla="*/ 8560922 w 12192002"/>
              <a:gd name="connsiteY45" fmla="*/ 811092 h 3897089"/>
              <a:gd name="connsiteX46" fmla="*/ 8560930 w 12192002"/>
              <a:gd name="connsiteY46" fmla="*/ 811192 h 3897089"/>
              <a:gd name="connsiteX47" fmla="*/ 8560930 w 12192002"/>
              <a:gd name="connsiteY47" fmla="*/ 2701273 h 3897089"/>
              <a:gd name="connsiteX48" fmla="*/ 8223314 w 12192002"/>
              <a:gd name="connsiteY48" fmla="*/ 3149603 h 3897089"/>
              <a:gd name="connsiteX49" fmla="*/ 7885699 w 12192002"/>
              <a:gd name="connsiteY49" fmla="*/ 2701273 h 3897089"/>
              <a:gd name="connsiteX50" fmla="*/ 7885699 w 12192002"/>
              <a:gd name="connsiteY50" fmla="*/ 1794230 h 3897089"/>
              <a:gd name="connsiteX51" fmla="*/ 7885692 w 12192002"/>
              <a:gd name="connsiteY51" fmla="*/ 1794130 h 3897089"/>
              <a:gd name="connsiteX52" fmla="*/ 7176015 w 12192002"/>
              <a:gd name="connsiteY52" fmla="*/ 0 h 3897089"/>
              <a:gd name="connsiteX53" fmla="*/ 7851246 w 12192002"/>
              <a:gd name="connsiteY53" fmla="*/ 0 h 3897089"/>
              <a:gd name="connsiteX54" fmla="*/ 7851246 w 12192002"/>
              <a:gd name="connsiteY54" fmla="*/ 1188477 h 3897089"/>
              <a:gd name="connsiteX55" fmla="*/ 7851252 w 12192002"/>
              <a:gd name="connsiteY55" fmla="*/ 1188563 h 3897089"/>
              <a:gd name="connsiteX56" fmla="*/ 7851252 w 12192002"/>
              <a:gd name="connsiteY56" fmla="*/ 3078643 h 3897089"/>
              <a:gd name="connsiteX57" fmla="*/ 7513637 w 12192002"/>
              <a:gd name="connsiteY57" fmla="*/ 3526973 h 3897089"/>
              <a:gd name="connsiteX58" fmla="*/ 7176022 w 12192002"/>
              <a:gd name="connsiteY58" fmla="*/ 3078643 h 3897089"/>
              <a:gd name="connsiteX59" fmla="*/ 7176022 w 12192002"/>
              <a:gd name="connsiteY59" fmla="*/ 1794217 h 3897089"/>
              <a:gd name="connsiteX60" fmla="*/ 7176015 w 12192002"/>
              <a:gd name="connsiteY60" fmla="*/ 1794131 h 3897089"/>
              <a:gd name="connsiteX61" fmla="*/ 6459444 w 12192002"/>
              <a:gd name="connsiteY61" fmla="*/ 0 h 3897089"/>
              <a:gd name="connsiteX62" fmla="*/ 7134674 w 12192002"/>
              <a:gd name="connsiteY62" fmla="*/ 0 h 3897089"/>
              <a:gd name="connsiteX63" fmla="*/ 7134674 w 12192002"/>
              <a:gd name="connsiteY63" fmla="*/ 811081 h 3897089"/>
              <a:gd name="connsiteX64" fmla="*/ 7134683 w 12192002"/>
              <a:gd name="connsiteY64" fmla="*/ 811193 h 3897089"/>
              <a:gd name="connsiteX65" fmla="*/ 7134683 w 12192002"/>
              <a:gd name="connsiteY65" fmla="*/ 2701274 h 3897089"/>
              <a:gd name="connsiteX66" fmla="*/ 6797068 w 12192002"/>
              <a:gd name="connsiteY66" fmla="*/ 3149604 h 3897089"/>
              <a:gd name="connsiteX67" fmla="*/ 6459452 w 12192002"/>
              <a:gd name="connsiteY67" fmla="*/ 2701274 h 3897089"/>
              <a:gd name="connsiteX68" fmla="*/ 6459452 w 12192002"/>
              <a:gd name="connsiteY68" fmla="*/ 1794243 h 3897089"/>
              <a:gd name="connsiteX69" fmla="*/ 6459444 w 12192002"/>
              <a:gd name="connsiteY69" fmla="*/ 1794131 h 3897089"/>
              <a:gd name="connsiteX70" fmla="*/ 5735995 w 12192002"/>
              <a:gd name="connsiteY70" fmla="*/ 0 h 3897089"/>
              <a:gd name="connsiteX71" fmla="*/ 6411223 w 12192002"/>
              <a:gd name="connsiteY71" fmla="*/ 0 h 3897089"/>
              <a:gd name="connsiteX72" fmla="*/ 6411223 w 12192002"/>
              <a:gd name="connsiteY72" fmla="*/ 1134373 h 3897089"/>
              <a:gd name="connsiteX73" fmla="*/ 6411254 w 12192002"/>
              <a:gd name="connsiteY73" fmla="*/ 1134503 h 3897089"/>
              <a:gd name="connsiteX74" fmla="*/ 6418112 w 12192002"/>
              <a:gd name="connsiteY74" fmla="*/ 1224850 h 3897089"/>
              <a:gd name="connsiteX75" fmla="*/ 6418112 w 12192002"/>
              <a:gd name="connsiteY75" fmla="*/ 3114930 h 3897089"/>
              <a:gd name="connsiteX76" fmla="*/ 6080499 w 12192002"/>
              <a:gd name="connsiteY76" fmla="*/ 3563260 h 3897089"/>
              <a:gd name="connsiteX77" fmla="*/ 5742886 w 12192002"/>
              <a:gd name="connsiteY77" fmla="*/ 3114930 h 3897089"/>
              <a:gd name="connsiteX78" fmla="*/ 5742886 w 12192002"/>
              <a:gd name="connsiteY78" fmla="*/ 1884612 h 3897089"/>
              <a:gd name="connsiteX79" fmla="*/ 5742853 w 12192002"/>
              <a:gd name="connsiteY79" fmla="*/ 1884477 h 3897089"/>
              <a:gd name="connsiteX80" fmla="*/ 5735995 w 12192002"/>
              <a:gd name="connsiteY80" fmla="*/ 1794130 h 3897089"/>
              <a:gd name="connsiteX81" fmla="*/ 5019423 w 12192002"/>
              <a:gd name="connsiteY81" fmla="*/ 0 h 3897089"/>
              <a:gd name="connsiteX82" fmla="*/ 5694653 w 12192002"/>
              <a:gd name="connsiteY82" fmla="*/ 0 h 3897089"/>
              <a:gd name="connsiteX83" fmla="*/ 5694653 w 12192002"/>
              <a:gd name="connsiteY83" fmla="*/ 811142 h 3897089"/>
              <a:gd name="connsiteX84" fmla="*/ 5694659 w 12192002"/>
              <a:gd name="connsiteY84" fmla="*/ 811193 h 3897089"/>
              <a:gd name="connsiteX85" fmla="*/ 5694659 w 12192002"/>
              <a:gd name="connsiteY85" fmla="*/ 2701274 h 3897089"/>
              <a:gd name="connsiteX86" fmla="*/ 5357043 w 12192002"/>
              <a:gd name="connsiteY86" fmla="*/ 3149604 h 3897089"/>
              <a:gd name="connsiteX87" fmla="*/ 5019428 w 12192002"/>
              <a:gd name="connsiteY87" fmla="*/ 2701274 h 3897089"/>
              <a:gd name="connsiteX88" fmla="*/ 5019428 w 12192002"/>
              <a:gd name="connsiteY88" fmla="*/ 1794192 h 3897089"/>
              <a:gd name="connsiteX89" fmla="*/ 5019423 w 12192002"/>
              <a:gd name="connsiteY89" fmla="*/ 1794130 h 3897089"/>
              <a:gd name="connsiteX90" fmla="*/ 4302850 w 12192002"/>
              <a:gd name="connsiteY90" fmla="*/ 0 h 3897089"/>
              <a:gd name="connsiteX91" fmla="*/ 4978082 w 12192002"/>
              <a:gd name="connsiteY91" fmla="*/ 0 h 3897089"/>
              <a:gd name="connsiteX92" fmla="*/ 4978082 w 12192002"/>
              <a:gd name="connsiteY92" fmla="*/ 1794131 h 3897089"/>
              <a:gd name="connsiteX93" fmla="*/ 4971223 w 12192002"/>
              <a:gd name="connsiteY93" fmla="*/ 1884478 h 3897089"/>
              <a:gd name="connsiteX94" fmla="*/ 4971198 w 12192002"/>
              <a:gd name="connsiteY94" fmla="*/ 1884587 h 3897089"/>
              <a:gd name="connsiteX95" fmla="*/ 4971198 w 12192002"/>
              <a:gd name="connsiteY95" fmla="*/ 3078644 h 3897089"/>
              <a:gd name="connsiteX96" fmla="*/ 4633586 w 12192002"/>
              <a:gd name="connsiteY96" fmla="*/ 3526974 h 3897089"/>
              <a:gd name="connsiteX97" fmla="*/ 4295966 w 12192002"/>
              <a:gd name="connsiteY97" fmla="*/ 3078644 h 3897089"/>
              <a:gd name="connsiteX98" fmla="*/ 4295966 w 12192002"/>
              <a:gd name="connsiteY98" fmla="*/ 1188563 h 3897089"/>
              <a:gd name="connsiteX99" fmla="*/ 4302826 w 12192002"/>
              <a:gd name="connsiteY99" fmla="*/ 1098216 h 3897089"/>
              <a:gd name="connsiteX100" fmla="*/ 4302850 w 12192002"/>
              <a:gd name="connsiteY100" fmla="*/ 1098105 h 3897089"/>
              <a:gd name="connsiteX101" fmla="*/ 3586280 w 12192002"/>
              <a:gd name="connsiteY101" fmla="*/ 0 h 3897089"/>
              <a:gd name="connsiteX102" fmla="*/ 4261511 w 12192002"/>
              <a:gd name="connsiteY102" fmla="*/ 0 h 3897089"/>
              <a:gd name="connsiteX103" fmla="*/ 4261511 w 12192002"/>
              <a:gd name="connsiteY103" fmla="*/ 811013 h 3897089"/>
              <a:gd name="connsiteX104" fmla="*/ 4261523 w 12192002"/>
              <a:gd name="connsiteY104" fmla="*/ 811193 h 3897089"/>
              <a:gd name="connsiteX105" fmla="*/ 4261523 w 12192002"/>
              <a:gd name="connsiteY105" fmla="*/ 2701274 h 3897089"/>
              <a:gd name="connsiteX106" fmla="*/ 3923908 w 12192002"/>
              <a:gd name="connsiteY106" fmla="*/ 3149604 h 3897089"/>
              <a:gd name="connsiteX107" fmla="*/ 3586293 w 12192002"/>
              <a:gd name="connsiteY107" fmla="*/ 2701274 h 3897089"/>
              <a:gd name="connsiteX108" fmla="*/ 3586293 w 12192002"/>
              <a:gd name="connsiteY108" fmla="*/ 1794313 h 3897089"/>
              <a:gd name="connsiteX109" fmla="*/ 3586280 w 12192002"/>
              <a:gd name="connsiteY109" fmla="*/ 1794131 h 3897089"/>
              <a:gd name="connsiteX110" fmla="*/ 2869720 w 12192002"/>
              <a:gd name="connsiteY110" fmla="*/ 0 h 3897089"/>
              <a:gd name="connsiteX111" fmla="*/ 3544950 w 12192002"/>
              <a:gd name="connsiteY111" fmla="*/ 0 h 3897089"/>
              <a:gd name="connsiteX112" fmla="*/ 3544950 w 12192002"/>
              <a:gd name="connsiteY112" fmla="*/ 1794130 h 3897089"/>
              <a:gd name="connsiteX113" fmla="*/ 3538092 w 12192002"/>
              <a:gd name="connsiteY113" fmla="*/ 1884477 h 3897089"/>
              <a:gd name="connsiteX114" fmla="*/ 3538056 w 12192002"/>
              <a:gd name="connsiteY114" fmla="*/ 1884629 h 3897089"/>
              <a:gd name="connsiteX115" fmla="*/ 3538056 w 12192002"/>
              <a:gd name="connsiteY115" fmla="*/ 3448759 h 3897089"/>
              <a:gd name="connsiteX116" fmla="*/ 3200440 w 12192002"/>
              <a:gd name="connsiteY116" fmla="*/ 3897089 h 3897089"/>
              <a:gd name="connsiteX117" fmla="*/ 2862826 w 12192002"/>
              <a:gd name="connsiteY117" fmla="*/ 3448759 h 3897089"/>
              <a:gd name="connsiteX118" fmla="*/ 2862826 w 12192002"/>
              <a:gd name="connsiteY118" fmla="*/ 1558678 h 3897089"/>
              <a:gd name="connsiteX119" fmla="*/ 2869685 w 12192002"/>
              <a:gd name="connsiteY119" fmla="*/ 1468331 h 3897089"/>
              <a:gd name="connsiteX120" fmla="*/ 2869720 w 12192002"/>
              <a:gd name="connsiteY120" fmla="*/ 1468182 h 3897089"/>
              <a:gd name="connsiteX121" fmla="*/ 2153147 w 12192002"/>
              <a:gd name="connsiteY121" fmla="*/ 0 h 3897089"/>
              <a:gd name="connsiteX122" fmla="*/ 2828379 w 12192002"/>
              <a:gd name="connsiteY122" fmla="*/ 0 h 3897089"/>
              <a:gd name="connsiteX123" fmla="*/ 2828379 w 12192002"/>
              <a:gd name="connsiteY123" fmla="*/ 1794130 h 3897089"/>
              <a:gd name="connsiteX124" fmla="*/ 2821519 w 12192002"/>
              <a:gd name="connsiteY124" fmla="*/ 1884477 h 3897089"/>
              <a:gd name="connsiteX125" fmla="*/ 2821498 w 12192002"/>
              <a:gd name="connsiteY125" fmla="*/ 1884572 h 3897089"/>
              <a:gd name="connsiteX126" fmla="*/ 2821498 w 12192002"/>
              <a:gd name="connsiteY126" fmla="*/ 2701275 h 3897089"/>
              <a:gd name="connsiteX127" fmla="*/ 2483882 w 12192002"/>
              <a:gd name="connsiteY127" fmla="*/ 3149605 h 3897089"/>
              <a:gd name="connsiteX128" fmla="*/ 2146266 w 12192002"/>
              <a:gd name="connsiteY128" fmla="*/ 2701275 h 3897089"/>
              <a:gd name="connsiteX129" fmla="*/ 2146266 w 12192002"/>
              <a:gd name="connsiteY129" fmla="*/ 811194 h 3897089"/>
              <a:gd name="connsiteX130" fmla="*/ 2153125 w 12192002"/>
              <a:gd name="connsiteY130" fmla="*/ 720847 h 3897089"/>
              <a:gd name="connsiteX131" fmla="*/ 2153147 w 12192002"/>
              <a:gd name="connsiteY131" fmla="*/ 720748 h 3897089"/>
              <a:gd name="connsiteX132" fmla="*/ 1436561 w 12192002"/>
              <a:gd name="connsiteY132" fmla="*/ 0 h 3897089"/>
              <a:gd name="connsiteX133" fmla="*/ 2111791 w 12192002"/>
              <a:gd name="connsiteY133" fmla="*/ 0 h 3897089"/>
              <a:gd name="connsiteX134" fmla="*/ 2111791 w 12192002"/>
              <a:gd name="connsiteY134" fmla="*/ 1794130 h 3897089"/>
              <a:gd name="connsiteX135" fmla="*/ 2104933 w 12192002"/>
              <a:gd name="connsiteY135" fmla="*/ 1884477 h 3897089"/>
              <a:gd name="connsiteX136" fmla="*/ 2104926 w 12192002"/>
              <a:gd name="connsiteY136" fmla="*/ 1884507 h 3897089"/>
              <a:gd name="connsiteX137" fmla="*/ 2104926 w 12192002"/>
              <a:gd name="connsiteY137" fmla="*/ 3114931 h 3897089"/>
              <a:gd name="connsiteX138" fmla="*/ 1767311 w 12192002"/>
              <a:gd name="connsiteY138" fmla="*/ 3563261 h 3897089"/>
              <a:gd name="connsiteX139" fmla="*/ 1429695 w 12192002"/>
              <a:gd name="connsiteY139" fmla="*/ 3114931 h 3897089"/>
              <a:gd name="connsiteX140" fmla="*/ 1429695 w 12192002"/>
              <a:gd name="connsiteY140" fmla="*/ 1224850 h 3897089"/>
              <a:gd name="connsiteX141" fmla="*/ 1436554 w 12192002"/>
              <a:gd name="connsiteY141" fmla="*/ 1134503 h 3897089"/>
              <a:gd name="connsiteX142" fmla="*/ 1436561 w 12192002"/>
              <a:gd name="connsiteY142" fmla="*/ 1134474 h 3897089"/>
              <a:gd name="connsiteX143" fmla="*/ 719994 w 12192002"/>
              <a:gd name="connsiteY143" fmla="*/ 0 h 3897089"/>
              <a:gd name="connsiteX144" fmla="*/ 1395225 w 12192002"/>
              <a:gd name="connsiteY144" fmla="*/ 0 h 3897089"/>
              <a:gd name="connsiteX145" fmla="*/ 1395225 w 12192002"/>
              <a:gd name="connsiteY145" fmla="*/ 1794130 h 3897089"/>
              <a:gd name="connsiteX146" fmla="*/ 1388366 w 12192002"/>
              <a:gd name="connsiteY146" fmla="*/ 1884477 h 3897089"/>
              <a:gd name="connsiteX147" fmla="*/ 1388340 w 12192002"/>
              <a:gd name="connsiteY147" fmla="*/ 1884586 h 3897089"/>
              <a:gd name="connsiteX148" fmla="*/ 1388340 w 12192002"/>
              <a:gd name="connsiteY148" fmla="*/ 2338416 h 3897089"/>
              <a:gd name="connsiteX149" fmla="*/ 1050725 w 12192002"/>
              <a:gd name="connsiteY149" fmla="*/ 2786746 h 3897089"/>
              <a:gd name="connsiteX150" fmla="*/ 713110 w 12192002"/>
              <a:gd name="connsiteY150" fmla="*/ 2338416 h 3897089"/>
              <a:gd name="connsiteX151" fmla="*/ 713110 w 12192002"/>
              <a:gd name="connsiteY151" fmla="*/ 448334 h 3897089"/>
              <a:gd name="connsiteX152" fmla="*/ 719968 w 12192002"/>
              <a:gd name="connsiteY152" fmla="*/ 357987 h 3897089"/>
              <a:gd name="connsiteX153" fmla="*/ 719994 w 12192002"/>
              <a:gd name="connsiteY153" fmla="*/ 357878 h 3897089"/>
              <a:gd name="connsiteX154" fmla="*/ 0 w 12192002"/>
              <a:gd name="connsiteY154" fmla="*/ 0 h 3897089"/>
              <a:gd name="connsiteX155" fmla="*/ 675231 w 12192002"/>
              <a:gd name="connsiteY155" fmla="*/ 0 h 3897089"/>
              <a:gd name="connsiteX156" fmla="*/ 675231 w 12192002"/>
              <a:gd name="connsiteY156" fmla="*/ 1721559 h 3897089"/>
              <a:gd name="connsiteX157" fmla="*/ 337615 w 12192002"/>
              <a:gd name="connsiteY157" fmla="*/ 2169889 h 3897089"/>
              <a:gd name="connsiteX158" fmla="*/ 0 w 12192002"/>
              <a:gd name="connsiteY158" fmla="*/ 1721559 h 389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</a:cxnLst>
            <a:rect l="l" t="t" r="r" b="b"/>
            <a:pathLst>
              <a:path w="12192002" h="3897089">
                <a:moveTo>
                  <a:pt x="11516771" y="0"/>
                </a:moveTo>
                <a:lnTo>
                  <a:pt x="12192002" y="0"/>
                </a:lnTo>
                <a:lnTo>
                  <a:pt x="12192002" y="1721558"/>
                </a:lnTo>
                <a:cubicBezTo>
                  <a:pt x="12192002" y="1969139"/>
                  <a:pt x="12040857" y="2169888"/>
                  <a:pt x="11854386" y="2169888"/>
                </a:cubicBezTo>
                <a:cubicBezTo>
                  <a:pt x="11667915" y="2169888"/>
                  <a:pt x="11516771" y="1969139"/>
                  <a:pt x="11516771" y="1721558"/>
                </a:cubicBezTo>
                <a:close/>
                <a:moveTo>
                  <a:pt x="10793315" y="0"/>
                </a:moveTo>
                <a:lnTo>
                  <a:pt x="11468546" y="0"/>
                </a:lnTo>
                <a:lnTo>
                  <a:pt x="11468546" y="448333"/>
                </a:lnTo>
                <a:lnTo>
                  <a:pt x="11468546" y="1794130"/>
                </a:lnTo>
                <a:lnTo>
                  <a:pt x="11468546" y="2338415"/>
                </a:lnTo>
                <a:cubicBezTo>
                  <a:pt x="11468546" y="2585996"/>
                  <a:pt x="11317401" y="2786745"/>
                  <a:pt x="11130930" y="2786745"/>
                </a:cubicBezTo>
                <a:cubicBezTo>
                  <a:pt x="10944460" y="2786745"/>
                  <a:pt x="10793315" y="2585996"/>
                  <a:pt x="10793315" y="2338415"/>
                </a:cubicBezTo>
                <a:lnTo>
                  <a:pt x="10793315" y="1794130"/>
                </a:lnTo>
                <a:lnTo>
                  <a:pt x="10793315" y="448333"/>
                </a:lnTo>
                <a:close/>
                <a:moveTo>
                  <a:pt x="10062984" y="0"/>
                </a:moveTo>
                <a:lnTo>
                  <a:pt x="10738214" y="0"/>
                </a:lnTo>
                <a:lnTo>
                  <a:pt x="10738214" y="1750589"/>
                </a:lnTo>
                <a:lnTo>
                  <a:pt x="10738195" y="1750840"/>
                </a:lnTo>
                <a:lnTo>
                  <a:pt x="10738195" y="3114930"/>
                </a:lnTo>
                <a:cubicBezTo>
                  <a:pt x="10738195" y="3362511"/>
                  <a:pt x="10587051" y="3563260"/>
                  <a:pt x="10400580" y="3563260"/>
                </a:cubicBezTo>
                <a:cubicBezTo>
                  <a:pt x="10214109" y="3563260"/>
                  <a:pt x="10062965" y="3362511"/>
                  <a:pt x="10062965" y="3114930"/>
                </a:cubicBezTo>
                <a:lnTo>
                  <a:pt x="10062965" y="1224849"/>
                </a:lnTo>
                <a:lnTo>
                  <a:pt x="10062984" y="1224598"/>
                </a:lnTo>
                <a:close/>
                <a:moveTo>
                  <a:pt x="9332632" y="0"/>
                </a:moveTo>
                <a:lnTo>
                  <a:pt x="10007862" y="0"/>
                </a:lnTo>
                <a:lnTo>
                  <a:pt x="10007862" y="1750589"/>
                </a:lnTo>
                <a:lnTo>
                  <a:pt x="10007845" y="1750814"/>
                </a:lnTo>
                <a:lnTo>
                  <a:pt x="10007845" y="2701273"/>
                </a:lnTo>
                <a:cubicBezTo>
                  <a:pt x="10007845" y="2948854"/>
                  <a:pt x="9856700" y="3149603"/>
                  <a:pt x="9670230" y="3149603"/>
                </a:cubicBezTo>
                <a:cubicBezTo>
                  <a:pt x="9483759" y="3149603"/>
                  <a:pt x="9332614" y="2948854"/>
                  <a:pt x="9332614" y="2701273"/>
                </a:cubicBezTo>
                <a:lnTo>
                  <a:pt x="9332614" y="811192"/>
                </a:lnTo>
                <a:lnTo>
                  <a:pt x="9332632" y="810967"/>
                </a:lnTo>
                <a:close/>
                <a:moveTo>
                  <a:pt x="8602264" y="0"/>
                </a:moveTo>
                <a:lnTo>
                  <a:pt x="9277494" y="0"/>
                </a:lnTo>
                <a:lnTo>
                  <a:pt x="9277494" y="1468186"/>
                </a:lnTo>
                <a:lnTo>
                  <a:pt x="9277529" y="1468331"/>
                </a:lnTo>
                <a:cubicBezTo>
                  <a:pt x="9282026" y="1497515"/>
                  <a:pt x="9284388" y="1527731"/>
                  <a:pt x="9284388" y="1558679"/>
                </a:cubicBezTo>
                <a:lnTo>
                  <a:pt x="9284388" y="3448759"/>
                </a:lnTo>
                <a:cubicBezTo>
                  <a:pt x="9284388" y="3696340"/>
                  <a:pt x="9133243" y="3897089"/>
                  <a:pt x="8946772" y="3897089"/>
                </a:cubicBezTo>
                <a:cubicBezTo>
                  <a:pt x="8760302" y="3897089"/>
                  <a:pt x="8609157" y="3696340"/>
                  <a:pt x="8609157" y="3448759"/>
                </a:cubicBezTo>
                <a:lnTo>
                  <a:pt x="8609157" y="1884623"/>
                </a:lnTo>
                <a:lnTo>
                  <a:pt x="8609122" y="1884477"/>
                </a:lnTo>
                <a:cubicBezTo>
                  <a:pt x="8604625" y="1855294"/>
                  <a:pt x="8602264" y="1825078"/>
                  <a:pt x="8602264" y="1794130"/>
                </a:cubicBezTo>
                <a:close/>
                <a:moveTo>
                  <a:pt x="7885692" y="0"/>
                </a:moveTo>
                <a:lnTo>
                  <a:pt x="8560922" y="0"/>
                </a:lnTo>
                <a:lnTo>
                  <a:pt x="8560922" y="811092"/>
                </a:lnTo>
                <a:lnTo>
                  <a:pt x="8560930" y="811192"/>
                </a:lnTo>
                <a:lnTo>
                  <a:pt x="8560930" y="2701273"/>
                </a:lnTo>
                <a:cubicBezTo>
                  <a:pt x="8560930" y="2948854"/>
                  <a:pt x="8409785" y="3149603"/>
                  <a:pt x="8223314" y="3149603"/>
                </a:cubicBezTo>
                <a:cubicBezTo>
                  <a:pt x="8036845" y="3149603"/>
                  <a:pt x="7885699" y="2948854"/>
                  <a:pt x="7885699" y="2701273"/>
                </a:cubicBezTo>
                <a:lnTo>
                  <a:pt x="7885699" y="1794230"/>
                </a:lnTo>
                <a:lnTo>
                  <a:pt x="7885692" y="1794130"/>
                </a:lnTo>
                <a:close/>
                <a:moveTo>
                  <a:pt x="7176015" y="0"/>
                </a:moveTo>
                <a:lnTo>
                  <a:pt x="7851246" y="0"/>
                </a:lnTo>
                <a:lnTo>
                  <a:pt x="7851246" y="1188477"/>
                </a:lnTo>
                <a:lnTo>
                  <a:pt x="7851252" y="1188563"/>
                </a:lnTo>
                <a:lnTo>
                  <a:pt x="7851252" y="3078643"/>
                </a:lnTo>
                <a:cubicBezTo>
                  <a:pt x="7851252" y="3326224"/>
                  <a:pt x="7700107" y="3526973"/>
                  <a:pt x="7513637" y="3526973"/>
                </a:cubicBezTo>
                <a:cubicBezTo>
                  <a:pt x="7327167" y="3526973"/>
                  <a:pt x="7176022" y="3326224"/>
                  <a:pt x="7176022" y="3078643"/>
                </a:cubicBezTo>
                <a:lnTo>
                  <a:pt x="7176022" y="1794217"/>
                </a:lnTo>
                <a:lnTo>
                  <a:pt x="7176015" y="1794131"/>
                </a:lnTo>
                <a:close/>
                <a:moveTo>
                  <a:pt x="6459444" y="0"/>
                </a:moveTo>
                <a:lnTo>
                  <a:pt x="7134674" y="0"/>
                </a:lnTo>
                <a:lnTo>
                  <a:pt x="7134674" y="811081"/>
                </a:lnTo>
                <a:lnTo>
                  <a:pt x="7134683" y="811193"/>
                </a:lnTo>
                <a:lnTo>
                  <a:pt x="7134683" y="2701274"/>
                </a:lnTo>
                <a:cubicBezTo>
                  <a:pt x="7134683" y="2948855"/>
                  <a:pt x="6983537" y="3149604"/>
                  <a:pt x="6797068" y="3149604"/>
                </a:cubicBezTo>
                <a:cubicBezTo>
                  <a:pt x="6610598" y="3149604"/>
                  <a:pt x="6459452" y="2948855"/>
                  <a:pt x="6459452" y="2701274"/>
                </a:cubicBezTo>
                <a:lnTo>
                  <a:pt x="6459452" y="1794243"/>
                </a:lnTo>
                <a:lnTo>
                  <a:pt x="6459444" y="1794131"/>
                </a:lnTo>
                <a:close/>
                <a:moveTo>
                  <a:pt x="5735995" y="0"/>
                </a:moveTo>
                <a:lnTo>
                  <a:pt x="6411223" y="0"/>
                </a:lnTo>
                <a:lnTo>
                  <a:pt x="6411223" y="1134373"/>
                </a:lnTo>
                <a:lnTo>
                  <a:pt x="6411254" y="1134503"/>
                </a:lnTo>
                <a:cubicBezTo>
                  <a:pt x="6415751" y="1163686"/>
                  <a:pt x="6418112" y="1193902"/>
                  <a:pt x="6418112" y="1224850"/>
                </a:cubicBezTo>
                <a:lnTo>
                  <a:pt x="6418112" y="3114930"/>
                </a:lnTo>
                <a:cubicBezTo>
                  <a:pt x="6418112" y="3362511"/>
                  <a:pt x="6266967" y="3563260"/>
                  <a:pt x="6080499" y="3563260"/>
                </a:cubicBezTo>
                <a:cubicBezTo>
                  <a:pt x="5894031" y="3563260"/>
                  <a:pt x="5742886" y="3362511"/>
                  <a:pt x="5742886" y="3114930"/>
                </a:cubicBezTo>
                <a:lnTo>
                  <a:pt x="5742886" y="1884612"/>
                </a:lnTo>
                <a:lnTo>
                  <a:pt x="5742853" y="1884477"/>
                </a:lnTo>
                <a:cubicBezTo>
                  <a:pt x="5738355" y="1855294"/>
                  <a:pt x="5735995" y="1825078"/>
                  <a:pt x="5735995" y="1794130"/>
                </a:cubicBezTo>
                <a:close/>
                <a:moveTo>
                  <a:pt x="5019423" y="0"/>
                </a:moveTo>
                <a:lnTo>
                  <a:pt x="5694653" y="0"/>
                </a:lnTo>
                <a:lnTo>
                  <a:pt x="5694653" y="811142"/>
                </a:lnTo>
                <a:lnTo>
                  <a:pt x="5694659" y="811193"/>
                </a:lnTo>
                <a:lnTo>
                  <a:pt x="5694659" y="2701274"/>
                </a:lnTo>
                <a:cubicBezTo>
                  <a:pt x="5694659" y="2948855"/>
                  <a:pt x="5543514" y="3149604"/>
                  <a:pt x="5357043" y="3149604"/>
                </a:cubicBezTo>
                <a:cubicBezTo>
                  <a:pt x="5170576" y="3149604"/>
                  <a:pt x="5019428" y="2948855"/>
                  <a:pt x="5019428" y="2701274"/>
                </a:cubicBezTo>
                <a:lnTo>
                  <a:pt x="5019428" y="1794192"/>
                </a:lnTo>
                <a:lnTo>
                  <a:pt x="5019423" y="1794130"/>
                </a:lnTo>
                <a:close/>
                <a:moveTo>
                  <a:pt x="4302850" y="0"/>
                </a:moveTo>
                <a:lnTo>
                  <a:pt x="4978082" y="0"/>
                </a:lnTo>
                <a:lnTo>
                  <a:pt x="4978082" y="1794131"/>
                </a:lnTo>
                <a:cubicBezTo>
                  <a:pt x="4978082" y="1825079"/>
                  <a:pt x="4975721" y="1855295"/>
                  <a:pt x="4971223" y="1884478"/>
                </a:cubicBezTo>
                <a:lnTo>
                  <a:pt x="4971198" y="1884587"/>
                </a:lnTo>
                <a:lnTo>
                  <a:pt x="4971198" y="3078644"/>
                </a:lnTo>
                <a:cubicBezTo>
                  <a:pt x="4971198" y="3326225"/>
                  <a:pt x="4820055" y="3526974"/>
                  <a:pt x="4633586" y="3526974"/>
                </a:cubicBezTo>
                <a:cubicBezTo>
                  <a:pt x="4447114" y="3526974"/>
                  <a:pt x="4295966" y="3326225"/>
                  <a:pt x="4295966" y="3078644"/>
                </a:cubicBezTo>
                <a:lnTo>
                  <a:pt x="4295966" y="1188563"/>
                </a:lnTo>
                <a:cubicBezTo>
                  <a:pt x="4295966" y="1157615"/>
                  <a:pt x="4298327" y="1127399"/>
                  <a:pt x="4302826" y="1098216"/>
                </a:cubicBezTo>
                <a:lnTo>
                  <a:pt x="4302850" y="1098105"/>
                </a:lnTo>
                <a:close/>
                <a:moveTo>
                  <a:pt x="3586280" y="0"/>
                </a:moveTo>
                <a:lnTo>
                  <a:pt x="4261511" y="0"/>
                </a:lnTo>
                <a:lnTo>
                  <a:pt x="4261511" y="811013"/>
                </a:lnTo>
                <a:lnTo>
                  <a:pt x="4261523" y="811193"/>
                </a:lnTo>
                <a:lnTo>
                  <a:pt x="4261523" y="2701274"/>
                </a:lnTo>
                <a:cubicBezTo>
                  <a:pt x="4261523" y="2948855"/>
                  <a:pt x="4110378" y="3149604"/>
                  <a:pt x="3923908" y="3149604"/>
                </a:cubicBezTo>
                <a:cubicBezTo>
                  <a:pt x="3737439" y="3149604"/>
                  <a:pt x="3586293" y="2948855"/>
                  <a:pt x="3586293" y="2701274"/>
                </a:cubicBezTo>
                <a:lnTo>
                  <a:pt x="3586293" y="1794313"/>
                </a:lnTo>
                <a:lnTo>
                  <a:pt x="3586280" y="1794131"/>
                </a:lnTo>
                <a:close/>
                <a:moveTo>
                  <a:pt x="2869720" y="0"/>
                </a:moveTo>
                <a:lnTo>
                  <a:pt x="3544950" y="0"/>
                </a:lnTo>
                <a:lnTo>
                  <a:pt x="3544950" y="1794130"/>
                </a:lnTo>
                <a:cubicBezTo>
                  <a:pt x="3544950" y="1825078"/>
                  <a:pt x="3542588" y="1855294"/>
                  <a:pt x="3538092" y="1884477"/>
                </a:cubicBezTo>
                <a:lnTo>
                  <a:pt x="3538056" y="1884629"/>
                </a:lnTo>
                <a:lnTo>
                  <a:pt x="3538056" y="3448759"/>
                </a:lnTo>
                <a:cubicBezTo>
                  <a:pt x="3538056" y="3696340"/>
                  <a:pt x="3386911" y="3897089"/>
                  <a:pt x="3200440" y="3897089"/>
                </a:cubicBezTo>
                <a:cubicBezTo>
                  <a:pt x="3013971" y="3897089"/>
                  <a:pt x="2862826" y="3696340"/>
                  <a:pt x="2862826" y="3448759"/>
                </a:cubicBezTo>
                <a:lnTo>
                  <a:pt x="2862826" y="1558678"/>
                </a:lnTo>
                <a:cubicBezTo>
                  <a:pt x="2862826" y="1527730"/>
                  <a:pt x="2865188" y="1497514"/>
                  <a:pt x="2869685" y="1468331"/>
                </a:cubicBezTo>
                <a:lnTo>
                  <a:pt x="2869720" y="1468182"/>
                </a:lnTo>
                <a:close/>
                <a:moveTo>
                  <a:pt x="2153147" y="0"/>
                </a:moveTo>
                <a:lnTo>
                  <a:pt x="2828379" y="0"/>
                </a:lnTo>
                <a:lnTo>
                  <a:pt x="2828379" y="1794130"/>
                </a:lnTo>
                <a:cubicBezTo>
                  <a:pt x="2828379" y="1825078"/>
                  <a:pt x="2826017" y="1855294"/>
                  <a:pt x="2821519" y="1884477"/>
                </a:cubicBezTo>
                <a:lnTo>
                  <a:pt x="2821498" y="1884572"/>
                </a:lnTo>
                <a:lnTo>
                  <a:pt x="2821498" y="2701275"/>
                </a:lnTo>
                <a:cubicBezTo>
                  <a:pt x="2821498" y="2948856"/>
                  <a:pt x="2670353" y="3149605"/>
                  <a:pt x="2483882" y="3149605"/>
                </a:cubicBezTo>
                <a:cubicBezTo>
                  <a:pt x="2297411" y="3149605"/>
                  <a:pt x="2146266" y="2948856"/>
                  <a:pt x="2146266" y="2701275"/>
                </a:cubicBezTo>
                <a:lnTo>
                  <a:pt x="2146266" y="811194"/>
                </a:lnTo>
                <a:cubicBezTo>
                  <a:pt x="2146266" y="780246"/>
                  <a:pt x="2148627" y="750031"/>
                  <a:pt x="2153125" y="720847"/>
                </a:cubicBezTo>
                <a:lnTo>
                  <a:pt x="2153147" y="720748"/>
                </a:lnTo>
                <a:close/>
                <a:moveTo>
                  <a:pt x="1436561" y="0"/>
                </a:moveTo>
                <a:lnTo>
                  <a:pt x="2111791" y="0"/>
                </a:lnTo>
                <a:lnTo>
                  <a:pt x="2111791" y="1794130"/>
                </a:lnTo>
                <a:cubicBezTo>
                  <a:pt x="2111791" y="1825078"/>
                  <a:pt x="2109430" y="1855294"/>
                  <a:pt x="2104933" y="1884477"/>
                </a:cubicBezTo>
                <a:lnTo>
                  <a:pt x="2104926" y="1884507"/>
                </a:lnTo>
                <a:lnTo>
                  <a:pt x="2104926" y="3114931"/>
                </a:lnTo>
                <a:cubicBezTo>
                  <a:pt x="2104926" y="3362512"/>
                  <a:pt x="1953781" y="3563261"/>
                  <a:pt x="1767311" y="3563261"/>
                </a:cubicBezTo>
                <a:cubicBezTo>
                  <a:pt x="1580841" y="3563261"/>
                  <a:pt x="1429695" y="3362512"/>
                  <a:pt x="1429695" y="3114931"/>
                </a:cubicBezTo>
                <a:lnTo>
                  <a:pt x="1429695" y="1224850"/>
                </a:lnTo>
                <a:cubicBezTo>
                  <a:pt x="1429695" y="1193903"/>
                  <a:pt x="1432057" y="1163687"/>
                  <a:pt x="1436554" y="1134503"/>
                </a:cubicBezTo>
                <a:lnTo>
                  <a:pt x="1436561" y="1134474"/>
                </a:lnTo>
                <a:close/>
                <a:moveTo>
                  <a:pt x="719994" y="0"/>
                </a:moveTo>
                <a:lnTo>
                  <a:pt x="1395225" y="0"/>
                </a:lnTo>
                <a:lnTo>
                  <a:pt x="1395225" y="1794130"/>
                </a:lnTo>
                <a:cubicBezTo>
                  <a:pt x="1395225" y="1825078"/>
                  <a:pt x="1392863" y="1855294"/>
                  <a:pt x="1388366" y="1884477"/>
                </a:cubicBezTo>
                <a:lnTo>
                  <a:pt x="1388340" y="1884586"/>
                </a:lnTo>
                <a:lnTo>
                  <a:pt x="1388340" y="2338416"/>
                </a:lnTo>
                <a:cubicBezTo>
                  <a:pt x="1388340" y="2585997"/>
                  <a:pt x="1237195" y="2786746"/>
                  <a:pt x="1050725" y="2786746"/>
                </a:cubicBezTo>
                <a:cubicBezTo>
                  <a:pt x="864255" y="2786746"/>
                  <a:pt x="713110" y="2585997"/>
                  <a:pt x="713110" y="2338416"/>
                </a:cubicBezTo>
                <a:lnTo>
                  <a:pt x="713110" y="448334"/>
                </a:lnTo>
                <a:cubicBezTo>
                  <a:pt x="713110" y="417387"/>
                  <a:pt x="715472" y="387171"/>
                  <a:pt x="719968" y="357987"/>
                </a:cubicBezTo>
                <a:lnTo>
                  <a:pt x="719994" y="357878"/>
                </a:lnTo>
                <a:close/>
                <a:moveTo>
                  <a:pt x="0" y="0"/>
                </a:moveTo>
                <a:lnTo>
                  <a:pt x="675231" y="0"/>
                </a:lnTo>
                <a:lnTo>
                  <a:pt x="675231" y="1721559"/>
                </a:lnTo>
                <a:cubicBezTo>
                  <a:pt x="675231" y="1969140"/>
                  <a:pt x="524085" y="2169889"/>
                  <a:pt x="337615" y="2169889"/>
                </a:cubicBezTo>
                <a:cubicBezTo>
                  <a:pt x="151146" y="2169889"/>
                  <a:pt x="0" y="1969140"/>
                  <a:pt x="0" y="172155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353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252460" y="5181611"/>
            <a:ext cx="1783080" cy="1783080"/>
          </a:xfrm>
          <a:custGeom>
            <a:avLst/>
            <a:gdLst>
              <a:gd name="connsiteX0" fmla="*/ 594360 w 1188720"/>
              <a:gd name="connsiteY0" fmla="*/ 0 h 1188720"/>
              <a:gd name="connsiteX1" fmla="*/ 1188720 w 1188720"/>
              <a:gd name="connsiteY1" fmla="*/ 594360 h 1188720"/>
              <a:gd name="connsiteX2" fmla="*/ 594360 w 1188720"/>
              <a:gd name="connsiteY2" fmla="*/ 1188720 h 1188720"/>
              <a:gd name="connsiteX3" fmla="*/ 0 w 1188720"/>
              <a:gd name="connsiteY3" fmla="*/ 594360 h 1188720"/>
              <a:gd name="connsiteX4" fmla="*/ 594360 w 1188720"/>
              <a:gd name="connsiteY4" fmla="*/ 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8720" h="1188720">
                <a:moveTo>
                  <a:pt x="594360" y="0"/>
                </a:moveTo>
                <a:cubicBezTo>
                  <a:pt x="922616" y="0"/>
                  <a:pt x="1188720" y="266104"/>
                  <a:pt x="1188720" y="594360"/>
                </a:cubicBezTo>
                <a:cubicBezTo>
                  <a:pt x="1188720" y="922616"/>
                  <a:pt x="922616" y="1188720"/>
                  <a:pt x="594360" y="1188720"/>
                </a:cubicBezTo>
                <a:cubicBezTo>
                  <a:pt x="266104" y="1188720"/>
                  <a:pt x="0" y="922616"/>
                  <a:pt x="0" y="594360"/>
                </a:cubicBezTo>
                <a:cubicBezTo>
                  <a:pt x="0" y="266104"/>
                  <a:pt x="266104" y="0"/>
                  <a:pt x="594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769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958787" y="1928813"/>
            <a:ext cx="3111947" cy="340527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endParaRPr lang="en-US"/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9190229" y="1928421"/>
            <a:ext cx="3057744" cy="340566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endParaRPr lang="en-US"/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5258471" y="1928421"/>
            <a:ext cx="3070860" cy="340566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endParaRPr lang="en-US"/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-63306" y="5369481"/>
            <a:ext cx="3022094" cy="340527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endParaRPr lang="en-US" dirty="0"/>
          </a:p>
        </p:txBody>
      </p:sp>
      <p:sp>
        <p:nvSpPr>
          <p:cNvPr id="6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070733" y="5369090"/>
            <a:ext cx="3119496" cy="340566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endParaRPr lang="en-US"/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12247973" y="5369090"/>
            <a:ext cx="3010499" cy="340566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27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73833" y="1371600"/>
            <a:ext cx="6793706" cy="89154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630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1494295" y="1371600"/>
            <a:ext cx="6793706" cy="89154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0957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9194452" y="-2"/>
            <a:ext cx="9089294" cy="7428363"/>
          </a:xfrm>
          <a:custGeom>
            <a:avLst/>
            <a:gdLst>
              <a:gd name="connsiteX0" fmla="*/ 6059529 w 6059529"/>
              <a:gd name="connsiteY0" fmla="*/ 1449239 h 4952242"/>
              <a:gd name="connsiteX1" fmla="*/ 6059529 w 6059529"/>
              <a:gd name="connsiteY1" fmla="*/ 2692517 h 4952242"/>
              <a:gd name="connsiteX2" fmla="*/ 4137424 w 6059529"/>
              <a:gd name="connsiteY2" fmla="*/ 4592268 h 4952242"/>
              <a:gd name="connsiteX3" fmla="*/ 3512171 w 6059529"/>
              <a:gd name="connsiteY3" fmla="*/ 4588610 h 4952242"/>
              <a:gd name="connsiteX4" fmla="*/ 3512171 w 6059529"/>
              <a:gd name="connsiteY4" fmla="*/ 4588612 h 4952242"/>
              <a:gd name="connsiteX5" fmla="*/ 3515827 w 6059529"/>
              <a:gd name="connsiteY5" fmla="*/ 3963358 h 4952242"/>
              <a:gd name="connsiteX6" fmla="*/ 6059529 w 6059529"/>
              <a:gd name="connsiteY6" fmla="*/ 16703 h 4952242"/>
              <a:gd name="connsiteX7" fmla="*/ 6059529 w 6059529"/>
              <a:gd name="connsiteY7" fmla="*/ 1259979 h 4952242"/>
              <a:gd name="connsiteX8" fmla="*/ 2452996 w 6059529"/>
              <a:gd name="connsiteY8" fmla="*/ 4824569 h 4952242"/>
              <a:gd name="connsiteX9" fmla="*/ 1827743 w 6059529"/>
              <a:gd name="connsiteY9" fmla="*/ 4820912 h 4952242"/>
              <a:gd name="connsiteX10" fmla="*/ 1827743 w 6059529"/>
              <a:gd name="connsiteY10" fmla="*/ 4820913 h 4952242"/>
              <a:gd name="connsiteX11" fmla="*/ 1831400 w 6059529"/>
              <a:gd name="connsiteY11" fmla="*/ 4195660 h 4952242"/>
              <a:gd name="connsiteX12" fmla="*/ 4449295 w 6059529"/>
              <a:gd name="connsiteY12" fmla="*/ 1 h 4952242"/>
              <a:gd name="connsiteX13" fmla="*/ 752927 w 6059529"/>
              <a:gd name="connsiteY13" fmla="*/ 3653382 h 4952242"/>
              <a:gd name="connsiteX14" fmla="*/ 127674 w 6059529"/>
              <a:gd name="connsiteY14" fmla="*/ 3649725 h 4952242"/>
              <a:gd name="connsiteX15" fmla="*/ 127674 w 6059529"/>
              <a:gd name="connsiteY15" fmla="*/ 3649725 h 4952242"/>
              <a:gd name="connsiteX16" fmla="*/ 131331 w 6059529"/>
              <a:gd name="connsiteY16" fmla="*/ 3024472 h 4952242"/>
              <a:gd name="connsiteX17" fmla="*/ 3191390 w 6059529"/>
              <a:gd name="connsiteY17" fmla="*/ 1 h 4952242"/>
              <a:gd name="connsiteX18" fmla="*/ 1757381 w 6059529"/>
              <a:gd name="connsiteY18" fmla="*/ 1 h 4952242"/>
              <a:gd name="connsiteX19" fmla="*/ 3015286 w 6059529"/>
              <a:gd name="connsiteY19" fmla="*/ 1 h 4952242"/>
              <a:gd name="connsiteX20" fmla="*/ 849848 w 6059529"/>
              <a:gd name="connsiteY20" fmla="*/ 2140257 h 4952242"/>
              <a:gd name="connsiteX21" fmla="*/ 224595 w 6059529"/>
              <a:gd name="connsiteY21" fmla="*/ 2136599 h 4952242"/>
              <a:gd name="connsiteX22" fmla="*/ 224595 w 6059529"/>
              <a:gd name="connsiteY22" fmla="*/ 2136600 h 4952242"/>
              <a:gd name="connsiteX23" fmla="*/ 228251 w 6059529"/>
              <a:gd name="connsiteY23" fmla="*/ 1511347 h 4952242"/>
              <a:gd name="connsiteX24" fmla="*/ 5882098 w 6059529"/>
              <a:gd name="connsiteY24" fmla="*/ 0 h 4952242"/>
              <a:gd name="connsiteX25" fmla="*/ 5880891 w 6059529"/>
              <a:gd name="connsiteY25" fmla="*/ 2076 h 4952242"/>
              <a:gd name="connsiteX26" fmla="*/ 5830081 w 6059529"/>
              <a:gd name="connsiteY26" fmla="*/ 62003 h 4952242"/>
              <a:gd name="connsiteX27" fmla="*/ 1246513 w 6059529"/>
              <a:gd name="connsiteY27" fmla="*/ 4592266 h 4952242"/>
              <a:gd name="connsiteX28" fmla="*/ 621260 w 6059529"/>
              <a:gd name="connsiteY28" fmla="*/ 4588609 h 4952242"/>
              <a:gd name="connsiteX29" fmla="*/ 621260 w 6059529"/>
              <a:gd name="connsiteY29" fmla="*/ 4588610 h 4952242"/>
              <a:gd name="connsiteX30" fmla="*/ 624917 w 6059529"/>
              <a:gd name="connsiteY30" fmla="*/ 3963357 h 4952242"/>
              <a:gd name="connsiteX31" fmla="*/ 4634908 w 6059529"/>
              <a:gd name="connsiteY31" fmla="*/ 1 h 4952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059529" h="4952242">
                <a:moveTo>
                  <a:pt x="6059529" y="1449239"/>
                </a:moveTo>
                <a:lnTo>
                  <a:pt x="6059529" y="2692517"/>
                </a:lnTo>
                <a:lnTo>
                  <a:pt x="4137424" y="4592268"/>
                </a:lnTo>
                <a:cubicBezTo>
                  <a:pt x="3963755" y="4763917"/>
                  <a:pt x="3683820" y="4762279"/>
                  <a:pt x="3512171" y="4588610"/>
                </a:cubicBezTo>
                <a:lnTo>
                  <a:pt x="3512171" y="4588612"/>
                </a:lnTo>
                <a:cubicBezTo>
                  <a:pt x="3340521" y="4414943"/>
                  <a:pt x="3342159" y="4135008"/>
                  <a:pt x="3515827" y="3963358"/>
                </a:cubicBezTo>
                <a:close/>
                <a:moveTo>
                  <a:pt x="6059529" y="16703"/>
                </a:moveTo>
                <a:lnTo>
                  <a:pt x="6059529" y="1259979"/>
                </a:lnTo>
                <a:lnTo>
                  <a:pt x="2452996" y="4824569"/>
                </a:lnTo>
                <a:cubicBezTo>
                  <a:pt x="2279327" y="4996219"/>
                  <a:pt x="1999393" y="4994581"/>
                  <a:pt x="1827743" y="4820912"/>
                </a:cubicBezTo>
                <a:lnTo>
                  <a:pt x="1827743" y="4820913"/>
                </a:lnTo>
                <a:cubicBezTo>
                  <a:pt x="1656093" y="4647244"/>
                  <a:pt x="1657731" y="4367310"/>
                  <a:pt x="1831400" y="4195660"/>
                </a:cubicBezTo>
                <a:close/>
                <a:moveTo>
                  <a:pt x="4449295" y="1"/>
                </a:moveTo>
                <a:lnTo>
                  <a:pt x="752927" y="3653382"/>
                </a:lnTo>
                <a:cubicBezTo>
                  <a:pt x="579258" y="3825031"/>
                  <a:pt x="299324" y="3823393"/>
                  <a:pt x="127674" y="3649725"/>
                </a:cubicBezTo>
                <a:lnTo>
                  <a:pt x="127674" y="3649725"/>
                </a:lnTo>
                <a:cubicBezTo>
                  <a:pt x="-43976" y="3476056"/>
                  <a:pt x="-42338" y="3196122"/>
                  <a:pt x="131331" y="3024472"/>
                </a:cubicBezTo>
                <a:lnTo>
                  <a:pt x="3191390" y="1"/>
                </a:lnTo>
                <a:close/>
                <a:moveTo>
                  <a:pt x="1757381" y="1"/>
                </a:moveTo>
                <a:lnTo>
                  <a:pt x="3015286" y="1"/>
                </a:lnTo>
                <a:lnTo>
                  <a:pt x="849848" y="2140257"/>
                </a:lnTo>
                <a:cubicBezTo>
                  <a:pt x="676179" y="2311906"/>
                  <a:pt x="396245" y="2310268"/>
                  <a:pt x="224595" y="2136599"/>
                </a:cubicBezTo>
                <a:lnTo>
                  <a:pt x="224595" y="2136600"/>
                </a:lnTo>
                <a:cubicBezTo>
                  <a:pt x="52946" y="1962931"/>
                  <a:pt x="54582" y="1682996"/>
                  <a:pt x="228251" y="1511347"/>
                </a:cubicBezTo>
                <a:close/>
                <a:moveTo>
                  <a:pt x="5882098" y="0"/>
                </a:moveTo>
                <a:lnTo>
                  <a:pt x="5880891" y="2076"/>
                </a:lnTo>
                <a:cubicBezTo>
                  <a:pt x="5866013" y="23160"/>
                  <a:pt x="5849076" y="43229"/>
                  <a:pt x="5830081" y="62003"/>
                </a:cubicBezTo>
                <a:lnTo>
                  <a:pt x="1246513" y="4592266"/>
                </a:lnTo>
                <a:cubicBezTo>
                  <a:pt x="1072844" y="4763916"/>
                  <a:pt x="792910" y="4762278"/>
                  <a:pt x="621260" y="4588609"/>
                </a:cubicBezTo>
                <a:lnTo>
                  <a:pt x="621260" y="4588610"/>
                </a:lnTo>
                <a:cubicBezTo>
                  <a:pt x="449610" y="4414941"/>
                  <a:pt x="451248" y="4135006"/>
                  <a:pt x="624917" y="3963357"/>
                </a:cubicBezTo>
                <a:lnTo>
                  <a:pt x="4634908" y="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2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9472406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2858636"/>
            <a:ext cx="9089292" cy="7428365"/>
          </a:xfrm>
          <a:custGeom>
            <a:avLst/>
            <a:gdLst>
              <a:gd name="connsiteX0" fmla="*/ 5523065 w 6059528"/>
              <a:gd name="connsiteY0" fmla="*/ 2684321 h 4952243"/>
              <a:gd name="connsiteX1" fmla="*/ 5834934 w 6059528"/>
              <a:gd name="connsiteY1" fmla="*/ 2815644 h 4952243"/>
              <a:gd name="connsiteX2" fmla="*/ 5834934 w 6059528"/>
              <a:gd name="connsiteY2" fmla="*/ 2815643 h 4952243"/>
              <a:gd name="connsiteX3" fmla="*/ 5831278 w 6059528"/>
              <a:gd name="connsiteY3" fmla="*/ 3440896 h 4952243"/>
              <a:gd name="connsiteX4" fmla="*/ 4302148 w 6059528"/>
              <a:gd name="connsiteY4" fmla="*/ 4952242 h 4952243"/>
              <a:gd name="connsiteX5" fmla="*/ 3044243 w 6059528"/>
              <a:gd name="connsiteY5" fmla="*/ 4952242 h 4952243"/>
              <a:gd name="connsiteX6" fmla="*/ 5209681 w 6059528"/>
              <a:gd name="connsiteY6" fmla="*/ 2811986 h 4952243"/>
              <a:gd name="connsiteX7" fmla="*/ 5523065 w 6059528"/>
              <a:gd name="connsiteY7" fmla="*/ 2684321 h 4952243"/>
              <a:gd name="connsiteX8" fmla="*/ 5619986 w 6059528"/>
              <a:gd name="connsiteY8" fmla="*/ 1171196 h 4952243"/>
              <a:gd name="connsiteX9" fmla="*/ 5931855 w 6059528"/>
              <a:gd name="connsiteY9" fmla="*/ 1302518 h 4952243"/>
              <a:gd name="connsiteX10" fmla="*/ 5928198 w 6059528"/>
              <a:gd name="connsiteY10" fmla="*/ 1927771 h 4952243"/>
              <a:gd name="connsiteX11" fmla="*/ 2868139 w 6059528"/>
              <a:gd name="connsiteY11" fmla="*/ 4952242 h 4952243"/>
              <a:gd name="connsiteX12" fmla="*/ 1610234 w 6059528"/>
              <a:gd name="connsiteY12" fmla="*/ 4952242 h 4952243"/>
              <a:gd name="connsiteX13" fmla="*/ 5306602 w 6059528"/>
              <a:gd name="connsiteY13" fmla="*/ 1298861 h 4952243"/>
              <a:gd name="connsiteX14" fmla="*/ 5619986 w 6059528"/>
              <a:gd name="connsiteY14" fmla="*/ 1171196 h 4952243"/>
              <a:gd name="connsiteX15" fmla="*/ 5126400 w 6059528"/>
              <a:gd name="connsiteY15" fmla="*/ 232311 h 4952243"/>
              <a:gd name="connsiteX16" fmla="*/ 5438269 w 6059528"/>
              <a:gd name="connsiteY16" fmla="*/ 363634 h 4952243"/>
              <a:gd name="connsiteX17" fmla="*/ 5438269 w 6059528"/>
              <a:gd name="connsiteY17" fmla="*/ 363633 h 4952243"/>
              <a:gd name="connsiteX18" fmla="*/ 5434612 w 6059528"/>
              <a:gd name="connsiteY18" fmla="*/ 988886 h 4952243"/>
              <a:gd name="connsiteX19" fmla="*/ 1424621 w 6059528"/>
              <a:gd name="connsiteY19" fmla="*/ 4952242 h 4952243"/>
              <a:gd name="connsiteX20" fmla="*/ 177431 w 6059528"/>
              <a:gd name="connsiteY20" fmla="*/ 4952243 h 4952243"/>
              <a:gd name="connsiteX21" fmla="*/ 178638 w 6059528"/>
              <a:gd name="connsiteY21" fmla="*/ 4950167 h 4952243"/>
              <a:gd name="connsiteX22" fmla="*/ 229448 w 6059528"/>
              <a:gd name="connsiteY22" fmla="*/ 4890240 h 4952243"/>
              <a:gd name="connsiteX23" fmla="*/ 4813016 w 6059528"/>
              <a:gd name="connsiteY23" fmla="*/ 359977 h 4952243"/>
              <a:gd name="connsiteX24" fmla="*/ 5126400 w 6059528"/>
              <a:gd name="connsiteY24" fmla="*/ 232311 h 4952243"/>
              <a:gd name="connsiteX25" fmla="*/ 2235489 w 6059528"/>
              <a:gd name="connsiteY25" fmla="*/ 232310 h 4952243"/>
              <a:gd name="connsiteX26" fmla="*/ 2547358 w 6059528"/>
              <a:gd name="connsiteY26" fmla="*/ 363633 h 4952243"/>
              <a:gd name="connsiteX27" fmla="*/ 2547358 w 6059528"/>
              <a:gd name="connsiteY27" fmla="*/ 363631 h 4952243"/>
              <a:gd name="connsiteX28" fmla="*/ 2543702 w 6059528"/>
              <a:gd name="connsiteY28" fmla="*/ 988885 h 4952243"/>
              <a:gd name="connsiteX29" fmla="*/ 0 w 6059528"/>
              <a:gd name="connsiteY29" fmla="*/ 3503004 h 4952243"/>
              <a:gd name="connsiteX30" fmla="*/ 0 w 6059528"/>
              <a:gd name="connsiteY30" fmla="*/ 2259726 h 4952243"/>
              <a:gd name="connsiteX31" fmla="*/ 1922105 w 6059528"/>
              <a:gd name="connsiteY31" fmla="*/ 359975 h 4952243"/>
              <a:gd name="connsiteX32" fmla="*/ 2235489 w 6059528"/>
              <a:gd name="connsiteY32" fmla="*/ 232310 h 4952243"/>
              <a:gd name="connsiteX33" fmla="*/ 3919917 w 6059528"/>
              <a:gd name="connsiteY33" fmla="*/ 8 h 4952243"/>
              <a:gd name="connsiteX34" fmla="*/ 4231786 w 6059528"/>
              <a:gd name="connsiteY34" fmla="*/ 131331 h 4952243"/>
              <a:gd name="connsiteX35" fmla="*/ 4231786 w 6059528"/>
              <a:gd name="connsiteY35" fmla="*/ 131330 h 4952243"/>
              <a:gd name="connsiteX36" fmla="*/ 4228129 w 6059528"/>
              <a:gd name="connsiteY36" fmla="*/ 756583 h 4952243"/>
              <a:gd name="connsiteX37" fmla="*/ 0 w 6059528"/>
              <a:gd name="connsiteY37" fmla="*/ 4935540 h 4952243"/>
              <a:gd name="connsiteX38" fmla="*/ 0 w 6059528"/>
              <a:gd name="connsiteY38" fmla="*/ 3692264 h 4952243"/>
              <a:gd name="connsiteX39" fmla="*/ 3606533 w 6059528"/>
              <a:gd name="connsiteY39" fmla="*/ 127674 h 4952243"/>
              <a:gd name="connsiteX40" fmla="*/ 3919917 w 6059528"/>
              <a:gd name="connsiteY40" fmla="*/ 8 h 4952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059528" h="4952243">
                <a:moveTo>
                  <a:pt x="5523065" y="2684321"/>
                </a:moveTo>
                <a:cubicBezTo>
                  <a:pt x="5636213" y="2684983"/>
                  <a:pt x="5749109" y="2728810"/>
                  <a:pt x="5834934" y="2815644"/>
                </a:cubicBezTo>
                <a:lnTo>
                  <a:pt x="5834934" y="2815643"/>
                </a:lnTo>
                <a:cubicBezTo>
                  <a:pt x="6006583" y="2989312"/>
                  <a:pt x="6004947" y="3269247"/>
                  <a:pt x="5831278" y="3440896"/>
                </a:cubicBezTo>
                <a:lnTo>
                  <a:pt x="4302148" y="4952242"/>
                </a:lnTo>
                <a:lnTo>
                  <a:pt x="3044243" y="4952242"/>
                </a:lnTo>
                <a:lnTo>
                  <a:pt x="5209681" y="2811986"/>
                </a:lnTo>
                <a:cubicBezTo>
                  <a:pt x="5296516" y="2726162"/>
                  <a:pt x="5409917" y="2683659"/>
                  <a:pt x="5523065" y="2684321"/>
                </a:cubicBezTo>
                <a:close/>
                <a:moveTo>
                  <a:pt x="5619986" y="1171196"/>
                </a:moveTo>
                <a:cubicBezTo>
                  <a:pt x="5733134" y="1171858"/>
                  <a:pt x="5846030" y="1215684"/>
                  <a:pt x="5931855" y="1302518"/>
                </a:cubicBezTo>
                <a:cubicBezTo>
                  <a:pt x="6103505" y="1476187"/>
                  <a:pt x="6101867" y="1756121"/>
                  <a:pt x="5928198" y="1927771"/>
                </a:cubicBezTo>
                <a:lnTo>
                  <a:pt x="2868139" y="4952242"/>
                </a:lnTo>
                <a:lnTo>
                  <a:pt x="1610234" y="4952242"/>
                </a:lnTo>
                <a:lnTo>
                  <a:pt x="5306602" y="1298861"/>
                </a:lnTo>
                <a:cubicBezTo>
                  <a:pt x="5393437" y="1213037"/>
                  <a:pt x="5506837" y="1170534"/>
                  <a:pt x="5619986" y="1171196"/>
                </a:cubicBezTo>
                <a:close/>
                <a:moveTo>
                  <a:pt x="5126400" y="232311"/>
                </a:moveTo>
                <a:cubicBezTo>
                  <a:pt x="5239548" y="232973"/>
                  <a:pt x="5352444" y="276800"/>
                  <a:pt x="5438269" y="363634"/>
                </a:cubicBezTo>
                <a:lnTo>
                  <a:pt x="5438269" y="363633"/>
                </a:lnTo>
                <a:cubicBezTo>
                  <a:pt x="5609919" y="537302"/>
                  <a:pt x="5608281" y="817237"/>
                  <a:pt x="5434612" y="988886"/>
                </a:cubicBezTo>
                <a:lnTo>
                  <a:pt x="1424621" y="4952242"/>
                </a:lnTo>
                <a:lnTo>
                  <a:pt x="177431" y="4952243"/>
                </a:lnTo>
                <a:lnTo>
                  <a:pt x="178638" y="4950167"/>
                </a:lnTo>
                <a:cubicBezTo>
                  <a:pt x="193516" y="4929083"/>
                  <a:pt x="210453" y="4909014"/>
                  <a:pt x="229448" y="4890240"/>
                </a:cubicBezTo>
                <a:lnTo>
                  <a:pt x="4813016" y="359977"/>
                </a:lnTo>
                <a:cubicBezTo>
                  <a:pt x="4899851" y="274152"/>
                  <a:pt x="5013251" y="231649"/>
                  <a:pt x="5126400" y="232311"/>
                </a:cubicBezTo>
                <a:close/>
                <a:moveTo>
                  <a:pt x="2235489" y="232310"/>
                </a:moveTo>
                <a:cubicBezTo>
                  <a:pt x="2348638" y="232972"/>
                  <a:pt x="2461534" y="276799"/>
                  <a:pt x="2547358" y="363633"/>
                </a:cubicBezTo>
                <a:lnTo>
                  <a:pt x="2547358" y="363631"/>
                </a:lnTo>
                <a:cubicBezTo>
                  <a:pt x="2719008" y="537300"/>
                  <a:pt x="2717370" y="817235"/>
                  <a:pt x="2543702" y="988885"/>
                </a:cubicBezTo>
                <a:lnTo>
                  <a:pt x="0" y="3503004"/>
                </a:lnTo>
                <a:lnTo>
                  <a:pt x="0" y="2259726"/>
                </a:lnTo>
                <a:lnTo>
                  <a:pt x="1922105" y="359975"/>
                </a:lnTo>
                <a:cubicBezTo>
                  <a:pt x="2008940" y="274151"/>
                  <a:pt x="2122341" y="231648"/>
                  <a:pt x="2235489" y="232310"/>
                </a:cubicBezTo>
                <a:close/>
                <a:moveTo>
                  <a:pt x="3919917" y="8"/>
                </a:moveTo>
                <a:cubicBezTo>
                  <a:pt x="4033065" y="670"/>
                  <a:pt x="4145961" y="44497"/>
                  <a:pt x="4231786" y="131331"/>
                </a:cubicBezTo>
                <a:lnTo>
                  <a:pt x="4231786" y="131330"/>
                </a:lnTo>
                <a:cubicBezTo>
                  <a:pt x="4403436" y="304999"/>
                  <a:pt x="4401798" y="584933"/>
                  <a:pt x="4228129" y="756583"/>
                </a:cubicBezTo>
                <a:lnTo>
                  <a:pt x="0" y="4935540"/>
                </a:lnTo>
                <a:lnTo>
                  <a:pt x="0" y="3692264"/>
                </a:lnTo>
                <a:lnTo>
                  <a:pt x="3606533" y="127674"/>
                </a:lnTo>
                <a:cubicBezTo>
                  <a:pt x="3693368" y="41849"/>
                  <a:pt x="3806769" y="-654"/>
                  <a:pt x="3919917" y="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8124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7"/>
          <p:cNvSpPr>
            <a:spLocks noGrp="1" noChangeAspect="1"/>
          </p:cNvSpPr>
          <p:nvPr>
            <p:ph type="pic" sz="quarter" idx="12"/>
          </p:nvPr>
        </p:nvSpPr>
        <p:spPr>
          <a:xfrm>
            <a:off x="4565432" y="2197893"/>
            <a:ext cx="4599206" cy="5074920"/>
          </a:xfrm>
          <a:custGeom>
            <a:avLst/>
            <a:gdLst>
              <a:gd name="connsiteX0" fmla="*/ 1287257 w 2760542"/>
              <a:gd name="connsiteY0" fmla="*/ 441 h 3046077"/>
              <a:gd name="connsiteX1" fmla="*/ 1498604 w 2760542"/>
              <a:gd name="connsiteY1" fmla="*/ 88994 h 3046077"/>
              <a:gd name="connsiteX2" fmla="*/ 2260982 w 2760542"/>
              <a:gd name="connsiteY2" fmla="*/ 851372 h 3046077"/>
              <a:gd name="connsiteX3" fmla="*/ 2302556 w 2760542"/>
              <a:gd name="connsiteY3" fmla="*/ 1171471 h 3046077"/>
              <a:gd name="connsiteX4" fmla="*/ 2234135 w 2760542"/>
              <a:gd name="connsiteY4" fmla="*/ 1211468 h 3046077"/>
              <a:gd name="connsiteX5" fmla="*/ 2186558 w 2760542"/>
              <a:gd name="connsiteY5" fmla="*/ 1214625 h 3046077"/>
              <a:gd name="connsiteX6" fmla="*/ 2290827 w 2760542"/>
              <a:gd name="connsiteY6" fmla="*/ 1318894 h 3046077"/>
              <a:gd name="connsiteX7" fmla="*/ 2332401 w 2760542"/>
              <a:gd name="connsiteY7" fmla="*/ 1638994 h 3046077"/>
              <a:gd name="connsiteX8" fmla="*/ 2300659 w 2760542"/>
              <a:gd name="connsiteY8" fmla="*/ 1663387 h 3046077"/>
              <a:gd name="connsiteX9" fmla="*/ 2283363 w 2760542"/>
              <a:gd name="connsiteY9" fmla="*/ 1670746 h 3046077"/>
              <a:gd name="connsiteX10" fmla="*/ 2722071 w 2760542"/>
              <a:gd name="connsiteY10" fmla="*/ 2109454 h 3046077"/>
              <a:gd name="connsiteX11" fmla="*/ 2693232 w 2760542"/>
              <a:gd name="connsiteY11" fmla="*/ 2359138 h 3046077"/>
              <a:gd name="connsiteX12" fmla="*/ 2443545 w 2760542"/>
              <a:gd name="connsiteY12" fmla="*/ 2387980 h 3046077"/>
              <a:gd name="connsiteX13" fmla="*/ 2378707 w 2760542"/>
              <a:gd name="connsiteY13" fmla="*/ 2323141 h 3046077"/>
              <a:gd name="connsiteX14" fmla="*/ 2378026 w 2760542"/>
              <a:gd name="connsiteY14" fmla="*/ 2333404 h 3046077"/>
              <a:gd name="connsiteX15" fmla="*/ 2338030 w 2760542"/>
              <a:gd name="connsiteY15" fmla="*/ 2401826 h 3046077"/>
              <a:gd name="connsiteX16" fmla="*/ 2017931 w 2760542"/>
              <a:gd name="connsiteY16" fmla="*/ 2360251 h 3046077"/>
              <a:gd name="connsiteX17" fmla="*/ 2001714 w 2760542"/>
              <a:gd name="connsiteY17" fmla="*/ 2344034 h 3046077"/>
              <a:gd name="connsiteX18" fmla="*/ 2002637 w 2760542"/>
              <a:gd name="connsiteY18" fmla="*/ 2346951 h 3046077"/>
              <a:gd name="connsiteX19" fmla="*/ 1957131 w 2760542"/>
              <a:gd name="connsiteY19" fmla="*/ 2498397 h 3046077"/>
              <a:gd name="connsiteX20" fmla="*/ 1637031 w 2760542"/>
              <a:gd name="connsiteY20" fmla="*/ 2456823 h 3046077"/>
              <a:gd name="connsiteX21" fmla="*/ 1595347 w 2760542"/>
              <a:gd name="connsiteY21" fmla="*/ 2415140 h 3046077"/>
              <a:gd name="connsiteX22" fmla="*/ 1592191 w 2760542"/>
              <a:gd name="connsiteY22" fmla="*/ 2462714 h 3046077"/>
              <a:gd name="connsiteX23" fmla="*/ 1552195 w 2760542"/>
              <a:gd name="connsiteY23" fmla="*/ 2531136 h 3046077"/>
              <a:gd name="connsiteX24" fmla="*/ 1483772 w 2760542"/>
              <a:gd name="connsiteY24" fmla="*/ 2571132 h 3046077"/>
              <a:gd name="connsiteX25" fmla="*/ 1436197 w 2760542"/>
              <a:gd name="connsiteY25" fmla="*/ 2574289 h 3046077"/>
              <a:gd name="connsiteX26" fmla="*/ 1540465 w 2760542"/>
              <a:gd name="connsiteY26" fmla="*/ 2678559 h 3046077"/>
              <a:gd name="connsiteX27" fmla="*/ 1582039 w 2760542"/>
              <a:gd name="connsiteY27" fmla="*/ 2998659 h 3046077"/>
              <a:gd name="connsiteX28" fmla="*/ 1261939 w 2760542"/>
              <a:gd name="connsiteY28" fmla="*/ 2957085 h 3046077"/>
              <a:gd name="connsiteX29" fmla="*/ 499561 w 2760542"/>
              <a:gd name="connsiteY29" fmla="*/ 2194707 h 3046077"/>
              <a:gd name="connsiteX30" fmla="*/ 457987 w 2760542"/>
              <a:gd name="connsiteY30" fmla="*/ 1874607 h 3046077"/>
              <a:gd name="connsiteX31" fmla="*/ 526410 w 2760542"/>
              <a:gd name="connsiteY31" fmla="*/ 1834609 h 3046077"/>
              <a:gd name="connsiteX32" fmla="*/ 573987 w 2760542"/>
              <a:gd name="connsiteY32" fmla="*/ 1831453 h 3046077"/>
              <a:gd name="connsiteX33" fmla="*/ 469717 w 2760542"/>
              <a:gd name="connsiteY33" fmla="*/ 1727184 h 3046077"/>
              <a:gd name="connsiteX34" fmla="*/ 428143 w 2760542"/>
              <a:gd name="connsiteY34" fmla="*/ 1407084 h 3046077"/>
              <a:gd name="connsiteX35" fmla="*/ 459886 w 2760542"/>
              <a:gd name="connsiteY35" fmla="*/ 1382691 h 3046077"/>
              <a:gd name="connsiteX36" fmla="*/ 477181 w 2760542"/>
              <a:gd name="connsiteY36" fmla="*/ 1375333 h 3046077"/>
              <a:gd name="connsiteX37" fmla="*/ 38472 w 2760542"/>
              <a:gd name="connsiteY37" fmla="*/ 936625 h 3046077"/>
              <a:gd name="connsiteX38" fmla="*/ 67312 w 2760542"/>
              <a:gd name="connsiteY38" fmla="*/ 686939 h 3046077"/>
              <a:gd name="connsiteX39" fmla="*/ 316998 w 2760542"/>
              <a:gd name="connsiteY39" fmla="*/ 658099 h 3046077"/>
              <a:gd name="connsiteX40" fmla="*/ 381836 w 2760542"/>
              <a:gd name="connsiteY40" fmla="*/ 722937 h 3046077"/>
              <a:gd name="connsiteX41" fmla="*/ 382517 w 2760542"/>
              <a:gd name="connsiteY41" fmla="*/ 712675 h 3046077"/>
              <a:gd name="connsiteX42" fmla="*/ 422514 w 2760542"/>
              <a:gd name="connsiteY42" fmla="*/ 644252 h 3046077"/>
              <a:gd name="connsiteX43" fmla="*/ 742613 w 2760542"/>
              <a:gd name="connsiteY43" fmla="*/ 685827 h 3046077"/>
              <a:gd name="connsiteX44" fmla="*/ 758831 w 2760542"/>
              <a:gd name="connsiteY44" fmla="*/ 702044 h 3046077"/>
              <a:gd name="connsiteX45" fmla="*/ 757907 w 2760542"/>
              <a:gd name="connsiteY45" fmla="*/ 699126 h 3046077"/>
              <a:gd name="connsiteX46" fmla="*/ 803413 w 2760542"/>
              <a:gd name="connsiteY46" fmla="*/ 547680 h 3046077"/>
              <a:gd name="connsiteX47" fmla="*/ 1123512 w 2760542"/>
              <a:gd name="connsiteY47" fmla="*/ 589255 h 3046077"/>
              <a:gd name="connsiteX48" fmla="*/ 1165196 w 2760542"/>
              <a:gd name="connsiteY48" fmla="*/ 630939 h 3046077"/>
              <a:gd name="connsiteX49" fmla="*/ 1168353 w 2760542"/>
              <a:gd name="connsiteY49" fmla="*/ 583365 h 3046077"/>
              <a:gd name="connsiteX50" fmla="*/ 1208350 w 2760542"/>
              <a:gd name="connsiteY50" fmla="*/ 514942 h 3046077"/>
              <a:gd name="connsiteX51" fmla="*/ 1276771 w 2760542"/>
              <a:gd name="connsiteY51" fmla="*/ 474946 h 3046077"/>
              <a:gd name="connsiteX52" fmla="*/ 1324348 w 2760542"/>
              <a:gd name="connsiteY52" fmla="*/ 471789 h 3046077"/>
              <a:gd name="connsiteX53" fmla="*/ 1220078 w 2760542"/>
              <a:gd name="connsiteY53" fmla="*/ 367519 h 3046077"/>
              <a:gd name="connsiteX54" fmla="*/ 1178505 w 2760542"/>
              <a:gd name="connsiteY54" fmla="*/ 47419 h 3046077"/>
              <a:gd name="connsiteX55" fmla="*/ 1287257 w 2760542"/>
              <a:gd name="connsiteY55" fmla="*/ 441 h 304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760542" h="3046077">
                <a:moveTo>
                  <a:pt x="1287257" y="441"/>
                </a:moveTo>
                <a:cubicBezTo>
                  <a:pt x="1356800" y="-4103"/>
                  <a:pt x="1436190" y="26579"/>
                  <a:pt x="1498604" y="88994"/>
                </a:cubicBezTo>
                <a:lnTo>
                  <a:pt x="2260982" y="851372"/>
                </a:lnTo>
                <a:cubicBezTo>
                  <a:pt x="2360846" y="951236"/>
                  <a:pt x="2379473" y="1094554"/>
                  <a:pt x="2302556" y="1171471"/>
                </a:cubicBezTo>
                <a:cubicBezTo>
                  <a:pt x="2283327" y="1190701"/>
                  <a:pt x="2259948" y="1203958"/>
                  <a:pt x="2234135" y="1211468"/>
                </a:cubicBezTo>
                <a:lnTo>
                  <a:pt x="2186558" y="1214625"/>
                </a:lnTo>
                <a:lnTo>
                  <a:pt x="2290827" y="1318894"/>
                </a:lnTo>
                <a:cubicBezTo>
                  <a:pt x="2390691" y="1418758"/>
                  <a:pt x="2409318" y="1562077"/>
                  <a:pt x="2332401" y="1638994"/>
                </a:cubicBezTo>
                <a:cubicBezTo>
                  <a:pt x="2322786" y="1648609"/>
                  <a:pt x="2312134" y="1656731"/>
                  <a:pt x="2300659" y="1663387"/>
                </a:cubicBezTo>
                <a:lnTo>
                  <a:pt x="2283363" y="1670746"/>
                </a:lnTo>
                <a:lnTo>
                  <a:pt x="2722071" y="2109454"/>
                </a:lnTo>
                <a:cubicBezTo>
                  <a:pt x="2783051" y="2170432"/>
                  <a:pt x="2770148" y="2282222"/>
                  <a:pt x="2693232" y="2359138"/>
                </a:cubicBezTo>
                <a:cubicBezTo>
                  <a:pt x="2616314" y="2436056"/>
                  <a:pt x="2504525" y="2448958"/>
                  <a:pt x="2443545" y="2387980"/>
                </a:cubicBezTo>
                <a:lnTo>
                  <a:pt x="2378707" y="2323141"/>
                </a:lnTo>
                <a:lnTo>
                  <a:pt x="2378026" y="2333404"/>
                </a:lnTo>
                <a:cubicBezTo>
                  <a:pt x="2370518" y="2359217"/>
                  <a:pt x="2357259" y="2382596"/>
                  <a:pt x="2338030" y="2401826"/>
                </a:cubicBezTo>
                <a:cubicBezTo>
                  <a:pt x="2261114" y="2478742"/>
                  <a:pt x="2117794" y="2460115"/>
                  <a:pt x="2017931" y="2360251"/>
                </a:cubicBezTo>
                <a:lnTo>
                  <a:pt x="2001714" y="2344034"/>
                </a:lnTo>
                <a:lnTo>
                  <a:pt x="2002637" y="2346951"/>
                </a:lnTo>
                <a:cubicBezTo>
                  <a:pt x="2010161" y="2404879"/>
                  <a:pt x="1995590" y="2459938"/>
                  <a:pt x="1957131" y="2498397"/>
                </a:cubicBezTo>
                <a:cubicBezTo>
                  <a:pt x="1880214" y="2575315"/>
                  <a:pt x="1736895" y="2556686"/>
                  <a:pt x="1637031" y="2456823"/>
                </a:cubicBezTo>
                <a:lnTo>
                  <a:pt x="1595347" y="2415140"/>
                </a:lnTo>
                <a:lnTo>
                  <a:pt x="1592191" y="2462714"/>
                </a:lnTo>
                <a:cubicBezTo>
                  <a:pt x="1584681" y="2488527"/>
                  <a:pt x="1571424" y="2511906"/>
                  <a:pt x="1552195" y="2531136"/>
                </a:cubicBezTo>
                <a:cubicBezTo>
                  <a:pt x="1532966" y="2550365"/>
                  <a:pt x="1509586" y="2563623"/>
                  <a:pt x="1483772" y="2571132"/>
                </a:cubicBezTo>
                <a:lnTo>
                  <a:pt x="1436197" y="2574289"/>
                </a:lnTo>
                <a:lnTo>
                  <a:pt x="1540465" y="2678559"/>
                </a:lnTo>
                <a:cubicBezTo>
                  <a:pt x="1640329" y="2778421"/>
                  <a:pt x="1658956" y="2921742"/>
                  <a:pt x="1582039" y="2998659"/>
                </a:cubicBezTo>
                <a:cubicBezTo>
                  <a:pt x="1505123" y="3075576"/>
                  <a:pt x="1361802" y="3056948"/>
                  <a:pt x="1261939" y="2957085"/>
                </a:cubicBezTo>
                <a:lnTo>
                  <a:pt x="499561" y="2194707"/>
                </a:lnTo>
                <a:cubicBezTo>
                  <a:pt x="399697" y="2094843"/>
                  <a:pt x="381070" y="1951524"/>
                  <a:pt x="457987" y="1874607"/>
                </a:cubicBezTo>
                <a:cubicBezTo>
                  <a:pt x="477218" y="1855377"/>
                  <a:pt x="500597" y="1842119"/>
                  <a:pt x="526410" y="1834609"/>
                </a:cubicBezTo>
                <a:lnTo>
                  <a:pt x="573987" y="1831453"/>
                </a:lnTo>
                <a:lnTo>
                  <a:pt x="469717" y="1727184"/>
                </a:lnTo>
                <a:cubicBezTo>
                  <a:pt x="369853" y="1627320"/>
                  <a:pt x="351226" y="1484001"/>
                  <a:pt x="428143" y="1407084"/>
                </a:cubicBezTo>
                <a:cubicBezTo>
                  <a:pt x="437758" y="1397470"/>
                  <a:pt x="448410" y="1389348"/>
                  <a:pt x="459886" y="1382691"/>
                </a:cubicBezTo>
                <a:lnTo>
                  <a:pt x="477181" y="1375333"/>
                </a:lnTo>
                <a:lnTo>
                  <a:pt x="38472" y="936625"/>
                </a:lnTo>
                <a:cubicBezTo>
                  <a:pt x="-22507" y="875646"/>
                  <a:pt x="-9605" y="763856"/>
                  <a:pt x="67312" y="686939"/>
                </a:cubicBezTo>
                <a:cubicBezTo>
                  <a:pt x="144229" y="610023"/>
                  <a:pt x="256019" y="597120"/>
                  <a:pt x="316998" y="658099"/>
                </a:cubicBezTo>
                <a:lnTo>
                  <a:pt x="381836" y="722937"/>
                </a:lnTo>
                <a:lnTo>
                  <a:pt x="382517" y="712675"/>
                </a:lnTo>
                <a:cubicBezTo>
                  <a:pt x="390026" y="686861"/>
                  <a:pt x="403284" y="663482"/>
                  <a:pt x="422514" y="644252"/>
                </a:cubicBezTo>
                <a:cubicBezTo>
                  <a:pt x="499431" y="567335"/>
                  <a:pt x="642750" y="585963"/>
                  <a:pt x="742613" y="685827"/>
                </a:cubicBezTo>
                <a:lnTo>
                  <a:pt x="758831" y="702044"/>
                </a:lnTo>
                <a:lnTo>
                  <a:pt x="757907" y="699126"/>
                </a:lnTo>
                <a:cubicBezTo>
                  <a:pt x="750382" y="641199"/>
                  <a:pt x="764954" y="586139"/>
                  <a:pt x="803413" y="547680"/>
                </a:cubicBezTo>
                <a:cubicBezTo>
                  <a:pt x="880330" y="470764"/>
                  <a:pt x="1023649" y="489392"/>
                  <a:pt x="1123512" y="589255"/>
                </a:cubicBezTo>
                <a:lnTo>
                  <a:pt x="1165196" y="630939"/>
                </a:lnTo>
                <a:lnTo>
                  <a:pt x="1168353" y="583365"/>
                </a:lnTo>
                <a:cubicBezTo>
                  <a:pt x="1175862" y="557551"/>
                  <a:pt x="1189120" y="534172"/>
                  <a:pt x="1208350" y="514942"/>
                </a:cubicBezTo>
                <a:cubicBezTo>
                  <a:pt x="1227579" y="495713"/>
                  <a:pt x="1250958" y="482455"/>
                  <a:pt x="1276771" y="474946"/>
                </a:cubicBezTo>
                <a:lnTo>
                  <a:pt x="1324348" y="471789"/>
                </a:lnTo>
                <a:lnTo>
                  <a:pt x="1220078" y="367519"/>
                </a:lnTo>
                <a:cubicBezTo>
                  <a:pt x="1120215" y="267656"/>
                  <a:pt x="1101588" y="124336"/>
                  <a:pt x="1178505" y="47419"/>
                </a:cubicBezTo>
                <a:cubicBezTo>
                  <a:pt x="1207348" y="18576"/>
                  <a:pt x="1245531" y="3168"/>
                  <a:pt x="1287257" y="441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2100"/>
            </a:lvl1pPr>
          </a:lstStyle>
          <a:p>
            <a:endParaRPr lang="en-US"/>
          </a:p>
        </p:txBody>
      </p:sp>
      <p:sp>
        <p:nvSpPr>
          <p:cNvPr id="3" name="Picture Placeholder 18"/>
          <p:cNvSpPr>
            <a:spLocks noGrp="1" noChangeAspect="1"/>
          </p:cNvSpPr>
          <p:nvPr>
            <p:ph type="pic" sz="quarter" idx="13"/>
          </p:nvPr>
        </p:nvSpPr>
        <p:spPr>
          <a:xfrm>
            <a:off x="9164638" y="2197893"/>
            <a:ext cx="4599206" cy="5074920"/>
          </a:xfrm>
          <a:custGeom>
            <a:avLst/>
            <a:gdLst>
              <a:gd name="connsiteX0" fmla="*/ 1287257 w 2760542"/>
              <a:gd name="connsiteY0" fmla="*/ 441 h 3046077"/>
              <a:gd name="connsiteX1" fmla="*/ 1498604 w 2760542"/>
              <a:gd name="connsiteY1" fmla="*/ 88994 h 3046077"/>
              <a:gd name="connsiteX2" fmla="*/ 2260982 w 2760542"/>
              <a:gd name="connsiteY2" fmla="*/ 851372 h 3046077"/>
              <a:gd name="connsiteX3" fmla="*/ 2302556 w 2760542"/>
              <a:gd name="connsiteY3" fmla="*/ 1171471 h 3046077"/>
              <a:gd name="connsiteX4" fmla="*/ 2234135 w 2760542"/>
              <a:gd name="connsiteY4" fmla="*/ 1211468 h 3046077"/>
              <a:gd name="connsiteX5" fmla="*/ 2186558 w 2760542"/>
              <a:gd name="connsiteY5" fmla="*/ 1214625 h 3046077"/>
              <a:gd name="connsiteX6" fmla="*/ 2290827 w 2760542"/>
              <a:gd name="connsiteY6" fmla="*/ 1318894 h 3046077"/>
              <a:gd name="connsiteX7" fmla="*/ 2332401 w 2760542"/>
              <a:gd name="connsiteY7" fmla="*/ 1638994 h 3046077"/>
              <a:gd name="connsiteX8" fmla="*/ 2300659 w 2760542"/>
              <a:gd name="connsiteY8" fmla="*/ 1663387 h 3046077"/>
              <a:gd name="connsiteX9" fmla="*/ 2283363 w 2760542"/>
              <a:gd name="connsiteY9" fmla="*/ 1670746 h 3046077"/>
              <a:gd name="connsiteX10" fmla="*/ 2722071 w 2760542"/>
              <a:gd name="connsiteY10" fmla="*/ 2109454 h 3046077"/>
              <a:gd name="connsiteX11" fmla="*/ 2693232 w 2760542"/>
              <a:gd name="connsiteY11" fmla="*/ 2359138 h 3046077"/>
              <a:gd name="connsiteX12" fmla="*/ 2443545 w 2760542"/>
              <a:gd name="connsiteY12" fmla="*/ 2387980 h 3046077"/>
              <a:gd name="connsiteX13" fmla="*/ 2378707 w 2760542"/>
              <a:gd name="connsiteY13" fmla="*/ 2323141 h 3046077"/>
              <a:gd name="connsiteX14" fmla="*/ 2378026 w 2760542"/>
              <a:gd name="connsiteY14" fmla="*/ 2333404 h 3046077"/>
              <a:gd name="connsiteX15" fmla="*/ 2338030 w 2760542"/>
              <a:gd name="connsiteY15" fmla="*/ 2401826 h 3046077"/>
              <a:gd name="connsiteX16" fmla="*/ 2017931 w 2760542"/>
              <a:gd name="connsiteY16" fmla="*/ 2360251 h 3046077"/>
              <a:gd name="connsiteX17" fmla="*/ 2001714 w 2760542"/>
              <a:gd name="connsiteY17" fmla="*/ 2344034 h 3046077"/>
              <a:gd name="connsiteX18" fmla="*/ 2002637 w 2760542"/>
              <a:gd name="connsiteY18" fmla="*/ 2346951 h 3046077"/>
              <a:gd name="connsiteX19" fmla="*/ 1957131 w 2760542"/>
              <a:gd name="connsiteY19" fmla="*/ 2498397 h 3046077"/>
              <a:gd name="connsiteX20" fmla="*/ 1637031 w 2760542"/>
              <a:gd name="connsiteY20" fmla="*/ 2456823 h 3046077"/>
              <a:gd name="connsiteX21" fmla="*/ 1595347 w 2760542"/>
              <a:gd name="connsiteY21" fmla="*/ 2415140 h 3046077"/>
              <a:gd name="connsiteX22" fmla="*/ 1592191 w 2760542"/>
              <a:gd name="connsiteY22" fmla="*/ 2462714 h 3046077"/>
              <a:gd name="connsiteX23" fmla="*/ 1552195 w 2760542"/>
              <a:gd name="connsiteY23" fmla="*/ 2531136 h 3046077"/>
              <a:gd name="connsiteX24" fmla="*/ 1483772 w 2760542"/>
              <a:gd name="connsiteY24" fmla="*/ 2571132 h 3046077"/>
              <a:gd name="connsiteX25" fmla="*/ 1436197 w 2760542"/>
              <a:gd name="connsiteY25" fmla="*/ 2574289 h 3046077"/>
              <a:gd name="connsiteX26" fmla="*/ 1540465 w 2760542"/>
              <a:gd name="connsiteY26" fmla="*/ 2678559 h 3046077"/>
              <a:gd name="connsiteX27" fmla="*/ 1582039 w 2760542"/>
              <a:gd name="connsiteY27" fmla="*/ 2998659 h 3046077"/>
              <a:gd name="connsiteX28" fmla="*/ 1261939 w 2760542"/>
              <a:gd name="connsiteY28" fmla="*/ 2957085 h 3046077"/>
              <a:gd name="connsiteX29" fmla="*/ 499561 w 2760542"/>
              <a:gd name="connsiteY29" fmla="*/ 2194707 h 3046077"/>
              <a:gd name="connsiteX30" fmla="*/ 457987 w 2760542"/>
              <a:gd name="connsiteY30" fmla="*/ 1874607 h 3046077"/>
              <a:gd name="connsiteX31" fmla="*/ 526410 w 2760542"/>
              <a:gd name="connsiteY31" fmla="*/ 1834609 h 3046077"/>
              <a:gd name="connsiteX32" fmla="*/ 573987 w 2760542"/>
              <a:gd name="connsiteY32" fmla="*/ 1831453 h 3046077"/>
              <a:gd name="connsiteX33" fmla="*/ 469717 w 2760542"/>
              <a:gd name="connsiteY33" fmla="*/ 1727184 h 3046077"/>
              <a:gd name="connsiteX34" fmla="*/ 428143 w 2760542"/>
              <a:gd name="connsiteY34" fmla="*/ 1407084 h 3046077"/>
              <a:gd name="connsiteX35" fmla="*/ 459886 w 2760542"/>
              <a:gd name="connsiteY35" fmla="*/ 1382691 h 3046077"/>
              <a:gd name="connsiteX36" fmla="*/ 477181 w 2760542"/>
              <a:gd name="connsiteY36" fmla="*/ 1375333 h 3046077"/>
              <a:gd name="connsiteX37" fmla="*/ 38472 w 2760542"/>
              <a:gd name="connsiteY37" fmla="*/ 936625 h 3046077"/>
              <a:gd name="connsiteX38" fmla="*/ 67312 w 2760542"/>
              <a:gd name="connsiteY38" fmla="*/ 686939 h 3046077"/>
              <a:gd name="connsiteX39" fmla="*/ 316998 w 2760542"/>
              <a:gd name="connsiteY39" fmla="*/ 658099 h 3046077"/>
              <a:gd name="connsiteX40" fmla="*/ 381836 w 2760542"/>
              <a:gd name="connsiteY40" fmla="*/ 722937 h 3046077"/>
              <a:gd name="connsiteX41" fmla="*/ 382517 w 2760542"/>
              <a:gd name="connsiteY41" fmla="*/ 712675 h 3046077"/>
              <a:gd name="connsiteX42" fmla="*/ 422514 w 2760542"/>
              <a:gd name="connsiteY42" fmla="*/ 644252 h 3046077"/>
              <a:gd name="connsiteX43" fmla="*/ 742613 w 2760542"/>
              <a:gd name="connsiteY43" fmla="*/ 685827 h 3046077"/>
              <a:gd name="connsiteX44" fmla="*/ 758831 w 2760542"/>
              <a:gd name="connsiteY44" fmla="*/ 702044 h 3046077"/>
              <a:gd name="connsiteX45" fmla="*/ 757907 w 2760542"/>
              <a:gd name="connsiteY45" fmla="*/ 699126 h 3046077"/>
              <a:gd name="connsiteX46" fmla="*/ 803413 w 2760542"/>
              <a:gd name="connsiteY46" fmla="*/ 547680 h 3046077"/>
              <a:gd name="connsiteX47" fmla="*/ 1123512 w 2760542"/>
              <a:gd name="connsiteY47" fmla="*/ 589255 h 3046077"/>
              <a:gd name="connsiteX48" fmla="*/ 1165196 w 2760542"/>
              <a:gd name="connsiteY48" fmla="*/ 630939 h 3046077"/>
              <a:gd name="connsiteX49" fmla="*/ 1168353 w 2760542"/>
              <a:gd name="connsiteY49" fmla="*/ 583365 h 3046077"/>
              <a:gd name="connsiteX50" fmla="*/ 1208350 w 2760542"/>
              <a:gd name="connsiteY50" fmla="*/ 514942 h 3046077"/>
              <a:gd name="connsiteX51" fmla="*/ 1276771 w 2760542"/>
              <a:gd name="connsiteY51" fmla="*/ 474946 h 3046077"/>
              <a:gd name="connsiteX52" fmla="*/ 1324348 w 2760542"/>
              <a:gd name="connsiteY52" fmla="*/ 471789 h 3046077"/>
              <a:gd name="connsiteX53" fmla="*/ 1220078 w 2760542"/>
              <a:gd name="connsiteY53" fmla="*/ 367519 h 3046077"/>
              <a:gd name="connsiteX54" fmla="*/ 1178505 w 2760542"/>
              <a:gd name="connsiteY54" fmla="*/ 47419 h 3046077"/>
              <a:gd name="connsiteX55" fmla="*/ 1287257 w 2760542"/>
              <a:gd name="connsiteY55" fmla="*/ 441 h 304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760542" h="3046077">
                <a:moveTo>
                  <a:pt x="1287257" y="441"/>
                </a:moveTo>
                <a:cubicBezTo>
                  <a:pt x="1356800" y="-4103"/>
                  <a:pt x="1436190" y="26579"/>
                  <a:pt x="1498604" y="88994"/>
                </a:cubicBezTo>
                <a:lnTo>
                  <a:pt x="2260982" y="851372"/>
                </a:lnTo>
                <a:cubicBezTo>
                  <a:pt x="2360846" y="951236"/>
                  <a:pt x="2379473" y="1094554"/>
                  <a:pt x="2302556" y="1171471"/>
                </a:cubicBezTo>
                <a:cubicBezTo>
                  <a:pt x="2283327" y="1190701"/>
                  <a:pt x="2259948" y="1203958"/>
                  <a:pt x="2234135" y="1211468"/>
                </a:cubicBezTo>
                <a:lnTo>
                  <a:pt x="2186558" y="1214625"/>
                </a:lnTo>
                <a:lnTo>
                  <a:pt x="2290827" y="1318894"/>
                </a:lnTo>
                <a:cubicBezTo>
                  <a:pt x="2390691" y="1418758"/>
                  <a:pt x="2409318" y="1562077"/>
                  <a:pt x="2332401" y="1638994"/>
                </a:cubicBezTo>
                <a:cubicBezTo>
                  <a:pt x="2322786" y="1648609"/>
                  <a:pt x="2312134" y="1656731"/>
                  <a:pt x="2300659" y="1663387"/>
                </a:cubicBezTo>
                <a:lnTo>
                  <a:pt x="2283363" y="1670746"/>
                </a:lnTo>
                <a:lnTo>
                  <a:pt x="2722071" y="2109454"/>
                </a:lnTo>
                <a:cubicBezTo>
                  <a:pt x="2783051" y="2170432"/>
                  <a:pt x="2770148" y="2282222"/>
                  <a:pt x="2693232" y="2359138"/>
                </a:cubicBezTo>
                <a:cubicBezTo>
                  <a:pt x="2616314" y="2436056"/>
                  <a:pt x="2504525" y="2448958"/>
                  <a:pt x="2443545" y="2387980"/>
                </a:cubicBezTo>
                <a:lnTo>
                  <a:pt x="2378707" y="2323141"/>
                </a:lnTo>
                <a:lnTo>
                  <a:pt x="2378026" y="2333404"/>
                </a:lnTo>
                <a:cubicBezTo>
                  <a:pt x="2370518" y="2359217"/>
                  <a:pt x="2357259" y="2382596"/>
                  <a:pt x="2338030" y="2401826"/>
                </a:cubicBezTo>
                <a:cubicBezTo>
                  <a:pt x="2261114" y="2478742"/>
                  <a:pt x="2117794" y="2460115"/>
                  <a:pt x="2017931" y="2360251"/>
                </a:cubicBezTo>
                <a:lnTo>
                  <a:pt x="2001714" y="2344034"/>
                </a:lnTo>
                <a:lnTo>
                  <a:pt x="2002637" y="2346951"/>
                </a:lnTo>
                <a:cubicBezTo>
                  <a:pt x="2010161" y="2404879"/>
                  <a:pt x="1995590" y="2459938"/>
                  <a:pt x="1957131" y="2498397"/>
                </a:cubicBezTo>
                <a:cubicBezTo>
                  <a:pt x="1880214" y="2575315"/>
                  <a:pt x="1736895" y="2556686"/>
                  <a:pt x="1637031" y="2456823"/>
                </a:cubicBezTo>
                <a:lnTo>
                  <a:pt x="1595347" y="2415140"/>
                </a:lnTo>
                <a:lnTo>
                  <a:pt x="1592191" y="2462714"/>
                </a:lnTo>
                <a:cubicBezTo>
                  <a:pt x="1584681" y="2488527"/>
                  <a:pt x="1571424" y="2511906"/>
                  <a:pt x="1552195" y="2531136"/>
                </a:cubicBezTo>
                <a:cubicBezTo>
                  <a:pt x="1532966" y="2550365"/>
                  <a:pt x="1509586" y="2563623"/>
                  <a:pt x="1483772" y="2571132"/>
                </a:cubicBezTo>
                <a:lnTo>
                  <a:pt x="1436197" y="2574289"/>
                </a:lnTo>
                <a:lnTo>
                  <a:pt x="1540465" y="2678559"/>
                </a:lnTo>
                <a:cubicBezTo>
                  <a:pt x="1640329" y="2778421"/>
                  <a:pt x="1658956" y="2921742"/>
                  <a:pt x="1582039" y="2998659"/>
                </a:cubicBezTo>
                <a:cubicBezTo>
                  <a:pt x="1505123" y="3075576"/>
                  <a:pt x="1361802" y="3056948"/>
                  <a:pt x="1261939" y="2957085"/>
                </a:cubicBezTo>
                <a:lnTo>
                  <a:pt x="499561" y="2194707"/>
                </a:lnTo>
                <a:cubicBezTo>
                  <a:pt x="399697" y="2094843"/>
                  <a:pt x="381070" y="1951524"/>
                  <a:pt x="457987" y="1874607"/>
                </a:cubicBezTo>
                <a:cubicBezTo>
                  <a:pt x="477218" y="1855377"/>
                  <a:pt x="500597" y="1842119"/>
                  <a:pt x="526410" y="1834609"/>
                </a:cubicBezTo>
                <a:lnTo>
                  <a:pt x="573987" y="1831453"/>
                </a:lnTo>
                <a:lnTo>
                  <a:pt x="469717" y="1727184"/>
                </a:lnTo>
                <a:cubicBezTo>
                  <a:pt x="369853" y="1627320"/>
                  <a:pt x="351226" y="1484001"/>
                  <a:pt x="428143" y="1407084"/>
                </a:cubicBezTo>
                <a:cubicBezTo>
                  <a:pt x="437758" y="1397470"/>
                  <a:pt x="448410" y="1389348"/>
                  <a:pt x="459886" y="1382691"/>
                </a:cubicBezTo>
                <a:lnTo>
                  <a:pt x="477181" y="1375333"/>
                </a:lnTo>
                <a:lnTo>
                  <a:pt x="38472" y="936625"/>
                </a:lnTo>
                <a:cubicBezTo>
                  <a:pt x="-22507" y="875646"/>
                  <a:pt x="-9605" y="763856"/>
                  <a:pt x="67312" y="686939"/>
                </a:cubicBezTo>
                <a:cubicBezTo>
                  <a:pt x="144229" y="610023"/>
                  <a:pt x="256019" y="597120"/>
                  <a:pt x="316998" y="658099"/>
                </a:cubicBezTo>
                <a:lnTo>
                  <a:pt x="381836" y="722937"/>
                </a:lnTo>
                <a:lnTo>
                  <a:pt x="382517" y="712675"/>
                </a:lnTo>
                <a:cubicBezTo>
                  <a:pt x="390026" y="686861"/>
                  <a:pt x="403284" y="663482"/>
                  <a:pt x="422514" y="644252"/>
                </a:cubicBezTo>
                <a:cubicBezTo>
                  <a:pt x="499431" y="567335"/>
                  <a:pt x="642750" y="585963"/>
                  <a:pt x="742613" y="685827"/>
                </a:cubicBezTo>
                <a:lnTo>
                  <a:pt x="758831" y="702044"/>
                </a:lnTo>
                <a:lnTo>
                  <a:pt x="757907" y="699126"/>
                </a:lnTo>
                <a:cubicBezTo>
                  <a:pt x="750382" y="641199"/>
                  <a:pt x="764954" y="586139"/>
                  <a:pt x="803413" y="547680"/>
                </a:cubicBezTo>
                <a:cubicBezTo>
                  <a:pt x="880330" y="470764"/>
                  <a:pt x="1023649" y="489392"/>
                  <a:pt x="1123512" y="589255"/>
                </a:cubicBezTo>
                <a:lnTo>
                  <a:pt x="1165196" y="630939"/>
                </a:lnTo>
                <a:lnTo>
                  <a:pt x="1168353" y="583365"/>
                </a:lnTo>
                <a:cubicBezTo>
                  <a:pt x="1175862" y="557551"/>
                  <a:pt x="1189120" y="534172"/>
                  <a:pt x="1208350" y="514942"/>
                </a:cubicBezTo>
                <a:cubicBezTo>
                  <a:pt x="1227579" y="495713"/>
                  <a:pt x="1250958" y="482455"/>
                  <a:pt x="1276771" y="474946"/>
                </a:cubicBezTo>
                <a:lnTo>
                  <a:pt x="1324348" y="471789"/>
                </a:lnTo>
                <a:lnTo>
                  <a:pt x="1220078" y="367519"/>
                </a:lnTo>
                <a:cubicBezTo>
                  <a:pt x="1120215" y="267656"/>
                  <a:pt x="1101588" y="124336"/>
                  <a:pt x="1178505" y="47419"/>
                </a:cubicBezTo>
                <a:cubicBezTo>
                  <a:pt x="1207348" y="18576"/>
                  <a:pt x="1245531" y="3168"/>
                  <a:pt x="1287257" y="441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2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808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4294967295"/>
          </p:nvPr>
        </p:nvSpPr>
        <p:spPr>
          <a:xfrm>
            <a:off x="1947056" y="3328781"/>
            <a:ext cx="4011932" cy="2447753"/>
          </a:xfrm>
          <a:custGeom>
            <a:avLst/>
            <a:gdLst>
              <a:gd name="connsiteX0" fmla="*/ 300288 w 5492206"/>
              <a:gd name="connsiteY0" fmla="*/ 917207 h 3657600"/>
              <a:gd name="connsiteX1" fmla="*/ 496597 w 5492206"/>
              <a:gd name="connsiteY1" fmla="*/ 992026 h 3657600"/>
              <a:gd name="connsiteX2" fmla="*/ 1304859 w 5492206"/>
              <a:gd name="connsiteY2" fmla="*/ 1800290 h 3657600"/>
              <a:gd name="connsiteX3" fmla="*/ 1304860 w 5492206"/>
              <a:gd name="connsiteY3" fmla="*/ 1800290 h 3657600"/>
              <a:gd name="connsiteX4" fmla="*/ 1843649 w 5492206"/>
              <a:gd name="connsiteY4" fmla="*/ 2339079 h 3657600"/>
              <a:gd name="connsiteX5" fmla="*/ 1861822 w 5492206"/>
              <a:gd name="connsiteY5" fmla="*/ 2353677 h 3657600"/>
              <a:gd name="connsiteX6" fmla="*/ 2670084 w 5492206"/>
              <a:gd name="connsiteY6" fmla="*/ 3161940 h 3657600"/>
              <a:gd name="connsiteX7" fmla="*/ 2654405 w 5492206"/>
              <a:gd name="connsiteY7" fmla="*/ 3561063 h 3657600"/>
              <a:gd name="connsiteX8" fmla="*/ 2451590 w 5492206"/>
              <a:gd name="connsiteY8" fmla="*/ 3651562 h 3657600"/>
              <a:gd name="connsiteX9" fmla="*/ 2255282 w 5492206"/>
              <a:gd name="connsiteY9" fmla="*/ 3576742 h 3657600"/>
              <a:gd name="connsiteX10" fmla="*/ 1711486 w 5492206"/>
              <a:gd name="connsiteY10" fmla="*/ 3032946 h 3657600"/>
              <a:gd name="connsiteX11" fmla="*/ 1693311 w 5492206"/>
              <a:gd name="connsiteY11" fmla="*/ 3018346 h 3657600"/>
              <a:gd name="connsiteX12" fmla="*/ 885049 w 5492206"/>
              <a:gd name="connsiteY12" fmla="*/ 2210082 h 3657600"/>
              <a:gd name="connsiteX13" fmla="*/ 885048 w 5492206"/>
              <a:gd name="connsiteY13" fmla="*/ 2210080 h 3657600"/>
              <a:gd name="connsiteX14" fmla="*/ 81795 w 5492206"/>
              <a:gd name="connsiteY14" fmla="*/ 1406829 h 3657600"/>
              <a:gd name="connsiteX15" fmla="*/ 97475 w 5492206"/>
              <a:gd name="connsiteY15" fmla="*/ 1007706 h 3657600"/>
              <a:gd name="connsiteX16" fmla="*/ 300288 w 5492206"/>
              <a:gd name="connsiteY16" fmla="*/ 917207 h 3657600"/>
              <a:gd name="connsiteX17" fmla="*/ 3955694 w 5492206"/>
              <a:gd name="connsiteY17" fmla="*/ 6042 h 3657600"/>
              <a:gd name="connsiteX18" fmla="*/ 4152001 w 5492206"/>
              <a:gd name="connsiteY18" fmla="*/ 80861 h 3657600"/>
              <a:gd name="connsiteX19" fmla="*/ 4960263 w 5492206"/>
              <a:gd name="connsiteY19" fmla="*/ 889125 h 3657600"/>
              <a:gd name="connsiteX20" fmla="*/ 4969477 w 5492206"/>
              <a:gd name="connsiteY20" fmla="*/ 900594 h 3657600"/>
              <a:gd name="connsiteX21" fmla="*/ 5417168 w 5492206"/>
              <a:gd name="connsiteY21" fmla="*/ 1348285 h 3657600"/>
              <a:gd name="connsiteX22" fmla="*/ 5401488 w 5492206"/>
              <a:gd name="connsiteY22" fmla="*/ 1747407 h 3657600"/>
              <a:gd name="connsiteX23" fmla="*/ 5198674 w 5492206"/>
              <a:gd name="connsiteY23" fmla="*/ 1837906 h 3657600"/>
              <a:gd name="connsiteX24" fmla="*/ 5002366 w 5492206"/>
              <a:gd name="connsiteY24" fmla="*/ 1763086 h 3657600"/>
              <a:gd name="connsiteX25" fmla="*/ 4194105 w 5492206"/>
              <a:gd name="connsiteY25" fmla="*/ 954823 h 3657600"/>
              <a:gd name="connsiteX26" fmla="*/ 4184890 w 5492206"/>
              <a:gd name="connsiteY26" fmla="*/ 943355 h 3657600"/>
              <a:gd name="connsiteX27" fmla="*/ 3737199 w 5492206"/>
              <a:gd name="connsiteY27" fmla="*/ 495663 h 3657600"/>
              <a:gd name="connsiteX28" fmla="*/ 3752878 w 5492206"/>
              <a:gd name="connsiteY28" fmla="*/ 96542 h 3657600"/>
              <a:gd name="connsiteX29" fmla="*/ 3955694 w 5492206"/>
              <a:gd name="connsiteY29" fmla="*/ 6042 h 3657600"/>
              <a:gd name="connsiteX30" fmla="*/ 3037371 w 5492206"/>
              <a:gd name="connsiteY30" fmla="*/ 6042 h 3657600"/>
              <a:gd name="connsiteX31" fmla="*/ 3233680 w 5492206"/>
              <a:gd name="connsiteY31" fmla="*/ 80861 h 3657600"/>
              <a:gd name="connsiteX32" fmla="*/ 4041942 w 5492206"/>
              <a:gd name="connsiteY32" fmla="*/ 889125 h 3657600"/>
              <a:gd name="connsiteX33" fmla="*/ 4041944 w 5492206"/>
              <a:gd name="connsiteY33" fmla="*/ 889125 h 3657600"/>
              <a:gd name="connsiteX34" fmla="*/ 4580732 w 5492206"/>
              <a:gd name="connsiteY34" fmla="*/ 1427913 h 3657600"/>
              <a:gd name="connsiteX35" fmla="*/ 4598903 w 5492206"/>
              <a:gd name="connsiteY35" fmla="*/ 1442512 h 3657600"/>
              <a:gd name="connsiteX36" fmla="*/ 5407167 w 5492206"/>
              <a:gd name="connsiteY36" fmla="*/ 2250774 h 3657600"/>
              <a:gd name="connsiteX37" fmla="*/ 5391488 w 5492206"/>
              <a:gd name="connsiteY37" fmla="*/ 2649897 h 3657600"/>
              <a:gd name="connsiteX38" fmla="*/ 5188673 w 5492206"/>
              <a:gd name="connsiteY38" fmla="*/ 2740396 h 3657600"/>
              <a:gd name="connsiteX39" fmla="*/ 4992366 w 5492206"/>
              <a:gd name="connsiteY39" fmla="*/ 2665577 h 3657600"/>
              <a:gd name="connsiteX40" fmla="*/ 4448569 w 5492206"/>
              <a:gd name="connsiteY40" fmla="*/ 2121780 h 3657600"/>
              <a:gd name="connsiteX41" fmla="*/ 4430394 w 5492206"/>
              <a:gd name="connsiteY41" fmla="*/ 2107180 h 3657600"/>
              <a:gd name="connsiteX42" fmla="*/ 3622132 w 5492206"/>
              <a:gd name="connsiteY42" fmla="*/ 1298916 h 3657600"/>
              <a:gd name="connsiteX43" fmla="*/ 3622130 w 5492206"/>
              <a:gd name="connsiteY43" fmla="*/ 1298914 h 3657600"/>
              <a:gd name="connsiteX44" fmla="*/ 2818877 w 5492206"/>
              <a:gd name="connsiteY44" fmla="*/ 495663 h 3657600"/>
              <a:gd name="connsiteX45" fmla="*/ 2834558 w 5492206"/>
              <a:gd name="connsiteY45" fmla="*/ 96541 h 3657600"/>
              <a:gd name="connsiteX46" fmla="*/ 3037371 w 5492206"/>
              <a:gd name="connsiteY46" fmla="*/ 6042 h 3657600"/>
              <a:gd name="connsiteX47" fmla="*/ 293894 w 5492206"/>
              <a:gd name="connsiteY47" fmla="*/ 979 h 3657600"/>
              <a:gd name="connsiteX48" fmla="*/ 478094 w 5492206"/>
              <a:gd name="connsiteY48" fmla="*/ 63855 h 3657600"/>
              <a:gd name="connsiteX49" fmla="*/ 1214652 w 5492206"/>
              <a:gd name="connsiteY49" fmla="*/ 800414 h 3657600"/>
              <a:gd name="connsiteX50" fmla="*/ 1239515 w 5492206"/>
              <a:gd name="connsiteY50" fmla="*/ 832025 h 3657600"/>
              <a:gd name="connsiteX51" fmla="*/ 1271125 w 5492206"/>
              <a:gd name="connsiteY51" fmla="*/ 856886 h 3657600"/>
              <a:gd name="connsiteX52" fmla="*/ 2007684 w 5492206"/>
              <a:gd name="connsiteY52" fmla="*/ 1593446 h 3657600"/>
              <a:gd name="connsiteX53" fmla="*/ 2032546 w 5492206"/>
              <a:gd name="connsiteY53" fmla="*/ 1625056 h 3657600"/>
              <a:gd name="connsiteX54" fmla="*/ 2064156 w 5492206"/>
              <a:gd name="connsiteY54" fmla="*/ 1649917 h 3657600"/>
              <a:gd name="connsiteX55" fmla="*/ 2800715 w 5492206"/>
              <a:gd name="connsiteY55" fmla="*/ 2386478 h 3657600"/>
              <a:gd name="connsiteX56" fmla="*/ 2825578 w 5492206"/>
              <a:gd name="connsiteY56" fmla="*/ 2418087 h 3657600"/>
              <a:gd name="connsiteX57" fmla="*/ 2857187 w 5492206"/>
              <a:gd name="connsiteY57" fmla="*/ 2442949 h 3657600"/>
              <a:gd name="connsiteX58" fmla="*/ 3593746 w 5492206"/>
              <a:gd name="connsiteY58" fmla="*/ 3179508 h 3657600"/>
              <a:gd name="connsiteX59" fmla="*/ 3561339 w 5492206"/>
              <a:gd name="connsiteY59" fmla="*/ 3561342 h 3657600"/>
              <a:gd name="connsiteX60" fmla="*/ 3363703 w 5492206"/>
              <a:gd name="connsiteY60" fmla="*/ 3656625 h 3657600"/>
              <a:gd name="connsiteX61" fmla="*/ 3179505 w 5492206"/>
              <a:gd name="connsiteY61" fmla="*/ 3593750 h 3657600"/>
              <a:gd name="connsiteX62" fmla="*/ 2442945 w 5492206"/>
              <a:gd name="connsiteY62" fmla="*/ 2857190 h 3657600"/>
              <a:gd name="connsiteX63" fmla="*/ 2418083 w 5492206"/>
              <a:gd name="connsiteY63" fmla="*/ 2825579 h 3657600"/>
              <a:gd name="connsiteX64" fmla="*/ 2386474 w 5492206"/>
              <a:gd name="connsiteY64" fmla="*/ 2800718 h 3657600"/>
              <a:gd name="connsiteX65" fmla="*/ 1649914 w 5492206"/>
              <a:gd name="connsiteY65" fmla="*/ 2064159 h 3657600"/>
              <a:gd name="connsiteX66" fmla="*/ 1625052 w 5492206"/>
              <a:gd name="connsiteY66" fmla="*/ 2032548 h 3657600"/>
              <a:gd name="connsiteX67" fmla="*/ 1593442 w 5492206"/>
              <a:gd name="connsiteY67" fmla="*/ 2007686 h 3657600"/>
              <a:gd name="connsiteX68" fmla="*/ 856882 w 5492206"/>
              <a:gd name="connsiteY68" fmla="*/ 1271128 h 3657600"/>
              <a:gd name="connsiteX69" fmla="*/ 832021 w 5492206"/>
              <a:gd name="connsiteY69" fmla="*/ 1239517 h 3657600"/>
              <a:gd name="connsiteX70" fmla="*/ 800411 w 5492206"/>
              <a:gd name="connsiteY70" fmla="*/ 1214656 h 3657600"/>
              <a:gd name="connsiteX71" fmla="*/ 63852 w 5492206"/>
              <a:gd name="connsiteY71" fmla="*/ 478097 h 3657600"/>
              <a:gd name="connsiteX72" fmla="*/ 96260 w 5492206"/>
              <a:gd name="connsiteY72" fmla="*/ 96263 h 3657600"/>
              <a:gd name="connsiteX73" fmla="*/ 293894 w 5492206"/>
              <a:gd name="connsiteY73" fmla="*/ 979 h 3657600"/>
              <a:gd name="connsiteX74" fmla="*/ 1209576 w 5492206"/>
              <a:gd name="connsiteY74" fmla="*/ 979 h 3657600"/>
              <a:gd name="connsiteX75" fmla="*/ 1393776 w 5492206"/>
              <a:gd name="connsiteY75" fmla="*/ 63854 h 3657600"/>
              <a:gd name="connsiteX76" fmla="*/ 2130335 w 5492206"/>
              <a:gd name="connsiteY76" fmla="*/ 800414 h 3657600"/>
              <a:gd name="connsiteX77" fmla="*/ 2155197 w 5492206"/>
              <a:gd name="connsiteY77" fmla="*/ 832024 h 3657600"/>
              <a:gd name="connsiteX78" fmla="*/ 2186807 w 5492206"/>
              <a:gd name="connsiteY78" fmla="*/ 856885 h 3657600"/>
              <a:gd name="connsiteX79" fmla="*/ 2923366 w 5492206"/>
              <a:gd name="connsiteY79" fmla="*/ 1593444 h 3657600"/>
              <a:gd name="connsiteX80" fmla="*/ 2948229 w 5492206"/>
              <a:gd name="connsiteY80" fmla="*/ 1625055 h 3657600"/>
              <a:gd name="connsiteX81" fmla="*/ 2979838 w 5492206"/>
              <a:gd name="connsiteY81" fmla="*/ 1649916 h 3657600"/>
              <a:gd name="connsiteX82" fmla="*/ 3716397 w 5492206"/>
              <a:gd name="connsiteY82" fmla="*/ 2386476 h 3657600"/>
              <a:gd name="connsiteX83" fmla="*/ 3741260 w 5492206"/>
              <a:gd name="connsiteY83" fmla="*/ 2418086 h 3657600"/>
              <a:gd name="connsiteX84" fmla="*/ 3772869 w 5492206"/>
              <a:gd name="connsiteY84" fmla="*/ 2442947 h 3657600"/>
              <a:gd name="connsiteX85" fmla="*/ 4509428 w 5492206"/>
              <a:gd name="connsiteY85" fmla="*/ 3179507 h 3657600"/>
              <a:gd name="connsiteX86" fmla="*/ 4477021 w 5492206"/>
              <a:gd name="connsiteY86" fmla="*/ 3561341 h 3657600"/>
              <a:gd name="connsiteX87" fmla="*/ 4279386 w 5492206"/>
              <a:gd name="connsiteY87" fmla="*/ 3656623 h 3657600"/>
              <a:gd name="connsiteX88" fmla="*/ 4095188 w 5492206"/>
              <a:gd name="connsiteY88" fmla="*/ 3593748 h 3657600"/>
              <a:gd name="connsiteX89" fmla="*/ 3358627 w 5492206"/>
              <a:gd name="connsiteY89" fmla="*/ 2857189 h 3657600"/>
              <a:gd name="connsiteX90" fmla="*/ 3333766 w 5492206"/>
              <a:gd name="connsiteY90" fmla="*/ 2825578 h 3657600"/>
              <a:gd name="connsiteX91" fmla="*/ 3302156 w 5492206"/>
              <a:gd name="connsiteY91" fmla="*/ 2800717 h 3657600"/>
              <a:gd name="connsiteX92" fmla="*/ 2565597 w 5492206"/>
              <a:gd name="connsiteY92" fmla="*/ 2064158 h 3657600"/>
              <a:gd name="connsiteX93" fmla="*/ 2540735 w 5492206"/>
              <a:gd name="connsiteY93" fmla="*/ 2032547 h 3657600"/>
              <a:gd name="connsiteX94" fmla="*/ 2509125 w 5492206"/>
              <a:gd name="connsiteY94" fmla="*/ 2007686 h 3657600"/>
              <a:gd name="connsiteX95" fmla="*/ 1772565 w 5492206"/>
              <a:gd name="connsiteY95" fmla="*/ 1271127 h 3657600"/>
              <a:gd name="connsiteX96" fmla="*/ 1747704 w 5492206"/>
              <a:gd name="connsiteY96" fmla="*/ 1239516 h 3657600"/>
              <a:gd name="connsiteX97" fmla="*/ 1716093 w 5492206"/>
              <a:gd name="connsiteY97" fmla="*/ 1214655 h 3657600"/>
              <a:gd name="connsiteX98" fmla="*/ 979534 w 5492206"/>
              <a:gd name="connsiteY98" fmla="*/ 478096 h 3657600"/>
              <a:gd name="connsiteX99" fmla="*/ 1011942 w 5492206"/>
              <a:gd name="connsiteY99" fmla="*/ 96262 h 3657600"/>
              <a:gd name="connsiteX100" fmla="*/ 1209576 w 5492206"/>
              <a:gd name="connsiteY100" fmla="*/ 979 h 3657600"/>
              <a:gd name="connsiteX101" fmla="*/ 2125258 w 5492206"/>
              <a:gd name="connsiteY101" fmla="*/ 977 h 3657600"/>
              <a:gd name="connsiteX102" fmla="*/ 2309458 w 5492206"/>
              <a:gd name="connsiteY102" fmla="*/ 63852 h 3657600"/>
              <a:gd name="connsiteX103" fmla="*/ 3046017 w 5492206"/>
              <a:gd name="connsiteY103" fmla="*/ 800412 h 3657600"/>
              <a:gd name="connsiteX104" fmla="*/ 3070879 w 5492206"/>
              <a:gd name="connsiteY104" fmla="*/ 832022 h 3657600"/>
              <a:gd name="connsiteX105" fmla="*/ 3102489 w 5492206"/>
              <a:gd name="connsiteY105" fmla="*/ 856884 h 3657600"/>
              <a:gd name="connsiteX106" fmla="*/ 3839048 w 5492206"/>
              <a:gd name="connsiteY106" fmla="*/ 1593443 h 3657600"/>
              <a:gd name="connsiteX107" fmla="*/ 3863911 w 5492206"/>
              <a:gd name="connsiteY107" fmla="*/ 1625053 h 3657600"/>
              <a:gd name="connsiteX108" fmla="*/ 3895520 w 5492206"/>
              <a:gd name="connsiteY108" fmla="*/ 1649915 h 3657600"/>
              <a:gd name="connsiteX109" fmla="*/ 4632080 w 5492206"/>
              <a:gd name="connsiteY109" fmla="*/ 2386474 h 3657600"/>
              <a:gd name="connsiteX110" fmla="*/ 4656941 w 5492206"/>
              <a:gd name="connsiteY110" fmla="*/ 2418085 h 3657600"/>
              <a:gd name="connsiteX111" fmla="*/ 4688551 w 5492206"/>
              <a:gd name="connsiteY111" fmla="*/ 2442946 h 3657600"/>
              <a:gd name="connsiteX112" fmla="*/ 5425112 w 5492206"/>
              <a:gd name="connsiteY112" fmla="*/ 3179506 h 3657600"/>
              <a:gd name="connsiteX113" fmla="*/ 5392703 w 5492206"/>
              <a:gd name="connsiteY113" fmla="*/ 3561340 h 3657600"/>
              <a:gd name="connsiteX114" fmla="*/ 5195069 w 5492206"/>
              <a:gd name="connsiteY114" fmla="*/ 3656623 h 3657600"/>
              <a:gd name="connsiteX115" fmla="*/ 5010869 w 5492206"/>
              <a:gd name="connsiteY115" fmla="*/ 3593747 h 3657600"/>
              <a:gd name="connsiteX116" fmla="*/ 4274310 w 5492206"/>
              <a:gd name="connsiteY116" fmla="*/ 2857188 h 3657600"/>
              <a:gd name="connsiteX117" fmla="*/ 4249448 w 5492206"/>
              <a:gd name="connsiteY117" fmla="*/ 2825578 h 3657600"/>
              <a:gd name="connsiteX118" fmla="*/ 4217838 w 5492206"/>
              <a:gd name="connsiteY118" fmla="*/ 2800716 h 3657600"/>
              <a:gd name="connsiteX119" fmla="*/ 3481279 w 5492206"/>
              <a:gd name="connsiteY119" fmla="*/ 2064157 h 3657600"/>
              <a:gd name="connsiteX120" fmla="*/ 3456416 w 5492206"/>
              <a:gd name="connsiteY120" fmla="*/ 2032547 h 3657600"/>
              <a:gd name="connsiteX121" fmla="*/ 3424807 w 5492206"/>
              <a:gd name="connsiteY121" fmla="*/ 2007685 h 3657600"/>
              <a:gd name="connsiteX122" fmla="*/ 2688248 w 5492206"/>
              <a:gd name="connsiteY122" fmla="*/ 1271124 h 3657600"/>
              <a:gd name="connsiteX123" fmla="*/ 2663385 w 5492206"/>
              <a:gd name="connsiteY123" fmla="*/ 1239516 h 3657600"/>
              <a:gd name="connsiteX124" fmla="*/ 2631776 w 5492206"/>
              <a:gd name="connsiteY124" fmla="*/ 1214654 h 3657600"/>
              <a:gd name="connsiteX125" fmla="*/ 1895216 w 5492206"/>
              <a:gd name="connsiteY125" fmla="*/ 478094 h 3657600"/>
              <a:gd name="connsiteX126" fmla="*/ 1927624 w 5492206"/>
              <a:gd name="connsiteY126" fmla="*/ 96260 h 3657600"/>
              <a:gd name="connsiteX127" fmla="*/ 2125258 w 5492206"/>
              <a:gd name="connsiteY127" fmla="*/ 977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5492206" h="3657600">
                <a:moveTo>
                  <a:pt x="300288" y="917207"/>
                </a:moveTo>
                <a:cubicBezTo>
                  <a:pt x="372516" y="914372"/>
                  <a:pt x="443659" y="939089"/>
                  <a:pt x="496597" y="992026"/>
                </a:cubicBezTo>
                <a:lnTo>
                  <a:pt x="1304859" y="1800290"/>
                </a:lnTo>
                <a:lnTo>
                  <a:pt x="1304860" y="1800290"/>
                </a:lnTo>
                <a:lnTo>
                  <a:pt x="1843649" y="2339079"/>
                </a:lnTo>
                <a:lnTo>
                  <a:pt x="1861822" y="2353677"/>
                </a:lnTo>
                <a:lnTo>
                  <a:pt x="2670084" y="3161940"/>
                </a:lnTo>
                <a:cubicBezTo>
                  <a:pt x="2775959" y="3267814"/>
                  <a:pt x="2768955" y="3446512"/>
                  <a:pt x="2654405" y="3561063"/>
                </a:cubicBezTo>
                <a:cubicBezTo>
                  <a:pt x="2597129" y="3618338"/>
                  <a:pt x="2523817" y="3648727"/>
                  <a:pt x="2451590" y="3651562"/>
                </a:cubicBezTo>
                <a:cubicBezTo>
                  <a:pt x="2379363" y="3654397"/>
                  <a:pt x="2308220" y="3629680"/>
                  <a:pt x="2255282" y="3576742"/>
                </a:cubicBezTo>
                <a:lnTo>
                  <a:pt x="1711486" y="3032946"/>
                </a:lnTo>
                <a:lnTo>
                  <a:pt x="1693311" y="3018346"/>
                </a:lnTo>
                <a:lnTo>
                  <a:pt x="885049" y="2210082"/>
                </a:lnTo>
                <a:lnTo>
                  <a:pt x="885048" y="2210080"/>
                </a:lnTo>
                <a:lnTo>
                  <a:pt x="81795" y="1406829"/>
                </a:lnTo>
                <a:cubicBezTo>
                  <a:pt x="-24080" y="1300954"/>
                  <a:pt x="-17076" y="1122255"/>
                  <a:pt x="97475" y="1007706"/>
                </a:cubicBezTo>
                <a:cubicBezTo>
                  <a:pt x="154749" y="950431"/>
                  <a:pt x="228061" y="920043"/>
                  <a:pt x="300288" y="917207"/>
                </a:cubicBezTo>
                <a:close/>
                <a:moveTo>
                  <a:pt x="3955694" y="6042"/>
                </a:moveTo>
                <a:cubicBezTo>
                  <a:pt x="4027922" y="3207"/>
                  <a:pt x="4099064" y="27924"/>
                  <a:pt x="4152001" y="80861"/>
                </a:cubicBezTo>
                <a:lnTo>
                  <a:pt x="4960263" y="889125"/>
                </a:lnTo>
                <a:lnTo>
                  <a:pt x="4969477" y="900594"/>
                </a:lnTo>
                <a:lnTo>
                  <a:pt x="5417168" y="1348285"/>
                </a:lnTo>
                <a:cubicBezTo>
                  <a:pt x="5523043" y="1454160"/>
                  <a:pt x="5516040" y="1632855"/>
                  <a:pt x="5401488" y="1747407"/>
                </a:cubicBezTo>
                <a:cubicBezTo>
                  <a:pt x="5344212" y="1804682"/>
                  <a:pt x="5270901" y="1835071"/>
                  <a:pt x="5198674" y="1837906"/>
                </a:cubicBezTo>
                <a:cubicBezTo>
                  <a:pt x="5126446" y="1840742"/>
                  <a:pt x="5055304" y="1816024"/>
                  <a:pt x="5002366" y="1763086"/>
                </a:cubicBezTo>
                <a:lnTo>
                  <a:pt x="4194105" y="954823"/>
                </a:lnTo>
                <a:lnTo>
                  <a:pt x="4184890" y="943355"/>
                </a:lnTo>
                <a:lnTo>
                  <a:pt x="3737199" y="495663"/>
                </a:lnTo>
                <a:cubicBezTo>
                  <a:pt x="3631324" y="389790"/>
                  <a:pt x="3638328" y="211092"/>
                  <a:pt x="3752878" y="96542"/>
                </a:cubicBezTo>
                <a:cubicBezTo>
                  <a:pt x="3810154" y="39266"/>
                  <a:pt x="3883467" y="8878"/>
                  <a:pt x="3955694" y="6042"/>
                </a:cubicBezTo>
                <a:close/>
                <a:moveTo>
                  <a:pt x="3037371" y="6042"/>
                </a:moveTo>
                <a:cubicBezTo>
                  <a:pt x="3109599" y="3206"/>
                  <a:pt x="3180743" y="27924"/>
                  <a:pt x="3233680" y="80861"/>
                </a:cubicBezTo>
                <a:lnTo>
                  <a:pt x="4041942" y="889125"/>
                </a:lnTo>
                <a:lnTo>
                  <a:pt x="4041944" y="889125"/>
                </a:lnTo>
                <a:lnTo>
                  <a:pt x="4580732" y="1427913"/>
                </a:lnTo>
                <a:lnTo>
                  <a:pt x="4598903" y="1442512"/>
                </a:lnTo>
                <a:lnTo>
                  <a:pt x="5407167" y="2250774"/>
                </a:lnTo>
                <a:cubicBezTo>
                  <a:pt x="5513041" y="2356649"/>
                  <a:pt x="5506037" y="2535346"/>
                  <a:pt x="5391488" y="2649897"/>
                </a:cubicBezTo>
                <a:cubicBezTo>
                  <a:pt x="5334211" y="2707172"/>
                  <a:pt x="5260900" y="2737560"/>
                  <a:pt x="5188673" y="2740396"/>
                </a:cubicBezTo>
                <a:cubicBezTo>
                  <a:pt x="5116445" y="2743231"/>
                  <a:pt x="5045303" y="2718513"/>
                  <a:pt x="4992366" y="2665577"/>
                </a:cubicBezTo>
                <a:lnTo>
                  <a:pt x="4448569" y="2121780"/>
                </a:lnTo>
                <a:lnTo>
                  <a:pt x="4430394" y="2107180"/>
                </a:lnTo>
                <a:lnTo>
                  <a:pt x="3622132" y="1298916"/>
                </a:lnTo>
                <a:lnTo>
                  <a:pt x="3622130" y="1298914"/>
                </a:lnTo>
                <a:lnTo>
                  <a:pt x="2818877" y="495663"/>
                </a:lnTo>
                <a:cubicBezTo>
                  <a:pt x="2713004" y="389788"/>
                  <a:pt x="2720006" y="211089"/>
                  <a:pt x="2834558" y="96541"/>
                </a:cubicBezTo>
                <a:cubicBezTo>
                  <a:pt x="2891832" y="39265"/>
                  <a:pt x="2965144" y="8877"/>
                  <a:pt x="3037371" y="6042"/>
                </a:cubicBezTo>
                <a:close/>
                <a:moveTo>
                  <a:pt x="293894" y="979"/>
                </a:moveTo>
                <a:cubicBezTo>
                  <a:pt x="362993" y="-4883"/>
                  <a:pt x="429852" y="15614"/>
                  <a:pt x="478094" y="63855"/>
                </a:cubicBezTo>
                <a:lnTo>
                  <a:pt x="1214652" y="800414"/>
                </a:lnTo>
                <a:lnTo>
                  <a:pt x="1239515" y="832025"/>
                </a:lnTo>
                <a:lnTo>
                  <a:pt x="1271125" y="856886"/>
                </a:lnTo>
                <a:lnTo>
                  <a:pt x="2007684" y="1593446"/>
                </a:lnTo>
                <a:lnTo>
                  <a:pt x="2032546" y="1625056"/>
                </a:lnTo>
                <a:lnTo>
                  <a:pt x="2064156" y="1649917"/>
                </a:lnTo>
                <a:lnTo>
                  <a:pt x="2800715" y="2386478"/>
                </a:lnTo>
                <a:lnTo>
                  <a:pt x="2825578" y="2418087"/>
                </a:lnTo>
                <a:lnTo>
                  <a:pt x="2857187" y="2442949"/>
                </a:lnTo>
                <a:lnTo>
                  <a:pt x="3593746" y="3179508"/>
                </a:lnTo>
                <a:cubicBezTo>
                  <a:pt x="3690228" y="3275990"/>
                  <a:pt x="3675734" y="3446946"/>
                  <a:pt x="3561339" y="3561342"/>
                </a:cubicBezTo>
                <a:cubicBezTo>
                  <a:pt x="3504141" y="3618540"/>
                  <a:pt x="3432803" y="3650762"/>
                  <a:pt x="3363703" y="3656625"/>
                </a:cubicBezTo>
                <a:cubicBezTo>
                  <a:pt x="3294605" y="3662487"/>
                  <a:pt x="3227746" y="3641991"/>
                  <a:pt x="3179505" y="3593750"/>
                </a:cubicBezTo>
                <a:lnTo>
                  <a:pt x="2442945" y="2857190"/>
                </a:lnTo>
                <a:lnTo>
                  <a:pt x="2418083" y="2825579"/>
                </a:lnTo>
                <a:lnTo>
                  <a:pt x="2386474" y="2800718"/>
                </a:lnTo>
                <a:lnTo>
                  <a:pt x="1649914" y="2064159"/>
                </a:lnTo>
                <a:lnTo>
                  <a:pt x="1625052" y="2032548"/>
                </a:lnTo>
                <a:lnTo>
                  <a:pt x="1593442" y="2007686"/>
                </a:lnTo>
                <a:lnTo>
                  <a:pt x="856882" y="1271128"/>
                </a:lnTo>
                <a:lnTo>
                  <a:pt x="832021" y="1239517"/>
                </a:lnTo>
                <a:lnTo>
                  <a:pt x="800411" y="1214656"/>
                </a:lnTo>
                <a:lnTo>
                  <a:pt x="63852" y="478097"/>
                </a:lnTo>
                <a:cubicBezTo>
                  <a:pt x="-32630" y="381615"/>
                  <a:pt x="-18137" y="210658"/>
                  <a:pt x="96260" y="96263"/>
                </a:cubicBezTo>
                <a:cubicBezTo>
                  <a:pt x="153457" y="39064"/>
                  <a:pt x="224795" y="6842"/>
                  <a:pt x="293894" y="979"/>
                </a:cubicBezTo>
                <a:close/>
                <a:moveTo>
                  <a:pt x="1209576" y="979"/>
                </a:moveTo>
                <a:cubicBezTo>
                  <a:pt x="1278675" y="-4884"/>
                  <a:pt x="1345535" y="15613"/>
                  <a:pt x="1393776" y="63854"/>
                </a:cubicBezTo>
                <a:lnTo>
                  <a:pt x="2130335" y="800414"/>
                </a:lnTo>
                <a:lnTo>
                  <a:pt x="2155197" y="832024"/>
                </a:lnTo>
                <a:lnTo>
                  <a:pt x="2186807" y="856885"/>
                </a:lnTo>
                <a:lnTo>
                  <a:pt x="2923366" y="1593444"/>
                </a:lnTo>
                <a:lnTo>
                  <a:pt x="2948229" y="1625055"/>
                </a:lnTo>
                <a:lnTo>
                  <a:pt x="2979838" y="1649916"/>
                </a:lnTo>
                <a:lnTo>
                  <a:pt x="3716397" y="2386476"/>
                </a:lnTo>
                <a:lnTo>
                  <a:pt x="3741260" y="2418086"/>
                </a:lnTo>
                <a:lnTo>
                  <a:pt x="3772869" y="2442947"/>
                </a:lnTo>
                <a:lnTo>
                  <a:pt x="4509428" y="3179507"/>
                </a:lnTo>
                <a:cubicBezTo>
                  <a:pt x="4605911" y="3275989"/>
                  <a:pt x="4591418" y="3446945"/>
                  <a:pt x="4477021" y="3561341"/>
                </a:cubicBezTo>
                <a:cubicBezTo>
                  <a:pt x="4419823" y="3618539"/>
                  <a:pt x="4348485" y="3650762"/>
                  <a:pt x="4279386" y="3656623"/>
                </a:cubicBezTo>
                <a:cubicBezTo>
                  <a:pt x="4210288" y="3662486"/>
                  <a:pt x="4143428" y="3641989"/>
                  <a:pt x="4095188" y="3593748"/>
                </a:cubicBezTo>
                <a:lnTo>
                  <a:pt x="3358627" y="2857189"/>
                </a:lnTo>
                <a:lnTo>
                  <a:pt x="3333766" y="2825578"/>
                </a:lnTo>
                <a:lnTo>
                  <a:pt x="3302156" y="2800717"/>
                </a:lnTo>
                <a:lnTo>
                  <a:pt x="2565597" y="2064158"/>
                </a:lnTo>
                <a:lnTo>
                  <a:pt x="2540735" y="2032547"/>
                </a:lnTo>
                <a:lnTo>
                  <a:pt x="2509125" y="2007686"/>
                </a:lnTo>
                <a:lnTo>
                  <a:pt x="1772565" y="1271127"/>
                </a:lnTo>
                <a:lnTo>
                  <a:pt x="1747704" y="1239516"/>
                </a:lnTo>
                <a:lnTo>
                  <a:pt x="1716093" y="1214655"/>
                </a:lnTo>
                <a:lnTo>
                  <a:pt x="979534" y="478096"/>
                </a:lnTo>
                <a:cubicBezTo>
                  <a:pt x="883052" y="381613"/>
                  <a:pt x="897546" y="210657"/>
                  <a:pt x="1011942" y="96262"/>
                </a:cubicBezTo>
                <a:cubicBezTo>
                  <a:pt x="1069139" y="39064"/>
                  <a:pt x="1140478" y="6841"/>
                  <a:pt x="1209576" y="979"/>
                </a:cubicBezTo>
                <a:close/>
                <a:moveTo>
                  <a:pt x="2125258" y="977"/>
                </a:moveTo>
                <a:cubicBezTo>
                  <a:pt x="2194357" y="-4886"/>
                  <a:pt x="2261217" y="15611"/>
                  <a:pt x="2309458" y="63852"/>
                </a:cubicBezTo>
                <a:lnTo>
                  <a:pt x="3046017" y="800412"/>
                </a:lnTo>
                <a:lnTo>
                  <a:pt x="3070879" y="832022"/>
                </a:lnTo>
                <a:lnTo>
                  <a:pt x="3102489" y="856884"/>
                </a:lnTo>
                <a:lnTo>
                  <a:pt x="3839048" y="1593443"/>
                </a:lnTo>
                <a:lnTo>
                  <a:pt x="3863911" y="1625053"/>
                </a:lnTo>
                <a:lnTo>
                  <a:pt x="3895520" y="1649915"/>
                </a:lnTo>
                <a:lnTo>
                  <a:pt x="4632080" y="2386474"/>
                </a:lnTo>
                <a:lnTo>
                  <a:pt x="4656941" y="2418085"/>
                </a:lnTo>
                <a:lnTo>
                  <a:pt x="4688551" y="2442946"/>
                </a:lnTo>
                <a:lnTo>
                  <a:pt x="5425112" y="3179506"/>
                </a:lnTo>
                <a:cubicBezTo>
                  <a:pt x="5521594" y="3275988"/>
                  <a:pt x="5507100" y="3446943"/>
                  <a:pt x="5392703" y="3561340"/>
                </a:cubicBezTo>
                <a:cubicBezTo>
                  <a:pt x="5335505" y="3618537"/>
                  <a:pt x="5264167" y="3650759"/>
                  <a:pt x="5195069" y="3656623"/>
                </a:cubicBezTo>
                <a:cubicBezTo>
                  <a:pt x="5125970" y="3662486"/>
                  <a:pt x="5059111" y="3641988"/>
                  <a:pt x="5010869" y="3593747"/>
                </a:cubicBezTo>
                <a:lnTo>
                  <a:pt x="4274310" y="2857188"/>
                </a:lnTo>
                <a:lnTo>
                  <a:pt x="4249448" y="2825578"/>
                </a:lnTo>
                <a:lnTo>
                  <a:pt x="4217838" y="2800716"/>
                </a:lnTo>
                <a:lnTo>
                  <a:pt x="3481279" y="2064157"/>
                </a:lnTo>
                <a:lnTo>
                  <a:pt x="3456416" y="2032547"/>
                </a:lnTo>
                <a:lnTo>
                  <a:pt x="3424807" y="2007685"/>
                </a:lnTo>
                <a:lnTo>
                  <a:pt x="2688248" y="1271124"/>
                </a:lnTo>
                <a:lnTo>
                  <a:pt x="2663385" y="1239516"/>
                </a:lnTo>
                <a:lnTo>
                  <a:pt x="2631776" y="1214654"/>
                </a:lnTo>
                <a:lnTo>
                  <a:pt x="1895216" y="478094"/>
                </a:lnTo>
                <a:cubicBezTo>
                  <a:pt x="1798734" y="381612"/>
                  <a:pt x="1813228" y="210656"/>
                  <a:pt x="1927624" y="96260"/>
                </a:cubicBezTo>
                <a:cubicBezTo>
                  <a:pt x="1984822" y="39063"/>
                  <a:pt x="2056160" y="6840"/>
                  <a:pt x="2125258" y="977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 sz="1800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4294967295"/>
          </p:nvPr>
        </p:nvSpPr>
        <p:spPr>
          <a:xfrm>
            <a:off x="7138034" y="3328781"/>
            <a:ext cx="4011932" cy="2447753"/>
          </a:xfrm>
          <a:custGeom>
            <a:avLst/>
            <a:gdLst>
              <a:gd name="connsiteX0" fmla="*/ 300288 w 5492206"/>
              <a:gd name="connsiteY0" fmla="*/ 917207 h 3657600"/>
              <a:gd name="connsiteX1" fmla="*/ 496597 w 5492206"/>
              <a:gd name="connsiteY1" fmla="*/ 992026 h 3657600"/>
              <a:gd name="connsiteX2" fmla="*/ 1304859 w 5492206"/>
              <a:gd name="connsiteY2" fmla="*/ 1800290 h 3657600"/>
              <a:gd name="connsiteX3" fmla="*/ 1304860 w 5492206"/>
              <a:gd name="connsiteY3" fmla="*/ 1800290 h 3657600"/>
              <a:gd name="connsiteX4" fmla="*/ 1843649 w 5492206"/>
              <a:gd name="connsiteY4" fmla="*/ 2339079 h 3657600"/>
              <a:gd name="connsiteX5" fmla="*/ 1861822 w 5492206"/>
              <a:gd name="connsiteY5" fmla="*/ 2353677 h 3657600"/>
              <a:gd name="connsiteX6" fmla="*/ 2670084 w 5492206"/>
              <a:gd name="connsiteY6" fmla="*/ 3161940 h 3657600"/>
              <a:gd name="connsiteX7" fmla="*/ 2654405 w 5492206"/>
              <a:gd name="connsiteY7" fmla="*/ 3561063 h 3657600"/>
              <a:gd name="connsiteX8" fmla="*/ 2451590 w 5492206"/>
              <a:gd name="connsiteY8" fmla="*/ 3651562 h 3657600"/>
              <a:gd name="connsiteX9" fmla="*/ 2255282 w 5492206"/>
              <a:gd name="connsiteY9" fmla="*/ 3576742 h 3657600"/>
              <a:gd name="connsiteX10" fmla="*/ 1711486 w 5492206"/>
              <a:gd name="connsiteY10" fmla="*/ 3032946 h 3657600"/>
              <a:gd name="connsiteX11" fmla="*/ 1693311 w 5492206"/>
              <a:gd name="connsiteY11" fmla="*/ 3018346 h 3657600"/>
              <a:gd name="connsiteX12" fmla="*/ 885049 w 5492206"/>
              <a:gd name="connsiteY12" fmla="*/ 2210082 h 3657600"/>
              <a:gd name="connsiteX13" fmla="*/ 885048 w 5492206"/>
              <a:gd name="connsiteY13" fmla="*/ 2210080 h 3657600"/>
              <a:gd name="connsiteX14" fmla="*/ 81795 w 5492206"/>
              <a:gd name="connsiteY14" fmla="*/ 1406829 h 3657600"/>
              <a:gd name="connsiteX15" fmla="*/ 97475 w 5492206"/>
              <a:gd name="connsiteY15" fmla="*/ 1007706 h 3657600"/>
              <a:gd name="connsiteX16" fmla="*/ 300288 w 5492206"/>
              <a:gd name="connsiteY16" fmla="*/ 917207 h 3657600"/>
              <a:gd name="connsiteX17" fmla="*/ 3955694 w 5492206"/>
              <a:gd name="connsiteY17" fmla="*/ 6042 h 3657600"/>
              <a:gd name="connsiteX18" fmla="*/ 4152001 w 5492206"/>
              <a:gd name="connsiteY18" fmla="*/ 80861 h 3657600"/>
              <a:gd name="connsiteX19" fmla="*/ 4960263 w 5492206"/>
              <a:gd name="connsiteY19" fmla="*/ 889125 h 3657600"/>
              <a:gd name="connsiteX20" fmla="*/ 4969477 w 5492206"/>
              <a:gd name="connsiteY20" fmla="*/ 900594 h 3657600"/>
              <a:gd name="connsiteX21" fmla="*/ 5417168 w 5492206"/>
              <a:gd name="connsiteY21" fmla="*/ 1348285 h 3657600"/>
              <a:gd name="connsiteX22" fmla="*/ 5401488 w 5492206"/>
              <a:gd name="connsiteY22" fmla="*/ 1747407 h 3657600"/>
              <a:gd name="connsiteX23" fmla="*/ 5198674 w 5492206"/>
              <a:gd name="connsiteY23" fmla="*/ 1837906 h 3657600"/>
              <a:gd name="connsiteX24" fmla="*/ 5002366 w 5492206"/>
              <a:gd name="connsiteY24" fmla="*/ 1763086 h 3657600"/>
              <a:gd name="connsiteX25" fmla="*/ 4194105 w 5492206"/>
              <a:gd name="connsiteY25" fmla="*/ 954823 h 3657600"/>
              <a:gd name="connsiteX26" fmla="*/ 4184890 w 5492206"/>
              <a:gd name="connsiteY26" fmla="*/ 943355 h 3657600"/>
              <a:gd name="connsiteX27" fmla="*/ 3737199 w 5492206"/>
              <a:gd name="connsiteY27" fmla="*/ 495663 h 3657600"/>
              <a:gd name="connsiteX28" fmla="*/ 3752878 w 5492206"/>
              <a:gd name="connsiteY28" fmla="*/ 96542 h 3657600"/>
              <a:gd name="connsiteX29" fmla="*/ 3955694 w 5492206"/>
              <a:gd name="connsiteY29" fmla="*/ 6042 h 3657600"/>
              <a:gd name="connsiteX30" fmla="*/ 3037371 w 5492206"/>
              <a:gd name="connsiteY30" fmla="*/ 6042 h 3657600"/>
              <a:gd name="connsiteX31" fmla="*/ 3233680 w 5492206"/>
              <a:gd name="connsiteY31" fmla="*/ 80861 h 3657600"/>
              <a:gd name="connsiteX32" fmla="*/ 4041942 w 5492206"/>
              <a:gd name="connsiteY32" fmla="*/ 889125 h 3657600"/>
              <a:gd name="connsiteX33" fmla="*/ 4041944 w 5492206"/>
              <a:gd name="connsiteY33" fmla="*/ 889125 h 3657600"/>
              <a:gd name="connsiteX34" fmla="*/ 4580732 w 5492206"/>
              <a:gd name="connsiteY34" fmla="*/ 1427913 h 3657600"/>
              <a:gd name="connsiteX35" fmla="*/ 4598903 w 5492206"/>
              <a:gd name="connsiteY35" fmla="*/ 1442512 h 3657600"/>
              <a:gd name="connsiteX36" fmla="*/ 5407167 w 5492206"/>
              <a:gd name="connsiteY36" fmla="*/ 2250774 h 3657600"/>
              <a:gd name="connsiteX37" fmla="*/ 5391488 w 5492206"/>
              <a:gd name="connsiteY37" fmla="*/ 2649897 h 3657600"/>
              <a:gd name="connsiteX38" fmla="*/ 5188673 w 5492206"/>
              <a:gd name="connsiteY38" fmla="*/ 2740396 h 3657600"/>
              <a:gd name="connsiteX39" fmla="*/ 4992366 w 5492206"/>
              <a:gd name="connsiteY39" fmla="*/ 2665577 h 3657600"/>
              <a:gd name="connsiteX40" fmla="*/ 4448569 w 5492206"/>
              <a:gd name="connsiteY40" fmla="*/ 2121780 h 3657600"/>
              <a:gd name="connsiteX41" fmla="*/ 4430394 w 5492206"/>
              <a:gd name="connsiteY41" fmla="*/ 2107180 h 3657600"/>
              <a:gd name="connsiteX42" fmla="*/ 3622132 w 5492206"/>
              <a:gd name="connsiteY42" fmla="*/ 1298916 h 3657600"/>
              <a:gd name="connsiteX43" fmla="*/ 3622130 w 5492206"/>
              <a:gd name="connsiteY43" fmla="*/ 1298914 h 3657600"/>
              <a:gd name="connsiteX44" fmla="*/ 2818877 w 5492206"/>
              <a:gd name="connsiteY44" fmla="*/ 495663 h 3657600"/>
              <a:gd name="connsiteX45" fmla="*/ 2834558 w 5492206"/>
              <a:gd name="connsiteY45" fmla="*/ 96541 h 3657600"/>
              <a:gd name="connsiteX46" fmla="*/ 3037371 w 5492206"/>
              <a:gd name="connsiteY46" fmla="*/ 6042 h 3657600"/>
              <a:gd name="connsiteX47" fmla="*/ 293894 w 5492206"/>
              <a:gd name="connsiteY47" fmla="*/ 979 h 3657600"/>
              <a:gd name="connsiteX48" fmla="*/ 478094 w 5492206"/>
              <a:gd name="connsiteY48" fmla="*/ 63855 h 3657600"/>
              <a:gd name="connsiteX49" fmla="*/ 1214652 w 5492206"/>
              <a:gd name="connsiteY49" fmla="*/ 800414 h 3657600"/>
              <a:gd name="connsiteX50" fmla="*/ 1239515 w 5492206"/>
              <a:gd name="connsiteY50" fmla="*/ 832025 h 3657600"/>
              <a:gd name="connsiteX51" fmla="*/ 1271125 w 5492206"/>
              <a:gd name="connsiteY51" fmla="*/ 856886 h 3657600"/>
              <a:gd name="connsiteX52" fmla="*/ 2007684 w 5492206"/>
              <a:gd name="connsiteY52" fmla="*/ 1593446 h 3657600"/>
              <a:gd name="connsiteX53" fmla="*/ 2032546 w 5492206"/>
              <a:gd name="connsiteY53" fmla="*/ 1625056 h 3657600"/>
              <a:gd name="connsiteX54" fmla="*/ 2064156 w 5492206"/>
              <a:gd name="connsiteY54" fmla="*/ 1649917 h 3657600"/>
              <a:gd name="connsiteX55" fmla="*/ 2800715 w 5492206"/>
              <a:gd name="connsiteY55" fmla="*/ 2386478 h 3657600"/>
              <a:gd name="connsiteX56" fmla="*/ 2825578 w 5492206"/>
              <a:gd name="connsiteY56" fmla="*/ 2418087 h 3657600"/>
              <a:gd name="connsiteX57" fmla="*/ 2857187 w 5492206"/>
              <a:gd name="connsiteY57" fmla="*/ 2442949 h 3657600"/>
              <a:gd name="connsiteX58" fmla="*/ 3593746 w 5492206"/>
              <a:gd name="connsiteY58" fmla="*/ 3179508 h 3657600"/>
              <a:gd name="connsiteX59" fmla="*/ 3561339 w 5492206"/>
              <a:gd name="connsiteY59" fmla="*/ 3561342 h 3657600"/>
              <a:gd name="connsiteX60" fmla="*/ 3363703 w 5492206"/>
              <a:gd name="connsiteY60" fmla="*/ 3656625 h 3657600"/>
              <a:gd name="connsiteX61" fmla="*/ 3179505 w 5492206"/>
              <a:gd name="connsiteY61" fmla="*/ 3593750 h 3657600"/>
              <a:gd name="connsiteX62" fmla="*/ 2442945 w 5492206"/>
              <a:gd name="connsiteY62" fmla="*/ 2857190 h 3657600"/>
              <a:gd name="connsiteX63" fmla="*/ 2418083 w 5492206"/>
              <a:gd name="connsiteY63" fmla="*/ 2825579 h 3657600"/>
              <a:gd name="connsiteX64" fmla="*/ 2386474 w 5492206"/>
              <a:gd name="connsiteY64" fmla="*/ 2800718 h 3657600"/>
              <a:gd name="connsiteX65" fmla="*/ 1649914 w 5492206"/>
              <a:gd name="connsiteY65" fmla="*/ 2064159 h 3657600"/>
              <a:gd name="connsiteX66" fmla="*/ 1625052 w 5492206"/>
              <a:gd name="connsiteY66" fmla="*/ 2032548 h 3657600"/>
              <a:gd name="connsiteX67" fmla="*/ 1593442 w 5492206"/>
              <a:gd name="connsiteY67" fmla="*/ 2007686 h 3657600"/>
              <a:gd name="connsiteX68" fmla="*/ 856882 w 5492206"/>
              <a:gd name="connsiteY68" fmla="*/ 1271128 h 3657600"/>
              <a:gd name="connsiteX69" fmla="*/ 832021 w 5492206"/>
              <a:gd name="connsiteY69" fmla="*/ 1239517 h 3657600"/>
              <a:gd name="connsiteX70" fmla="*/ 800411 w 5492206"/>
              <a:gd name="connsiteY70" fmla="*/ 1214656 h 3657600"/>
              <a:gd name="connsiteX71" fmla="*/ 63852 w 5492206"/>
              <a:gd name="connsiteY71" fmla="*/ 478097 h 3657600"/>
              <a:gd name="connsiteX72" fmla="*/ 96260 w 5492206"/>
              <a:gd name="connsiteY72" fmla="*/ 96263 h 3657600"/>
              <a:gd name="connsiteX73" fmla="*/ 293894 w 5492206"/>
              <a:gd name="connsiteY73" fmla="*/ 979 h 3657600"/>
              <a:gd name="connsiteX74" fmla="*/ 1209576 w 5492206"/>
              <a:gd name="connsiteY74" fmla="*/ 979 h 3657600"/>
              <a:gd name="connsiteX75" fmla="*/ 1393776 w 5492206"/>
              <a:gd name="connsiteY75" fmla="*/ 63854 h 3657600"/>
              <a:gd name="connsiteX76" fmla="*/ 2130335 w 5492206"/>
              <a:gd name="connsiteY76" fmla="*/ 800414 h 3657600"/>
              <a:gd name="connsiteX77" fmla="*/ 2155197 w 5492206"/>
              <a:gd name="connsiteY77" fmla="*/ 832024 h 3657600"/>
              <a:gd name="connsiteX78" fmla="*/ 2186807 w 5492206"/>
              <a:gd name="connsiteY78" fmla="*/ 856885 h 3657600"/>
              <a:gd name="connsiteX79" fmla="*/ 2923366 w 5492206"/>
              <a:gd name="connsiteY79" fmla="*/ 1593444 h 3657600"/>
              <a:gd name="connsiteX80" fmla="*/ 2948229 w 5492206"/>
              <a:gd name="connsiteY80" fmla="*/ 1625055 h 3657600"/>
              <a:gd name="connsiteX81" fmla="*/ 2979838 w 5492206"/>
              <a:gd name="connsiteY81" fmla="*/ 1649916 h 3657600"/>
              <a:gd name="connsiteX82" fmla="*/ 3716397 w 5492206"/>
              <a:gd name="connsiteY82" fmla="*/ 2386476 h 3657600"/>
              <a:gd name="connsiteX83" fmla="*/ 3741260 w 5492206"/>
              <a:gd name="connsiteY83" fmla="*/ 2418086 h 3657600"/>
              <a:gd name="connsiteX84" fmla="*/ 3772869 w 5492206"/>
              <a:gd name="connsiteY84" fmla="*/ 2442947 h 3657600"/>
              <a:gd name="connsiteX85" fmla="*/ 4509428 w 5492206"/>
              <a:gd name="connsiteY85" fmla="*/ 3179507 h 3657600"/>
              <a:gd name="connsiteX86" fmla="*/ 4477021 w 5492206"/>
              <a:gd name="connsiteY86" fmla="*/ 3561341 h 3657600"/>
              <a:gd name="connsiteX87" fmla="*/ 4279386 w 5492206"/>
              <a:gd name="connsiteY87" fmla="*/ 3656623 h 3657600"/>
              <a:gd name="connsiteX88" fmla="*/ 4095188 w 5492206"/>
              <a:gd name="connsiteY88" fmla="*/ 3593748 h 3657600"/>
              <a:gd name="connsiteX89" fmla="*/ 3358627 w 5492206"/>
              <a:gd name="connsiteY89" fmla="*/ 2857189 h 3657600"/>
              <a:gd name="connsiteX90" fmla="*/ 3333766 w 5492206"/>
              <a:gd name="connsiteY90" fmla="*/ 2825578 h 3657600"/>
              <a:gd name="connsiteX91" fmla="*/ 3302156 w 5492206"/>
              <a:gd name="connsiteY91" fmla="*/ 2800717 h 3657600"/>
              <a:gd name="connsiteX92" fmla="*/ 2565597 w 5492206"/>
              <a:gd name="connsiteY92" fmla="*/ 2064158 h 3657600"/>
              <a:gd name="connsiteX93" fmla="*/ 2540735 w 5492206"/>
              <a:gd name="connsiteY93" fmla="*/ 2032547 h 3657600"/>
              <a:gd name="connsiteX94" fmla="*/ 2509125 w 5492206"/>
              <a:gd name="connsiteY94" fmla="*/ 2007686 h 3657600"/>
              <a:gd name="connsiteX95" fmla="*/ 1772565 w 5492206"/>
              <a:gd name="connsiteY95" fmla="*/ 1271127 h 3657600"/>
              <a:gd name="connsiteX96" fmla="*/ 1747704 w 5492206"/>
              <a:gd name="connsiteY96" fmla="*/ 1239516 h 3657600"/>
              <a:gd name="connsiteX97" fmla="*/ 1716093 w 5492206"/>
              <a:gd name="connsiteY97" fmla="*/ 1214655 h 3657600"/>
              <a:gd name="connsiteX98" fmla="*/ 979534 w 5492206"/>
              <a:gd name="connsiteY98" fmla="*/ 478096 h 3657600"/>
              <a:gd name="connsiteX99" fmla="*/ 1011942 w 5492206"/>
              <a:gd name="connsiteY99" fmla="*/ 96262 h 3657600"/>
              <a:gd name="connsiteX100" fmla="*/ 1209576 w 5492206"/>
              <a:gd name="connsiteY100" fmla="*/ 979 h 3657600"/>
              <a:gd name="connsiteX101" fmla="*/ 2125258 w 5492206"/>
              <a:gd name="connsiteY101" fmla="*/ 977 h 3657600"/>
              <a:gd name="connsiteX102" fmla="*/ 2309458 w 5492206"/>
              <a:gd name="connsiteY102" fmla="*/ 63852 h 3657600"/>
              <a:gd name="connsiteX103" fmla="*/ 3046017 w 5492206"/>
              <a:gd name="connsiteY103" fmla="*/ 800412 h 3657600"/>
              <a:gd name="connsiteX104" fmla="*/ 3070879 w 5492206"/>
              <a:gd name="connsiteY104" fmla="*/ 832022 h 3657600"/>
              <a:gd name="connsiteX105" fmla="*/ 3102489 w 5492206"/>
              <a:gd name="connsiteY105" fmla="*/ 856884 h 3657600"/>
              <a:gd name="connsiteX106" fmla="*/ 3839048 w 5492206"/>
              <a:gd name="connsiteY106" fmla="*/ 1593443 h 3657600"/>
              <a:gd name="connsiteX107" fmla="*/ 3863911 w 5492206"/>
              <a:gd name="connsiteY107" fmla="*/ 1625053 h 3657600"/>
              <a:gd name="connsiteX108" fmla="*/ 3895520 w 5492206"/>
              <a:gd name="connsiteY108" fmla="*/ 1649915 h 3657600"/>
              <a:gd name="connsiteX109" fmla="*/ 4632080 w 5492206"/>
              <a:gd name="connsiteY109" fmla="*/ 2386474 h 3657600"/>
              <a:gd name="connsiteX110" fmla="*/ 4656941 w 5492206"/>
              <a:gd name="connsiteY110" fmla="*/ 2418085 h 3657600"/>
              <a:gd name="connsiteX111" fmla="*/ 4688551 w 5492206"/>
              <a:gd name="connsiteY111" fmla="*/ 2442946 h 3657600"/>
              <a:gd name="connsiteX112" fmla="*/ 5425112 w 5492206"/>
              <a:gd name="connsiteY112" fmla="*/ 3179506 h 3657600"/>
              <a:gd name="connsiteX113" fmla="*/ 5392703 w 5492206"/>
              <a:gd name="connsiteY113" fmla="*/ 3561340 h 3657600"/>
              <a:gd name="connsiteX114" fmla="*/ 5195069 w 5492206"/>
              <a:gd name="connsiteY114" fmla="*/ 3656623 h 3657600"/>
              <a:gd name="connsiteX115" fmla="*/ 5010869 w 5492206"/>
              <a:gd name="connsiteY115" fmla="*/ 3593747 h 3657600"/>
              <a:gd name="connsiteX116" fmla="*/ 4274310 w 5492206"/>
              <a:gd name="connsiteY116" fmla="*/ 2857188 h 3657600"/>
              <a:gd name="connsiteX117" fmla="*/ 4249448 w 5492206"/>
              <a:gd name="connsiteY117" fmla="*/ 2825578 h 3657600"/>
              <a:gd name="connsiteX118" fmla="*/ 4217838 w 5492206"/>
              <a:gd name="connsiteY118" fmla="*/ 2800716 h 3657600"/>
              <a:gd name="connsiteX119" fmla="*/ 3481279 w 5492206"/>
              <a:gd name="connsiteY119" fmla="*/ 2064157 h 3657600"/>
              <a:gd name="connsiteX120" fmla="*/ 3456416 w 5492206"/>
              <a:gd name="connsiteY120" fmla="*/ 2032547 h 3657600"/>
              <a:gd name="connsiteX121" fmla="*/ 3424807 w 5492206"/>
              <a:gd name="connsiteY121" fmla="*/ 2007685 h 3657600"/>
              <a:gd name="connsiteX122" fmla="*/ 2688248 w 5492206"/>
              <a:gd name="connsiteY122" fmla="*/ 1271124 h 3657600"/>
              <a:gd name="connsiteX123" fmla="*/ 2663385 w 5492206"/>
              <a:gd name="connsiteY123" fmla="*/ 1239516 h 3657600"/>
              <a:gd name="connsiteX124" fmla="*/ 2631776 w 5492206"/>
              <a:gd name="connsiteY124" fmla="*/ 1214654 h 3657600"/>
              <a:gd name="connsiteX125" fmla="*/ 1895216 w 5492206"/>
              <a:gd name="connsiteY125" fmla="*/ 478094 h 3657600"/>
              <a:gd name="connsiteX126" fmla="*/ 1927624 w 5492206"/>
              <a:gd name="connsiteY126" fmla="*/ 96260 h 3657600"/>
              <a:gd name="connsiteX127" fmla="*/ 2125258 w 5492206"/>
              <a:gd name="connsiteY127" fmla="*/ 977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5492206" h="3657600">
                <a:moveTo>
                  <a:pt x="300288" y="917207"/>
                </a:moveTo>
                <a:cubicBezTo>
                  <a:pt x="372516" y="914372"/>
                  <a:pt x="443659" y="939089"/>
                  <a:pt x="496597" y="992026"/>
                </a:cubicBezTo>
                <a:lnTo>
                  <a:pt x="1304859" y="1800290"/>
                </a:lnTo>
                <a:lnTo>
                  <a:pt x="1304860" y="1800290"/>
                </a:lnTo>
                <a:lnTo>
                  <a:pt x="1843649" y="2339079"/>
                </a:lnTo>
                <a:lnTo>
                  <a:pt x="1861822" y="2353677"/>
                </a:lnTo>
                <a:lnTo>
                  <a:pt x="2670084" y="3161940"/>
                </a:lnTo>
                <a:cubicBezTo>
                  <a:pt x="2775959" y="3267814"/>
                  <a:pt x="2768955" y="3446512"/>
                  <a:pt x="2654405" y="3561063"/>
                </a:cubicBezTo>
                <a:cubicBezTo>
                  <a:pt x="2597129" y="3618338"/>
                  <a:pt x="2523817" y="3648727"/>
                  <a:pt x="2451590" y="3651562"/>
                </a:cubicBezTo>
                <a:cubicBezTo>
                  <a:pt x="2379363" y="3654397"/>
                  <a:pt x="2308220" y="3629680"/>
                  <a:pt x="2255282" y="3576742"/>
                </a:cubicBezTo>
                <a:lnTo>
                  <a:pt x="1711486" y="3032946"/>
                </a:lnTo>
                <a:lnTo>
                  <a:pt x="1693311" y="3018346"/>
                </a:lnTo>
                <a:lnTo>
                  <a:pt x="885049" y="2210082"/>
                </a:lnTo>
                <a:lnTo>
                  <a:pt x="885048" y="2210080"/>
                </a:lnTo>
                <a:lnTo>
                  <a:pt x="81795" y="1406829"/>
                </a:lnTo>
                <a:cubicBezTo>
                  <a:pt x="-24080" y="1300954"/>
                  <a:pt x="-17076" y="1122255"/>
                  <a:pt x="97475" y="1007706"/>
                </a:cubicBezTo>
                <a:cubicBezTo>
                  <a:pt x="154749" y="950431"/>
                  <a:pt x="228061" y="920043"/>
                  <a:pt x="300288" y="917207"/>
                </a:cubicBezTo>
                <a:close/>
                <a:moveTo>
                  <a:pt x="3955694" y="6042"/>
                </a:moveTo>
                <a:cubicBezTo>
                  <a:pt x="4027922" y="3207"/>
                  <a:pt x="4099064" y="27924"/>
                  <a:pt x="4152001" y="80861"/>
                </a:cubicBezTo>
                <a:lnTo>
                  <a:pt x="4960263" y="889125"/>
                </a:lnTo>
                <a:lnTo>
                  <a:pt x="4969477" y="900594"/>
                </a:lnTo>
                <a:lnTo>
                  <a:pt x="5417168" y="1348285"/>
                </a:lnTo>
                <a:cubicBezTo>
                  <a:pt x="5523043" y="1454160"/>
                  <a:pt x="5516040" y="1632855"/>
                  <a:pt x="5401488" y="1747407"/>
                </a:cubicBezTo>
                <a:cubicBezTo>
                  <a:pt x="5344212" y="1804682"/>
                  <a:pt x="5270901" y="1835071"/>
                  <a:pt x="5198674" y="1837906"/>
                </a:cubicBezTo>
                <a:cubicBezTo>
                  <a:pt x="5126446" y="1840742"/>
                  <a:pt x="5055304" y="1816024"/>
                  <a:pt x="5002366" y="1763086"/>
                </a:cubicBezTo>
                <a:lnTo>
                  <a:pt x="4194105" y="954823"/>
                </a:lnTo>
                <a:lnTo>
                  <a:pt x="4184890" y="943355"/>
                </a:lnTo>
                <a:lnTo>
                  <a:pt x="3737199" y="495663"/>
                </a:lnTo>
                <a:cubicBezTo>
                  <a:pt x="3631324" y="389790"/>
                  <a:pt x="3638328" y="211092"/>
                  <a:pt x="3752878" y="96542"/>
                </a:cubicBezTo>
                <a:cubicBezTo>
                  <a:pt x="3810154" y="39266"/>
                  <a:pt x="3883467" y="8878"/>
                  <a:pt x="3955694" y="6042"/>
                </a:cubicBezTo>
                <a:close/>
                <a:moveTo>
                  <a:pt x="3037371" y="6042"/>
                </a:moveTo>
                <a:cubicBezTo>
                  <a:pt x="3109599" y="3206"/>
                  <a:pt x="3180743" y="27924"/>
                  <a:pt x="3233680" y="80861"/>
                </a:cubicBezTo>
                <a:lnTo>
                  <a:pt x="4041942" y="889125"/>
                </a:lnTo>
                <a:lnTo>
                  <a:pt x="4041944" y="889125"/>
                </a:lnTo>
                <a:lnTo>
                  <a:pt x="4580732" y="1427913"/>
                </a:lnTo>
                <a:lnTo>
                  <a:pt x="4598903" y="1442512"/>
                </a:lnTo>
                <a:lnTo>
                  <a:pt x="5407167" y="2250774"/>
                </a:lnTo>
                <a:cubicBezTo>
                  <a:pt x="5513041" y="2356649"/>
                  <a:pt x="5506037" y="2535346"/>
                  <a:pt x="5391488" y="2649897"/>
                </a:cubicBezTo>
                <a:cubicBezTo>
                  <a:pt x="5334211" y="2707172"/>
                  <a:pt x="5260900" y="2737560"/>
                  <a:pt x="5188673" y="2740396"/>
                </a:cubicBezTo>
                <a:cubicBezTo>
                  <a:pt x="5116445" y="2743231"/>
                  <a:pt x="5045303" y="2718513"/>
                  <a:pt x="4992366" y="2665577"/>
                </a:cubicBezTo>
                <a:lnTo>
                  <a:pt x="4448569" y="2121780"/>
                </a:lnTo>
                <a:lnTo>
                  <a:pt x="4430394" y="2107180"/>
                </a:lnTo>
                <a:lnTo>
                  <a:pt x="3622132" y="1298916"/>
                </a:lnTo>
                <a:lnTo>
                  <a:pt x="3622130" y="1298914"/>
                </a:lnTo>
                <a:lnTo>
                  <a:pt x="2818877" y="495663"/>
                </a:lnTo>
                <a:cubicBezTo>
                  <a:pt x="2713004" y="389788"/>
                  <a:pt x="2720006" y="211089"/>
                  <a:pt x="2834558" y="96541"/>
                </a:cubicBezTo>
                <a:cubicBezTo>
                  <a:pt x="2891832" y="39265"/>
                  <a:pt x="2965144" y="8877"/>
                  <a:pt x="3037371" y="6042"/>
                </a:cubicBezTo>
                <a:close/>
                <a:moveTo>
                  <a:pt x="293894" y="979"/>
                </a:moveTo>
                <a:cubicBezTo>
                  <a:pt x="362993" y="-4883"/>
                  <a:pt x="429852" y="15614"/>
                  <a:pt x="478094" y="63855"/>
                </a:cubicBezTo>
                <a:lnTo>
                  <a:pt x="1214652" y="800414"/>
                </a:lnTo>
                <a:lnTo>
                  <a:pt x="1239515" y="832025"/>
                </a:lnTo>
                <a:lnTo>
                  <a:pt x="1271125" y="856886"/>
                </a:lnTo>
                <a:lnTo>
                  <a:pt x="2007684" y="1593446"/>
                </a:lnTo>
                <a:lnTo>
                  <a:pt x="2032546" y="1625056"/>
                </a:lnTo>
                <a:lnTo>
                  <a:pt x="2064156" y="1649917"/>
                </a:lnTo>
                <a:lnTo>
                  <a:pt x="2800715" y="2386478"/>
                </a:lnTo>
                <a:lnTo>
                  <a:pt x="2825578" y="2418087"/>
                </a:lnTo>
                <a:lnTo>
                  <a:pt x="2857187" y="2442949"/>
                </a:lnTo>
                <a:lnTo>
                  <a:pt x="3593746" y="3179508"/>
                </a:lnTo>
                <a:cubicBezTo>
                  <a:pt x="3690228" y="3275990"/>
                  <a:pt x="3675734" y="3446946"/>
                  <a:pt x="3561339" y="3561342"/>
                </a:cubicBezTo>
                <a:cubicBezTo>
                  <a:pt x="3504141" y="3618540"/>
                  <a:pt x="3432803" y="3650762"/>
                  <a:pt x="3363703" y="3656625"/>
                </a:cubicBezTo>
                <a:cubicBezTo>
                  <a:pt x="3294605" y="3662487"/>
                  <a:pt x="3227746" y="3641991"/>
                  <a:pt x="3179505" y="3593750"/>
                </a:cubicBezTo>
                <a:lnTo>
                  <a:pt x="2442945" y="2857190"/>
                </a:lnTo>
                <a:lnTo>
                  <a:pt x="2418083" y="2825579"/>
                </a:lnTo>
                <a:lnTo>
                  <a:pt x="2386474" y="2800718"/>
                </a:lnTo>
                <a:lnTo>
                  <a:pt x="1649914" y="2064159"/>
                </a:lnTo>
                <a:lnTo>
                  <a:pt x="1625052" y="2032548"/>
                </a:lnTo>
                <a:lnTo>
                  <a:pt x="1593442" y="2007686"/>
                </a:lnTo>
                <a:lnTo>
                  <a:pt x="856882" y="1271128"/>
                </a:lnTo>
                <a:lnTo>
                  <a:pt x="832021" y="1239517"/>
                </a:lnTo>
                <a:lnTo>
                  <a:pt x="800411" y="1214656"/>
                </a:lnTo>
                <a:lnTo>
                  <a:pt x="63852" y="478097"/>
                </a:lnTo>
                <a:cubicBezTo>
                  <a:pt x="-32630" y="381615"/>
                  <a:pt x="-18137" y="210658"/>
                  <a:pt x="96260" y="96263"/>
                </a:cubicBezTo>
                <a:cubicBezTo>
                  <a:pt x="153457" y="39064"/>
                  <a:pt x="224795" y="6842"/>
                  <a:pt x="293894" y="979"/>
                </a:cubicBezTo>
                <a:close/>
                <a:moveTo>
                  <a:pt x="1209576" y="979"/>
                </a:moveTo>
                <a:cubicBezTo>
                  <a:pt x="1278675" y="-4884"/>
                  <a:pt x="1345535" y="15613"/>
                  <a:pt x="1393776" y="63854"/>
                </a:cubicBezTo>
                <a:lnTo>
                  <a:pt x="2130335" y="800414"/>
                </a:lnTo>
                <a:lnTo>
                  <a:pt x="2155197" y="832024"/>
                </a:lnTo>
                <a:lnTo>
                  <a:pt x="2186807" y="856885"/>
                </a:lnTo>
                <a:lnTo>
                  <a:pt x="2923366" y="1593444"/>
                </a:lnTo>
                <a:lnTo>
                  <a:pt x="2948229" y="1625055"/>
                </a:lnTo>
                <a:lnTo>
                  <a:pt x="2979838" y="1649916"/>
                </a:lnTo>
                <a:lnTo>
                  <a:pt x="3716397" y="2386476"/>
                </a:lnTo>
                <a:lnTo>
                  <a:pt x="3741260" y="2418086"/>
                </a:lnTo>
                <a:lnTo>
                  <a:pt x="3772869" y="2442947"/>
                </a:lnTo>
                <a:lnTo>
                  <a:pt x="4509428" y="3179507"/>
                </a:lnTo>
                <a:cubicBezTo>
                  <a:pt x="4605911" y="3275989"/>
                  <a:pt x="4591418" y="3446945"/>
                  <a:pt x="4477021" y="3561341"/>
                </a:cubicBezTo>
                <a:cubicBezTo>
                  <a:pt x="4419823" y="3618539"/>
                  <a:pt x="4348485" y="3650762"/>
                  <a:pt x="4279386" y="3656623"/>
                </a:cubicBezTo>
                <a:cubicBezTo>
                  <a:pt x="4210288" y="3662486"/>
                  <a:pt x="4143428" y="3641989"/>
                  <a:pt x="4095188" y="3593748"/>
                </a:cubicBezTo>
                <a:lnTo>
                  <a:pt x="3358627" y="2857189"/>
                </a:lnTo>
                <a:lnTo>
                  <a:pt x="3333766" y="2825578"/>
                </a:lnTo>
                <a:lnTo>
                  <a:pt x="3302156" y="2800717"/>
                </a:lnTo>
                <a:lnTo>
                  <a:pt x="2565597" y="2064158"/>
                </a:lnTo>
                <a:lnTo>
                  <a:pt x="2540735" y="2032547"/>
                </a:lnTo>
                <a:lnTo>
                  <a:pt x="2509125" y="2007686"/>
                </a:lnTo>
                <a:lnTo>
                  <a:pt x="1772565" y="1271127"/>
                </a:lnTo>
                <a:lnTo>
                  <a:pt x="1747704" y="1239516"/>
                </a:lnTo>
                <a:lnTo>
                  <a:pt x="1716093" y="1214655"/>
                </a:lnTo>
                <a:lnTo>
                  <a:pt x="979534" y="478096"/>
                </a:lnTo>
                <a:cubicBezTo>
                  <a:pt x="883052" y="381613"/>
                  <a:pt x="897546" y="210657"/>
                  <a:pt x="1011942" y="96262"/>
                </a:cubicBezTo>
                <a:cubicBezTo>
                  <a:pt x="1069139" y="39064"/>
                  <a:pt x="1140478" y="6841"/>
                  <a:pt x="1209576" y="979"/>
                </a:cubicBezTo>
                <a:close/>
                <a:moveTo>
                  <a:pt x="2125258" y="977"/>
                </a:moveTo>
                <a:cubicBezTo>
                  <a:pt x="2194357" y="-4886"/>
                  <a:pt x="2261217" y="15611"/>
                  <a:pt x="2309458" y="63852"/>
                </a:cubicBezTo>
                <a:lnTo>
                  <a:pt x="3046017" y="800412"/>
                </a:lnTo>
                <a:lnTo>
                  <a:pt x="3070879" y="832022"/>
                </a:lnTo>
                <a:lnTo>
                  <a:pt x="3102489" y="856884"/>
                </a:lnTo>
                <a:lnTo>
                  <a:pt x="3839048" y="1593443"/>
                </a:lnTo>
                <a:lnTo>
                  <a:pt x="3863911" y="1625053"/>
                </a:lnTo>
                <a:lnTo>
                  <a:pt x="3895520" y="1649915"/>
                </a:lnTo>
                <a:lnTo>
                  <a:pt x="4632080" y="2386474"/>
                </a:lnTo>
                <a:lnTo>
                  <a:pt x="4656941" y="2418085"/>
                </a:lnTo>
                <a:lnTo>
                  <a:pt x="4688551" y="2442946"/>
                </a:lnTo>
                <a:lnTo>
                  <a:pt x="5425112" y="3179506"/>
                </a:lnTo>
                <a:cubicBezTo>
                  <a:pt x="5521594" y="3275988"/>
                  <a:pt x="5507100" y="3446943"/>
                  <a:pt x="5392703" y="3561340"/>
                </a:cubicBezTo>
                <a:cubicBezTo>
                  <a:pt x="5335505" y="3618537"/>
                  <a:pt x="5264167" y="3650759"/>
                  <a:pt x="5195069" y="3656623"/>
                </a:cubicBezTo>
                <a:cubicBezTo>
                  <a:pt x="5125970" y="3662486"/>
                  <a:pt x="5059111" y="3641988"/>
                  <a:pt x="5010869" y="3593747"/>
                </a:cubicBezTo>
                <a:lnTo>
                  <a:pt x="4274310" y="2857188"/>
                </a:lnTo>
                <a:lnTo>
                  <a:pt x="4249448" y="2825578"/>
                </a:lnTo>
                <a:lnTo>
                  <a:pt x="4217838" y="2800716"/>
                </a:lnTo>
                <a:lnTo>
                  <a:pt x="3481279" y="2064157"/>
                </a:lnTo>
                <a:lnTo>
                  <a:pt x="3456416" y="2032547"/>
                </a:lnTo>
                <a:lnTo>
                  <a:pt x="3424807" y="2007685"/>
                </a:lnTo>
                <a:lnTo>
                  <a:pt x="2688248" y="1271124"/>
                </a:lnTo>
                <a:lnTo>
                  <a:pt x="2663385" y="1239516"/>
                </a:lnTo>
                <a:lnTo>
                  <a:pt x="2631776" y="1214654"/>
                </a:lnTo>
                <a:lnTo>
                  <a:pt x="1895216" y="478094"/>
                </a:lnTo>
                <a:cubicBezTo>
                  <a:pt x="1798734" y="381612"/>
                  <a:pt x="1813228" y="210656"/>
                  <a:pt x="1927624" y="96260"/>
                </a:cubicBezTo>
                <a:cubicBezTo>
                  <a:pt x="1984822" y="39063"/>
                  <a:pt x="2056160" y="6840"/>
                  <a:pt x="2125258" y="977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 sz="1800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4294967295"/>
          </p:nvPr>
        </p:nvSpPr>
        <p:spPr>
          <a:xfrm>
            <a:off x="12329014" y="3328781"/>
            <a:ext cx="4011932" cy="2447753"/>
          </a:xfrm>
          <a:custGeom>
            <a:avLst/>
            <a:gdLst>
              <a:gd name="connsiteX0" fmla="*/ 300288 w 5492206"/>
              <a:gd name="connsiteY0" fmla="*/ 917207 h 3657600"/>
              <a:gd name="connsiteX1" fmla="*/ 496597 w 5492206"/>
              <a:gd name="connsiteY1" fmla="*/ 992026 h 3657600"/>
              <a:gd name="connsiteX2" fmla="*/ 1304859 w 5492206"/>
              <a:gd name="connsiteY2" fmla="*/ 1800290 h 3657600"/>
              <a:gd name="connsiteX3" fmla="*/ 1304860 w 5492206"/>
              <a:gd name="connsiteY3" fmla="*/ 1800290 h 3657600"/>
              <a:gd name="connsiteX4" fmla="*/ 1843649 w 5492206"/>
              <a:gd name="connsiteY4" fmla="*/ 2339079 h 3657600"/>
              <a:gd name="connsiteX5" fmla="*/ 1861822 w 5492206"/>
              <a:gd name="connsiteY5" fmla="*/ 2353677 h 3657600"/>
              <a:gd name="connsiteX6" fmla="*/ 2670084 w 5492206"/>
              <a:gd name="connsiteY6" fmla="*/ 3161940 h 3657600"/>
              <a:gd name="connsiteX7" fmla="*/ 2654405 w 5492206"/>
              <a:gd name="connsiteY7" fmla="*/ 3561063 h 3657600"/>
              <a:gd name="connsiteX8" fmla="*/ 2451590 w 5492206"/>
              <a:gd name="connsiteY8" fmla="*/ 3651562 h 3657600"/>
              <a:gd name="connsiteX9" fmla="*/ 2255282 w 5492206"/>
              <a:gd name="connsiteY9" fmla="*/ 3576742 h 3657600"/>
              <a:gd name="connsiteX10" fmla="*/ 1711486 w 5492206"/>
              <a:gd name="connsiteY10" fmla="*/ 3032946 h 3657600"/>
              <a:gd name="connsiteX11" fmla="*/ 1693311 w 5492206"/>
              <a:gd name="connsiteY11" fmla="*/ 3018346 h 3657600"/>
              <a:gd name="connsiteX12" fmla="*/ 885049 w 5492206"/>
              <a:gd name="connsiteY12" fmla="*/ 2210082 h 3657600"/>
              <a:gd name="connsiteX13" fmla="*/ 885048 w 5492206"/>
              <a:gd name="connsiteY13" fmla="*/ 2210080 h 3657600"/>
              <a:gd name="connsiteX14" fmla="*/ 81795 w 5492206"/>
              <a:gd name="connsiteY14" fmla="*/ 1406829 h 3657600"/>
              <a:gd name="connsiteX15" fmla="*/ 97475 w 5492206"/>
              <a:gd name="connsiteY15" fmla="*/ 1007706 h 3657600"/>
              <a:gd name="connsiteX16" fmla="*/ 300288 w 5492206"/>
              <a:gd name="connsiteY16" fmla="*/ 917207 h 3657600"/>
              <a:gd name="connsiteX17" fmla="*/ 3955694 w 5492206"/>
              <a:gd name="connsiteY17" fmla="*/ 6042 h 3657600"/>
              <a:gd name="connsiteX18" fmla="*/ 4152001 w 5492206"/>
              <a:gd name="connsiteY18" fmla="*/ 80861 h 3657600"/>
              <a:gd name="connsiteX19" fmla="*/ 4960263 w 5492206"/>
              <a:gd name="connsiteY19" fmla="*/ 889125 h 3657600"/>
              <a:gd name="connsiteX20" fmla="*/ 4969477 w 5492206"/>
              <a:gd name="connsiteY20" fmla="*/ 900594 h 3657600"/>
              <a:gd name="connsiteX21" fmla="*/ 5417168 w 5492206"/>
              <a:gd name="connsiteY21" fmla="*/ 1348285 h 3657600"/>
              <a:gd name="connsiteX22" fmla="*/ 5401488 w 5492206"/>
              <a:gd name="connsiteY22" fmla="*/ 1747407 h 3657600"/>
              <a:gd name="connsiteX23" fmla="*/ 5198674 w 5492206"/>
              <a:gd name="connsiteY23" fmla="*/ 1837906 h 3657600"/>
              <a:gd name="connsiteX24" fmla="*/ 5002366 w 5492206"/>
              <a:gd name="connsiteY24" fmla="*/ 1763086 h 3657600"/>
              <a:gd name="connsiteX25" fmla="*/ 4194105 w 5492206"/>
              <a:gd name="connsiteY25" fmla="*/ 954823 h 3657600"/>
              <a:gd name="connsiteX26" fmla="*/ 4184890 w 5492206"/>
              <a:gd name="connsiteY26" fmla="*/ 943355 h 3657600"/>
              <a:gd name="connsiteX27" fmla="*/ 3737199 w 5492206"/>
              <a:gd name="connsiteY27" fmla="*/ 495663 h 3657600"/>
              <a:gd name="connsiteX28" fmla="*/ 3752878 w 5492206"/>
              <a:gd name="connsiteY28" fmla="*/ 96542 h 3657600"/>
              <a:gd name="connsiteX29" fmla="*/ 3955694 w 5492206"/>
              <a:gd name="connsiteY29" fmla="*/ 6042 h 3657600"/>
              <a:gd name="connsiteX30" fmla="*/ 3037371 w 5492206"/>
              <a:gd name="connsiteY30" fmla="*/ 6042 h 3657600"/>
              <a:gd name="connsiteX31" fmla="*/ 3233680 w 5492206"/>
              <a:gd name="connsiteY31" fmla="*/ 80861 h 3657600"/>
              <a:gd name="connsiteX32" fmla="*/ 4041942 w 5492206"/>
              <a:gd name="connsiteY32" fmla="*/ 889125 h 3657600"/>
              <a:gd name="connsiteX33" fmla="*/ 4041944 w 5492206"/>
              <a:gd name="connsiteY33" fmla="*/ 889125 h 3657600"/>
              <a:gd name="connsiteX34" fmla="*/ 4580732 w 5492206"/>
              <a:gd name="connsiteY34" fmla="*/ 1427913 h 3657600"/>
              <a:gd name="connsiteX35" fmla="*/ 4598903 w 5492206"/>
              <a:gd name="connsiteY35" fmla="*/ 1442512 h 3657600"/>
              <a:gd name="connsiteX36" fmla="*/ 5407167 w 5492206"/>
              <a:gd name="connsiteY36" fmla="*/ 2250774 h 3657600"/>
              <a:gd name="connsiteX37" fmla="*/ 5391488 w 5492206"/>
              <a:gd name="connsiteY37" fmla="*/ 2649897 h 3657600"/>
              <a:gd name="connsiteX38" fmla="*/ 5188673 w 5492206"/>
              <a:gd name="connsiteY38" fmla="*/ 2740396 h 3657600"/>
              <a:gd name="connsiteX39" fmla="*/ 4992366 w 5492206"/>
              <a:gd name="connsiteY39" fmla="*/ 2665577 h 3657600"/>
              <a:gd name="connsiteX40" fmla="*/ 4448569 w 5492206"/>
              <a:gd name="connsiteY40" fmla="*/ 2121780 h 3657600"/>
              <a:gd name="connsiteX41" fmla="*/ 4430394 w 5492206"/>
              <a:gd name="connsiteY41" fmla="*/ 2107180 h 3657600"/>
              <a:gd name="connsiteX42" fmla="*/ 3622132 w 5492206"/>
              <a:gd name="connsiteY42" fmla="*/ 1298916 h 3657600"/>
              <a:gd name="connsiteX43" fmla="*/ 3622130 w 5492206"/>
              <a:gd name="connsiteY43" fmla="*/ 1298914 h 3657600"/>
              <a:gd name="connsiteX44" fmla="*/ 2818877 w 5492206"/>
              <a:gd name="connsiteY44" fmla="*/ 495663 h 3657600"/>
              <a:gd name="connsiteX45" fmla="*/ 2834558 w 5492206"/>
              <a:gd name="connsiteY45" fmla="*/ 96541 h 3657600"/>
              <a:gd name="connsiteX46" fmla="*/ 3037371 w 5492206"/>
              <a:gd name="connsiteY46" fmla="*/ 6042 h 3657600"/>
              <a:gd name="connsiteX47" fmla="*/ 293894 w 5492206"/>
              <a:gd name="connsiteY47" fmla="*/ 979 h 3657600"/>
              <a:gd name="connsiteX48" fmla="*/ 478094 w 5492206"/>
              <a:gd name="connsiteY48" fmla="*/ 63855 h 3657600"/>
              <a:gd name="connsiteX49" fmla="*/ 1214652 w 5492206"/>
              <a:gd name="connsiteY49" fmla="*/ 800414 h 3657600"/>
              <a:gd name="connsiteX50" fmla="*/ 1239515 w 5492206"/>
              <a:gd name="connsiteY50" fmla="*/ 832025 h 3657600"/>
              <a:gd name="connsiteX51" fmla="*/ 1271125 w 5492206"/>
              <a:gd name="connsiteY51" fmla="*/ 856886 h 3657600"/>
              <a:gd name="connsiteX52" fmla="*/ 2007684 w 5492206"/>
              <a:gd name="connsiteY52" fmla="*/ 1593446 h 3657600"/>
              <a:gd name="connsiteX53" fmla="*/ 2032546 w 5492206"/>
              <a:gd name="connsiteY53" fmla="*/ 1625056 h 3657600"/>
              <a:gd name="connsiteX54" fmla="*/ 2064156 w 5492206"/>
              <a:gd name="connsiteY54" fmla="*/ 1649917 h 3657600"/>
              <a:gd name="connsiteX55" fmla="*/ 2800715 w 5492206"/>
              <a:gd name="connsiteY55" fmla="*/ 2386478 h 3657600"/>
              <a:gd name="connsiteX56" fmla="*/ 2825578 w 5492206"/>
              <a:gd name="connsiteY56" fmla="*/ 2418087 h 3657600"/>
              <a:gd name="connsiteX57" fmla="*/ 2857187 w 5492206"/>
              <a:gd name="connsiteY57" fmla="*/ 2442949 h 3657600"/>
              <a:gd name="connsiteX58" fmla="*/ 3593746 w 5492206"/>
              <a:gd name="connsiteY58" fmla="*/ 3179508 h 3657600"/>
              <a:gd name="connsiteX59" fmla="*/ 3561339 w 5492206"/>
              <a:gd name="connsiteY59" fmla="*/ 3561342 h 3657600"/>
              <a:gd name="connsiteX60" fmla="*/ 3363703 w 5492206"/>
              <a:gd name="connsiteY60" fmla="*/ 3656625 h 3657600"/>
              <a:gd name="connsiteX61" fmla="*/ 3179505 w 5492206"/>
              <a:gd name="connsiteY61" fmla="*/ 3593750 h 3657600"/>
              <a:gd name="connsiteX62" fmla="*/ 2442945 w 5492206"/>
              <a:gd name="connsiteY62" fmla="*/ 2857190 h 3657600"/>
              <a:gd name="connsiteX63" fmla="*/ 2418083 w 5492206"/>
              <a:gd name="connsiteY63" fmla="*/ 2825579 h 3657600"/>
              <a:gd name="connsiteX64" fmla="*/ 2386474 w 5492206"/>
              <a:gd name="connsiteY64" fmla="*/ 2800718 h 3657600"/>
              <a:gd name="connsiteX65" fmla="*/ 1649914 w 5492206"/>
              <a:gd name="connsiteY65" fmla="*/ 2064159 h 3657600"/>
              <a:gd name="connsiteX66" fmla="*/ 1625052 w 5492206"/>
              <a:gd name="connsiteY66" fmla="*/ 2032548 h 3657600"/>
              <a:gd name="connsiteX67" fmla="*/ 1593442 w 5492206"/>
              <a:gd name="connsiteY67" fmla="*/ 2007686 h 3657600"/>
              <a:gd name="connsiteX68" fmla="*/ 856882 w 5492206"/>
              <a:gd name="connsiteY68" fmla="*/ 1271128 h 3657600"/>
              <a:gd name="connsiteX69" fmla="*/ 832021 w 5492206"/>
              <a:gd name="connsiteY69" fmla="*/ 1239517 h 3657600"/>
              <a:gd name="connsiteX70" fmla="*/ 800411 w 5492206"/>
              <a:gd name="connsiteY70" fmla="*/ 1214656 h 3657600"/>
              <a:gd name="connsiteX71" fmla="*/ 63852 w 5492206"/>
              <a:gd name="connsiteY71" fmla="*/ 478097 h 3657600"/>
              <a:gd name="connsiteX72" fmla="*/ 96260 w 5492206"/>
              <a:gd name="connsiteY72" fmla="*/ 96263 h 3657600"/>
              <a:gd name="connsiteX73" fmla="*/ 293894 w 5492206"/>
              <a:gd name="connsiteY73" fmla="*/ 979 h 3657600"/>
              <a:gd name="connsiteX74" fmla="*/ 1209576 w 5492206"/>
              <a:gd name="connsiteY74" fmla="*/ 979 h 3657600"/>
              <a:gd name="connsiteX75" fmla="*/ 1393776 w 5492206"/>
              <a:gd name="connsiteY75" fmla="*/ 63854 h 3657600"/>
              <a:gd name="connsiteX76" fmla="*/ 2130335 w 5492206"/>
              <a:gd name="connsiteY76" fmla="*/ 800414 h 3657600"/>
              <a:gd name="connsiteX77" fmla="*/ 2155197 w 5492206"/>
              <a:gd name="connsiteY77" fmla="*/ 832024 h 3657600"/>
              <a:gd name="connsiteX78" fmla="*/ 2186807 w 5492206"/>
              <a:gd name="connsiteY78" fmla="*/ 856885 h 3657600"/>
              <a:gd name="connsiteX79" fmla="*/ 2923366 w 5492206"/>
              <a:gd name="connsiteY79" fmla="*/ 1593444 h 3657600"/>
              <a:gd name="connsiteX80" fmla="*/ 2948229 w 5492206"/>
              <a:gd name="connsiteY80" fmla="*/ 1625055 h 3657600"/>
              <a:gd name="connsiteX81" fmla="*/ 2979838 w 5492206"/>
              <a:gd name="connsiteY81" fmla="*/ 1649916 h 3657600"/>
              <a:gd name="connsiteX82" fmla="*/ 3716397 w 5492206"/>
              <a:gd name="connsiteY82" fmla="*/ 2386476 h 3657600"/>
              <a:gd name="connsiteX83" fmla="*/ 3741260 w 5492206"/>
              <a:gd name="connsiteY83" fmla="*/ 2418086 h 3657600"/>
              <a:gd name="connsiteX84" fmla="*/ 3772869 w 5492206"/>
              <a:gd name="connsiteY84" fmla="*/ 2442947 h 3657600"/>
              <a:gd name="connsiteX85" fmla="*/ 4509428 w 5492206"/>
              <a:gd name="connsiteY85" fmla="*/ 3179507 h 3657600"/>
              <a:gd name="connsiteX86" fmla="*/ 4477021 w 5492206"/>
              <a:gd name="connsiteY86" fmla="*/ 3561341 h 3657600"/>
              <a:gd name="connsiteX87" fmla="*/ 4279386 w 5492206"/>
              <a:gd name="connsiteY87" fmla="*/ 3656623 h 3657600"/>
              <a:gd name="connsiteX88" fmla="*/ 4095188 w 5492206"/>
              <a:gd name="connsiteY88" fmla="*/ 3593748 h 3657600"/>
              <a:gd name="connsiteX89" fmla="*/ 3358627 w 5492206"/>
              <a:gd name="connsiteY89" fmla="*/ 2857189 h 3657600"/>
              <a:gd name="connsiteX90" fmla="*/ 3333766 w 5492206"/>
              <a:gd name="connsiteY90" fmla="*/ 2825578 h 3657600"/>
              <a:gd name="connsiteX91" fmla="*/ 3302156 w 5492206"/>
              <a:gd name="connsiteY91" fmla="*/ 2800717 h 3657600"/>
              <a:gd name="connsiteX92" fmla="*/ 2565597 w 5492206"/>
              <a:gd name="connsiteY92" fmla="*/ 2064158 h 3657600"/>
              <a:gd name="connsiteX93" fmla="*/ 2540735 w 5492206"/>
              <a:gd name="connsiteY93" fmla="*/ 2032547 h 3657600"/>
              <a:gd name="connsiteX94" fmla="*/ 2509125 w 5492206"/>
              <a:gd name="connsiteY94" fmla="*/ 2007686 h 3657600"/>
              <a:gd name="connsiteX95" fmla="*/ 1772565 w 5492206"/>
              <a:gd name="connsiteY95" fmla="*/ 1271127 h 3657600"/>
              <a:gd name="connsiteX96" fmla="*/ 1747704 w 5492206"/>
              <a:gd name="connsiteY96" fmla="*/ 1239516 h 3657600"/>
              <a:gd name="connsiteX97" fmla="*/ 1716093 w 5492206"/>
              <a:gd name="connsiteY97" fmla="*/ 1214655 h 3657600"/>
              <a:gd name="connsiteX98" fmla="*/ 979534 w 5492206"/>
              <a:gd name="connsiteY98" fmla="*/ 478096 h 3657600"/>
              <a:gd name="connsiteX99" fmla="*/ 1011942 w 5492206"/>
              <a:gd name="connsiteY99" fmla="*/ 96262 h 3657600"/>
              <a:gd name="connsiteX100" fmla="*/ 1209576 w 5492206"/>
              <a:gd name="connsiteY100" fmla="*/ 979 h 3657600"/>
              <a:gd name="connsiteX101" fmla="*/ 2125258 w 5492206"/>
              <a:gd name="connsiteY101" fmla="*/ 977 h 3657600"/>
              <a:gd name="connsiteX102" fmla="*/ 2309458 w 5492206"/>
              <a:gd name="connsiteY102" fmla="*/ 63852 h 3657600"/>
              <a:gd name="connsiteX103" fmla="*/ 3046017 w 5492206"/>
              <a:gd name="connsiteY103" fmla="*/ 800412 h 3657600"/>
              <a:gd name="connsiteX104" fmla="*/ 3070879 w 5492206"/>
              <a:gd name="connsiteY104" fmla="*/ 832022 h 3657600"/>
              <a:gd name="connsiteX105" fmla="*/ 3102489 w 5492206"/>
              <a:gd name="connsiteY105" fmla="*/ 856884 h 3657600"/>
              <a:gd name="connsiteX106" fmla="*/ 3839048 w 5492206"/>
              <a:gd name="connsiteY106" fmla="*/ 1593443 h 3657600"/>
              <a:gd name="connsiteX107" fmla="*/ 3863911 w 5492206"/>
              <a:gd name="connsiteY107" fmla="*/ 1625053 h 3657600"/>
              <a:gd name="connsiteX108" fmla="*/ 3895520 w 5492206"/>
              <a:gd name="connsiteY108" fmla="*/ 1649915 h 3657600"/>
              <a:gd name="connsiteX109" fmla="*/ 4632080 w 5492206"/>
              <a:gd name="connsiteY109" fmla="*/ 2386474 h 3657600"/>
              <a:gd name="connsiteX110" fmla="*/ 4656941 w 5492206"/>
              <a:gd name="connsiteY110" fmla="*/ 2418085 h 3657600"/>
              <a:gd name="connsiteX111" fmla="*/ 4688551 w 5492206"/>
              <a:gd name="connsiteY111" fmla="*/ 2442946 h 3657600"/>
              <a:gd name="connsiteX112" fmla="*/ 5425112 w 5492206"/>
              <a:gd name="connsiteY112" fmla="*/ 3179506 h 3657600"/>
              <a:gd name="connsiteX113" fmla="*/ 5392703 w 5492206"/>
              <a:gd name="connsiteY113" fmla="*/ 3561340 h 3657600"/>
              <a:gd name="connsiteX114" fmla="*/ 5195069 w 5492206"/>
              <a:gd name="connsiteY114" fmla="*/ 3656623 h 3657600"/>
              <a:gd name="connsiteX115" fmla="*/ 5010869 w 5492206"/>
              <a:gd name="connsiteY115" fmla="*/ 3593747 h 3657600"/>
              <a:gd name="connsiteX116" fmla="*/ 4274310 w 5492206"/>
              <a:gd name="connsiteY116" fmla="*/ 2857188 h 3657600"/>
              <a:gd name="connsiteX117" fmla="*/ 4249448 w 5492206"/>
              <a:gd name="connsiteY117" fmla="*/ 2825578 h 3657600"/>
              <a:gd name="connsiteX118" fmla="*/ 4217838 w 5492206"/>
              <a:gd name="connsiteY118" fmla="*/ 2800716 h 3657600"/>
              <a:gd name="connsiteX119" fmla="*/ 3481279 w 5492206"/>
              <a:gd name="connsiteY119" fmla="*/ 2064157 h 3657600"/>
              <a:gd name="connsiteX120" fmla="*/ 3456416 w 5492206"/>
              <a:gd name="connsiteY120" fmla="*/ 2032547 h 3657600"/>
              <a:gd name="connsiteX121" fmla="*/ 3424807 w 5492206"/>
              <a:gd name="connsiteY121" fmla="*/ 2007685 h 3657600"/>
              <a:gd name="connsiteX122" fmla="*/ 2688248 w 5492206"/>
              <a:gd name="connsiteY122" fmla="*/ 1271124 h 3657600"/>
              <a:gd name="connsiteX123" fmla="*/ 2663385 w 5492206"/>
              <a:gd name="connsiteY123" fmla="*/ 1239516 h 3657600"/>
              <a:gd name="connsiteX124" fmla="*/ 2631776 w 5492206"/>
              <a:gd name="connsiteY124" fmla="*/ 1214654 h 3657600"/>
              <a:gd name="connsiteX125" fmla="*/ 1895216 w 5492206"/>
              <a:gd name="connsiteY125" fmla="*/ 478094 h 3657600"/>
              <a:gd name="connsiteX126" fmla="*/ 1927624 w 5492206"/>
              <a:gd name="connsiteY126" fmla="*/ 96260 h 3657600"/>
              <a:gd name="connsiteX127" fmla="*/ 2125258 w 5492206"/>
              <a:gd name="connsiteY127" fmla="*/ 977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5492206" h="3657600">
                <a:moveTo>
                  <a:pt x="300288" y="917207"/>
                </a:moveTo>
                <a:cubicBezTo>
                  <a:pt x="372516" y="914372"/>
                  <a:pt x="443659" y="939089"/>
                  <a:pt x="496597" y="992026"/>
                </a:cubicBezTo>
                <a:lnTo>
                  <a:pt x="1304859" y="1800290"/>
                </a:lnTo>
                <a:lnTo>
                  <a:pt x="1304860" y="1800290"/>
                </a:lnTo>
                <a:lnTo>
                  <a:pt x="1843649" y="2339079"/>
                </a:lnTo>
                <a:lnTo>
                  <a:pt x="1861822" y="2353677"/>
                </a:lnTo>
                <a:lnTo>
                  <a:pt x="2670084" y="3161940"/>
                </a:lnTo>
                <a:cubicBezTo>
                  <a:pt x="2775959" y="3267814"/>
                  <a:pt x="2768955" y="3446512"/>
                  <a:pt x="2654405" y="3561063"/>
                </a:cubicBezTo>
                <a:cubicBezTo>
                  <a:pt x="2597129" y="3618338"/>
                  <a:pt x="2523817" y="3648727"/>
                  <a:pt x="2451590" y="3651562"/>
                </a:cubicBezTo>
                <a:cubicBezTo>
                  <a:pt x="2379363" y="3654397"/>
                  <a:pt x="2308220" y="3629680"/>
                  <a:pt x="2255282" y="3576742"/>
                </a:cubicBezTo>
                <a:lnTo>
                  <a:pt x="1711486" y="3032946"/>
                </a:lnTo>
                <a:lnTo>
                  <a:pt x="1693311" y="3018346"/>
                </a:lnTo>
                <a:lnTo>
                  <a:pt x="885049" y="2210082"/>
                </a:lnTo>
                <a:lnTo>
                  <a:pt x="885048" y="2210080"/>
                </a:lnTo>
                <a:lnTo>
                  <a:pt x="81795" y="1406829"/>
                </a:lnTo>
                <a:cubicBezTo>
                  <a:pt x="-24080" y="1300954"/>
                  <a:pt x="-17076" y="1122255"/>
                  <a:pt x="97475" y="1007706"/>
                </a:cubicBezTo>
                <a:cubicBezTo>
                  <a:pt x="154749" y="950431"/>
                  <a:pt x="228061" y="920043"/>
                  <a:pt x="300288" y="917207"/>
                </a:cubicBezTo>
                <a:close/>
                <a:moveTo>
                  <a:pt x="3955694" y="6042"/>
                </a:moveTo>
                <a:cubicBezTo>
                  <a:pt x="4027922" y="3207"/>
                  <a:pt x="4099064" y="27924"/>
                  <a:pt x="4152001" y="80861"/>
                </a:cubicBezTo>
                <a:lnTo>
                  <a:pt x="4960263" y="889125"/>
                </a:lnTo>
                <a:lnTo>
                  <a:pt x="4969477" y="900594"/>
                </a:lnTo>
                <a:lnTo>
                  <a:pt x="5417168" y="1348285"/>
                </a:lnTo>
                <a:cubicBezTo>
                  <a:pt x="5523043" y="1454160"/>
                  <a:pt x="5516040" y="1632855"/>
                  <a:pt x="5401488" y="1747407"/>
                </a:cubicBezTo>
                <a:cubicBezTo>
                  <a:pt x="5344212" y="1804682"/>
                  <a:pt x="5270901" y="1835071"/>
                  <a:pt x="5198674" y="1837906"/>
                </a:cubicBezTo>
                <a:cubicBezTo>
                  <a:pt x="5126446" y="1840742"/>
                  <a:pt x="5055304" y="1816024"/>
                  <a:pt x="5002366" y="1763086"/>
                </a:cubicBezTo>
                <a:lnTo>
                  <a:pt x="4194105" y="954823"/>
                </a:lnTo>
                <a:lnTo>
                  <a:pt x="4184890" y="943355"/>
                </a:lnTo>
                <a:lnTo>
                  <a:pt x="3737199" y="495663"/>
                </a:lnTo>
                <a:cubicBezTo>
                  <a:pt x="3631324" y="389790"/>
                  <a:pt x="3638328" y="211092"/>
                  <a:pt x="3752878" y="96542"/>
                </a:cubicBezTo>
                <a:cubicBezTo>
                  <a:pt x="3810154" y="39266"/>
                  <a:pt x="3883467" y="8878"/>
                  <a:pt x="3955694" y="6042"/>
                </a:cubicBezTo>
                <a:close/>
                <a:moveTo>
                  <a:pt x="3037371" y="6042"/>
                </a:moveTo>
                <a:cubicBezTo>
                  <a:pt x="3109599" y="3206"/>
                  <a:pt x="3180743" y="27924"/>
                  <a:pt x="3233680" y="80861"/>
                </a:cubicBezTo>
                <a:lnTo>
                  <a:pt x="4041942" y="889125"/>
                </a:lnTo>
                <a:lnTo>
                  <a:pt x="4041944" y="889125"/>
                </a:lnTo>
                <a:lnTo>
                  <a:pt x="4580732" y="1427913"/>
                </a:lnTo>
                <a:lnTo>
                  <a:pt x="4598903" y="1442512"/>
                </a:lnTo>
                <a:lnTo>
                  <a:pt x="5407167" y="2250774"/>
                </a:lnTo>
                <a:cubicBezTo>
                  <a:pt x="5513041" y="2356649"/>
                  <a:pt x="5506037" y="2535346"/>
                  <a:pt x="5391488" y="2649897"/>
                </a:cubicBezTo>
                <a:cubicBezTo>
                  <a:pt x="5334211" y="2707172"/>
                  <a:pt x="5260900" y="2737560"/>
                  <a:pt x="5188673" y="2740396"/>
                </a:cubicBezTo>
                <a:cubicBezTo>
                  <a:pt x="5116445" y="2743231"/>
                  <a:pt x="5045303" y="2718513"/>
                  <a:pt x="4992366" y="2665577"/>
                </a:cubicBezTo>
                <a:lnTo>
                  <a:pt x="4448569" y="2121780"/>
                </a:lnTo>
                <a:lnTo>
                  <a:pt x="4430394" y="2107180"/>
                </a:lnTo>
                <a:lnTo>
                  <a:pt x="3622132" y="1298916"/>
                </a:lnTo>
                <a:lnTo>
                  <a:pt x="3622130" y="1298914"/>
                </a:lnTo>
                <a:lnTo>
                  <a:pt x="2818877" y="495663"/>
                </a:lnTo>
                <a:cubicBezTo>
                  <a:pt x="2713004" y="389788"/>
                  <a:pt x="2720006" y="211089"/>
                  <a:pt x="2834558" y="96541"/>
                </a:cubicBezTo>
                <a:cubicBezTo>
                  <a:pt x="2891832" y="39265"/>
                  <a:pt x="2965144" y="8877"/>
                  <a:pt x="3037371" y="6042"/>
                </a:cubicBezTo>
                <a:close/>
                <a:moveTo>
                  <a:pt x="293894" y="979"/>
                </a:moveTo>
                <a:cubicBezTo>
                  <a:pt x="362993" y="-4883"/>
                  <a:pt x="429852" y="15614"/>
                  <a:pt x="478094" y="63855"/>
                </a:cubicBezTo>
                <a:lnTo>
                  <a:pt x="1214652" y="800414"/>
                </a:lnTo>
                <a:lnTo>
                  <a:pt x="1239515" y="832025"/>
                </a:lnTo>
                <a:lnTo>
                  <a:pt x="1271125" y="856886"/>
                </a:lnTo>
                <a:lnTo>
                  <a:pt x="2007684" y="1593446"/>
                </a:lnTo>
                <a:lnTo>
                  <a:pt x="2032546" y="1625056"/>
                </a:lnTo>
                <a:lnTo>
                  <a:pt x="2064156" y="1649917"/>
                </a:lnTo>
                <a:lnTo>
                  <a:pt x="2800715" y="2386478"/>
                </a:lnTo>
                <a:lnTo>
                  <a:pt x="2825578" y="2418087"/>
                </a:lnTo>
                <a:lnTo>
                  <a:pt x="2857187" y="2442949"/>
                </a:lnTo>
                <a:lnTo>
                  <a:pt x="3593746" y="3179508"/>
                </a:lnTo>
                <a:cubicBezTo>
                  <a:pt x="3690228" y="3275990"/>
                  <a:pt x="3675734" y="3446946"/>
                  <a:pt x="3561339" y="3561342"/>
                </a:cubicBezTo>
                <a:cubicBezTo>
                  <a:pt x="3504141" y="3618540"/>
                  <a:pt x="3432803" y="3650762"/>
                  <a:pt x="3363703" y="3656625"/>
                </a:cubicBezTo>
                <a:cubicBezTo>
                  <a:pt x="3294605" y="3662487"/>
                  <a:pt x="3227746" y="3641991"/>
                  <a:pt x="3179505" y="3593750"/>
                </a:cubicBezTo>
                <a:lnTo>
                  <a:pt x="2442945" y="2857190"/>
                </a:lnTo>
                <a:lnTo>
                  <a:pt x="2418083" y="2825579"/>
                </a:lnTo>
                <a:lnTo>
                  <a:pt x="2386474" y="2800718"/>
                </a:lnTo>
                <a:lnTo>
                  <a:pt x="1649914" y="2064159"/>
                </a:lnTo>
                <a:lnTo>
                  <a:pt x="1625052" y="2032548"/>
                </a:lnTo>
                <a:lnTo>
                  <a:pt x="1593442" y="2007686"/>
                </a:lnTo>
                <a:lnTo>
                  <a:pt x="856882" y="1271128"/>
                </a:lnTo>
                <a:lnTo>
                  <a:pt x="832021" y="1239517"/>
                </a:lnTo>
                <a:lnTo>
                  <a:pt x="800411" y="1214656"/>
                </a:lnTo>
                <a:lnTo>
                  <a:pt x="63852" y="478097"/>
                </a:lnTo>
                <a:cubicBezTo>
                  <a:pt x="-32630" y="381615"/>
                  <a:pt x="-18137" y="210658"/>
                  <a:pt x="96260" y="96263"/>
                </a:cubicBezTo>
                <a:cubicBezTo>
                  <a:pt x="153457" y="39064"/>
                  <a:pt x="224795" y="6842"/>
                  <a:pt x="293894" y="979"/>
                </a:cubicBezTo>
                <a:close/>
                <a:moveTo>
                  <a:pt x="1209576" y="979"/>
                </a:moveTo>
                <a:cubicBezTo>
                  <a:pt x="1278675" y="-4884"/>
                  <a:pt x="1345535" y="15613"/>
                  <a:pt x="1393776" y="63854"/>
                </a:cubicBezTo>
                <a:lnTo>
                  <a:pt x="2130335" y="800414"/>
                </a:lnTo>
                <a:lnTo>
                  <a:pt x="2155197" y="832024"/>
                </a:lnTo>
                <a:lnTo>
                  <a:pt x="2186807" y="856885"/>
                </a:lnTo>
                <a:lnTo>
                  <a:pt x="2923366" y="1593444"/>
                </a:lnTo>
                <a:lnTo>
                  <a:pt x="2948229" y="1625055"/>
                </a:lnTo>
                <a:lnTo>
                  <a:pt x="2979838" y="1649916"/>
                </a:lnTo>
                <a:lnTo>
                  <a:pt x="3716397" y="2386476"/>
                </a:lnTo>
                <a:lnTo>
                  <a:pt x="3741260" y="2418086"/>
                </a:lnTo>
                <a:lnTo>
                  <a:pt x="3772869" y="2442947"/>
                </a:lnTo>
                <a:lnTo>
                  <a:pt x="4509428" y="3179507"/>
                </a:lnTo>
                <a:cubicBezTo>
                  <a:pt x="4605911" y="3275989"/>
                  <a:pt x="4591418" y="3446945"/>
                  <a:pt x="4477021" y="3561341"/>
                </a:cubicBezTo>
                <a:cubicBezTo>
                  <a:pt x="4419823" y="3618539"/>
                  <a:pt x="4348485" y="3650762"/>
                  <a:pt x="4279386" y="3656623"/>
                </a:cubicBezTo>
                <a:cubicBezTo>
                  <a:pt x="4210288" y="3662486"/>
                  <a:pt x="4143428" y="3641989"/>
                  <a:pt x="4095188" y="3593748"/>
                </a:cubicBezTo>
                <a:lnTo>
                  <a:pt x="3358627" y="2857189"/>
                </a:lnTo>
                <a:lnTo>
                  <a:pt x="3333766" y="2825578"/>
                </a:lnTo>
                <a:lnTo>
                  <a:pt x="3302156" y="2800717"/>
                </a:lnTo>
                <a:lnTo>
                  <a:pt x="2565597" y="2064158"/>
                </a:lnTo>
                <a:lnTo>
                  <a:pt x="2540735" y="2032547"/>
                </a:lnTo>
                <a:lnTo>
                  <a:pt x="2509125" y="2007686"/>
                </a:lnTo>
                <a:lnTo>
                  <a:pt x="1772565" y="1271127"/>
                </a:lnTo>
                <a:lnTo>
                  <a:pt x="1747704" y="1239516"/>
                </a:lnTo>
                <a:lnTo>
                  <a:pt x="1716093" y="1214655"/>
                </a:lnTo>
                <a:lnTo>
                  <a:pt x="979534" y="478096"/>
                </a:lnTo>
                <a:cubicBezTo>
                  <a:pt x="883052" y="381613"/>
                  <a:pt x="897546" y="210657"/>
                  <a:pt x="1011942" y="96262"/>
                </a:cubicBezTo>
                <a:cubicBezTo>
                  <a:pt x="1069139" y="39064"/>
                  <a:pt x="1140478" y="6841"/>
                  <a:pt x="1209576" y="979"/>
                </a:cubicBezTo>
                <a:close/>
                <a:moveTo>
                  <a:pt x="2125258" y="977"/>
                </a:moveTo>
                <a:cubicBezTo>
                  <a:pt x="2194357" y="-4886"/>
                  <a:pt x="2261217" y="15611"/>
                  <a:pt x="2309458" y="63852"/>
                </a:cubicBezTo>
                <a:lnTo>
                  <a:pt x="3046017" y="800412"/>
                </a:lnTo>
                <a:lnTo>
                  <a:pt x="3070879" y="832022"/>
                </a:lnTo>
                <a:lnTo>
                  <a:pt x="3102489" y="856884"/>
                </a:lnTo>
                <a:lnTo>
                  <a:pt x="3839048" y="1593443"/>
                </a:lnTo>
                <a:lnTo>
                  <a:pt x="3863911" y="1625053"/>
                </a:lnTo>
                <a:lnTo>
                  <a:pt x="3895520" y="1649915"/>
                </a:lnTo>
                <a:lnTo>
                  <a:pt x="4632080" y="2386474"/>
                </a:lnTo>
                <a:lnTo>
                  <a:pt x="4656941" y="2418085"/>
                </a:lnTo>
                <a:lnTo>
                  <a:pt x="4688551" y="2442946"/>
                </a:lnTo>
                <a:lnTo>
                  <a:pt x="5425112" y="3179506"/>
                </a:lnTo>
                <a:cubicBezTo>
                  <a:pt x="5521594" y="3275988"/>
                  <a:pt x="5507100" y="3446943"/>
                  <a:pt x="5392703" y="3561340"/>
                </a:cubicBezTo>
                <a:cubicBezTo>
                  <a:pt x="5335505" y="3618537"/>
                  <a:pt x="5264167" y="3650759"/>
                  <a:pt x="5195069" y="3656623"/>
                </a:cubicBezTo>
                <a:cubicBezTo>
                  <a:pt x="5125970" y="3662486"/>
                  <a:pt x="5059111" y="3641988"/>
                  <a:pt x="5010869" y="3593747"/>
                </a:cubicBezTo>
                <a:lnTo>
                  <a:pt x="4274310" y="2857188"/>
                </a:lnTo>
                <a:lnTo>
                  <a:pt x="4249448" y="2825578"/>
                </a:lnTo>
                <a:lnTo>
                  <a:pt x="4217838" y="2800716"/>
                </a:lnTo>
                <a:lnTo>
                  <a:pt x="3481279" y="2064157"/>
                </a:lnTo>
                <a:lnTo>
                  <a:pt x="3456416" y="2032547"/>
                </a:lnTo>
                <a:lnTo>
                  <a:pt x="3424807" y="2007685"/>
                </a:lnTo>
                <a:lnTo>
                  <a:pt x="2688248" y="1271124"/>
                </a:lnTo>
                <a:lnTo>
                  <a:pt x="2663385" y="1239516"/>
                </a:lnTo>
                <a:lnTo>
                  <a:pt x="2631776" y="1214654"/>
                </a:lnTo>
                <a:lnTo>
                  <a:pt x="1895216" y="478094"/>
                </a:lnTo>
                <a:cubicBezTo>
                  <a:pt x="1798734" y="381612"/>
                  <a:pt x="1813228" y="210656"/>
                  <a:pt x="1927624" y="96260"/>
                </a:cubicBezTo>
                <a:cubicBezTo>
                  <a:pt x="1984822" y="39063"/>
                  <a:pt x="2056160" y="6840"/>
                  <a:pt x="2125258" y="977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868485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619701" y="-32274"/>
            <a:ext cx="11668299" cy="10352322"/>
          </a:xfrm>
          <a:custGeom>
            <a:avLst/>
            <a:gdLst>
              <a:gd name="connsiteX0" fmla="*/ 7777831 w 7778866"/>
              <a:gd name="connsiteY0" fmla="*/ 0 h 6901548"/>
              <a:gd name="connsiteX1" fmla="*/ 7777830 w 7778866"/>
              <a:gd name="connsiteY1" fmla="*/ 6901548 h 6901548"/>
              <a:gd name="connsiteX2" fmla="*/ 0 w 7778866"/>
              <a:gd name="connsiteY2" fmla="*/ 6901548 h 6901548"/>
              <a:gd name="connsiteX3" fmla="*/ 4961585 w 7778866"/>
              <a:gd name="connsiteY3" fmla="*/ 29844 h 690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8866" h="6901548">
                <a:moveTo>
                  <a:pt x="7777831" y="0"/>
                </a:moveTo>
                <a:cubicBezTo>
                  <a:pt x="7781417" y="2308042"/>
                  <a:pt x="7774244" y="4593506"/>
                  <a:pt x="7777830" y="6901548"/>
                </a:cubicBezTo>
                <a:lnTo>
                  <a:pt x="0" y="6901548"/>
                </a:lnTo>
                <a:lnTo>
                  <a:pt x="4961585" y="2984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250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3938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2" y="0"/>
            <a:ext cx="18287999" cy="10287000"/>
          </a:xfrm>
          <a:custGeom>
            <a:avLst/>
            <a:gdLst>
              <a:gd name="connsiteX0" fmla="*/ 6393682 w 12191999"/>
              <a:gd name="connsiteY0" fmla="*/ 4864545 h 6858000"/>
              <a:gd name="connsiteX1" fmla="*/ 12191999 w 12191999"/>
              <a:gd name="connsiteY1" fmla="*/ 4864545 h 6858000"/>
              <a:gd name="connsiteX2" fmla="*/ 12191999 w 12191999"/>
              <a:gd name="connsiteY2" fmla="*/ 6858000 h 6858000"/>
              <a:gd name="connsiteX3" fmla="*/ 6393682 w 12191999"/>
              <a:gd name="connsiteY3" fmla="*/ 6858000 h 6858000"/>
              <a:gd name="connsiteX4" fmla="*/ 6393682 w 12191999"/>
              <a:gd name="connsiteY4" fmla="*/ 3292988 h 6858000"/>
              <a:gd name="connsiteX5" fmla="*/ 12191999 w 12191999"/>
              <a:gd name="connsiteY5" fmla="*/ 3292988 h 6858000"/>
              <a:gd name="connsiteX6" fmla="*/ 12191999 w 12191999"/>
              <a:gd name="connsiteY6" fmla="*/ 4779646 h 6858000"/>
              <a:gd name="connsiteX7" fmla="*/ 6393682 w 12191999"/>
              <a:gd name="connsiteY7" fmla="*/ 4779646 h 6858000"/>
              <a:gd name="connsiteX8" fmla="*/ 4265797 w 12191999"/>
              <a:gd name="connsiteY8" fmla="*/ 3292986 h 6858000"/>
              <a:gd name="connsiteX9" fmla="*/ 6315682 w 12191999"/>
              <a:gd name="connsiteY9" fmla="*/ 3292986 h 6858000"/>
              <a:gd name="connsiteX10" fmla="*/ 6315682 w 12191999"/>
              <a:gd name="connsiteY10" fmla="*/ 6858000 h 6858000"/>
              <a:gd name="connsiteX11" fmla="*/ 4265797 w 12191999"/>
              <a:gd name="connsiteY11" fmla="*/ 6858000 h 6858000"/>
              <a:gd name="connsiteX12" fmla="*/ 4265795 w 12191999"/>
              <a:gd name="connsiteY12" fmla="*/ 0 h 6858000"/>
              <a:gd name="connsiteX13" fmla="*/ 12191999 w 12191999"/>
              <a:gd name="connsiteY13" fmla="*/ 0 h 6858000"/>
              <a:gd name="connsiteX14" fmla="*/ 12191999 w 12191999"/>
              <a:gd name="connsiteY14" fmla="*/ 3208087 h 6858000"/>
              <a:gd name="connsiteX15" fmla="*/ 4265795 w 12191999"/>
              <a:gd name="connsiteY15" fmla="*/ 3208087 h 6858000"/>
              <a:gd name="connsiteX16" fmla="*/ 0 w 12191999"/>
              <a:gd name="connsiteY16" fmla="*/ 0 h 6858000"/>
              <a:gd name="connsiteX17" fmla="*/ 4187798 w 12191999"/>
              <a:gd name="connsiteY17" fmla="*/ 0 h 6858000"/>
              <a:gd name="connsiteX18" fmla="*/ 4187798 w 12191999"/>
              <a:gd name="connsiteY18" fmla="*/ 6858000 h 6858000"/>
              <a:gd name="connsiteX19" fmla="*/ 0 w 12191999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1999" h="6858000">
                <a:moveTo>
                  <a:pt x="6393682" y="4864545"/>
                </a:moveTo>
                <a:lnTo>
                  <a:pt x="12191999" y="4864545"/>
                </a:lnTo>
                <a:lnTo>
                  <a:pt x="12191999" y="6858000"/>
                </a:lnTo>
                <a:lnTo>
                  <a:pt x="6393682" y="6858000"/>
                </a:lnTo>
                <a:close/>
                <a:moveTo>
                  <a:pt x="6393682" y="3292988"/>
                </a:moveTo>
                <a:lnTo>
                  <a:pt x="12191999" y="3292988"/>
                </a:lnTo>
                <a:lnTo>
                  <a:pt x="12191999" y="4779646"/>
                </a:lnTo>
                <a:lnTo>
                  <a:pt x="6393682" y="4779646"/>
                </a:lnTo>
                <a:close/>
                <a:moveTo>
                  <a:pt x="4265797" y="3292986"/>
                </a:moveTo>
                <a:lnTo>
                  <a:pt x="6315682" y="3292986"/>
                </a:lnTo>
                <a:lnTo>
                  <a:pt x="6315682" y="6858000"/>
                </a:lnTo>
                <a:lnTo>
                  <a:pt x="4265797" y="6858000"/>
                </a:lnTo>
                <a:close/>
                <a:moveTo>
                  <a:pt x="4265795" y="0"/>
                </a:moveTo>
                <a:lnTo>
                  <a:pt x="12191999" y="0"/>
                </a:lnTo>
                <a:lnTo>
                  <a:pt x="12191999" y="3208087"/>
                </a:lnTo>
                <a:lnTo>
                  <a:pt x="4265795" y="3208087"/>
                </a:lnTo>
                <a:close/>
                <a:moveTo>
                  <a:pt x="0" y="0"/>
                </a:moveTo>
                <a:lnTo>
                  <a:pt x="4187798" y="0"/>
                </a:lnTo>
                <a:lnTo>
                  <a:pt x="4187798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600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3424320"/>
            <a:ext cx="3130238" cy="340527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endParaRPr lang="en-US" dirty="0"/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168338" y="3424320"/>
            <a:ext cx="2958788" cy="340527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endParaRPr lang="en-US" dirty="0"/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65226" y="3424320"/>
            <a:ext cx="2958788" cy="340527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endParaRPr lang="en-US" dirty="0"/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9162113" y="3424320"/>
            <a:ext cx="2958788" cy="340527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endParaRPr lang="en-US" dirty="0"/>
          </a:p>
        </p:txBody>
      </p:sp>
      <p:sp>
        <p:nvSpPr>
          <p:cNvPr id="6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12159001" y="3424320"/>
            <a:ext cx="2958788" cy="340527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endParaRPr lang="en-US" dirty="0"/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15155888" y="3424320"/>
            <a:ext cx="3132113" cy="340527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endParaRPr lang="en-US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3130238" cy="340527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endParaRPr lang="en-US" dirty="0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20"/>
          </p:nvPr>
        </p:nvSpPr>
        <p:spPr>
          <a:xfrm>
            <a:off x="3168338" y="0"/>
            <a:ext cx="2958788" cy="340527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165226" y="0"/>
            <a:ext cx="2958788" cy="340527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22"/>
          </p:nvPr>
        </p:nvSpPr>
        <p:spPr>
          <a:xfrm>
            <a:off x="9162113" y="0"/>
            <a:ext cx="2958788" cy="340527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endParaRPr lang="en-US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12159001" y="0"/>
            <a:ext cx="2958788" cy="340527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endParaRPr lang="en-US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24"/>
          </p:nvPr>
        </p:nvSpPr>
        <p:spPr>
          <a:xfrm>
            <a:off x="15155888" y="0"/>
            <a:ext cx="3132113" cy="340527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002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12246" y="2619373"/>
            <a:ext cx="4567428" cy="40535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50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id-ID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55182" y="2619373"/>
            <a:ext cx="4567428" cy="40535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50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id-ID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134856" y="2619373"/>
            <a:ext cx="4567428" cy="40535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50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3702284" y="2619371"/>
            <a:ext cx="4567428" cy="40535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50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10930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4653683" y="2628545"/>
            <a:ext cx="3645000" cy="4590000"/>
          </a:xfrm>
          <a:custGeom>
            <a:avLst/>
            <a:gdLst>
              <a:gd name="connsiteX0" fmla="*/ 0 w 2430000"/>
              <a:gd name="connsiteY0" fmla="*/ 0 h 3060000"/>
              <a:gd name="connsiteX1" fmla="*/ 2430000 w 2430000"/>
              <a:gd name="connsiteY1" fmla="*/ 0 h 3060000"/>
              <a:gd name="connsiteX2" fmla="*/ 2430000 w 2430000"/>
              <a:gd name="connsiteY2" fmla="*/ 3060000 h 3060000"/>
              <a:gd name="connsiteX3" fmla="*/ 0 w 2430000"/>
              <a:gd name="connsiteY3" fmla="*/ 306000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0000" h="3060000">
                <a:moveTo>
                  <a:pt x="0" y="0"/>
                </a:moveTo>
                <a:lnTo>
                  <a:pt x="2430000" y="0"/>
                </a:lnTo>
                <a:lnTo>
                  <a:pt x="2430000" y="3060000"/>
                </a:lnTo>
                <a:lnTo>
                  <a:pt x="0" y="306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0986912" y="2628545"/>
            <a:ext cx="3645000" cy="4590000"/>
          </a:xfrm>
          <a:custGeom>
            <a:avLst/>
            <a:gdLst>
              <a:gd name="connsiteX0" fmla="*/ 0 w 2430000"/>
              <a:gd name="connsiteY0" fmla="*/ 0 h 3060000"/>
              <a:gd name="connsiteX1" fmla="*/ 2430000 w 2430000"/>
              <a:gd name="connsiteY1" fmla="*/ 0 h 3060000"/>
              <a:gd name="connsiteX2" fmla="*/ 2430000 w 2430000"/>
              <a:gd name="connsiteY2" fmla="*/ 3060000 h 3060000"/>
              <a:gd name="connsiteX3" fmla="*/ 0 w 2430000"/>
              <a:gd name="connsiteY3" fmla="*/ 306000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0000" h="3060000">
                <a:moveTo>
                  <a:pt x="0" y="0"/>
                </a:moveTo>
                <a:lnTo>
                  <a:pt x="2430000" y="0"/>
                </a:lnTo>
                <a:lnTo>
                  <a:pt x="2430000" y="3060000"/>
                </a:lnTo>
                <a:lnTo>
                  <a:pt x="0" y="306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7341912" y="2628545"/>
            <a:ext cx="3645000" cy="4590000"/>
          </a:xfrm>
          <a:custGeom>
            <a:avLst/>
            <a:gdLst>
              <a:gd name="connsiteX0" fmla="*/ 0 w 2430000"/>
              <a:gd name="connsiteY0" fmla="*/ 0 h 3060000"/>
              <a:gd name="connsiteX1" fmla="*/ 2430000 w 2430000"/>
              <a:gd name="connsiteY1" fmla="*/ 0 h 3060000"/>
              <a:gd name="connsiteX2" fmla="*/ 2430000 w 2430000"/>
              <a:gd name="connsiteY2" fmla="*/ 3060000 h 3060000"/>
              <a:gd name="connsiteX3" fmla="*/ 0 w 2430000"/>
              <a:gd name="connsiteY3" fmla="*/ 306000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0000" h="3060000">
                <a:moveTo>
                  <a:pt x="0" y="0"/>
                </a:moveTo>
                <a:lnTo>
                  <a:pt x="2430000" y="0"/>
                </a:lnTo>
                <a:lnTo>
                  <a:pt x="2430000" y="3060000"/>
                </a:lnTo>
                <a:lnTo>
                  <a:pt x="0" y="306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699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94934" y="2628545"/>
            <a:ext cx="3645000" cy="4590000"/>
          </a:xfrm>
          <a:custGeom>
            <a:avLst/>
            <a:gdLst>
              <a:gd name="connsiteX0" fmla="*/ 0 w 2430000"/>
              <a:gd name="connsiteY0" fmla="*/ 0 h 3060000"/>
              <a:gd name="connsiteX1" fmla="*/ 2430000 w 2430000"/>
              <a:gd name="connsiteY1" fmla="*/ 0 h 3060000"/>
              <a:gd name="connsiteX2" fmla="*/ 2430000 w 2430000"/>
              <a:gd name="connsiteY2" fmla="*/ 3060000 h 3060000"/>
              <a:gd name="connsiteX3" fmla="*/ 0 w 2430000"/>
              <a:gd name="connsiteY3" fmla="*/ 306000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0000" h="3060000">
                <a:moveTo>
                  <a:pt x="0" y="0"/>
                </a:moveTo>
                <a:lnTo>
                  <a:pt x="2430000" y="0"/>
                </a:lnTo>
                <a:lnTo>
                  <a:pt x="2430000" y="3060000"/>
                </a:lnTo>
                <a:lnTo>
                  <a:pt x="0" y="306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628163" y="2628545"/>
            <a:ext cx="3645000" cy="4590000"/>
          </a:xfrm>
          <a:custGeom>
            <a:avLst/>
            <a:gdLst>
              <a:gd name="connsiteX0" fmla="*/ 0 w 2430000"/>
              <a:gd name="connsiteY0" fmla="*/ 0 h 3060000"/>
              <a:gd name="connsiteX1" fmla="*/ 2430000 w 2430000"/>
              <a:gd name="connsiteY1" fmla="*/ 0 h 3060000"/>
              <a:gd name="connsiteX2" fmla="*/ 2430000 w 2430000"/>
              <a:gd name="connsiteY2" fmla="*/ 3060000 h 3060000"/>
              <a:gd name="connsiteX3" fmla="*/ 0 w 2430000"/>
              <a:gd name="connsiteY3" fmla="*/ 306000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0000" h="3060000">
                <a:moveTo>
                  <a:pt x="0" y="0"/>
                </a:moveTo>
                <a:lnTo>
                  <a:pt x="2430000" y="0"/>
                </a:lnTo>
                <a:lnTo>
                  <a:pt x="2430000" y="3060000"/>
                </a:lnTo>
                <a:lnTo>
                  <a:pt x="0" y="306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-16838" y="2628545"/>
            <a:ext cx="3645000" cy="4590000"/>
          </a:xfrm>
          <a:custGeom>
            <a:avLst/>
            <a:gdLst>
              <a:gd name="connsiteX0" fmla="*/ 0 w 2430000"/>
              <a:gd name="connsiteY0" fmla="*/ 0 h 3060000"/>
              <a:gd name="connsiteX1" fmla="*/ 2430000 w 2430000"/>
              <a:gd name="connsiteY1" fmla="*/ 0 h 3060000"/>
              <a:gd name="connsiteX2" fmla="*/ 2430000 w 2430000"/>
              <a:gd name="connsiteY2" fmla="*/ 3060000 h 3060000"/>
              <a:gd name="connsiteX3" fmla="*/ 0 w 2430000"/>
              <a:gd name="connsiteY3" fmla="*/ 306000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0000" h="3060000">
                <a:moveTo>
                  <a:pt x="0" y="0"/>
                </a:moveTo>
                <a:lnTo>
                  <a:pt x="2430000" y="0"/>
                </a:lnTo>
                <a:lnTo>
                  <a:pt x="2430000" y="3060000"/>
                </a:lnTo>
                <a:lnTo>
                  <a:pt x="0" y="306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20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6486525" y="690002"/>
            <a:ext cx="3451413" cy="8882624"/>
          </a:xfrm>
          <a:custGeom>
            <a:avLst/>
            <a:gdLst>
              <a:gd name="connsiteX0" fmla="*/ 0 w 2300942"/>
              <a:gd name="connsiteY0" fmla="*/ 0 h 5921749"/>
              <a:gd name="connsiteX1" fmla="*/ 2300942 w 2300942"/>
              <a:gd name="connsiteY1" fmla="*/ 0 h 5921749"/>
              <a:gd name="connsiteX2" fmla="*/ 2300942 w 2300942"/>
              <a:gd name="connsiteY2" fmla="*/ 5921749 h 5921749"/>
              <a:gd name="connsiteX3" fmla="*/ 0 w 2300942"/>
              <a:gd name="connsiteY3" fmla="*/ 5921749 h 592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942" h="5921749">
                <a:moveTo>
                  <a:pt x="0" y="0"/>
                </a:moveTo>
                <a:lnTo>
                  <a:pt x="2300942" y="0"/>
                </a:lnTo>
                <a:lnTo>
                  <a:pt x="2300942" y="5921749"/>
                </a:lnTo>
                <a:lnTo>
                  <a:pt x="0" y="592174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250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3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10054936" y="690000"/>
            <a:ext cx="7447253" cy="4202532"/>
          </a:xfrm>
          <a:custGeom>
            <a:avLst/>
            <a:gdLst>
              <a:gd name="connsiteX0" fmla="*/ 0 w 4964835"/>
              <a:gd name="connsiteY0" fmla="*/ 0 h 2801688"/>
              <a:gd name="connsiteX1" fmla="*/ 4964835 w 4964835"/>
              <a:gd name="connsiteY1" fmla="*/ 0 h 2801688"/>
              <a:gd name="connsiteX2" fmla="*/ 4964835 w 4964835"/>
              <a:gd name="connsiteY2" fmla="*/ 2801688 h 2801688"/>
              <a:gd name="connsiteX3" fmla="*/ 0 w 4964835"/>
              <a:gd name="connsiteY3" fmla="*/ 2801688 h 280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4835" h="2801688">
                <a:moveTo>
                  <a:pt x="0" y="0"/>
                </a:moveTo>
                <a:lnTo>
                  <a:pt x="4964835" y="0"/>
                </a:lnTo>
                <a:lnTo>
                  <a:pt x="4964835" y="2801688"/>
                </a:lnTo>
                <a:lnTo>
                  <a:pt x="0" y="280168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250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4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13246766" y="5019883"/>
            <a:ext cx="4255424" cy="2229989"/>
          </a:xfrm>
          <a:custGeom>
            <a:avLst/>
            <a:gdLst>
              <a:gd name="connsiteX0" fmla="*/ 0 w 2836949"/>
              <a:gd name="connsiteY0" fmla="*/ 0 h 1486659"/>
              <a:gd name="connsiteX1" fmla="*/ 2836949 w 2836949"/>
              <a:gd name="connsiteY1" fmla="*/ 0 h 1486659"/>
              <a:gd name="connsiteX2" fmla="*/ 2836949 w 2836949"/>
              <a:gd name="connsiteY2" fmla="*/ 1486659 h 1486659"/>
              <a:gd name="connsiteX3" fmla="*/ 0 w 2836949"/>
              <a:gd name="connsiteY3" fmla="*/ 1486659 h 1486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6949" h="1486659">
                <a:moveTo>
                  <a:pt x="0" y="0"/>
                </a:moveTo>
                <a:lnTo>
                  <a:pt x="2836949" y="0"/>
                </a:lnTo>
                <a:lnTo>
                  <a:pt x="2836949" y="1486659"/>
                </a:lnTo>
                <a:lnTo>
                  <a:pt x="0" y="148665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250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5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13246766" y="7377220"/>
            <a:ext cx="4255424" cy="2195405"/>
          </a:xfrm>
          <a:custGeom>
            <a:avLst/>
            <a:gdLst>
              <a:gd name="connsiteX0" fmla="*/ 0 w 2836949"/>
              <a:gd name="connsiteY0" fmla="*/ 0 h 1463603"/>
              <a:gd name="connsiteX1" fmla="*/ 2836949 w 2836949"/>
              <a:gd name="connsiteY1" fmla="*/ 0 h 1463603"/>
              <a:gd name="connsiteX2" fmla="*/ 2836949 w 2836949"/>
              <a:gd name="connsiteY2" fmla="*/ 1463603 h 1463603"/>
              <a:gd name="connsiteX3" fmla="*/ 0 w 2836949"/>
              <a:gd name="connsiteY3" fmla="*/ 1463603 h 1463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6949" h="1463603">
                <a:moveTo>
                  <a:pt x="0" y="0"/>
                </a:moveTo>
                <a:lnTo>
                  <a:pt x="2836949" y="0"/>
                </a:lnTo>
                <a:lnTo>
                  <a:pt x="2836949" y="1463603"/>
                </a:lnTo>
                <a:lnTo>
                  <a:pt x="0" y="146360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250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10054937" y="5019881"/>
            <a:ext cx="3074829" cy="4552743"/>
          </a:xfrm>
          <a:custGeom>
            <a:avLst/>
            <a:gdLst>
              <a:gd name="connsiteX0" fmla="*/ 0 w 2049886"/>
              <a:gd name="connsiteY0" fmla="*/ 0 h 3035162"/>
              <a:gd name="connsiteX1" fmla="*/ 2049886 w 2049886"/>
              <a:gd name="connsiteY1" fmla="*/ 0 h 3035162"/>
              <a:gd name="connsiteX2" fmla="*/ 2049886 w 2049886"/>
              <a:gd name="connsiteY2" fmla="*/ 3035162 h 3035162"/>
              <a:gd name="connsiteX3" fmla="*/ 0 w 2049886"/>
              <a:gd name="connsiteY3" fmla="*/ 3035162 h 303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9886" h="3035162">
                <a:moveTo>
                  <a:pt x="0" y="0"/>
                </a:moveTo>
                <a:lnTo>
                  <a:pt x="2049886" y="0"/>
                </a:lnTo>
                <a:lnTo>
                  <a:pt x="2049886" y="3035162"/>
                </a:lnTo>
                <a:lnTo>
                  <a:pt x="0" y="30351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250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020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8408453" y="7127035"/>
            <a:ext cx="3159965" cy="3159965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>
              <a:defRPr sz="2250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id-ID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11743069" y="3753280"/>
            <a:ext cx="3159965" cy="3159965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>
              <a:defRPr sz="2250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id-ID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11743069" y="7127035"/>
            <a:ext cx="3159965" cy="3159965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>
              <a:defRPr sz="2250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15128036" y="3753280"/>
            <a:ext cx="3159965" cy="3159965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>
              <a:defRPr sz="2250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id-ID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15128036" y="7127035"/>
            <a:ext cx="3159965" cy="3159965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>
              <a:defRPr sz="2250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1" y="1"/>
            <a:ext cx="3159965" cy="3159965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>
              <a:defRPr sz="2250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0066043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370112" y="3373756"/>
            <a:ext cx="3159965" cy="3159965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>
              <a:defRPr sz="2250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id-ID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70112" y="6747511"/>
            <a:ext cx="3159965" cy="3159965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>
              <a:defRPr sz="2250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3763348" y="1"/>
            <a:ext cx="3159965" cy="3159965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>
              <a:defRPr sz="2250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id-ID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3763348" y="3373756"/>
            <a:ext cx="3159965" cy="3159965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>
              <a:defRPr sz="2250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370112" y="1"/>
            <a:ext cx="3159965" cy="3159965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>
              <a:defRPr sz="2250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9997986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675031" y="5440226"/>
            <a:ext cx="2646000" cy="2644083"/>
          </a:xfrm>
          <a:custGeom>
            <a:avLst/>
            <a:gdLst>
              <a:gd name="connsiteX0" fmla="*/ 0 w 1764000"/>
              <a:gd name="connsiteY0" fmla="*/ 0 h 1762722"/>
              <a:gd name="connsiteX1" fmla="*/ 1764000 w 1764000"/>
              <a:gd name="connsiteY1" fmla="*/ 0 h 1762722"/>
              <a:gd name="connsiteX2" fmla="*/ 1764000 w 1764000"/>
              <a:gd name="connsiteY2" fmla="*/ 1762722 h 1762722"/>
              <a:gd name="connsiteX3" fmla="*/ 0 w 1764000"/>
              <a:gd name="connsiteY3" fmla="*/ 1762722 h 1762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00" h="1762722">
                <a:moveTo>
                  <a:pt x="0" y="0"/>
                </a:moveTo>
                <a:lnTo>
                  <a:pt x="1764000" y="0"/>
                </a:lnTo>
                <a:lnTo>
                  <a:pt x="1764000" y="1762722"/>
                </a:lnTo>
                <a:lnTo>
                  <a:pt x="0" y="176272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00"/>
            </a:lvl1pPr>
          </a:lstStyle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7799228" y="5440226"/>
            <a:ext cx="2646000" cy="2644083"/>
          </a:xfrm>
          <a:custGeom>
            <a:avLst/>
            <a:gdLst>
              <a:gd name="connsiteX0" fmla="*/ 0 w 1764000"/>
              <a:gd name="connsiteY0" fmla="*/ 0 h 1762722"/>
              <a:gd name="connsiteX1" fmla="*/ 1764000 w 1764000"/>
              <a:gd name="connsiteY1" fmla="*/ 0 h 1762722"/>
              <a:gd name="connsiteX2" fmla="*/ 1764000 w 1764000"/>
              <a:gd name="connsiteY2" fmla="*/ 1762722 h 1762722"/>
              <a:gd name="connsiteX3" fmla="*/ 0 w 1764000"/>
              <a:gd name="connsiteY3" fmla="*/ 1762722 h 1762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00" h="1762722">
                <a:moveTo>
                  <a:pt x="0" y="0"/>
                </a:moveTo>
                <a:lnTo>
                  <a:pt x="1764000" y="0"/>
                </a:lnTo>
                <a:lnTo>
                  <a:pt x="1764000" y="1762722"/>
                </a:lnTo>
                <a:lnTo>
                  <a:pt x="0" y="176272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00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10923425" y="5440226"/>
            <a:ext cx="2646000" cy="2644083"/>
          </a:xfrm>
          <a:custGeom>
            <a:avLst/>
            <a:gdLst>
              <a:gd name="connsiteX0" fmla="*/ 0 w 1764000"/>
              <a:gd name="connsiteY0" fmla="*/ 0 h 1762722"/>
              <a:gd name="connsiteX1" fmla="*/ 1764000 w 1764000"/>
              <a:gd name="connsiteY1" fmla="*/ 0 h 1762722"/>
              <a:gd name="connsiteX2" fmla="*/ 1764000 w 1764000"/>
              <a:gd name="connsiteY2" fmla="*/ 1762722 h 1762722"/>
              <a:gd name="connsiteX3" fmla="*/ 0 w 1764000"/>
              <a:gd name="connsiteY3" fmla="*/ 1762722 h 1762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00" h="1762722">
                <a:moveTo>
                  <a:pt x="0" y="0"/>
                </a:moveTo>
                <a:lnTo>
                  <a:pt x="1764000" y="0"/>
                </a:lnTo>
                <a:lnTo>
                  <a:pt x="1764000" y="1762722"/>
                </a:lnTo>
                <a:lnTo>
                  <a:pt x="0" y="176272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00"/>
            </a:lvl1pPr>
          </a:lstStyle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14047622" y="5440226"/>
            <a:ext cx="2646000" cy="2644083"/>
          </a:xfrm>
          <a:custGeom>
            <a:avLst/>
            <a:gdLst>
              <a:gd name="connsiteX0" fmla="*/ 0 w 1764000"/>
              <a:gd name="connsiteY0" fmla="*/ 0 h 1762722"/>
              <a:gd name="connsiteX1" fmla="*/ 1764000 w 1764000"/>
              <a:gd name="connsiteY1" fmla="*/ 0 h 1762722"/>
              <a:gd name="connsiteX2" fmla="*/ 1764000 w 1764000"/>
              <a:gd name="connsiteY2" fmla="*/ 1762722 h 1762722"/>
              <a:gd name="connsiteX3" fmla="*/ 0 w 1764000"/>
              <a:gd name="connsiteY3" fmla="*/ 1762722 h 1762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00" h="1762722">
                <a:moveTo>
                  <a:pt x="0" y="0"/>
                </a:moveTo>
                <a:lnTo>
                  <a:pt x="1764000" y="0"/>
                </a:lnTo>
                <a:lnTo>
                  <a:pt x="1764000" y="1762722"/>
                </a:lnTo>
                <a:lnTo>
                  <a:pt x="0" y="176272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00"/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529063" y="5440226"/>
            <a:ext cx="2646000" cy="2644083"/>
          </a:xfrm>
          <a:custGeom>
            <a:avLst/>
            <a:gdLst>
              <a:gd name="connsiteX0" fmla="*/ 0 w 1764000"/>
              <a:gd name="connsiteY0" fmla="*/ 0 h 1762722"/>
              <a:gd name="connsiteX1" fmla="*/ 1764000 w 1764000"/>
              <a:gd name="connsiteY1" fmla="*/ 0 h 1762722"/>
              <a:gd name="connsiteX2" fmla="*/ 1764000 w 1764000"/>
              <a:gd name="connsiteY2" fmla="*/ 1762722 h 1762722"/>
              <a:gd name="connsiteX3" fmla="*/ 0 w 1764000"/>
              <a:gd name="connsiteY3" fmla="*/ 1762722 h 1762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00" h="1762722">
                <a:moveTo>
                  <a:pt x="0" y="0"/>
                </a:moveTo>
                <a:lnTo>
                  <a:pt x="1764000" y="0"/>
                </a:lnTo>
                <a:lnTo>
                  <a:pt x="1764000" y="1762722"/>
                </a:lnTo>
                <a:lnTo>
                  <a:pt x="0" y="176272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5896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29136" y="3068747"/>
            <a:ext cx="18317138" cy="5168892"/>
          </a:xfrm>
          <a:custGeom>
            <a:avLst/>
            <a:gdLst>
              <a:gd name="connsiteX0" fmla="*/ 0 w 12211425"/>
              <a:gd name="connsiteY0" fmla="*/ 0 h 3445928"/>
              <a:gd name="connsiteX1" fmla="*/ 12211425 w 12211425"/>
              <a:gd name="connsiteY1" fmla="*/ 0 h 3445928"/>
              <a:gd name="connsiteX2" fmla="*/ 12211425 w 12211425"/>
              <a:gd name="connsiteY2" fmla="*/ 3445928 h 3445928"/>
              <a:gd name="connsiteX3" fmla="*/ 0 w 12211425"/>
              <a:gd name="connsiteY3" fmla="*/ 3445928 h 3445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11425" h="3445928">
                <a:moveTo>
                  <a:pt x="0" y="0"/>
                </a:moveTo>
                <a:lnTo>
                  <a:pt x="12211425" y="0"/>
                </a:lnTo>
                <a:lnTo>
                  <a:pt x="12211425" y="3445928"/>
                </a:lnTo>
                <a:lnTo>
                  <a:pt x="0" y="34459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451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1744889" y="7030088"/>
            <a:ext cx="1920240" cy="1920240"/>
          </a:xfrm>
          <a:custGeom>
            <a:avLst/>
            <a:gdLst>
              <a:gd name="connsiteX0" fmla="*/ 594360 w 1188720"/>
              <a:gd name="connsiteY0" fmla="*/ 0 h 1188720"/>
              <a:gd name="connsiteX1" fmla="*/ 1188720 w 1188720"/>
              <a:gd name="connsiteY1" fmla="*/ 594360 h 1188720"/>
              <a:gd name="connsiteX2" fmla="*/ 594360 w 1188720"/>
              <a:gd name="connsiteY2" fmla="*/ 1188720 h 1188720"/>
              <a:gd name="connsiteX3" fmla="*/ 0 w 1188720"/>
              <a:gd name="connsiteY3" fmla="*/ 594360 h 1188720"/>
              <a:gd name="connsiteX4" fmla="*/ 594360 w 1188720"/>
              <a:gd name="connsiteY4" fmla="*/ 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8720" h="1188720">
                <a:moveTo>
                  <a:pt x="594360" y="0"/>
                </a:moveTo>
                <a:cubicBezTo>
                  <a:pt x="922616" y="0"/>
                  <a:pt x="1188720" y="266104"/>
                  <a:pt x="1188720" y="594360"/>
                </a:cubicBezTo>
                <a:cubicBezTo>
                  <a:pt x="1188720" y="922616"/>
                  <a:pt x="922616" y="1188720"/>
                  <a:pt x="594360" y="1188720"/>
                </a:cubicBezTo>
                <a:cubicBezTo>
                  <a:pt x="266104" y="1188720"/>
                  <a:pt x="0" y="922616"/>
                  <a:pt x="0" y="594360"/>
                </a:cubicBezTo>
                <a:cubicBezTo>
                  <a:pt x="0" y="266104"/>
                  <a:pt x="266104" y="0"/>
                  <a:pt x="594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401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624806" y="6693719"/>
            <a:ext cx="1920240" cy="1920240"/>
          </a:xfrm>
          <a:custGeom>
            <a:avLst/>
            <a:gdLst>
              <a:gd name="connsiteX0" fmla="*/ 594360 w 1188720"/>
              <a:gd name="connsiteY0" fmla="*/ 0 h 1188720"/>
              <a:gd name="connsiteX1" fmla="*/ 1188720 w 1188720"/>
              <a:gd name="connsiteY1" fmla="*/ 594360 h 1188720"/>
              <a:gd name="connsiteX2" fmla="*/ 594360 w 1188720"/>
              <a:gd name="connsiteY2" fmla="*/ 1188720 h 1188720"/>
              <a:gd name="connsiteX3" fmla="*/ 0 w 1188720"/>
              <a:gd name="connsiteY3" fmla="*/ 594360 h 1188720"/>
              <a:gd name="connsiteX4" fmla="*/ 594360 w 1188720"/>
              <a:gd name="connsiteY4" fmla="*/ 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8720" h="1188720">
                <a:moveTo>
                  <a:pt x="594360" y="0"/>
                </a:moveTo>
                <a:cubicBezTo>
                  <a:pt x="922616" y="0"/>
                  <a:pt x="1188720" y="266104"/>
                  <a:pt x="1188720" y="594360"/>
                </a:cubicBezTo>
                <a:cubicBezTo>
                  <a:pt x="1188720" y="922616"/>
                  <a:pt x="922616" y="1188720"/>
                  <a:pt x="594360" y="1188720"/>
                </a:cubicBezTo>
                <a:cubicBezTo>
                  <a:pt x="266104" y="1188720"/>
                  <a:pt x="0" y="922616"/>
                  <a:pt x="0" y="594360"/>
                </a:cubicBezTo>
                <a:cubicBezTo>
                  <a:pt x="0" y="266104"/>
                  <a:pt x="266104" y="0"/>
                  <a:pt x="594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9025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2997575" y="6775676"/>
            <a:ext cx="1920240" cy="1920240"/>
          </a:xfrm>
          <a:custGeom>
            <a:avLst/>
            <a:gdLst>
              <a:gd name="connsiteX0" fmla="*/ 640080 w 1280160"/>
              <a:gd name="connsiteY0" fmla="*/ 0 h 1280160"/>
              <a:gd name="connsiteX1" fmla="*/ 1280160 w 1280160"/>
              <a:gd name="connsiteY1" fmla="*/ 640080 h 1280160"/>
              <a:gd name="connsiteX2" fmla="*/ 640080 w 1280160"/>
              <a:gd name="connsiteY2" fmla="*/ 1280160 h 1280160"/>
              <a:gd name="connsiteX3" fmla="*/ 0 w 1280160"/>
              <a:gd name="connsiteY3" fmla="*/ 640080 h 1280160"/>
              <a:gd name="connsiteX4" fmla="*/ 640080 w 1280160"/>
              <a:gd name="connsiteY4" fmla="*/ 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160" h="1280160">
                <a:moveTo>
                  <a:pt x="640080" y="0"/>
                </a:moveTo>
                <a:cubicBezTo>
                  <a:pt x="993586" y="0"/>
                  <a:pt x="1280160" y="286574"/>
                  <a:pt x="1280160" y="640080"/>
                </a:cubicBezTo>
                <a:cubicBezTo>
                  <a:pt x="1280160" y="993587"/>
                  <a:pt x="993586" y="1280160"/>
                  <a:pt x="640080" y="1280160"/>
                </a:cubicBezTo>
                <a:cubicBezTo>
                  <a:pt x="286574" y="1280160"/>
                  <a:pt x="0" y="993587"/>
                  <a:pt x="0" y="640080"/>
                </a:cubicBezTo>
                <a:cubicBezTo>
                  <a:pt x="0" y="286574"/>
                  <a:pt x="286574" y="0"/>
                  <a:pt x="640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28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167699" y="7023540"/>
            <a:ext cx="1920240" cy="1920240"/>
          </a:xfrm>
          <a:custGeom>
            <a:avLst/>
            <a:gdLst>
              <a:gd name="connsiteX0" fmla="*/ 640080 w 1280160"/>
              <a:gd name="connsiteY0" fmla="*/ 0 h 1280160"/>
              <a:gd name="connsiteX1" fmla="*/ 1280160 w 1280160"/>
              <a:gd name="connsiteY1" fmla="*/ 640080 h 1280160"/>
              <a:gd name="connsiteX2" fmla="*/ 640080 w 1280160"/>
              <a:gd name="connsiteY2" fmla="*/ 1280160 h 1280160"/>
              <a:gd name="connsiteX3" fmla="*/ 0 w 1280160"/>
              <a:gd name="connsiteY3" fmla="*/ 640080 h 1280160"/>
              <a:gd name="connsiteX4" fmla="*/ 640080 w 1280160"/>
              <a:gd name="connsiteY4" fmla="*/ 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160" h="1280160">
                <a:moveTo>
                  <a:pt x="640080" y="0"/>
                </a:moveTo>
                <a:cubicBezTo>
                  <a:pt x="993586" y="0"/>
                  <a:pt x="1280160" y="286574"/>
                  <a:pt x="1280160" y="640080"/>
                </a:cubicBezTo>
                <a:cubicBezTo>
                  <a:pt x="1280160" y="993587"/>
                  <a:pt x="993586" y="1280160"/>
                  <a:pt x="640080" y="1280160"/>
                </a:cubicBezTo>
                <a:cubicBezTo>
                  <a:pt x="286574" y="1280160"/>
                  <a:pt x="0" y="993587"/>
                  <a:pt x="0" y="640080"/>
                </a:cubicBezTo>
                <a:cubicBezTo>
                  <a:pt x="0" y="286574"/>
                  <a:pt x="286574" y="0"/>
                  <a:pt x="640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359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32116" y="2139576"/>
            <a:ext cx="15958458" cy="4156137"/>
          </a:xfrm>
          <a:custGeom>
            <a:avLst/>
            <a:gdLst>
              <a:gd name="connsiteX0" fmla="*/ 0 w 10638972"/>
              <a:gd name="connsiteY0" fmla="*/ 0 h 2770758"/>
              <a:gd name="connsiteX1" fmla="*/ 10638972 w 10638972"/>
              <a:gd name="connsiteY1" fmla="*/ 0 h 2770758"/>
              <a:gd name="connsiteX2" fmla="*/ 10638972 w 10638972"/>
              <a:gd name="connsiteY2" fmla="*/ 2770758 h 2770758"/>
              <a:gd name="connsiteX3" fmla="*/ 0 w 10638972"/>
              <a:gd name="connsiteY3" fmla="*/ 2770758 h 277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38972" h="2770758">
                <a:moveTo>
                  <a:pt x="0" y="0"/>
                </a:moveTo>
                <a:lnTo>
                  <a:pt x="10638972" y="0"/>
                </a:lnTo>
                <a:lnTo>
                  <a:pt x="10638972" y="2770758"/>
                </a:lnTo>
                <a:lnTo>
                  <a:pt x="0" y="27707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7295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9396347" y="2975756"/>
            <a:ext cx="6899565" cy="3033158"/>
          </a:xfrm>
          <a:custGeom>
            <a:avLst/>
            <a:gdLst>
              <a:gd name="connsiteX0" fmla="*/ 0 w 4599710"/>
              <a:gd name="connsiteY0" fmla="*/ 0 h 2022105"/>
              <a:gd name="connsiteX1" fmla="*/ 4599710 w 4599710"/>
              <a:gd name="connsiteY1" fmla="*/ 0 h 2022105"/>
              <a:gd name="connsiteX2" fmla="*/ 4599710 w 4599710"/>
              <a:gd name="connsiteY2" fmla="*/ 2022105 h 2022105"/>
              <a:gd name="connsiteX3" fmla="*/ 0 w 4599710"/>
              <a:gd name="connsiteY3" fmla="*/ 2022105 h 2022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9710" h="2022105">
                <a:moveTo>
                  <a:pt x="0" y="0"/>
                </a:moveTo>
                <a:lnTo>
                  <a:pt x="4599710" y="0"/>
                </a:lnTo>
                <a:lnTo>
                  <a:pt x="4599710" y="2022105"/>
                </a:lnTo>
                <a:lnTo>
                  <a:pt x="0" y="202210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00"/>
            </a:lvl1pPr>
          </a:lstStyle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852548" y="2975756"/>
            <a:ext cx="6899565" cy="3033158"/>
          </a:xfrm>
          <a:custGeom>
            <a:avLst/>
            <a:gdLst>
              <a:gd name="connsiteX0" fmla="*/ 0 w 4599710"/>
              <a:gd name="connsiteY0" fmla="*/ 0 h 2022105"/>
              <a:gd name="connsiteX1" fmla="*/ 4599710 w 4599710"/>
              <a:gd name="connsiteY1" fmla="*/ 0 h 2022105"/>
              <a:gd name="connsiteX2" fmla="*/ 4599710 w 4599710"/>
              <a:gd name="connsiteY2" fmla="*/ 2022105 h 2022105"/>
              <a:gd name="connsiteX3" fmla="*/ 0 w 4599710"/>
              <a:gd name="connsiteY3" fmla="*/ 2022105 h 2022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9710" h="2022105">
                <a:moveTo>
                  <a:pt x="0" y="0"/>
                </a:moveTo>
                <a:lnTo>
                  <a:pt x="4599710" y="0"/>
                </a:lnTo>
                <a:lnTo>
                  <a:pt x="4599710" y="2022105"/>
                </a:lnTo>
                <a:lnTo>
                  <a:pt x="0" y="202210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07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632858" y="993629"/>
            <a:ext cx="15131142" cy="6509370"/>
          </a:xfrm>
          <a:custGeom>
            <a:avLst/>
            <a:gdLst>
              <a:gd name="connsiteX0" fmla="*/ 0 w 10087428"/>
              <a:gd name="connsiteY0" fmla="*/ 0 h 4339580"/>
              <a:gd name="connsiteX1" fmla="*/ 10087428 w 10087428"/>
              <a:gd name="connsiteY1" fmla="*/ 0 h 4339580"/>
              <a:gd name="connsiteX2" fmla="*/ 10087428 w 10087428"/>
              <a:gd name="connsiteY2" fmla="*/ 4339580 h 4339580"/>
              <a:gd name="connsiteX3" fmla="*/ 0 w 10087428"/>
              <a:gd name="connsiteY3" fmla="*/ 4339580 h 433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87428" h="4339580">
                <a:moveTo>
                  <a:pt x="0" y="0"/>
                </a:moveTo>
                <a:lnTo>
                  <a:pt x="10087428" y="0"/>
                </a:lnTo>
                <a:lnTo>
                  <a:pt x="10087428" y="4339580"/>
                </a:lnTo>
                <a:lnTo>
                  <a:pt x="0" y="433958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85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5123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41495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743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18577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908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alezar" panose="00000500000000000000" pitchFamily="2" charset="-78"/>
              </a:defRPr>
            </a:lvl1pPr>
          </a:lstStyle>
          <a:p>
            <a:fld id="{1D8BD707-D9CF-40AE-B4C6-C98DA3205C09}" type="datetimeFigureOut">
              <a:rPr lang="en-US" smtClean="0"/>
              <a:pPr/>
              <a:t>1/22/2025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alezar" panose="000005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alezar" panose="00000500000000000000" pitchFamily="2" charset="-78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Lalezar" panose="00000500000000000000" pitchFamily="2" charset="-78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Lalezar" panose="00000500000000000000" pitchFamily="2" charset="-78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Lalezar" panose="000005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Lalezar" panose="000005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Lalezar" panose="000005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Lalezar" panose="000005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/>
          <p:cNvSpPr/>
          <p:nvPr userDrawn="1"/>
        </p:nvSpPr>
        <p:spPr>
          <a:xfrm rot="5400000">
            <a:off x="17042490" y="9725876"/>
            <a:ext cx="274320" cy="274320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0" name="TextBox 19"/>
          <p:cNvSpPr txBox="1"/>
          <p:nvPr/>
        </p:nvSpPr>
        <p:spPr>
          <a:xfrm>
            <a:off x="14277110" y="9669814"/>
            <a:ext cx="24730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>
                <a:solidFill>
                  <a:schemeClr val="bg1">
                    <a:lumMod val="75000"/>
                  </a:schemeClr>
                </a:solidFill>
                <a:latin typeface="Lato" panose="020F0502020204030203" pitchFamily="34" charset="0"/>
                <a:ea typeface="Roboto Medium" panose="02000000000000000000" pitchFamily="2" charset="0"/>
                <a:cs typeface="Lato Medium" panose="020F0602020204030203" pitchFamily="34" charset="0"/>
              </a:rPr>
              <a:t>PAPATWOLU</a:t>
            </a:r>
            <a:endParaRPr lang="id-ID" sz="1650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Roboto Medium" panose="02000000000000000000" pitchFamily="2" charset="0"/>
              <a:cs typeface="Lato Medium" panose="020F06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85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7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hadith.inoor.ir/fa/hadith/152424/translate?rownumber=7" TargetMode="External"/><Relationship Id="rId1" Type="http://schemas.openxmlformats.org/officeDocument/2006/relationships/slideLayout" Target="../slideLayouts/slideLayout12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jf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0.png"/><Relationship Id="rId7" Type="http://schemas.openxmlformats.org/officeDocument/2006/relationships/diagramQuickStyle" Target="../diagrams/quickStyle1.xml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2.png"/><Relationship Id="rId5" Type="http://schemas.openxmlformats.org/officeDocument/2006/relationships/diagramData" Target="../diagrams/data1.xml"/><Relationship Id="rId10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5F8424-0AC3-66B8-D0B6-C6E7AA0814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65959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9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78472" y="1596780"/>
            <a:ext cx="17526001" cy="8314286"/>
            <a:chOff x="-913914" y="-98311"/>
            <a:chExt cx="5070906" cy="1094987"/>
          </a:xfrm>
        </p:grpSpPr>
        <p:sp>
          <p:nvSpPr>
            <p:cNvPr id="9" name="Freeform 9"/>
            <p:cNvSpPr/>
            <p:nvPr/>
          </p:nvSpPr>
          <p:spPr>
            <a:xfrm>
              <a:off x="-913914" y="-98311"/>
              <a:ext cx="5070906" cy="1094987"/>
            </a:xfrm>
            <a:custGeom>
              <a:avLst/>
              <a:gdLst/>
              <a:ahLst/>
              <a:cxnLst/>
              <a:rect l="l" t="t" r="r" b="b"/>
              <a:pathLst>
                <a:path w="4385484" h="1039218">
                  <a:moveTo>
                    <a:pt x="4261024" y="1039218"/>
                  </a:moveTo>
                  <a:lnTo>
                    <a:pt x="124460" y="1039218"/>
                  </a:lnTo>
                  <a:cubicBezTo>
                    <a:pt x="55880" y="1039218"/>
                    <a:pt x="0" y="983338"/>
                    <a:pt x="0" y="91475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61024" y="0"/>
                  </a:lnTo>
                  <a:cubicBezTo>
                    <a:pt x="4329604" y="0"/>
                    <a:pt x="4385484" y="55880"/>
                    <a:pt x="4385484" y="124460"/>
                  </a:cubicBezTo>
                  <a:lnTo>
                    <a:pt x="4385484" y="914758"/>
                  </a:lnTo>
                  <a:cubicBezTo>
                    <a:pt x="4385484" y="983338"/>
                    <a:pt x="4329604" y="1039218"/>
                    <a:pt x="4261024" y="1039218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 Naskh Tahrir" panose="00000700000000000000" pitchFamily="2" charset="-78"/>
                  <a:ea typeface="+mn-ea"/>
                  <a:cs typeface="B Naskh Tahrir" panose="00000700000000000000" pitchFamily="2" charset="-78"/>
                </a:rPr>
                <a:t>     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 Naskh Tahrir" panose="00000700000000000000" pitchFamily="2" charset="-78"/>
                  <a:ea typeface="+mn-ea"/>
                  <a:cs typeface="B Naskh Tahrir" panose="00000700000000000000" pitchFamily="2" charset="-78"/>
                </a:rPr>
                <a:t>       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fa-IR" sz="4000" dirty="0">
                <a:solidFill>
                  <a:prstClr val="black"/>
                </a:solidFill>
                <a:latin typeface="B Naskh Tahrir" panose="00000700000000000000" pitchFamily="2" charset="-78"/>
                <a:cs typeface="B Naskh Tahrir" panose="00000700000000000000" pitchFamily="2" charset="-78"/>
              </a:endParaRP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fa-IR" sz="4000" dirty="0">
                <a:solidFill>
                  <a:prstClr val="black"/>
                </a:solidFill>
                <a:latin typeface="B Naskh Tahrir" panose="00000700000000000000" pitchFamily="2" charset="-78"/>
                <a:cs typeface="B Naskh Tahrir" panose="00000700000000000000" pitchFamily="2" charset="-78"/>
              </a:endParaRP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fa-IR" sz="4000" dirty="0">
                <a:solidFill>
                  <a:prstClr val="black"/>
                </a:solidFill>
                <a:latin typeface="B Naskh Tahrir" panose="00000700000000000000" pitchFamily="2" charset="-78"/>
                <a:cs typeface="B Naskh Tahrir" panose="00000700000000000000" pitchFamily="2" charset="-78"/>
              </a:endParaRP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fa-IR" sz="4000" b="1" u="sng" dirty="0">
                <a:solidFill>
                  <a:srgbClr val="8064A2">
                    <a:lumMod val="50000"/>
                  </a:srgbClr>
                </a:solidFill>
                <a:latin typeface="B Naskh Tahrir" panose="00000700000000000000" pitchFamily="2" charset="-78"/>
                <a:cs typeface="B Naskh Tahrir" panose="00000700000000000000" pitchFamily="2" charset="-78"/>
              </a:endParaRP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4000" b="1" i="0" u="sng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B Naskh Tahrir" panose="00000700000000000000" pitchFamily="2" charset="-78"/>
                <a:ea typeface="+mn-ea"/>
                <a:cs typeface="B Naskh Tahrir" panose="00000700000000000000" pitchFamily="2" charset="-78"/>
              </a:endParaRP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4000" b="1" i="0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50000"/>
                    </a:srgbClr>
                  </a:solidFill>
                  <a:effectLst/>
                  <a:uLnTx/>
                  <a:uFillTx/>
                  <a:latin typeface="B Naskh Tahrir" panose="00000700000000000000" pitchFamily="2" charset="-78"/>
                  <a:ea typeface="+mn-ea"/>
                  <a:cs typeface="B Naskh Tahrir" panose="00000700000000000000" pitchFamily="2" charset="-78"/>
                </a:rPr>
                <a:t>    </a:t>
              </a:r>
              <a:r>
                <a:rPr kumimoji="0" lang="fa-IR" sz="4000" b="1" i="0" u="sng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50000"/>
                    </a:srgbClr>
                  </a:solidFill>
                  <a:effectLst/>
                  <a:uLnTx/>
                  <a:uFillTx/>
                  <a:latin typeface="B Naskh Tahrir" panose="00000700000000000000" pitchFamily="2" charset="-78"/>
                  <a:ea typeface="+mn-ea"/>
                  <a:cs typeface="B Naskh Tahrir" panose="00000700000000000000" pitchFamily="2" charset="-78"/>
                </a:rPr>
                <a:t>  دکتر حسن فانیدپور </a:t>
              </a:r>
              <a:r>
                <a:rPr lang="fa-IR" sz="4000" dirty="0">
                  <a:solidFill>
                    <a:prstClr val="black"/>
                  </a:solidFill>
                  <a:latin typeface="B Naskh Tahrir" panose="00000700000000000000" pitchFamily="2" charset="-78"/>
                  <a:cs typeface="B Naskh Tahrir" panose="00000700000000000000" pitchFamily="2" charset="-78"/>
                </a:rPr>
                <a:t>:</a:t>
              </a:r>
              <a:endPara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 Naskh Tahrir" panose="00000700000000000000" pitchFamily="2" charset="-78"/>
                <a:ea typeface="+mn-ea"/>
                <a:cs typeface="B Naskh Tahrir" panose="00000700000000000000" pitchFamily="2" charset="-78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363366" y="1366726"/>
            <a:ext cx="8600033" cy="1043317"/>
            <a:chOff x="0" y="-28575"/>
            <a:chExt cx="5654291" cy="1391089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28575"/>
              <a:ext cx="5654291" cy="7437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ts val="41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4000" b="0" i="0" u="none" strike="noStrike" kern="1200" cap="none" spc="-32" normalizeH="0" baseline="0" noProof="0" dirty="0">
                  <a:ln>
                    <a:noFill/>
                  </a:ln>
                  <a:solidFill>
                    <a:srgbClr val="0048CD"/>
                  </a:solidFill>
                  <a:effectLst/>
                  <a:uLnTx/>
                  <a:uFillTx/>
                  <a:latin typeface="Lalezar" panose="00000500000000000000" pitchFamily="2" charset="-78"/>
                  <a:ea typeface="+mn-ea"/>
                  <a:cs typeface="Lalezar Bold"/>
                </a:rPr>
                <a:t>      </a:t>
              </a:r>
              <a:endParaRPr kumimoji="0" lang="en-US" sz="4000" b="0" i="0" u="none" strike="noStrike" kern="1200" cap="none" spc="-32" normalizeH="0" baseline="0" noProof="0" dirty="0">
                <a:ln>
                  <a:noFill/>
                </a:ln>
                <a:solidFill>
                  <a:srgbClr val="0048CD"/>
                </a:solidFill>
                <a:effectLst/>
                <a:uLnTx/>
                <a:uFillTx/>
                <a:latin typeface="Lalezar" panose="00000500000000000000" pitchFamily="2" charset="-78"/>
                <a:ea typeface="+mn-ea"/>
                <a:cs typeface="Lalezar Bold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806549"/>
              <a:ext cx="5654291" cy="555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ts val="33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ace Mono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363366" y="5208669"/>
            <a:ext cx="8066633" cy="1282064"/>
            <a:chOff x="0" y="-28575"/>
            <a:chExt cx="5654291" cy="1391173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28575"/>
              <a:ext cx="5654291" cy="605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ts val="41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-32" normalizeH="0" baseline="0" noProof="0" dirty="0">
                <a:ln>
                  <a:noFill/>
                </a:ln>
                <a:solidFill>
                  <a:srgbClr val="0048CD"/>
                </a:solidFill>
                <a:effectLst/>
                <a:uLnTx/>
                <a:uFillTx/>
                <a:latin typeface="Lalezar" panose="00000500000000000000" pitchFamily="2" charset="-78"/>
                <a:ea typeface="+mn-ea"/>
                <a:cs typeface="Lalezar Bold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806549"/>
              <a:ext cx="5654291" cy="5560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ts val="33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ace Mono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390737" y="7470773"/>
            <a:ext cx="6562502" cy="1009293"/>
            <a:chOff x="0" y="-28575"/>
            <a:chExt cx="4835462" cy="1391173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28575"/>
              <a:ext cx="4835462" cy="768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ts val="41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-32" normalizeH="0" baseline="0" noProof="0" dirty="0">
                <a:ln>
                  <a:noFill/>
                </a:ln>
                <a:solidFill>
                  <a:srgbClr val="0048CD"/>
                </a:solidFill>
                <a:effectLst/>
                <a:uLnTx/>
                <a:uFillTx/>
                <a:latin typeface="Lalezar" panose="00000500000000000000" pitchFamily="2" charset="-78"/>
                <a:ea typeface="+mn-ea"/>
                <a:cs typeface="Lalezar Bold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806549"/>
              <a:ext cx="4835462" cy="5560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ts val="33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ace Mono"/>
                <a:ea typeface="+mn-ea"/>
                <a:cs typeface="+mn-cs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390737" y="3407039"/>
            <a:ext cx="6562502" cy="1043380"/>
            <a:chOff x="0" y="-28575"/>
            <a:chExt cx="8750004" cy="1391173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28575"/>
              <a:ext cx="8750004" cy="7437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ts val="41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-32" normalizeH="0" baseline="0" noProof="0" dirty="0">
                <a:ln>
                  <a:noFill/>
                </a:ln>
                <a:solidFill>
                  <a:srgbClr val="0048CD"/>
                </a:solidFill>
                <a:effectLst/>
                <a:uLnTx/>
                <a:uFillTx/>
                <a:latin typeface="Lalezar" panose="00000500000000000000" pitchFamily="2" charset="-78"/>
                <a:ea typeface="+mn-ea"/>
                <a:cs typeface="Lalezar Bold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806549"/>
              <a:ext cx="5902262" cy="5560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ts val="33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ace Mono"/>
                <a:ea typeface="+mn-ea"/>
                <a:cs typeface="+mn-c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0274FE9-9F28-8CA3-C7B2-E61E7B677C2D}"/>
              </a:ext>
            </a:extLst>
          </p:cNvPr>
          <p:cNvSpPr txBox="1"/>
          <p:nvPr/>
        </p:nvSpPr>
        <p:spPr>
          <a:xfrm>
            <a:off x="4161472" y="8551609"/>
            <a:ext cx="8387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Zar" panose="00000400000000000000" pitchFamily="2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Zar" panose="00000400000000000000" pitchFamily="2" charset="-78"/>
            </a:endParaRPr>
          </a:p>
        </p:txBody>
      </p:sp>
      <p:sp>
        <p:nvSpPr>
          <p:cNvPr id="32" name="TextBox 24">
            <a:extLst>
              <a:ext uri="{FF2B5EF4-FFF2-40B4-BE49-F238E27FC236}">
                <a16:creationId xmlns:a16="http://schemas.microsoft.com/office/drawing/2014/main" id="{5EAB1667-1F20-89E4-8366-3829ED502A55}"/>
              </a:ext>
            </a:extLst>
          </p:cNvPr>
          <p:cNvSpPr txBox="1"/>
          <p:nvPr/>
        </p:nvSpPr>
        <p:spPr>
          <a:xfrm rot="10800000" flipV="1">
            <a:off x="11582397" y="212696"/>
            <a:ext cx="6324603" cy="2026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indent="0" algn="ctr" defTabSz="1371600" fontAlgn="auto">
              <a:lnSpc>
                <a:spcPts val="7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4200" b="1" dirty="0">
                <a:solidFill>
                  <a:srgbClr val="404040"/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مسیر درآمد زایی فعالیت :</a:t>
            </a:r>
          </a:p>
          <a:p>
            <a:pPr marL="0" marR="0" lvl="0" indent="0" algn="r" defTabSz="914400" rtl="1" eaLnBrk="1" fontAlgn="auto" latinLnBrk="0" hangingPunct="1">
              <a:lnSpc>
                <a:spcPts val="7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-72" normalizeH="0" baseline="0" noProof="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FFFF"/>
              </a:solidFill>
              <a:effectLst/>
              <a:uLnTx/>
              <a:uFillTx/>
              <a:latin typeface="Lalezar" panose="00000500000000000000" pitchFamily="2" charset="-78"/>
              <a:ea typeface="+mn-ea"/>
              <a:cs typeface="Lalezar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39277DC-FF7C-D9C5-7C97-A5F59D6B5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253" y="6930922"/>
            <a:ext cx="1835122" cy="218124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CB53FC1-6611-CBEC-26B0-711ED802C2B0}"/>
              </a:ext>
            </a:extLst>
          </p:cNvPr>
          <p:cNvSpPr txBox="1"/>
          <p:nvPr/>
        </p:nvSpPr>
        <p:spPr>
          <a:xfrm>
            <a:off x="4953000" y="7542509"/>
            <a:ext cx="1127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lezar" panose="00000500000000000000" pitchFamily="2" charset="-78"/>
                <a:ea typeface="+mn-ea"/>
                <a:cs typeface="B Nazanin" panose="00000400000000000000" pitchFamily="2" charset="-78"/>
              </a:rPr>
              <a:t> دکترای تکنولوژی آموزشی از دانشگاه علامه طباطبایی تهران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lezar" panose="00000500000000000000" pitchFamily="2" charset="-78"/>
                <a:ea typeface="+mn-ea"/>
                <a:cs typeface="B Nazanin" panose="00000400000000000000" pitchFamily="2" charset="-78"/>
              </a:rPr>
              <a:t>استاد حوزه و دانشگاه و عضو هئیت علمی دانشگاه فرهنگیان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lezar" panose="00000500000000000000" pitchFamily="2" charset="-78"/>
                <a:ea typeface="+mn-ea"/>
                <a:cs typeface="B Nazanin" panose="00000400000000000000" pitchFamily="2" charset="-78"/>
              </a:rPr>
              <a:t>مؤلف مقالات و کتب در حوزه روش‌ها و فنون تدریس آموزشی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1A208C-4532-0359-67D7-9F65B9B711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28" b="14212"/>
          <a:stretch/>
        </p:blipFill>
        <p:spPr>
          <a:xfrm>
            <a:off x="5429061" y="3564105"/>
            <a:ext cx="2089545" cy="262566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D31F16B-05AE-1BC2-3F3C-0ADB29A92DB5}"/>
              </a:ext>
            </a:extLst>
          </p:cNvPr>
          <p:cNvSpPr txBox="1"/>
          <p:nvPr/>
        </p:nvSpPr>
        <p:spPr>
          <a:xfrm rot="10800000" flipV="1">
            <a:off x="11582400" y="3684232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 Naskh Tahrir" panose="00000700000000000000" pitchFamily="2" charset="-78"/>
                <a:ea typeface="+mn-ea"/>
                <a:cs typeface="B Naskh Tahrir" panose="00000700000000000000" pitchFamily="2" charset="-78"/>
              </a:rPr>
              <a:t>*با نظارت علمی اساتید: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9F2481-A804-E369-15E6-610EECB8F527}"/>
              </a:ext>
            </a:extLst>
          </p:cNvPr>
          <p:cNvSpPr txBox="1"/>
          <p:nvPr/>
        </p:nvSpPr>
        <p:spPr>
          <a:xfrm>
            <a:off x="8238801" y="4455177"/>
            <a:ext cx="87156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4000" b="1" u="sng" dirty="0">
                <a:solidFill>
                  <a:srgbClr val="8064A2">
                    <a:lumMod val="50000"/>
                  </a:srgbClr>
                </a:solidFill>
                <a:latin typeface="B Naskh Tahrir" panose="00000700000000000000" pitchFamily="2" charset="-78"/>
                <a:cs typeface="B Naskh Tahrir" panose="00000700000000000000" pitchFamily="2" charset="-78"/>
              </a:rPr>
              <a:t>حجه الاسلام و المسلمین سید علیرضا تراشیون:</a:t>
            </a:r>
          </a:p>
          <a:p>
            <a:pPr algn="r"/>
            <a:endParaRPr lang="fa-IR" sz="4000" b="1" u="sng" dirty="0">
              <a:solidFill>
                <a:srgbClr val="8064A2">
                  <a:lumMod val="50000"/>
                </a:srgbClr>
              </a:solidFill>
              <a:latin typeface="B Naskh Tahrir" panose="00000700000000000000" pitchFamily="2" charset="-78"/>
              <a:cs typeface="B Naskh Tahrir" panose="00000700000000000000" pitchFamily="2" charset="-78"/>
            </a:endParaRPr>
          </a:p>
          <a:p>
            <a:pPr marL="457200" indent="-457200" algn="l" rtl="1">
              <a:buFont typeface="Wingdings" panose="05000000000000000000" pitchFamily="2" charset="2"/>
              <a:buChar char="Ø"/>
            </a:pPr>
            <a:r>
              <a:rPr lang="fa-IR" sz="3200" b="1" dirty="0">
                <a:solidFill>
                  <a:srgbClr val="000000"/>
                </a:solidFill>
                <a:latin typeface="Lalezar" panose="00000500000000000000" pitchFamily="2" charset="-78"/>
                <a:cs typeface="B Nazanin" panose="00000400000000000000" pitchFamily="2" charset="-78"/>
              </a:rPr>
              <a:t>مشاور مباحث تربیتی در حوزه کودک و خانواده </a:t>
            </a:r>
            <a:endParaRPr lang="en-US" sz="3200" b="1" dirty="0">
              <a:solidFill>
                <a:srgbClr val="000000"/>
              </a:solidFill>
              <a:latin typeface="Lalezar" panose="00000500000000000000" pitchFamily="2" charset="-78"/>
              <a:cs typeface="B Nazanin" panose="00000400000000000000" pitchFamily="2" charset="-78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A058069-39FF-DC82-3ADC-8733EFB62751}"/>
              </a:ext>
            </a:extLst>
          </p:cNvPr>
          <p:cNvSpPr txBox="1"/>
          <p:nvPr/>
        </p:nvSpPr>
        <p:spPr>
          <a:xfrm>
            <a:off x="838200" y="2164278"/>
            <a:ext cx="16611600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 Naskh Tahrir" panose="00000700000000000000" pitchFamily="2" charset="-78"/>
                <a:ea typeface="+mn-ea"/>
                <a:cs typeface="B Naskh Tahrir" panose="00000700000000000000" pitchFamily="2" charset="-78"/>
              </a:rPr>
              <a:t>تدوین کتابی با موضوع  </a:t>
            </a: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 Naskh Tahrir" panose="00000700000000000000" pitchFamily="2" charset="-78"/>
                <a:ea typeface="+mn-ea"/>
                <a:cs typeface="B Naskh Tahrir" panose="00000700000000000000" pitchFamily="2" charset="-78"/>
              </a:rPr>
              <a:t>«راهنمای تدریس سبک زندگی قرآنی به روش قصه گویی برای کودکان</a:t>
            </a: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 Naskh Tahrir" panose="00000700000000000000" pitchFamily="2" charset="-78"/>
                <a:ea typeface="+mn-ea"/>
                <a:cs typeface="B Naskh Tahrir" panose="00000700000000000000" pitchFamily="2" charset="-78"/>
              </a:rPr>
              <a:t>»</a:t>
            </a:r>
          </a:p>
        </p:txBody>
      </p:sp>
      <p:grpSp>
        <p:nvGrpSpPr>
          <p:cNvPr id="35" name="Group 35">
            <a:extLst>
              <a:ext uri="{FF2B5EF4-FFF2-40B4-BE49-F238E27FC236}">
                <a16:creationId xmlns:a16="http://schemas.microsoft.com/office/drawing/2014/main" id="{C031391D-70E5-336D-A280-FC86E8C20EBA}"/>
              </a:ext>
            </a:extLst>
          </p:cNvPr>
          <p:cNvGrpSpPr>
            <a:grpSpLocks noChangeAspect="1"/>
          </p:cNvGrpSpPr>
          <p:nvPr/>
        </p:nvGrpSpPr>
        <p:grpSpPr>
          <a:xfrm>
            <a:off x="2971800" y="6546835"/>
            <a:ext cx="1981199" cy="2883172"/>
            <a:chOff x="-4265465" y="0"/>
            <a:chExt cx="6885475" cy="5182870"/>
          </a:xfrm>
        </p:grpSpPr>
        <p:sp>
          <p:nvSpPr>
            <p:cNvPr id="40" name="Freeform 36">
              <a:extLst>
                <a:ext uri="{FF2B5EF4-FFF2-40B4-BE49-F238E27FC236}">
                  <a16:creationId xmlns:a16="http://schemas.microsoft.com/office/drawing/2014/main" id="{261302B8-0D05-774F-0402-D431C97920E5}"/>
                </a:ext>
              </a:extLst>
            </p:cNvPr>
            <p:cNvSpPr/>
            <p:nvPr/>
          </p:nvSpPr>
          <p:spPr>
            <a:xfrm>
              <a:off x="-4265465" y="25400"/>
              <a:ext cx="6832136" cy="5132069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2ED631BB-5D6B-B0DC-6ED7-E8764970CC4D}"/>
                </a:ext>
              </a:extLst>
            </p:cNvPr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F21BBAD2-0A44-130B-CDDC-662746FD1D76}"/>
                </a:ext>
              </a:extLst>
            </p:cNvPr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40">
              <a:extLst>
                <a:ext uri="{FF2B5EF4-FFF2-40B4-BE49-F238E27FC236}">
                  <a16:creationId xmlns:a16="http://schemas.microsoft.com/office/drawing/2014/main" id="{6D33FF99-4849-553E-6F4A-840DCEC4990D}"/>
                </a:ext>
              </a:extLst>
            </p:cNvPr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41">
              <a:extLst>
                <a:ext uri="{FF2B5EF4-FFF2-40B4-BE49-F238E27FC236}">
                  <a16:creationId xmlns:a16="http://schemas.microsoft.com/office/drawing/2014/main" id="{3A563DCA-6AEF-EFC0-71DA-D2C31B54D595}"/>
                </a:ext>
              </a:extLst>
            </p:cNvPr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42">
              <a:extLst>
                <a:ext uri="{FF2B5EF4-FFF2-40B4-BE49-F238E27FC236}">
                  <a16:creationId xmlns:a16="http://schemas.microsoft.com/office/drawing/2014/main" id="{F0A2B130-11A8-EDCB-C567-409CF8FB8942}"/>
                </a:ext>
              </a:extLst>
            </p:cNvPr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43">
              <a:extLst>
                <a:ext uri="{FF2B5EF4-FFF2-40B4-BE49-F238E27FC236}">
                  <a16:creationId xmlns:a16="http://schemas.microsoft.com/office/drawing/2014/main" id="{ADCAA4F0-2D62-472A-C06D-86DB9A64E823}"/>
                </a:ext>
              </a:extLst>
            </p:cNvPr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44">
              <a:extLst>
                <a:ext uri="{FF2B5EF4-FFF2-40B4-BE49-F238E27FC236}">
                  <a16:creationId xmlns:a16="http://schemas.microsoft.com/office/drawing/2014/main" id="{3FC068FB-51B0-4B38-539E-87E88D8685B5}"/>
                </a:ext>
              </a:extLst>
            </p:cNvPr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35">
            <a:extLst>
              <a:ext uri="{FF2B5EF4-FFF2-40B4-BE49-F238E27FC236}">
                <a16:creationId xmlns:a16="http://schemas.microsoft.com/office/drawing/2014/main" id="{FC45EFE2-372B-A514-ED21-CBF8A7FCDCC1}"/>
              </a:ext>
            </a:extLst>
          </p:cNvPr>
          <p:cNvGrpSpPr>
            <a:grpSpLocks noChangeAspect="1"/>
          </p:cNvGrpSpPr>
          <p:nvPr/>
        </p:nvGrpSpPr>
        <p:grpSpPr>
          <a:xfrm>
            <a:off x="5405382" y="3267058"/>
            <a:ext cx="2135849" cy="3224013"/>
            <a:chOff x="-4265465" y="0"/>
            <a:chExt cx="6885475" cy="5182870"/>
          </a:xfrm>
        </p:grpSpPr>
        <p:sp>
          <p:nvSpPr>
            <p:cNvPr id="25" name="Freeform 36">
              <a:extLst>
                <a:ext uri="{FF2B5EF4-FFF2-40B4-BE49-F238E27FC236}">
                  <a16:creationId xmlns:a16="http://schemas.microsoft.com/office/drawing/2014/main" id="{76AF29ED-2752-2904-F07B-F282F7EF2EAE}"/>
                </a:ext>
              </a:extLst>
            </p:cNvPr>
            <p:cNvSpPr/>
            <p:nvPr/>
          </p:nvSpPr>
          <p:spPr>
            <a:xfrm>
              <a:off x="-4265465" y="25400"/>
              <a:ext cx="6832136" cy="5132069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38">
              <a:extLst>
                <a:ext uri="{FF2B5EF4-FFF2-40B4-BE49-F238E27FC236}">
                  <a16:creationId xmlns:a16="http://schemas.microsoft.com/office/drawing/2014/main" id="{D9044387-2B76-0EA9-07F1-286E7AB4ACB1}"/>
                </a:ext>
              </a:extLst>
            </p:cNvPr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39">
              <a:extLst>
                <a:ext uri="{FF2B5EF4-FFF2-40B4-BE49-F238E27FC236}">
                  <a16:creationId xmlns:a16="http://schemas.microsoft.com/office/drawing/2014/main" id="{C9BB33EA-0C5F-EE31-7E3B-B336BC762805}"/>
                </a:ext>
              </a:extLst>
            </p:cNvPr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40">
              <a:extLst>
                <a:ext uri="{FF2B5EF4-FFF2-40B4-BE49-F238E27FC236}">
                  <a16:creationId xmlns:a16="http://schemas.microsoft.com/office/drawing/2014/main" id="{A521A358-095E-7DE9-22C7-DFB2674F9E38}"/>
                </a:ext>
              </a:extLst>
            </p:cNvPr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41">
              <a:extLst>
                <a:ext uri="{FF2B5EF4-FFF2-40B4-BE49-F238E27FC236}">
                  <a16:creationId xmlns:a16="http://schemas.microsoft.com/office/drawing/2014/main" id="{AFB02444-A652-7D74-AEDB-49ACB341DDA0}"/>
                </a:ext>
              </a:extLst>
            </p:cNvPr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42">
              <a:extLst>
                <a:ext uri="{FF2B5EF4-FFF2-40B4-BE49-F238E27FC236}">
                  <a16:creationId xmlns:a16="http://schemas.microsoft.com/office/drawing/2014/main" id="{A2A8FB9A-3AB1-68C1-826D-A597EF003623}"/>
                </a:ext>
              </a:extLst>
            </p:cNvPr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43">
              <a:extLst>
                <a:ext uri="{FF2B5EF4-FFF2-40B4-BE49-F238E27FC236}">
                  <a16:creationId xmlns:a16="http://schemas.microsoft.com/office/drawing/2014/main" id="{1E510B93-5C40-B93B-E70D-096B0009F07D}"/>
                </a:ext>
              </a:extLst>
            </p:cNvPr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44">
              <a:extLst>
                <a:ext uri="{FF2B5EF4-FFF2-40B4-BE49-F238E27FC236}">
                  <a16:creationId xmlns:a16="http://schemas.microsoft.com/office/drawing/2014/main" id="{CC4B94D8-A87D-A26B-7051-0402C590C222}"/>
                </a:ext>
              </a:extLst>
            </p:cNvPr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4958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BA183A63-08C7-88C5-FA26-8DC0B82FE5A3}"/>
              </a:ext>
            </a:extLst>
          </p:cNvPr>
          <p:cNvGrpSpPr/>
          <p:nvPr/>
        </p:nvGrpSpPr>
        <p:grpSpPr>
          <a:xfrm>
            <a:off x="745788" y="304799"/>
            <a:ext cx="16916399" cy="9677401"/>
            <a:chOff x="-5361926" y="530876"/>
            <a:chExt cx="4018396" cy="3542302"/>
          </a:xfrm>
          <a:solidFill>
            <a:srgbClr val="C0504D">
              <a:lumMod val="60000"/>
              <a:lumOff val="40000"/>
            </a:srgbClr>
          </a:solidFill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A9985C06-4448-989D-835B-15AE50B035C8}"/>
                </a:ext>
              </a:extLst>
            </p:cNvPr>
            <p:cNvSpPr/>
            <p:nvPr/>
          </p:nvSpPr>
          <p:spPr>
            <a:xfrm>
              <a:off x="-5361926" y="530876"/>
              <a:ext cx="4018396" cy="3542302"/>
            </a:xfrm>
            <a:custGeom>
              <a:avLst/>
              <a:gdLst/>
              <a:ahLst/>
              <a:cxnLst/>
              <a:rect l="l" t="t" r="r" b="b"/>
              <a:pathLst>
                <a:path w="3247482" h="4888092">
                  <a:moveTo>
                    <a:pt x="3123022" y="4888092"/>
                  </a:moveTo>
                  <a:lnTo>
                    <a:pt x="124460" y="4888092"/>
                  </a:lnTo>
                  <a:cubicBezTo>
                    <a:pt x="55880" y="4888092"/>
                    <a:pt x="0" y="4832212"/>
                    <a:pt x="0" y="476363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123022" y="0"/>
                  </a:lnTo>
                  <a:cubicBezTo>
                    <a:pt x="3191602" y="0"/>
                    <a:pt x="3247482" y="55880"/>
                    <a:pt x="3247482" y="124460"/>
                  </a:cubicBezTo>
                  <a:lnTo>
                    <a:pt x="3247482" y="4763632"/>
                  </a:lnTo>
                  <a:cubicBezTo>
                    <a:pt x="3247482" y="4832212"/>
                    <a:pt x="3191602" y="4888092"/>
                    <a:pt x="3123022" y="4888092"/>
                  </a:cubicBezTo>
                  <a:close/>
                </a:path>
              </a:pathLst>
            </a:custGeom>
            <a:ln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240097" y="2624226"/>
            <a:ext cx="722269" cy="643697"/>
            <a:chOff x="3918023" y="2364277"/>
            <a:chExt cx="291119" cy="290670"/>
          </a:xfrm>
        </p:grpSpPr>
        <p:sp>
          <p:nvSpPr>
            <p:cNvPr id="14" name="Oval 13"/>
            <p:cNvSpPr>
              <a:spLocks/>
            </p:cNvSpPr>
            <p:nvPr/>
          </p:nvSpPr>
          <p:spPr>
            <a:xfrm>
              <a:off x="3921142" y="2366947"/>
              <a:ext cx="288000" cy="288000"/>
            </a:xfrm>
            <a:prstGeom prst="ellipse">
              <a:avLst/>
            </a:prstGeom>
            <a:solidFill>
              <a:schemeClr val="accent4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id-ID" sz="2700">
                <a:solidFill>
                  <a:prstClr val="white">
                    <a:lumMod val="65000"/>
                  </a:prstClr>
                </a:solidFill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18023" y="2364277"/>
              <a:ext cx="2770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fa-IR" b="1" dirty="0">
                  <a:solidFill>
                    <a:prstClr val="white"/>
                  </a:solidFill>
                  <a:latin typeface="Shabnam" panose="020B0603030804020204" pitchFamily="34" charset="-78"/>
                  <a:cs typeface="Shabnam" panose="020B0603030804020204" pitchFamily="34" charset="-78"/>
                </a:rPr>
                <a:t>1</a:t>
              </a:r>
              <a:endParaRPr lang="id-ID" sz="2100" b="1" dirty="0">
                <a:solidFill>
                  <a:prstClr val="white"/>
                </a:solidFill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577649" y="7447419"/>
            <a:ext cx="676058" cy="660975"/>
            <a:chOff x="3921142" y="3340054"/>
            <a:chExt cx="288000" cy="288000"/>
          </a:xfrm>
        </p:grpSpPr>
        <p:sp>
          <p:nvSpPr>
            <p:cNvPr id="17" name="Oval 16"/>
            <p:cNvSpPr>
              <a:spLocks/>
            </p:cNvSpPr>
            <p:nvPr/>
          </p:nvSpPr>
          <p:spPr>
            <a:xfrm>
              <a:off x="3921142" y="3340054"/>
              <a:ext cx="288000" cy="288000"/>
            </a:xfrm>
            <a:prstGeom prst="ellipse">
              <a:avLst/>
            </a:prstGeom>
            <a:solidFill>
              <a:schemeClr val="accent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id-ID" sz="2700">
                <a:solidFill>
                  <a:prstClr val="white">
                    <a:lumMod val="65000"/>
                  </a:prstClr>
                </a:solidFill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969240" y="3374983"/>
              <a:ext cx="176520" cy="160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fa-IR" b="1" dirty="0">
                  <a:solidFill>
                    <a:prstClr val="white"/>
                  </a:solidFill>
                  <a:latin typeface="Shabnam" panose="020B0603030804020204" pitchFamily="34" charset="-78"/>
                  <a:cs typeface="Shabnam" panose="020B0603030804020204" pitchFamily="34" charset="-78"/>
                </a:rPr>
                <a:t>2</a:t>
              </a:r>
              <a:endParaRPr lang="id-ID" b="1" dirty="0">
                <a:solidFill>
                  <a:prstClr val="white"/>
                </a:solidFill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</p:grpSp>
      <p:sp>
        <p:nvSpPr>
          <p:cNvPr id="25" name="Title 13"/>
          <p:cNvSpPr txBox="1">
            <a:spLocks/>
          </p:cNvSpPr>
          <p:nvPr/>
        </p:nvSpPr>
        <p:spPr>
          <a:xfrm>
            <a:off x="12136771" y="1936375"/>
            <a:ext cx="5465427" cy="2279615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justLow" defTabSz="1371600" rtl="1"/>
            <a:r>
              <a:rPr lang="fa-IR" sz="4800" dirty="0">
                <a:solidFill>
                  <a:prstClr val="black"/>
                </a:solidFill>
                <a:latin typeface="Shabnam" panose="020B0603030804020204" pitchFamily="34" charset="-78"/>
                <a:ea typeface="Roboto" panose="02000000000000000000" pitchFamily="2" charset="0"/>
                <a:cs typeface="Shabnam" panose="020B0603030804020204" pitchFamily="34" charset="-78"/>
              </a:rPr>
              <a:t>برگزیده رویداد ملی زنگ بهشت </a:t>
            </a:r>
            <a:endParaRPr lang="id-ID" sz="4800" b="1" dirty="0">
              <a:solidFill>
                <a:srgbClr val="FFC000"/>
              </a:solidFill>
              <a:latin typeface="Shabnam" panose="020B0603030804020204" pitchFamily="34" charset="-78"/>
              <a:ea typeface="Roboto" panose="02000000000000000000" pitchFamily="2" charset="0"/>
              <a:cs typeface="Shabnam" panose="020B0603030804020204" pitchFamily="34" charset="-78"/>
            </a:endParaRPr>
          </a:p>
        </p:txBody>
      </p:sp>
      <p:sp>
        <p:nvSpPr>
          <p:cNvPr id="26" name="Title 13"/>
          <p:cNvSpPr txBox="1">
            <a:spLocks/>
          </p:cNvSpPr>
          <p:nvPr/>
        </p:nvSpPr>
        <p:spPr>
          <a:xfrm>
            <a:off x="11791807" y="4909314"/>
            <a:ext cx="5298766" cy="1490138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justLow" defTabSz="1371600" rtl="1">
              <a:spcBef>
                <a:spcPts val="0"/>
              </a:spcBef>
            </a:pPr>
            <a:endParaRPr lang="en-US" sz="1200" dirty="0">
              <a:solidFill>
                <a:prstClr val="white">
                  <a:lumMod val="65000"/>
                </a:prstClr>
              </a:solidFill>
              <a:latin typeface="Shabnam" panose="020B0603030804020204" pitchFamily="34" charset="-78"/>
              <a:ea typeface="Roboto" panose="02000000000000000000" pitchFamily="2" charset="0"/>
              <a:cs typeface="Shabnam" panose="020B0603030804020204" pitchFamily="34" charset="-78"/>
            </a:endParaRPr>
          </a:p>
        </p:txBody>
      </p:sp>
      <p:sp>
        <p:nvSpPr>
          <p:cNvPr id="27" name="Title 13"/>
          <p:cNvSpPr txBox="1">
            <a:spLocks/>
          </p:cNvSpPr>
          <p:nvPr/>
        </p:nvSpPr>
        <p:spPr>
          <a:xfrm>
            <a:off x="12016331" y="6813636"/>
            <a:ext cx="5585867" cy="2292263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justLow" defTabSz="1371600" rtl="1">
              <a:spcBef>
                <a:spcPts val="0"/>
              </a:spcBef>
            </a:pPr>
            <a:r>
              <a:rPr lang="fa-IR" dirty="0">
                <a:solidFill>
                  <a:prstClr val="black"/>
                </a:solidFill>
                <a:latin typeface="Shabnam" panose="020B0603030804020204" pitchFamily="34" charset="-78"/>
                <a:ea typeface="Roboto" panose="02000000000000000000" pitchFamily="2" charset="0"/>
                <a:cs typeface="Shabnam" panose="020B0603030804020204" pitchFamily="34" charset="-78"/>
              </a:rPr>
              <a:t>طرح مورد پذیرش مرکز تدوین متون حوزه علمیه خواهران</a:t>
            </a:r>
          </a:p>
          <a:p>
            <a:pPr algn="justLow" defTabSz="1371600" rtl="1">
              <a:spcBef>
                <a:spcPts val="0"/>
              </a:spcBef>
            </a:pPr>
            <a:r>
              <a:rPr lang="fa-IR" dirty="0">
                <a:solidFill>
                  <a:prstClr val="black"/>
                </a:solidFill>
                <a:latin typeface="Shabnam" panose="020B0603030804020204" pitchFamily="34" charset="-78"/>
                <a:ea typeface="Roboto" panose="02000000000000000000" pitchFamily="2" charset="0"/>
                <a:cs typeface="Shabnam" panose="020B0603030804020204" pitchFamily="34" charset="-78"/>
              </a:rPr>
              <a:t> و نشر فراعلم </a:t>
            </a:r>
            <a:r>
              <a:rPr lang="fa-IR" sz="1500" dirty="0">
                <a:solidFill>
                  <a:prstClr val="black"/>
                </a:solidFill>
                <a:latin typeface="Shabnam" panose="020B0603030804020204" pitchFamily="34" charset="-78"/>
                <a:ea typeface="Roboto" panose="02000000000000000000" pitchFamily="2" charset="0"/>
                <a:cs typeface="Shabnam" panose="020B0603030804020204" pitchFamily="34" charset="-78"/>
              </a:rPr>
              <a:t>.</a:t>
            </a:r>
            <a:endParaRPr lang="en-US" sz="1200" dirty="0">
              <a:solidFill>
                <a:prstClr val="white">
                  <a:lumMod val="65000"/>
                </a:prstClr>
              </a:solidFill>
              <a:latin typeface="Shabnam" panose="020B0603030804020204" pitchFamily="34" charset="-78"/>
              <a:ea typeface="Roboto" panose="02000000000000000000" pitchFamily="2" charset="0"/>
              <a:cs typeface="Shabnam" panose="020B0603030804020204" pitchFamily="34" charset="-78"/>
            </a:endParaRPr>
          </a:p>
        </p:txBody>
      </p:sp>
      <p:cxnSp>
        <p:nvCxnSpPr>
          <p:cNvPr id="29" name="Elbow Connector 28"/>
          <p:cNvCxnSpPr/>
          <p:nvPr/>
        </p:nvCxnSpPr>
        <p:spPr>
          <a:xfrm flipV="1">
            <a:off x="7257961" y="3196109"/>
            <a:ext cx="4871072" cy="230697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cxnSpLocks/>
          </p:cNvCxnSpPr>
          <p:nvPr/>
        </p:nvCxnSpPr>
        <p:spPr>
          <a:xfrm flipV="1">
            <a:off x="7102623" y="7338103"/>
            <a:ext cx="5010462" cy="328223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6">
                <a:lumMod val="50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27C7D02-A6C5-AC00-901F-1A25F12E5E73}"/>
              </a:ext>
            </a:extLst>
          </p:cNvPr>
          <p:cNvGrpSpPr>
            <a:grpSpLocks noChangeAspect="1"/>
          </p:cNvGrpSpPr>
          <p:nvPr/>
        </p:nvGrpSpPr>
        <p:grpSpPr>
          <a:xfrm>
            <a:off x="2425926" y="1444872"/>
            <a:ext cx="4900881" cy="6506883"/>
            <a:chOff x="940378" y="1114346"/>
            <a:chExt cx="7056438" cy="4867275"/>
          </a:xfrm>
        </p:grpSpPr>
        <p:sp>
          <p:nvSpPr>
            <p:cNvPr id="35" name="Arc 682">
              <a:extLst>
                <a:ext uri="{FF2B5EF4-FFF2-40B4-BE49-F238E27FC236}">
                  <a16:creationId xmlns:a16="http://schemas.microsoft.com/office/drawing/2014/main" id="{D47A1C05-A49D-B6E5-CC89-4CC2D5C76D0B}"/>
                </a:ext>
              </a:extLst>
            </p:cNvPr>
            <p:cNvSpPr>
              <a:spLocks/>
            </p:cNvSpPr>
            <p:nvPr/>
          </p:nvSpPr>
          <p:spPr bwMode="auto">
            <a:xfrm rot="18746405">
              <a:off x="3554196" y="1119903"/>
              <a:ext cx="1014413" cy="1003300"/>
            </a:xfrm>
            <a:custGeom>
              <a:avLst/>
              <a:gdLst>
                <a:gd name="T0" fmla="*/ 2147483647 w 21600"/>
                <a:gd name="T1" fmla="*/ 0 h 21356"/>
                <a:gd name="T2" fmla="*/ 2147483647 w 21600"/>
                <a:gd name="T3" fmla="*/ 2147483647 h 21356"/>
                <a:gd name="T4" fmla="*/ 0 w 21600"/>
                <a:gd name="T5" fmla="*/ 2147483647 h 213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356"/>
                <a:gd name="T11" fmla="*/ 21600 w 21600"/>
                <a:gd name="T12" fmla="*/ 21356 h 213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356" fill="none" extrusionOk="0">
                  <a:moveTo>
                    <a:pt x="3237" y="-1"/>
                  </a:moveTo>
                  <a:cubicBezTo>
                    <a:pt x="13795" y="1600"/>
                    <a:pt x="21600" y="10676"/>
                    <a:pt x="21600" y="21356"/>
                  </a:cubicBezTo>
                </a:path>
                <a:path w="21600" h="21356" stroke="0" extrusionOk="0">
                  <a:moveTo>
                    <a:pt x="3237" y="-1"/>
                  </a:moveTo>
                  <a:cubicBezTo>
                    <a:pt x="13795" y="1600"/>
                    <a:pt x="21600" y="10676"/>
                    <a:pt x="21600" y="21356"/>
                  </a:cubicBezTo>
                  <a:lnTo>
                    <a:pt x="0" y="21356"/>
                  </a:lnTo>
                  <a:lnTo>
                    <a:pt x="3237" y="-1"/>
                  </a:ln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habnam" panose="020B0603030804020204" pitchFamily="34" charset="-78"/>
                <a:ea typeface="Gulim" pitchFamily="34" charset="-127"/>
                <a:cs typeface="Shabnam" panose="020B0603030804020204" pitchFamily="34" charset="-78"/>
              </a:endParaRPr>
            </a:p>
          </p:txBody>
        </p:sp>
        <p:sp>
          <p:nvSpPr>
            <p:cNvPr id="37" name="Freeform 673">
              <a:extLst>
                <a:ext uri="{FF2B5EF4-FFF2-40B4-BE49-F238E27FC236}">
                  <a16:creationId xmlns:a16="http://schemas.microsoft.com/office/drawing/2014/main" id="{A16536DC-15F5-6B04-AE42-8F24F27BB4A2}"/>
                </a:ext>
              </a:extLst>
            </p:cNvPr>
            <p:cNvSpPr>
              <a:spLocks noEditPoints="1"/>
            </p:cNvSpPr>
            <p:nvPr/>
          </p:nvSpPr>
          <p:spPr bwMode="auto">
            <a:xfrm rot="21275257">
              <a:off x="4204278" y="1579484"/>
              <a:ext cx="2628900" cy="2630487"/>
            </a:xfrm>
            <a:custGeom>
              <a:avLst/>
              <a:gdLst>
                <a:gd name="T0" fmla="*/ 2147483647 w 1816"/>
                <a:gd name="T1" fmla="*/ 2147483647 h 1816"/>
                <a:gd name="T2" fmla="*/ 2147483647 w 1816"/>
                <a:gd name="T3" fmla="*/ 2147483647 h 1816"/>
                <a:gd name="T4" fmla="*/ 2147483647 w 1816"/>
                <a:gd name="T5" fmla="*/ 2147483647 h 1816"/>
                <a:gd name="T6" fmla="*/ 2147483647 w 1816"/>
                <a:gd name="T7" fmla="*/ 2147483647 h 1816"/>
                <a:gd name="T8" fmla="*/ 2147483647 w 1816"/>
                <a:gd name="T9" fmla="*/ 2147483647 h 1816"/>
                <a:gd name="T10" fmla="*/ 2147483647 w 1816"/>
                <a:gd name="T11" fmla="*/ 2147483647 h 1816"/>
                <a:gd name="T12" fmla="*/ 2147483647 w 1816"/>
                <a:gd name="T13" fmla="*/ 2147483647 h 1816"/>
                <a:gd name="T14" fmla="*/ 2147483647 w 1816"/>
                <a:gd name="T15" fmla="*/ 2147483647 h 1816"/>
                <a:gd name="T16" fmla="*/ 2147483647 w 1816"/>
                <a:gd name="T17" fmla="*/ 2147483647 h 1816"/>
                <a:gd name="T18" fmla="*/ 2147483647 w 1816"/>
                <a:gd name="T19" fmla="*/ 2147483647 h 1816"/>
                <a:gd name="T20" fmla="*/ 2147483647 w 1816"/>
                <a:gd name="T21" fmla="*/ 2147483647 h 1816"/>
                <a:gd name="T22" fmla="*/ 2147483647 w 1816"/>
                <a:gd name="T23" fmla="*/ 2147483647 h 1816"/>
                <a:gd name="T24" fmla="*/ 0 w 1816"/>
                <a:gd name="T25" fmla="*/ 2147483647 h 1816"/>
                <a:gd name="T26" fmla="*/ 2147483647 w 1816"/>
                <a:gd name="T27" fmla="*/ 2147483647 h 1816"/>
                <a:gd name="T28" fmla="*/ 2147483647 w 1816"/>
                <a:gd name="T29" fmla="*/ 2147483647 h 1816"/>
                <a:gd name="T30" fmla="*/ 2147483647 w 1816"/>
                <a:gd name="T31" fmla="*/ 2147483647 h 1816"/>
                <a:gd name="T32" fmla="*/ 2147483647 w 1816"/>
                <a:gd name="T33" fmla="*/ 2147483647 h 1816"/>
                <a:gd name="T34" fmla="*/ 2147483647 w 1816"/>
                <a:gd name="T35" fmla="*/ 2147483647 h 1816"/>
                <a:gd name="T36" fmla="*/ 2147483647 w 1816"/>
                <a:gd name="T37" fmla="*/ 2147483647 h 1816"/>
                <a:gd name="T38" fmla="*/ 2147483647 w 1816"/>
                <a:gd name="T39" fmla="*/ 2147483647 h 1816"/>
                <a:gd name="T40" fmla="*/ 2147483647 w 1816"/>
                <a:gd name="T41" fmla="*/ 2147483647 h 1816"/>
                <a:gd name="T42" fmla="*/ 2147483647 w 1816"/>
                <a:gd name="T43" fmla="*/ 2147483647 h 1816"/>
                <a:gd name="T44" fmla="*/ 2147483647 w 1816"/>
                <a:gd name="T45" fmla="*/ 2147483647 h 1816"/>
                <a:gd name="T46" fmla="*/ 2147483647 w 1816"/>
                <a:gd name="T47" fmla="*/ 2147483647 h 1816"/>
                <a:gd name="T48" fmla="*/ 2147483647 w 1816"/>
                <a:gd name="T49" fmla="*/ 2147483647 h 1816"/>
                <a:gd name="T50" fmla="*/ 2147483647 w 1816"/>
                <a:gd name="T51" fmla="*/ 2147483647 h 1816"/>
                <a:gd name="T52" fmla="*/ 2147483647 w 1816"/>
                <a:gd name="T53" fmla="*/ 2147483647 h 1816"/>
                <a:gd name="T54" fmla="*/ 2147483647 w 1816"/>
                <a:gd name="T55" fmla="*/ 2147483647 h 1816"/>
                <a:gd name="T56" fmla="*/ 2147483647 w 1816"/>
                <a:gd name="T57" fmla="*/ 2147483647 h 1816"/>
                <a:gd name="T58" fmla="*/ 2147483647 w 1816"/>
                <a:gd name="T59" fmla="*/ 2147483647 h 1816"/>
                <a:gd name="T60" fmla="*/ 2147483647 w 1816"/>
                <a:gd name="T61" fmla="*/ 2147483647 h 1816"/>
                <a:gd name="T62" fmla="*/ 2147483647 w 1816"/>
                <a:gd name="T63" fmla="*/ 2147483647 h 1816"/>
                <a:gd name="T64" fmla="*/ 2147483647 w 1816"/>
                <a:gd name="T65" fmla="*/ 2147483647 h 1816"/>
                <a:gd name="T66" fmla="*/ 2147483647 w 1816"/>
                <a:gd name="T67" fmla="*/ 2147483647 h 1816"/>
                <a:gd name="T68" fmla="*/ 2147483647 w 1816"/>
                <a:gd name="T69" fmla="*/ 2147483647 h 1816"/>
                <a:gd name="T70" fmla="*/ 2147483647 w 1816"/>
                <a:gd name="T71" fmla="*/ 2147483647 h 1816"/>
                <a:gd name="T72" fmla="*/ 2147483647 w 1816"/>
                <a:gd name="T73" fmla="*/ 2147483647 h 1816"/>
                <a:gd name="T74" fmla="*/ 2147483647 w 1816"/>
                <a:gd name="T75" fmla="*/ 2147483647 h 1816"/>
                <a:gd name="T76" fmla="*/ 2147483647 w 1816"/>
                <a:gd name="T77" fmla="*/ 2147483647 h 1816"/>
                <a:gd name="T78" fmla="*/ 2147483647 w 1816"/>
                <a:gd name="T79" fmla="*/ 2147483647 h 1816"/>
                <a:gd name="T80" fmla="*/ 2147483647 w 1816"/>
                <a:gd name="T81" fmla="*/ 2147483647 h 1816"/>
                <a:gd name="T82" fmla="*/ 2147483647 w 1816"/>
                <a:gd name="T83" fmla="*/ 2147483647 h 1816"/>
                <a:gd name="T84" fmla="*/ 2147483647 w 1816"/>
                <a:gd name="T85" fmla="*/ 2147483647 h 1816"/>
                <a:gd name="T86" fmla="*/ 2147483647 w 1816"/>
                <a:gd name="T87" fmla="*/ 2147483647 h 1816"/>
                <a:gd name="T88" fmla="*/ 2147483647 w 1816"/>
                <a:gd name="T89" fmla="*/ 2147483647 h 1816"/>
                <a:gd name="T90" fmla="*/ 2147483647 w 1816"/>
                <a:gd name="T91" fmla="*/ 2147483647 h 1816"/>
                <a:gd name="T92" fmla="*/ 2147483647 w 1816"/>
                <a:gd name="T93" fmla="*/ 2147483647 h 1816"/>
                <a:gd name="T94" fmla="*/ 2147483647 w 1816"/>
                <a:gd name="T95" fmla="*/ 2147483647 h 1816"/>
                <a:gd name="T96" fmla="*/ 2147483647 w 1816"/>
                <a:gd name="T97" fmla="*/ 2147483647 h 1816"/>
                <a:gd name="T98" fmla="*/ 2147483647 w 1816"/>
                <a:gd name="T99" fmla="*/ 2147483647 h 1816"/>
                <a:gd name="T100" fmla="*/ 2147483647 w 1816"/>
                <a:gd name="T101" fmla="*/ 2147483647 h 1816"/>
                <a:gd name="T102" fmla="*/ 2147483647 w 1816"/>
                <a:gd name="T103" fmla="*/ 2147483647 h 181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16"/>
                <a:gd name="T157" fmla="*/ 0 h 1816"/>
                <a:gd name="T158" fmla="*/ 1816 w 1816"/>
                <a:gd name="T159" fmla="*/ 1816 h 181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16" h="1816">
                  <a:moveTo>
                    <a:pt x="1816" y="978"/>
                  </a:moveTo>
                  <a:lnTo>
                    <a:pt x="1816" y="836"/>
                  </a:lnTo>
                  <a:lnTo>
                    <a:pt x="1710" y="836"/>
                  </a:lnTo>
                  <a:lnTo>
                    <a:pt x="1706" y="792"/>
                  </a:lnTo>
                  <a:lnTo>
                    <a:pt x="1698" y="750"/>
                  </a:lnTo>
                  <a:lnTo>
                    <a:pt x="1688" y="708"/>
                  </a:lnTo>
                  <a:lnTo>
                    <a:pt x="1678" y="666"/>
                  </a:lnTo>
                  <a:lnTo>
                    <a:pt x="1774" y="626"/>
                  </a:lnTo>
                  <a:lnTo>
                    <a:pt x="1718" y="494"/>
                  </a:lnTo>
                  <a:lnTo>
                    <a:pt x="1622" y="534"/>
                  </a:lnTo>
                  <a:lnTo>
                    <a:pt x="1602" y="496"/>
                  </a:lnTo>
                  <a:lnTo>
                    <a:pt x="1578" y="460"/>
                  </a:lnTo>
                  <a:lnTo>
                    <a:pt x="1552" y="424"/>
                  </a:lnTo>
                  <a:lnTo>
                    <a:pt x="1526" y="390"/>
                  </a:lnTo>
                  <a:lnTo>
                    <a:pt x="1600" y="316"/>
                  </a:lnTo>
                  <a:lnTo>
                    <a:pt x="1498" y="216"/>
                  </a:lnTo>
                  <a:lnTo>
                    <a:pt x="1426" y="290"/>
                  </a:lnTo>
                  <a:lnTo>
                    <a:pt x="1392" y="262"/>
                  </a:lnTo>
                  <a:lnTo>
                    <a:pt x="1356" y="236"/>
                  </a:lnTo>
                  <a:lnTo>
                    <a:pt x="1318" y="214"/>
                  </a:lnTo>
                  <a:lnTo>
                    <a:pt x="1280" y="192"/>
                  </a:lnTo>
                  <a:lnTo>
                    <a:pt x="1320" y="96"/>
                  </a:lnTo>
                  <a:lnTo>
                    <a:pt x="1188" y="42"/>
                  </a:lnTo>
                  <a:lnTo>
                    <a:pt x="1150" y="138"/>
                  </a:lnTo>
                  <a:lnTo>
                    <a:pt x="1108" y="126"/>
                  </a:lnTo>
                  <a:lnTo>
                    <a:pt x="1066" y="116"/>
                  </a:lnTo>
                  <a:lnTo>
                    <a:pt x="1022" y="110"/>
                  </a:lnTo>
                  <a:lnTo>
                    <a:pt x="978" y="104"/>
                  </a:lnTo>
                  <a:lnTo>
                    <a:pt x="978" y="0"/>
                  </a:lnTo>
                  <a:lnTo>
                    <a:pt x="836" y="0"/>
                  </a:lnTo>
                  <a:lnTo>
                    <a:pt x="836" y="104"/>
                  </a:lnTo>
                  <a:lnTo>
                    <a:pt x="792" y="110"/>
                  </a:lnTo>
                  <a:lnTo>
                    <a:pt x="750" y="116"/>
                  </a:lnTo>
                  <a:lnTo>
                    <a:pt x="706" y="126"/>
                  </a:lnTo>
                  <a:lnTo>
                    <a:pt x="666" y="138"/>
                  </a:lnTo>
                  <a:lnTo>
                    <a:pt x="626" y="42"/>
                  </a:lnTo>
                  <a:lnTo>
                    <a:pt x="494" y="96"/>
                  </a:lnTo>
                  <a:lnTo>
                    <a:pt x="534" y="192"/>
                  </a:lnTo>
                  <a:lnTo>
                    <a:pt x="496" y="214"/>
                  </a:lnTo>
                  <a:lnTo>
                    <a:pt x="460" y="236"/>
                  </a:lnTo>
                  <a:lnTo>
                    <a:pt x="424" y="262"/>
                  </a:lnTo>
                  <a:lnTo>
                    <a:pt x="390" y="290"/>
                  </a:lnTo>
                  <a:lnTo>
                    <a:pt x="316" y="216"/>
                  </a:lnTo>
                  <a:lnTo>
                    <a:pt x="216" y="316"/>
                  </a:lnTo>
                  <a:lnTo>
                    <a:pt x="288" y="390"/>
                  </a:lnTo>
                  <a:lnTo>
                    <a:pt x="262" y="424"/>
                  </a:lnTo>
                  <a:lnTo>
                    <a:pt x="236" y="460"/>
                  </a:lnTo>
                  <a:lnTo>
                    <a:pt x="214" y="496"/>
                  </a:lnTo>
                  <a:lnTo>
                    <a:pt x="192" y="534"/>
                  </a:lnTo>
                  <a:lnTo>
                    <a:pt x="96" y="494"/>
                  </a:lnTo>
                  <a:lnTo>
                    <a:pt x="42" y="626"/>
                  </a:lnTo>
                  <a:lnTo>
                    <a:pt x="138" y="666"/>
                  </a:lnTo>
                  <a:lnTo>
                    <a:pt x="126" y="708"/>
                  </a:lnTo>
                  <a:lnTo>
                    <a:pt x="116" y="750"/>
                  </a:lnTo>
                  <a:lnTo>
                    <a:pt x="108" y="792"/>
                  </a:lnTo>
                  <a:lnTo>
                    <a:pt x="104" y="836"/>
                  </a:lnTo>
                  <a:lnTo>
                    <a:pt x="0" y="836"/>
                  </a:lnTo>
                  <a:lnTo>
                    <a:pt x="0" y="978"/>
                  </a:lnTo>
                  <a:lnTo>
                    <a:pt x="104" y="978"/>
                  </a:lnTo>
                  <a:lnTo>
                    <a:pt x="108" y="1022"/>
                  </a:lnTo>
                  <a:lnTo>
                    <a:pt x="116" y="1066"/>
                  </a:lnTo>
                  <a:lnTo>
                    <a:pt x="126" y="1108"/>
                  </a:lnTo>
                  <a:lnTo>
                    <a:pt x="138" y="1150"/>
                  </a:lnTo>
                  <a:lnTo>
                    <a:pt x="42" y="1190"/>
                  </a:lnTo>
                  <a:lnTo>
                    <a:pt x="96" y="1320"/>
                  </a:lnTo>
                  <a:lnTo>
                    <a:pt x="192" y="1280"/>
                  </a:lnTo>
                  <a:lnTo>
                    <a:pt x="214" y="1320"/>
                  </a:lnTo>
                  <a:lnTo>
                    <a:pt x="236" y="1356"/>
                  </a:lnTo>
                  <a:lnTo>
                    <a:pt x="262" y="1392"/>
                  </a:lnTo>
                  <a:lnTo>
                    <a:pt x="288" y="1426"/>
                  </a:lnTo>
                  <a:lnTo>
                    <a:pt x="216" y="1500"/>
                  </a:lnTo>
                  <a:lnTo>
                    <a:pt x="316" y="1600"/>
                  </a:lnTo>
                  <a:lnTo>
                    <a:pt x="390" y="1526"/>
                  </a:lnTo>
                  <a:lnTo>
                    <a:pt x="424" y="1554"/>
                  </a:lnTo>
                  <a:lnTo>
                    <a:pt x="460" y="1578"/>
                  </a:lnTo>
                  <a:lnTo>
                    <a:pt x="496" y="1602"/>
                  </a:lnTo>
                  <a:lnTo>
                    <a:pt x="534" y="1622"/>
                  </a:lnTo>
                  <a:lnTo>
                    <a:pt x="494" y="1718"/>
                  </a:lnTo>
                  <a:lnTo>
                    <a:pt x="626" y="1774"/>
                  </a:lnTo>
                  <a:lnTo>
                    <a:pt x="666" y="1678"/>
                  </a:lnTo>
                  <a:lnTo>
                    <a:pt x="706" y="1690"/>
                  </a:lnTo>
                  <a:lnTo>
                    <a:pt x="750" y="1698"/>
                  </a:lnTo>
                  <a:lnTo>
                    <a:pt x="792" y="1706"/>
                  </a:lnTo>
                  <a:lnTo>
                    <a:pt x="836" y="1712"/>
                  </a:lnTo>
                  <a:lnTo>
                    <a:pt x="836" y="1816"/>
                  </a:lnTo>
                  <a:lnTo>
                    <a:pt x="978" y="1816"/>
                  </a:lnTo>
                  <a:lnTo>
                    <a:pt x="978" y="1712"/>
                  </a:lnTo>
                  <a:lnTo>
                    <a:pt x="1022" y="1706"/>
                  </a:lnTo>
                  <a:lnTo>
                    <a:pt x="1066" y="1698"/>
                  </a:lnTo>
                  <a:lnTo>
                    <a:pt x="1108" y="1690"/>
                  </a:lnTo>
                  <a:lnTo>
                    <a:pt x="1150" y="1678"/>
                  </a:lnTo>
                  <a:lnTo>
                    <a:pt x="1188" y="1774"/>
                  </a:lnTo>
                  <a:lnTo>
                    <a:pt x="1320" y="1718"/>
                  </a:lnTo>
                  <a:lnTo>
                    <a:pt x="1280" y="1622"/>
                  </a:lnTo>
                  <a:lnTo>
                    <a:pt x="1318" y="1602"/>
                  </a:lnTo>
                  <a:lnTo>
                    <a:pt x="1356" y="1578"/>
                  </a:lnTo>
                  <a:lnTo>
                    <a:pt x="1392" y="1554"/>
                  </a:lnTo>
                  <a:lnTo>
                    <a:pt x="1426" y="1526"/>
                  </a:lnTo>
                  <a:lnTo>
                    <a:pt x="1498" y="1600"/>
                  </a:lnTo>
                  <a:lnTo>
                    <a:pt x="1600" y="1500"/>
                  </a:lnTo>
                  <a:lnTo>
                    <a:pt x="1526" y="1426"/>
                  </a:lnTo>
                  <a:lnTo>
                    <a:pt x="1552" y="1392"/>
                  </a:lnTo>
                  <a:lnTo>
                    <a:pt x="1578" y="1356"/>
                  </a:lnTo>
                  <a:lnTo>
                    <a:pt x="1602" y="1320"/>
                  </a:lnTo>
                  <a:lnTo>
                    <a:pt x="1622" y="1280"/>
                  </a:lnTo>
                  <a:lnTo>
                    <a:pt x="1718" y="1320"/>
                  </a:lnTo>
                  <a:lnTo>
                    <a:pt x="1774" y="1190"/>
                  </a:lnTo>
                  <a:lnTo>
                    <a:pt x="1678" y="1150"/>
                  </a:lnTo>
                  <a:lnTo>
                    <a:pt x="1688" y="1108"/>
                  </a:lnTo>
                  <a:lnTo>
                    <a:pt x="1698" y="1066"/>
                  </a:lnTo>
                  <a:lnTo>
                    <a:pt x="1706" y="1022"/>
                  </a:lnTo>
                  <a:lnTo>
                    <a:pt x="1710" y="978"/>
                  </a:lnTo>
                  <a:lnTo>
                    <a:pt x="1816" y="978"/>
                  </a:lnTo>
                  <a:close/>
                  <a:moveTo>
                    <a:pt x="908" y="1614"/>
                  </a:moveTo>
                  <a:lnTo>
                    <a:pt x="908" y="1614"/>
                  </a:lnTo>
                  <a:lnTo>
                    <a:pt x="872" y="1612"/>
                  </a:lnTo>
                  <a:lnTo>
                    <a:pt x="836" y="1610"/>
                  </a:lnTo>
                  <a:lnTo>
                    <a:pt x="800" y="1606"/>
                  </a:lnTo>
                  <a:lnTo>
                    <a:pt x="766" y="1600"/>
                  </a:lnTo>
                  <a:lnTo>
                    <a:pt x="730" y="1592"/>
                  </a:lnTo>
                  <a:lnTo>
                    <a:pt x="698" y="1582"/>
                  </a:lnTo>
                  <a:lnTo>
                    <a:pt x="664" y="1570"/>
                  </a:lnTo>
                  <a:lnTo>
                    <a:pt x="632" y="1558"/>
                  </a:lnTo>
                  <a:lnTo>
                    <a:pt x="602" y="1544"/>
                  </a:lnTo>
                  <a:lnTo>
                    <a:pt x="570" y="1528"/>
                  </a:lnTo>
                  <a:lnTo>
                    <a:pt x="542" y="1512"/>
                  </a:lnTo>
                  <a:lnTo>
                    <a:pt x="512" y="1492"/>
                  </a:lnTo>
                  <a:lnTo>
                    <a:pt x="484" y="1474"/>
                  </a:lnTo>
                  <a:lnTo>
                    <a:pt x="458" y="1452"/>
                  </a:lnTo>
                  <a:lnTo>
                    <a:pt x="432" y="1430"/>
                  </a:lnTo>
                  <a:lnTo>
                    <a:pt x="408" y="1406"/>
                  </a:lnTo>
                  <a:lnTo>
                    <a:pt x="384" y="1382"/>
                  </a:lnTo>
                  <a:lnTo>
                    <a:pt x="362" y="1356"/>
                  </a:lnTo>
                  <a:lnTo>
                    <a:pt x="342" y="1330"/>
                  </a:lnTo>
                  <a:lnTo>
                    <a:pt x="322" y="1302"/>
                  </a:lnTo>
                  <a:lnTo>
                    <a:pt x="304" y="1274"/>
                  </a:lnTo>
                  <a:lnTo>
                    <a:pt x="286" y="1244"/>
                  </a:lnTo>
                  <a:lnTo>
                    <a:pt x="272" y="1214"/>
                  </a:lnTo>
                  <a:lnTo>
                    <a:pt x="256" y="1182"/>
                  </a:lnTo>
                  <a:lnTo>
                    <a:pt x="244" y="1150"/>
                  </a:lnTo>
                  <a:lnTo>
                    <a:pt x="234" y="1118"/>
                  </a:lnTo>
                  <a:lnTo>
                    <a:pt x="224" y="1084"/>
                  </a:lnTo>
                  <a:lnTo>
                    <a:pt x="216" y="1050"/>
                  </a:lnTo>
                  <a:lnTo>
                    <a:pt x="210" y="1016"/>
                  </a:lnTo>
                  <a:lnTo>
                    <a:pt x="206" y="980"/>
                  </a:lnTo>
                  <a:lnTo>
                    <a:pt x="202" y="944"/>
                  </a:lnTo>
                  <a:lnTo>
                    <a:pt x="202" y="908"/>
                  </a:lnTo>
                  <a:lnTo>
                    <a:pt x="202" y="872"/>
                  </a:lnTo>
                  <a:lnTo>
                    <a:pt x="206" y="836"/>
                  </a:lnTo>
                  <a:lnTo>
                    <a:pt x="210" y="800"/>
                  </a:lnTo>
                  <a:lnTo>
                    <a:pt x="216" y="766"/>
                  </a:lnTo>
                  <a:lnTo>
                    <a:pt x="224" y="732"/>
                  </a:lnTo>
                  <a:lnTo>
                    <a:pt x="234" y="698"/>
                  </a:lnTo>
                  <a:lnTo>
                    <a:pt x="244" y="664"/>
                  </a:lnTo>
                  <a:lnTo>
                    <a:pt x="256" y="632"/>
                  </a:lnTo>
                  <a:lnTo>
                    <a:pt x="272" y="602"/>
                  </a:lnTo>
                  <a:lnTo>
                    <a:pt x="286" y="572"/>
                  </a:lnTo>
                  <a:lnTo>
                    <a:pt x="304" y="542"/>
                  </a:lnTo>
                  <a:lnTo>
                    <a:pt x="322" y="512"/>
                  </a:lnTo>
                  <a:lnTo>
                    <a:pt x="342" y="486"/>
                  </a:lnTo>
                  <a:lnTo>
                    <a:pt x="362" y="458"/>
                  </a:lnTo>
                  <a:lnTo>
                    <a:pt x="384" y="432"/>
                  </a:lnTo>
                  <a:lnTo>
                    <a:pt x="408" y="408"/>
                  </a:lnTo>
                  <a:lnTo>
                    <a:pt x="432" y="386"/>
                  </a:lnTo>
                  <a:lnTo>
                    <a:pt x="458" y="362"/>
                  </a:lnTo>
                  <a:lnTo>
                    <a:pt x="484" y="342"/>
                  </a:lnTo>
                  <a:lnTo>
                    <a:pt x="512" y="322"/>
                  </a:lnTo>
                  <a:lnTo>
                    <a:pt x="542" y="304"/>
                  </a:lnTo>
                  <a:lnTo>
                    <a:pt x="570" y="286"/>
                  </a:lnTo>
                  <a:lnTo>
                    <a:pt x="602" y="272"/>
                  </a:lnTo>
                  <a:lnTo>
                    <a:pt x="632" y="258"/>
                  </a:lnTo>
                  <a:lnTo>
                    <a:pt x="664" y="244"/>
                  </a:lnTo>
                  <a:lnTo>
                    <a:pt x="698" y="234"/>
                  </a:lnTo>
                  <a:lnTo>
                    <a:pt x="730" y="224"/>
                  </a:lnTo>
                  <a:lnTo>
                    <a:pt x="766" y="216"/>
                  </a:lnTo>
                  <a:lnTo>
                    <a:pt x="800" y="210"/>
                  </a:lnTo>
                  <a:lnTo>
                    <a:pt x="836" y="206"/>
                  </a:lnTo>
                  <a:lnTo>
                    <a:pt x="872" y="202"/>
                  </a:lnTo>
                  <a:lnTo>
                    <a:pt x="908" y="202"/>
                  </a:lnTo>
                  <a:lnTo>
                    <a:pt x="944" y="202"/>
                  </a:lnTo>
                  <a:lnTo>
                    <a:pt x="980" y="206"/>
                  </a:lnTo>
                  <a:lnTo>
                    <a:pt x="1014" y="210"/>
                  </a:lnTo>
                  <a:lnTo>
                    <a:pt x="1050" y="216"/>
                  </a:lnTo>
                  <a:lnTo>
                    <a:pt x="1084" y="224"/>
                  </a:lnTo>
                  <a:lnTo>
                    <a:pt x="1118" y="234"/>
                  </a:lnTo>
                  <a:lnTo>
                    <a:pt x="1150" y="244"/>
                  </a:lnTo>
                  <a:lnTo>
                    <a:pt x="1182" y="258"/>
                  </a:lnTo>
                  <a:lnTo>
                    <a:pt x="1214" y="272"/>
                  </a:lnTo>
                  <a:lnTo>
                    <a:pt x="1244" y="286"/>
                  </a:lnTo>
                  <a:lnTo>
                    <a:pt x="1274" y="304"/>
                  </a:lnTo>
                  <a:lnTo>
                    <a:pt x="1302" y="322"/>
                  </a:lnTo>
                  <a:lnTo>
                    <a:pt x="1330" y="342"/>
                  </a:lnTo>
                  <a:lnTo>
                    <a:pt x="1356" y="362"/>
                  </a:lnTo>
                  <a:lnTo>
                    <a:pt x="1382" y="386"/>
                  </a:lnTo>
                  <a:lnTo>
                    <a:pt x="1406" y="408"/>
                  </a:lnTo>
                  <a:lnTo>
                    <a:pt x="1430" y="432"/>
                  </a:lnTo>
                  <a:lnTo>
                    <a:pt x="1452" y="458"/>
                  </a:lnTo>
                  <a:lnTo>
                    <a:pt x="1474" y="486"/>
                  </a:lnTo>
                  <a:lnTo>
                    <a:pt x="1492" y="512"/>
                  </a:lnTo>
                  <a:lnTo>
                    <a:pt x="1512" y="542"/>
                  </a:lnTo>
                  <a:lnTo>
                    <a:pt x="1528" y="572"/>
                  </a:lnTo>
                  <a:lnTo>
                    <a:pt x="1544" y="602"/>
                  </a:lnTo>
                  <a:lnTo>
                    <a:pt x="1558" y="632"/>
                  </a:lnTo>
                  <a:lnTo>
                    <a:pt x="1570" y="664"/>
                  </a:lnTo>
                  <a:lnTo>
                    <a:pt x="1582" y="698"/>
                  </a:lnTo>
                  <a:lnTo>
                    <a:pt x="1592" y="732"/>
                  </a:lnTo>
                  <a:lnTo>
                    <a:pt x="1598" y="766"/>
                  </a:lnTo>
                  <a:lnTo>
                    <a:pt x="1606" y="800"/>
                  </a:lnTo>
                  <a:lnTo>
                    <a:pt x="1610" y="836"/>
                  </a:lnTo>
                  <a:lnTo>
                    <a:pt x="1612" y="872"/>
                  </a:lnTo>
                  <a:lnTo>
                    <a:pt x="1614" y="908"/>
                  </a:lnTo>
                  <a:lnTo>
                    <a:pt x="1612" y="944"/>
                  </a:lnTo>
                  <a:lnTo>
                    <a:pt x="1610" y="980"/>
                  </a:lnTo>
                  <a:lnTo>
                    <a:pt x="1606" y="1016"/>
                  </a:lnTo>
                  <a:lnTo>
                    <a:pt x="1598" y="1050"/>
                  </a:lnTo>
                  <a:lnTo>
                    <a:pt x="1592" y="1084"/>
                  </a:lnTo>
                  <a:lnTo>
                    <a:pt x="1582" y="1118"/>
                  </a:lnTo>
                  <a:lnTo>
                    <a:pt x="1570" y="1150"/>
                  </a:lnTo>
                  <a:lnTo>
                    <a:pt x="1558" y="1182"/>
                  </a:lnTo>
                  <a:lnTo>
                    <a:pt x="1544" y="1214"/>
                  </a:lnTo>
                  <a:lnTo>
                    <a:pt x="1528" y="1244"/>
                  </a:lnTo>
                  <a:lnTo>
                    <a:pt x="1512" y="1274"/>
                  </a:lnTo>
                  <a:lnTo>
                    <a:pt x="1492" y="1302"/>
                  </a:lnTo>
                  <a:lnTo>
                    <a:pt x="1474" y="1330"/>
                  </a:lnTo>
                  <a:lnTo>
                    <a:pt x="1452" y="1356"/>
                  </a:lnTo>
                  <a:lnTo>
                    <a:pt x="1430" y="1382"/>
                  </a:lnTo>
                  <a:lnTo>
                    <a:pt x="1406" y="1406"/>
                  </a:lnTo>
                  <a:lnTo>
                    <a:pt x="1382" y="1430"/>
                  </a:lnTo>
                  <a:lnTo>
                    <a:pt x="1356" y="1452"/>
                  </a:lnTo>
                  <a:lnTo>
                    <a:pt x="1330" y="1474"/>
                  </a:lnTo>
                  <a:lnTo>
                    <a:pt x="1302" y="1492"/>
                  </a:lnTo>
                  <a:lnTo>
                    <a:pt x="1274" y="1512"/>
                  </a:lnTo>
                  <a:lnTo>
                    <a:pt x="1244" y="1528"/>
                  </a:lnTo>
                  <a:lnTo>
                    <a:pt x="1214" y="1544"/>
                  </a:lnTo>
                  <a:lnTo>
                    <a:pt x="1182" y="1558"/>
                  </a:lnTo>
                  <a:lnTo>
                    <a:pt x="1150" y="1570"/>
                  </a:lnTo>
                  <a:lnTo>
                    <a:pt x="1118" y="1582"/>
                  </a:lnTo>
                  <a:lnTo>
                    <a:pt x="1084" y="1592"/>
                  </a:lnTo>
                  <a:lnTo>
                    <a:pt x="1050" y="1600"/>
                  </a:lnTo>
                  <a:lnTo>
                    <a:pt x="1014" y="1606"/>
                  </a:lnTo>
                  <a:lnTo>
                    <a:pt x="980" y="1610"/>
                  </a:lnTo>
                  <a:lnTo>
                    <a:pt x="944" y="1612"/>
                  </a:lnTo>
                  <a:lnTo>
                    <a:pt x="908" y="1614"/>
                  </a:lnTo>
                  <a:close/>
                </a:path>
              </a:pathLst>
            </a:custGeom>
            <a:solidFill>
              <a:schemeClr val="accent2">
                <a:alpha val="7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cap="rnd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b="1">
                <a:solidFill>
                  <a:srgbClr val="000000"/>
                </a:solidFill>
                <a:latin typeface="Shabnam" panose="020B0603030804020204" pitchFamily="34" charset="-78"/>
                <a:ea typeface="Gulim" pitchFamily="34" charset="-127"/>
                <a:cs typeface="Shabnam" panose="020B0603030804020204" pitchFamily="34" charset="-78"/>
              </a:endParaRPr>
            </a:p>
          </p:txBody>
        </p:sp>
        <p:sp>
          <p:nvSpPr>
            <p:cNvPr id="38" name="Freeform 675">
              <a:extLst>
                <a:ext uri="{FF2B5EF4-FFF2-40B4-BE49-F238E27FC236}">
                  <a16:creationId xmlns:a16="http://schemas.microsoft.com/office/drawing/2014/main" id="{7447A462-905B-BFFF-CC44-9A077B6BA20A}"/>
                </a:ext>
              </a:extLst>
            </p:cNvPr>
            <p:cNvSpPr>
              <a:spLocks noEditPoints="1"/>
            </p:cNvSpPr>
            <p:nvPr/>
          </p:nvSpPr>
          <p:spPr bwMode="auto">
            <a:xfrm rot="21275257">
              <a:off x="940378" y="1649334"/>
              <a:ext cx="3429000" cy="3429000"/>
            </a:xfrm>
            <a:custGeom>
              <a:avLst/>
              <a:gdLst>
                <a:gd name="T0" fmla="*/ 2147483647 w 2622"/>
                <a:gd name="T1" fmla="*/ 2147483647 h 2622"/>
                <a:gd name="T2" fmla="*/ 2147483647 w 2622"/>
                <a:gd name="T3" fmla="*/ 2147483647 h 2622"/>
                <a:gd name="T4" fmla="*/ 2147483647 w 2622"/>
                <a:gd name="T5" fmla="*/ 2147483647 h 2622"/>
                <a:gd name="T6" fmla="*/ 2147483647 w 2622"/>
                <a:gd name="T7" fmla="*/ 2147483647 h 2622"/>
                <a:gd name="T8" fmla="*/ 2147483647 w 2622"/>
                <a:gd name="T9" fmla="*/ 2147483647 h 2622"/>
                <a:gd name="T10" fmla="*/ 2147483647 w 2622"/>
                <a:gd name="T11" fmla="*/ 2147483647 h 2622"/>
                <a:gd name="T12" fmla="*/ 2147483647 w 2622"/>
                <a:gd name="T13" fmla="*/ 2147483647 h 2622"/>
                <a:gd name="T14" fmla="*/ 2147483647 w 2622"/>
                <a:gd name="T15" fmla="*/ 2147483647 h 2622"/>
                <a:gd name="T16" fmla="*/ 2147483647 w 2622"/>
                <a:gd name="T17" fmla="*/ 2147483647 h 2622"/>
                <a:gd name="T18" fmla="*/ 2147483647 w 2622"/>
                <a:gd name="T19" fmla="*/ 2147483647 h 2622"/>
                <a:gd name="T20" fmla="*/ 2147483647 w 2622"/>
                <a:gd name="T21" fmla="*/ 2147483647 h 2622"/>
                <a:gd name="T22" fmla="*/ 2147483647 w 2622"/>
                <a:gd name="T23" fmla="*/ 2147483647 h 2622"/>
                <a:gd name="T24" fmla="*/ 2147483647 w 2622"/>
                <a:gd name="T25" fmla="*/ 2147483647 h 2622"/>
                <a:gd name="T26" fmla="*/ 2147483647 w 2622"/>
                <a:gd name="T27" fmla="*/ 2147483647 h 2622"/>
                <a:gd name="T28" fmla="*/ 2147483647 w 2622"/>
                <a:gd name="T29" fmla="*/ 2147483647 h 2622"/>
                <a:gd name="T30" fmla="*/ 2147483647 w 2622"/>
                <a:gd name="T31" fmla="*/ 2147483647 h 2622"/>
                <a:gd name="T32" fmla="*/ 2147483647 w 2622"/>
                <a:gd name="T33" fmla="*/ 2147483647 h 2622"/>
                <a:gd name="T34" fmla="*/ 2147483647 w 2622"/>
                <a:gd name="T35" fmla="*/ 2147483647 h 2622"/>
                <a:gd name="T36" fmla="*/ 2147483647 w 2622"/>
                <a:gd name="T37" fmla="*/ 2147483647 h 2622"/>
                <a:gd name="T38" fmla="*/ 2147483647 w 2622"/>
                <a:gd name="T39" fmla="*/ 2147483647 h 2622"/>
                <a:gd name="T40" fmla="*/ 2147483647 w 2622"/>
                <a:gd name="T41" fmla="*/ 2147483647 h 2622"/>
                <a:gd name="T42" fmla="*/ 2147483647 w 2622"/>
                <a:gd name="T43" fmla="*/ 2147483647 h 2622"/>
                <a:gd name="T44" fmla="*/ 2147483647 w 2622"/>
                <a:gd name="T45" fmla="*/ 2147483647 h 2622"/>
                <a:gd name="T46" fmla="*/ 2147483647 w 2622"/>
                <a:gd name="T47" fmla="*/ 2147483647 h 2622"/>
                <a:gd name="T48" fmla="*/ 2147483647 w 2622"/>
                <a:gd name="T49" fmla="*/ 2147483647 h 2622"/>
                <a:gd name="T50" fmla="*/ 2147483647 w 2622"/>
                <a:gd name="T51" fmla="*/ 2147483647 h 2622"/>
                <a:gd name="T52" fmla="*/ 2147483647 w 2622"/>
                <a:gd name="T53" fmla="*/ 2147483647 h 2622"/>
                <a:gd name="T54" fmla="*/ 2147483647 w 2622"/>
                <a:gd name="T55" fmla="*/ 2147483647 h 2622"/>
                <a:gd name="T56" fmla="*/ 2147483647 w 2622"/>
                <a:gd name="T57" fmla="*/ 2147483647 h 2622"/>
                <a:gd name="T58" fmla="*/ 2147483647 w 2622"/>
                <a:gd name="T59" fmla="*/ 2147483647 h 2622"/>
                <a:gd name="T60" fmla="*/ 2147483647 w 2622"/>
                <a:gd name="T61" fmla="*/ 2147483647 h 2622"/>
                <a:gd name="T62" fmla="*/ 2147483647 w 2622"/>
                <a:gd name="T63" fmla="*/ 2147483647 h 2622"/>
                <a:gd name="T64" fmla="*/ 2147483647 w 2622"/>
                <a:gd name="T65" fmla="*/ 2147483647 h 2622"/>
                <a:gd name="T66" fmla="*/ 2147483647 w 2622"/>
                <a:gd name="T67" fmla="*/ 2147483647 h 2622"/>
                <a:gd name="T68" fmla="*/ 2147483647 w 2622"/>
                <a:gd name="T69" fmla="*/ 2147483647 h 2622"/>
                <a:gd name="T70" fmla="*/ 2147483647 w 2622"/>
                <a:gd name="T71" fmla="*/ 2147483647 h 2622"/>
                <a:gd name="T72" fmla="*/ 2147483647 w 2622"/>
                <a:gd name="T73" fmla="*/ 2147483647 h 2622"/>
                <a:gd name="T74" fmla="*/ 2147483647 w 2622"/>
                <a:gd name="T75" fmla="*/ 2147483647 h 2622"/>
                <a:gd name="T76" fmla="*/ 2147483647 w 2622"/>
                <a:gd name="T77" fmla="*/ 2147483647 h 2622"/>
                <a:gd name="T78" fmla="*/ 2147483647 w 2622"/>
                <a:gd name="T79" fmla="*/ 2147483647 h 2622"/>
                <a:gd name="T80" fmla="*/ 2147483647 w 2622"/>
                <a:gd name="T81" fmla="*/ 2147483647 h 2622"/>
                <a:gd name="T82" fmla="*/ 2147483647 w 2622"/>
                <a:gd name="T83" fmla="*/ 2147483647 h 2622"/>
                <a:gd name="T84" fmla="*/ 2147483647 w 2622"/>
                <a:gd name="T85" fmla="*/ 2147483647 h 2622"/>
                <a:gd name="T86" fmla="*/ 2147483647 w 2622"/>
                <a:gd name="T87" fmla="*/ 2147483647 h 2622"/>
                <a:gd name="T88" fmla="*/ 2147483647 w 2622"/>
                <a:gd name="T89" fmla="*/ 2147483647 h 2622"/>
                <a:gd name="T90" fmla="*/ 2147483647 w 2622"/>
                <a:gd name="T91" fmla="*/ 2147483647 h 2622"/>
                <a:gd name="T92" fmla="*/ 2147483647 w 2622"/>
                <a:gd name="T93" fmla="*/ 2147483647 h 2622"/>
                <a:gd name="T94" fmla="*/ 2147483647 w 2622"/>
                <a:gd name="T95" fmla="*/ 2147483647 h 2622"/>
                <a:gd name="T96" fmla="*/ 2147483647 w 2622"/>
                <a:gd name="T97" fmla="*/ 2147483647 h 2622"/>
                <a:gd name="T98" fmla="*/ 2147483647 w 2622"/>
                <a:gd name="T99" fmla="*/ 2147483647 h 2622"/>
                <a:gd name="T100" fmla="*/ 2147483647 w 2622"/>
                <a:gd name="T101" fmla="*/ 2147483647 h 2622"/>
                <a:gd name="T102" fmla="*/ 2147483647 w 2622"/>
                <a:gd name="T103" fmla="*/ 2147483647 h 2622"/>
                <a:gd name="T104" fmla="*/ 2147483647 w 2622"/>
                <a:gd name="T105" fmla="*/ 2147483647 h 2622"/>
                <a:gd name="T106" fmla="*/ 2147483647 w 2622"/>
                <a:gd name="T107" fmla="*/ 2147483647 h 262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622"/>
                <a:gd name="T163" fmla="*/ 0 h 2622"/>
                <a:gd name="T164" fmla="*/ 2622 w 2622"/>
                <a:gd name="T165" fmla="*/ 2622 h 262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622" h="2622">
                  <a:moveTo>
                    <a:pt x="2622" y="1382"/>
                  </a:moveTo>
                  <a:lnTo>
                    <a:pt x="2622" y="1240"/>
                  </a:lnTo>
                  <a:lnTo>
                    <a:pt x="2520" y="1240"/>
                  </a:lnTo>
                  <a:lnTo>
                    <a:pt x="2516" y="1196"/>
                  </a:lnTo>
                  <a:lnTo>
                    <a:pt x="2512" y="1152"/>
                  </a:lnTo>
                  <a:lnTo>
                    <a:pt x="2506" y="1110"/>
                  </a:lnTo>
                  <a:lnTo>
                    <a:pt x="2498" y="1068"/>
                  </a:lnTo>
                  <a:lnTo>
                    <a:pt x="2596" y="1040"/>
                  </a:lnTo>
                  <a:lnTo>
                    <a:pt x="2560" y="904"/>
                  </a:lnTo>
                  <a:lnTo>
                    <a:pt x="2460" y="930"/>
                  </a:lnTo>
                  <a:lnTo>
                    <a:pt x="2446" y="888"/>
                  </a:lnTo>
                  <a:lnTo>
                    <a:pt x="2430" y="848"/>
                  </a:lnTo>
                  <a:lnTo>
                    <a:pt x="2412" y="808"/>
                  </a:lnTo>
                  <a:lnTo>
                    <a:pt x="2394" y="768"/>
                  </a:lnTo>
                  <a:lnTo>
                    <a:pt x="2482" y="718"/>
                  </a:lnTo>
                  <a:lnTo>
                    <a:pt x="2412" y="594"/>
                  </a:lnTo>
                  <a:lnTo>
                    <a:pt x="2322" y="646"/>
                  </a:lnTo>
                  <a:lnTo>
                    <a:pt x="2298" y="610"/>
                  </a:lnTo>
                  <a:lnTo>
                    <a:pt x="2272" y="574"/>
                  </a:lnTo>
                  <a:lnTo>
                    <a:pt x="2244" y="540"/>
                  </a:lnTo>
                  <a:lnTo>
                    <a:pt x="2216" y="508"/>
                  </a:lnTo>
                  <a:lnTo>
                    <a:pt x="2290" y="434"/>
                  </a:lnTo>
                  <a:lnTo>
                    <a:pt x="2188" y="334"/>
                  </a:lnTo>
                  <a:lnTo>
                    <a:pt x="2116" y="406"/>
                  </a:lnTo>
                  <a:lnTo>
                    <a:pt x="2082" y="378"/>
                  </a:lnTo>
                  <a:lnTo>
                    <a:pt x="2048" y="352"/>
                  </a:lnTo>
                  <a:lnTo>
                    <a:pt x="2014" y="326"/>
                  </a:lnTo>
                  <a:lnTo>
                    <a:pt x="1978" y="300"/>
                  </a:lnTo>
                  <a:lnTo>
                    <a:pt x="2028" y="212"/>
                  </a:lnTo>
                  <a:lnTo>
                    <a:pt x="1906" y="140"/>
                  </a:lnTo>
                  <a:lnTo>
                    <a:pt x="1854" y="230"/>
                  </a:lnTo>
                  <a:lnTo>
                    <a:pt x="1816" y="210"/>
                  </a:lnTo>
                  <a:lnTo>
                    <a:pt x="1776" y="194"/>
                  </a:lnTo>
                  <a:lnTo>
                    <a:pt x="1734" y="178"/>
                  </a:lnTo>
                  <a:lnTo>
                    <a:pt x="1694" y="162"/>
                  </a:lnTo>
                  <a:lnTo>
                    <a:pt x="1720" y="64"/>
                  </a:lnTo>
                  <a:lnTo>
                    <a:pt x="1582" y="26"/>
                  </a:lnTo>
                  <a:lnTo>
                    <a:pt x="1556" y="126"/>
                  </a:lnTo>
                  <a:lnTo>
                    <a:pt x="1514" y="118"/>
                  </a:lnTo>
                  <a:lnTo>
                    <a:pt x="1470" y="112"/>
                  </a:lnTo>
                  <a:lnTo>
                    <a:pt x="1426" y="106"/>
                  </a:lnTo>
                  <a:lnTo>
                    <a:pt x="1382" y="104"/>
                  </a:lnTo>
                  <a:lnTo>
                    <a:pt x="1382" y="0"/>
                  </a:lnTo>
                  <a:lnTo>
                    <a:pt x="1240" y="0"/>
                  </a:lnTo>
                  <a:lnTo>
                    <a:pt x="1240" y="104"/>
                  </a:lnTo>
                  <a:lnTo>
                    <a:pt x="1196" y="106"/>
                  </a:lnTo>
                  <a:lnTo>
                    <a:pt x="1154" y="112"/>
                  </a:lnTo>
                  <a:lnTo>
                    <a:pt x="1110" y="118"/>
                  </a:lnTo>
                  <a:lnTo>
                    <a:pt x="1068" y="126"/>
                  </a:lnTo>
                  <a:lnTo>
                    <a:pt x="1042" y="26"/>
                  </a:lnTo>
                  <a:lnTo>
                    <a:pt x="904" y="64"/>
                  </a:lnTo>
                  <a:lnTo>
                    <a:pt x="930" y="162"/>
                  </a:lnTo>
                  <a:lnTo>
                    <a:pt x="890" y="178"/>
                  </a:lnTo>
                  <a:lnTo>
                    <a:pt x="848" y="194"/>
                  </a:lnTo>
                  <a:lnTo>
                    <a:pt x="808" y="210"/>
                  </a:lnTo>
                  <a:lnTo>
                    <a:pt x="770" y="230"/>
                  </a:lnTo>
                  <a:lnTo>
                    <a:pt x="718" y="140"/>
                  </a:lnTo>
                  <a:lnTo>
                    <a:pt x="594" y="212"/>
                  </a:lnTo>
                  <a:lnTo>
                    <a:pt x="646" y="300"/>
                  </a:lnTo>
                  <a:lnTo>
                    <a:pt x="610" y="326"/>
                  </a:lnTo>
                  <a:lnTo>
                    <a:pt x="576" y="352"/>
                  </a:lnTo>
                  <a:lnTo>
                    <a:pt x="542" y="378"/>
                  </a:lnTo>
                  <a:lnTo>
                    <a:pt x="508" y="406"/>
                  </a:lnTo>
                  <a:lnTo>
                    <a:pt x="436" y="334"/>
                  </a:lnTo>
                  <a:lnTo>
                    <a:pt x="334" y="434"/>
                  </a:lnTo>
                  <a:lnTo>
                    <a:pt x="408" y="508"/>
                  </a:lnTo>
                  <a:lnTo>
                    <a:pt x="378" y="540"/>
                  </a:lnTo>
                  <a:lnTo>
                    <a:pt x="352" y="574"/>
                  </a:lnTo>
                  <a:lnTo>
                    <a:pt x="326" y="610"/>
                  </a:lnTo>
                  <a:lnTo>
                    <a:pt x="302" y="646"/>
                  </a:lnTo>
                  <a:lnTo>
                    <a:pt x="212" y="594"/>
                  </a:lnTo>
                  <a:lnTo>
                    <a:pt x="140" y="718"/>
                  </a:lnTo>
                  <a:lnTo>
                    <a:pt x="230" y="768"/>
                  </a:lnTo>
                  <a:lnTo>
                    <a:pt x="212" y="808"/>
                  </a:lnTo>
                  <a:lnTo>
                    <a:pt x="194" y="848"/>
                  </a:lnTo>
                  <a:lnTo>
                    <a:pt x="178" y="888"/>
                  </a:lnTo>
                  <a:lnTo>
                    <a:pt x="164" y="930"/>
                  </a:lnTo>
                  <a:lnTo>
                    <a:pt x="64" y="904"/>
                  </a:lnTo>
                  <a:lnTo>
                    <a:pt x="26" y="1040"/>
                  </a:lnTo>
                  <a:lnTo>
                    <a:pt x="126" y="1068"/>
                  </a:lnTo>
                  <a:lnTo>
                    <a:pt x="118" y="1110"/>
                  </a:lnTo>
                  <a:lnTo>
                    <a:pt x="112" y="1152"/>
                  </a:lnTo>
                  <a:lnTo>
                    <a:pt x="108" y="1196"/>
                  </a:lnTo>
                  <a:lnTo>
                    <a:pt x="104" y="1240"/>
                  </a:lnTo>
                  <a:lnTo>
                    <a:pt x="0" y="1240"/>
                  </a:lnTo>
                  <a:lnTo>
                    <a:pt x="0" y="1382"/>
                  </a:lnTo>
                  <a:lnTo>
                    <a:pt x="104" y="1382"/>
                  </a:lnTo>
                  <a:lnTo>
                    <a:pt x="108" y="1426"/>
                  </a:lnTo>
                  <a:lnTo>
                    <a:pt x="112" y="1470"/>
                  </a:lnTo>
                  <a:lnTo>
                    <a:pt x="118" y="1512"/>
                  </a:lnTo>
                  <a:lnTo>
                    <a:pt x="126" y="1556"/>
                  </a:lnTo>
                  <a:lnTo>
                    <a:pt x="26" y="1582"/>
                  </a:lnTo>
                  <a:lnTo>
                    <a:pt x="64" y="1720"/>
                  </a:lnTo>
                  <a:lnTo>
                    <a:pt x="164" y="1692"/>
                  </a:lnTo>
                  <a:lnTo>
                    <a:pt x="178" y="1734"/>
                  </a:lnTo>
                  <a:lnTo>
                    <a:pt x="194" y="1774"/>
                  </a:lnTo>
                  <a:lnTo>
                    <a:pt x="212" y="1814"/>
                  </a:lnTo>
                  <a:lnTo>
                    <a:pt x="230" y="1854"/>
                  </a:lnTo>
                  <a:lnTo>
                    <a:pt x="140" y="1906"/>
                  </a:lnTo>
                  <a:lnTo>
                    <a:pt x="212" y="2028"/>
                  </a:lnTo>
                  <a:lnTo>
                    <a:pt x="302" y="1978"/>
                  </a:lnTo>
                  <a:lnTo>
                    <a:pt x="326" y="2014"/>
                  </a:lnTo>
                  <a:lnTo>
                    <a:pt x="352" y="2048"/>
                  </a:lnTo>
                  <a:lnTo>
                    <a:pt x="378" y="2082"/>
                  </a:lnTo>
                  <a:lnTo>
                    <a:pt x="408" y="2116"/>
                  </a:lnTo>
                  <a:lnTo>
                    <a:pt x="334" y="2188"/>
                  </a:lnTo>
                  <a:lnTo>
                    <a:pt x="436" y="2288"/>
                  </a:lnTo>
                  <a:lnTo>
                    <a:pt x="508" y="2216"/>
                  </a:lnTo>
                  <a:lnTo>
                    <a:pt x="542" y="2244"/>
                  </a:lnTo>
                  <a:lnTo>
                    <a:pt x="576" y="2272"/>
                  </a:lnTo>
                  <a:lnTo>
                    <a:pt x="610" y="2298"/>
                  </a:lnTo>
                  <a:lnTo>
                    <a:pt x="646" y="2322"/>
                  </a:lnTo>
                  <a:lnTo>
                    <a:pt x="594" y="2412"/>
                  </a:lnTo>
                  <a:lnTo>
                    <a:pt x="718" y="2482"/>
                  </a:lnTo>
                  <a:lnTo>
                    <a:pt x="770" y="2394"/>
                  </a:lnTo>
                  <a:lnTo>
                    <a:pt x="808" y="2412"/>
                  </a:lnTo>
                  <a:lnTo>
                    <a:pt x="848" y="2430"/>
                  </a:lnTo>
                  <a:lnTo>
                    <a:pt x="890" y="2446"/>
                  </a:lnTo>
                  <a:lnTo>
                    <a:pt x="930" y="2460"/>
                  </a:lnTo>
                  <a:lnTo>
                    <a:pt x="904" y="2560"/>
                  </a:lnTo>
                  <a:lnTo>
                    <a:pt x="1042" y="2596"/>
                  </a:lnTo>
                  <a:lnTo>
                    <a:pt x="1068" y="2498"/>
                  </a:lnTo>
                  <a:lnTo>
                    <a:pt x="1110" y="2504"/>
                  </a:lnTo>
                  <a:lnTo>
                    <a:pt x="1154" y="2512"/>
                  </a:lnTo>
                  <a:lnTo>
                    <a:pt x="1196" y="2516"/>
                  </a:lnTo>
                  <a:lnTo>
                    <a:pt x="1240" y="2520"/>
                  </a:lnTo>
                  <a:lnTo>
                    <a:pt x="1240" y="2622"/>
                  </a:lnTo>
                  <a:lnTo>
                    <a:pt x="1382" y="2622"/>
                  </a:lnTo>
                  <a:lnTo>
                    <a:pt x="1382" y="2520"/>
                  </a:lnTo>
                  <a:lnTo>
                    <a:pt x="1426" y="2516"/>
                  </a:lnTo>
                  <a:lnTo>
                    <a:pt x="1470" y="2512"/>
                  </a:lnTo>
                  <a:lnTo>
                    <a:pt x="1514" y="2504"/>
                  </a:lnTo>
                  <a:lnTo>
                    <a:pt x="1556" y="2498"/>
                  </a:lnTo>
                  <a:lnTo>
                    <a:pt x="1582" y="2596"/>
                  </a:lnTo>
                  <a:lnTo>
                    <a:pt x="1720" y="2560"/>
                  </a:lnTo>
                  <a:lnTo>
                    <a:pt x="1694" y="2460"/>
                  </a:lnTo>
                  <a:lnTo>
                    <a:pt x="1734" y="2446"/>
                  </a:lnTo>
                  <a:lnTo>
                    <a:pt x="1776" y="2430"/>
                  </a:lnTo>
                  <a:lnTo>
                    <a:pt x="1816" y="2412"/>
                  </a:lnTo>
                  <a:lnTo>
                    <a:pt x="1854" y="2394"/>
                  </a:lnTo>
                  <a:lnTo>
                    <a:pt x="1906" y="2482"/>
                  </a:lnTo>
                  <a:lnTo>
                    <a:pt x="2028" y="2412"/>
                  </a:lnTo>
                  <a:lnTo>
                    <a:pt x="1978" y="2322"/>
                  </a:lnTo>
                  <a:lnTo>
                    <a:pt x="2014" y="2298"/>
                  </a:lnTo>
                  <a:lnTo>
                    <a:pt x="2048" y="2272"/>
                  </a:lnTo>
                  <a:lnTo>
                    <a:pt x="2082" y="2244"/>
                  </a:lnTo>
                  <a:lnTo>
                    <a:pt x="2116" y="2216"/>
                  </a:lnTo>
                  <a:lnTo>
                    <a:pt x="2188" y="2288"/>
                  </a:lnTo>
                  <a:lnTo>
                    <a:pt x="2290" y="2188"/>
                  </a:lnTo>
                  <a:lnTo>
                    <a:pt x="2216" y="2116"/>
                  </a:lnTo>
                  <a:lnTo>
                    <a:pt x="2244" y="2082"/>
                  </a:lnTo>
                  <a:lnTo>
                    <a:pt x="2272" y="2048"/>
                  </a:lnTo>
                  <a:lnTo>
                    <a:pt x="2298" y="2014"/>
                  </a:lnTo>
                  <a:lnTo>
                    <a:pt x="2322" y="1978"/>
                  </a:lnTo>
                  <a:lnTo>
                    <a:pt x="2412" y="2028"/>
                  </a:lnTo>
                  <a:lnTo>
                    <a:pt x="2482" y="1906"/>
                  </a:lnTo>
                  <a:lnTo>
                    <a:pt x="2394" y="1854"/>
                  </a:lnTo>
                  <a:lnTo>
                    <a:pt x="2412" y="1814"/>
                  </a:lnTo>
                  <a:lnTo>
                    <a:pt x="2430" y="1774"/>
                  </a:lnTo>
                  <a:lnTo>
                    <a:pt x="2446" y="1734"/>
                  </a:lnTo>
                  <a:lnTo>
                    <a:pt x="2460" y="1692"/>
                  </a:lnTo>
                  <a:lnTo>
                    <a:pt x="2560" y="1720"/>
                  </a:lnTo>
                  <a:lnTo>
                    <a:pt x="2596" y="1582"/>
                  </a:lnTo>
                  <a:lnTo>
                    <a:pt x="2498" y="1556"/>
                  </a:lnTo>
                  <a:lnTo>
                    <a:pt x="2506" y="1512"/>
                  </a:lnTo>
                  <a:lnTo>
                    <a:pt x="2512" y="1470"/>
                  </a:lnTo>
                  <a:lnTo>
                    <a:pt x="2516" y="1426"/>
                  </a:lnTo>
                  <a:lnTo>
                    <a:pt x="2520" y="1382"/>
                  </a:lnTo>
                  <a:lnTo>
                    <a:pt x="2622" y="1382"/>
                  </a:lnTo>
                  <a:close/>
                  <a:moveTo>
                    <a:pt x="1312" y="2420"/>
                  </a:moveTo>
                  <a:lnTo>
                    <a:pt x="1312" y="2420"/>
                  </a:lnTo>
                  <a:lnTo>
                    <a:pt x="1254" y="2420"/>
                  </a:lnTo>
                  <a:lnTo>
                    <a:pt x="1198" y="2416"/>
                  </a:lnTo>
                  <a:lnTo>
                    <a:pt x="1142" y="2408"/>
                  </a:lnTo>
                  <a:lnTo>
                    <a:pt x="1088" y="2398"/>
                  </a:lnTo>
                  <a:lnTo>
                    <a:pt x="1034" y="2386"/>
                  </a:lnTo>
                  <a:lnTo>
                    <a:pt x="982" y="2370"/>
                  </a:lnTo>
                  <a:lnTo>
                    <a:pt x="930" y="2354"/>
                  </a:lnTo>
                  <a:lnTo>
                    <a:pt x="880" y="2334"/>
                  </a:lnTo>
                  <a:lnTo>
                    <a:pt x="830" y="2312"/>
                  </a:lnTo>
                  <a:lnTo>
                    <a:pt x="782" y="2286"/>
                  </a:lnTo>
                  <a:lnTo>
                    <a:pt x="736" y="2260"/>
                  </a:lnTo>
                  <a:lnTo>
                    <a:pt x="692" y="2232"/>
                  </a:lnTo>
                  <a:lnTo>
                    <a:pt x="648" y="2200"/>
                  </a:lnTo>
                  <a:lnTo>
                    <a:pt x="606" y="2168"/>
                  </a:lnTo>
                  <a:lnTo>
                    <a:pt x="566" y="2132"/>
                  </a:lnTo>
                  <a:lnTo>
                    <a:pt x="528" y="2096"/>
                  </a:lnTo>
                  <a:lnTo>
                    <a:pt x="490" y="2058"/>
                  </a:lnTo>
                  <a:lnTo>
                    <a:pt x="456" y="2018"/>
                  </a:lnTo>
                  <a:lnTo>
                    <a:pt x="422" y="1976"/>
                  </a:lnTo>
                  <a:lnTo>
                    <a:pt x="392" y="1932"/>
                  </a:lnTo>
                  <a:lnTo>
                    <a:pt x="362" y="1886"/>
                  </a:lnTo>
                  <a:lnTo>
                    <a:pt x="336" y="1840"/>
                  </a:lnTo>
                  <a:lnTo>
                    <a:pt x="312" y="1792"/>
                  </a:lnTo>
                  <a:lnTo>
                    <a:pt x="290" y="1744"/>
                  </a:lnTo>
                  <a:lnTo>
                    <a:pt x="270" y="1692"/>
                  </a:lnTo>
                  <a:lnTo>
                    <a:pt x="252" y="1642"/>
                  </a:lnTo>
                  <a:lnTo>
                    <a:pt x="238" y="1588"/>
                  </a:lnTo>
                  <a:lnTo>
                    <a:pt x="224" y="1534"/>
                  </a:lnTo>
                  <a:lnTo>
                    <a:pt x="216" y="1480"/>
                  </a:lnTo>
                  <a:lnTo>
                    <a:pt x="208" y="1424"/>
                  </a:lnTo>
                  <a:lnTo>
                    <a:pt x="204" y="1368"/>
                  </a:lnTo>
                  <a:lnTo>
                    <a:pt x="202" y="1312"/>
                  </a:lnTo>
                  <a:lnTo>
                    <a:pt x="204" y="1254"/>
                  </a:lnTo>
                  <a:lnTo>
                    <a:pt x="208" y="1198"/>
                  </a:lnTo>
                  <a:lnTo>
                    <a:pt x="216" y="1142"/>
                  </a:lnTo>
                  <a:lnTo>
                    <a:pt x="224" y="1088"/>
                  </a:lnTo>
                  <a:lnTo>
                    <a:pt x="238" y="1034"/>
                  </a:lnTo>
                  <a:lnTo>
                    <a:pt x="252" y="982"/>
                  </a:lnTo>
                  <a:lnTo>
                    <a:pt x="270" y="930"/>
                  </a:lnTo>
                  <a:lnTo>
                    <a:pt x="290" y="880"/>
                  </a:lnTo>
                  <a:lnTo>
                    <a:pt x="312" y="830"/>
                  </a:lnTo>
                  <a:lnTo>
                    <a:pt x="336" y="782"/>
                  </a:lnTo>
                  <a:lnTo>
                    <a:pt x="362" y="736"/>
                  </a:lnTo>
                  <a:lnTo>
                    <a:pt x="392" y="692"/>
                  </a:lnTo>
                  <a:lnTo>
                    <a:pt x="422" y="648"/>
                  </a:lnTo>
                  <a:lnTo>
                    <a:pt x="456" y="606"/>
                  </a:lnTo>
                  <a:lnTo>
                    <a:pt x="490" y="566"/>
                  </a:lnTo>
                  <a:lnTo>
                    <a:pt x="528" y="526"/>
                  </a:lnTo>
                  <a:lnTo>
                    <a:pt x="566" y="490"/>
                  </a:lnTo>
                  <a:lnTo>
                    <a:pt x="606" y="456"/>
                  </a:lnTo>
                  <a:lnTo>
                    <a:pt x="648" y="422"/>
                  </a:lnTo>
                  <a:lnTo>
                    <a:pt x="692" y="392"/>
                  </a:lnTo>
                  <a:lnTo>
                    <a:pt x="736" y="362"/>
                  </a:lnTo>
                  <a:lnTo>
                    <a:pt x="782" y="336"/>
                  </a:lnTo>
                  <a:lnTo>
                    <a:pt x="830" y="312"/>
                  </a:lnTo>
                  <a:lnTo>
                    <a:pt x="880" y="290"/>
                  </a:lnTo>
                  <a:lnTo>
                    <a:pt x="930" y="270"/>
                  </a:lnTo>
                  <a:lnTo>
                    <a:pt x="982" y="252"/>
                  </a:lnTo>
                  <a:lnTo>
                    <a:pt x="1034" y="236"/>
                  </a:lnTo>
                  <a:lnTo>
                    <a:pt x="1088" y="224"/>
                  </a:lnTo>
                  <a:lnTo>
                    <a:pt x="1142" y="214"/>
                  </a:lnTo>
                  <a:lnTo>
                    <a:pt x="1198" y="208"/>
                  </a:lnTo>
                  <a:lnTo>
                    <a:pt x="1254" y="204"/>
                  </a:lnTo>
                  <a:lnTo>
                    <a:pt x="1312" y="202"/>
                  </a:lnTo>
                  <a:lnTo>
                    <a:pt x="1368" y="204"/>
                  </a:lnTo>
                  <a:lnTo>
                    <a:pt x="1426" y="208"/>
                  </a:lnTo>
                  <a:lnTo>
                    <a:pt x="1480" y="214"/>
                  </a:lnTo>
                  <a:lnTo>
                    <a:pt x="1536" y="224"/>
                  </a:lnTo>
                  <a:lnTo>
                    <a:pt x="1588" y="236"/>
                  </a:lnTo>
                  <a:lnTo>
                    <a:pt x="1642" y="252"/>
                  </a:lnTo>
                  <a:lnTo>
                    <a:pt x="1694" y="270"/>
                  </a:lnTo>
                  <a:lnTo>
                    <a:pt x="1744" y="290"/>
                  </a:lnTo>
                  <a:lnTo>
                    <a:pt x="1792" y="312"/>
                  </a:lnTo>
                  <a:lnTo>
                    <a:pt x="1840" y="336"/>
                  </a:lnTo>
                  <a:lnTo>
                    <a:pt x="1886" y="362"/>
                  </a:lnTo>
                  <a:lnTo>
                    <a:pt x="1932" y="392"/>
                  </a:lnTo>
                  <a:lnTo>
                    <a:pt x="1976" y="422"/>
                  </a:lnTo>
                  <a:lnTo>
                    <a:pt x="2018" y="456"/>
                  </a:lnTo>
                  <a:lnTo>
                    <a:pt x="2058" y="490"/>
                  </a:lnTo>
                  <a:lnTo>
                    <a:pt x="2096" y="526"/>
                  </a:lnTo>
                  <a:lnTo>
                    <a:pt x="2132" y="566"/>
                  </a:lnTo>
                  <a:lnTo>
                    <a:pt x="2168" y="606"/>
                  </a:lnTo>
                  <a:lnTo>
                    <a:pt x="2200" y="648"/>
                  </a:lnTo>
                  <a:lnTo>
                    <a:pt x="2232" y="692"/>
                  </a:lnTo>
                  <a:lnTo>
                    <a:pt x="2260" y="736"/>
                  </a:lnTo>
                  <a:lnTo>
                    <a:pt x="2288" y="782"/>
                  </a:lnTo>
                  <a:lnTo>
                    <a:pt x="2312" y="830"/>
                  </a:lnTo>
                  <a:lnTo>
                    <a:pt x="2334" y="880"/>
                  </a:lnTo>
                  <a:lnTo>
                    <a:pt x="2354" y="930"/>
                  </a:lnTo>
                  <a:lnTo>
                    <a:pt x="2372" y="982"/>
                  </a:lnTo>
                  <a:lnTo>
                    <a:pt x="2386" y="1034"/>
                  </a:lnTo>
                  <a:lnTo>
                    <a:pt x="2398" y="1088"/>
                  </a:lnTo>
                  <a:lnTo>
                    <a:pt x="2408" y="1142"/>
                  </a:lnTo>
                  <a:lnTo>
                    <a:pt x="2416" y="1198"/>
                  </a:lnTo>
                  <a:lnTo>
                    <a:pt x="2420" y="1254"/>
                  </a:lnTo>
                  <a:lnTo>
                    <a:pt x="2422" y="1312"/>
                  </a:lnTo>
                  <a:lnTo>
                    <a:pt x="2420" y="1368"/>
                  </a:lnTo>
                  <a:lnTo>
                    <a:pt x="2416" y="1424"/>
                  </a:lnTo>
                  <a:lnTo>
                    <a:pt x="2408" y="1480"/>
                  </a:lnTo>
                  <a:lnTo>
                    <a:pt x="2398" y="1534"/>
                  </a:lnTo>
                  <a:lnTo>
                    <a:pt x="2386" y="1588"/>
                  </a:lnTo>
                  <a:lnTo>
                    <a:pt x="2372" y="1642"/>
                  </a:lnTo>
                  <a:lnTo>
                    <a:pt x="2354" y="1692"/>
                  </a:lnTo>
                  <a:lnTo>
                    <a:pt x="2334" y="1744"/>
                  </a:lnTo>
                  <a:lnTo>
                    <a:pt x="2312" y="1792"/>
                  </a:lnTo>
                  <a:lnTo>
                    <a:pt x="2288" y="1840"/>
                  </a:lnTo>
                  <a:lnTo>
                    <a:pt x="2260" y="1886"/>
                  </a:lnTo>
                  <a:lnTo>
                    <a:pt x="2232" y="1932"/>
                  </a:lnTo>
                  <a:lnTo>
                    <a:pt x="2200" y="1976"/>
                  </a:lnTo>
                  <a:lnTo>
                    <a:pt x="2168" y="2018"/>
                  </a:lnTo>
                  <a:lnTo>
                    <a:pt x="2132" y="2058"/>
                  </a:lnTo>
                  <a:lnTo>
                    <a:pt x="2096" y="2096"/>
                  </a:lnTo>
                  <a:lnTo>
                    <a:pt x="2058" y="2132"/>
                  </a:lnTo>
                  <a:lnTo>
                    <a:pt x="2018" y="2168"/>
                  </a:lnTo>
                  <a:lnTo>
                    <a:pt x="1976" y="2200"/>
                  </a:lnTo>
                  <a:lnTo>
                    <a:pt x="1932" y="2232"/>
                  </a:lnTo>
                  <a:lnTo>
                    <a:pt x="1886" y="2260"/>
                  </a:lnTo>
                  <a:lnTo>
                    <a:pt x="1840" y="2286"/>
                  </a:lnTo>
                  <a:lnTo>
                    <a:pt x="1792" y="2312"/>
                  </a:lnTo>
                  <a:lnTo>
                    <a:pt x="1744" y="2334"/>
                  </a:lnTo>
                  <a:lnTo>
                    <a:pt x="1694" y="2354"/>
                  </a:lnTo>
                  <a:lnTo>
                    <a:pt x="1642" y="2370"/>
                  </a:lnTo>
                  <a:lnTo>
                    <a:pt x="1588" y="2386"/>
                  </a:lnTo>
                  <a:lnTo>
                    <a:pt x="1536" y="2398"/>
                  </a:lnTo>
                  <a:lnTo>
                    <a:pt x="1480" y="2408"/>
                  </a:lnTo>
                  <a:lnTo>
                    <a:pt x="1426" y="2416"/>
                  </a:lnTo>
                  <a:lnTo>
                    <a:pt x="1368" y="2420"/>
                  </a:lnTo>
                  <a:lnTo>
                    <a:pt x="1312" y="2420"/>
                  </a:lnTo>
                  <a:close/>
                </a:path>
              </a:pathLst>
            </a:custGeom>
            <a:solidFill>
              <a:schemeClr val="accent1">
                <a:alpha val="7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cap="rnd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b="1">
                <a:solidFill>
                  <a:srgbClr val="000000"/>
                </a:solidFill>
                <a:latin typeface="Shabnam" panose="020B0603030804020204" pitchFamily="34" charset="-78"/>
                <a:ea typeface="Gulim" pitchFamily="34" charset="-127"/>
                <a:cs typeface="Shabnam" panose="020B0603030804020204" pitchFamily="34" charset="-78"/>
              </a:endParaRPr>
            </a:p>
          </p:txBody>
        </p:sp>
        <p:sp>
          <p:nvSpPr>
            <p:cNvPr id="39" name="Oval 676">
              <a:extLst>
                <a:ext uri="{FF2B5EF4-FFF2-40B4-BE49-F238E27FC236}">
                  <a16:creationId xmlns:a16="http://schemas.microsoft.com/office/drawing/2014/main" id="{E2D6F15C-2163-907A-E649-2A7374A32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7091" y="2016046"/>
              <a:ext cx="2695576" cy="269398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b="1">
                <a:solidFill>
                  <a:srgbClr val="000000"/>
                </a:solidFill>
                <a:latin typeface="Shabnam" panose="020B0603030804020204" pitchFamily="34" charset="-78"/>
                <a:ea typeface="Gulim" pitchFamily="34" charset="-127"/>
                <a:cs typeface="Shabnam" panose="020B0603030804020204" pitchFamily="34" charset="-78"/>
              </a:endParaRPr>
            </a:p>
          </p:txBody>
        </p:sp>
        <p:sp>
          <p:nvSpPr>
            <p:cNvPr id="40" name="Oval 677">
              <a:extLst>
                <a:ext uri="{FF2B5EF4-FFF2-40B4-BE49-F238E27FC236}">
                  <a16:creationId xmlns:a16="http://schemas.microsoft.com/office/drawing/2014/main" id="{A7098F08-6C34-90D2-016A-F6C43F558E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7028" y="1993821"/>
              <a:ext cx="1801813" cy="18018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b="1" dirty="0">
                <a:solidFill>
                  <a:srgbClr val="000000"/>
                </a:solidFill>
                <a:latin typeface="Shabnam" panose="020B0603030804020204" pitchFamily="34" charset="-78"/>
                <a:ea typeface="Gulim" pitchFamily="34" charset="-127"/>
                <a:cs typeface="Shabnam" panose="020B0603030804020204" pitchFamily="34" charset="-78"/>
              </a:endParaRPr>
            </a:p>
          </p:txBody>
        </p:sp>
        <p:sp>
          <p:nvSpPr>
            <p:cNvPr id="41" name="Freeform 679">
              <a:extLst>
                <a:ext uri="{FF2B5EF4-FFF2-40B4-BE49-F238E27FC236}">
                  <a16:creationId xmlns:a16="http://schemas.microsoft.com/office/drawing/2014/main" id="{D17BB15B-8080-1B33-5474-4ECBF3B7A3FC}"/>
                </a:ext>
              </a:extLst>
            </p:cNvPr>
            <p:cNvSpPr>
              <a:spLocks noEditPoints="1"/>
            </p:cNvSpPr>
            <p:nvPr/>
          </p:nvSpPr>
          <p:spPr bwMode="auto">
            <a:xfrm rot="21275257">
              <a:off x="5693353" y="3676571"/>
              <a:ext cx="2303463" cy="2305050"/>
            </a:xfrm>
            <a:custGeom>
              <a:avLst/>
              <a:gdLst>
                <a:gd name="T0" fmla="*/ 2147483647 w 1816"/>
                <a:gd name="T1" fmla="*/ 2147483647 h 1816"/>
                <a:gd name="T2" fmla="*/ 2147483647 w 1816"/>
                <a:gd name="T3" fmla="*/ 2147483647 h 1816"/>
                <a:gd name="T4" fmla="*/ 2147483647 w 1816"/>
                <a:gd name="T5" fmla="*/ 2147483647 h 1816"/>
                <a:gd name="T6" fmla="*/ 2147483647 w 1816"/>
                <a:gd name="T7" fmla="*/ 2147483647 h 1816"/>
                <a:gd name="T8" fmla="*/ 2147483647 w 1816"/>
                <a:gd name="T9" fmla="*/ 2147483647 h 1816"/>
                <a:gd name="T10" fmla="*/ 2147483647 w 1816"/>
                <a:gd name="T11" fmla="*/ 2147483647 h 1816"/>
                <a:gd name="T12" fmla="*/ 2147483647 w 1816"/>
                <a:gd name="T13" fmla="*/ 2147483647 h 1816"/>
                <a:gd name="T14" fmla="*/ 2147483647 w 1816"/>
                <a:gd name="T15" fmla="*/ 2147483647 h 1816"/>
                <a:gd name="T16" fmla="*/ 2147483647 w 1816"/>
                <a:gd name="T17" fmla="*/ 2147483647 h 1816"/>
                <a:gd name="T18" fmla="*/ 2147483647 w 1816"/>
                <a:gd name="T19" fmla="*/ 2147483647 h 1816"/>
                <a:gd name="T20" fmla="*/ 2147483647 w 1816"/>
                <a:gd name="T21" fmla="*/ 2147483647 h 1816"/>
                <a:gd name="T22" fmla="*/ 2147483647 w 1816"/>
                <a:gd name="T23" fmla="*/ 2147483647 h 1816"/>
                <a:gd name="T24" fmla="*/ 0 w 1816"/>
                <a:gd name="T25" fmla="*/ 2147483647 h 1816"/>
                <a:gd name="T26" fmla="*/ 2147483647 w 1816"/>
                <a:gd name="T27" fmla="*/ 2147483647 h 1816"/>
                <a:gd name="T28" fmla="*/ 2147483647 w 1816"/>
                <a:gd name="T29" fmla="*/ 2147483647 h 1816"/>
                <a:gd name="T30" fmla="*/ 2147483647 w 1816"/>
                <a:gd name="T31" fmla="*/ 2147483647 h 1816"/>
                <a:gd name="T32" fmla="*/ 2147483647 w 1816"/>
                <a:gd name="T33" fmla="*/ 2147483647 h 1816"/>
                <a:gd name="T34" fmla="*/ 2147483647 w 1816"/>
                <a:gd name="T35" fmla="*/ 2147483647 h 1816"/>
                <a:gd name="T36" fmla="*/ 2147483647 w 1816"/>
                <a:gd name="T37" fmla="*/ 2147483647 h 1816"/>
                <a:gd name="T38" fmla="*/ 2147483647 w 1816"/>
                <a:gd name="T39" fmla="*/ 2147483647 h 1816"/>
                <a:gd name="T40" fmla="*/ 2147483647 w 1816"/>
                <a:gd name="T41" fmla="*/ 2147483647 h 1816"/>
                <a:gd name="T42" fmla="*/ 2147483647 w 1816"/>
                <a:gd name="T43" fmla="*/ 2147483647 h 1816"/>
                <a:gd name="T44" fmla="*/ 2147483647 w 1816"/>
                <a:gd name="T45" fmla="*/ 2147483647 h 1816"/>
                <a:gd name="T46" fmla="*/ 2147483647 w 1816"/>
                <a:gd name="T47" fmla="*/ 2147483647 h 1816"/>
                <a:gd name="T48" fmla="*/ 2147483647 w 1816"/>
                <a:gd name="T49" fmla="*/ 2147483647 h 1816"/>
                <a:gd name="T50" fmla="*/ 2147483647 w 1816"/>
                <a:gd name="T51" fmla="*/ 2147483647 h 1816"/>
                <a:gd name="T52" fmla="*/ 2147483647 w 1816"/>
                <a:gd name="T53" fmla="*/ 2147483647 h 1816"/>
                <a:gd name="T54" fmla="*/ 2147483647 w 1816"/>
                <a:gd name="T55" fmla="*/ 2147483647 h 1816"/>
                <a:gd name="T56" fmla="*/ 2147483647 w 1816"/>
                <a:gd name="T57" fmla="*/ 2147483647 h 1816"/>
                <a:gd name="T58" fmla="*/ 2147483647 w 1816"/>
                <a:gd name="T59" fmla="*/ 2147483647 h 1816"/>
                <a:gd name="T60" fmla="*/ 2147483647 w 1816"/>
                <a:gd name="T61" fmla="*/ 2147483647 h 1816"/>
                <a:gd name="T62" fmla="*/ 2147483647 w 1816"/>
                <a:gd name="T63" fmla="*/ 2147483647 h 1816"/>
                <a:gd name="T64" fmla="*/ 2147483647 w 1816"/>
                <a:gd name="T65" fmla="*/ 2147483647 h 1816"/>
                <a:gd name="T66" fmla="*/ 2147483647 w 1816"/>
                <a:gd name="T67" fmla="*/ 2147483647 h 1816"/>
                <a:gd name="T68" fmla="*/ 2147483647 w 1816"/>
                <a:gd name="T69" fmla="*/ 2147483647 h 1816"/>
                <a:gd name="T70" fmla="*/ 2147483647 w 1816"/>
                <a:gd name="T71" fmla="*/ 2147483647 h 1816"/>
                <a:gd name="T72" fmla="*/ 2147483647 w 1816"/>
                <a:gd name="T73" fmla="*/ 2147483647 h 1816"/>
                <a:gd name="T74" fmla="*/ 2147483647 w 1816"/>
                <a:gd name="T75" fmla="*/ 2147483647 h 1816"/>
                <a:gd name="T76" fmla="*/ 2147483647 w 1816"/>
                <a:gd name="T77" fmla="*/ 2147483647 h 1816"/>
                <a:gd name="T78" fmla="*/ 2147483647 w 1816"/>
                <a:gd name="T79" fmla="*/ 2147483647 h 1816"/>
                <a:gd name="T80" fmla="*/ 2147483647 w 1816"/>
                <a:gd name="T81" fmla="*/ 2147483647 h 1816"/>
                <a:gd name="T82" fmla="*/ 2147483647 w 1816"/>
                <a:gd name="T83" fmla="*/ 2147483647 h 1816"/>
                <a:gd name="T84" fmla="*/ 2147483647 w 1816"/>
                <a:gd name="T85" fmla="*/ 2147483647 h 1816"/>
                <a:gd name="T86" fmla="*/ 2147483647 w 1816"/>
                <a:gd name="T87" fmla="*/ 2147483647 h 1816"/>
                <a:gd name="T88" fmla="*/ 2147483647 w 1816"/>
                <a:gd name="T89" fmla="*/ 2147483647 h 1816"/>
                <a:gd name="T90" fmla="*/ 2147483647 w 1816"/>
                <a:gd name="T91" fmla="*/ 2147483647 h 1816"/>
                <a:gd name="T92" fmla="*/ 2147483647 w 1816"/>
                <a:gd name="T93" fmla="*/ 2147483647 h 1816"/>
                <a:gd name="T94" fmla="*/ 2147483647 w 1816"/>
                <a:gd name="T95" fmla="*/ 2147483647 h 1816"/>
                <a:gd name="T96" fmla="*/ 2147483647 w 1816"/>
                <a:gd name="T97" fmla="*/ 2147483647 h 1816"/>
                <a:gd name="T98" fmla="*/ 2147483647 w 1816"/>
                <a:gd name="T99" fmla="*/ 2147483647 h 1816"/>
                <a:gd name="T100" fmla="*/ 2147483647 w 1816"/>
                <a:gd name="T101" fmla="*/ 2147483647 h 1816"/>
                <a:gd name="T102" fmla="*/ 2147483647 w 1816"/>
                <a:gd name="T103" fmla="*/ 2147483647 h 181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16"/>
                <a:gd name="T157" fmla="*/ 0 h 1816"/>
                <a:gd name="T158" fmla="*/ 1816 w 1816"/>
                <a:gd name="T159" fmla="*/ 1816 h 181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16" h="1816">
                  <a:moveTo>
                    <a:pt x="1816" y="978"/>
                  </a:moveTo>
                  <a:lnTo>
                    <a:pt x="1816" y="836"/>
                  </a:lnTo>
                  <a:lnTo>
                    <a:pt x="1710" y="836"/>
                  </a:lnTo>
                  <a:lnTo>
                    <a:pt x="1706" y="792"/>
                  </a:lnTo>
                  <a:lnTo>
                    <a:pt x="1698" y="750"/>
                  </a:lnTo>
                  <a:lnTo>
                    <a:pt x="1688" y="708"/>
                  </a:lnTo>
                  <a:lnTo>
                    <a:pt x="1678" y="666"/>
                  </a:lnTo>
                  <a:lnTo>
                    <a:pt x="1774" y="626"/>
                  </a:lnTo>
                  <a:lnTo>
                    <a:pt x="1718" y="494"/>
                  </a:lnTo>
                  <a:lnTo>
                    <a:pt x="1622" y="534"/>
                  </a:lnTo>
                  <a:lnTo>
                    <a:pt x="1602" y="496"/>
                  </a:lnTo>
                  <a:lnTo>
                    <a:pt x="1578" y="460"/>
                  </a:lnTo>
                  <a:lnTo>
                    <a:pt x="1552" y="424"/>
                  </a:lnTo>
                  <a:lnTo>
                    <a:pt x="1526" y="390"/>
                  </a:lnTo>
                  <a:lnTo>
                    <a:pt x="1600" y="316"/>
                  </a:lnTo>
                  <a:lnTo>
                    <a:pt x="1498" y="216"/>
                  </a:lnTo>
                  <a:lnTo>
                    <a:pt x="1426" y="290"/>
                  </a:lnTo>
                  <a:lnTo>
                    <a:pt x="1392" y="262"/>
                  </a:lnTo>
                  <a:lnTo>
                    <a:pt x="1356" y="236"/>
                  </a:lnTo>
                  <a:lnTo>
                    <a:pt x="1318" y="214"/>
                  </a:lnTo>
                  <a:lnTo>
                    <a:pt x="1280" y="192"/>
                  </a:lnTo>
                  <a:lnTo>
                    <a:pt x="1320" y="96"/>
                  </a:lnTo>
                  <a:lnTo>
                    <a:pt x="1188" y="42"/>
                  </a:lnTo>
                  <a:lnTo>
                    <a:pt x="1150" y="138"/>
                  </a:lnTo>
                  <a:lnTo>
                    <a:pt x="1108" y="126"/>
                  </a:lnTo>
                  <a:lnTo>
                    <a:pt x="1066" y="116"/>
                  </a:lnTo>
                  <a:lnTo>
                    <a:pt x="1022" y="110"/>
                  </a:lnTo>
                  <a:lnTo>
                    <a:pt x="978" y="104"/>
                  </a:lnTo>
                  <a:lnTo>
                    <a:pt x="978" y="0"/>
                  </a:lnTo>
                  <a:lnTo>
                    <a:pt x="836" y="0"/>
                  </a:lnTo>
                  <a:lnTo>
                    <a:pt x="836" y="104"/>
                  </a:lnTo>
                  <a:lnTo>
                    <a:pt x="792" y="110"/>
                  </a:lnTo>
                  <a:lnTo>
                    <a:pt x="750" y="116"/>
                  </a:lnTo>
                  <a:lnTo>
                    <a:pt x="706" y="126"/>
                  </a:lnTo>
                  <a:lnTo>
                    <a:pt x="666" y="138"/>
                  </a:lnTo>
                  <a:lnTo>
                    <a:pt x="626" y="42"/>
                  </a:lnTo>
                  <a:lnTo>
                    <a:pt x="494" y="96"/>
                  </a:lnTo>
                  <a:lnTo>
                    <a:pt x="534" y="192"/>
                  </a:lnTo>
                  <a:lnTo>
                    <a:pt x="496" y="214"/>
                  </a:lnTo>
                  <a:lnTo>
                    <a:pt x="460" y="236"/>
                  </a:lnTo>
                  <a:lnTo>
                    <a:pt x="424" y="262"/>
                  </a:lnTo>
                  <a:lnTo>
                    <a:pt x="390" y="290"/>
                  </a:lnTo>
                  <a:lnTo>
                    <a:pt x="316" y="216"/>
                  </a:lnTo>
                  <a:lnTo>
                    <a:pt x="216" y="316"/>
                  </a:lnTo>
                  <a:lnTo>
                    <a:pt x="288" y="390"/>
                  </a:lnTo>
                  <a:lnTo>
                    <a:pt x="262" y="424"/>
                  </a:lnTo>
                  <a:lnTo>
                    <a:pt x="236" y="460"/>
                  </a:lnTo>
                  <a:lnTo>
                    <a:pt x="214" y="496"/>
                  </a:lnTo>
                  <a:lnTo>
                    <a:pt x="192" y="534"/>
                  </a:lnTo>
                  <a:lnTo>
                    <a:pt x="96" y="494"/>
                  </a:lnTo>
                  <a:lnTo>
                    <a:pt x="42" y="626"/>
                  </a:lnTo>
                  <a:lnTo>
                    <a:pt x="138" y="666"/>
                  </a:lnTo>
                  <a:lnTo>
                    <a:pt x="126" y="708"/>
                  </a:lnTo>
                  <a:lnTo>
                    <a:pt x="116" y="750"/>
                  </a:lnTo>
                  <a:lnTo>
                    <a:pt x="108" y="792"/>
                  </a:lnTo>
                  <a:lnTo>
                    <a:pt x="104" y="836"/>
                  </a:lnTo>
                  <a:lnTo>
                    <a:pt x="0" y="836"/>
                  </a:lnTo>
                  <a:lnTo>
                    <a:pt x="0" y="978"/>
                  </a:lnTo>
                  <a:lnTo>
                    <a:pt x="104" y="978"/>
                  </a:lnTo>
                  <a:lnTo>
                    <a:pt x="108" y="1022"/>
                  </a:lnTo>
                  <a:lnTo>
                    <a:pt x="116" y="1066"/>
                  </a:lnTo>
                  <a:lnTo>
                    <a:pt x="126" y="1108"/>
                  </a:lnTo>
                  <a:lnTo>
                    <a:pt x="138" y="1150"/>
                  </a:lnTo>
                  <a:lnTo>
                    <a:pt x="42" y="1190"/>
                  </a:lnTo>
                  <a:lnTo>
                    <a:pt x="96" y="1320"/>
                  </a:lnTo>
                  <a:lnTo>
                    <a:pt x="192" y="1280"/>
                  </a:lnTo>
                  <a:lnTo>
                    <a:pt x="214" y="1320"/>
                  </a:lnTo>
                  <a:lnTo>
                    <a:pt x="236" y="1356"/>
                  </a:lnTo>
                  <a:lnTo>
                    <a:pt x="262" y="1392"/>
                  </a:lnTo>
                  <a:lnTo>
                    <a:pt x="288" y="1426"/>
                  </a:lnTo>
                  <a:lnTo>
                    <a:pt x="216" y="1500"/>
                  </a:lnTo>
                  <a:lnTo>
                    <a:pt x="316" y="1600"/>
                  </a:lnTo>
                  <a:lnTo>
                    <a:pt x="390" y="1526"/>
                  </a:lnTo>
                  <a:lnTo>
                    <a:pt x="424" y="1554"/>
                  </a:lnTo>
                  <a:lnTo>
                    <a:pt x="460" y="1578"/>
                  </a:lnTo>
                  <a:lnTo>
                    <a:pt x="496" y="1602"/>
                  </a:lnTo>
                  <a:lnTo>
                    <a:pt x="534" y="1622"/>
                  </a:lnTo>
                  <a:lnTo>
                    <a:pt x="494" y="1718"/>
                  </a:lnTo>
                  <a:lnTo>
                    <a:pt x="626" y="1774"/>
                  </a:lnTo>
                  <a:lnTo>
                    <a:pt x="666" y="1678"/>
                  </a:lnTo>
                  <a:lnTo>
                    <a:pt x="706" y="1690"/>
                  </a:lnTo>
                  <a:lnTo>
                    <a:pt x="750" y="1698"/>
                  </a:lnTo>
                  <a:lnTo>
                    <a:pt x="792" y="1706"/>
                  </a:lnTo>
                  <a:lnTo>
                    <a:pt x="836" y="1712"/>
                  </a:lnTo>
                  <a:lnTo>
                    <a:pt x="836" y="1816"/>
                  </a:lnTo>
                  <a:lnTo>
                    <a:pt x="978" y="1816"/>
                  </a:lnTo>
                  <a:lnTo>
                    <a:pt x="978" y="1712"/>
                  </a:lnTo>
                  <a:lnTo>
                    <a:pt x="1022" y="1706"/>
                  </a:lnTo>
                  <a:lnTo>
                    <a:pt x="1066" y="1698"/>
                  </a:lnTo>
                  <a:lnTo>
                    <a:pt x="1108" y="1690"/>
                  </a:lnTo>
                  <a:lnTo>
                    <a:pt x="1150" y="1678"/>
                  </a:lnTo>
                  <a:lnTo>
                    <a:pt x="1188" y="1774"/>
                  </a:lnTo>
                  <a:lnTo>
                    <a:pt x="1320" y="1718"/>
                  </a:lnTo>
                  <a:lnTo>
                    <a:pt x="1280" y="1622"/>
                  </a:lnTo>
                  <a:lnTo>
                    <a:pt x="1318" y="1602"/>
                  </a:lnTo>
                  <a:lnTo>
                    <a:pt x="1356" y="1578"/>
                  </a:lnTo>
                  <a:lnTo>
                    <a:pt x="1392" y="1554"/>
                  </a:lnTo>
                  <a:lnTo>
                    <a:pt x="1426" y="1526"/>
                  </a:lnTo>
                  <a:lnTo>
                    <a:pt x="1498" y="1600"/>
                  </a:lnTo>
                  <a:lnTo>
                    <a:pt x="1600" y="1500"/>
                  </a:lnTo>
                  <a:lnTo>
                    <a:pt x="1526" y="1426"/>
                  </a:lnTo>
                  <a:lnTo>
                    <a:pt x="1552" y="1392"/>
                  </a:lnTo>
                  <a:lnTo>
                    <a:pt x="1578" y="1356"/>
                  </a:lnTo>
                  <a:lnTo>
                    <a:pt x="1602" y="1320"/>
                  </a:lnTo>
                  <a:lnTo>
                    <a:pt x="1622" y="1280"/>
                  </a:lnTo>
                  <a:lnTo>
                    <a:pt x="1718" y="1320"/>
                  </a:lnTo>
                  <a:lnTo>
                    <a:pt x="1774" y="1190"/>
                  </a:lnTo>
                  <a:lnTo>
                    <a:pt x="1678" y="1150"/>
                  </a:lnTo>
                  <a:lnTo>
                    <a:pt x="1688" y="1108"/>
                  </a:lnTo>
                  <a:lnTo>
                    <a:pt x="1698" y="1066"/>
                  </a:lnTo>
                  <a:lnTo>
                    <a:pt x="1706" y="1022"/>
                  </a:lnTo>
                  <a:lnTo>
                    <a:pt x="1710" y="978"/>
                  </a:lnTo>
                  <a:lnTo>
                    <a:pt x="1816" y="978"/>
                  </a:lnTo>
                  <a:close/>
                  <a:moveTo>
                    <a:pt x="908" y="1614"/>
                  </a:moveTo>
                  <a:lnTo>
                    <a:pt x="908" y="1614"/>
                  </a:lnTo>
                  <a:lnTo>
                    <a:pt x="872" y="1612"/>
                  </a:lnTo>
                  <a:lnTo>
                    <a:pt x="836" y="1610"/>
                  </a:lnTo>
                  <a:lnTo>
                    <a:pt x="800" y="1606"/>
                  </a:lnTo>
                  <a:lnTo>
                    <a:pt x="766" y="1600"/>
                  </a:lnTo>
                  <a:lnTo>
                    <a:pt x="730" y="1592"/>
                  </a:lnTo>
                  <a:lnTo>
                    <a:pt x="698" y="1582"/>
                  </a:lnTo>
                  <a:lnTo>
                    <a:pt x="664" y="1570"/>
                  </a:lnTo>
                  <a:lnTo>
                    <a:pt x="632" y="1558"/>
                  </a:lnTo>
                  <a:lnTo>
                    <a:pt x="602" y="1544"/>
                  </a:lnTo>
                  <a:lnTo>
                    <a:pt x="570" y="1528"/>
                  </a:lnTo>
                  <a:lnTo>
                    <a:pt x="542" y="1512"/>
                  </a:lnTo>
                  <a:lnTo>
                    <a:pt x="512" y="1492"/>
                  </a:lnTo>
                  <a:lnTo>
                    <a:pt x="484" y="1474"/>
                  </a:lnTo>
                  <a:lnTo>
                    <a:pt x="458" y="1452"/>
                  </a:lnTo>
                  <a:lnTo>
                    <a:pt x="432" y="1430"/>
                  </a:lnTo>
                  <a:lnTo>
                    <a:pt x="408" y="1406"/>
                  </a:lnTo>
                  <a:lnTo>
                    <a:pt x="384" y="1382"/>
                  </a:lnTo>
                  <a:lnTo>
                    <a:pt x="362" y="1356"/>
                  </a:lnTo>
                  <a:lnTo>
                    <a:pt x="342" y="1330"/>
                  </a:lnTo>
                  <a:lnTo>
                    <a:pt x="322" y="1302"/>
                  </a:lnTo>
                  <a:lnTo>
                    <a:pt x="304" y="1274"/>
                  </a:lnTo>
                  <a:lnTo>
                    <a:pt x="286" y="1244"/>
                  </a:lnTo>
                  <a:lnTo>
                    <a:pt x="272" y="1214"/>
                  </a:lnTo>
                  <a:lnTo>
                    <a:pt x="256" y="1182"/>
                  </a:lnTo>
                  <a:lnTo>
                    <a:pt x="244" y="1150"/>
                  </a:lnTo>
                  <a:lnTo>
                    <a:pt x="234" y="1118"/>
                  </a:lnTo>
                  <a:lnTo>
                    <a:pt x="224" y="1084"/>
                  </a:lnTo>
                  <a:lnTo>
                    <a:pt x="216" y="1050"/>
                  </a:lnTo>
                  <a:lnTo>
                    <a:pt x="210" y="1016"/>
                  </a:lnTo>
                  <a:lnTo>
                    <a:pt x="206" y="980"/>
                  </a:lnTo>
                  <a:lnTo>
                    <a:pt x="202" y="944"/>
                  </a:lnTo>
                  <a:lnTo>
                    <a:pt x="202" y="908"/>
                  </a:lnTo>
                  <a:lnTo>
                    <a:pt x="202" y="872"/>
                  </a:lnTo>
                  <a:lnTo>
                    <a:pt x="206" y="836"/>
                  </a:lnTo>
                  <a:lnTo>
                    <a:pt x="210" y="800"/>
                  </a:lnTo>
                  <a:lnTo>
                    <a:pt x="216" y="766"/>
                  </a:lnTo>
                  <a:lnTo>
                    <a:pt x="224" y="732"/>
                  </a:lnTo>
                  <a:lnTo>
                    <a:pt x="234" y="698"/>
                  </a:lnTo>
                  <a:lnTo>
                    <a:pt x="244" y="664"/>
                  </a:lnTo>
                  <a:lnTo>
                    <a:pt x="256" y="632"/>
                  </a:lnTo>
                  <a:lnTo>
                    <a:pt x="272" y="602"/>
                  </a:lnTo>
                  <a:lnTo>
                    <a:pt x="286" y="572"/>
                  </a:lnTo>
                  <a:lnTo>
                    <a:pt x="304" y="542"/>
                  </a:lnTo>
                  <a:lnTo>
                    <a:pt x="322" y="512"/>
                  </a:lnTo>
                  <a:lnTo>
                    <a:pt x="342" y="486"/>
                  </a:lnTo>
                  <a:lnTo>
                    <a:pt x="362" y="458"/>
                  </a:lnTo>
                  <a:lnTo>
                    <a:pt x="384" y="432"/>
                  </a:lnTo>
                  <a:lnTo>
                    <a:pt x="408" y="408"/>
                  </a:lnTo>
                  <a:lnTo>
                    <a:pt x="432" y="386"/>
                  </a:lnTo>
                  <a:lnTo>
                    <a:pt x="458" y="362"/>
                  </a:lnTo>
                  <a:lnTo>
                    <a:pt x="484" y="342"/>
                  </a:lnTo>
                  <a:lnTo>
                    <a:pt x="512" y="322"/>
                  </a:lnTo>
                  <a:lnTo>
                    <a:pt x="542" y="304"/>
                  </a:lnTo>
                  <a:lnTo>
                    <a:pt x="570" y="286"/>
                  </a:lnTo>
                  <a:lnTo>
                    <a:pt x="602" y="272"/>
                  </a:lnTo>
                  <a:lnTo>
                    <a:pt x="632" y="258"/>
                  </a:lnTo>
                  <a:lnTo>
                    <a:pt x="664" y="244"/>
                  </a:lnTo>
                  <a:lnTo>
                    <a:pt x="698" y="234"/>
                  </a:lnTo>
                  <a:lnTo>
                    <a:pt x="730" y="224"/>
                  </a:lnTo>
                  <a:lnTo>
                    <a:pt x="766" y="216"/>
                  </a:lnTo>
                  <a:lnTo>
                    <a:pt x="800" y="210"/>
                  </a:lnTo>
                  <a:lnTo>
                    <a:pt x="836" y="206"/>
                  </a:lnTo>
                  <a:lnTo>
                    <a:pt x="872" y="202"/>
                  </a:lnTo>
                  <a:lnTo>
                    <a:pt x="908" y="202"/>
                  </a:lnTo>
                  <a:lnTo>
                    <a:pt x="944" y="202"/>
                  </a:lnTo>
                  <a:lnTo>
                    <a:pt x="980" y="206"/>
                  </a:lnTo>
                  <a:lnTo>
                    <a:pt x="1014" y="210"/>
                  </a:lnTo>
                  <a:lnTo>
                    <a:pt x="1050" y="216"/>
                  </a:lnTo>
                  <a:lnTo>
                    <a:pt x="1084" y="224"/>
                  </a:lnTo>
                  <a:lnTo>
                    <a:pt x="1118" y="234"/>
                  </a:lnTo>
                  <a:lnTo>
                    <a:pt x="1150" y="244"/>
                  </a:lnTo>
                  <a:lnTo>
                    <a:pt x="1182" y="258"/>
                  </a:lnTo>
                  <a:lnTo>
                    <a:pt x="1214" y="272"/>
                  </a:lnTo>
                  <a:lnTo>
                    <a:pt x="1244" y="286"/>
                  </a:lnTo>
                  <a:lnTo>
                    <a:pt x="1274" y="304"/>
                  </a:lnTo>
                  <a:lnTo>
                    <a:pt x="1302" y="322"/>
                  </a:lnTo>
                  <a:lnTo>
                    <a:pt x="1330" y="342"/>
                  </a:lnTo>
                  <a:lnTo>
                    <a:pt x="1356" y="362"/>
                  </a:lnTo>
                  <a:lnTo>
                    <a:pt x="1382" y="386"/>
                  </a:lnTo>
                  <a:lnTo>
                    <a:pt x="1406" y="408"/>
                  </a:lnTo>
                  <a:lnTo>
                    <a:pt x="1430" y="432"/>
                  </a:lnTo>
                  <a:lnTo>
                    <a:pt x="1452" y="458"/>
                  </a:lnTo>
                  <a:lnTo>
                    <a:pt x="1474" y="486"/>
                  </a:lnTo>
                  <a:lnTo>
                    <a:pt x="1492" y="512"/>
                  </a:lnTo>
                  <a:lnTo>
                    <a:pt x="1512" y="542"/>
                  </a:lnTo>
                  <a:lnTo>
                    <a:pt x="1528" y="572"/>
                  </a:lnTo>
                  <a:lnTo>
                    <a:pt x="1544" y="602"/>
                  </a:lnTo>
                  <a:lnTo>
                    <a:pt x="1558" y="632"/>
                  </a:lnTo>
                  <a:lnTo>
                    <a:pt x="1570" y="664"/>
                  </a:lnTo>
                  <a:lnTo>
                    <a:pt x="1582" y="698"/>
                  </a:lnTo>
                  <a:lnTo>
                    <a:pt x="1592" y="732"/>
                  </a:lnTo>
                  <a:lnTo>
                    <a:pt x="1598" y="766"/>
                  </a:lnTo>
                  <a:lnTo>
                    <a:pt x="1606" y="800"/>
                  </a:lnTo>
                  <a:lnTo>
                    <a:pt x="1610" y="836"/>
                  </a:lnTo>
                  <a:lnTo>
                    <a:pt x="1612" y="872"/>
                  </a:lnTo>
                  <a:lnTo>
                    <a:pt x="1614" y="908"/>
                  </a:lnTo>
                  <a:lnTo>
                    <a:pt x="1612" y="944"/>
                  </a:lnTo>
                  <a:lnTo>
                    <a:pt x="1610" y="980"/>
                  </a:lnTo>
                  <a:lnTo>
                    <a:pt x="1606" y="1016"/>
                  </a:lnTo>
                  <a:lnTo>
                    <a:pt x="1598" y="1050"/>
                  </a:lnTo>
                  <a:lnTo>
                    <a:pt x="1592" y="1084"/>
                  </a:lnTo>
                  <a:lnTo>
                    <a:pt x="1582" y="1118"/>
                  </a:lnTo>
                  <a:lnTo>
                    <a:pt x="1570" y="1150"/>
                  </a:lnTo>
                  <a:lnTo>
                    <a:pt x="1558" y="1182"/>
                  </a:lnTo>
                  <a:lnTo>
                    <a:pt x="1544" y="1214"/>
                  </a:lnTo>
                  <a:lnTo>
                    <a:pt x="1528" y="1244"/>
                  </a:lnTo>
                  <a:lnTo>
                    <a:pt x="1512" y="1274"/>
                  </a:lnTo>
                  <a:lnTo>
                    <a:pt x="1492" y="1302"/>
                  </a:lnTo>
                  <a:lnTo>
                    <a:pt x="1474" y="1330"/>
                  </a:lnTo>
                  <a:lnTo>
                    <a:pt x="1452" y="1356"/>
                  </a:lnTo>
                  <a:lnTo>
                    <a:pt x="1430" y="1382"/>
                  </a:lnTo>
                  <a:lnTo>
                    <a:pt x="1406" y="1406"/>
                  </a:lnTo>
                  <a:lnTo>
                    <a:pt x="1382" y="1430"/>
                  </a:lnTo>
                  <a:lnTo>
                    <a:pt x="1356" y="1452"/>
                  </a:lnTo>
                  <a:lnTo>
                    <a:pt x="1330" y="1474"/>
                  </a:lnTo>
                  <a:lnTo>
                    <a:pt x="1302" y="1492"/>
                  </a:lnTo>
                  <a:lnTo>
                    <a:pt x="1274" y="1512"/>
                  </a:lnTo>
                  <a:lnTo>
                    <a:pt x="1244" y="1528"/>
                  </a:lnTo>
                  <a:lnTo>
                    <a:pt x="1214" y="1544"/>
                  </a:lnTo>
                  <a:lnTo>
                    <a:pt x="1182" y="1558"/>
                  </a:lnTo>
                  <a:lnTo>
                    <a:pt x="1150" y="1570"/>
                  </a:lnTo>
                  <a:lnTo>
                    <a:pt x="1118" y="1582"/>
                  </a:lnTo>
                  <a:lnTo>
                    <a:pt x="1084" y="1592"/>
                  </a:lnTo>
                  <a:lnTo>
                    <a:pt x="1050" y="1600"/>
                  </a:lnTo>
                  <a:lnTo>
                    <a:pt x="1014" y="1606"/>
                  </a:lnTo>
                  <a:lnTo>
                    <a:pt x="980" y="1610"/>
                  </a:lnTo>
                  <a:lnTo>
                    <a:pt x="944" y="1612"/>
                  </a:lnTo>
                  <a:lnTo>
                    <a:pt x="908" y="1614"/>
                  </a:lnTo>
                  <a:close/>
                </a:path>
              </a:pathLst>
            </a:custGeom>
            <a:solidFill>
              <a:schemeClr val="accent3">
                <a:alpha val="7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cap="rnd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b="1">
                <a:solidFill>
                  <a:srgbClr val="000000"/>
                </a:solidFill>
                <a:latin typeface="Shabnam" panose="020B0603030804020204" pitchFamily="34" charset="-78"/>
                <a:ea typeface="Gulim" pitchFamily="34" charset="-127"/>
                <a:cs typeface="Shabnam" panose="020B0603030804020204" pitchFamily="34" charset="-78"/>
              </a:endParaRPr>
            </a:p>
          </p:txBody>
        </p:sp>
        <p:sp>
          <p:nvSpPr>
            <p:cNvPr id="42" name="Oval 680">
              <a:extLst>
                <a:ext uri="{FF2B5EF4-FFF2-40B4-BE49-F238E27FC236}">
                  <a16:creationId xmlns:a16="http://schemas.microsoft.com/office/drawing/2014/main" id="{B3AA0597-0832-C059-ADAA-44E1722C2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5304" y="4040109"/>
              <a:ext cx="1577975" cy="157797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b="1">
                <a:solidFill>
                  <a:srgbClr val="000000"/>
                </a:solidFill>
                <a:latin typeface="Shabnam" panose="020B0603030804020204" pitchFamily="34" charset="-78"/>
                <a:ea typeface="Gulim" pitchFamily="34" charset="-127"/>
                <a:cs typeface="Shabnam" panose="020B0603030804020204" pitchFamily="34" charset="-78"/>
              </a:endParaRPr>
            </a:p>
          </p:txBody>
        </p:sp>
        <p:sp>
          <p:nvSpPr>
            <p:cNvPr id="43" name="Arc 681">
              <a:extLst>
                <a:ext uri="{FF2B5EF4-FFF2-40B4-BE49-F238E27FC236}">
                  <a16:creationId xmlns:a16="http://schemas.microsoft.com/office/drawing/2014/main" id="{A9F533BE-32B8-5B05-925A-901FFE842117}"/>
                </a:ext>
              </a:extLst>
            </p:cNvPr>
            <p:cNvSpPr>
              <a:spLocks/>
            </p:cNvSpPr>
            <p:nvPr/>
          </p:nvSpPr>
          <p:spPr bwMode="auto">
            <a:xfrm rot="7501686">
              <a:off x="4141572" y="3609103"/>
              <a:ext cx="1906587" cy="1549400"/>
            </a:xfrm>
            <a:custGeom>
              <a:avLst/>
              <a:gdLst>
                <a:gd name="T0" fmla="*/ 2147483647 w 21600"/>
                <a:gd name="T1" fmla="*/ 0 h 15695"/>
                <a:gd name="T2" fmla="*/ 2147483647 w 21600"/>
                <a:gd name="T3" fmla="*/ 2147483647 h 15695"/>
                <a:gd name="T4" fmla="*/ 0 w 21600"/>
                <a:gd name="T5" fmla="*/ 2147483647 h 15695"/>
                <a:gd name="T6" fmla="*/ 0 60000 65536"/>
                <a:gd name="T7" fmla="*/ 0 60000 65536"/>
                <a:gd name="T8" fmla="*/ 0 60000 65536"/>
                <a:gd name="T9" fmla="*/ 0 w 21600"/>
                <a:gd name="T10" fmla="*/ 0 h 15695"/>
                <a:gd name="T11" fmla="*/ 21600 w 21600"/>
                <a:gd name="T12" fmla="*/ 15695 h 156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5695" fill="none" extrusionOk="0">
                  <a:moveTo>
                    <a:pt x="14840" y="-1"/>
                  </a:moveTo>
                  <a:cubicBezTo>
                    <a:pt x="19155" y="4079"/>
                    <a:pt x="21600" y="9756"/>
                    <a:pt x="21600" y="15695"/>
                  </a:cubicBezTo>
                </a:path>
                <a:path w="21600" h="15695" stroke="0" extrusionOk="0">
                  <a:moveTo>
                    <a:pt x="14840" y="-1"/>
                  </a:moveTo>
                  <a:cubicBezTo>
                    <a:pt x="19155" y="4079"/>
                    <a:pt x="21600" y="9756"/>
                    <a:pt x="21600" y="15695"/>
                  </a:cubicBezTo>
                  <a:lnTo>
                    <a:pt x="0" y="15695"/>
                  </a:lnTo>
                  <a:lnTo>
                    <a:pt x="14840" y="-1"/>
                  </a:lnTo>
                  <a:close/>
                </a:path>
              </a:pathLst>
            </a:custGeom>
            <a:noFill/>
            <a:ln w="38100">
              <a:solidFill>
                <a:schemeClr val="accent3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bnam" panose="020B0603030804020204" pitchFamily="34" charset="-78"/>
                <a:ea typeface="Gulim" pitchFamily="34" charset="-127"/>
                <a:cs typeface="Shabnam" panose="020B0603030804020204" pitchFamily="34" charset="-78"/>
              </a:endParaRPr>
            </a:p>
          </p:txBody>
        </p:sp>
        <p:sp>
          <p:nvSpPr>
            <p:cNvPr id="44" name="Arc 683">
              <a:extLst>
                <a:ext uri="{FF2B5EF4-FFF2-40B4-BE49-F238E27FC236}">
                  <a16:creationId xmlns:a16="http://schemas.microsoft.com/office/drawing/2014/main" id="{C41BE971-2E5F-75AF-BBA2-D2910AA5A45E}"/>
                </a:ext>
              </a:extLst>
            </p:cNvPr>
            <p:cNvSpPr>
              <a:spLocks/>
            </p:cNvSpPr>
            <p:nvPr/>
          </p:nvSpPr>
          <p:spPr bwMode="auto">
            <a:xfrm rot="256945">
              <a:off x="6847909" y="2744709"/>
              <a:ext cx="620712" cy="898525"/>
            </a:xfrm>
            <a:custGeom>
              <a:avLst/>
              <a:gdLst>
                <a:gd name="T0" fmla="*/ 2147483647 w 21600"/>
                <a:gd name="T1" fmla="*/ 0 h 31203"/>
                <a:gd name="T2" fmla="*/ 2147483647 w 21600"/>
                <a:gd name="T3" fmla="*/ 2147483647 h 31203"/>
                <a:gd name="T4" fmla="*/ 0 w 21600"/>
                <a:gd name="T5" fmla="*/ 2147483647 h 31203"/>
                <a:gd name="T6" fmla="*/ 0 60000 65536"/>
                <a:gd name="T7" fmla="*/ 0 60000 65536"/>
                <a:gd name="T8" fmla="*/ 0 60000 65536"/>
                <a:gd name="T9" fmla="*/ 0 w 21600"/>
                <a:gd name="T10" fmla="*/ 0 h 31203"/>
                <a:gd name="T11" fmla="*/ 21600 w 21600"/>
                <a:gd name="T12" fmla="*/ 31203 h 3120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1203" fill="none" extrusionOk="0">
                  <a:moveTo>
                    <a:pt x="3237" y="-1"/>
                  </a:moveTo>
                  <a:cubicBezTo>
                    <a:pt x="13795" y="1600"/>
                    <a:pt x="21600" y="10676"/>
                    <a:pt x="21600" y="21356"/>
                  </a:cubicBezTo>
                  <a:cubicBezTo>
                    <a:pt x="21600" y="24780"/>
                    <a:pt x="20785" y="28155"/>
                    <a:pt x="19224" y="31202"/>
                  </a:cubicBezTo>
                </a:path>
                <a:path w="21600" h="31203" stroke="0" extrusionOk="0">
                  <a:moveTo>
                    <a:pt x="3237" y="-1"/>
                  </a:moveTo>
                  <a:cubicBezTo>
                    <a:pt x="13795" y="1600"/>
                    <a:pt x="21600" y="10676"/>
                    <a:pt x="21600" y="21356"/>
                  </a:cubicBezTo>
                  <a:cubicBezTo>
                    <a:pt x="21600" y="24780"/>
                    <a:pt x="20785" y="28155"/>
                    <a:pt x="19224" y="31202"/>
                  </a:cubicBezTo>
                  <a:lnTo>
                    <a:pt x="0" y="21356"/>
                  </a:lnTo>
                  <a:lnTo>
                    <a:pt x="3237" y="-1"/>
                  </a:ln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bnam" panose="020B0603030804020204" pitchFamily="34" charset="-78"/>
                <a:ea typeface="Gulim" pitchFamily="34" charset="-127"/>
                <a:cs typeface="Shabnam" panose="020B0603030804020204" pitchFamily="34" charset="-78"/>
              </a:endParaRPr>
            </a:p>
          </p:txBody>
        </p:sp>
      </p:grpSp>
      <p:sp>
        <p:nvSpPr>
          <p:cNvPr id="45" name="TextBox 24">
            <a:extLst>
              <a:ext uri="{FF2B5EF4-FFF2-40B4-BE49-F238E27FC236}">
                <a16:creationId xmlns:a16="http://schemas.microsoft.com/office/drawing/2014/main" id="{717D19D4-B126-725E-FC44-DF6B69D8EA36}"/>
              </a:ext>
            </a:extLst>
          </p:cNvPr>
          <p:cNvSpPr txBox="1"/>
          <p:nvPr/>
        </p:nvSpPr>
        <p:spPr>
          <a:xfrm rot="10800000" flipV="1">
            <a:off x="11791806" y="614753"/>
            <a:ext cx="5048394" cy="9214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lnSpc>
                <a:spcPts val="7920"/>
              </a:lnSpc>
            </a:pPr>
            <a:r>
              <a:rPr lang="fa-IR" sz="4200" b="1" dirty="0">
                <a:solidFill>
                  <a:srgbClr val="404040"/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بازخورد فعالیت :</a:t>
            </a:r>
            <a:endParaRPr lang="en-US" sz="4200" b="1" dirty="0">
              <a:solidFill>
                <a:srgbClr val="404040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48" name="Title 13">
            <a:extLst>
              <a:ext uri="{FF2B5EF4-FFF2-40B4-BE49-F238E27FC236}">
                <a16:creationId xmlns:a16="http://schemas.microsoft.com/office/drawing/2014/main" id="{8B973BC9-3F9F-99B7-7C22-F3ACF4EDBE8D}"/>
              </a:ext>
            </a:extLst>
          </p:cNvPr>
          <p:cNvSpPr txBox="1">
            <a:spLocks/>
          </p:cNvSpPr>
          <p:nvPr/>
        </p:nvSpPr>
        <p:spPr>
          <a:xfrm>
            <a:off x="11944207" y="6972300"/>
            <a:ext cx="4334885" cy="1905000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justLow" defTabSz="1371600" rtl="1">
              <a:spcBef>
                <a:spcPts val="0"/>
              </a:spcBef>
            </a:pPr>
            <a:r>
              <a:rPr lang="fa-IR" sz="1500" dirty="0">
                <a:solidFill>
                  <a:prstClr val="black"/>
                </a:solidFill>
                <a:latin typeface="Shabnam" panose="020B0603030804020204" pitchFamily="34" charset="-78"/>
                <a:ea typeface="Roboto" panose="02000000000000000000" pitchFamily="2" charset="0"/>
                <a:cs typeface="Shabnam" panose="020B0603030804020204" pitchFamily="34" charset="-78"/>
              </a:rPr>
              <a:t>.</a:t>
            </a:r>
            <a:endParaRPr lang="en-US" sz="1200" dirty="0">
              <a:solidFill>
                <a:prstClr val="white">
                  <a:lumMod val="65000"/>
                </a:prstClr>
              </a:solidFill>
              <a:latin typeface="Shabnam" panose="020B0603030804020204" pitchFamily="34" charset="-78"/>
              <a:ea typeface="Roboto" panose="02000000000000000000" pitchFamily="2" charset="0"/>
              <a:cs typeface="Shabnam" panose="020B0603030804020204" pitchFamily="34" charset="-78"/>
            </a:endParaRPr>
          </a:p>
        </p:txBody>
      </p:sp>
      <p:sp>
        <p:nvSpPr>
          <p:cNvPr id="49" name="Title 13">
            <a:extLst>
              <a:ext uri="{FF2B5EF4-FFF2-40B4-BE49-F238E27FC236}">
                <a16:creationId xmlns:a16="http://schemas.microsoft.com/office/drawing/2014/main" id="{E37903EE-C429-47B2-6077-412B0323FBD8}"/>
              </a:ext>
            </a:extLst>
          </p:cNvPr>
          <p:cNvSpPr txBox="1">
            <a:spLocks/>
          </p:cNvSpPr>
          <p:nvPr/>
        </p:nvSpPr>
        <p:spPr>
          <a:xfrm rot="10800000" flipV="1">
            <a:off x="10628329" y="3981128"/>
            <a:ext cx="6973869" cy="2292262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justLow" defTabSz="1371600" rtl="1"/>
            <a:endParaRPr lang="id-ID" sz="4800" b="1" dirty="0">
              <a:solidFill>
                <a:srgbClr val="FFC000"/>
              </a:solidFill>
              <a:latin typeface="Shabnam" panose="020B0603030804020204" pitchFamily="34" charset="-78"/>
              <a:ea typeface="Roboto" panose="02000000000000000000" pitchFamily="2" charset="0"/>
              <a:cs typeface="Shabnam" panose="020B0603030804020204" pitchFamily="34" charset="-78"/>
            </a:endParaRPr>
          </a:p>
        </p:txBody>
      </p:sp>
      <p:sp>
        <p:nvSpPr>
          <p:cNvPr id="51" name="Title 13">
            <a:extLst>
              <a:ext uri="{FF2B5EF4-FFF2-40B4-BE49-F238E27FC236}">
                <a16:creationId xmlns:a16="http://schemas.microsoft.com/office/drawing/2014/main" id="{43FAE875-4449-F664-B0A8-FD558CFDF82C}"/>
              </a:ext>
            </a:extLst>
          </p:cNvPr>
          <p:cNvSpPr txBox="1">
            <a:spLocks/>
          </p:cNvSpPr>
          <p:nvPr/>
        </p:nvSpPr>
        <p:spPr>
          <a:xfrm>
            <a:off x="10628331" y="2178606"/>
            <a:ext cx="6973869" cy="211949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justLow" defTabSz="1371600" rtl="1"/>
            <a:endParaRPr lang="id-ID" sz="4800" b="1" dirty="0">
              <a:solidFill>
                <a:srgbClr val="FFC000"/>
              </a:solidFill>
              <a:latin typeface="Shabnam" panose="020B0603030804020204" pitchFamily="34" charset="-78"/>
              <a:ea typeface="Roboto" panose="02000000000000000000" pitchFamily="2" charset="0"/>
              <a:cs typeface="Shabnam" panose="020B0603030804020204" pitchFamily="34" charset="-78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5B5EAA5C-A6EF-18A9-AA24-F857479DFC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47" r="25427" b="51614"/>
          <a:stretch/>
        </p:blipFill>
        <p:spPr>
          <a:xfrm>
            <a:off x="7893377" y="3685301"/>
            <a:ext cx="3022301" cy="26401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2" name="Elbow Connector 30">
            <a:extLst>
              <a:ext uri="{FF2B5EF4-FFF2-40B4-BE49-F238E27FC236}">
                <a16:creationId xmlns:a16="http://schemas.microsoft.com/office/drawing/2014/main" id="{7263E859-DB58-47CC-B0F9-8268BB0D11F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232079" y="5911869"/>
            <a:ext cx="1807379" cy="883442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6">
                <a:lumMod val="50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1F05A5F-F8E8-3689-32D6-2AE6CF9AF1F5}"/>
              </a:ext>
            </a:extLst>
          </p:cNvPr>
          <p:cNvSpPr txBox="1"/>
          <p:nvPr/>
        </p:nvSpPr>
        <p:spPr>
          <a:xfrm>
            <a:off x="1504617" y="7554926"/>
            <a:ext cx="48391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200" dirty="0">
                <a:solidFill>
                  <a:prstClr val="black"/>
                </a:solidFill>
                <a:latin typeface="Shabnam" panose="020B0603030804020204" pitchFamily="34" charset="-78"/>
                <a:ea typeface="Roboto" panose="02000000000000000000" pitchFamily="2" charset="0"/>
                <a:cs typeface="Shabnam" panose="020B0603030804020204" pitchFamily="34" charset="-78"/>
              </a:rPr>
              <a:t>استقبال بی نظیر دانش آموزان و رضایت والدین و معلمین </a:t>
            </a:r>
            <a:endParaRPr lang="en-US" sz="3200" dirty="0">
              <a:solidFill>
                <a:prstClr val="black"/>
              </a:solidFill>
              <a:latin typeface="Shabnam" panose="020B0603030804020204" pitchFamily="34" charset="-78"/>
              <a:ea typeface="Roboto" panose="02000000000000000000" pitchFamily="2" charset="0"/>
              <a:cs typeface="Shabnam" panose="020B0603030804020204" pitchFamily="34" charset="-7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247F27E-A3D3-4EC6-4E29-68F4791812D5}"/>
              </a:ext>
            </a:extLst>
          </p:cNvPr>
          <p:cNvGrpSpPr/>
          <p:nvPr/>
        </p:nvGrpSpPr>
        <p:grpSpPr>
          <a:xfrm>
            <a:off x="3931213" y="6572125"/>
            <a:ext cx="676058" cy="660975"/>
            <a:chOff x="3921142" y="3340054"/>
            <a:chExt cx="288000" cy="2880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D8807-4228-CA88-6B44-127C52F2C845}"/>
                </a:ext>
              </a:extLst>
            </p:cNvPr>
            <p:cNvSpPr>
              <a:spLocks/>
            </p:cNvSpPr>
            <p:nvPr/>
          </p:nvSpPr>
          <p:spPr>
            <a:xfrm>
              <a:off x="3921142" y="3340054"/>
              <a:ext cx="288000" cy="288000"/>
            </a:xfrm>
            <a:prstGeom prst="ellipse">
              <a:avLst/>
            </a:prstGeom>
            <a:ln/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id-ID" sz="2700">
                <a:solidFill>
                  <a:prstClr val="white">
                    <a:lumMod val="65000"/>
                  </a:prstClr>
                </a:solidFill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3D816B8-BB95-7AD4-8DEA-6D2FA065E65E}"/>
                </a:ext>
              </a:extLst>
            </p:cNvPr>
            <p:cNvSpPr txBox="1"/>
            <p:nvPr/>
          </p:nvSpPr>
          <p:spPr>
            <a:xfrm>
              <a:off x="3969240" y="3374983"/>
              <a:ext cx="176520" cy="160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fa-IR" b="1" dirty="0">
                  <a:solidFill>
                    <a:prstClr val="white"/>
                  </a:solidFill>
                  <a:latin typeface="Shabnam" panose="020B0603030804020204" pitchFamily="34" charset="-78"/>
                  <a:cs typeface="Shabnam" panose="020B0603030804020204" pitchFamily="34" charset="-78"/>
                </a:rPr>
                <a:t>3</a:t>
              </a:r>
              <a:endParaRPr lang="id-ID" b="1" dirty="0">
                <a:solidFill>
                  <a:prstClr val="white"/>
                </a:solidFill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828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250"/>
                            </p:stCondLst>
                            <p:childTnLst>
                              <p:par>
                                <p:cTn id="52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75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250"/>
                            </p:stCondLst>
                            <p:childTnLst>
                              <p:par>
                                <p:cTn id="6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48" grpId="0"/>
      <p:bldP spid="49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6"/>
          <p:cNvSpPr/>
          <p:nvPr/>
        </p:nvSpPr>
        <p:spPr>
          <a:xfrm>
            <a:off x="7618124" y="6573347"/>
            <a:ext cx="1096200" cy="313200"/>
          </a:xfrm>
          <a:prstGeom prst="parallelogram">
            <a:avLst>
              <a:gd name="adj" fmla="val 69944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3600" dirty="0">
              <a:solidFill>
                <a:prstClr val="white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8" name="Parallelogram 7"/>
          <p:cNvSpPr>
            <a:spLocks noChangeAspect="1"/>
          </p:cNvSpPr>
          <p:nvPr/>
        </p:nvSpPr>
        <p:spPr>
          <a:xfrm flipH="1">
            <a:off x="5756229" y="4458404"/>
            <a:ext cx="1094883" cy="315582"/>
          </a:xfrm>
          <a:prstGeom prst="parallelogram">
            <a:avLst>
              <a:gd name="adj" fmla="val 69944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3600" dirty="0">
              <a:solidFill>
                <a:prstClr val="white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9" name="Parallelogram 8"/>
          <p:cNvSpPr/>
          <p:nvPr/>
        </p:nvSpPr>
        <p:spPr>
          <a:xfrm>
            <a:off x="5749811" y="5482896"/>
            <a:ext cx="1096200" cy="313200"/>
          </a:xfrm>
          <a:prstGeom prst="parallelogram">
            <a:avLst>
              <a:gd name="adj" fmla="val 69944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3600" dirty="0">
              <a:solidFill>
                <a:prstClr val="white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10" name="Parallelogram 9"/>
          <p:cNvSpPr>
            <a:spLocks noChangeAspect="1"/>
          </p:cNvSpPr>
          <p:nvPr/>
        </p:nvSpPr>
        <p:spPr>
          <a:xfrm flipH="1">
            <a:off x="9544934" y="6560667"/>
            <a:ext cx="1094883" cy="315582"/>
          </a:xfrm>
          <a:prstGeom prst="parallelogram">
            <a:avLst>
              <a:gd name="adj" fmla="val 69944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3600" dirty="0">
              <a:solidFill>
                <a:prstClr val="white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11" name="Parallelogram 10"/>
          <p:cNvSpPr>
            <a:spLocks noChangeAspect="1"/>
          </p:cNvSpPr>
          <p:nvPr/>
        </p:nvSpPr>
        <p:spPr>
          <a:xfrm flipH="1">
            <a:off x="11414993" y="5492066"/>
            <a:ext cx="1094883" cy="315582"/>
          </a:xfrm>
          <a:prstGeom prst="parallelogram">
            <a:avLst>
              <a:gd name="adj" fmla="val 69944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3600" dirty="0">
              <a:solidFill>
                <a:prstClr val="white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12" name="Parallelogram 11"/>
          <p:cNvSpPr>
            <a:spLocks noChangeAspect="1"/>
          </p:cNvSpPr>
          <p:nvPr/>
        </p:nvSpPr>
        <p:spPr>
          <a:xfrm flipH="1">
            <a:off x="7626288" y="3382319"/>
            <a:ext cx="1094883" cy="315582"/>
          </a:xfrm>
          <a:prstGeom prst="parallelogram">
            <a:avLst>
              <a:gd name="adj" fmla="val 69944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3600" dirty="0">
              <a:solidFill>
                <a:prstClr val="white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9527592" y="3360221"/>
            <a:ext cx="1096200" cy="313200"/>
          </a:xfrm>
          <a:prstGeom prst="parallelogram">
            <a:avLst>
              <a:gd name="adj" fmla="val 69944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3600" dirty="0">
              <a:solidFill>
                <a:prstClr val="white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14" name="Parallelogram 13"/>
          <p:cNvSpPr/>
          <p:nvPr/>
        </p:nvSpPr>
        <p:spPr>
          <a:xfrm>
            <a:off x="11420994" y="4428822"/>
            <a:ext cx="1096200" cy="313200"/>
          </a:xfrm>
          <a:prstGeom prst="parallelogram">
            <a:avLst>
              <a:gd name="adj" fmla="val 69944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3600" dirty="0">
              <a:solidFill>
                <a:prstClr val="white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15" name="Rectangle 14"/>
          <p:cNvSpPr>
            <a:spLocks noChangeAspect="1"/>
          </p:cNvSpPr>
          <p:nvPr/>
        </p:nvSpPr>
        <p:spPr>
          <a:xfrm>
            <a:off x="7618125" y="6870434"/>
            <a:ext cx="3022386" cy="7755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3600" dirty="0">
              <a:solidFill>
                <a:prstClr val="white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16" name="Rectangle 15"/>
          <p:cNvSpPr>
            <a:spLocks noChangeAspect="1"/>
          </p:cNvSpPr>
          <p:nvPr/>
        </p:nvSpPr>
        <p:spPr>
          <a:xfrm>
            <a:off x="9544934" y="5787537"/>
            <a:ext cx="2973119" cy="7755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3600" dirty="0">
              <a:solidFill>
                <a:prstClr val="white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17" name="Rectangle 16"/>
          <p:cNvSpPr>
            <a:spLocks/>
          </p:cNvSpPr>
          <p:nvPr/>
        </p:nvSpPr>
        <p:spPr>
          <a:xfrm>
            <a:off x="5271760" y="4725296"/>
            <a:ext cx="1571524" cy="7755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3600" dirty="0">
              <a:solidFill>
                <a:prstClr val="white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18" name="Rectangle 17"/>
          <p:cNvSpPr>
            <a:spLocks noChangeAspect="1"/>
          </p:cNvSpPr>
          <p:nvPr/>
        </p:nvSpPr>
        <p:spPr>
          <a:xfrm>
            <a:off x="5756230" y="3685274"/>
            <a:ext cx="2973119" cy="7755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3600" dirty="0">
              <a:solidFill>
                <a:prstClr val="white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19" name="Rectangle 18"/>
          <p:cNvSpPr>
            <a:spLocks/>
          </p:cNvSpPr>
          <p:nvPr/>
        </p:nvSpPr>
        <p:spPr>
          <a:xfrm>
            <a:off x="7626289" y="2609435"/>
            <a:ext cx="2997503" cy="77559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3600" dirty="0">
              <a:solidFill>
                <a:prstClr val="white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527592" y="3655692"/>
            <a:ext cx="2975400" cy="7776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3600" dirty="0">
              <a:solidFill>
                <a:prstClr val="white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420993" y="4724294"/>
            <a:ext cx="1571524" cy="777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3600" dirty="0">
              <a:solidFill>
                <a:prstClr val="white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749674" y="5779451"/>
            <a:ext cx="2975400" cy="777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3600" dirty="0">
              <a:solidFill>
                <a:prstClr val="white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47" name="Content Placeholder 7"/>
          <p:cNvSpPr txBox="1">
            <a:spLocks/>
          </p:cNvSpPr>
          <p:nvPr/>
        </p:nvSpPr>
        <p:spPr>
          <a:xfrm>
            <a:off x="6843285" y="4678886"/>
            <a:ext cx="4601434" cy="754053"/>
          </a:xfrm>
          <a:prstGeom prst="rect">
            <a:avLst/>
          </a:prstGeom>
        </p:spPr>
        <p:txBody>
          <a:bodyPr vert="horz" wrap="square" lIns="137160" tIns="68580" rIns="137160" bIns="6858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buNone/>
            </a:pPr>
            <a:r>
              <a:rPr lang="fa-IR" sz="4000" b="1" dirty="0">
                <a:solidFill>
                  <a:srgbClr val="C00000"/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فعالیت‌های همسو </a:t>
            </a:r>
            <a:endParaRPr lang="en-US" sz="4000" b="1" dirty="0">
              <a:solidFill>
                <a:srgbClr val="C00000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grpSp>
        <p:nvGrpSpPr>
          <p:cNvPr id="49" name="Group 48"/>
          <p:cNvGrpSpPr/>
          <p:nvPr/>
        </p:nvGrpSpPr>
        <p:grpSpPr>
          <a:xfrm flipH="1">
            <a:off x="11919729" y="2785235"/>
            <a:ext cx="1522437" cy="889503"/>
            <a:chOff x="1931323" y="1809750"/>
            <a:chExt cx="864261" cy="412240"/>
          </a:xfrm>
        </p:grpSpPr>
        <p:cxnSp>
          <p:nvCxnSpPr>
            <p:cNvPr id="50" name="Straight Connector 49"/>
            <p:cNvCxnSpPr/>
            <p:nvPr/>
          </p:nvCxnSpPr>
          <p:spPr>
            <a:xfrm flipH="1" flipV="1">
              <a:off x="2450226" y="1809750"/>
              <a:ext cx="345358" cy="41224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1931323" y="1809750"/>
              <a:ext cx="518903" cy="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 flipH="1" flipV="1">
            <a:off x="11910903" y="6554204"/>
            <a:ext cx="1522437" cy="872303"/>
            <a:chOff x="1931323" y="1809750"/>
            <a:chExt cx="864261" cy="412240"/>
          </a:xfrm>
        </p:grpSpPr>
        <p:cxnSp>
          <p:nvCxnSpPr>
            <p:cNvPr id="53" name="Straight Connector 52"/>
            <p:cNvCxnSpPr/>
            <p:nvPr/>
          </p:nvCxnSpPr>
          <p:spPr>
            <a:xfrm flipH="1" flipV="1">
              <a:off x="2450226" y="1809750"/>
              <a:ext cx="345358" cy="41224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1931323" y="1809750"/>
              <a:ext cx="518903" cy="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Content Placeholder 2"/>
          <p:cNvSpPr txBox="1">
            <a:spLocks/>
          </p:cNvSpPr>
          <p:nvPr/>
        </p:nvSpPr>
        <p:spPr>
          <a:xfrm>
            <a:off x="13468518" y="6362700"/>
            <a:ext cx="3517230" cy="2209799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 vert="horz" lIns="137160" tIns="68580" rIns="137160" bIns="6858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1371600" rtl="1">
              <a:buNone/>
            </a:pPr>
            <a:endParaRPr lang="fa-IR" sz="3200" b="1" dirty="0">
              <a:solidFill>
                <a:prstClr val="black"/>
              </a:solidFill>
              <a:latin typeface="Lalezar" panose="00000500000000000000" pitchFamily="2" charset="-78"/>
              <a:cs typeface="B Nazanin" panose="00000400000000000000" pitchFamily="2" charset="-78"/>
            </a:endParaRPr>
          </a:p>
          <a:p>
            <a:pPr marL="0" indent="0" algn="r" defTabSz="1371600" rtl="1">
              <a:buNone/>
            </a:pPr>
            <a:r>
              <a:rPr lang="fa-IR" sz="3200" b="1" dirty="0">
                <a:solidFill>
                  <a:prstClr val="black"/>
                </a:solidFill>
                <a:latin typeface="Lalezar" panose="00000500000000000000" pitchFamily="2" charset="-78"/>
                <a:cs typeface="B Nazanin" panose="00000400000000000000" pitchFamily="2" charset="-78"/>
              </a:rPr>
              <a:t>نمایشنامه و تئاترهای مذهبی کودکانه </a:t>
            </a:r>
            <a:endParaRPr lang="en-US" sz="3200" b="1" dirty="0">
              <a:solidFill>
                <a:prstClr val="black"/>
              </a:solidFill>
              <a:latin typeface="Lalezar" panose="00000500000000000000" pitchFamily="2" charset="-78"/>
              <a:cs typeface="B Nazanin" panose="00000400000000000000" pitchFamily="2" charset="-78"/>
            </a:endParaRPr>
          </a:p>
        </p:txBody>
      </p:sp>
      <p:sp>
        <p:nvSpPr>
          <p:cNvPr id="59" name="Content Placeholder 2"/>
          <p:cNvSpPr txBox="1">
            <a:spLocks/>
          </p:cNvSpPr>
          <p:nvPr/>
        </p:nvSpPr>
        <p:spPr>
          <a:xfrm>
            <a:off x="13573341" y="2582382"/>
            <a:ext cx="3724059" cy="1813116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txBody>
          <a:bodyPr vert="horz" lIns="137160" tIns="68580" rIns="137160" bIns="6858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  <a:defRPr/>
            </a:pPr>
            <a:r>
              <a:rPr lang="fa-IR" sz="3200" b="1" dirty="0">
                <a:solidFill>
                  <a:prstClr val="black"/>
                </a:solidFill>
                <a:latin typeface="Lalezar" panose="00000500000000000000" pitchFamily="2" charset="-78"/>
                <a:cs typeface="B Nazanin" panose="00000400000000000000" pitchFamily="2" charset="-78"/>
              </a:rPr>
              <a:t>منابع مکتوب آموزشی قصه گویی خلاق </a:t>
            </a:r>
            <a:endParaRPr lang="en-US" sz="3200" b="1" dirty="0">
              <a:solidFill>
                <a:prstClr val="black"/>
              </a:solidFill>
              <a:latin typeface="Lalezar" panose="00000500000000000000" pitchFamily="2" charset="-78"/>
              <a:cs typeface="B Nazanin" panose="00000400000000000000" pitchFamily="2" charset="-78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4692380" y="2807006"/>
            <a:ext cx="1522800" cy="889503"/>
            <a:chOff x="1931323" y="1809750"/>
            <a:chExt cx="864261" cy="412240"/>
          </a:xfrm>
        </p:grpSpPr>
        <p:cxnSp>
          <p:nvCxnSpPr>
            <p:cNvPr id="66" name="Straight Connector 65"/>
            <p:cNvCxnSpPr/>
            <p:nvPr/>
          </p:nvCxnSpPr>
          <p:spPr>
            <a:xfrm flipH="1" flipV="1">
              <a:off x="2450226" y="1809750"/>
              <a:ext cx="345358" cy="41224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1931323" y="1809750"/>
              <a:ext cx="518903" cy="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 flipV="1">
            <a:off x="4683554" y="6554201"/>
            <a:ext cx="1522800" cy="872303"/>
            <a:chOff x="1931323" y="1809750"/>
            <a:chExt cx="864261" cy="412240"/>
          </a:xfrm>
        </p:grpSpPr>
        <p:cxnSp>
          <p:nvCxnSpPr>
            <p:cNvPr id="69" name="Straight Connector 68"/>
            <p:cNvCxnSpPr/>
            <p:nvPr/>
          </p:nvCxnSpPr>
          <p:spPr>
            <a:xfrm flipH="1" flipV="1">
              <a:off x="2450226" y="1809750"/>
              <a:ext cx="345358" cy="41224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1931323" y="1809750"/>
              <a:ext cx="518903" cy="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Content Placeholder 2"/>
          <p:cNvSpPr txBox="1">
            <a:spLocks/>
          </p:cNvSpPr>
          <p:nvPr/>
        </p:nvSpPr>
        <p:spPr>
          <a:xfrm>
            <a:off x="2306279" y="2582382"/>
            <a:ext cx="2418026" cy="468411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1371600" rtl="1">
              <a:buNone/>
            </a:pPr>
            <a:endParaRPr lang="en-US" sz="1200" b="1" dirty="0">
              <a:solidFill>
                <a:srgbClr val="005D53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75" name="Content Placeholder 2"/>
          <p:cNvSpPr txBox="1">
            <a:spLocks/>
          </p:cNvSpPr>
          <p:nvPr/>
        </p:nvSpPr>
        <p:spPr>
          <a:xfrm>
            <a:off x="565099" y="4895311"/>
            <a:ext cx="2418026" cy="1108027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1371600" rtl="1">
              <a:buNone/>
            </a:pPr>
            <a:endParaRPr lang="en-US" sz="1200" b="1" dirty="0">
              <a:solidFill>
                <a:srgbClr val="008BB9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84978F-D04E-5FE0-9909-A10B539146FE}"/>
              </a:ext>
            </a:extLst>
          </p:cNvPr>
          <p:cNvSpPr txBox="1"/>
          <p:nvPr/>
        </p:nvSpPr>
        <p:spPr>
          <a:xfrm flipH="1">
            <a:off x="565098" y="2298028"/>
            <a:ext cx="4042579" cy="153952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5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lezar" panose="00000500000000000000" pitchFamily="2" charset="-78"/>
                <a:ea typeface="+mn-ea"/>
                <a:cs typeface="B Nazanin" panose="00000400000000000000" pitchFamily="2" charset="-78"/>
              </a:rPr>
              <a:t>متون  داستانی – دینی مکتوب  موجود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C06C122-0BAB-35D6-BA62-40DC672C661E}"/>
              </a:ext>
            </a:extLst>
          </p:cNvPr>
          <p:cNvSpPr txBox="1"/>
          <p:nvPr/>
        </p:nvSpPr>
        <p:spPr>
          <a:xfrm>
            <a:off x="270933" y="4805327"/>
            <a:ext cx="2975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BD440AD-365E-B65D-84D0-C19BBF07DFF1}"/>
              </a:ext>
            </a:extLst>
          </p:cNvPr>
          <p:cNvSpPr txBox="1"/>
          <p:nvPr/>
        </p:nvSpPr>
        <p:spPr>
          <a:xfrm>
            <a:off x="565099" y="7123933"/>
            <a:ext cx="4042580" cy="1077218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lezar" panose="00000500000000000000" pitchFamily="2" charset="-78"/>
                <a:ea typeface="+mn-ea"/>
                <a:cs typeface="B Nazanin" panose="00000400000000000000" pitchFamily="2" charset="-78"/>
              </a:rPr>
              <a:t>برنامه‌های صوتی و  بصری داستانی- دینی کودکانه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B3F4221E-FE02-EEA1-F660-E94FDE5AF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18855" y="316656"/>
            <a:ext cx="2133785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6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"/>
          <p:cNvGrpSpPr/>
          <p:nvPr/>
        </p:nvGrpSpPr>
        <p:grpSpPr>
          <a:xfrm>
            <a:off x="1883229" y="800181"/>
            <a:ext cx="16383000" cy="9565084"/>
            <a:chOff x="-283605" y="50894"/>
            <a:chExt cx="8966157" cy="6613595"/>
          </a:xfrm>
        </p:grpSpPr>
        <p:grpSp>
          <p:nvGrpSpPr>
            <p:cNvPr id="6" name="Gruppe 81"/>
            <p:cNvGrpSpPr>
              <a:grpSpLocks/>
            </p:cNvGrpSpPr>
            <p:nvPr/>
          </p:nvGrpSpPr>
          <p:grpSpPr bwMode="auto">
            <a:xfrm flipH="1">
              <a:off x="-283605" y="5806049"/>
              <a:ext cx="2338389" cy="858440"/>
              <a:chOff x="2594732" y="5560782"/>
              <a:chExt cx="8237420" cy="557561"/>
            </a:xfrm>
          </p:grpSpPr>
          <p:sp>
            <p:nvSpPr>
              <p:cNvPr id="33" name="Rektangel 23"/>
              <p:cNvSpPr>
                <a:spLocks noChangeArrowheads="1"/>
              </p:cNvSpPr>
              <p:nvPr/>
            </p:nvSpPr>
            <p:spPr bwMode="auto">
              <a:xfrm>
                <a:off x="2628282" y="5728852"/>
                <a:ext cx="8203867" cy="389491"/>
              </a:xfrm>
              <a:prstGeom prst="rect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indent="-514350" defTabSz="1371600"/>
                <a:endParaRPr lang="zh-CN" altLang="en-US" sz="2100" b="1" noProof="1">
                  <a:solidFill>
                    <a:srgbClr val="FFFFFF"/>
                  </a:solidFill>
                  <a:latin typeface="Shabnam" panose="020B0603030804020204" pitchFamily="34" charset="-78"/>
                  <a:ea typeface="微软雅黑"/>
                  <a:cs typeface="Shabnam" panose="020B0603030804020204" pitchFamily="34" charset="-78"/>
                </a:endParaRPr>
              </a:p>
            </p:txBody>
          </p:sp>
          <p:sp>
            <p:nvSpPr>
              <p:cNvPr id="34" name="Ligebenet trapez 25"/>
              <p:cNvSpPr/>
              <p:nvPr/>
            </p:nvSpPr>
            <p:spPr>
              <a:xfrm>
                <a:off x="2594732" y="5560782"/>
                <a:ext cx="8237420" cy="168067"/>
              </a:xfrm>
              <a:prstGeom prst="trapezoid">
                <a:avLst>
                  <a:gd name="adj" fmla="val 160887"/>
                </a:avLst>
              </a:prstGeom>
              <a:solidFill>
                <a:schemeClr val="bg2">
                  <a:lumMod val="9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indent="-514350" defTabSz="1371600">
                  <a:defRPr/>
                </a:pPr>
                <a:endParaRPr lang="en-US" sz="2100" b="1" noProof="1">
                  <a:solidFill>
                    <a:srgbClr val="FFFFFF"/>
                  </a:solidFill>
                  <a:latin typeface="Shabnam" panose="020B0603030804020204" pitchFamily="34" charset="-78"/>
                  <a:ea typeface="微软雅黑"/>
                  <a:cs typeface="Shabnam" panose="020B0603030804020204" pitchFamily="34" charset="-78"/>
                </a:endParaRPr>
              </a:p>
            </p:txBody>
          </p:sp>
        </p:grpSp>
        <p:sp>
          <p:nvSpPr>
            <p:cNvPr id="7" name="Rektangel 23"/>
            <p:cNvSpPr>
              <a:spLocks noChangeArrowheads="1"/>
            </p:cNvSpPr>
            <p:nvPr/>
          </p:nvSpPr>
          <p:spPr bwMode="auto">
            <a:xfrm flipH="1">
              <a:off x="805287" y="5469394"/>
              <a:ext cx="2328862" cy="5954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indent="-514350" algn="ctr" defTabSz="1371600"/>
              <a:endParaRPr lang="zh-CN" altLang="en-US" sz="2100" b="1" noProof="1">
                <a:solidFill>
                  <a:srgbClr val="FFFFFF"/>
                </a:solidFill>
                <a:latin typeface="Shabnam" panose="020B0603030804020204" pitchFamily="34" charset="-78"/>
                <a:ea typeface="微软雅黑"/>
                <a:cs typeface="Shabnam" panose="020B0603030804020204" pitchFamily="34" charset="-78"/>
              </a:endParaRPr>
            </a:p>
          </p:txBody>
        </p:sp>
        <p:sp>
          <p:nvSpPr>
            <p:cNvPr id="8" name="Ligebenet trapez 25"/>
            <p:cNvSpPr/>
            <p:nvPr/>
          </p:nvSpPr>
          <p:spPr bwMode="auto">
            <a:xfrm flipH="1">
              <a:off x="805288" y="5210633"/>
              <a:ext cx="2338388" cy="258763"/>
            </a:xfrm>
            <a:prstGeom prst="trapezoid">
              <a:avLst>
                <a:gd name="adj" fmla="val 160887"/>
              </a:avLst>
            </a:prstGeom>
            <a:solidFill>
              <a:schemeClr val="bg2">
                <a:lumMod val="9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indent="-514350" defTabSz="1371600">
                <a:defRPr/>
              </a:pPr>
              <a:endParaRPr lang="en-US" sz="2100" b="1" noProof="1">
                <a:solidFill>
                  <a:srgbClr val="FFFFFF"/>
                </a:solidFill>
                <a:latin typeface="Shabnam" panose="020B0603030804020204" pitchFamily="34" charset="-78"/>
                <a:ea typeface="微软雅黑"/>
                <a:cs typeface="Shabnam" panose="020B0603030804020204" pitchFamily="34" charset="-78"/>
              </a:endParaRPr>
            </a:p>
          </p:txBody>
        </p:sp>
        <p:grpSp>
          <p:nvGrpSpPr>
            <p:cNvPr id="9" name="Gruppe 81"/>
            <p:cNvGrpSpPr>
              <a:grpSpLocks/>
            </p:cNvGrpSpPr>
            <p:nvPr/>
          </p:nvGrpSpPr>
          <p:grpSpPr bwMode="auto">
            <a:xfrm flipH="1">
              <a:off x="1850442" y="4618382"/>
              <a:ext cx="2338388" cy="851012"/>
              <a:chOff x="982586" y="5412157"/>
              <a:chExt cx="8237422" cy="552736"/>
            </a:xfrm>
          </p:grpSpPr>
          <p:sp>
            <p:nvSpPr>
              <p:cNvPr id="31" name="Rektangel 23"/>
              <p:cNvSpPr>
                <a:spLocks noChangeArrowheads="1"/>
              </p:cNvSpPr>
              <p:nvPr/>
            </p:nvSpPr>
            <p:spPr bwMode="auto">
              <a:xfrm>
                <a:off x="1016139" y="5580224"/>
                <a:ext cx="8203869" cy="38466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indent="-514350" algn="ctr" defTabSz="1371600"/>
                <a:endParaRPr lang="zh-CN" altLang="en-US" sz="2100" b="1" noProof="1">
                  <a:solidFill>
                    <a:srgbClr val="FFFFFF"/>
                  </a:solidFill>
                  <a:latin typeface="Shabnam" panose="020B0603030804020204" pitchFamily="34" charset="-78"/>
                  <a:ea typeface="微软雅黑"/>
                  <a:cs typeface="Shabnam" panose="020B0603030804020204" pitchFamily="34" charset="-78"/>
                </a:endParaRPr>
              </a:p>
            </p:txBody>
          </p:sp>
          <p:sp>
            <p:nvSpPr>
              <p:cNvPr id="32" name="Ligebenet trapez 25"/>
              <p:cNvSpPr/>
              <p:nvPr/>
            </p:nvSpPr>
            <p:spPr>
              <a:xfrm>
                <a:off x="982586" y="5412157"/>
                <a:ext cx="8237422" cy="168067"/>
              </a:xfrm>
              <a:prstGeom prst="trapezoid">
                <a:avLst>
                  <a:gd name="adj" fmla="val 160887"/>
                </a:avLst>
              </a:prstGeom>
              <a:solidFill>
                <a:schemeClr val="bg2">
                  <a:lumMod val="9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indent="-514350" defTabSz="1371600">
                  <a:defRPr/>
                </a:pPr>
                <a:endParaRPr lang="en-US" sz="2100" b="1" noProof="1">
                  <a:solidFill>
                    <a:srgbClr val="FFFFFF"/>
                  </a:solidFill>
                  <a:latin typeface="Shabnam" panose="020B0603030804020204" pitchFamily="34" charset="-78"/>
                  <a:ea typeface="微软雅黑"/>
                  <a:cs typeface="Shabnam" panose="020B0603030804020204" pitchFamily="34" charset="-78"/>
                </a:endParaRPr>
              </a:p>
            </p:txBody>
          </p:sp>
        </p:grpSp>
        <p:grpSp>
          <p:nvGrpSpPr>
            <p:cNvPr id="10" name="Gruppe 81"/>
            <p:cNvGrpSpPr>
              <a:grpSpLocks/>
            </p:cNvGrpSpPr>
            <p:nvPr/>
          </p:nvGrpSpPr>
          <p:grpSpPr bwMode="auto">
            <a:xfrm flipH="1">
              <a:off x="2971800" y="4024542"/>
              <a:ext cx="2338388" cy="873891"/>
              <a:chOff x="521970" y="5337845"/>
              <a:chExt cx="8237422" cy="567596"/>
            </a:xfrm>
          </p:grpSpPr>
          <p:sp>
            <p:nvSpPr>
              <p:cNvPr id="29" name="Rektangel 23"/>
              <p:cNvSpPr>
                <a:spLocks noChangeArrowheads="1"/>
              </p:cNvSpPr>
              <p:nvPr/>
            </p:nvSpPr>
            <p:spPr bwMode="auto">
              <a:xfrm>
                <a:off x="555523" y="5505912"/>
                <a:ext cx="8203869" cy="39952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indent="-514350" algn="ctr" defTabSz="1371600"/>
                <a:endParaRPr lang="zh-CN" altLang="en-US" sz="2100" b="1" noProof="1">
                  <a:solidFill>
                    <a:srgbClr val="FFFFFF"/>
                  </a:solidFill>
                  <a:latin typeface="Shabnam" panose="020B0603030804020204" pitchFamily="34" charset="-78"/>
                  <a:ea typeface="微软雅黑"/>
                  <a:cs typeface="Shabnam" panose="020B0603030804020204" pitchFamily="34" charset="-78"/>
                </a:endParaRPr>
              </a:p>
            </p:txBody>
          </p:sp>
          <p:sp>
            <p:nvSpPr>
              <p:cNvPr id="30" name="Ligebenet trapez 25"/>
              <p:cNvSpPr/>
              <p:nvPr/>
            </p:nvSpPr>
            <p:spPr>
              <a:xfrm>
                <a:off x="521970" y="5337845"/>
                <a:ext cx="8237422" cy="168067"/>
              </a:xfrm>
              <a:prstGeom prst="trapezoid">
                <a:avLst>
                  <a:gd name="adj" fmla="val 160887"/>
                </a:avLst>
              </a:prstGeom>
              <a:solidFill>
                <a:schemeClr val="bg2">
                  <a:lumMod val="9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indent="-514350" defTabSz="1371600">
                  <a:defRPr/>
                </a:pPr>
                <a:endParaRPr lang="en-US" sz="2100" b="1" noProof="1">
                  <a:solidFill>
                    <a:srgbClr val="FFFFFF"/>
                  </a:solidFill>
                  <a:latin typeface="Shabnam" panose="020B0603030804020204" pitchFamily="34" charset="-78"/>
                  <a:ea typeface="微软雅黑"/>
                  <a:cs typeface="Shabnam" panose="020B0603030804020204" pitchFamily="34" charset="-78"/>
                </a:endParaRPr>
              </a:p>
            </p:txBody>
          </p:sp>
        </p:grpSp>
        <p:grpSp>
          <p:nvGrpSpPr>
            <p:cNvPr id="11" name="Gruppe 81"/>
            <p:cNvGrpSpPr>
              <a:grpSpLocks/>
            </p:cNvGrpSpPr>
            <p:nvPr/>
          </p:nvGrpSpPr>
          <p:grpSpPr bwMode="auto">
            <a:xfrm flipH="1">
              <a:off x="4098682" y="3432294"/>
              <a:ext cx="2338388" cy="851011"/>
              <a:chOff x="-226532" y="5263533"/>
              <a:chExt cx="8237422" cy="552735"/>
            </a:xfrm>
          </p:grpSpPr>
          <p:sp>
            <p:nvSpPr>
              <p:cNvPr id="27" name="Rektangel 23"/>
              <p:cNvSpPr>
                <a:spLocks noChangeArrowheads="1"/>
              </p:cNvSpPr>
              <p:nvPr/>
            </p:nvSpPr>
            <p:spPr bwMode="auto">
              <a:xfrm>
                <a:off x="-192979" y="5431600"/>
                <a:ext cx="8203869" cy="38466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indent="-514350" algn="ctr" defTabSz="1371600"/>
                <a:endParaRPr lang="zh-CN" altLang="en-US" sz="2100" b="1" noProof="1">
                  <a:solidFill>
                    <a:srgbClr val="FFFFFF"/>
                  </a:solidFill>
                  <a:latin typeface="Shabnam" panose="020B0603030804020204" pitchFamily="34" charset="-78"/>
                  <a:ea typeface="微软雅黑"/>
                  <a:cs typeface="Shabnam" panose="020B0603030804020204" pitchFamily="34" charset="-78"/>
                </a:endParaRPr>
              </a:p>
            </p:txBody>
          </p:sp>
          <p:sp>
            <p:nvSpPr>
              <p:cNvPr id="28" name="Ligebenet trapez 25"/>
              <p:cNvSpPr/>
              <p:nvPr/>
            </p:nvSpPr>
            <p:spPr>
              <a:xfrm>
                <a:off x="-226532" y="5263533"/>
                <a:ext cx="8237422" cy="168068"/>
              </a:xfrm>
              <a:prstGeom prst="trapezoid">
                <a:avLst>
                  <a:gd name="adj" fmla="val 160887"/>
                </a:avLst>
              </a:prstGeom>
              <a:solidFill>
                <a:schemeClr val="bg2">
                  <a:lumMod val="9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indent="-514350" defTabSz="1371600">
                  <a:defRPr/>
                </a:pPr>
                <a:endParaRPr lang="en-US" sz="2100" b="1" noProof="1">
                  <a:solidFill>
                    <a:srgbClr val="FFFFFF"/>
                  </a:solidFill>
                  <a:latin typeface="Shabnam" panose="020B0603030804020204" pitchFamily="34" charset="-78"/>
                  <a:ea typeface="微软雅黑"/>
                  <a:cs typeface="Shabnam" panose="020B0603030804020204" pitchFamily="34" charset="-78"/>
                </a:endParaRPr>
              </a:p>
            </p:txBody>
          </p:sp>
        </p:grpSp>
        <p:grpSp>
          <p:nvGrpSpPr>
            <p:cNvPr id="12" name="Gruppe 81"/>
            <p:cNvGrpSpPr>
              <a:grpSpLocks/>
            </p:cNvGrpSpPr>
            <p:nvPr/>
          </p:nvGrpSpPr>
          <p:grpSpPr bwMode="auto">
            <a:xfrm flipH="1">
              <a:off x="5323634" y="2838452"/>
              <a:ext cx="2338388" cy="866321"/>
              <a:chOff x="-1320502" y="5189221"/>
              <a:chExt cx="8237422" cy="562679"/>
            </a:xfrm>
          </p:grpSpPr>
          <p:sp>
            <p:nvSpPr>
              <p:cNvPr id="25" name="Rektangel 23"/>
              <p:cNvSpPr>
                <a:spLocks noChangeArrowheads="1"/>
              </p:cNvSpPr>
              <p:nvPr/>
            </p:nvSpPr>
            <p:spPr bwMode="auto">
              <a:xfrm>
                <a:off x="-1286949" y="5357289"/>
                <a:ext cx="8203869" cy="39461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indent="-514350" algn="ctr" defTabSz="1371600"/>
                <a:endParaRPr lang="zh-CN" altLang="en-US" sz="2100" b="1" noProof="1">
                  <a:solidFill>
                    <a:srgbClr val="FFFFFF"/>
                  </a:solidFill>
                  <a:latin typeface="Shabnam" panose="020B0603030804020204" pitchFamily="34" charset="-78"/>
                  <a:ea typeface="微软雅黑"/>
                  <a:cs typeface="Shabnam" panose="020B0603030804020204" pitchFamily="34" charset="-78"/>
                </a:endParaRPr>
              </a:p>
            </p:txBody>
          </p:sp>
          <p:sp>
            <p:nvSpPr>
              <p:cNvPr id="26" name="Ligebenet trapez 25"/>
              <p:cNvSpPr/>
              <p:nvPr/>
            </p:nvSpPr>
            <p:spPr>
              <a:xfrm>
                <a:off x="-1320502" y="5189221"/>
                <a:ext cx="8237422" cy="168068"/>
              </a:xfrm>
              <a:prstGeom prst="trapezoid">
                <a:avLst>
                  <a:gd name="adj" fmla="val 160887"/>
                </a:avLst>
              </a:prstGeom>
              <a:solidFill>
                <a:schemeClr val="bg2">
                  <a:lumMod val="9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indent="-514350" defTabSz="1371600">
                  <a:defRPr/>
                </a:pPr>
                <a:endParaRPr lang="en-US" sz="2100" b="1" noProof="1">
                  <a:solidFill>
                    <a:srgbClr val="FFFFFF"/>
                  </a:solidFill>
                  <a:latin typeface="Shabnam" panose="020B0603030804020204" pitchFamily="34" charset="-78"/>
                  <a:ea typeface="微软雅黑"/>
                  <a:cs typeface="Shabnam" panose="020B0603030804020204" pitchFamily="34" charset="-78"/>
                </a:endParaRPr>
              </a:p>
            </p:txBody>
          </p:sp>
        </p:grpSp>
        <p:grpSp>
          <p:nvGrpSpPr>
            <p:cNvPr id="13" name="Gruppe 81"/>
            <p:cNvGrpSpPr>
              <a:grpSpLocks/>
            </p:cNvGrpSpPr>
            <p:nvPr/>
          </p:nvGrpSpPr>
          <p:grpSpPr bwMode="auto">
            <a:xfrm flipH="1">
              <a:off x="6731992" y="2230894"/>
              <a:ext cx="1950560" cy="887229"/>
              <a:chOff x="-1694380" y="5097747"/>
              <a:chExt cx="6871222" cy="576259"/>
            </a:xfrm>
          </p:grpSpPr>
          <p:sp>
            <p:nvSpPr>
              <p:cNvPr id="23" name="Rektangel 23"/>
              <p:cNvSpPr>
                <a:spLocks noChangeArrowheads="1"/>
              </p:cNvSpPr>
              <p:nvPr/>
            </p:nvSpPr>
            <p:spPr bwMode="auto">
              <a:xfrm>
                <a:off x="-1694380" y="5296557"/>
                <a:ext cx="6719101" cy="37744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indent="-514350" algn="ctr" defTabSz="1371600"/>
                <a:endParaRPr lang="zh-CN" altLang="en-US" sz="2100" b="1" noProof="1">
                  <a:solidFill>
                    <a:srgbClr val="FFFFFF"/>
                  </a:solidFill>
                  <a:latin typeface="Shabnam" panose="020B0603030804020204" pitchFamily="34" charset="-78"/>
                  <a:ea typeface="微软雅黑"/>
                  <a:cs typeface="Shabnam" panose="020B0603030804020204" pitchFamily="34" charset="-78"/>
                </a:endParaRPr>
              </a:p>
            </p:txBody>
          </p:sp>
          <p:sp>
            <p:nvSpPr>
              <p:cNvPr id="24" name="Ligebenet trapez 25"/>
              <p:cNvSpPr/>
              <p:nvPr/>
            </p:nvSpPr>
            <p:spPr>
              <a:xfrm>
                <a:off x="-1542258" y="5097747"/>
                <a:ext cx="6719100" cy="185230"/>
              </a:xfrm>
              <a:prstGeom prst="trapezoid">
                <a:avLst>
                  <a:gd name="adj" fmla="val 160887"/>
                </a:avLst>
              </a:prstGeom>
              <a:solidFill>
                <a:schemeClr val="bg2">
                  <a:lumMod val="9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indent="-514350" defTabSz="1371600">
                  <a:defRPr/>
                </a:pPr>
                <a:endParaRPr lang="en-US" sz="2100" b="1" noProof="1">
                  <a:solidFill>
                    <a:srgbClr val="FFFFFF"/>
                  </a:solidFill>
                  <a:latin typeface="Shabnam" panose="020B0603030804020204" pitchFamily="34" charset="-78"/>
                  <a:ea typeface="微软雅黑"/>
                  <a:cs typeface="Shabnam" panose="020B0603030804020204" pitchFamily="34" charset="-78"/>
                </a:endParaRPr>
              </a:p>
            </p:txBody>
          </p:sp>
        </p:grpSp>
        <p:grpSp>
          <p:nvGrpSpPr>
            <p:cNvPr id="14" name="Group 59"/>
            <p:cNvGrpSpPr>
              <a:grpSpLocks/>
            </p:cNvGrpSpPr>
            <p:nvPr/>
          </p:nvGrpSpPr>
          <p:grpSpPr bwMode="auto">
            <a:xfrm>
              <a:off x="7470109" y="50894"/>
              <a:ext cx="985837" cy="2421084"/>
              <a:chOff x="6581109" y="1380809"/>
              <a:chExt cx="985838" cy="2422421"/>
            </a:xfrm>
          </p:grpSpPr>
          <p:sp>
            <p:nvSpPr>
              <p:cNvPr id="21" name="Ellipse 59"/>
              <p:cNvSpPr/>
              <p:nvPr/>
            </p:nvSpPr>
            <p:spPr bwMode="auto">
              <a:xfrm>
                <a:off x="6581109" y="3604215"/>
                <a:ext cx="985838" cy="199015"/>
              </a:xfrm>
              <a:prstGeom prst="ellipse">
                <a:avLst/>
              </a:prstGeom>
              <a:gradFill flip="none" rotWithShape="1">
                <a:gsLst>
                  <a:gs pos="24000">
                    <a:schemeClr val="bg2">
                      <a:lumMod val="75000"/>
                    </a:scheme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defTabSz="1371600" eaLnBrk="1" hangingPunct="1">
                  <a:defRPr/>
                </a:pPr>
                <a:endParaRPr lang="da-DK" sz="2100" b="1" kern="0">
                  <a:solidFill>
                    <a:srgbClr val="FFFFFF"/>
                  </a:solidFill>
                  <a:latin typeface="Shabnam" panose="020B0603030804020204" pitchFamily="34" charset="-78"/>
                  <a:ea typeface="微软雅黑"/>
                  <a:cs typeface="Shabnam" panose="020B0603030804020204" pitchFamily="34" charset="-78"/>
                </a:endParaRPr>
              </a:p>
            </p:txBody>
          </p:sp>
          <p:sp>
            <p:nvSpPr>
              <p:cNvPr id="22" name="5-Point Star 49"/>
              <p:cNvSpPr/>
              <p:nvPr/>
            </p:nvSpPr>
            <p:spPr>
              <a:xfrm>
                <a:off x="6706960" y="1380809"/>
                <a:ext cx="703759" cy="703757"/>
              </a:xfrm>
              <a:prstGeom prst="star5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defTabSz="1371600" eaLnBrk="1" hangingPunct="1">
                  <a:defRPr/>
                </a:pPr>
                <a:endParaRPr lang="zh-CN" altLang="zh-CN" sz="2100" b="1" kern="0">
                  <a:solidFill>
                    <a:srgbClr val="FFFFFF"/>
                  </a:solidFill>
                  <a:latin typeface="Shabnam" panose="020B0603030804020204" pitchFamily="34" charset="-78"/>
                  <a:ea typeface="微软雅黑"/>
                  <a:cs typeface="Shabnam" panose="020B0603030804020204" pitchFamily="34" charset="-78"/>
                </a:endParaRPr>
              </a:p>
            </p:txBody>
          </p:sp>
        </p:grpSp>
        <p:sp>
          <p:nvSpPr>
            <p:cNvPr id="15" name="Line 33"/>
            <p:cNvSpPr>
              <a:spLocks noChangeShapeType="1"/>
            </p:cNvSpPr>
            <p:nvPr/>
          </p:nvSpPr>
          <p:spPr bwMode="auto">
            <a:xfrm flipV="1">
              <a:off x="3715826" y="3316914"/>
              <a:ext cx="0" cy="792162"/>
            </a:xfrm>
            <a:prstGeom prst="lin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371600">
                <a:defRPr/>
              </a:pPr>
              <a:endParaRPr lang="da-DK" sz="2100" b="1" kern="0">
                <a:solidFill>
                  <a:sysClr val="windowText" lastClr="000000"/>
                </a:solidFill>
                <a:latin typeface="Shabnam" panose="020B0603030804020204" pitchFamily="34" charset="-78"/>
                <a:ea typeface="微软雅黑"/>
                <a:cs typeface="Shabnam" panose="020B0603030804020204" pitchFamily="34" charset="-78"/>
              </a:endParaRPr>
            </a:p>
          </p:txBody>
        </p:sp>
        <p:sp>
          <p:nvSpPr>
            <p:cNvPr id="16" name="Line 33"/>
            <p:cNvSpPr>
              <a:spLocks noChangeShapeType="1"/>
            </p:cNvSpPr>
            <p:nvPr/>
          </p:nvSpPr>
          <p:spPr bwMode="auto">
            <a:xfrm flipV="1">
              <a:off x="1591995" y="4508235"/>
              <a:ext cx="0" cy="792162"/>
            </a:xfrm>
            <a:prstGeom prst="lin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371600">
                <a:defRPr/>
              </a:pPr>
              <a:endParaRPr lang="da-DK" sz="2100" b="1" kern="0">
                <a:solidFill>
                  <a:sysClr val="windowText" lastClr="000000"/>
                </a:solidFill>
                <a:latin typeface="Shabnam" panose="020B0603030804020204" pitchFamily="34" charset="-78"/>
                <a:ea typeface="微软雅黑"/>
                <a:cs typeface="Shabnam" panose="020B0603030804020204" pitchFamily="34" charset="-78"/>
              </a:endParaRPr>
            </a:p>
          </p:txBody>
        </p:sp>
        <p:sp>
          <p:nvSpPr>
            <p:cNvPr id="18" name="Line 33"/>
            <p:cNvSpPr>
              <a:spLocks noChangeShapeType="1"/>
            </p:cNvSpPr>
            <p:nvPr/>
          </p:nvSpPr>
          <p:spPr bwMode="auto">
            <a:xfrm flipV="1">
              <a:off x="6040987" y="2051728"/>
              <a:ext cx="0" cy="792163"/>
            </a:xfrm>
            <a:prstGeom prst="lin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371600">
                <a:defRPr/>
              </a:pPr>
              <a:endParaRPr lang="da-DK" sz="2100" b="1" kern="0">
                <a:solidFill>
                  <a:sysClr val="windowText" lastClr="000000"/>
                </a:solidFill>
                <a:latin typeface="Shabnam" panose="020B0603030804020204" pitchFamily="34" charset="-78"/>
                <a:ea typeface="微软雅黑"/>
                <a:cs typeface="Shabnam" panose="020B0603030804020204" pitchFamily="34" charset="-78"/>
              </a:endParaRPr>
            </a:p>
          </p:txBody>
        </p:sp>
        <p:sp>
          <p:nvSpPr>
            <p:cNvPr id="20" name="Line 33"/>
            <p:cNvSpPr>
              <a:spLocks noChangeShapeType="1"/>
            </p:cNvSpPr>
            <p:nvPr/>
          </p:nvSpPr>
          <p:spPr bwMode="auto">
            <a:xfrm flipV="1">
              <a:off x="7936946" y="828519"/>
              <a:ext cx="0" cy="1505755"/>
            </a:xfrm>
            <a:prstGeom prst="lin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371600">
                <a:defRPr/>
              </a:pPr>
              <a:endParaRPr lang="da-DK" sz="2100" b="1" kern="0">
                <a:solidFill>
                  <a:sysClr val="windowText" lastClr="000000"/>
                </a:solidFill>
                <a:latin typeface="Shabnam" panose="020B0603030804020204" pitchFamily="34" charset="-78"/>
                <a:ea typeface="微软雅黑"/>
                <a:cs typeface="Shabnam" panose="020B0603030804020204" pitchFamily="34" charset="-78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393" y="6976665"/>
            <a:ext cx="2005337" cy="2510154"/>
          </a:xfrm>
          <a:prstGeom prst="rect">
            <a:avLst/>
          </a:prstGeom>
        </p:spPr>
      </p:pic>
      <p:sp>
        <p:nvSpPr>
          <p:cNvPr id="37" name="Content Placeholder 2"/>
          <p:cNvSpPr txBox="1">
            <a:spLocks/>
          </p:cNvSpPr>
          <p:nvPr/>
        </p:nvSpPr>
        <p:spPr>
          <a:xfrm>
            <a:off x="4275729" y="3878809"/>
            <a:ext cx="3464305" cy="3232649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 vert="horz" lIns="137160" tIns="68580" rIns="137160" bIns="6858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defTabSz="1371600" rtl="1">
              <a:lnSpc>
                <a:spcPct val="150000"/>
              </a:lnSpc>
              <a:spcBef>
                <a:spcPts val="0"/>
              </a:spcBef>
              <a:buNone/>
            </a:pPr>
            <a:endParaRPr lang="fa-IR" sz="2800" dirty="0">
              <a:solidFill>
                <a:prstClr val="black"/>
              </a:solidFill>
              <a:latin typeface="B Naskh Tahrir" panose="00000700000000000000" pitchFamily="2" charset="-78"/>
              <a:cs typeface="B Naskh Tahrir" panose="00000700000000000000" pitchFamily="2" charset="-78"/>
            </a:endParaRPr>
          </a:p>
          <a:p>
            <a:pPr marL="0" indent="0" algn="justLow" defTabSz="1371600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800" dirty="0">
                <a:solidFill>
                  <a:prstClr val="black"/>
                </a:solidFill>
                <a:latin typeface="B Naskh Tahrir" panose="00000700000000000000" pitchFamily="2" charset="-78"/>
                <a:cs typeface="B Naskh Tahrir" panose="00000700000000000000" pitchFamily="2" charset="-78"/>
              </a:rPr>
              <a:t>تربیت مربی جهت ارائه گسترده طرح در مراکز تربیتی چون: مدارس، مساجد و مؤسسات مذهبی </a:t>
            </a:r>
            <a:endParaRPr lang="en-US" sz="2800" dirty="0">
              <a:solidFill>
                <a:prstClr val="black"/>
              </a:solidFill>
              <a:latin typeface="B Naskh Tahrir" panose="00000700000000000000" pitchFamily="2" charset="-78"/>
              <a:cs typeface="B Naskh Tahrir" panose="00000700000000000000" pitchFamily="2" charset="-78"/>
            </a:endParaRP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8075850" y="2817310"/>
            <a:ext cx="4015642" cy="216272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vert="horz" lIns="137160" tIns="68580" rIns="137160" bIns="6858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buNone/>
            </a:pPr>
            <a:r>
              <a:rPr lang="fa-IR" sz="3200" dirty="0">
                <a:solidFill>
                  <a:prstClr val="black"/>
                </a:solidFill>
                <a:latin typeface="B Naskh Tahrir" panose="00000700000000000000" pitchFamily="2" charset="-78"/>
                <a:cs typeface="B Naskh Tahrir" panose="00000700000000000000" pitchFamily="2" charset="-78"/>
              </a:rPr>
              <a:t>ارائه منابع مکتوب و غیر مکتوب از طرح در قالب مقالات، کتب، پادکست های صوتی و مکتوبات دیجیتال </a:t>
            </a:r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12910656" y="1747331"/>
            <a:ext cx="2998710" cy="19095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137160" tIns="68580" rIns="137160" bIns="6858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 rtl="1">
              <a:buNone/>
            </a:pPr>
            <a:r>
              <a:rPr lang="fa-IR" sz="2800" dirty="0">
                <a:solidFill>
                  <a:prstClr val="black"/>
                </a:solidFill>
                <a:latin typeface="B Naskh Tahrir" panose="00000700000000000000" pitchFamily="2" charset="-78"/>
                <a:cs typeface="B Naskh Tahrir" panose="00000700000000000000" pitchFamily="2" charset="-78"/>
              </a:rPr>
              <a:t>ارائه اپلیکیشن با محتوای آموزش سبک زندگی قرآنی به روش قصه گویی  </a:t>
            </a:r>
            <a:endParaRPr lang="en-US" sz="2800" dirty="0">
              <a:solidFill>
                <a:prstClr val="black"/>
              </a:solidFill>
              <a:latin typeface="B Naskh Tahrir" panose="00000700000000000000" pitchFamily="2" charset="-78"/>
              <a:cs typeface="B Naskh Tahrir" panose="00000700000000000000" pitchFamily="2" charset="-78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8533FD4-72DD-498D-8891-3971635E75AF}"/>
              </a:ext>
            </a:extLst>
          </p:cNvPr>
          <p:cNvSpPr txBox="1"/>
          <p:nvPr/>
        </p:nvSpPr>
        <p:spPr>
          <a:xfrm>
            <a:off x="5038671" y="450059"/>
            <a:ext cx="82109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fa-IR" sz="4200" b="1" dirty="0">
                <a:solidFill>
                  <a:srgbClr val="404040"/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قابلیت توسعه و تکثیر پذیری فعالیت</a:t>
            </a:r>
            <a:endParaRPr lang="en-US" sz="4200" b="1" dirty="0">
              <a:solidFill>
                <a:srgbClr val="404040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2F35E5-4414-6371-32CC-E7F7058490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5489271" y="7814123"/>
            <a:ext cx="2136259" cy="198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0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>
            <a:spLocks noChangeAspect="1"/>
          </p:cNvSpPr>
          <p:nvPr/>
        </p:nvSpPr>
        <p:spPr>
          <a:xfrm>
            <a:off x="8677942" y="4751726"/>
            <a:ext cx="486455" cy="48645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 dirty="0">
              <a:solidFill>
                <a:prstClr val="white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3167535" y="4265271"/>
            <a:ext cx="1459365" cy="1459365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 dirty="0">
              <a:solidFill>
                <a:prstClr val="white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11146063" y="4427525"/>
            <a:ext cx="1135064" cy="113506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 dirty="0">
              <a:solidFill>
                <a:prstClr val="white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1707771" y="4184195"/>
            <a:ext cx="1621518" cy="162151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 dirty="0">
              <a:solidFill>
                <a:prstClr val="white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5420712" y="4007312"/>
            <a:ext cx="1945821" cy="194582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 dirty="0">
              <a:solidFill>
                <a:prstClr val="white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4431118" y="4403161"/>
            <a:ext cx="1135064" cy="113506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 dirty="0">
              <a:solidFill>
                <a:prstClr val="white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7159457" y="4184195"/>
            <a:ext cx="1621518" cy="162151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 dirty="0">
              <a:solidFill>
                <a:prstClr val="white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9029654" y="4484236"/>
            <a:ext cx="972911" cy="97291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 dirty="0">
              <a:solidFill>
                <a:prstClr val="white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12163584" y="3845160"/>
            <a:ext cx="2270124" cy="227012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 dirty="0">
              <a:solidFill>
                <a:prstClr val="white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9847692" y="4241007"/>
            <a:ext cx="1459365" cy="14593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 dirty="0">
              <a:solidFill>
                <a:prstClr val="white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16343421" y="4565314"/>
            <a:ext cx="972911" cy="97291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 dirty="0">
              <a:solidFill>
                <a:prstClr val="white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4870147" y="4205517"/>
            <a:ext cx="1621518" cy="162151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 dirty="0">
              <a:solidFill>
                <a:prstClr val="white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14352126" y="4645359"/>
            <a:ext cx="702000" cy="702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 dirty="0">
              <a:solidFill>
                <a:prstClr val="white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903988" y="4493768"/>
            <a:ext cx="972911" cy="97291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 dirty="0">
              <a:solidFill>
                <a:prstClr val="white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512961" y="5856795"/>
            <a:ext cx="65" cy="1494158"/>
            <a:chOff x="1447777" y="2983316"/>
            <a:chExt cx="43" cy="996105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1447800" y="2983316"/>
              <a:ext cx="0" cy="504000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1436"/>
            <p:cNvSpPr>
              <a:spLocks noChangeArrowheads="1"/>
            </p:cNvSpPr>
            <p:nvPr/>
          </p:nvSpPr>
          <p:spPr bwMode="auto">
            <a:xfrm>
              <a:off x="1447777" y="3486978"/>
              <a:ext cx="43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4800" dirty="0">
                <a:solidFill>
                  <a:srgbClr val="00BAF7"/>
                </a:solidFill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909046" y="2964767"/>
            <a:ext cx="65" cy="1187976"/>
            <a:chOff x="1919636" y="1577812"/>
            <a:chExt cx="43" cy="791984"/>
          </a:xfrm>
        </p:grpSpPr>
        <p:cxnSp>
          <p:nvCxnSpPr>
            <p:cNvPr id="23" name="Straight Connector 22"/>
            <p:cNvCxnSpPr/>
            <p:nvPr/>
          </p:nvCxnSpPr>
          <p:spPr>
            <a:xfrm flipV="1">
              <a:off x="1919654" y="1757796"/>
              <a:ext cx="0" cy="612000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1436"/>
            <p:cNvSpPr>
              <a:spLocks noChangeArrowheads="1"/>
            </p:cNvSpPr>
            <p:nvPr/>
          </p:nvSpPr>
          <p:spPr bwMode="auto">
            <a:xfrm>
              <a:off x="1919636" y="1577812"/>
              <a:ext cx="43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4800" dirty="0">
                <a:solidFill>
                  <a:srgbClr val="00BAF7"/>
                </a:solidFill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023131" y="5619217"/>
            <a:ext cx="65" cy="2860530"/>
            <a:chOff x="4264252" y="1757796"/>
            <a:chExt cx="43" cy="876293"/>
          </a:xfrm>
        </p:grpSpPr>
        <p:cxnSp>
          <p:nvCxnSpPr>
            <p:cNvPr id="29" name="Straight Connector 28"/>
            <p:cNvCxnSpPr/>
            <p:nvPr/>
          </p:nvCxnSpPr>
          <p:spPr>
            <a:xfrm flipV="1">
              <a:off x="4264270" y="1757796"/>
              <a:ext cx="0" cy="612000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1436"/>
            <p:cNvSpPr>
              <a:spLocks noChangeArrowheads="1"/>
            </p:cNvSpPr>
            <p:nvPr/>
          </p:nvSpPr>
          <p:spPr bwMode="auto">
            <a:xfrm>
              <a:off x="4264252" y="2407807"/>
              <a:ext cx="43" cy="226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4800" dirty="0">
                <a:solidFill>
                  <a:srgbClr val="00BAF7"/>
                </a:solidFill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</p:grpSp>
      <p:cxnSp>
        <p:nvCxnSpPr>
          <p:cNvPr id="32" name="Straight Connector 31"/>
          <p:cNvCxnSpPr/>
          <p:nvPr/>
        </p:nvCxnSpPr>
        <p:spPr>
          <a:xfrm flipV="1">
            <a:off x="12042089" y="3512292"/>
            <a:ext cx="0" cy="1080000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8406102" y="5732093"/>
            <a:ext cx="496367" cy="3069007"/>
            <a:chOff x="6585440" y="1042073"/>
            <a:chExt cx="3292752" cy="1028179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6585440" y="1042073"/>
              <a:ext cx="0" cy="504000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1436"/>
            <p:cNvSpPr>
              <a:spLocks noChangeArrowheads="1"/>
            </p:cNvSpPr>
            <p:nvPr/>
          </p:nvSpPr>
          <p:spPr bwMode="auto">
            <a:xfrm>
              <a:off x="9878128" y="1577810"/>
              <a:ext cx="64" cy="49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4800" dirty="0">
                <a:solidFill>
                  <a:srgbClr val="89C600"/>
                </a:solidFill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4465657" y="5914647"/>
            <a:ext cx="2314737" cy="1212488"/>
            <a:chOff x="6719473" y="1138819"/>
            <a:chExt cx="1543151" cy="808325"/>
          </a:xfrm>
        </p:grpSpPr>
        <p:cxnSp>
          <p:nvCxnSpPr>
            <p:cNvPr id="38" name="Straight Connector 37"/>
            <p:cNvCxnSpPr/>
            <p:nvPr/>
          </p:nvCxnSpPr>
          <p:spPr>
            <a:xfrm flipV="1">
              <a:off x="7491048" y="1138819"/>
              <a:ext cx="0" cy="396000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1436"/>
            <p:cNvSpPr>
              <a:spLocks noChangeArrowheads="1"/>
            </p:cNvSpPr>
            <p:nvPr/>
          </p:nvSpPr>
          <p:spPr bwMode="auto">
            <a:xfrm>
              <a:off x="6719473" y="1577812"/>
              <a:ext cx="15431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a-IR" sz="3600" dirty="0">
                  <a:latin typeface="Shabnam" panose="020B0603030804020204" pitchFamily="34" charset="-78"/>
                  <a:cs typeface="Shabnam" panose="020B0603030804020204" pitchFamily="34" charset="-78"/>
                </a:rPr>
                <a:t>من جادَ سادَ </a:t>
              </a:r>
              <a:endParaRPr lang="en-US" sz="3600" dirty="0"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867198" y="3220019"/>
            <a:ext cx="2652522" cy="1621518"/>
            <a:chOff x="2505790" y="2628849"/>
            <a:chExt cx="43" cy="894022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2505808" y="2838871"/>
              <a:ext cx="0" cy="684000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1436"/>
            <p:cNvSpPr>
              <a:spLocks noChangeArrowheads="1"/>
            </p:cNvSpPr>
            <p:nvPr/>
          </p:nvSpPr>
          <p:spPr bwMode="auto">
            <a:xfrm>
              <a:off x="2505790" y="2628849"/>
              <a:ext cx="43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4800" dirty="0">
                <a:solidFill>
                  <a:prstClr val="white">
                    <a:lumMod val="50000"/>
                  </a:prstClr>
                </a:solidFill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1302650" y="5618203"/>
            <a:ext cx="2474072" cy="593444"/>
            <a:chOff x="4471809" y="3472795"/>
            <a:chExt cx="1095882" cy="864426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4865078" y="3689221"/>
              <a:ext cx="0" cy="648000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1436"/>
            <p:cNvSpPr>
              <a:spLocks noChangeArrowheads="1"/>
            </p:cNvSpPr>
            <p:nvPr/>
          </p:nvSpPr>
          <p:spPr bwMode="auto">
            <a:xfrm>
              <a:off x="4471809" y="3472795"/>
              <a:ext cx="1095882" cy="430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4800" dirty="0">
                <a:solidFill>
                  <a:srgbClr val="FFC000">
                    <a:lumMod val="50000"/>
                  </a:srgbClr>
                </a:solidFill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</p:grpSp>
      <p:sp>
        <p:nvSpPr>
          <p:cNvPr id="82" name="Freeform 26"/>
          <p:cNvSpPr>
            <a:spLocks noEditPoints="1"/>
          </p:cNvSpPr>
          <p:nvPr/>
        </p:nvSpPr>
        <p:spPr bwMode="auto">
          <a:xfrm>
            <a:off x="6143714" y="4727985"/>
            <a:ext cx="515078" cy="458511"/>
          </a:xfrm>
          <a:custGeom>
            <a:avLst/>
            <a:gdLst>
              <a:gd name="T0" fmla="*/ 62 w 401"/>
              <a:gd name="T1" fmla="*/ 116 h 357"/>
              <a:gd name="T2" fmla="*/ 117 w 401"/>
              <a:gd name="T3" fmla="*/ 135 h 357"/>
              <a:gd name="T4" fmla="*/ 124 w 401"/>
              <a:gd name="T5" fmla="*/ 133 h 357"/>
              <a:gd name="T6" fmla="*/ 155 w 401"/>
              <a:gd name="T7" fmla="*/ 106 h 357"/>
              <a:gd name="T8" fmla="*/ 156 w 401"/>
              <a:gd name="T9" fmla="*/ 100 h 357"/>
              <a:gd name="T10" fmla="*/ 141 w 401"/>
              <a:gd name="T11" fmla="*/ 81 h 357"/>
              <a:gd name="T12" fmla="*/ 219 w 401"/>
              <a:gd name="T13" fmla="*/ 1 h 357"/>
              <a:gd name="T14" fmla="*/ 160 w 401"/>
              <a:gd name="T15" fmla="*/ 1 h 357"/>
              <a:gd name="T16" fmla="*/ 86 w 401"/>
              <a:gd name="T17" fmla="*/ 39 h 357"/>
              <a:gd name="T18" fmla="*/ 55 w 401"/>
              <a:gd name="T19" fmla="*/ 63 h 357"/>
              <a:gd name="T20" fmla="*/ 43 w 401"/>
              <a:gd name="T21" fmla="*/ 90 h 357"/>
              <a:gd name="T22" fmla="*/ 18 w 401"/>
              <a:gd name="T23" fmla="*/ 98 h 357"/>
              <a:gd name="T24" fmla="*/ 3 w 401"/>
              <a:gd name="T25" fmla="*/ 110 h 357"/>
              <a:gd name="T26" fmla="*/ 2 w 401"/>
              <a:gd name="T27" fmla="*/ 120 h 357"/>
              <a:gd name="T28" fmla="*/ 30 w 401"/>
              <a:gd name="T29" fmla="*/ 150 h 357"/>
              <a:gd name="T30" fmla="*/ 41 w 401"/>
              <a:gd name="T31" fmla="*/ 152 h 357"/>
              <a:gd name="T32" fmla="*/ 55 w 401"/>
              <a:gd name="T33" fmla="*/ 139 h 357"/>
              <a:gd name="T34" fmla="*/ 62 w 401"/>
              <a:gd name="T35" fmla="*/ 116 h 357"/>
              <a:gd name="T36" fmla="*/ 177 w 401"/>
              <a:gd name="T37" fmla="*/ 126 h 357"/>
              <a:gd name="T38" fmla="*/ 169 w 401"/>
              <a:gd name="T39" fmla="*/ 125 h 357"/>
              <a:gd name="T40" fmla="*/ 140 w 401"/>
              <a:gd name="T41" fmla="*/ 150 h 357"/>
              <a:gd name="T42" fmla="*/ 139 w 401"/>
              <a:gd name="T43" fmla="*/ 158 h 357"/>
              <a:gd name="T44" fmla="*/ 305 w 401"/>
              <a:gd name="T45" fmla="*/ 347 h 357"/>
              <a:gd name="T46" fmla="*/ 320 w 401"/>
              <a:gd name="T47" fmla="*/ 348 h 357"/>
              <a:gd name="T48" fmla="*/ 340 w 401"/>
              <a:gd name="T49" fmla="*/ 332 h 357"/>
              <a:gd name="T50" fmla="*/ 341 w 401"/>
              <a:gd name="T51" fmla="*/ 317 h 357"/>
              <a:gd name="T52" fmla="*/ 177 w 401"/>
              <a:gd name="T53" fmla="*/ 126 h 357"/>
              <a:gd name="T54" fmla="*/ 398 w 401"/>
              <a:gd name="T55" fmla="*/ 46 h 357"/>
              <a:gd name="T56" fmla="*/ 389 w 401"/>
              <a:gd name="T57" fmla="*/ 42 h 357"/>
              <a:gd name="T58" fmla="*/ 369 w 401"/>
              <a:gd name="T59" fmla="*/ 72 h 357"/>
              <a:gd name="T60" fmla="*/ 331 w 401"/>
              <a:gd name="T61" fmla="*/ 80 h 357"/>
              <a:gd name="T62" fmla="*/ 320 w 401"/>
              <a:gd name="T63" fmla="*/ 45 h 357"/>
              <a:gd name="T64" fmla="*/ 338 w 401"/>
              <a:gd name="T65" fmla="*/ 13 h 357"/>
              <a:gd name="T66" fmla="*/ 330 w 401"/>
              <a:gd name="T67" fmla="*/ 6 h 357"/>
              <a:gd name="T68" fmla="*/ 274 w 401"/>
              <a:gd name="T69" fmla="*/ 51 h 357"/>
              <a:gd name="T70" fmla="*/ 257 w 401"/>
              <a:gd name="T71" fmla="*/ 121 h 357"/>
              <a:gd name="T72" fmla="*/ 230 w 401"/>
              <a:gd name="T73" fmla="*/ 149 h 357"/>
              <a:gd name="T74" fmla="*/ 257 w 401"/>
              <a:gd name="T75" fmla="*/ 181 h 357"/>
              <a:gd name="T76" fmla="*/ 290 w 401"/>
              <a:gd name="T77" fmla="*/ 149 h 357"/>
              <a:gd name="T78" fmla="*/ 330 w 401"/>
              <a:gd name="T79" fmla="*/ 137 h 357"/>
              <a:gd name="T80" fmla="*/ 391 w 401"/>
              <a:gd name="T81" fmla="*/ 112 h 357"/>
              <a:gd name="T82" fmla="*/ 398 w 401"/>
              <a:gd name="T83" fmla="*/ 46 h 357"/>
              <a:gd name="T84" fmla="*/ 55 w 401"/>
              <a:gd name="T85" fmla="*/ 319 h 357"/>
              <a:gd name="T86" fmla="*/ 55 w 401"/>
              <a:gd name="T87" fmla="*/ 334 h 357"/>
              <a:gd name="T88" fmla="*/ 74 w 401"/>
              <a:gd name="T89" fmla="*/ 353 h 357"/>
              <a:gd name="T90" fmla="*/ 89 w 401"/>
              <a:gd name="T91" fmla="*/ 351 h 357"/>
              <a:gd name="T92" fmla="*/ 187 w 401"/>
              <a:gd name="T93" fmla="*/ 254 h 357"/>
              <a:gd name="T94" fmla="*/ 157 w 401"/>
              <a:gd name="T95" fmla="*/ 220 h 357"/>
              <a:gd name="T96" fmla="*/ 55 w 401"/>
              <a:gd name="T97" fmla="*/ 319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01" h="357">
                <a:moveTo>
                  <a:pt x="62" y="116"/>
                </a:moveTo>
                <a:cubicBezTo>
                  <a:pt x="81" y="101"/>
                  <a:pt x="97" y="111"/>
                  <a:pt x="117" y="135"/>
                </a:cubicBezTo>
                <a:cubicBezTo>
                  <a:pt x="120" y="138"/>
                  <a:pt x="123" y="135"/>
                  <a:pt x="124" y="133"/>
                </a:cubicBezTo>
                <a:cubicBezTo>
                  <a:pt x="126" y="132"/>
                  <a:pt x="154" y="107"/>
                  <a:pt x="155" y="106"/>
                </a:cubicBezTo>
                <a:cubicBezTo>
                  <a:pt x="156" y="105"/>
                  <a:pt x="158" y="102"/>
                  <a:pt x="156" y="100"/>
                </a:cubicBezTo>
                <a:cubicBezTo>
                  <a:pt x="154" y="98"/>
                  <a:pt x="146" y="88"/>
                  <a:pt x="141" y="81"/>
                </a:cubicBezTo>
                <a:cubicBezTo>
                  <a:pt x="105" y="34"/>
                  <a:pt x="240" y="2"/>
                  <a:pt x="219" y="1"/>
                </a:cubicBezTo>
                <a:cubicBezTo>
                  <a:pt x="208" y="1"/>
                  <a:pt x="166" y="0"/>
                  <a:pt x="160" y="1"/>
                </a:cubicBezTo>
                <a:cubicBezTo>
                  <a:pt x="134" y="4"/>
                  <a:pt x="102" y="28"/>
                  <a:pt x="86" y="39"/>
                </a:cubicBezTo>
                <a:cubicBezTo>
                  <a:pt x="64" y="53"/>
                  <a:pt x="57" y="62"/>
                  <a:pt x="55" y="63"/>
                </a:cubicBezTo>
                <a:cubicBezTo>
                  <a:pt x="49" y="68"/>
                  <a:pt x="54" y="80"/>
                  <a:pt x="43" y="90"/>
                </a:cubicBezTo>
                <a:cubicBezTo>
                  <a:pt x="32" y="100"/>
                  <a:pt x="25" y="92"/>
                  <a:pt x="18" y="98"/>
                </a:cubicBezTo>
                <a:cubicBezTo>
                  <a:pt x="15" y="101"/>
                  <a:pt x="5" y="108"/>
                  <a:pt x="3" y="110"/>
                </a:cubicBezTo>
                <a:cubicBezTo>
                  <a:pt x="0" y="113"/>
                  <a:pt x="0" y="117"/>
                  <a:pt x="2" y="120"/>
                </a:cubicBezTo>
                <a:cubicBezTo>
                  <a:pt x="2" y="120"/>
                  <a:pt x="28" y="148"/>
                  <a:pt x="30" y="150"/>
                </a:cubicBezTo>
                <a:cubicBezTo>
                  <a:pt x="32" y="153"/>
                  <a:pt x="38" y="155"/>
                  <a:pt x="41" y="152"/>
                </a:cubicBezTo>
                <a:cubicBezTo>
                  <a:pt x="45" y="149"/>
                  <a:pt x="54" y="141"/>
                  <a:pt x="55" y="139"/>
                </a:cubicBezTo>
                <a:cubicBezTo>
                  <a:pt x="57" y="138"/>
                  <a:pt x="54" y="122"/>
                  <a:pt x="62" y="116"/>
                </a:cubicBezTo>
                <a:close/>
                <a:moveTo>
                  <a:pt x="177" y="126"/>
                </a:moveTo>
                <a:cubicBezTo>
                  <a:pt x="174" y="123"/>
                  <a:pt x="171" y="123"/>
                  <a:pt x="169" y="125"/>
                </a:cubicBezTo>
                <a:cubicBezTo>
                  <a:pt x="140" y="150"/>
                  <a:pt x="140" y="150"/>
                  <a:pt x="140" y="150"/>
                </a:cubicBezTo>
                <a:cubicBezTo>
                  <a:pt x="138" y="152"/>
                  <a:pt x="137" y="156"/>
                  <a:pt x="139" y="158"/>
                </a:cubicBezTo>
                <a:cubicBezTo>
                  <a:pt x="305" y="347"/>
                  <a:pt x="305" y="347"/>
                  <a:pt x="305" y="347"/>
                </a:cubicBezTo>
                <a:cubicBezTo>
                  <a:pt x="309" y="352"/>
                  <a:pt x="316" y="352"/>
                  <a:pt x="320" y="348"/>
                </a:cubicBezTo>
                <a:cubicBezTo>
                  <a:pt x="340" y="332"/>
                  <a:pt x="340" y="332"/>
                  <a:pt x="340" y="332"/>
                </a:cubicBezTo>
                <a:cubicBezTo>
                  <a:pt x="344" y="328"/>
                  <a:pt x="345" y="321"/>
                  <a:pt x="341" y="317"/>
                </a:cubicBezTo>
                <a:lnTo>
                  <a:pt x="177" y="126"/>
                </a:lnTo>
                <a:close/>
                <a:moveTo>
                  <a:pt x="398" y="46"/>
                </a:moveTo>
                <a:cubicBezTo>
                  <a:pt x="396" y="36"/>
                  <a:pt x="391" y="38"/>
                  <a:pt x="389" y="42"/>
                </a:cubicBezTo>
                <a:cubicBezTo>
                  <a:pt x="386" y="46"/>
                  <a:pt x="374" y="64"/>
                  <a:pt x="369" y="72"/>
                </a:cubicBezTo>
                <a:cubicBezTo>
                  <a:pt x="364" y="80"/>
                  <a:pt x="353" y="96"/>
                  <a:pt x="331" y="80"/>
                </a:cubicBezTo>
                <a:cubicBezTo>
                  <a:pt x="308" y="64"/>
                  <a:pt x="316" y="53"/>
                  <a:pt x="320" y="45"/>
                </a:cubicBezTo>
                <a:cubicBezTo>
                  <a:pt x="324" y="38"/>
                  <a:pt x="336" y="16"/>
                  <a:pt x="338" y="13"/>
                </a:cubicBezTo>
                <a:cubicBezTo>
                  <a:pt x="340" y="11"/>
                  <a:pt x="338" y="3"/>
                  <a:pt x="330" y="6"/>
                </a:cubicBezTo>
                <a:cubicBezTo>
                  <a:pt x="323" y="9"/>
                  <a:pt x="280" y="27"/>
                  <a:pt x="274" y="51"/>
                </a:cubicBezTo>
                <a:cubicBezTo>
                  <a:pt x="268" y="76"/>
                  <a:pt x="279" y="99"/>
                  <a:pt x="257" y="121"/>
                </a:cubicBezTo>
                <a:cubicBezTo>
                  <a:pt x="230" y="149"/>
                  <a:pt x="230" y="149"/>
                  <a:pt x="230" y="149"/>
                </a:cubicBezTo>
                <a:cubicBezTo>
                  <a:pt x="257" y="181"/>
                  <a:pt x="257" y="181"/>
                  <a:pt x="257" y="181"/>
                </a:cubicBezTo>
                <a:cubicBezTo>
                  <a:pt x="290" y="149"/>
                  <a:pt x="290" y="149"/>
                  <a:pt x="290" y="149"/>
                </a:cubicBezTo>
                <a:cubicBezTo>
                  <a:pt x="298" y="141"/>
                  <a:pt x="315" y="134"/>
                  <a:pt x="330" y="137"/>
                </a:cubicBezTo>
                <a:cubicBezTo>
                  <a:pt x="363" y="144"/>
                  <a:pt x="381" y="132"/>
                  <a:pt x="391" y="112"/>
                </a:cubicBezTo>
                <a:cubicBezTo>
                  <a:pt x="401" y="94"/>
                  <a:pt x="399" y="56"/>
                  <a:pt x="398" y="46"/>
                </a:cubicBezTo>
                <a:close/>
                <a:moveTo>
                  <a:pt x="55" y="319"/>
                </a:moveTo>
                <a:cubicBezTo>
                  <a:pt x="50" y="323"/>
                  <a:pt x="50" y="330"/>
                  <a:pt x="55" y="334"/>
                </a:cubicBezTo>
                <a:cubicBezTo>
                  <a:pt x="74" y="353"/>
                  <a:pt x="74" y="353"/>
                  <a:pt x="74" y="353"/>
                </a:cubicBezTo>
                <a:cubicBezTo>
                  <a:pt x="78" y="357"/>
                  <a:pt x="84" y="355"/>
                  <a:pt x="89" y="351"/>
                </a:cubicBezTo>
                <a:cubicBezTo>
                  <a:pt x="187" y="254"/>
                  <a:pt x="187" y="254"/>
                  <a:pt x="187" y="254"/>
                </a:cubicBezTo>
                <a:cubicBezTo>
                  <a:pt x="157" y="220"/>
                  <a:pt x="157" y="220"/>
                  <a:pt x="157" y="220"/>
                </a:cubicBezTo>
                <a:lnTo>
                  <a:pt x="55" y="31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400" dirty="0">
              <a:solidFill>
                <a:prstClr val="black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83" name="Freeform 16"/>
          <p:cNvSpPr>
            <a:spLocks noEditPoints="1"/>
          </p:cNvSpPr>
          <p:nvPr/>
        </p:nvSpPr>
        <p:spPr bwMode="auto">
          <a:xfrm>
            <a:off x="13087192" y="4752488"/>
            <a:ext cx="488564" cy="489713"/>
          </a:xfrm>
          <a:custGeom>
            <a:avLst/>
            <a:gdLst>
              <a:gd name="T0" fmla="*/ 136 w 360"/>
              <a:gd name="T1" fmla="*/ 226 h 361"/>
              <a:gd name="T2" fmla="*/ 56 w 360"/>
              <a:gd name="T3" fmla="*/ 194 h 361"/>
              <a:gd name="T4" fmla="*/ 56 w 360"/>
              <a:gd name="T5" fmla="*/ 221 h 361"/>
              <a:gd name="T6" fmla="*/ 136 w 360"/>
              <a:gd name="T7" fmla="*/ 253 h 361"/>
              <a:gd name="T8" fmla="*/ 136 w 360"/>
              <a:gd name="T9" fmla="*/ 226 h 361"/>
              <a:gd name="T10" fmla="*/ 136 w 360"/>
              <a:gd name="T11" fmla="*/ 143 h 361"/>
              <a:gd name="T12" fmla="*/ 56 w 360"/>
              <a:gd name="T13" fmla="*/ 111 h 361"/>
              <a:gd name="T14" fmla="*/ 56 w 360"/>
              <a:gd name="T15" fmla="*/ 138 h 361"/>
              <a:gd name="T16" fmla="*/ 136 w 360"/>
              <a:gd name="T17" fmla="*/ 170 h 361"/>
              <a:gd name="T18" fmla="*/ 136 w 360"/>
              <a:gd name="T19" fmla="*/ 143 h 361"/>
              <a:gd name="T20" fmla="*/ 351 w 360"/>
              <a:gd name="T21" fmla="*/ 4 h 361"/>
              <a:gd name="T22" fmla="*/ 332 w 360"/>
              <a:gd name="T23" fmla="*/ 2 h 361"/>
              <a:gd name="T24" fmla="*/ 180 w 360"/>
              <a:gd name="T25" fmla="*/ 63 h 361"/>
              <a:gd name="T26" fmla="*/ 27 w 360"/>
              <a:gd name="T27" fmla="*/ 2 h 361"/>
              <a:gd name="T28" fmla="*/ 8 w 360"/>
              <a:gd name="T29" fmla="*/ 4 h 361"/>
              <a:gd name="T30" fmla="*/ 0 w 360"/>
              <a:gd name="T31" fmla="*/ 21 h 361"/>
              <a:gd name="T32" fmla="*/ 0 w 360"/>
              <a:gd name="T33" fmla="*/ 277 h 361"/>
              <a:gd name="T34" fmla="*/ 12 w 360"/>
              <a:gd name="T35" fmla="*/ 295 h 361"/>
              <a:gd name="T36" fmla="*/ 172 w 360"/>
              <a:gd name="T37" fmla="*/ 359 h 361"/>
              <a:gd name="T38" fmla="*/ 176 w 360"/>
              <a:gd name="T39" fmla="*/ 361 h 361"/>
              <a:gd name="T40" fmla="*/ 180 w 360"/>
              <a:gd name="T41" fmla="*/ 361 h 361"/>
              <a:gd name="T42" fmla="*/ 184 w 360"/>
              <a:gd name="T43" fmla="*/ 361 h 361"/>
              <a:gd name="T44" fmla="*/ 187 w 360"/>
              <a:gd name="T45" fmla="*/ 359 h 361"/>
              <a:gd name="T46" fmla="*/ 347 w 360"/>
              <a:gd name="T47" fmla="*/ 295 h 361"/>
              <a:gd name="T48" fmla="*/ 360 w 360"/>
              <a:gd name="T49" fmla="*/ 277 h 361"/>
              <a:gd name="T50" fmla="*/ 360 w 360"/>
              <a:gd name="T51" fmla="*/ 21 h 361"/>
              <a:gd name="T52" fmla="*/ 351 w 360"/>
              <a:gd name="T53" fmla="*/ 4 h 361"/>
              <a:gd name="T54" fmla="*/ 160 w 360"/>
              <a:gd name="T55" fmla="*/ 320 h 361"/>
              <a:gd name="T56" fmla="*/ 32 w 360"/>
              <a:gd name="T57" fmla="*/ 269 h 361"/>
              <a:gd name="T58" fmla="*/ 32 w 360"/>
              <a:gd name="T59" fmla="*/ 45 h 361"/>
              <a:gd name="T60" fmla="*/ 160 w 360"/>
              <a:gd name="T61" fmla="*/ 96 h 361"/>
              <a:gd name="T62" fmla="*/ 160 w 360"/>
              <a:gd name="T63" fmla="*/ 320 h 361"/>
              <a:gd name="T64" fmla="*/ 328 w 360"/>
              <a:gd name="T65" fmla="*/ 269 h 361"/>
              <a:gd name="T66" fmla="*/ 200 w 360"/>
              <a:gd name="T67" fmla="*/ 320 h 361"/>
              <a:gd name="T68" fmla="*/ 200 w 360"/>
              <a:gd name="T69" fmla="*/ 96 h 361"/>
              <a:gd name="T70" fmla="*/ 328 w 360"/>
              <a:gd name="T71" fmla="*/ 45 h 361"/>
              <a:gd name="T72" fmla="*/ 328 w 360"/>
              <a:gd name="T73" fmla="*/ 269 h 361"/>
              <a:gd name="T74" fmla="*/ 304 w 360"/>
              <a:gd name="T75" fmla="*/ 194 h 361"/>
              <a:gd name="T76" fmla="*/ 224 w 360"/>
              <a:gd name="T77" fmla="*/ 226 h 361"/>
              <a:gd name="T78" fmla="*/ 224 w 360"/>
              <a:gd name="T79" fmla="*/ 253 h 361"/>
              <a:gd name="T80" fmla="*/ 304 w 360"/>
              <a:gd name="T81" fmla="*/ 221 h 361"/>
              <a:gd name="T82" fmla="*/ 304 w 360"/>
              <a:gd name="T83" fmla="*/ 194 h 361"/>
              <a:gd name="T84" fmla="*/ 304 w 360"/>
              <a:gd name="T85" fmla="*/ 111 h 361"/>
              <a:gd name="T86" fmla="*/ 224 w 360"/>
              <a:gd name="T87" fmla="*/ 143 h 361"/>
              <a:gd name="T88" fmla="*/ 224 w 360"/>
              <a:gd name="T89" fmla="*/ 170 h 361"/>
              <a:gd name="T90" fmla="*/ 304 w 360"/>
              <a:gd name="T91" fmla="*/ 138 h 361"/>
              <a:gd name="T92" fmla="*/ 304 w 360"/>
              <a:gd name="T93" fmla="*/ 11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60" h="361">
                <a:moveTo>
                  <a:pt x="136" y="226"/>
                </a:moveTo>
                <a:cubicBezTo>
                  <a:pt x="56" y="194"/>
                  <a:pt x="56" y="194"/>
                  <a:pt x="56" y="194"/>
                </a:cubicBezTo>
                <a:cubicBezTo>
                  <a:pt x="56" y="221"/>
                  <a:pt x="56" y="221"/>
                  <a:pt x="56" y="221"/>
                </a:cubicBezTo>
                <a:cubicBezTo>
                  <a:pt x="136" y="253"/>
                  <a:pt x="136" y="253"/>
                  <a:pt x="136" y="253"/>
                </a:cubicBezTo>
                <a:lnTo>
                  <a:pt x="136" y="226"/>
                </a:lnTo>
                <a:close/>
                <a:moveTo>
                  <a:pt x="136" y="143"/>
                </a:moveTo>
                <a:cubicBezTo>
                  <a:pt x="56" y="111"/>
                  <a:pt x="56" y="111"/>
                  <a:pt x="56" y="111"/>
                </a:cubicBezTo>
                <a:cubicBezTo>
                  <a:pt x="56" y="138"/>
                  <a:pt x="56" y="138"/>
                  <a:pt x="56" y="138"/>
                </a:cubicBezTo>
                <a:cubicBezTo>
                  <a:pt x="136" y="170"/>
                  <a:pt x="136" y="170"/>
                  <a:pt x="136" y="170"/>
                </a:cubicBezTo>
                <a:lnTo>
                  <a:pt x="136" y="143"/>
                </a:lnTo>
                <a:close/>
                <a:moveTo>
                  <a:pt x="351" y="4"/>
                </a:moveTo>
                <a:cubicBezTo>
                  <a:pt x="345" y="1"/>
                  <a:pt x="338" y="0"/>
                  <a:pt x="332" y="2"/>
                </a:cubicBezTo>
                <a:cubicBezTo>
                  <a:pt x="180" y="63"/>
                  <a:pt x="180" y="63"/>
                  <a:pt x="180" y="63"/>
                </a:cubicBezTo>
                <a:cubicBezTo>
                  <a:pt x="27" y="2"/>
                  <a:pt x="27" y="2"/>
                  <a:pt x="27" y="2"/>
                </a:cubicBezTo>
                <a:cubicBezTo>
                  <a:pt x="21" y="0"/>
                  <a:pt x="14" y="1"/>
                  <a:pt x="8" y="4"/>
                </a:cubicBezTo>
                <a:cubicBezTo>
                  <a:pt x="3" y="8"/>
                  <a:pt x="0" y="14"/>
                  <a:pt x="0" y="21"/>
                </a:cubicBezTo>
                <a:cubicBezTo>
                  <a:pt x="0" y="277"/>
                  <a:pt x="0" y="277"/>
                  <a:pt x="0" y="277"/>
                </a:cubicBezTo>
                <a:cubicBezTo>
                  <a:pt x="0" y="285"/>
                  <a:pt x="5" y="292"/>
                  <a:pt x="12" y="295"/>
                </a:cubicBezTo>
                <a:cubicBezTo>
                  <a:pt x="172" y="359"/>
                  <a:pt x="172" y="359"/>
                  <a:pt x="172" y="359"/>
                </a:cubicBezTo>
                <a:cubicBezTo>
                  <a:pt x="172" y="359"/>
                  <a:pt x="175" y="360"/>
                  <a:pt x="176" y="361"/>
                </a:cubicBezTo>
                <a:cubicBezTo>
                  <a:pt x="177" y="361"/>
                  <a:pt x="178" y="361"/>
                  <a:pt x="180" y="361"/>
                </a:cubicBezTo>
                <a:cubicBezTo>
                  <a:pt x="181" y="361"/>
                  <a:pt x="182" y="361"/>
                  <a:pt x="184" y="361"/>
                </a:cubicBezTo>
                <a:cubicBezTo>
                  <a:pt x="184" y="360"/>
                  <a:pt x="187" y="359"/>
                  <a:pt x="187" y="359"/>
                </a:cubicBezTo>
                <a:cubicBezTo>
                  <a:pt x="347" y="295"/>
                  <a:pt x="347" y="295"/>
                  <a:pt x="347" y="295"/>
                </a:cubicBezTo>
                <a:cubicBezTo>
                  <a:pt x="355" y="292"/>
                  <a:pt x="360" y="285"/>
                  <a:pt x="360" y="277"/>
                </a:cubicBezTo>
                <a:cubicBezTo>
                  <a:pt x="360" y="21"/>
                  <a:pt x="360" y="21"/>
                  <a:pt x="360" y="21"/>
                </a:cubicBezTo>
                <a:cubicBezTo>
                  <a:pt x="360" y="14"/>
                  <a:pt x="356" y="8"/>
                  <a:pt x="351" y="4"/>
                </a:cubicBezTo>
                <a:close/>
                <a:moveTo>
                  <a:pt x="160" y="320"/>
                </a:moveTo>
                <a:cubicBezTo>
                  <a:pt x="32" y="269"/>
                  <a:pt x="32" y="269"/>
                  <a:pt x="32" y="269"/>
                </a:cubicBezTo>
                <a:cubicBezTo>
                  <a:pt x="32" y="45"/>
                  <a:pt x="32" y="45"/>
                  <a:pt x="32" y="45"/>
                </a:cubicBezTo>
                <a:cubicBezTo>
                  <a:pt x="160" y="96"/>
                  <a:pt x="160" y="96"/>
                  <a:pt x="160" y="96"/>
                </a:cubicBezTo>
                <a:lnTo>
                  <a:pt x="160" y="320"/>
                </a:lnTo>
                <a:close/>
                <a:moveTo>
                  <a:pt x="328" y="269"/>
                </a:moveTo>
                <a:cubicBezTo>
                  <a:pt x="200" y="320"/>
                  <a:pt x="200" y="320"/>
                  <a:pt x="200" y="320"/>
                </a:cubicBezTo>
                <a:cubicBezTo>
                  <a:pt x="200" y="96"/>
                  <a:pt x="200" y="96"/>
                  <a:pt x="200" y="96"/>
                </a:cubicBezTo>
                <a:cubicBezTo>
                  <a:pt x="328" y="45"/>
                  <a:pt x="328" y="45"/>
                  <a:pt x="328" y="45"/>
                </a:cubicBezTo>
                <a:lnTo>
                  <a:pt x="328" y="269"/>
                </a:lnTo>
                <a:close/>
                <a:moveTo>
                  <a:pt x="304" y="194"/>
                </a:moveTo>
                <a:cubicBezTo>
                  <a:pt x="224" y="226"/>
                  <a:pt x="224" y="226"/>
                  <a:pt x="224" y="226"/>
                </a:cubicBezTo>
                <a:cubicBezTo>
                  <a:pt x="224" y="253"/>
                  <a:pt x="224" y="253"/>
                  <a:pt x="224" y="253"/>
                </a:cubicBezTo>
                <a:cubicBezTo>
                  <a:pt x="304" y="221"/>
                  <a:pt x="304" y="221"/>
                  <a:pt x="304" y="221"/>
                </a:cubicBezTo>
                <a:lnTo>
                  <a:pt x="304" y="194"/>
                </a:lnTo>
                <a:close/>
                <a:moveTo>
                  <a:pt x="304" y="111"/>
                </a:moveTo>
                <a:cubicBezTo>
                  <a:pt x="224" y="143"/>
                  <a:pt x="224" y="143"/>
                  <a:pt x="224" y="143"/>
                </a:cubicBezTo>
                <a:cubicBezTo>
                  <a:pt x="224" y="170"/>
                  <a:pt x="224" y="170"/>
                  <a:pt x="224" y="170"/>
                </a:cubicBezTo>
                <a:cubicBezTo>
                  <a:pt x="304" y="138"/>
                  <a:pt x="304" y="138"/>
                  <a:pt x="304" y="138"/>
                </a:cubicBezTo>
                <a:lnTo>
                  <a:pt x="304" y="11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400" dirty="0">
              <a:solidFill>
                <a:prstClr val="black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85" name="Freeform 21"/>
          <p:cNvSpPr>
            <a:spLocks noChangeAspect="1" noEditPoints="1"/>
          </p:cNvSpPr>
          <p:nvPr/>
        </p:nvSpPr>
        <p:spPr bwMode="auto">
          <a:xfrm>
            <a:off x="14507681" y="4812324"/>
            <a:ext cx="378000" cy="378000"/>
          </a:xfrm>
          <a:custGeom>
            <a:avLst/>
            <a:gdLst>
              <a:gd name="T0" fmla="*/ 222 w 363"/>
              <a:gd name="T1" fmla="*/ 242 h 372"/>
              <a:gd name="T2" fmla="*/ 348 w 363"/>
              <a:gd name="T3" fmla="*/ 23 h 372"/>
              <a:gd name="T4" fmla="*/ 345 w 363"/>
              <a:gd name="T5" fmla="*/ 18 h 372"/>
              <a:gd name="T6" fmla="*/ 340 w 363"/>
              <a:gd name="T7" fmla="*/ 16 h 372"/>
              <a:gd name="T8" fmla="*/ 127 w 363"/>
              <a:gd name="T9" fmla="*/ 144 h 372"/>
              <a:gd name="T10" fmla="*/ 7 w 363"/>
              <a:gd name="T11" fmla="*/ 246 h 372"/>
              <a:gd name="T12" fmla="*/ 25 w 363"/>
              <a:gd name="T13" fmla="*/ 265 h 372"/>
              <a:gd name="T14" fmla="*/ 68 w 363"/>
              <a:gd name="T15" fmla="*/ 249 h 372"/>
              <a:gd name="T16" fmla="*/ 120 w 363"/>
              <a:gd name="T17" fmla="*/ 302 h 372"/>
              <a:gd name="T18" fmla="*/ 104 w 363"/>
              <a:gd name="T19" fmla="*/ 346 h 372"/>
              <a:gd name="T20" fmla="*/ 123 w 363"/>
              <a:gd name="T21" fmla="*/ 364 h 372"/>
              <a:gd name="T22" fmla="*/ 222 w 363"/>
              <a:gd name="T23" fmla="*/ 242 h 372"/>
              <a:gd name="T24" fmla="*/ 242 w 363"/>
              <a:gd name="T25" fmla="*/ 124 h 372"/>
              <a:gd name="T26" fmla="*/ 242 w 363"/>
              <a:gd name="T27" fmla="*/ 79 h 372"/>
              <a:gd name="T28" fmla="*/ 286 w 363"/>
              <a:gd name="T29" fmla="*/ 79 h 372"/>
              <a:gd name="T30" fmla="*/ 286 w 363"/>
              <a:gd name="T31" fmla="*/ 124 h 372"/>
              <a:gd name="T32" fmla="*/ 242 w 363"/>
              <a:gd name="T33" fmla="*/ 124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63" h="372">
                <a:moveTo>
                  <a:pt x="222" y="242"/>
                </a:moveTo>
                <a:cubicBezTo>
                  <a:pt x="222" y="242"/>
                  <a:pt x="363" y="140"/>
                  <a:pt x="348" y="23"/>
                </a:cubicBezTo>
                <a:cubicBezTo>
                  <a:pt x="347" y="21"/>
                  <a:pt x="346" y="19"/>
                  <a:pt x="345" y="18"/>
                </a:cubicBezTo>
                <a:cubicBezTo>
                  <a:pt x="344" y="17"/>
                  <a:pt x="343" y="16"/>
                  <a:pt x="340" y="16"/>
                </a:cubicBezTo>
                <a:cubicBezTo>
                  <a:pt x="226" y="0"/>
                  <a:pt x="127" y="144"/>
                  <a:pt x="127" y="144"/>
                </a:cubicBezTo>
                <a:cubicBezTo>
                  <a:pt x="40" y="134"/>
                  <a:pt x="46" y="151"/>
                  <a:pt x="7" y="246"/>
                </a:cubicBezTo>
                <a:cubicBezTo>
                  <a:pt x="0" y="264"/>
                  <a:pt x="12" y="270"/>
                  <a:pt x="25" y="265"/>
                </a:cubicBezTo>
                <a:cubicBezTo>
                  <a:pt x="39" y="260"/>
                  <a:pt x="68" y="249"/>
                  <a:pt x="68" y="249"/>
                </a:cubicBezTo>
                <a:cubicBezTo>
                  <a:pt x="120" y="302"/>
                  <a:pt x="120" y="302"/>
                  <a:pt x="120" y="302"/>
                </a:cubicBezTo>
                <a:cubicBezTo>
                  <a:pt x="120" y="302"/>
                  <a:pt x="109" y="332"/>
                  <a:pt x="104" y="346"/>
                </a:cubicBezTo>
                <a:cubicBezTo>
                  <a:pt x="99" y="359"/>
                  <a:pt x="105" y="372"/>
                  <a:pt x="123" y="364"/>
                </a:cubicBezTo>
                <a:cubicBezTo>
                  <a:pt x="215" y="324"/>
                  <a:pt x="232" y="330"/>
                  <a:pt x="222" y="242"/>
                </a:cubicBezTo>
                <a:close/>
                <a:moveTo>
                  <a:pt x="242" y="124"/>
                </a:moveTo>
                <a:cubicBezTo>
                  <a:pt x="230" y="111"/>
                  <a:pt x="230" y="91"/>
                  <a:pt x="242" y="79"/>
                </a:cubicBezTo>
                <a:cubicBezTo>
                  <a:pt x="254" y="67"/>
                  <a:pt x="274" y="67"/>
                  <a:pt x="286" y="79"/>
                </a:cubicBezTo>
                <a:cubicBezTo>
                  <a:pt x="297" y="91"/>
                  <a:pt x="297" y="111"/>
                  <a:pt x="286" y="124"/>
                </a:cubicBezTo>
                <a:cubicBezTo>
                  <a:pt x="274" y="136"/>
                  <a:pt x="254" y="136"/>
                  <a:pt x="242" y="1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400" dirty="0">
              <a:solidFill>
                <a:prstClr val="black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237FB41-F6E6-4925-8E59-061801D1A778}"/>
              </a:ext>
            </a:extLst>
          </p:cNvPr>
          <p:cNvSpPr txBox="1"/>
          <p:nvPr/>
        </p:nvSpPr>
        <p:spPr>
          <a:xfrm>
            <a:off x="4280456" y="1002158"/>
            <a:ext cx="97403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rtl="1"/>
            <a:r>
              <a:rPr lang="fa-IR" sz="4200" b="1" dirty="0">
                <a:solidFill>
                  <a:srgbClr val="404040"/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نمونه ای از داستان های قرآنی/ احادیث کوتاه </a:t>
            </a:r>
            <a:endParaRPr lang="en-US" sz="4200" dirty="0">
              <a:solidFill>
                <a:srgbClr val="89C600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DDAF427-45C2-ADA0-B237-B2B741E71EC6}"/>
              </a:ext>
            </a:extLst>
          </p:cNvPr>
          <p:cNvSpPr txBox="1"/>
          <p:nvPr/>
        </p:nvSpPr>
        <p:spPr>
          <a:xfrm>
            <a:off x="11224364" y="2713934"/>
            <a:ext cx="2095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3600" dirty="0">
                <a:latin typeface="Shabnam" panose="020B0603030804020204" pitchFamily="34" charset="-78"/>
                <a:cs typeface="Shabnam" panose="020B0603030804020204" pitchFamily="34" charset="-78"/>
              </a:rPr>
              <a:t>اُشْكُرْ تَزِدْ</a:t>
            </a:r>
            <a:endParaRPr lang="en-US" sz="3600" dirty="0"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333399D-0D79-9BFE-498C-ED8747B3DFD0}"/>
              </a:ext>
            </a:extLst>
          </p:cNvPr>
          <p:cNvSpPr txBox="1"/>
          <p:nvPr/>
        </p:nvSpPr>
        <p:spPr>
          <a:xfrm>
            <a:off x="11302651" y="6625317"/>
            <a:ext cx="1869488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ts val="2800"/>
              </a:lnSpc>
            </a:pPr>
            <a:r>
              <a:rPr lang="fa-IR" sz="3600" dirty="0">
                <a:solidFill>
                  <a:srgbClr val="002060"/>
                </a:solidFill>
                <a:latin typeface="Shabnam" panose="020B0603030804020204" pitchFamily="34" charset="-78"/>
                <a:cs typeface="Shabnam" panose="020B0603030804020204" pitchFamily="34" charset="-7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كُفَّ أَذَاكَ</a:t>
            </a:r>
            <a:endParaRPr lang="fa-IR" b="0" i="0" dirty="0">
              <a:effectLst/>
              <a:highlight>
                <a:srgbClr val="F6F6F6"/>
              </a:highlight>
              <a:latin typeface="Roboto" panose="02000000000000000000" pitchFamily="2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A2D55C7-FA66-57DE-7FF8-3BD082ED72A8}"/>
              </a:ext>
            </a:extLst>
          </p:cNvPr>
          <p:cNvSpPr txBox="1"/>
          <p:nvPr/>
        </p:nvSpPr>
        <p:spPr>
          <a:xfrm>
            <a:off x="6143714" y="2817180"/>
            <a:ext cx="4644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600" dirty="0">
                <a:latin typeface="Shabnam" panose="020B0603030804020204" pitchFamily="34" charset="-78"/>
                <a:cs typeface="Shabnam" panose="020B0603030804020204" pitchFamily="34" charset="-78"/>
              </a:rPr>
              <a:t>اَلْغَضَبُ مِفْتَاحُ كُلِّ شَرٍّ</a:t>
            </a:r>
            <a:endParaRPr lang="fa-IR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1A67902-F683-1E02-CEEA-27D20DDB466A}"/>
              </a:ext>
            </a:extLst>
          </p:cNvPr>
          <p:cNvSpPr txBox="1"/>
          <p:nvPr/>
        </p:nvSpPr>
        <p:spPr>
          <a:xfrm>
            <a:off x="6143714" y="7412147"/>
            <a:ext cx="4756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fa-IR" sz="3600" dirty="0">
                <a:latin typeface="Shabnam" panose="020B0603030804020204" pitchFamily="34" charset="-78"/>
                <a:cs typeface="Shabnam" panose="020B0603030804020204" pitchFamily="34" charset="-78"/>
              </a:rPr>
              <a:t>داستان اصحاب الجنه </a:t>
            </a:r>
            <a:endParaRPr lang="en-US" sz="3600" dirty="0"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9DF1BD1-B862-A7E7-508A-AC605BD3A5D6}"/>
              </a:ext>
            </a:extLst>
          </p:cNvPr>
          <p:cNvSpPr txBox="1"/>
          <p:nvPr/>
        </p:nvSpPr>
        <p:spPr>
          <a:xfrm>
            <a:off x="903988" y="2244067"/>
            <a:ext cx="5039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3600" dirty="0">
                <a:latin typeface="Shabnam" panose="020B0603030804020204" pitchFamily="34" charset="-78"/>
                <a:cs typeface="Shabnam" panose="020B0603030804020204" pitchFamily="34" charset="-78"/>
              </a:rPr>
              <a:t>داستان گاو بنی اسرائیل </a:t>
            </a:r>
            <a:endParaRPr lang="en-US" sz="3600" dirty="0"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1224BAD-AC0C-EA28-5FBB-90FDE93B578B}"/>
              </a:ext>
            </a:extLst>
          </p:cNvPr>
          <p:cNvSpPr txBox="1"/>
          <p:nvPr/>
        </p:nvSpPr>
        <p:spPr>
          <a:xfrm>
            <a:off x="2496162" y="7741083"/>
            <a:ext cx="3647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600" dirty="0">
                <a:latin typeface="Shabnam" panose="020B0603030804020204" pitchFamily="34" charset="-78"/>
                <a:cs typeface="Shabnam" panose="020B0603030804020204" pitchFamily="34" charset="-78"/>
              </a:rPr>
              <a:t>داستان ملکه سباء</a:t>
            </a:r>
            <a:endParaRPr lang="en-US" sz="3600" dirty="0"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DBD62C7-E0C3-B8C7-83BB-7A8958F86EB6}"/>
              </a:ext>
            </a:extLst>
          </p:cNvPr>
          <p:cNvGrpSpPr/>
          <p:nvPr/>
        </p:nvGrpSpPr>
        <p:grpSpPr>
          <a:xfrm>
            <a:off x="7506798" y="4707257"/>
            <a:ext cx="868645" cy="640102"/>
            <a:chOff x="5665857" y="1506251"/>
            <a:chExt cx="418280" cy="418280"/>
          </a:xfrm>
        </p:grpSpPr>
        <p:sp>
          <p:nvSpPr>
            <p:cNvPr id="103" name="Teardrop 102">
              <a:extLst>
                <a:ext uri="{FF2B5EF4-FFF2-40B4-BE49-F238E27FC236}">
                  <a16:creationId xmlns:a16="http://schemas.microsoft.com/office/drawing/2014/main" id="{10492452-81C2-1966-5460-45E943BC2C98}"/>
                </a:ext>
              </a:extLst>
            </p:cNvPr>
            <p:cNvSpPr/>
            <p:nvPr/>
          </p:nvSpPr>
          <p:spPr>
            <a:xfrm rot="8100000">
              <a:off x="5665857" y="1506251"/>
              <a:ext cx="418280" cy="418280"/>
            </a:xfrm>
            <a:prstGeom prst="teardrop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6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  <p:sp>
          <p:nvSpPr>
            <p:cNvPr id="104" name="Freeform 26">
              <a:extLst>
                <a:ext uri="{FF2B5EF4-FFF2-40B4-BE49-F238E27FC236}">
                  <a16:creationId xmlns:a16="http://schemas.microsoft.com/office/drawing/2014/main" id="{74F26021-A85A-F517-97B1-7ED5A037E2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95163" y="1614232"/>
              <a:ext cx="175570" cy="219811"/>
            </a:xfrm>
            <a:custGeom>
              <a:avLst/>
              <a:gdLst>
                <a:gd name="T0" fmla="*/ 311 w 321"/>
                <a:gd name="T1" fmla="*/ 99 h 402"/>
                <a:gd name="T2" fmla="*/ 189 w 321"/>
                <a:gd name="T3" fmla="*/ 11 h 402"/>
                <a:gd name="T4" fmla="*/ 94 w 321"/>
                <a:gd name="T5" fmla="*/ 126 h 402"/>
                <a:gd name="T6" fmla="*/ 109 w 321"/>
                <a:gd name="T7" fmla="*/ 174 h 402"/>
                <a:gd name="T8" fmla="*/ 6 w 321"/>
                <a:gd name="T9" fmla="*/ 328 h 402"/>
                <a:gd name="T10" fmla="*/ 1 w 321"/>
                <a:gd name="T11" fmla="*/ 351 h 402"/>
                <a:gd name="T12" fmla="*/ 8 w 321"/>
                <a:gd name="T13" fmla="*/ 390 h 402"/>
                <a:gd name="T14" fmla="*/ 22 w 321"/>
                <a:gd name="T15" fmla="*/ 401 h 402"/>
                <a:gd name="T16" fmla="*/ 52 w 321"/>
                <a:gd name="T17" fmla="*/ 395 h 402"/>
                <a:gd name="T18" fmla="*/ 71 w 321"/>
                <a:gd name="T19" fmla="*/ 382 h 402"/>
                <a:gd name="T20" fmla="*/ 111 w 321"/>
                <a:gd name="T21" fmla="*/ 316 h 402"/>
                <a:gd name="T22" fmla="*/ 112 w 321"/>
                <a:gd name="T23" fmla="*/ 316 h 402"/>
                <a:gd name="T24" fmla="*/ 140 w 321"/>
                <a:gd name="T25" fmla="*/ 311 h 402"/>
                <a:gd name="T26" fmla="*/ 187 w 321"/>
                <a:gd name="T27" fmla="*/ 233 h 402"/>
                <a:gd name="T28" fmla="*/ 239 w 321"/>
                <a:gd name="T29" fmla="*/ 232 h 402"/>
                <a:gd name="T30" fmla="*/ 311 w 321"/>
                <a:gd name="T31" fmla="*/ 99 h 402"/>
                <a:gd name="T32" fmla="*/ 260 w 321"/>
                <a:gd name="T33" fmla="*/ 130 h 402"/>
                <a:gd name="T34" fmla="*/ 206 w 321"/>
                <a:gd name="T35" fmla="*/ 120 h 402"/>
                <a:gd name="T36" fmla="*/ 179 w 321"/>
                <a:gd name="T37" fmla="*/ 71 h 402"/>
                <a:gd name="T38" fmla="*/ 248 w 321"/>
                <a:gd name="T39" fmla="*/ 58 h 402"/>
                <a:gd name="T40" fmla="*/ 260 w 321"/>
                <a:gd name="T41" fmla="*/ 13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1" h="402">
                  <a:moveTo>
                    <a:pt x="311" y="99"/>
                  </a:moveTo>
                  <a:cubicBezTo>
                    <a:pt x="301" y="40"/>
                    <a:pt x="246" y="0"/>
                    <a:pt x="189" y="11"/>
                  </a:cubicBezTo>
                  <a:cubicBezTo>
                    <a:pt x="132" y="21"/>
                    <a:pt x="84" y="67"/>
                    <a:pt x="94" y="126"/>
                  </a:cubicBezTo>
                  <a:cubicBezTo>
                    <a:pt x="96" y="139"/>
                    <a:pt x="102" y="159"/>
                    <a:pt x="109" y="174"/>
                  </a:cubicBezTo>
                  <a:cubicBezTo>
                    <a:pt x="6" y="328"/>
                    <a:pt x="6" y="328"/>
                    <a:pt x="6" y="328"/>
                  </a:cubicBezTo>
                  <a:cubicBezTo>
                    <a:pt x="2" y="334"/>
                    <a:pt x="0" y="344"/>
                    <a:pt x="1" y="351"/>
                  </a:cubicBezTo>
                  <a:cubicBezTo>
                    <a:pt x="8" y="390"/>
                    <a:pt x="8" y="390"/>
                    <a:pt x="8" y="390"/>
                  </a:cubicBezTo>
                  <a:cubicBezTo>
                    <a:pt x="9" y="397"/>
                    <a:pt x="15" y="402"/>
                    <a:pt x="22" y="401"/>
                  </a:cubicBezTo>
                  <a:cubicBezTo>
                    <a:pt x="52" y="395"/>
                    <a:pt x="52" y="395"/>
                    <a:pt x="52" y="395"/>
                  </a:cubicBezTo>
                  <a:cubicBezTo>
                    <a:pt x="59" y="394"/>
                    <a:pt x="67" y="388"/>
                    <a:pt x="71" y="382"/>
                  </a:cubicBezTo>
                  <a:cubicBezTo>
                    <a:pt x="111" y="316"/>
                    <a:pt x="111" y="316"/>
                    <a:pt x="111" y="316"/>
                  </a:cubicBezTo>
                  <a:cubicBezTo>
                    <a:pt x="112" y="316"/>
                    <a:pt x="112" y="316"/>
                    <a:pt x="112" y="316"/>
                  </a:cubicBezTo>
                  <a:cubicBezTo>
                    <a:pt x="140" y="311"/>
                    <a:pt x="140" y="311"/>
                    <a:pt x="140" y="311"/>
                  </a:cubicBezTo>
                  <a:cubicBezTo>
                    <a:pt x="187" y="233"/>
                    <a:pt x="187" y="233"/>
                    <a:pt x="187" y="233"/>
                  </a:cubicBezTo>
                  <a:cubicBezTo>
                    <a:pt x="203" y="236"/>
                    <a:pt x="226" y="235"/>
                    <a:pt x="239" y="232"/>
                  </a:cubicBezTo>
                  <a:cubicBezTo>
                    <a:pt x="296" y="222"/>
                    <a:pt x="321" y="159"/>
                    <a:pt x="311" y="99"/>
                  </a:cubicBezTo>
                  <a:close/>
                  <a:moveTo>
                    <a:pt x="260" y="130"/>
                  </a:moveTo>
                  <a:cubicBezTo>
                    <a:pt x="244" y="153"/>
                    <a:pt x="228" y="137"/>
                    <a:pt x="206" y="120"/>
                  </a:cubicBezTo>
                  <a:cubicBezTo>
                    <a:pt x="184" y="104"/>
                    <a:pt x="163" y="94"/>
                    <a:pt x="179" y="71"/>
                  </a:cubicBezTo>
                  <a:cubicBezTo>
                    <a:pt x="195" y="47"/>
                    <a:pt x="226" y="42"/>
                    <a:pt x="248" y="58"/>
                  </a:cubicBezTo>
                  <a:cubicBezTo>
                    <a:pt x="270" y="74"/>
                    <a:pt x="276" y="107"/>
                    <a:pt x="260" y="130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>
                    <a:lumMod val="6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EFCE0F18-4BBE-3875-BB4A-7D7868D898AE}"/>
              </a:ext>
            </a:extLst>
          </p:cNvPr>
          <p:cNvSpPr txBox="1"/>
          <p:nvPr/>
        </p:nvSpPr>
        <p:spPr>
          <a:xfrm>
            <a:off x="84161" y="6736877"/>
            <a:ext cx="3824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800" dirty="0">
                <a:latin typeface="Shabnam" panose="020B0603030804020204" pitchFamily="34" charset="-78"/>
                <a:cs typeface="Shabnam" panose="020B0603030804020204" pitchFamily="34" charset="-78"/>
              </a:rPr>
              <a:t>داستان نزول سوره کوثر </a:t>
            </a:r>
            <a:endParaRPr lang="en-US" sz="2800" dirty="0"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106" name="Freeform 35">
            <a:extLst>
              <a:ext uri="{FF2B5EF4-FFF2-40B4-BE49-F238E27FC236}">
                <a16:creationId xmlns:a16="http://schemas.microsoft.com/office/drawing/2014/main" id="{51BD490E-1AF7-F977-9068-F58D214A5030}"/>
              </a:ext>
            </a:extLst>
          </p:cNvPr>
          <p:cNvSpPr>
            <a:spLocks noEditPoints="1"/>
          </p:cNvSpPr>
          <p:nvPr/>
        </p:nvSpPr>
        <p:spPr bwMode="auto">
          <a:xfrm>
            <a:off x="2335933" y="4740010"/>
            <a:ext cx="443417" cy="517484"/>
          </a:xfrm>
          <a:custGeom>
            <a:avLst/>
            <a:gdLst>
              <a:gd name="T0" fmla="*/ 925 w 1124"/>
              <a:gd name="T1" fmla="*/ 21 h 843"/>
              <a:gd name="T2" fmla="*/ 249 w 1124"/>
              <a:gd name="T3" fmla="*/ 0 h 843"/>
              <a:gd name="T4" fmla="*/ 21 w 1124"/>
              <a:gd name="T5" fmla="*/ 199 h 843"/>
              <a:gd name="T6" fmla="*/ 18 w 1124"/>
              <a:gd name="T7" fmla="*/ 295 h 843"/>
              <a:gd name="T8" fmla="*/ 562 w 1124"/>
              <a:gd name="T9" fmla="*/ 843 h 843"/>
              <a:gd name="T10" fmla="*/ 1106 w 1124"/>
              <a:gd name="T11" fmla="*/ 295 h 843"/>
              <a:gd name="T12" fmla="*/ 1103 w 1124"/>
              <a:gd name="T13" fmla="*/ 199 h 843"/>
              <a:gd name="T14" fmla="*/ 484 w 1124"/>
              <a:gd name="T15" fmla="*/ 246 h 843"/>
              <a:gd name="T16" fmla="*/ 640 w 1124"/>
              <a:gd name="T17" fmla="*/ 246 h 843"/>
              <a:gd name="T18" fmla="*/ 685 w 1124"/>
              <a:gd name="T19" fmla="*/ 78 h 843"/>
              <a:gd name="T20" fmla="*/ 667 w 1124"/>
              <a:gd name="T21" fmla="*/ 223 h 843"/>
              <a:gd name="T22" fmla="*/ 457 w 1124"/>
              <a:gd name="T23" fmla="*/ 223 h 843"/>
              <a:gd name="T24" fmla="*/ 439 w 1124"/>
              <a:gd name="T25" fmla="*/ 78 h 843"/>
              <a:gd name="T26" fmla="*/ 457 w 1124"/>
              <a:gd name="T27" fmla="*/ 223 h 843"/>
              <a:gd name="T28" fmla="*/ 562 w 1124"/>
              <a:gd name="T29" fmla="*/ 718 h 843"/>
              <a:gd name="T30" fmla="*/ 649 w 1124"/>
              <a:gd name="T31" fmla="*/ 281 h 843"/>
              <a:gd name="T32" fmla="*/ 858 w 1124"/>
              <a:gd name="T33" fmla="*/ 281 h 843"/>
              <a:gd name="T34" fmla="*/ 685 w 1124"/>
              <a:gd name="T35" fmla="*/ 281 h 843"/>
              <a:gd name="T36" fmla="*/ 781 w 1124"/>
              <a:gd name="T37" fmla="*/ 174 h 843"/>
              <a:gd name="T38" fmla="*/ 695 w 1124"/>
              <a:gd name="T39" fmla="*/ 246 h 843"/>
              <a:gd name="T40" fmla="*/ 851 w 1124"/>
              <a:gd name="T41" fmla="*/ 70 h 843"/>
              <a:gd name="T42" fmla="*/ 727 w 1124"/>
              <a:gd name="T43" fmla="*/ 70 h 843"/>
              <a:gd name="T44" fmla="*/ 484 w 1124"/>
              <a:gd name="T45" fmla="*/ 70 h 843"/>
              <a:gd name="T46" fmla="*/ 562 w 1124"/>
              <a:gd name="T47" fmla="*/ 135 h 843"/>
              <a:gd name="T48" fmla="*/ 273 w 1124"/>
              <a:gd name="T49" fmla="*/ 70 h 843"/>
              <a:gd name="T50" fmla="*/ 341 w 1124"/>
              <a:gd name="T51" fmla="*/ 126 h 843"/>
              <a:gd name="T52" fmla="*/ 429 w 1124"/>
              <a:gd name="T53" fmla="*/ 246 h 843"/>
              <a:gd name="T54" fmla="*/ 343 w 1124"/>
              <a:gd name="T55" fmla="*/ 174 h 843"/>
              <a:gd name="T56" fmla="*/ 525 w 1124"/>
              <a:gd name="T57" fmla="*/ 712 h 843"/>
              <a:gd name="T58" fmla="*/ 439 w 1124"/>
              <a:gd name="T59" fmla="*/ 281 h 843"/>
              <a:gd name="T60" fmla="*/ 101 w 1124"/>
              <a:gd name="T61" fmla="*/ 281 h 843"/>
              <a:gd name="T62" fmla="*/ 446 w 1124"/>
              <a:gd name="T63" fmla="*/ 649 h 843"/>
              <a:gd name="T64" fmla="*/ 1023 w 1124"/>
              <a:gd name="T65" fmla="*/ 281 h 843"/>
              <a:gd name="T66" fmla="*/ 899 w 1124"/>
              <a:gd name="T67" fmla="*/ 281 h 843"/>
              <a:gd name="T68" fmla="*/ 808 w 1124"/>
              <a:gd name="T69" fmla="*/ 151 h 843"/>
              <a:gd name="T70" fmla="*/ 1051 w 1124"/>
              <a:gd name="T71" fmla="*/ 246 h 843"/>
              <a:gd name="T72" fmla="*/ 235 w 1124"/>
              <a:gd name="T73" fmla="*/ 84 h 843"/>
              <a:gd name="T74" fmla="*/ 221 w 1124"/>
              <a:gd name="T75" fmla="*/ 246 h 843"/>
              <a:gd name="T76" fmla="*/ 235 w 1124"/>
              <a:gd name="T77" fmla="*/ 84 h 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24" h="843">
                <a:moveTo>
                  <a:pt x="1103" y="199"/>
                </a:moveTo>
                <a:cubicBezTo>
                  <a:pt x="925" y="21"/>
                  <a:pt x="925" y="21"/>
                  <a:pt x="925" y="21"/>
                </a:cubicBezTo>
                <a:cubicBezTo>
                  <a:pt x="912" y="7"/>
                  <a:pt x="894" y="0"/>
                  <a:pt x="875" y="0"/>
                </a:cubicBezTo>
                <a:cubicBezTo>
                  <a:pt x="249" y="0"/>
                  <a:pt x="249" y="0"/>
                  <a:pt x="249" y="0"/>
                </a:cubicBezTo>
                <a:cubicBezTo>
                  <a:pt x="230" y="0"/>
                  <a:pt x="212" y="7"/>
                  <a:pt x="199" y="21"/>
                </a:cubicBezTo>
                <a:cubicBezTo>
                  <a:pt x="21" y="199"/>
                  <a:pt x="21" y="199"/>
                  <a:pt x="21" y="199"/>
                </a:cubicBezTo>
                <a:cubicBezTo>
                  <a:pt x="7" y="213"/>
                  <a:pt x="0" y="231"/>
                  <a:pt x="0" y="249"/>
                </a:cubicBezTo>
                <a:cubicBezTo>
                  <a:pt x="0" y="266"/>
                  <a:pt x="6" y="282"/>
                  <a:pt x="18" y="295"/>
                </a:cubicBezTo>
                <a:cubicBezTo>
                  <a:pt x="509" y="819"/>
                  <a:pt x="509" y="819"/>
                  <a:pt x="509" y="819"/>
                </a:cubicBezTo>
                <a:cubicBezTo>
                  <a:pt x="523" y="834"/>
                  <a:pt x="542" y="843"/>
                  <a:pt x="562" y="843"/>
                </a:cubicBezTo>
                <a:cubicBezTo>
                  <a:pt x="582" y="843"/>
                  <a:pt x="601" y="834"/>
                  <a:pt x="615" y="819"/>
                </a:cubicBezTo>
                <a:cubicBezTo>
                  <a:pt x="1106" y="295"/>
                  <a:pt x="1106" y="295"/>
                  <a:pt x="1106" y="295"/>
                </a:cubicBezTo>
                <a:cubicBezTo>
                  <a:pt x="1118" y="282"/>
                  <a:pt x="1124" y="265"/>
                  <a:pt x="1124" y="248"/>
                </a:cubicBezTo>
                <a:cubicBezTo>
                  <a:pt x="1124" y="230"/>
                  <a:pt x="1117" y="213"/>
                  <a:pt x="1103" y="199"/>
                </a:cubicBezTo>
                <a:close/>
                <a:moveTo>
                  <a:pt x="640" y="246"/>
                </a:moveTo>
                <a:cubicBezTo>
                  <a:pt x="484" y="246"/>
                  <a:pt x="484" y="246"/>
                  <a:pt x="484" y="246"/>
                </a:cubicBezTo>
                <a:cubicBezTo>
                  <a:pt x="562" y="181"/>
                  <a:pt x="562" y="181"/>
                  <a:pt x="562" y="181"/>
                </a:cubicBezTo>
                <a:lnTo>
                  <a:pt x="640" y="246"/>
                </a:lnTo>
                <a:close/>
                <a:moveTo>
                  <a:pt x="589" y="158"/>
                </a:moveTo>
                <a:cubicBezTo>
                  <a:pt x="685" y="78"/>
                  <a:pt x="685" y="78"/>
                  <a:pt x="685" y="78"/>
                </a:cubicBezTo>
                <a:cubicBezTo>
                  <a:pt x="756" y="149"/>
                  <a:pt x="756" y="149"/>
                  <a:pt x="756" y="149"/>
                </a:cubicBezTo>
                <a:cubicBezTo>
                  <a:pt x="667" y="223"/>
                  <a:pt x="667" y="223"/>
                  <a:pt x="667" y="223"/>
                </a:cubicBezTo>
                <a:lnTo>
                  <a:pt x="589" y="158"/>
                </a:lnTo>
                <a:close/>
                <a:moveTo>
                  <a:pt x="457" y="223"/>
                </a:moveTo>
                <a:cubicBezTo>
                  <a:pt x="368" y="149"/>
                  <a:pt x="368" y="149"/>
                  <a:pt x="368" y="149"/>
                </a:cubicBezTo>
                <a:cubicBezTo>
                  <a:pt x="439" y="78"/>
                  <a:pt x="439" y="78"/>
                  <a:pt x="439" y="78"/>
                </a:cubicBezTo>
                <a:cubicBezTo>
                  <a:pt x="535" y="158"/>
                  <a:pt x="535" y="158"/>
                  <a:pt x="535" y="158"/>
                </a:cubicBezTo>
                <a:lnTo>
                  <a:pt x="457" y="223"/>
                </a:lnTo>
                <a:close/>
                <a:moveTo>
                  <a:pt x="649" y="281"/>
                </a:moveTo>
                <a:cubicBezTo>
                  <a:pt x="562" y="718"/>
                  <a:pt x="562" y="718"/>
                  <a:pt x="562" y="718"/>
                </a:cubicBezTo>
                <a:cubicBezTo>
                  <a:pt x="475" y="281"/>
                  <a:pt x="475" y="281"/>
                  <a:pt x="475" y="281"/>
                </a:cubicBezTo>
                <a:lnTo>
                  <a:pt x="649" y="281"/>
                </a:lnTo>
                <a:close/>
                <a:moveTo>
                  <a:pt x="685" y="281"/>
                </a:moveTo>
                <a:cubicBezTo>
                  <a:pt x="858" y="281"/>
                  <a:pt x="858" y="281"/>
                  <a:pt x="858" y="281"/>
                </a:cubicBezTo>
                <a:cubicBezTo>
                  <a:pt x="599" y="712"/>
                  <a:pt x="599" y="712"/>
                  <a:pt x="599" y="712"/>
                </a:cubicBezTo>
                <a:lnTo>
                  <a:pt x="685" y="281"/>
                </a:lnTo>
                <a:close/>
                <a:moveTo>
                  <a:pt x="695" y="246"/>
                </a:moveTo>
                <a:cubicBezTo>
                  <a:pt x="781" y="174"/>
                  <a:pt x="781" y="174"/>
                  <a:pt x="781" y="174"/>
                </a:cubicBezTo>
                <a:cubicBezTo>
                  <a:pt x="853" y="246"/>
                  <a:pt x="853" y="246"/>
                  <a:pt x="853" y="246"/>
                </a:cubicBezTo>
                <a:lnTo>
                  <a:pt x="695" y="246"/>
                </a:lnTo>
                <a:close/>
                <a:moveTo>
                  <a:pt x="727" y="70"/>
                </a:moveTo>
                <a:cubicBezTo>
                  <a:pt x="851" y="70"/>
                  <a:pt x="851" y="70"/>
                  <a:pt x="851" y="70"/>
                </a:cubicBezTo>
                <a:cubicBezTo>
                  <a:pt x="783" y="126"/>
                  <a:pt x="783" y="126"/>
                  <a:pt x="783" y="126"/>
                </a:cubicBezTo>
                <a:lnTo>
                  <a:pt x="727" y="70"/>
                </a:lnTo>
                <a:close/>
                <a:moveTo>
                  <a:pt x="562" y="135"/>
                </a:moveTo>
                <a:cubicBezTo>
                  <a:pt x="484" y="70"/>
                  <a:pt x="484" y="70"/>
                  <a:pt x="484" y="70"/>
                </a:cubicBezTo>
                <a:cubicBezTo>
                  <a:pt x="640" y="70"/>
                  <a:pt x="640" y="70"/>
                  <a:pt x="640" y="70"/>
                </a:cubicBezTo>
                <a:lnTo>
                  <a:pt x="562" y="135"/>
                </a:lnTo>
                <a:close/>
                <a:moveTo>
                  <a:pt x="341" y="126"/>
                </a:moveTo>
                <a:cubicBezTo>
                  <a:pt x="273" y="70"/>
                  <a:pt x="273" y="70"/>
                  <a:pt x="273" y="70"/>
                </a:cubicBezTo>
                <a:cubicBezTo>
                  <a:pt x="397" y="70"/>
                  <a:pt x="397" y="70"/>
                  <a:pt x="397" y="70"/>
                </a:cubicBezTo>
                <a:lnTo>
                  <a:pt x="341" y="126"/>
                </a:lnTo>
                <a:close/>
                <a:moveTo>
                  <a:pt x="343" y="174"/>
                </a:moveTo>
                <a:cubicBezTo>
                  <a:pt x="429" y="246"/>
                  <a:pt x="429" y="246"/>
                  <a:pt x="429" y="246"/>
                </a:cubicBezTo>
                <a:cubicBezTo>
                  <a:pt x="271" y="246"/>
                  <a:pt x="271" y="246"/>
                  <a:pt x="271" y="246"/>
                </a:cubicBezTo>
                <a:lnTo>
                  <a:pt x="343" y="174"/>
                </a:lnTo>
                <a:close/>
                <a:moveTo>
                  <a:pt x="439" y="281"/>
                </a:moveTo>
                <a:cubicBezTo>
                  <a:pt x="525" y="712"/>
                  <a:pt x="525" y="712"/>
                  <a:pt x="525" y="712"/>
                </a:cubicBezTo>
                <a:cubicBezTo>
                  <a:pt x="266" y="281"/>
                  <a:pt x="266" y="281"/>
                  <a:pt x="266" y="281"/>
                </a:cubicBezTo>
                <a:lnTo>
                  <a:pt x="439" y="281"/>
                </a:lnTo>
                <a:close/>
                <a:moveTo>
                  <a:pt x="446" y="649"/>
                </a:moveTo>
                <a:cubicBezTo>
                  <a:pt x="101" y="281"/>
                  <a:pt x="101" y="281"/>
                  <a:pt x="101" y="281"/>
                </a:cubicBezTo>
                <a:cubicBezTo>
                  <a:pt x="225" y="281"/>
                  <a:pt x="225" y="281"/>
                  <a:pt x="225" y="281"/>
                </a:cubicBezTo>
                <a:lnTo>
                  <a:pt x="446" y="649"/>
                </a:lnTo>
                <a:close/>
                <a:moveTo>
                  <a:pt x="899" y="281"/>
                </a:moveTo>
                <a:cubicBezTo>
                  <a:pt x="1023" y="281"/>
                  <a:pt x="1023" y="281"/>
                  <a:pt x="1023" y="281"/>
                </a:cubicBezTo>
                <a:cubicBezTo>
                  <a:pt x="678" y="649"/>
                  <a:pt x="678" y="649"/>
                  <a:pt x="678" y="649"/>
                </a:cubicBezTo>
                <a:lnTo>
                  <a:pt x="899" y="281"/>
                </a:lnTo>
                <a:close/>
                <a:moveTo>
                  <a:pt x="903" y="246"/>
                </a:moveTo>
                <a:cubicBezTo>
                  <a:pt x="808" y="151"/>
                  <a:pt x="808" y="151"/>
                  <a:pt x="808" y="151"/>
                </a:cubicBezTo>
                <a:cubicBezTo>
                  <a:pt x="889" y="84"/>
                  <a:pt x="889" y="84"/>
                  <a:pt x="889" y="84"/>
                </a:cubicBezTo>
                <a:cubicBezTo>
                  <a:pt x="1051" y="246"/>
                  <a:pt x="1051" y="246"/>
                  <a:pt x="1051" y="246"/>
                </a:cubicBezTo>
                <a:lnTo>
                  <a:pt x="903" y="246"/>
                </a:lnTo>
                <a:close/>
                <a:moveTo>
                  <a:pt x="235" y="84"/>
                </a:moveTo>
                <a:cubicBezTo>
                  <a:pt x="316" y="151"/>
                  <a:pt x="316" y="151"/>
                  <a:pt x="316" y="151"/>
                </a:cubicBezTo>
                <a:cubicBezTo>
                  <a:pt x="221" y="246"/>
                  <a:pt x="221" y="246"/>
                  <a:pt x="221" y="246"/>
                </a:cubicBezTo>
                <a:cubicBezTo>
                  <a:pt x="70" y="246"/>
                  <a:pt x="70" y="246"/>
                  <a:pt x="70" y="246"/>
                </a:cubicBezTo>
                <a:lnTo>
                  <a:pt x="235" y="8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1">
                  <a:lumMod val="65000"/>
                </a:schemeClr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107" name="Freeform 6">
            <a:extLst>
              <a:ext uri="{FF2B5EF4-FFF2-40B4-BE49-F238E27FC236}">
                <a16:creationId xmlns:a16="http://schemas.microsoft.com/office/drawing/2014/main" id="{92F68DC0-6E02-754A-A1FE-D0603CFCDC04}"/>
              </a:ext>
            </a:extLst>
          </p:cNvPr>
          <p:cNvSpPr>
            <a:spLocks noEditPoints="1"/>
          </p:cNvSpPr>
          <p:nvPr/>
        </p:nvSpPr>
        <p:spPr bwMode="auto">
          <a:xfrm>
            <a:off x="2718982" y="2169374"/>
            <a:ext cx="240978" cy="256699"/>
          </a:xfrm>
          <a:custGeom>
            <a:avLst/>
            <a:gdLst>
              <a:gd name="T0" fmla="*/ 67 w 376"/>
              <a:gd name="T1" fmla="*/ 3 h 401"/>
              <a:gd name="T2" fmla="*/ 62 w 376"/>
              <a:gd name="T3" fmla="*/ 3 h 401"/>
              <a:gd name="T4" fmla="*/ 0 w 376"/>
              <a:gd name="T5" fmla="*/ 159 h 401"/>
              <a:gd name="T6" fmla="*/ 65 w 376"/>
              <a:gd name="T7" fmla="*/ 223 h 401"/>
              <a:gd name="T8" fmla="*/ 129 w 376"/>
              <a:gd name="T9" fmla="*/ 159 h 401"/>
              <a:gd name="T10" fmla="*/ 67 w 376"/>
              <a:gd name="T11" fmla="*/ 3 h 401"/>
              <a:gd name="T12" fmla="*/ 313 w 376"/>
              <a:gd name="T13" fmla="*/ 3 h 401"/>
              <a:gd name="T14" fmla="*/ 309 w 376"/>
              <a:gd name="T15" fmla="*/ 3 h 401"/>
              <a:gd name="T16" fmla="*/ 246 w 376"/>
              <a:gd name="T17" fmla="*/ 159 h 401"/>
              <a:gd name="T18" fmla="*/ 311 w 376"/>
              <a:gd name="T19" fmla="*/ 223 h 401"/>
              <a:gd name="T20" fmla="*/ 376 w 376"/>
              <a:gd name="T21" fmla="*/ 159 h 401"/>
              <a:gd name="T22" fmla="*/ 313 w 376"/>
              <a:gd name="T23" fmla="*/ 3 h 401"/>
              <a:gd name="T24" fmla="*/ 185 w 376"/>
              <a:gd name="T25" fmla="*/ 180 h 401"/>
              <a:gd name="T26" fmla="*/ 123 w 376"/>
              <a:gd name="T27" fmla="*/ 337 h 401"/>
              <a:gd name="T28" fmla="*/ 188 w 376"/>
              <a:gd name="T29" fmla="*/ 401 h 401"/>
              <a:gd name="T30" fmla="*/ 253 w 376"/>
              <a:gd name="T31" fmla="*/ 337 h 401"/>
              <a:gd name="T32" fmla="*/ 190 w 376"/>
              <a:gd name="T33" fmla="*/ 180 h 401"/>
              <a:gd name="T34" fmla="*/ 185 w 376"/>
              <a:gd name="T35" fmla="*/ 180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76" h="401">
                <a:moveTo>
                  <a:pt x="67" y="3"/>
                </a:moveTo>
                <a:cubicBezTo>
                  <a:pt x="67" y="0"/>
                  <a:pt x="62" y="0"/>
                  <a:pt x="62" y="3"/>
                </a:cubicBezTo>
                <a:cubicBezTo>
                  <a:pt x="52" y="85"/>
                  <a:pt x="0" y="102"/>
                  <a:pt x="0" y="159"/>
                </a:cubicBezTo>
                <a:cubicBezTo>
                  <a:pt x="0" y="195"/>
                  <a:pt x="29" y="223"/>
                  <a:pt x="65" y="223"/>
                </a:cubicBezTo>
                <a:cubicBezTo>
                  <a:pt x="100" y="223"/>
                  <a:pt x="129" y="195"/>
                  <a:pt x="129" y="159"/>
                </a:cubicBezTo>
                <a:cubicBezTo>
                  <a:pt x="129" y="102"/>
                  <a:pt x="77" y="85"/>
                  <a:pt x="67" y="3"/>
                </a:cubicBezTo>
                <a:close/>
                <a:moveTo>
                  <a:pt x="313" y="3"/>
                </a:moveTo>
                <a:cubicBezTo>
                  <a:pt x="313" y="0"/>
                  <a:pt x="309" y="0"/>
                  <a:pt x="309" y="3"/>
                </a:cubicBezTo>
                <a:cubicBezTo>
                  <a:pt x="298" y="85"/>
                  <a:pt x="246" y="102"/>
                  <a:pt x="246" y="159"/>
                </a:cubicBezTo>
                <a:cubicBezTo>
                  <a:pt x="246" y="195"/>
                  <a:pt x="276" y="223"/>
                  <a:pt x="311" y="223"/>
                </a:cubicBezTo>
                <a:cubicBezTo>
                  <a:pt x="346" y="223"/>
                  <a:pt x="376" y="195"/>
                  <a:pt x="376" y="159"/>
                </a:cubicBezTo>
                <a:cubicBezTo>
                  <a:pt x="376" y="102"/>
                  <a:pt x="324" y="85"/>
                  <a:pt x="313" y="3"/>
                </a:cubicBezTo>
                <a:close/>
                <a:moveTo>
                  <a:pt x="185" y="180"/>
                </a:moveTo>
                <a:cubicBezTo>
                  <a:pt x="175" y="263"/>
                  <a:pt x="123" y="280"/>
                  <a:pt x="123" y="337"/>
                </a:cubicBezTo>
                <a:cubicBezTo>
                  <a:pt x="123" y="372"/>
                  <a:pt x="153" y="401"/>
                  <a:pt x="188" y="401"/>
                </a:cubicBezTo>
                <a:cubicBezTo>
                  <a:pt x="223" y="401"/>
                  <a:pt x="253" y="372"/>
                  <a:pt x="253" y="337"/>
                </a:cubicBezTo>
                <a:cubicBezTo>
                  <a:pt x="253" y="280"/>
                  <a:pt x="200" y="263"/>
                  <a:pt x="190" y="180"/>
                </a:cubicBezTo>
                <a:cubicBezTo>
                  <a:pt x="190" y="178"/>
                  <a:pt x="186" y="178"/>
                  <a:pt x="185" y="1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>
                  <a:lumMod val="50000"/>
                </a:schemeClr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108" name="Freeform 26"/>
          <p:cNvSpPr>
            <a:spLocks noChangeAspect="1"/>
          </p:cNvSpPr>
          <p:nvPr/>
        </p:nvSpPr>
        <p:spPr bwMode="auto">
          <a:xfrm>
            <a:off x="10456079" y="4696692"/>
            <a:ext cx="395895" cy="373253"/>
          </a:xfrm>
          <a:custGeom>
            <a:avLst/>
            <a:gdLst>
              <a:gd name="T0" fmla="*/ 103 w 274"/>
              <a:gd name="T1" fmla="*/ 284 h 284"/>
              <a:gd name="T2" fmla="*/ 80 w 274"/>
              <a:gd name="T3" fmla="*/ 273 h 284"/>
              <a:gd name="T4" fmla="*/ 9 w 274"/>
              <a:gd name="T5" fmla="*/ 178 h 284"/>
              <a:gd name="T6" fmla="*/ 14 w 274"/>
              <a:gd name="T7" fmla="*/ 139 h 284"/>
              <a:gd name="T8" fmla="*/ 53 w 274"/>
              <a:gd name="T9" fmla="*/ 145 h 284"/>
              <a:gd name="T10" fmla="*/ 100 w 274"/>
              <a:gd name="T11" fmla="*/ 207 h 284"/>
              <a:gd name="T12" fmla="*/ 219 w 274"/>
              <a:gd name="T13" fmla="*/ 17 h 284"/>
              <a:gd name="T14" fmla="*/ 257 w 274"/>
              <a:gd name="T15" fmla="*/ 8 h 284"/>
              <a:gd name="T16" fmla="*/ 266 w 274"/>
              <a:gd name="T17" fmla="*/ 47 h 284"/>
              <a:gd name="T18" fmla="*/ 126 w 274"/>
              <a:gd name="T19" fmla="*/ 271 h 284"/>
              <a:gd name="T20" fmla="*/ 104 w 274"/>
              <a:gd name="T21" fmla="*/ 284 h 284"/>
              <a:gd name="T22" fmla="*/ 103 w 274"/>
              <a:gd name="T23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4" h="284">
                <a:moveTo>
                  <a:pt x="103" y="284"/>
                </a:moveTo>
                <a:cubicBezTo>
                  <a:pt x="94" y="284"/>
                  <a:pt x="86" y="280"/>
                  <a:pt x="80" y="273"/>
                </a:cubicBezTo>
                <a:cubicBezTo>
                  <a:pt x="9" y="178"/>
                  <a:pt x="9" y="178"/>
                  <a:pt x="9" y="178"/>
                </a:cubicBezTo>
                <a:cubicBezTo>
                  <a:pt x="0" y="166"/>
                  <a:pt x="2" y="149"/>
                  <a:pt x="14" y="139"/>
                </a:cubicBezTo>
                <a:cubicBezTo>
                  <a:pt x="27" y="130"/>
                  <a:pt x="44" y="133"/>
                  <a:pt x="53" y="145"/>
                </a:cubicBezTo>
                <a:cubicBezTo>
                  <a:pt x="100" y="207"/>
                  <a:pt x="100" y="207"/>
                  <a:pt x="100" y="207"/>
                </a:cubicBezTo>
                <a:cubicBezTo>
                  <a:pt x="219" y="17"/>
                  <a:pt x="219" y="17"/>
                  <a:pt x="219" y="17"/>
                </a:cubicBezTo>
                <a:cubicBezTo>
                  <a:pt x="227" y="4"/>
                  <a:pt x="244" y="0"/>
                  <a:pt x="257" y="8"/>
                </a:cubicBezTo>
                <a:cubicBezTo>
                  <a:pt x="270" y="16"/>
                  <a:pt x="274" y="33"/>
                  <a:pt x="266" y="47"/>
                </a:cubicBezTo>
                <a:cubicBezTo>
                  <a:pt x="126" y="271"/>
                  <a:pt x="126" y="271"/>
                  <a:pt x="126" y="271"/>
                </a:cubicBezTo>
                <a:cubicBezTo>
                  <a:pt x="121" y="279"/>
                  <a:pt x="113" y="283"/>
                  <a:pt x="104" y="284"/>
                </a:cubicBezTo>
                <a:cubicBezTo>
                  <a:pt x="104" y="284"/>
                  <a:pt x="103" y="284"/>
                  <a:pt x="103" y="28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400" dirty="0">
              <a:solidFill>
                <a:prstClr val="black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8E8E3EB7-41CF-542C-85EA-3C84932DB8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5489271" y="7814123"/>
            <a:ext cx="2136259" cy="198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1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500"/>
                            </p:stCondLst>
                            <p:childTnLst>
                              <p:par>
                                <p:cTn id="1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500"/>
                            </p:stCondLst>
                            <p:childTnLst>
                              <p:par>
                                <p:cTn id="1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82" grpId="0" animBg="1"/>
      <p:bldP spid="83" grpId="0" animBg="1"/>
      <p:bldP spid="85" grpId="0" animBg="1"/>
      <p:bldP spid="86" grpId="0"/>
      <p:bldP spid="106" grpId="0" animBg="1"/>
      <p:bldP spid="107" grpId="0" animBg="1"/>
      <p:bldP spid="10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F3400C-BC78-E835-66E1-725614439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76401" y="2095500"/>
            <a:ext cx="7315199" cy="80771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CAF7A6-8333-12E6-0371-2276E2FE4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247900"/>
            <a:ext cx="7162799" cy="75437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C7FA8A-CB89-ED97-1E88-E1773898AF4C}"/>
              </a:ext>
            </a:extLst>
          </p:cNvPr>
          <p:cNvSpPr txBox="1"/>
          <p:nvPr/>
        </p:nvSpPr>
        <p:spPr>
          <a:xfrm>
            <a:off x="9143999" y="723900"/>
            <a:ext cx="8610601" cy="1129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ts val="7920"/>
              </a:lnSpc>
            </a:pPr>
            <a:r>
              <a:rPr lang="fa-IR" sz="7200" spc="-72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Lalezar" panose="00000500000000000000" pitchFamily="2" charset="-78"/>
                <a:cs typeface="Lalezar"/>
              </a:rPr>
              <a:t>مستندات</a:t>
            </a:r>
            <a:endParaRPr lang="en-US" sz="7200" spc="-72" dirty="0">
              <a:ln>
                <a:solidFill>
                  <a:schemeClr val="tx1"/>
                </a:solidFill>
              </a:ln>
              <a:solidFill>
                <a:srgbClr val="FFFFFF"/>
              </a:solidFill>
              <a:latin typeface="Lalezar" panose="00000500000000000000" pitchFamily="2" charset="-78"/>
              <a:cs typeface="Lalezar"/>
            </a:endParaRPr>
          </a:p>
        </p:txBody>
      </p:sp>
    </p:spTree>
    <p:extLst>
      <p:ext uri="{BB962C8B-B14F-4D97-AF65-F5344CB8AC3E}">
        <p14:creationId xmlns:p14="http://schemas.microsoft.com/office/powerpoint/2010/main" val="3770708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F9E6B7-F65B-D73B-F789-9D1DF1A205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2384435" y="-160499"/>
            <a:ext cx="5697072" cy="83323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6A97C4-C96B-6BD3-D9FE-15E3780A2D5E}"/>
              </a:ext>
            </a:extLst>
          </p:cNvPr>
          <p:cNvSpPr txBox="1"/>
          <p:nvPr/>
        </p:nvSpPr>
        <p:spPr>
          <a:xfrm>
            <a:off x="2971800" y="7958067"/>
            <a:ext cx="53030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5400" dirty="0">
                <a:latin typeface="Zar" panose="02000500000000000000" pitchFamily="2" charset="-78"/>
                <a:cs typeface="Zar" panose="02000500000000000000" pitchFamily="2" charset="-78"/>
              </a:rPr>
              <a:t>داستان شعب ابی طالب</a:t>
            </a:r>
            <a:endParaRPr lang="en-US" sz="5400" dirty="0">
              <a:latin typeface="Zar" panose="02000500000000000000" pitchFamily="2" charset="-78"/>
              <a:cs typeface="Zar" panose="02000500000000000000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16BC0B-5208-FF0D-8018-4E5B342286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599" y="580431"/>
            <a:ext cx="4862569" cy="68504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01176C-BF0A-A506-C1F2-613E8DFA04B7}"/>
              </a:ext>
            </a:extLst>
          </p:cNvPr>
          <p:cNvSpPr txBox="1"/>
          <p:nvPr/>
        </p:nvSpPr>
        <p:spPr>
          <a:xfrm>
            <a:off x="12212893" y="8235066"/>
            <a:ext cx="4344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3600" dirty="0">
                <a:latin typeface="Zar" panose="02000500000000000000" pitchFamily="2" charset="-78"/>
                <a:cs typeface="Zar" panose="02000500000000000000" pitchFamily="2" charset="-78"/>
              </a:rPr>
              <a:t>آشنایی با حضرت زینب (س)</a:t>
            </a:r>
          </a:p>
        </p:txBody>
      </p:sp>
    </p:spTree>
    <p:extLst>
      <p:ext uri="{BB962C8B-B14F-4D97-AF65-F5344CB8AC3E}">
        <p14:creationId xmlns:p14="http://schemas.microsoft.com/office/powerpoint/2010/main" val="3399379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B45FDB-7FCE-C243-6DD4-0217BF0CE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21224"/>
            <a:ext cx="5257800" cy="8444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BA84AD-B627-82EA-FBA7-45400BA0B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96305" y="1371599"/>
            <a:ext cx="7619999" cy="754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61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C90667-4E80-D9D3-4B9F-DABCC24BA8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0"/>
          <a:stretch/>
        </p:blipFill>
        <p:spPr>
          <a:xfrm rot="16200000">
            <a:off x="749969" y="2083466"/>
            <a:ext cx="7720263" cy="586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99048A-0223-8D5C-6B84-731BF301C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1157034"/>
            <a:ext cx="8077200" cy="787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18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71EA3A-3BCC-BF87-5458-F3313D206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79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676006" y="7594153"/>
            <a:ext cx="1383430" cy="128659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03272" y="8078125"/>
            <a:ext cx="1383430" cy="128659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4500970" y="775872"/>
            <a:ext cx="13406030" cy="8622434"/>
            <a:chOff x="0" y="0"/>
            <a:chExt cx="4089271" cy="860909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4089271" cy="860909"/>
            </a:xfrm>
            <a:custGeom>
              <a:avLst/>
              <a:gdLst/>
              <a:ahLst/>
              <a:cxnLst/>
              <a:rect l="l" t="t" r="r" b="b"/>
              <a:pathLst>
                <a:path w="4136979" h="660400">
                  <a:moveTo>
                    <a:pt x="4012519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12519" y="0"/>
                  </a:lnTo>
                  <a:cubicBezTo>
                    <a:pt x="4081099" y="0"/>
                    <a:pt x="4136979" y="55880"/>
                    <a:pt x="4136979" y="124460"/>
                  </a:cubicBezTo>
                  <a:lnTo>
                    <a:pt x="4136979" y="535940"/>
                  </a:lnTo>
                  <a:cubicBezTo>
                    <a:pt x="4136979" y="604520"/>
                    <a:pt x="4081099" y="660400"/>
                    <a:pt x="4012519" y="660400"/>
                  </a:cubicBez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066406" y="1867395"/>
            <a:ext cx="1219199" cy="128659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5253294" y="3153985"/>
            <a:ext cx="12052241" cy="5265620"/>
            <a:chOff x="0" y="-568385"/>
            <a:chExt cx="3170130" cy="1724806"/>
          </a:xfrm>
        </p:grpSpPr>
        <p:sp>
          <p:nvSpPr>
            <p:cNvPr id="16" name="Freeform 16"/>
            <p:cNvSpPr/>
            <p:nvPr/>
          </p:nvSpPr>
          <p:spPr>
            <a:xfrm>
              <a:off x="0" y="-568385"/>
              <a:ext cx="3170130" cy="1724806"/>
            </a:xfrm>
            <a:custGeom>
              <a:avLst/>
              <a:gdLst/>
              <a:ahLst/>
              <a:cxnLst/>
              <a:rect l="l" t="t" r="r" b="b"/>
              <a:pathLst>
                <a:path w="3526776" h="776760">
                  <a:moveTo>
                    <a:pt x="3402316" y="776760"/>
                  </a:moveTo>
                  <a:lnTo>
                    <a:pt x="124460" y="776760"/>
                  </a:lnTo>
                  <a:cubicBezTo>
                    <a:pt x="55880" y="776760"/>
                    <a:pt x="0" y="720880"/>
                    <a:pt x="0" y="6523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2316" y="0"/>
                  </a:lnTo>
                  <a:cubicBezTo>
                    <a:pt x="3470896" y="0"/>
                    <a:pt x="3526776" y="55880"/>
                    <a:pt x="3526776" y="124460"/>
                  </a:cubicBezTo>
                  <a:lnTo>
                    <a:pt x="3526776" y="652300"/>
                  </a:lnTo>
                  <a:cubicBezTo>
                    <a:pt x="3526776" y="720880"/>
                    <a:pt x="3470896" y="776760"/>
                    <a:pt x="3402316" y="7767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5386701" y="1104900"/>
            <a:ext cx="11453499" cy="3013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4680"/>
              </a:lnSpc>
            </a:pPr>
            <a:r>
              <a:rPr lang="fa-IR" sz="3600" spc="-36" dirty="0">
                <a:solidFill>
                  <a:srgbClr val="0048CD"/>
                </a:solidFill>
                <a:latin typeface="Lalezar" panose="00000500000000000000" pitchFamily="2" charset="-78"/>
                <a:cs typeface="Lalezar Bold"/>
              </a:rPr>
              <a:t>رزومه کوتاه:</a:t>
            </a:r>
          </a:p>
          <a:p>
            <a:pPr algn="r" rtl="1">
              <a:lnSpc>
                <a:spcPts val="4680"/>
              </a:lnSpc>
            </a:pPr>
            <a:endParaRPr lang="fa-IR" sz="3600" spc="-36" dirty="0">
              <a:solidFill>
                <a:srgbClr val="0048CD"/>
              </a:solidFill>
              <a:latin typeface="Lalezar" panose="00000500000000000000" pitchFamily="2" charset="-78"/>
              <a:cs typeface="2  Zar" panose="00000400000000000000" pitchFamily="2" charset="-78"/>
            </a:endParaRPr>
          </a:p>
          <a:p>
            <a:pPr rtl="1">
              <a:lnSpc>
                <a:spcPts val="4680"/>
              </a:lnSpc>
            </a:pPr>
            <a:r>
              <a:rPr lang="fa-IR" sz="4800" spc="-36" dirty="0">
                <a:solidFill>
                  <a:srgbClr val="0048CD"/>
                </a:solidFill>
                <a:latin typeface="Lalezar" panose="00000500000000000000" pitchFamily="2" charset="-78"/>
                <a:cs typeface="2  Zar" panose="00000400000000000000" pitchFamily="2" charset="-78"/>
              </a:rPr>
              <a:t>نفیسه ابوالحسنی</a:t>
            </a:r>
            <a:endParaRPr lang="en-US" sz="4800" spc="-36" dirty="0">
              <a:solidFill>
                <a:srgbClr val="0048CD"/>
              </a:solidFill>
              <a:latin typeface="Lalezar" panose="00000500000000000000" pitchFamily="2" charset="-78"/>
              <a:cs typeface="2  Zar" panose="00000400000000000000" pitchFamily="2" charset="-78"/>
            </a:endParaRPr>
          </a:p>
          <a:p>
            <a:pPr algn="r" rtl="1">
              <a:lnSpc>
                <a:spcPts val="4680"/>
              </a:lnSpc>
            </a:pPr>
            <a:endParaRPr lang="en-US" sz="3600" spc="-36" dirty="0">
              <a:solidFill>
                <a:srgbClr val="0048CD"/>
              </a:solidFill>
              <a:latin typeface="Lalezar" panose="00000500000000000000" pitchFamily="2" charset="-78"/>
              <a:cs typeface="Lalezar Bold"/>
            </a:endParaRPr>
          </a:p>
          <a:p>
            <a:pPr algn="r" rtl="1">
              <a:lnSpc>
                <a:spcPts val="4680"/>
              </a:lnSpc>
            </a:pPr>
            <a:endParaRPr lang="en-US" sz="3600" spc="-36" dirty="0">
              <a:solidFill>
                <a:srgbClr val="0048CD"/>
              </a:solidFill>
              <a:latin typeface="Lalezar" panose="00000500000000000000" pitchFamily="2" charset="-78"/>
              <a:cs typeface="Lalezar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546713" y="3417315"/>
            <a:ext cx="11426893" cy="5464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4000" b="1" dirty="0">
                <a:solidFill>
                  <a:srgbClr val="000000"/>
                </a:solidFill>
                <a:latin typeface="B Naskh Tahrir" panose="00000700000000000000" pitchFamily="2" charset="-78"/>
                <a:cs typeface="B Naskh Tahrir" panose="00000700000000000000" pitchFamily="2" charset="-78"/>
              </a:rPr>
              <a:t>طلبه سطح چهار  حوزه علمیه خواهران قم </a:t>
            </a:r>
          </a:p>
          <a:p>
            <a:pPr marL="571500" lvl="0" indent="-57150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4000" b="1" dirty="0">
                <a:solidFill>
                  <a:srgbClr val="000000"/>
                </a:solidFill>
                <a:latin typeface="B Naskh Tahrir" panose="00000700000000000000" pitchFamily="2" charset="-78"/>
                <a:cs typeface="B Naskh Tahrir" panose="00000700000000000000" pitchFamily="2" charset="-78"/>
              </a:rPr>
              <a:t>استاد و پژوهشگر حوزه </a:t>
            </a:r>
          </a:p>
          <a:p>
            <a:pPr marL="571500" lvl="0" indent="-57150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4000" b="1" dirty="0">
                <a:solidFill>
                  <a:srgbClr val="000000"/>
                </a:solidFill>
                <a:latin typeface="B Naskh Tahrir" panose="00000700000000000000" pitchFamily="2" charset="-78"/>
                <a:cs typeface="B Naskh Tahrir" panose="00000700000000000000" pitchFamily="2" charset="-78"/>
              </a:rPr>
              <a:t>آموزگار سبک زندگی قرآنی دبستان دخترانه مصباح الهدی</a:t>
            </a:r>
          </a:p>
          <a:p>
            <a:pPr marL="571500" lvl="0" indent="-57150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4000" b="1" dirty="0">
                <a:solidFill>
                  <a:srgbClr val="000000"/>
                </a:solidFill>
                <a:latin typeface="B Naskh Tahrir" panose="00000700000000000000" pitchFamily="2" charset="-78"/>
                <a:cs typeface="B Naskh Tahrir" panose="00000700000000000000" pitchFamily="2" charset="-78"/>
              </a:rPr>
              <a:t>کارورز دوره تدوینگری و طراحی تکنولوژی آموزشی متون درسی</a:t>
            </a:r>
          </a:p>
          <a:p>
            <a:pPr marL="0" lvl="0" indent="0" algn="r" rtl="1">
              <a:lnSpc>
                <a:spcPct val="150000"/>
              </a:lnSpc>
            </a:pPr>
            <a:endParaRPr lang="fa-IR" sz="5400" b="1" dirty="0">
              <a:solidFill>
                <a:srgbClr val="000000"/>
              </a:solidFill>
              <a:latin typeface="B Naskh Tahrir" panose="00000700000000000000" pitchFamily="2" charset="-78"/>
              <a:cs typeface="B Naskh Tahrir" panose="00000700000000000000" pitchFamily="2" charset="-78"/>
            </a:endParaRPr>
          </a:p>
          <a:p>
            <a:pPr marL="0" lvl="0" indent="0" algn="r" rtl="1">
              <a:lnSpc>
                <a:spcPts val="4544"/>
              </a:lnSpc>
            </a:pPr>
            <a:endParaRPr lang="fa-IR" sz="2400" b="1" dirty="0">
              <a:solidFill>
                <a:srgbClr val="000000"/>
              </a:solidFill>
              <a:latin typeface="Lalezar" panose="00000500000000000000" pitchFamily="2" charset="-78"/>
              <a:cs typeface="B Nazanin" panose="00000400000000000000" pitchFamily="2" charset="-78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59BB9A6E-E9BA-AB42-576C-1AFED456EE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18997">
            <a:off x="3552582" y="7746466"/>
            <a:ext cx="2629673" cy="10781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1D718B-F645-8D73-E170-3AD11ACD5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9" y="1586110"/>
            <a:ext cx="3175113" cy="7006906"/>
          </a:xfrm>
          <a:prstGeom prst="rect">
            <a:avLst/>
          </a:prstGeom>
        </p:spPr>
      </p:pic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543076" y="1365301"/>
            <a:ext cx="3646251" cy="7371716"/>
            <a:chOff x="0" y="0"/>
            <a:chExt cx="2620010" cy="5182870"/>
          </a:xfrm>
        </p:grpSpPr>
        <p:sp>
          <p:nvSpPr>
            <p:cNvPr id="26" name="Freeform 26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8136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742" y="4991100"/>
            <a:ext cx="6027529" cy="4620712"/>
            <a:chOff x="81423" y="182746"/>
            <a:chExt cx="1507294" cy="1131483"/>
          </a:xfrm>
        </p:grpSpPr>
        <p:sp>
          <p:nvSpPr>
            <p:cNvPr id="3" name="Freeform 3"/>
            <p:cNvSpPr/>
            <p:nvPr/>
          </p:nvSpPr>
          <p:spPr>
            <a:xfrm>
              <a:off x="81423" y="182746"/>
              <a:ext cx="1507294" cy="1131483"/>
            </a:xfrm>
            <a:custGeom>
              <a:avLst/>
              <a:gdLst/>
              <a:ahLst/>
              <a:cxnLst/>
              <a:rect l="l" t="t" r="r" b="b"/>
              <a:pathLst>
                <a:path w="1835257" h="1314229">
                  <a:moveTo>
                    <a:pt x="1710797" y="1314229"/>
                  </a:moveTo>
                  <a:lnTo>
                    <a:pt x="124460" y="1314229"/>
                  </a:lnTo>
                  <a:cubicBezTo>
                    <a:pt x="55880" y="1314229"/>
                    <a:pt x="0" y="1258349"/>
                    <a:pt x="0" y="11897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10797" y="0"/>
                  </a:lnTo>
                  <a:cubicBezTo>
                    <a:pt x="1779377" y="0"/>
                    <a:pt x="1835257" y="55880"/>
                    <a:pt x="1835257" y="124460"/>
                  </a:cubicBezTo>
                  <a:lnTo>
                    <a:pt x="1835257" y="1189769"/>
                  </a:lnTo>
                  <a:cubicBezTo>
                    <a:pt x="1835257" y="1258349"/>
                    <a:pt x="1779377" y="1314229"/>
                    <a:pt x="1710797" y="131422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4797640" y="1035387"/>
            <a:ext cx="2151110" cy="200053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685802" y="5908838"/>
            <a:ext cx="7162798" cy="3429318"/>
            <a:chOff x="0" y="-41453"/>
            <a:chExt cx="1732945" cy="1014122"/>
          </a:xfrm>
        </p:grpSpPr>
        <p:sp>
          <p:nvSpPr>
            <p:cNvPr id="9" name="Freeform 9"/>
            <p:cNvSpPr/>
            <p:nvPr/>
          </p:nvSpPr>
          <p:spPr>
            <a:xfrm>
              <a:off x="0" y="-41453"/>
              <a:ext cx="1732945" cy="1014122"/>
            </a:xfrm>
            <a:custGeom>
              <a:avLst/>
              <a:gdLst/>
              <a:ahLst/>
              <a:cxnLst/>
              <a:rect l="l" t="t" r="r" b="b"/>
              <a:pathLst>
                <a:path w="1833600" h="972669">
                  <a:moveTo>
                    <a:pt x="1709140" y="972669"/>
                  </a:moveTo>
                  <a:lnTo>
                    <a:pt x="124460" y="972669"/>
                  </a:lnTo>
                  <a:cubicBezTo>
                    <a:pt x="55880" y="972669"/>
                    <a:pt x="0" y="916789"/>
                    <a:pt x="0" y="84820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09140" y="0"/>
                  </a:lnTo>
                  <a:cubicBezTo>
                    <a:pt x="1777721" y="0"/>
                    <a:pt x="1833600" y="55880"/>
                    <a:pt x="1833600" y="124460"/>
                  </a:cubicBezTo>
                  <a:lnTo>
                    <a:pt x="1833600" y="848209"/>
                  </a:lnTo>
                  <a:cubicBezTo>
                    <a:pt x="1833600" y="916789"/>
                    <a:pt x="1777721" y="972669"/>
                    <a:pt x="1709140" y="972669"/>
                  </a:cubicBez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88516" y="8270139"/>
            <a:ext cx="2151110" cy="20005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BB5401-B71C-141C-7F10-18240A15F9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272151" y="718399"/>
            <a:ext cx="11015849" cy="8850201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AACEA5EC-79D6-545E-33A8-A53A07EA2CC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18997">
            <a:off x="15719331" y="909556"/>
            <a:ext cx="1886025" cy="1078166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E53CFA31-4EF3-65D1-47BE-CFF40EA6684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18997">
            <a:off x="282044" y="3961712"/>
            <a:ext cx="2918497" cy="11965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F845D2F-F172-5DF6-67F3-76F2CEACD5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26" y="923415"/>
            <a:ext cx="2884959" cy="33459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45F7C3-A4A3-2646-D7AB-C247AD87A1E3}"/>
              </a:ext>
            </a:extLst>
          </p:cNvPr>
          <p:cNvSpPr txBox="1"/>
          <p:nvPr/>
        </p:nvSpPr>
        <p:spPr>
          <a:xfrm rot="10800000" flipV="1">
            <a:off x="1129759" y="5724172"/>
            <a:ext cx="6468158" cy="3354765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endParaRPr lang="fa-IR" sz="3600" dirty="0">
              <a:cs typeface="0 Kamand Bold" panose="00000700000000000000" pitchFamily="2" charset="-78"/>
            </a:endParaRPr>
          </a:p>
          <a:p>
            <a:pPr algn="ctr"/>
            <a:r>
              <a:rPr lang="fa-IR" sz="4400" b="1" dirty="0">
                <a:cs typeface="0 Kamand Bold" panose="00000700000000000000" pitchFamily="2" charset="-78"/>
              </a:rPr>
              <a:t>آموزش سبک زندگی قرآنی با روش قصه گویی به کودکان</a:t>
            </a:r>
          </a:p>
          <a:p>
            <a:pPr algn="ctr"/>
            <a:r>
              <a:rPr lang="fa-IR" sz="4400" b="1" dirty="0">
                <a:cs typeface="0 Kamand Bold" panose="00000700000000000000" pitchFamily="2" charset="-78"/>
              </a:rPr>
              <a:t> (مبتنی بر مشارکت فعال و طرفینی) </a:t>
            </a:r>
            <a:endParaRPr lang="en-US" sz="4400" b="1" dirty="0">
              <a:cs typeface="0 Kamand Bold" panose="00000700000000000000" pitchFamily="2" charset="-78"/>
            </a:endParaRPr>
          </a:p>
        </p:txBody>
      </p:sp>
      <p:pic>
        <p:nvPicPr>
          <p:cNvPr id="7" name="recording-20250121-105422">
            <a:hlinkClick r:id="" action="ppaction://media"/>
            <a:extLst>
              <a:ext uri="{FF2B5EF4-FFF2-40B4-BE49-F238E27FC236}">
                <a16:creationId xmlns:a16="http://schemas.microsoft.com/office/drawing/2014/main" id="{B4F21DF8-59EB-4A8F-99DB-D9132A6DD4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147611" y="97885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8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3018479" y="2490110"/>
            <a:ext cx="10545120" cy="1414045"/>
            <a:chOff x="0" y="-28575"/>
            <a:chExt cx="5654291" cy="1391089"/>
          </a:xfrm>
        </p:grpSpPr>
        <p:sp>
          <p:nvSpPr>
            <p:cNvPr id="13" name="TextBox 13"/>
            <p:cNvSpPr txBox="1"/>
            <p:nvPr/>
          </p:nvSpPr>
          <p:spPr>
            <a:xfrm>
              <a:off x="1" y="-28575"/>
              <a:ext cx="5377494" cy="5487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ts val="41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-32" normalizeH="0" baseline="0" noProof="0" dirty="0">
                <a:ln>
                  <a:noFill/>
                </a:ln>
                <a:solidFill>
                  <a:srgbClr val="0048CD"/>
                </a:solidFill>
                <a:effectLst/>
                <a:uLnTx/>
                <a:uFillTx/>
                <a:latin typeface="Lalezar" panose="00000500000000000000" pitchFamily="2" charset="-78"/>
                <a:ea typeface="+mn-ea"/>
                <a:cs typeface="Lalezar Bold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806549"/>
              <a:ext cx="5654291" cy="555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ts val="33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ace Mono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363366" y="5208669"/>
            <a:ext cx="8066633" cy="1282064"/>
            <a:chOff x="0" y="-28575"/>
            <a:chExt cx="5654291" cy="1391173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28575"/>
              <a:ext cx="5654291" cy="605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ts val="41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-32" normalizeH="0" baseline="0" noProof="0" dirty="0">
                <a:ln>
                  <a:noFill/>
                </a:ln>
                <a:solidFill>
                  <a:srgbClr val="0048CD"/>
                </a:solidFill>
                <a:effectLst/>
                <a:uLnTx/>
                <a:uFillTx/>
                <a:latin typeface="Lalezar" panose="00000500000000000000" pitchFamily="2" charset="-78"/>
                <a:ea typeface="+mn-ea"/>
                <a:cs typeface="Lalezar Bold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806549"/>
              <a:ext cx="5654291" cy="5560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ts val="33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ace Mono"/>
                <a:ea typeface="+mn-ea"/>
                <a:cs typeface="+mn-cs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5390737" y="8076654"/>
            <a:ext cx="6562502" cy="40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pace Mono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5390737" y="4033382"/>
            <a:ext cx="4426696" cy="417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pace Mono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BEBF22-72C6-2887-5247-A5C1FCC7D6A0}"/>
              </a:ext>
            </a:extLst>
          </p:cNvPr>
          <p:cNvSpPr txBox="1"/>
          <p:nvPr/>
        </p:nvSpPr>
        <p:spPr>
          <a:xfrm>
            <a:off x="2509794" y="5899148"/>
            <a:ext cx="10568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Zar" panose="00000400000000000000" pitchFamily="2" charset="-78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E95EABC-FF02-C0D5-D9E0-EB4949699D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22514" y="949304"/>
            <a:ext cx="1660527" cy="1540806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FE7FF2A6-19A7-A4E7-84EB-9E2C86CF75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376813"/>
              </p:ext>
            </p:extLst>
          </p:nvPr>
        </p:nvGraphicFramePr>
        <p:xfrm>
          <a:off x="228600" y="190500"/>
          <a:ext cx="17830800" cy="975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8D0E3F7A-A621-B661-312E-8D516C6246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80457" y="5766514"/>
            <a:ext cx="2888204" cy="36334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8473390-7012-9979-FFD5-46B62DCEC6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648" y="536098"/>
            <a:ext cx="2133785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4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3306" y="300461"/>
            <a:ext cx="17602198" cy="9557939"/>
            <a:chOff x="-65951" y="639869"/>
            <a:chExt cx="3137873" cy="3873970"/>
          </a:xfrm>
        </p:grpSpPr>
        <p:sp>
          <p:nvSpPr>
            <p:cNvPr id="3" name="Freeform 3"/>
            <p:cNvSpPr/>
            <p:nvPr/>
          </p:nvSpPr>
          <p:spPr>
            <a:xfrm>
              <a:off x="-65951" y="639869"/>
              <a:ext cx="3137873" cy="3873970"/>
            </a:xfrm>
            <a:custGeom>
              <a:avLst/>
              <a:gdLst/>
              <a:ahLst/>
              <a:cxnLst/>
              <a:rect l="l" t="t" r="r" b="b"/>
              <a:pathLst>
                <a:path w="3247482" h="4888092">
                  <a:moveTo>
                    <a:pt x="3123022" y="4888092"/>
                  </a:moveTo>
                  <a:lnTo>
                    <a:pt x="124460" y="4888092"/>
                  </a:lnTo>
                  <a:cubicBezTo>
                    <a:pt x="55880" y="4888092"/>
                    <a:pt x="0" y="4832212"/>
                    <a:pt x="0" y="476363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123022" y="0"/>
                  </a:lnTo>
                  <a:cubicBezTo>
                    <a:pt x="3191602" y="0"/>
                    <a:pt x="3247482" y="55880"/>
                    <a:pt x="3247482" y="124460"/>
                  </a:cubicBezTo>
                  <a:lnTo>
                    <a:pt x="3247482" y="4763632"/>
                  </a:lnTo>
                  <a:cubicBezTo>
                    <a:pt x="3247482" y="4832212"/>
                    <a:pt x="3191602" y="4888092"/>
                    <a:pt x="3123022" y="4888092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018479" y="2490110"/>
            <a:ext cx="10545120" cy="1414045"/>
            <a:chOff x="0" y="-28575"/>
            <a:chExt cx="5654291" cy="1391089"/>
          </a:xfrm>
        </p:grpSpPr>
        <p:sp>
          <p:nvSpPr>
            <p:cNvPr id="13" name="TextBox 13"/>
            <p:cNvSpPr txBox="1"/>
            <p:nvPr/>
          </p:nvSpPr>
          <p:spPr>
            <a:xfrm>
              <a:off x="1" y="-28575"/>
              <a:ext cx="5377494" cy="5487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ts val="41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-32" normalizeH="0" baseline="0" noProof="0" dirty="0">
                <a:ln>
                  <a:noFill/>
                </a:ln>
                <a:solidFill>
                  <a:srgbClr val="0048CD"/>
                </a:solidFill>
                <a:effectLst/>
                <a:uLnTx/>
                <a:uFillTx/>
                <a:latin typeface="Lalezar" panose="00000500000000000000" pitchFamily="2" charset="-78"/>
                <a:ea typeface="+mn-ea"/>
                <a:cs typeface="Lalezar Bold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806549"/>
              <a:ext cx="5654291" cy="555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ts val="33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ace Mono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363366" y="5208669"/>
            <a:ext cx="8066633" cy="1282064"/>
            <a:chOff x="0" y="-28575"/>
            <a:chExt cx="5654291" cy="1391173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28575"/>
              <a:ext cx="5654291" cy="605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ts val="41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-32" normalizeH="0" baseline="0" noProof="0" dirty="0">
                <a:ln>
                  <a:noFill/>
                </a:ln>
                <a:solidFill>
                  <a:srgbClr val="0048CD"/>
                </a:solidFill>
                <a:effectLst/>
                <a:uLnTx/>
                <a:uFillTx/>
                <a:latin typeface="Lalezar" panose="00000500000000000000" pitchFamily="2" charset="-78"/>
                <a:ea typeface="+mn-ea"/>
                <a:cs typeface="Lalezar Bold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806549"/>
              <a:ext cx="5654291" cy="5560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ts val="33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ace Mono"/>
                <a:ea typeface="+mn-ea"/>
                <a:cs typeface="+mn-cs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5390737" y="8076654"/>
            <a:ext cx="6562502" cy="40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pace Mono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5390737" y="4033382"/>
            <a:ext cx="4426696" cy="417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pace Mono"/>
              <a:ea typeface="+mn-ea"/>
              <a:cs typeface="+mn-cs"/>
            </a:endParaRPr>
          </a:p>
        </p:txBody>
      </p:sp>
      <p:sp>
        <p:nvSpPr>
          <p:cNvPr id="24" name="TextBox 24"/>
          <p:cNvSpPr txBox="1"/>
          <p:nvPr/>
        </p:nvSpPr>
        <p:spPr>
          <a:xfrm rot="10800000" flipH="1" flipV="1">
            <a:off x="12682670" y="1380601"/>
            <a:ext cx="4875039" cy="9214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7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4200" b="1" dirty="0">
                <a:solidFill>
                  <a:srgbClr val="404040"/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معرفی فعالیت:</a:t>
            </a:r>
            <a:endParaRPr lang="en-US" sz="4200" b="1" dirty="0">
              <a:solidFill>
                <a:srgbClr val="404040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E95EABC-FF02-C0D5-D9E0-EB4949699D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742715" y="7823051"/>
            <a:ext cx="1883708" cy="174789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1AD31D6-4EF7-B135-1E1A-5904013D9FCA}"/>
              </a:ext>
            </a:extLst>
          </p:cNvPr>
          <p:cNvGrpSpPr/>
          <p:nvPr/>
        </p:nvGrpSpPr>
        <p:grpSpPr>
          <a:xfrm>
            <a:off x="896326" y="915782"/>
            <a:ext cx="5936811" cy="7564284"/>
            <a:chOff x="2228256" y="2140153"/>
            <a:chExt cx="1787114" cy="183357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1187041-B216-2103-6A19-68BC0A7E01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4803" y="2347964"/>
              <a:ext cx="1548000" cy="1548000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8728D52-171E-16E4-253B-896512FAFFAA}"/>
                </a:ext>
              </a:extLst>
            </p:cNvPr>
            <p:cNvSpPr/>
            <p:nvPr/>
          </p:nvSpPr>
          <p:spPr>
            <a:xfrm>
              <a:off x="2228256" y="2270203"/>
              <a:ext cx="1721096" cy="1703523"/>
            </a:xfrm>
            <a:prstGeom prst="ellipse">
              <a:avLst/>
            </a:prstGeom>
            <a:noFill/>
            <a:ln w="57150" cap="flat" cmpd="sng" algn="ctr">
              <a:solidFill>
                <a:srgbClr val="00BAF7"/>
              </a:solidFill>
              <a:prstDash val="sysDash"/>
              <a:miter lim="800000"/>
            </a:ln>
            <a:effectLst/>
          </p:spPr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68E38F34-48E3-2343-0E8A-0D48DD4C92B8}"/>
                </a:ext>
              </a:extLst>
            </p:cNvPr>
            <p:cNvSpPr/>
            <p:nvPr/>
          </p:nvSpPr>
          <p:spPr>
            <a:xfrm>
              <a:off x="3274011" y="2140153"/>
              <a:ext cx="741359" cy="567841"/>
            </a:xfrm>
            <a:custGeom>
              <a:avLst/>
              <a:gdLst>
                <a:gd name="connsiteX0" fmla="*/ 0 w 567839"/>
                <a:gd name="connsiteY0" fmla="*/ 283921 h 567841"/>
                <a:gd name="connsiteX1" fmla="*/ 283920 w 567839"/>
                <a:gd name="connsiteY1" fmla="*/ 0 h 567841"/>
                <a:gd name="connsiteX2" fmla="*/ 567840 w 567839"/>
                <a:gd name="connsiteY2" fmla="*/ 283921 h 567841"/>
                <a:gd name="connsiteX3" fmla="*/ 283920 w 567839"/>
                <a:gd name="connsiteY3" fmla="*/ 567842 h 567841"/>
                <a:gd name="connsiteX4" fmla="*/ 0 w 567839"/>
                <a:gd name="connsiteY4" fmla="*/ 283921 h 567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839" h="567841">
                  <a:moveTo>
                    <a:pt x="0" y="283921"/>
                  </a:moveTo>
                  <a:cubicBezTo>
                    <a:pt x="0" y="127116"/>
                    <a:pt x="127115" y="0"/>
                    <a:pt x="283920" y="0"/>
                  </a:cubicBezTo>
                  <a:cubicBezTo>
                    <a:pt x="440725" y="0"/>
                    <a:pt x="567840" y="127116"/>
                    <a:pt x="567840" y="283921"/>
                  </a:cubicBezTo>
                  <a:cubicBezTo>
                    <a:pt x="567840" y="440726"/>
                    <a:pt x="440725" y="567842"/>
                    <a:pt x="283920" y="567842"/>
                  </a:cubicBezTo>
                  <a:cubicBezTo>
                    <a:pt x="127115" y="567842"/>
                    <a:pt x="0" y="440726"/>
                    <a:pt x="0" y="283921"/>
                  </a:cubicBezTo>
                  <a:close/>
                </a:path>
              </a:pathLst>
            </a:custGeom>
            <a:solidFill>
              <a:srgbClr val="00BAF7"/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104113" tIns="97128" rIns="104113" bIns="97128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3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habnam" panose="020B0603030804020204" pitchFamily="34" charset="-78"/>
                  <a:ea typeface="+mn-ea"/>
                  <a:cs typeface="Shabnam" panose="020B0603030804020204" pitchFamily="34" charset="-78"/>
                </a:rPr>
                <a:t>بسترهای اجرای طرح 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159404-6FB7-F05B-D7B3-2F4291572852}"/>
                </a:ext>
              </a:extLst>
            </p:cNvPr>
            <p:cNvSpPr txBox="1"/>
            <p:nvPr/>
          </p:nvSpPr>
          <p:spPr>
            <a:xfrm>
              <a:off x="2352047" y="2940084"/>
              <a:ext cx="1473513" cy="70140"/>
            </a:xfrm>
            <a:prstGeom prst="rect">
              <a:avLst/>
            </a:prstGeom>
            <a:noFill/>
          </p:spPr>
          <p:txBody>
            <a:bodyPr wrap="square" rIns="144000" bIns="36000" numCol="1" spcCol="36000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habnam" panose="020B0603030804020204" pitchFamily="34" charset="-78"/>
                  <a:ea typeface="Roboto" panose="02000000000000000000" pitchFamily="2" charset="0"/>
                  <a:cs typeface="Shabnam" panose="020B0603030804020204" pitchFamily="34" charset="-78"/>
                </a:rPr>
                <a:t>1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abnam" panose="020B0603030804020204" pitchFamily="34" charset="-78"/>
                <a:ea typeface="Roboto" panose="02000000000000000000" pitchFamily="2" charset="0"/>
                <a:cs typeface="Shabnam" panose="020B0603030804020204" pitchFamily="34" charset="-78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C7CA55-6727-CCDC-3C17-30572DF80FD5}"/>
              </a:ext>
            </a:extLst>
          </p:cNvPr>
          <p:cNvGrpSpPr/>
          <p:nvPr/>
        </p:nvGrpSpPr>
        <p:grpSpPr>
          <a:xfrm>
            <a:off x="7678147" y="695514"/>
            <a:ext cx="4629389" cy="6385686"/>
            <a:chOff x="4160354" y="2086529"/>
            <a:chExt cx="1915518" cy="1854279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FB21234-0FB6-8D48-0026-230928961D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5355" y="2347798"/>
              <a:ext cx="1859567" cy="1548000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899A796-F618-F4F0-0775-4DE4F83EAF68}"/>
                </a:ext>
              </a:extLst>
            </p:cNvPr>
            <p:cNvSpPr/>
            <p:nvPr/>
          </p:nvSpPr>
          <p:spPr>
            <a:xfrm>
              <a:off x="4160354" y="2237285"/>
              <a:ext cx="1721096" cy="1703523"/>
            </a:xfrm>
            <a:prstGeom prst="ellipse">
              <a:avLst/>
            </a:prstGeom>
            <a:noFill/>
            <a:ln w="57150" cap="flat" cmpd="sng" algn="ctr">
              <a:solidFill>
                <a:srgbClr val="00B9A7"/>
              </a:solidFill>
              <a:prstDash val="sysDash"/>
              <a:miter lim="800000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8485433D-49D2-397C-920A-0B0227FF0988}"/>
                </a:ext>
              </a:extLst>
            </p:cNvPr>
            <p:cNvSpPr/>
            <p:nvPr/>
          </p:nvSpPr>
          <p:spPr>
            <a:xfrm>
              <a:off x="5198076" y="2086529"/>
              <a:ext cx="877796" cy="576847"/>
            </a:xfrm>
            <a:custGeom>
              <a:avLst/>
              <a:gdLst>
                <a:gd name="connsiteX0" fmla="*/ 0 w 567839"/>
                <a:gd name="connsiteY0" fmla="*/ 283921 h 567841"/>
                <a:gd name="connsiteX1" fmla="*/ 283920 w 567839"/>
                <a:gd name="connsiteY1" fmla="*/ 0 h 567841"/>
                <a:gd name="connsiteX2" fmla="*/ 567840 w 567839"/>
                <a:gd name="connsiteY2" fmla="*/ 283921 h 567841"/>
                <a:gd name="connsiteX3" fmla="*/ 283920 w 567839"/>
                <a:gd name="connsiteY3" fmla="*/ 567842 h 567841"/>
                <a:gd name="connsiteX4" fmla="*/ 0 w 567839"/>
                <a:gd name="connsiteY4" fmla="*/ 283921 h 567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839" h="567841">
                  <a:moveTo>
                    <a:pt x="0" y="283921"/>
                  </a:moveTo>
                  <a:cubicBezTo>
                    <a:pt x="0" y="127116"/>
                    <a:pt x="127115" y="0"/>
                    <a:pt x="283920" y="0"/>
                  </a:cubicBezTo>
                  <a:cubicBezTo>
                    <a:pt x="440725" y="0"/>
                    <a:pt x="567840" y="127116"/>
                    <a:pt x="567840" y="283921"/>
                  </a:cubicBezTo>
                  <a:cubicBezTo>
                    <a:pt x="567840" y="440726"/>
                    <a:pt x="440725" y="567842"/>
                    <a:pt x="283920" y="567842"/>
                  </a:cubicBezTo>
                  <a:cubicBezTo>
                    <a:pt x="127115" y="567842"/>
                    <a:pt x="0" y="440726"/>
                    <a:pt x="0" y="283921"/>
                  </a:cubicBezTo>
                  <a:close/>
                </a:path>
              </a:pathLst>
            </a:custGeom>
            <a:solidFill>
              <a:srgbClr val="00B9A7"/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104113" tIns="97128" rIns="104113" bIns="97128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3200" kern="0" dirty="0">
                  <a:latin typeface="Shabnam" panose="020B0603030804020204" pitchFamily="34" charset="-78"/>
                  <a:cs typeface="Shabnam" panose="020B0603030804020204" pitchFamily="34" charset="-78"/>
                </a:rPr>
                <a:t>زمان اجرای طرح </a:t>
              </a:r>
              <a:endParaRPr lang="en-US" sz="3200" kern="0" dirty="0"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DCC1162-A6AE-905E-CB39-129F5D060D98}"/>
              </a:ext>
            </a:extLst>
          </p:cNvPr>
          <p:cNvGrpSpPr/>
          <p:nvPr/>
        </p:nvGrpSpPr>
        <p:grpSpPr>
          <a:xfrm>
            <a:off x="12962048" y="3345549"/>
            <a:ext cx="4670787" cy="5777929"/>
            <a:chOff x="7923363" y="2081472"/>
            <a:chExt cx="1749231" cy="189225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B3FA45-041C-58BB-069E-E6510C1C31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3979" y="2347798"/>
              <a:ext cx="1548000" cy="15480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D2B675A-3948-54DE-5AF7-A8A61D2BA02C}"/>
                </a:ext>
              </a:extLst>
            </p:cNvPr>
            <p:cNvSpPr/>
            <p:nvPr/>
          </p:nvSpPr>
          <p:spPr>
            <a:xfrm>
              <a:off x="7923363" y="2270203"/>
              <a:ext cx="1721096" cy="1703523"/>
            </a:xfrm>
            <a:prstGeom prst="ellipse">
              <a:avLst/>
            </a:prstGeom>
            <a:noFill/>
            <a:ln w="57150" cap="flat" cmpd="sng" algn="ctr">
              <a:solidFill>
                <a:srgbClr val="FFC000"/>
              </a:solidFill>
              <a:prstDash val="sysDash"/>
              <a:miter lim="800000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E3B8D41-81C2-C74F-1960-02728046CD17}"/>
                </a:ext>
              </a:extLst>
            </p:cNvPr>
            <p:cNvSpPr/>
            <p:nvPr/>
          </p:nvSpPr>
          <p:spPr>
            <a:xfrm>
              <a:off x="8983185" y="2081472"/>
              <a:ext cx="689409" cy="567841"/>
            </a:xfrm>
            <a:custGeom>
              <a:avLst/>
              <a:gdLst>
                <a:gd name="connsiteX0" fmla="*/ 0 w 567839"/>
                <a:gd name="connsiteY0" fmla="*/ 283921 h 567841"/>
                <a:gd name="connsiteX1" fmla="*/ 283920 w 567839"/>
                <a:gd name="connsiteY1" fmla="*/ 0 h 567841"/>
                <a:gd name="connsiteX2" fmla="*/ 567840 w 567839"/>
                <a:gd name="connsiteY2" fmla="*/ 283921 h 567841"/>
                <a:gd name="connsiteX3" fmla="*/ 283920 w 567839"/>
                <a:gd name="connsiteY3" fmla="*/ 567842 h 567841"/>
                <a:gd name="connsiteX4" fmla="*/ 0 w 567839"/>
                <a:gd name="connsiteY4" fmla="*/ 283921 h 567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839" h="567841">
                  <a:moveTo>
                    <a:pt x="0" y="283921"/>
                  </a:moveTo>
                  <a:cubicBezTo>
                    <a:pt x="0" y="127116"/>
                    <a:pt x="127115" y="0"/>
                    <a:pt x="283920" y="0"/>
                  </a:cubicBezTo>
                  <a:cubicBezTo>
                    <a:pt x="440725" y="0"/>
                    <a:pt x="567840" y="127116"/>
                    <a:pt x="567840" y="283921"/>
                  </a:cubicBezTo>
                  <a:cubicBezTo>
                    <a:pt x="567840" y="440726"/>
                    <a:pt x="440725" y="567842"/>
                    <a:pt x="283920" y="567842"/>
                  </a:cubicBezTo>
                  <a:cubicBezTo>
                    <a:pt x="127115" y="567842"/>
                    <a:pt x="0" y="440726"/>
                    <a:pt x="0" y="283921"/>
                  </a:cubicBezTo>
                  <a:close/>
                </a:path>
              </a:pathLst>
            </a:cu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104113" tIns="97128" rIns="104113" bIns="97128" numCol="1" spcCol="1270" anchor="ctr" anchorCtr="0">
              <a:noAutofit/>
            </a:bodyPr>
            <a:lstStyle/>
            <a:p>
              <a:pPr marR="0" lvl="0" indent="0" algn="ctr" defTabSz="488950" fontAlgn="auto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fa-IR" sz="3200" kern="0" dirty="0">
                  <a:latin typeface="Shabnam" panose="020B0603030804020204" pitchFamily="34" charset="-78"/>
                  <a:cs typeface="Shabnam" panose="020B0603030804020204" pitchFamily="34" charset="-78"/>
                </a:rPr>
                <a:t>حوزه تخصصی فعالیت </a:t>
              </a:r>
              <a:endParaRPr lang="en-US" sz="3200" kern="0" dirty="0"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897C8109-20BD-3517-C00F-250D75B612BC}"/>
              </a:ext>
            </a:extLst>
          </p:cNvPr>
          <p:cNvSpPr txBox="1"/>
          <p:nvPr/>
        </p:nvSpPr>
        <p:spPr>
          <a:xfrm flipH="1">
            <a:off x="1676399" y="3271168"/>
            <a:ext cx="416620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 Naskh Tahrir" panose="00000700000000000000" pitchFamily="2" charset="-78"/>
                <a:ea typeface="+mn-ea"/>
                <a:cs typeface="B Naskh Tahrir" panose="00000700000000000000" pitchFamily="2" charset="-78"/>
              </a:rPr>
              <a:t>هر جلسه ای که با مقطع سنی 6 تا 12 سال مرتبط است</a:t>
            </a:r>
            <a:r>
              <a:rPr kumimoji="0" lang="fa-I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 Naskh Tahrir" panose="00000700000000000000" pitchFamily="2" charset="-78"/>
                <a:ea typeface="+mn-ea"/>
                <a:cs typeface="B Naskh Tahrir" panose="00000700000000000000" pitchFamily="2" charset="-78"/>
              </a:rPr>
              <a:t>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 Naskh Tahrir" panose="00000700000000000000" pitchFamily="2" charset="-78"/>
                <a:ea typeface="+mn-ea"/>
                <a:cs typeface="B Naskh Tahrir" panose="00000700000000000000" pitchFamily="2" charset="-78"/>
              </a:rPr>
              <a:t>شامل مدارس، مساجد، کانون‌های فرهنگی، حلقات صالحین ، جلسات تبلیغی، دورهمی‌هاو </a:t>
            </a:r>
            <a:r>
              <a:rPr kumimoji="0" lang="fa-I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 Naskh Tahrir" panose="00000700000000000000" pitchFamily="2" charset="-78"/>
                <a:ea typeface="+mn-ea"/>
                <a:cs typeface="B Naskh Tahrir" panose="00000700000000000000" pitchFamily="2" charset="-78"/>
              </a:rPr>
              <a:t>....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A2226AA-0B1D-DE45-38C6-B9BBCE4F097C}"/>
              </a:ext>
            </a:extLst>
          </p:cNvPr>
          <p:cNvSpPr txBox="1"/>
          <p:nvPr/>
        </p:nvSpPr>
        <p:spPr>
          <a:xfrm>
            <a:off x="8759252" y="2699951"/>
            <a:ext cx="245573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 Naskh Tahrir" panose="00000700000000000000" pitchFamily="2" charset="-78"/>
                <a:ea typeface="+mn-ea"/>
                <a:cs typeface="B Naskh Tahrir" panose="00000700000000000000" pitchFamily="2" charset="-78"/>
              </a:rPr>
              <a:t>قابل اجرا در تمامی ایام سال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89E3EBF-0608-6439-8E46-B0A61A2E872D}"/>
              </a:ext>
            </a:extLst>
          </p:cNvPr>
          <p:cNvSpPr txBox="1"/>
          <p:nvPr/>
        </p:nvSpPr>
        <p:spPr>
          <a:xfrm>
            <a:off x="14024182" y="5757761"/>
            <a:ext cx="25142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4000" dirty="0">
                <a:solidFill>
                  <a:prstClr val="black"/>
                </a:solidFill>
                <a:latin typeface="B Naskh Tahrir" panose="00000700000000000000" pitchFamily="2" charset="-78"/>
                <a:cs typeface="B Naskh Tahrir" panose="00000700000000000000" pitchFamily="2" charset="-78"/>
              </a:rPr>
              <a:t>کود</a:t>
            </a: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 Naskh Tahrir" panose="00000700000000000000" pitchFamily="2" charset="-78"/>
                <a:ea typeface="+mn-ea"/>
                <a:cs typeface="B Naskh Tahrir" panose="00000700000000000000" pitchFamily="2" charset="-78"/>
              </a:rPr>
              <a:t>کان مقطع ابتدایی</a:t>
            </a:r>
          </a:p>
        </p:txBody>
      </p:sp>
    </p:spTree>
    <p:extLst>
      <p:ext uri="{BB962C8B-B14F-4D97-AF65-F5344CB8AC3E}">
        <p14:creationId xmlns:p14="http://schemas.microsoft.com/office/powerpoint/2010/main" val="52026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4"/>
          <p:cNvSpPr/>
          <p:nvPr/>
        </p:nvSpPr>
        <p:spPr>
          <a:xfrm rot="10800000">
            <a:off x="3668357" y="1834652"/>
            <a:ext cx="4886325" cy="4886325"/>
          </a:xfrm>
          <a:prstGeom prst="arc">
            <a:avLst>
              <a:gd name="adj1" fmla="val 16178588"/>
              <a:gd name="adj2" fmla="val 3649785"/>
            </a:avLst>
          </a:prstGeom>
          <a:ln w="2540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>
                  <a:lumMod val="65000"/>
                </a:prstClr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6" name="Arc 5"/>
          <p:cNvSpPr/>
          <p:nvPr/>
        </p:nvSpPr>
        <p:spPr>
          <a:xfrm rot="10800000">
            <a:off x="4229690" y="2238413"/>
            <a:ext cx="4071938" cy="4071938"/>
          </a:xfrm>
          <a:prstGeom prst="arc">
            <a:avLst>
              <a:gd name="adj1" fmla="val 16200006"/>
              <a:gd name="adj2" fmla="val 5273743"/>
            </a:avLst>
          </a:prstGeom>
          <a:ln w="2540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>
                  <a:lumMod val="65000"/>
                </a:prstClr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7" name="Arc 6"/>
          <p:cNvSpPr/>
          <p:nvPr/>
        </p:nvSpPr>
        <p:spPr>
          <a:xfrm rot="10800000">
            <a:off x="4499109" y="2623839"/>
            <a:ext cx="3264408" cy="3264408"/>
          </a:xfrm>
          <a:prstGeom prst="arc">
            <a:avLst>
              <a:gd name="adj1" fmla="val 16200000"/>
              <a:gd name="adj2" fmla="val 7316301"/>
            </a:avLst>
          </a:prstGeom>
          <a:ln w="2540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>
                  <a:lumMod val="65000"/>
                </a:prstClr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8" name="Arc 7"/>
          <p:cNvSpPr/>
          <p:nvPr/>
        </p:nvSpPr>
        <p:spPr>
          <a:xfrm rot="10800000">
            <a:off x="4925502" y="3028461"/>
            <a:ext cx="2455164" cy="2455164"/>
          </a:xfrm>
          <a:prstGeom prst="arc">
            <a:avLst>
              <a:gd name="adj1" fmla="val 16201532"/>
              <a:gd name="adj2" fmla="val 9499492"/>
            </a:avLst>
          </a:prstGeom>
          <a:ln w="2540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>
                  <a:lumMod val="65000"/>
                </a:prstClr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1270026" y="2926045"/>
            <a:ext cx="436679" cy="436004"/>
            <a:chOff x="3918023" y="2364278"/>
            <a:chExt cx="291119" cy="290669"/>
          </a:xfrm>
        </p:grpSpPr>
        <p:sp>
          <p:nvSpPr>
            <p:cNvPr id="14" name="Oval 13"/>
            <p:cNvSpPr>
              <a:spLocks/>
            </p:cNvSpPr>
            <p:nvPr/>
          </p:nvSpPr>
          <p:spPr>
            <a:xfrm>
              <a:off x="3921142" y="2366947"/>
              <a:ext cx="288000" cy="288000"/>
            </a:xfrm>
            <a:prstGeom prst="ellipse">
              <a:avLst/>
            </a:prstGeom>
            <a:solidFill>
              <a:schemeClr val="accent4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id-ID" sz="2700">
                <a:solidFill>
                  <a:prstClr val="white">
                    <a:lumMod val="65000"/>
                  </a:prstClr>
                </a:solidFill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18023" y="2364278"/>
              <a:ext cx="2770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fa-IR" b="1" dirty="0">
                  <a:solidFill>
                    <a:prstClr val="white"/>
                  </a:solidFill>
                  <a:latin typeface="Shabnam" panose="020B0603030804020204" pitchFamily="34" charset="-78"/>
                  <a:cs typeface="Shabnam" panose="020B0603030804020204" pitchFamily="34" charset="-78"/>
                </a:rPr>
                <a:t>1</a:t>
              </a:r>
              <a:endParaRPr lang="id-ID" sz="2100" b="1" dirty="0">
                <a:solidFill>
                  <a:prstClr val="white"/>
                </a:solidFill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271752" y="5259238"/>
            <a:ext cx="432855" cy="436214"/>
            <a:chOff x="3910462" y="4310352"/>
            <a:chExt cx="288570" cy="290809"/>
          </a:xfrm>
        </p:grpSpPr>
        <p:sp>
          <p:nvSpPr>
            <p:cNvPr id="20" name="Oval 19"/>
            <p:cNvSpPr>
              <a:spLocks/>
            </p:cNvSpPr>
            <p:nvPr/>
          </p:nvSpPr>
          <p:spPr>
            <a:xfrm>
              <a:off x="3911032" y="4313161"/>
              <a:ext cx="288000" cy="288000"/>
            </a:xfrm>
            <a:prstGeom prst="ellipse">
              <a:avLst/>
            </a:prstGeom>
            <a:solidFill>
              <a:schemeClr val="accent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id-ID" sz="2700">
                <a:solidFill>
                  <a:prstClr val="white">
                    <a:lumMod val="65000"/>
                  </a:prstClr>
                </a:solidFill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910462" y="4310352"/>
              <a:ext cx="2770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fa-IR" b="1" dirty="0">
                  <a:solidFill>
                    <a:prstClr val="white"/>
                  </a:solidFill>
                  <a:latin typeface="Shabnam" panose="020B0603030804020204" pitchFamily="34" charset="-78"/>
                  <a:cs typeface="Shabnam" panose="020B0603030804020204" pitchFamily="34" charset="-78"/>
                </a:rPr>
                <a:t>2</a:t>
              </a:r>
              <a:endParaRPr lang="id-ID" sz="2100" b="1" dirty="0">
                <a:solidFill>
                  <a:prstClr val="white"/>
                </a:solidFill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</p:grpSp>
      <p:sp>
        <p:nvSpPr>
          <p:cNvPr id="27" name="Title 13"/>
          <p:cNvSpPr txBox="1">
            <a:spLocks/>
          </p:cNvSpPr>
          <p:nvPr/>
        </p:nvSpPr>
        <p:spPr>
          <a:xfrm>
            <a:off x="11822350" y="5483626"/>
            <a:ext cx="5657993" cy="20982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justLow" defTabSz="1371600" rtl="1">
              <a:spcBef>
                <a:spcPts val="0"/>
              </a:spcBef>
            </a:pPr>
            <a:r>
              <a:rPr lang="fa-IR" dirty="0">
                <a:solidFill>
                  <a:prstClr val="black"/>
                </a:solidFill>
                <a:latin typeface="B Naskh Tahrir" panose="00000700000000000000" pitchFamily="2" charset="-78"/>
                <a:ea typeface="+mn-ea"/>
                <a:cs typeface="B Naskh Tahrir" panose="00000700000000000000" pitchFamily="2" charset="-78"/>
              </a:rPr>
              <a:t>مشاور کودک و نوجوان </a:t>
            </a:r>
          </a:p>
          <a:p>
            <a:pPr algn="justLow" defTabSz="1371600" rtl="1">
              <a:spcBef>
                <a:spcPts val="0"/>
              </a:spcBef>
            </a:pPr>
            <a:r>
              <a:rPr lang="fa-IR" dirty="0">
                <a:solidFill>
                  <a:prstClr val="black"/>
                </a:solidFill>
                <a:latin typeface="B Naskh Tahrir" panose="00000700000000000000" pitchFamily="2" charset="-78"/>
                <a:ea typeface="+mn-ea"/>
                <a:cs typeface="B Naskh Tahrir" panose="00000700000000000000" pitchFamily="2" charset="-78"/>
              </a:rPr>
              <a:t>زینب ابوالحسنی </a:t>
            </a:r>
          </a:p>
          <a:p>
            <a:pPr algn="justLow" defTabSz="1371600" rtl="1">
              <a:spcBef>
                <a:spcPts val="0"/>
              </a:spcBef>
            </a:pPr>
            <a:r>
              <a:rPr lang="fa-IR" dirty="0">
                <a:solidFill>
                  <a:prstClr val="black"/>
                </a:solidFill>
                <a:latin typeface="B Naskh Tahrir" panose="00000700000000000000" pitchFamily="2" charset="-78"/>
                <a:ea typeface="+mn-ea"/>
                <a:cs typeface="B Naskh Tahrir" panose="00000700000000000000" pitchFamily="2" charset="-78"/>
              </a:rPr>
              <a:t>( فارغ التحصیل ارشد رشته مشاوره).</a:t>
            </a:r>
            <a:endParaRPr lang="en-US" dirty="0">
              <a:solidFill>
                <a:prstClr val="black"/>
              </a:solidFill>
              <a:latin typeface="B Naskh Tahrir" panose="00000700000000000000" pitchFamily="2" charset="-78"/>
              <a:ea typeface="+mn-ea"/>
              <a:cs typeface="B Naskh Tahrir" panose="00000700000000000000" pitchFamily="2" charset="-78"/>
            </a:endParaRPr>
          </a:p>
        </p:txBody>
      </p:sp>
      <p:cxnSp>
        <p:nvCxnSpPr>
          <p:cNvPr id="29" name="Elbow Connector 28"/>
          <p:cNvCxnSpPr/>
          <p:nvPr/>
        </p:nvCxnSpPr>
        <p:spPr>
          <a:xfrm flipV="1">
            <a:off x="6265660" y="3145610"/>
            <a:ext cx="4871072" cy="2306976"/>
          </a:xfrm>
          <a:prstGeom prst="bentConnector3">
            <a:avLst>
              <a:gd name="adj1" fmla="val 50000"/>
            </a:avLst>
          </a:prstGeom>
          <a:ln w="12700">
            <a:solidFill>
              <a:schemeClr val="bg2">
                <a:lumMod val="10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/>
          <p:nvPr/>
        </p:nvCxnSpPr>
        <p:spPr>
          <a:xfrm flipV="1">
            <a:off x="6276771" y="5452586"/>
            <a:ext cx="4839177" cy="857765"/>
          </a:xfrm>
          <a:prstGeom prst="bentConnector3">
            <a:avLst>
              <a:gd name="adj1" fmla="val 81943"/>
            </a:avLst>
          </a:prstGeom>
          <a:ln w="12700">
            <a:solidFill>
              <a:srgbClr val="002060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9813301-E367-4CCD-BCD8-13907279B9C7}"/>
              </a:ext>
            </a:extLst>
          </p:cNvPr>
          <p:cNvSpPr txBox="1"/>
          <p:nvPr/>
        </p:nvSpPr>
        <p:spPr>
          <a:xfrm>
            <a:off x="762000" y="835349"/>
            <a:ext cx="4648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fa-IR" sz="4200" b="1" dirty="0">
                <a:solidFill>
                  <a:srgbClr val="404040"/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همکاران طرح </a:t>
            </a:r>
            <a:endParaRPr lang="en-US" sz="4200" dirty="0">
              <a:solidFill>
                <a:srgbClr val="89C600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CE0CC8-B9E4-430B-027F-DCA986D91720}"/>
              </a:ext>
            </a:extLst>
          </p:cNvPr>
          <p:cNvSpPr txBox="1"/>
          <p:nvPr/>
        </p:nvSpPr>
        <p:spPr>
          <a:xfrm>
            <a:off x="11791806" y="1834653"/>
            <a:ext cx="5657993" cy="25545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Low" defTabSz="13716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4000" dirty="0">
                <a:solidFill>
                  <a:prstClr val="black"/>
                </a:solidFill>
                <a:latin typeface="B Naskh Tahrir" panose="00000700000000000000" pitchFamily="2" charset="-78"/>
                <a:cs typeface="B Naskh Tahrir" panose="00000700000000000000" pitchFamily="2" charset="-78"/>
              </a:rPr>
              <a:t>کادر دلسوز و دغدغه مند مدرسه آموزشی- تربیتی دخترانه مصباح الهدی</a:t>
            </a:r>
          </a:p>
          <a:p>
            <a:pPr marL="0" marR="0" lvl="0" indent="0" algn="justLow" defTabSz="13716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4000" dirty="0">
                <a:solidFill>
                  <a:prstClr val="black"/>
                </a:solidFill>
                <a:latin typeface="B Naskh Tahrir" panose="00000700000000000000" pitchFamily="2" charset="-78"/>
                <a:cs typeface="B Naskh Tahrir" panose="00000700000000000000" pitchFamily="2" charset="-78"/>
              </a:rPr>
              <a:t>            ( زیر نظر استاد تراشیون)</a:t>
            </a:r>
            <a:endParaRPr lang="en-US" sz="4000" dirty="0">
              <a:solidFill>
                <a:prstClr val="black"/>
              </a:solidFill>
              <a:latin typeface="B Naskh Tahrir" panose="00000700000000000000" pitchFamily="2" charset="-78"/>
              <a:cs typeface="B Naskh Tahrir" panose="00000700000000000000" pitchFamily="2" charset="-78"/>
            </a:endParaRPr>
          </a:p>
        </p:txBody>
      </p:sp>
      <p:sp>
        <p:nvSpPr>
          <p:cNvPr id="34" name="Freeform 28">
            <a:extLst>
              <a:ext uri="{FF2B5EF4-FFF2-40B4-BE49-F238E27FC236}">
                <a16:creationId xmlns:a16="http://schemas.microsoft.com/office/drawing/2014/main" id="{C5DFC14E-191F-1733-FEA8-EA84B1DE506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67475" y="3492613"/>
            <a:ext cx="1171215" cy="1563538"/>
          </a:xfrm>
          <a:custGeom>
            <a:avLst/>
            <a:gdLst>
              <a:gd name="T0" fmla="*/ 1468 w 1504"/>
              <a:gd name="T1" fmla="*/ 510 h 1558"/>
              <a:gd name="T2" fmla="*/ 1053 w 1504"/>
              <a:gd name="T3" fmla="*/ 418 h 1558"/>
              <a:gd name="T4" fmla="*/ 1044 w 1504"/>
              <a:gd name="T5" fmla="*/ 292 h 1558"/>
              <a:gd name="T6" fmla="*/ 460 w 1504"/>
              <a:gd name="T7" fmla="*/ 292 h 1558"/>
              <a:gd name="T8" fmla="*/ 451 w 1504"/>
              <a:gd name="T9" fmla="*/ 418 h 1558"/>
              <a:gd name="T10" fmla="*/ 36 w 1504"/>
              <a:gd name="T11" fmla="*/ 510 h 1558"/>
              <a:gd name="T12" fmla="*/ 0 w 1504"/>
              <a:gd name="T13" fmla="*/ 691 h 1558"/>
              <a:gd name="T14" fmla="*/ 73 w 1504"/>
              <a:gd name="T15" fmla="*/ 1108 h 1558"/>
              <a:gd name="T16" fmla="*/ 182 w 1504"/>
              <a:gd name="T17" fmla="*/ 1454 h 1558"/>
              <a:gd name="T18" fmla="*/ 327 w 1504"/>
              <a:gd name="T19" fmla="*/ 1454 h 1558"/>
              <a:gd name="T20" fmla="*/ 436 w 1504"/>
              <a:gd name="T21" fmla="*/ 1108 h 1558"/>
              <a:gd name="T22" fmla="*/ 508 w 1504"/>
              <a:gd name="T23" fmla="*/ 1094 h 1558"/>
              <a:gd name="T24" fmla="*/ 655 w 1504"/>
              <a:gd name="T25" fmla="*/ 1558 h 1558"/>
              <a:gd name="T26" fmla="*/ 849 w 1504"/>
              <a:gd name="T27" fmla="*/ 1558 h 1558"/>
              <a:gd name="T28" fmla="*/ 996 w 1504"/>
              <a:gd name="T29" fmla="*/ 1094 h 1558"/>
              <a:gd name="T30" fmla="*/ 1068 w 1504"/>
              <a:gd name="T31" fmla="*/ 1108 h 1558"/>
              <a:gd name="T32" fmla="*/ 1177 w 1504"/>
              <a:gd name="T33" fmla="*/ 1454 h 1558"/>
              <a:gd name="T34" fmla="*/ 1322 w 1504"/>
              <a:gd name="T35" fmla="*/ 1454 h 1558"/>
              <a:gd name="T36" fmla="*/ 1431 w 1504"/>
              <a:gd name="T37" fmla="*/ 1108 h 1558"/>
              <a:gd name="T38" fmla="*/ 1504 w 1504"/>
              <a:gd name="T39" fmla="*/ 691 h 1558"/>
              <a:gd name="T40" fmla="*/ 218 w 1504"/>
              <a:gd name="T41" fmla="*/ 1048 h 1558"/>
              <a:gd name="T42" fmla="*/ 182 w 1504"/>
              <a:gd name="T43" fmla="*/ 1381 h 1558"/>
              <a:gd name="T44" fmla="*/ 145 w 1504"/>
              <a:gd name="T45" fmla="*/ 1054 h 1558"/>
              <a:gd name="T46" fmla="*/ 73 w 1504"/>
              <a:gd name="T47" fmla="*/ 691 h 1558"/>
              <a:gd name="T48" fmla="*/ 109 w 1504"/>
              <a:gd name="T49" fmla="*/ 510 h 1558"/>
              <a:gd name="T50" fmla="*/ 400 w 1504"/>
              <a:gd name="T51" fmla="*/ 510 h 1558"/>
              <a:gd name="T52" fmla="*/ 411 w 1504"/>
              <a:gd name="T53" fmla="*/ 637 h 1558"/>
              <a:gd name="T54" fmla="*/ 430 w 1504"/>
              <a:gd name="T55" fmla="*/ 1009 h 1558"/>
              <a:gd name="T56" fmla="*/ 363 w 1504"/>
              <a:gd name="T57" fmla="*/ 1345 h 1558"/>
              <a:gd name="T58" fmla="*/ 291 w 1504"/>
              <a:gd name="T59" fmla="*/ 1345 h 1558"/>
              <a:gd name="T60" fmla="*/ 703 w 1504"/>
              <a:gd name="T61" fmla="*/ 1014 h 1558"/>
              <a:gd name="T62" fmla="*/ 655 w 1504"/>
              <a:gd name="T63" fmla="*/ 1461 h 1558"/>
              <a:gd name="T64" fmla="*/ 606 w 1504"/>
              <a:gd name="T65" fmla="*/ 1023 h 1558"/>
              <a:gd name="T66" fmla="*/ 508 w 1504"/>
              <a:gd name="T67" fmla="*/ 691 h 1558"/>
              <a:gd name="T68" fmla="*/ 508 w 1504"/>
              <a:gd name="T69" fmla="*/ 535 h 1558"/>
              <a:gd name="T70" fmla="*/ 557 w 1504"/>
              <a:gd name="T71" fmla="*/ 292 h 1558"/>
              <a:gd name="T72" fmla="*/ 947 w 1504"/>
              <a:gd name="T73" fmla="*/ 292 h 1558"/>
              <a:gd name="T74" fmla="*/ 996 w 1504"/>
              <a:gd name="T75" fmla="*/ 535 h 1558"/>
              <a:gd name="T76" fmla="*/ 996 w 1504"/>
              <a:gd name="T77" fmla="*/ 925 h 1558"/>
              <a:gd name="T78" fmla="*/ 898 w 1504"/>
              <a:gd name="T79" fmla="*/ 1412 h 1558"/>
              <a:gd name="T80" fmla="*/ 801 w 1504"/>
              <a:gd name="T81" fmla="*/ 1412 h 1558"/>
              <a:gd name="T82" fmla="*/ 703 w 1504"/>
              <a:gd name="T83" fmla="*/ 1014 h 1558"/>
              <a:gd name="T84" fmla="*/ 1213 w 1504"/>
              <a:gd name="T85" fmla="*/ 1345 h 1558"/>
              <a:gd name="T86" fmla="*/ 1141 w 1504"/>
              <a:gd name="T87" fmla="*/ 1345 h 1558"/>
              <a:gd name="T88" fmla="*/ 1073 w 1504"/>
              <a:gd name="T89" fmla="*/ 1009 h 1558"/>
              <a:gd name="T90" fmla="*/ 1093 w 1504"/>
              <a:gd name="T91" fmla="*/ 637 h 1558"/>
              <a:gd name="T92" fmla="*/ 1104 w 1504"/>
              <a:gd name="T93" fmla="*/ 510 h 1558"/>
              <a:gd name="T94" fmla="*/ 1395 w 1504"/>
              <a:gd name="T95" fmla="*/ 510 h 1558"/>
              <a:gd name="T96" fmla="*/ 1431 w 1504"/>
              <a:gd name="T97" fmla="*/ 691 h 1558"/>
              <a:gd name="T98" fmla="*/ 1359 w 1504"/>
              <a:gd name="T99" fmla="*/ 1054 h 1558"/>
              <a:gd name="T100" fmla="*/ 1322 w 1504"/>
              <a:gd name="T101" fmla="*/ 1381 h 1558"/>
              <a:gd name="T102" fmla="*/ 1286 w 1504"/>
              <a:gd name="T103" fmla="*/ 1048 h 1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04" h="1558">
                <a:moveTo>
                  <a:pt x="1455" y="583"/>
                </a:moveTo>
                <a:cubicBezTo>
                  <a:pt x="1463" y="559"/>
                  <a:pt x="1468" y="535"/>
                  <a:pt x="1468" y="510"/>
                </a:cubicBezTo>
                <a:cubicBezTo>
                  <a:pt x="1468" y="390"/>
                  <a:pt x="1370" y="292"/>
                  <a:pt x="1250" y="292"/>
                </a:cubicBezTo>
                <a:cubicBezTo>
                  <a:pt x="1163" y="292"/>
                  <a:pt x="1088" y="344"/>
                  <a:pt x="1053" y="418"/>
                </a:cubicBezTo>
                <a:cubicBezTo>
                  <a:pt x="1045" y="408"/>
                  <a:pt x="1037" y="398"/>
                  <a:pt x="1027" y="390"/>
                </a:cubicBezTo>
                <a:cubicBezTo>
                  <a:pt x="1038" y="358"/>
                  <a:pt x="1044" y="325"/>
                  <a:pt x="1044" y="292"/>
                </a:cubicBezTo>
                <a:cubicBezTo>
                  <a:pt x="1044" y="131"/>
                  <a:pt x="913" y="0"/>
                  <a:pt x="752" y="0"/>
                </a:cubicBezTo>
                <a:cubicBezTo>
                  <a:pt x="591" y="0"/>
                  <a:pt x="460" y="131"/>
                  <a:pt x="460" y="292"/>
                </a:cubicBezTo>
                <a:cubicBezTo>
                  <a:pt x="460" y="325"/>
                  <a:pt x="466" y="358"/>
                  <a:pt x="477" y="390"/>
                </a:cubicBezTo>
                <a:cubicBezTo>
                  <a:pt x="467" y="398"/>
                  <a:pt x="459" y="408"/>
                  <a:pt x="451" y="418"/>
                </a:cubicBezTo>
                <a:cubicBezTo>
                  <a:pt x="416" y="344"/>
                  <a:pt x="341" y="292"/>
                  <a:pt x="254" y="292"/>
                </a:cubicBezTo>
                <a:cubicBezTo>
                  <a:pt x="134" y="292"/>
                  <a:pt x="36" y="390"/>
                  <a:pt x="36" y="510"/>
                </a:cubicBezTo>
                <a:cubicBezTo>
                  <a:pt x="36" y="535"/>
                  <a:pt x="41" y="559"/>
                  <a:pt x="49" y="583"/>
                </a:cubicBezTo>
                <a:cubicBezTo>
                  <a:pt x="19" y="609"/>
                  <a:pt x="0" y="648"/>
                  <a:pt x="0" y="691"/>
                </a:cubicBezTo>
                <a:cubicBezTo>
                  <a:pt x="0" y="982"/>
                  <a:pt x="0" y="982"/>
                  <a:pt x="0" y="982"/>
                </a:cubicBezTo>
                <a:cubicBezTo>
                  <a:pt x="0" y="1036"/>
                  <a:pt x="29" y="1082"/>
                  <a:pt x="73" y="1108"/>
                </a:cubicBezTo>
                <a:cubicBezTo>
                  <a:pt x="73" y="1345"/>
                  <a:pt x="73" y="1345"/>
                  <a:pt x="73" y="1345"/>
                </a:cubicBezTo>
                <a:cubicBezTo>
                  <a:pt x="73" y="1405"/>
                  <a:pt x="122" y="1454"/>
                  <a:pt x="182" y="1454"/>
                </a:cubicBezTo>
                <a:cubicBezTo>
                  <a:pt x="209" y="1454"/>
                  <a:pt x="235" y="1443"/>
                  <a:pt x="254" y="1426"/>
                </a:cubicBezTo>
                <a:cubicBezTo>
                  <a:pt x="273" y="1443"/>
                  <a:pt x="299" y="1454"/>
                  <a:pt x="327" y="1454"/>
                </a:cubicBezTo>
                <a:cubicBezTo>
                  <a:pt x="387" y="1454"/>
                  <a:pt x="436" y="1405"/>
                  <a:pt x="436" y="1345"/>
                </a:cubicBezTo>
                <a:cubicBezTo>
                  <a:pt x="436" y="1108"/>
                  <a:pt x="436" y="1108"/>
                  <a:pt x="436" y="1108"/>
                </a:cubicBezTo>
                <a:cubicBezTo>
                  <a:pt x="452" y="1098"/>
                  <a:pt x="465" y="1085"/>
                  <a:pt x="477" y="1070"/>
                </a:cubicBezTo>
                <a:cubicBezTo>
                  <a:pt x="487" y="1079"/>
                  <a:pt x="497" y="1087"/>
                  <a:pt x="508" y="1094"/>
                </a:cubicBezTo>
                <a:cubicBezTo>
                  <a:pt x="508" y="1412"/>
                  <a:pt x="508" y="1412"/>
                  <a:pt x="508" y="1412"/>
                </a:cubicBezTo>
                <a:cubicBezTo>
                  <a:pt x="508" y="1493"/>
                  <a:pt x="574" y="1558"/>
                  <a:pt x="655" y="1558"/>
                </a:cubicBezTo>
                <a:cubicBezTo>
                  <a:pt x="692" y="1558"/>
                  <a:pt x="726" y="1544"/>
                  <a:pt x="752" y="1521"/>
                </a:cubicBezTo>
                <a:cubicBezTo>
                  <a:pt x="778" y="1544"/>
                  <a:pt x="812" y="1558"/>
                  <a:pt x="849" y="1558"/>
                </a:cubicBezTo>
                <a:cubicBezTo>
                  <a:pt x="930" y="1558"/>
                  <a:pt x="996" y="1493"/>
                  <a:pt x="996" y="1412"/>
                </a:cubicBezTo>
                <a:cubicBezTo>
                  <a:pt x="996" y="1094"/>
                  <a:pt x="996" y="1094"/>
                  <a:pt x="996" y="1094"/>
                </a:cubicBezTo>
                <a:cubicBezTo>
                  <a:pt x="1007" y="1087"/>
                  <a:pt x="1017" y="1079"/>
                  <a:pt x="1027" y="1070"/>
                </a:cubicBezTo>
                <a:cubicBezTo>
                  <a:pt x="1039" y="1085"/>
                  <a:pt x="1052" y="1098"/>
                  <a:pt x="1068" y="1108"/>
                </a:cubicBezTo>
                <a:cubicBezTo>
                  <a:pt x="1068" y="1345"/>
                  <a:pt x="1068" y="1345"/>
                  <a:pt x="1068" y="1345"/>
                </a:cubicBezTo>
                <a:cubicBezTo>
                  <a:pt x="1068" y="1405"/>
                  <a:pt x="1117" y="1454"/>
                  <a:pt x="1177" y="1454"/>
                </a:cubicBezTo>
                <a:cubicBezTo>
                  <a:pt x="1205" y="1454"/>
                  <a:pt x="1230" y="1443"/>
                  <a:pt x="1250" y="1426"/>
                </a:cubicBezTo>
                <a:cubicBezTo>
                  <a:pt x="1269" y="1443"/>
                  <a:pt x="1295" y="1454"/>
                  <a:pt x="1322" y="1454"/>
                </a:cubicBezTo>
                <a:cubicBezTo>
                  <a:pt x="1382" y="1454"/>
                  <a:pt x="1431" y="1405"/>
                  <a:pt x="1431" y="1345"/>
                </a:cubicBezTo>
                <a:cubicBezTo>
                  <a:pt x="1431" y="1108"/>
                  <a:pt x="1431" y="1108"/>
                  <a:pt x="1431" y="1108"/>
                </a:cubicBezTo>
                <a:cubicBezTo>
                  <a:pt x="1475" y="1082"/>
                  <a:pt x="1504" y="1036"/>
                  <a:pt x="1504" y="982"/>
                </a:cubicBezTo>
                <a:cubicBezTo>
                  <a:pt x="1504" y="691"/>
                  <a:pt x="1504" y="691"/>
                  <a:pt x="1504" y="691"/>
                </a:cubicBezTo>
                <a:cubicBezTo>
                  <a:pt x="1504" y="648"/>
                  <a:pt x="1485" y="609"/>
                  <a:pt x="1455" y="583"/>
                </a:cubicBezTo>
                <a:close/>
                <a:moveTo>
                  <a:pt x="218" y="1048"/>
                </a:moveTo>
                <a:cubicBezTo>
                  <a:pt x="218" y="1345"/>
                  <a:pt x="218" y="1345"/>
                  <a:pt x="218" y="1345"/>
                </a:cubicBezTo>
                <a:cubicBezTo>
                  <a:pt x="218" y="1365"/>
                  <a:pt x="202" y="1381"/>
                  <a:pt x="182" y="1381"/>
                </a:cubicBezTo>
                <a:cubicBezTo>
                  <a:pt x="162" y="1381"/>
                  <a:pt x="145" y="1365"/>
                  <a:pt x="145" y="1345"/>
                </a:cubicBezTo>
                <a:cubicBezTo>
                  <a:pt x="145" y="1054"/>
                  <a:pt x="145" y="1054"/>
                  <a:pt x="145" y="1054"/>
                </a:cubicBezTo>
                <a:cubicBezTo>
                  <a:pt x="105" y="1054"/>
                  <a:pt x="73" y="1022"/>
                  <a:pt x="73" y="982"/>
                </a:cubicBezTo>
                <a:cubicBezTo>
                  <a:pt x="73" y="691"/>
                  <a:pt x="73" y="691"/>
                  <a:pt x="73" y="691"/>
                </a:cubicBezTo>
                <a:cubicBezTo>
                  <a:pt x="73" y="651"/>
                  <a:pt x="105" y="619"/>
                  <a:pt x="145" y="619"/>
                </a:cubicBezTo>
                <a:cubicBezTo>
                  <a:pt x="145" y="619"/>
                  <a:pt x="109" y="590"/>
                  <a:pt x="109" y="510"/>
                </a:cubicBezTo>
                <a:cubicBezTo>
                  <a:pt x="109" y="430"/>
                  <a:pt x="174" y="365"/>
                  <a:pt x="254" y="365"/>
                </a:cubicBezTo>
                <a:cubicBezTo>
                  <a:pt x="334" y="365"/>
                  <a:pt x="400" y="432"/>
                  <a:pt x="400" y="510"/>
                </a:cubicBezTo>
                <a:cubicBezTo>
                  <a:pt x="400" y="588"/>
                  <a:pt x="363" y="619"/>
                  <a:pt x="363" y="619"/>
                </a:cubicBezTo>
                <a:cubicBezTo>
                  <a:pt x="382" y="619"/>
                  <a:pt x="398" y="626"/>
                  <a:pt x="411" y="637"/>
                </a:cubicBezTo>
                <a:cubicBezTo>
                  <a:pt x="411" y="925"/>
                  <a:pt x="411" y="925"/>
                  <a:pt x="411" y="925"/>
                </a:cubicBezTo>
                <a:cubicBezTo>
                  <a:pt x="411" y="955"/>
                  <a:pt x="418" y="984"/>
                  <a:pt x="430" y="1009"/>
                </a:cubicBezTo>
                <a:cubicBezTo>
                  <a:pt x="420" y="1036"/>
                  <a:pt x="394" y="1054"/>
                  <a:pt x="363" y="1054"/>
                </a:cubicBezTo>
                <a:cubicBezTo>
                  <a:pt x="363" y="1345"/>
                  <a:pt x="363" y="1345"/>
                  <a:pt x="363" y="1345"/>
                </a:cubicBezTo>
                <a:cubicBezTo>
                  <a:pt x="363" y="1365"/>
                  <a:pt x="347" y="1381"/>
                  <a:pt x="327" y="1381"/>
                </a:cubicBezTo>
                <a:cubicBezTo>
                  <a:pt x="307" y="1381"/>
                  <a:pt x="291" y="1365"/>
                  <a:pt x="291" y="1345"/>
                </a:cubicBezTo>
                <a:cubicBezTo>
                  <a:pt x="291" y="1048"/>
                  <a:pt x="291" y="1048"/>
                  <a:pt x="291" y="1048"/>
                </a:cubicBezTo>
                <a:moveTo>
                  <a:pt x="703" y="1014"/>
                </a:moveTo>
                <a:cubicBezTo>
                  <a:pt x="703" y="1412"/>
                  <a:pt x="703" y="1412"/>
                  <a:pt x="703" y="1412"/>
                </a:cubicBezTo>
                <a:cubicBezTo>
                  <a:pt x="703" y="1439"/>
                  <a:pt x="682" y="1461"/>
                  <a:pt x="655" y="1461"/>
                </a:cubicBezTo>
                <a:cubicBezTo>
                  <a:pt x="628" y="1461"/>
                  <a:pt x="606" y="1439"/>
                  <a:pt x="606" y="1412"/>
                </a:cubicBezTo>
                <a:cubicBezTo>
                  <a:pt x="606" y="1023"/>
                  <a:pt x="606" y="1023"/>
                  <a:pt x="606" y="1023"/>
                </a:cubicBezTo>
                <a:cubicBezTo>
                  <a:pt x="552" y="1023"/>
                  <a:pt x="509" y="979"/>
                  <a:pt x="508" y="926"/>
                </a:cubicBezTo>
                <a:cubicBezTo>
                  <a:pt x="508" y="691"/>
                  <a:pt x="508" y="691"/>
                  <a:pt x="508" y="691"/>
                </a:cubicBezTo>
                <a:cubicBezTo>
                  <a:pt x="508" y="691"/>
                  <a:pt x="508" y="691"/>
                  <a:pt x="508" y="690"/>
                </a:cubicBezTo>
                <a:cubicBezTo>
                  <a:pt x="508" y="535"/>
                  <a:pt x="508" y="535"/>
                  <a:pt x="508" y="535"/>
                </a:cubicBezTo>
                <a:cubicBezTo>
                  <a:pt x="508" y="482"/>
                  <a:pt x="552" y="438"/>
                  <a:pt x="606" y="438"/>
                </a:cubicBezTo>
                <a:cubicBezTo>
                  <a:pt x="606" y="438"/>
                  <a:pt x="557" y="400"/>
                  <a:pt x="557" y="292"/>
                </a:cubicBezTo>
                <a:cubicBezTo>
                  <a:pt x="557" y="184"/>
                  <a:pt x="644" y="97"/>
                  <a:pt x="752" y="97"/>
                </a:cubicBezTo>
                <a:cubicBezTo>
                  <a:pt x="860" y="97"/>
                  <a:pt x="947" y="187"/>
                  <a:pt x="947" y="292"/>
                </a:cubicBezTo>
                <a:cubicBezTo>
                  <a:pt x="947" y="397"/>
                  <a:pt x="898" y="438"/>
                  <a:pt x="898" y="438"/>
                </a:cubicBezTo>
                <a:cubicBezTo>
                  <a:pt x="952" y="438"/>
                  <a:pt x="996" y="482"/>
                  <a:pt x="996" y="535"/>
                </a:cubicBezTo>
                <a:cubicBezTo>
                  <a:pt x="996" y="691"/>
                  <a:pt x="996" y="691"/>
                  <a:pt x="996" y="691"/>
                </a:cubicBezTo>
                <a:cubicBezTo>
                  <a:pt x="996" y="925"/>
                  <a:pt x="996" y="925"/>
                  <a:pt x="996" y="925"/>
                </a:cubicBezTo>
                <a:cubicBezTo>
                  <a:pt x="996" y="979"/>
                  <a:pt x="952" y="1023"/>
                  <a:pt x="898" y="1023"/>
                </a:cubicBezTo>
                <a:cubicBezTo>
                  <a:pt x="898" y="1412"/>
                  <a:pt x="898" y="1412"/>
                  <a:pt x="898" y="1412"/>
                </a:cubicBezTo>
                <a:cubicBezTo>
                  <a:pt x="898" y="1439"/>
                  <a:pt x="876" y="1461"/>
                  <a:pt x="849" y="1461"/>
                </a:cubicBezTo>
                <a:cubicBezTo>
                  <a:pt x="822" y="1461"/>
                  <a:pt x="801" y="1439"/>
                  <a:pt x="801" y="1412"/>
                </a:cubicBezTo>
                <a:cubicBezTo>
                  <a:pt x="801" y="1014"/>
                  <a:pt x="801" y="1014"/>
                  <a:pt x="801" y="1014"/>
                </a:cubicBezTo>
                <a:lnTo>
                  <a:pt x="703" y="1014"/>
                </a:lnTo>
                <a:close/>
                <a:moveTo>
                  <a:pt x="1213" y="1048"/>
                </a:moveTo>
                <a:cubicBezTo>
                  <a:pt x="1213" y="1345"/>
                  <a:pt x="1213" y="1345"/>
                  <a:pt x="1213" y="1345"/>
                </a:cubicBezTo>
                <a:cubicBezTo>
                  <a:pt x="1213" y="1365"/>
                  <a:pt x="1197" y="1381"/>
                  <a:pt x="1177" y="1381"/>
                </a:cubicBezTo>
                <a:cubicBezTo>
                  <a:pt x="1157" y="1381"/>
                  <a:pt x="1141" y="1365"/>
                  <a:pt x="1141" y="1345"/>
                </a:cubicBezTo>
                <a:cubicBezTo>
                  <a:pt x="1141" y="1054"/>
                  <a:pt x="1141" y="1054"/>
                  <a:pt x="1141" y="1054"/>
                </a:cubicBezTo>
                <a:cubicBezTo>
                  <a:pt x="1110" y="1054"/>
                  <a:pt x="1084" y="1036"/>
                  <a:pt x="1073" y="1009"/>
                </a:cubicBezTo>
                <a:cubicBezTo>
                  <a:pt x="1086" y="984"/>
                  <a:pt x="1093" y="955"/>
                  <a:pt x="1093" y="925"/>
                </a:cubicBezTo>
                <a:cubicBezTo>
                  <a:pt x="1093" y="637"/>
                  <a:pt x="1093" y="637"/>
                  <a:pt x="1093" y="637"/>
                </a:cubicBezTo>
                <a:cubicBezTo>
                  <a:pt x="1106" y="626"/>
                  <a:pt x="1122" y="619"/>
                  <a:pt x="1141" y="619"/>
                </a:cubicBezTo>
                <a:cubicBezTo>
                  <a:pt x="1141" y="619"/>
                  <a:pt x="1104" y="590"/>
                  <a:pt x="1104" y="510"/>
                </a:cubicBezTo>
                <a:cubicBezTo>
                  <a:pt x="1104" y="430"/>
                  <a:pt x="1170" y="365"/>
                  <a:pt x="1250" y="365"/>
                </a:cubicBezTo>
                <a:cubicBezTo>
                  <a:pt x="1330" y="365"/>
                  <a:pt x="1395" y="431"/>
                  <a:pt x="1395" y="510"/>
                </a:cubicBezTo>
                <a:cubicBezTo>
                  <a:pt x="1395" y="589"/>
                  <a:pt x="1359" y="619"/>
                  <a:pt x="1359" y="619"/>
                </a:cubicBezTo>
                <a:cubicBezTo>
                  <a:pt x="1399" y="619"/>
                  <a:pt x="1431" y="651"/>
                  <a:pt x="1431" y="691"/>
                </a:cubicBezTo>
                <a:cubicBezTo>
                  <a:pt x="1431" y="982"/>
                  <a:pt x="1431" y="982"/>
                  <a:pt x="1431" y="982"/>
                </a:cubicBezTo>
                <a:cubicBezTo>
                  <a:pt x="1431" y="1022"/>
                  <a:pt x="1399" y="1054"/>
                  <a:pt x="1359" y="1054"/>
                </a:cubicBezTo>
                <a:cubicBezTo>
                  <a:pt x="1359" y="1345"/>
                  <a:pt x="1359" y="1345"/>
                  <a:pt x="1359" y="1345"/>
                </a:cubicBezTo>
                <a:cubicBezTo>
                  <a:pt x="1359" y="1365"/>
                  <a:pt x="1342" y="1381"/>
                  <a:pt x="1322" y="1381"/>
                </a:cubicBezTo>
                <a:cubicBezTo>
                  <a:pt x="1302" y="1381"/>
                  <a:pt x="1286" y="1365"/>
                  <a:pt x="1286" y="1345"/>
                </a:cubicBezTo>
                <a:cubicBezTo>
                  <a:pt x="1286" y="1048"/>
                  <a:pt x="1286" y="1048"/>
                  <a:pt x="1286" y="1048"/>
                </a:cubicBezTo>
                <a:lnTo>
                  <a:pt x="1213" y="10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sz="1100">
              <a:solidFill>
                <a:schemeClr val="bg1">
                  <a:lumMod val="65000"/>
                </a:schemeClr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BA316D4-B2CA-5614-6415-9001ECDA1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0" y="7028024"/>
            <a:ext cx="2153775" cy="2326951"/>
          </a:xfrm>
          <a:prstGeom prst="rect">
            <a:avLst/>
          </a:prstGeom>
        </p:spPr>
      </p:pic>
      <p:cxnSp>
        <p:nvCxnSpPr>
          <p:cNvPr id="3" name="Elbow Connector 31">
            <a:extLst>
              <a:ext uri="{FF2B5EF4-FFF2-40B4-BE49-F238E27FC236}">
                <a16:creationId xmlns:a16="http://schemas.microsoft.com/office/drawing/2014/main" id="{8D9B943E-5408-D070-F042-C79D31AEC85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50114" y="7107414"/>
            <a:ext cx="1329060" cy="839111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1">
                <a:lumMod val="50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F77CDFC-E8F5-3A09-A71A-B1A840468CFE}"/>
              </a:ext>
            </a:extLst>
          </p:cNvPr>
          <p:cNvSpPr txBox="1"/>
          <p:nvPr/>
        </p:nvSpPr>
        <p:spPr>
          <a:xfrm>
            <a:off x="4724400" y="8452348"/>
            <a:ext cx="769620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a-IR" sz="4000" dirty="0">
                <a:solidFill>
                  <a:prstClr val="black"/>
                </a:solidFill>
                <a:latin typeface="B Naskh Tahrir" panose="00000700000000000000" pitchFamily="2" charset="-78"/>
                <a:cs typeface="B Naskh Tahrir" panose="00000700000000000000" pitchFamily="2" charset="-78"/>
              </a:rPr>
              <a:t>برخی از مراکز فرهنگی و هیئت‌های خانگی </a:t>
            </a:r>
            <a:endParaRPr lang="en-US" sz="4000" dirty="0">
              <a:solidFill>
                <a:prstClr val="black"/>
              </a:solidFill>
              <a:latin typeface="B Naskh Tahrir" panose="00000700000000000000" pitchFamily="2" charset="-78"/>
              <a:cs typeface="B Naskh Tahri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8510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2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75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7" grpId="0" animBg="1"/>
      <p:bldP spid="36" grpId="0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425368" y="4460516"/>
            <a:ext cx="627420" cy="627420"/>
            <a:chOff x="2708324" y="1506251"/>
            <a:chExt cx="418280" cy="418280"/>
          </a:xfrm>
        </p:grpSpPr>
        <p:sp>
          <p:nvSpPr>
            <p:cNvPr id="12" name="Teardrop 11"/>
            <p:cNvSpPr/>
            <p:nvPr/>
          </p:nvSpPr>
          <p:spPr>
            <a:xfrm rot="8100000">
              <a:off x="2708324" y="1506251"/>
              <a:ext cx="418280" cy="418280"/>
            </a:xfrm>
            <a:prstGeom prst="teardrop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>
                    <a:lumMod val="65000"/>
                  </a:prstClr>
                </a:solidFill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  <p:sp>
          <p:nvSpPr>
            <p:cNvPr id="13" name="Freeform 16"/>
            <p:cNvSpPr>
              <a:spLocks noEditPoints="1"/>
            </p:cNvSpPr>
            <p:nvPr/>
          </p:nvSpPr>
          <p:spPr bwMode="auto">
            <a:xfrm>
              <a:off x="2796143" y="1604602"/>
              <a:ext cx="239343" cy="239070"/>
            </a:xfrm>
            <a:custGeom>
              <a:avLst/>
              <a:gdLst>
                <a:gd name="T0" fmla="*/ 183 w 371"/>
                <a:gd name="T1" fmla="*/ 1 h 370"/>
                <a:gd name="T2" fmla="*/ 2 w 371"/>
                <a:gd name="T3" fmla="*/ 187 h 370"/>
                <a:gd name="T4" fmla="*/ 188 w 371"/>
                <a:gd name="T5" fmla="*/ 369 h 370"/>
                <a:gd name="T6" fmla="*/ 370 w 371"/>
                <a:gd name="T7" fmla="*/ 182 h 370"/>
                <a:gd name="T8" fmla="*/ 183 w 371"/>
                <a:gd name="T9" fmla="*/ 1 h 370"/>
                <a:gd name="T10" fmla="*/ 184 w 371"/>
                <a:gd name="T11" fmla="*/ 25 h 370"/>
                <a:gd name="T12" fmla="*/ 260 w 371"/>
                <a:gd name="T13" fmla="*/ 43 h 370"/>
                <a:gd name="T14" fmla="*/ 235 w 371"/>
                <a:gd name="T15" fmla="*/ 84 h 370"/>
                <a:gd name="T16" fmla="*/ 186 w 371"/>
                <a:gd name="T17" fmla="*/ 73 h 370"/>
                <a:gd name="T18" fmla="*/ 137 w 371"/>
                <a:gd name="T19" fmla="*/ 84 h 370"/>
                <a:gd name="T20" fmla="*/ 112 w 371"/>
                <a:gd name="T21" fmla="*/ 43 h 370"/>
                <a:gd name="T22" fmla="*/ 184 w 371"/>
                <a:gd name="T23" fmla="*/ 25 h 370"/>
                <a:gd name="T24" fmla="*/ 85 w 371"/>
                <a:gd name="T25" fmla="*/ 234 h 370"/>
                <a:gd name="T26" fmla="*/ 44 w 371"/>
                <a:gd name="T27" fmla="*/ 259 h 370"/>
                <a:gd name="T28" fmla="*/ 26 w 371"/>
                <a:gd name="T29" fmla="*/ 187 h 370"/>
                <a:gd name="T30" fmla="*/ 44 w 371"/>
                <a:gd name="T31" fmla="*/ 111 h 370"/>
                <a:gd name="T32" fmla="*/ 85 w 371"/>
                <a:gd name="T33" fmla="*/ 136 h 370"/>
                <a:gd name="T34" fmla="*/ 74 w 371"/>
                <a:gd name="T35" fmla="*/ 185 h 370"/>
                <a:gd name="T36" fmla="*/ 85 w 371"/>
                <a:gd name="T37" fmla="*/ 234 h 370"/>
                <a:gd name="T38" fmla="*/ 188 w 371"/>
                <a:gd name="T39" fmla="*/ 345 h 370"/>
                <a:gd name="T40" fmla="*/ 112 w 371"/>
                <a:gd name="T41" fmla="*/ 327 h 370"/>
                <a:gd name="T42" fmla="*/ 137 w 371"/>
                <a:gd name="T43" fmla="*/ 286 h 370"/>
                <a:gd name="T44" fmla="*/ 186 w 371"/>
                <a:gd name="T45" fmla="*/ 297 h 370"/>
                <a:gd name="T46" fmla="*/ 235 w 371"/>
                <a:gd name="T47" fmla="*/ 286 h 370"/>
                <a:gd name="T48" fmla="*/ 260 w 371"/>
                <a:gd name="T49" fmla="*/ 327 h 370"/>
                <a:gd name="T50" fmla="*/ 188 w 371"/>
                <a:gd name="T51" fmla="*/ 345 h 370"/>
                <a:gd name="T52" fmla="*/ 186 w 371"/>
                <a:gd name="T53" fmla="*/ 273 h 370"/>
                <a:gd name="T54" fmla="*/ 98 w 371"/>
                <a:gd name="T55" fmla="*/ 185 h 370"/>
                <a:gd name="T56" fmla="*/ 186 w 371"/>
                <a:gd name="T57" fmla="*/ 97 h 370"/>
                <a:gd name="T58" fmla="*/ 274 w 371"/>
                <a:gd name="T59" fmla="*/ 185 h 370"/>
                <a:gd name="T60" fmla="*/ 186 w 371"/>
                <a:gd name="T61" fmla="*/ 273 h 370"/>
                <a:gd name="T62" fmla="*/ 286 w 371"/>
                <a:gd name="T63" fmla="*/ 234 h 370"/>
                <a:gd name="T64" fmla="*/ 298 w 371"/>
                <a:gd name="T65" fmla="*/ 185 h 370"/>
                <a:gd name="T66" fmla="*/ 286 w 371"/>
                <a:gd name="T67" fmla="*/ 136 h 370"/>
                <a:gd name="T68" fmla="*/ 328 w 371"/>
                <a:gd name="T69" fmla="*/ 111 h 370"/>
                <a:gd name="T70" fmla="*/ 346 w 371"/>
                <a:gd name="T71" fmla="*/ 183 h 370"/>
                <a:gd name="T72" fmla="*/ 328 w 371"/>
                <a:gd name="T73" fmla="*/ 259 h 370"/>
                <a:gd name="T74" fmla="*/ 286 w 371"/>
                <a:gd name="T75" fmla="*/ 234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71" h="370">
                  <a:moveTo>
                    <a:pt x="183" y="1"/>
                  </a:moveTo>
                  <a:cubicBezTo>
                    <a:pt x="82" y="2"/>
                    <a:pt x="0" y="86"/>
                    <a:pt x="2" y="187"/>
                  </a:cubicBezTo>
                  <a:cubicBezTo>
                    <a:pt x="3" y="289"/>
                    <a:pt x="87" y="370"/>
                    <a:pt x="188" y="369"/>
                  </a:cubicBezTo>
                  <a:cubicBezTo>
                    <a:pt x="290" y="368"/>
                    <a:pt x="371" y="284"/>
                    <a:pt x="370" y="182"/>
                  </a:cubicBezTo>
                  <a:cubicBezTo>
                    <a:pt x="368" y="81"/>
                    <a:pt x="285" y="0"/>
                    <a:pt x="183" y="1"/>
                  </a:cubicBezTo>
                  <a:close/>
                  <a:moveTo>
                    <a:pt x="184" y="25"/>
                  </a:moveTo>
                  <a:cubicBezTo>
                    <a:pt x="211" y="25"/>
                    <a:pt x="237" y="31"/>
                    <a:pt x="260" y="43"/>
                  </a:cubicBezTo>
                  <a:cubicBezTo>
                    <a:pt x="235" y="84"/>
                    <a:pt x="235" y="84"/>
                    <a:pt x="235" y="84"/>
                  </a:cubicBezTo>
                  <a:cubicBezTo>
                    <a:pt x="220" y="77"/>
                    <a:pt x="203" y="73"/>
                    <a:pt x="186" y="73"/>
                  </a:cubicBezTo>
                  <a:cubicBezTo>
                    <a:pt x="168" y="73"/>
                    <a:pt x="151" y="77"/>
                    <a:pt x="137" y="84"/>
                  </a:cubicBezTo>
                  <a:cubicBezTo>
                    <a:pt x="112" y="43"/>
                    <a:pt x="112" y="43"/>
                    <a:pt x="112" y="43"/>
                  </a:cubicBezTo>
                  <a:cubicBezTo>
                    <a:pt x="133" y="32"/>
                    <a:pt x="158" y="25"/>
                    <a:pt x="184" y="25"/>
                  </a:cubicBezTo>
                  <a:close/>
                  <a:moveTo>
                    <a:pt x="85" y="234"/>
                  </a:moveTo>
                  <a:cubicBezTo>
                    <a:pt x="44" y="259"/>
                    <a:pt x="44" y="259"/>
                    <a:pt x="44" y="259"/>
                  </a:cubicBezTo>
                  <a:cubicBezTo>
                    <a:pt x="33" y="237"/>
                    <a:pt x="26" y="213"/>
                    <a:pt x="26" y="187"/>
                  </a:cubicBezTo>
                  <a:cubicBezTo>
                    <a:pt x="25" y="160"/>
                    <a:pt x="32" y="134"/>
                    <a:pt x="44" y="111"/>
                  </a:cubicBezTo>
                  <a:cubicBezTo>
                    <a:pt x="85" y="136"/>
                    <a:pt x="85" y="136"/>
                    <a:pt x="85" y="136"/>
                  </a:cubicBezTo>
                  <a:cubicBezTo>
                    <a:pt x="78" y="151"/>
                    <a:pt x="74" y="167"/>
                    <a:pt x="74" y="185"/>
                  </a:cubicBezTo>
                  <a:cubicBezTo>
                    <a:pt x="74" y="203"/>
                    <a:pt x="78" y="219"/>
                    <a:pt x="85" y="234"/>
                  </a:cubicBezTo>
                  <a:close/>
                  <a:moveTo>
                    <a:pt x="188" y="345"/>
                  </a:moveTo>
                  <a:cubicBezTo>
                    <a:pt x="161" y="345"/>
                    <a:pt x="135" y="339"/>
                    <a:pt x="112" y="327"/>
                  </a:cubicBezTo>
                  <a:cubicBezTo>
                    <a:pt x="137" y="286"/>
                    <a:pt x="137" y="286"/>
                    <a:pt x="137" y="286"/>
                  </a:cubicBezTo>
                  <a:cubicBezTo>
                    <a:pt x="151" y="293"/>
                    <a:pt x="168" y="297"/>
                    <a:pt x="186" y="297"/>
                  </a:cubicBezTo>
                  <a:cubicBezTo>
                    <a:pt x="203" y="297"/>
                    <a:pt x="220" y="293"/>
                    <a:pt x="235" y="286"/>
                  </a:cubicBezTo>
                  <a:cubicBezTo>
                    <a:pt x="260" y="327"/>
                    <a:pt x="260" y="327"/>
                    <a:pt x="260" y="327"/>
                  </a:cubicBezTo>
                  <a:cubicBezTo>
                    <a:pt x="238" y="338"/>
                    <a:pt x="214" y="345"/>
                    <a:pt x="188" y="345"/>
                  </a:cubicBezTo>
                  <a:close/>
                  <a:moveTo>
                    <a:pt x="186" y="273"/>
                  </a:moveTo>
                  <a:cubicBezTo>
                    <a:pt x="137" y="273"/>
                    <a:pt x="98" y="233"/>
                    <a:pt x="98" y="185"/>
                  </a:cubicBezTo>
                  <a:cubicBezTo>
                    <a:pt x="98" y="136"/>
                    <a:pt x="137" y="97"/>
                    <a:pt x="186" y="97"/>
                  </a:cubicBezTo>
                  <a:cubicBezTo>
                    <a:pt x="234" y="97"/>
                    <a:pt x="274" y="136"/>
                    <a:pt x="274" y="185"/>
                  </a:cubicBezTo>
                  <a:cubicBezTo>
                    <a:pt x="274" y="233"/>
                    <a:pt x="234" y="273"/>
                    <a:pt x="186" y="273"/>
                  </a:cubicBezTo>
                  <a:close/>
                  <a:moveTo>
                    <a:pt x="286" y="234"/>
                  </a:moveTo>
                  <a:cubicBezTo>
                    <a:pt x="294" y="219"/>
                    <a:pt x="298" y="203"/>
                    <a:pt x="298" y="185"/>
                  </a:cubicBezTo>
                  <a:cubicBezTo>
                    <a:pt x="298" y="167"/>
                    <a:pt x="294" y="151"/>
                    <a:pt x="286" y="136"/>
                  </a:cubicBezTo>
                  <a:cubicBezTo>
                    <a:pt x="328" y="111"/>
                    <a:pt x="328" y="111"/>
                    <a:pt x="328" y="111"/>
                  </a:cubicBezTo>
                  <a:cubicBezTo>
                    <a:pt x="339" y="133"/>
                    <a:pt x="345" y="157"/>
                    <a:pt x="346" y="183"/>
                  </a:cubicBezTo>
                  <a:cubicBezTo>
                    <a:pt x="346" y="210"/>
                    <a:pt x="340" y="236"/>
                    <a:pt x="328" y="259"/>
                  </a:cubicBezTo>
                  <a:lnTo>
                    <a:pt x="286" y="2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 dirty="0">
                <a:solidFill>
                  <a:prstClr val="white">
                    <a:lumMod val="65000"/>
                  </a:prstClr>
                </a:solidFill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</p:grpSp>
      <p:sp>
        <p:nvSpPr>
          <p:cNvPr id="14" name="Freeform 7"/>
          <p:cNvSpPr>
            <a:spLocks/>
          </p:cNvSpPr>
          <p:nvPr/>
        </p:nvSpPr>
        <p:spPr bwMode="auto">
          <a:xfrm>
            <a:off x="11703006" y="3263687"/>
            <a:ext cx="3210081" cy="1600200"/>
          </a:xfrm>
          <a:custGeom>
            <a:avLst/>
            <a:gdLst>
              <a:gd name="T0" fmla="*/ 210 w 421"/>
              <a:gd name="T1" fmla="*/ 57 h 210"/>
              <a:gd name="T2" fmla="*/ 364 w 421"/>
              <a:gd name="T3" fmla="*/ 210 h 210"/>
              <a:gd name="T4" fmla="*/ 421 w 421"/>
              <a:gd name="T5" fmla="*/ 210 h 210"/>
              <a:gd name="T6" fmla="*/ 210 w 421"/>
              <a:gd name="T7" fmla="*/ 0 h 210"/>
              <a:gd name="T8" fmla="*/ 0 w 421"/>
              <a:gd name="T9" fmla="*/ 210 h 210"/>
              <a:gd name="T10" fmla="*/ 57 w 421"/>
              <a:gd name="T11" fmla="*/ 210 h 210"/>
              <a:gd name="T12" fmla="*/ 210 w 421"/>
              <a:gd name="T13" fmla="*/ 5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1" h="210">
                <a:moveTo>
                  <a:pt x="210" y="57"/>
                </a:moveTo>
                <a:cubicBezTo>
                  <a:pt x="295" y="57"/>
                  <a:pt x="364" y="126"/>
                  <a:pt x="364" y="210"/>
                </a:cubicBezTo>
                <a:cubicBezTo>
                  <a:pt x="421" y="210"/>
                  <a:pt x="421" y="210"/>
                  <a:pt x="421" y="210"/>
                </a:cubicBezTo>
                <a:cubicBezTo>
                  <a:pt x="421" y="93"/>
                  <a:pt x="327" y="0"/>
                  <a:pt x="210" y="0"/>
                </a:cubicBezTo>
                <a:cubicBezTo>
                  <a:pt x="93" y="0"/>
                  <a:pt x="0" y="93"/>
                  <a:pt x="0" y="210"/>
                </a:cubicBezTo>
                <a:cubicBezTo>
                  <a:pt x="57" y="210"/>
                  <a:pt x="57" y="210"/>
                  <a:pt x="57" y="210"/>
                </a:cubicBezTo>
                <a:cubicBezTo>
                  <a:pt x="57" y="126"/>
                  <a:pt x="126" y="57"/>
                  <a:pt x="210" y="57"/>
                </a:cubicBezTo>
                <a:close/>
              </a:path>
            </a:pathLst>
          </a:custGeom>
          <a:solidFill>
            <a:schemeClr val="accent5"/>
          </a:solidFill>
          <a:ln w="25400">
            <a:solidFill>
              <a:schemeClr val="accent5"/>
            </a:solidFill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 dirty="0">
              <a:solidFill>
                <a:prstClr val="white">
                  <a:lumMod val="65000"/>
                </a:prstClr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15" name="Freeform 7"/>
          <p:cNvSpPr>
            <a:spLocks/>
          </p:cNvSpPr>
          <p:nvPr/>
        </p:nvSpPr>
        <p:spPr bwMode="auto">
          <a:xfrm flipV="1">
            <a:off x="8922630" y="4842785"/>
            <a:ext cx="3210081" cy="1600200"/>
          </a:xfrm>
          <a:custGeom>
            <a:avLst/>
            <a:gdLst>
              <a:gd name="T0" fmla="*/ 210 w 421"/>
              <a:gd name="T1" fmla="*/ 57 h 210"/>
              <a:gd name="T2" fmla="*/ 364 w 421"/>
              <a:gd name="T3" fmla="*/ 210 h 210"/>
              <a:gd name="T4" fmla="*/ 421 w 421"/>
              <a:gd name="T5" fmla="*/ 210 h 210"/>
              <a:gd name="T6" fmla="*/ 210 w 421"/>
              <a:gd name="T7" fmla="*/ 0 h 210"/>
              <a:gd name="T8" fmla="*/ 0 w 421"/>
              <a:gd name="T9" fmla="*/ 210 h 210"/>
              <a:gd name="T10" fmla="*/ 57 w 421"/>
              <a:gd name="T11" fmla="*/ 210 h 210"/>
              <a:gd name="T12" fmla="*/ 210 w 421"/>
              <a:gd name="T13" fmla="*/ 5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1" h="210">
                <a:moveTo>
                  <a:pt x="210" y="57"/>
                </a:moveTo>
                <a:cubicBezTo>
                  <a:pt x="295" y="57"/>
                  <a:pt x="364" y="126"/>
                  <a:pt x="364" y="210"/>
                </a:cubicBezTo>
                <a:cubicBezTo>
                  <a:pt x="421" y="210"/>
                  <a:pt x="421" y="210"/>
                  <a:pt x="421" y="210"/>
                </a:cubicBezTo>
                <a:cubicBezTo>
                  <a:pt x="421" y="93"/>
                  <a:pt x="327" y="0"/>
                  <a:pt x="210" y="0"/>
                </a:cubicBezTo>
                <a:cubicBezTo>
                  <a:pt x="93" y="0"/>
                  <a:pt x="0" y="93"/>
                  <a:pt x="0" y="210"/>
                </a:cubicBezTo>
                <a:cubicBezTo>
                  <a:pt x="57" y="210"/>
                  <a:pt x="57" y="210"/>
                  <a:pt x="57" y="210"/>
                </a:cubicBezTo>
                <a:cubicBezTo>
                  <a:pt x="57" y="126"/>
                  <a:pt x="126" y="57"/>
                  <a:pt x="210" y="57"/>
                </a:cubicBezTo>
                <a:close/>
              </a:path>
            </a:pathLst>
          </a:custGeom>
          <a:solidFill>
            <a:schemeClr val="accent4"/>
          </a:solidFill>
          <a:ln w="25400">
            <a:solidFill>
              <a:schemeClr val="accent4"/>
            </a:solidFill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 dirty="0">
              <a:solidFill>
                <a:prstClr val="white">
                  <a:lumMod val="65000"/>
                </a:prstClr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16" name="Freeform 7"/>
          <p:cNvSpPr>
            <a:spLocks/>
          </p:cNvSpPr>
          <p:nvPr/>
        </p:nvSpPr>
        <p:spPr bwMode="auto">
          <a:xfrm>
            <a:off x="6144059" y="3242585"/>
            <a:ext cx="3210081" cy="1600200"/>
          </a:xfrm>
          <a:custGeom>
            <a:avLst/>
            <a:gdLst>
              <a:gd name="T0" fmla="*/ 210 w 421"/>
              <a:gd name="T1" fmla="*/ 57 h 210"/>
              <a:gd name="T2" fmla="*/ 364 w 421"/>
              <a:gd name="T3" fmla="*/ 210 h 210"/>
              <a:gd name="T4" fmla="*/ 421 w 421"/>
              <a:gd name="T5" fmla="*/ 210 h 210"/>
              <a:gd name="T6" fmla="*/ 210 w 421"/>
              <a:gd name="T7" fmla="*/ 0 h 210"/>
              <a:gd name="T8" fmla="*/ 0 w 421"/>
              <a:gd name="T9" fmla="*/ 210 h 210"/>
              <a:gd name="T10" fmla="*/ 57 w 421"/>
              <a:gd name="T11" fmla="*/ 210 h 210"/>
              <a:gd name="T12" fmla="*/ 210 w 421"/>
              <a:gd name="T13" fmla="*/ 5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1" h="210">
                <a:moveTo>
                  <a:pt x="210" y="57"/>
                </a:moveTo>
                <a:cubicBezTo>
                  <a:pt x="295" y="57"/>
                  <a:pt x="364" y="126"/>
                  <a:pt x="364" y="210"/>
                </a:cubicBezTo>
                <a:cubicBezTo>
                  <a:pt x="421" y="210"/>
                  <a:pt x="421" y="210"/>
                  <a:pt x="421" y="210"/>
                </a:cubicBezTo>
                <a:cubicBezTo>
                  <a:pt x="421" y="93"/>
                  <a:pt x="327" y="0"/>
                  <a:pt x="210" y="0"/>
                </a:cubicBezTo>
                <a:cubicBezTo>
                  <a:pt x="93" y="0"/>
                  <a:pt x="0" y="93"/>
                  <a:pt x="0" y="210"/>
                </a:cubicBezTo>
                <a:cubicBezTo>
                  <a:pt x="57" y="210"/>
                  <a:pt x="57" y="210"/>
                  <a:pt x="57" y="210"/>
                </a:cubicBezTo>
                <a:cubicBezTo>
                  <a:pt x="57" y="126"/>
                  <a:pt x="126" y="57"/>
                  <a:pt x="210" y="57"/>
                </a:cubicBezTo>
                <a:close/>
              </a:path>
            </a:pathLst>
          </a:custGeom>
          <a:solidFill>
            <a:schemeClr val="accent3"/>
          </a:solidFill>
          <a:ln w="25400">
            <a:solidFill>
              <a:schemeClr val="accent3"/>
            </a:solidFill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 dirty="0">
              <a:solidFill>
                <a:prstClr val="white">
                  <a:lumMod val="65000"/>
                </a:prstClr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17" name="Freeform 7"/>
          <p:cNvSpPr>
            <a:spLocks/>
          </p:cNvSpPr>
          <p:nvPr/>
        </p:nvSpPr>
        <p:spPr bwMode="auto">
          <a:xfrm>
            <a:off x="3367125" y="3263687"/>
            <a:ext cx="3210081" cy="1600200"/>
          </a:xfrm>
          <a:custGeom>
            <a:avLst/>
            <a:gdLst>
              <a:gd name="T0" fmla="*/ 210 w 421"/>
              <a:gd name="T1" fmla="*/ 57 h 210"/>
              <a:gd name="T2" fmla="*/ 364 w 421"/>
              <a:gd name="T3" fmla="*/ 210 h 210"/>
              <a:gd name="T4" fmla="*/ 421 w 421"/>
              <a:gd name="T5" fmla="*/ 210 h 210"/>
              <a:gd name="T6" fmla="*/ 210 w 421"/>
              <a:gd name="T7" fmla="*/ 0 h 210"/>
              <a:gd name="T8" fmla="*/ 0 w 421"/>
              <a:gd name="T9" fmla="*/ 210 h 210"/>
              <a:gd name="T10" fmla="*/ 57 w 421"/>
              <a:gd name="T11" fmla="*/ 210 h 210"/>
              <a:gd name="T12" fmla="*/ 210 w 421"/>
              <a:gd name="T13" fmla="*/ 5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1" h="210">
                <a:moveTo>
                  <a:pt x="210" y="57"/>
                </a:moveTo>
                <a:cubicBezTo>
                  <a:pt x="295" y="57"/>
                  <a:pt x="364" y="126"/>
                  <a:pt x="364" y="210"/>
                </a:cubicBezTo>
                <a:cubicBezTo>
                  <a:pt x="421" y="210"/>
                  <a:pt x="421" y="210"/>
                  <a:pt x="421" y="210"/>
                </a:cubicBezTo>
                <a:cubicBezTo>
                  <a:pt x="421" y="93"/>
                  <a:pt x="327" y="0"/>
                  <a:pt x="210" y="0"/>
                </a:cubicBezTo>
                <a:cubicBezTo>
                  <a:pt x="93" y="0"/>
                  <a:pt x="0" y="93"/>
                  <a:pt x="0" y="210"/>
                </a:cubicBezTo>
                <a:cubicBezTo>
                  <a:pt x="57" y="210"/>
                  <a:pt x="57" y="210"/>
                  <a:pt x="57" y="210"/>
                </a:cubicBezTo>
                <a:cubicBezTo>
                  <a:pt x="57" y="126"/>
                  <a:pt x="126" y="57"/>
                  <a:pt x="210" y="5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25400">
            <a:solidFill>
              <a:srgbClr val="0070C0"/>
            </a:solidFill>
            <a:prstDash val="solid"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 dirty="0">
              <a:solidFill>
                <a:prstClr val="white">
                  <a:lumMod val="65000"/>
                </a:prstClr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18" name="Freeform 7"/>
          <p:cNvSpPr>
            <a:spLocks/>
          </p:cNvSpPr>
          <p:nvPr/>
        </p:nvSpPr>
        <p:spPr bwMode="auto">
          <a:xfrm flipV="1">
            <a:off x="3367125" y="4842785"/>
            <a:ext cx="3210081" cy="1600200"/>
          </a:xfrm>
          <a:custGeom>
            <a:avLst/>
            <a:gdLst>
              <a:gd name="T0" fmla="*/ 210 w 421"/>
              <a:gd name="T1" fmla="*/ 57 h 210"/>
              <a:gd name="T2" fmla="*/ 364 w 421"/>
              <a:gd name="T3" fmla="*/ 210 h 210"/>
              <a:gd name="T4" fmla="*/ 421 w 421"/>
              <a:gd name="T5" fmla="*/ 210 h 210"/>
              <a:gd name="T6" fmla="*/ 210 w 421"/>
              <a:gd name="T7" fmla="*/ 0 h 210"/>
              <a:gd name="T8" fmla="*/ 0 w 421"/>
              <a:gd name="T9" fmla="*/ 210 h 210"/>
              <a:gd name="T10" fmla="*/ 57 w 421"/>
              <a:gd name="T11" fmla="*/ 210 h 210"/>
              <a:gd name="T12" fmla="*/ 210 w 421"/>
              <a:gd name="T13" fmla="*/ 5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1" h="210">
                <a:moveTo>
                  <a:pt x="210" y="57"/>
                </a:moveTo>
                <a:cubicBezTo>
                  <a:pt x="295" y="57"/>
                  <a:pt x="364" y="126"/>
                  <a:pt x="364" y="210"/>
                </a:cubicBezTo>
                <a:cubicBezTo>
                  <a:pt x="421" y="210"/>
                  <a:pt x="421" y="210"/>
                  <a:pt x="421" y="210"/>
                </a:cubicBezTo>
                <a:cubicBezTo>
                  <a:pt x="421" y="93"/>
                  <a:pt x="327" y="0"/>
                  <a:pt x="210" y="0"/>
                </a:cubicBezTo>
                <a:cubicBezTo>
                  <a:pt x="93" y="0"/>
                  <a:pt x="0" y="93"/>
                  <a:pt x="0" y="210"/>
                </a:cubicBezTo>
                <a:cubicBezTo>
                  <a:pt x="57" y="210"/>
                  <a:pt x="57" y="210"/>
                  <a:pt x="57" y="210"/>
                </a:cubicBezTo>
                <a:cubicBezTo>
                  <a:pt x="57" y="126"/>
                  <a:pt x="126" y="57"/>
                  <a:pt x="210" y="57"/>
                </a:cubicBezTo>
                <a:close/>
              </a:path>
            </a:pathLst>
          </a:custGeom>
          <a:solidFill>
            <a:schemeClr val="accent2"/>
          </a:solidFill>
          <a:ln w="25400">
            <a:solidFill>
              <a:schemeClr val="accent2"/>
            </a:solidFill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 dirty="0">
              <a:solidFill>
                <a:prstClr val="white">
                  <a:lumMod val="65000"/>
                </a:prstClr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19" name="Freeform 7"/>
          <p:cNvSpPr>
            <a:spLocks/>
          </p:cNvSpPr>
          <p:nvPr/>
        </p:nvSpPr>
        <p:spPr bwMode="auto">
          <a:xfrm flipV="1">
            <a:off x="6144059" y="4842785"/>
            <a:ext cx="3210081" cy="1600200"/>
          </a:xfrm>
          <a:custGeom>
            <a:avLst/>
            <a:gdLst>
              <a:gd name="T0" fmla="*/ 210 w 421"/>
              <a:gd name="T1" fmla="*/ 57 h 210"/>
              <a:gd name="T2" fmla="*/ 364 w 421"/>
              <a:gd name="T3" fmla="*/ 210 h 210"/>
              <a:gd name="T4" fmla="*/ 421 w 421"/>
              <a:gd name="T5" fmla="*/ 210 h 210"/>
              <a:gd name="T6" fmla="*/ 210 w 421"/>
              <a:gd name="T7" fmla="*/ 0 h 210"/>
              <a:gd name="T8" fmla="*/ 0 w 421"/>
              <a:gd name="T9" fmla="*/ 210 h 210"/>
              <a:gd name="T10" fmla="*/ 57 w 421"/>
              <a:gd name="T11" fmla="*/ 210 h 210"/>
              <a:gd name="T12" fmla="*/ 210 w 421"/>
              <a:gd name="T13" fmla="*/ 5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1" h="210">
                <a:moveTo>
                  <a:pt x="210" y="57"/>
                </a:moveTo>
                <a:cubicBezTo>
                  <a:pt x="295" y="57"/>
                  <a:pt x="364" y="126"/>
                  <a:pt x="364" y="210"/>
                </a:cubicBezTo>
                <a:cubicBezTo>
                  <a:pt x="421" y="210"/>
                  <a:pt x="421" y="210"/>
                  <a:pt x="421" y="210"/>
                </a:cubicBezTo>
                <a:cubicBezTo>
                  <a:pt x="421" y="93"/>
                  <a:pt x="327" y="0"/>
                  <a:pt x="210" y="0"/>
                </a:cubicBezTo>
                <a:cubicBezTo>
                  <a:pt x="93" y="0"/>
                  <a:pt x="0" y="93"/>
                  <a:pt x="0" y="210"/>
                </a:cubicBezTo>
                <a:cubicBezTo>
                  <a:pt x="57" y="210"/>
                  <a:pt x="57" y="210"/>
                  <a:pt x="57" y="210"/>
                </a:cubicBezTo>
                <a:cubicBezTo>
                  <a:pt x="57" y="126"/>
                  <a:pt x="126" y="57"/>
                  <a:pt x="210" y="57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5400">
            <a:solidFill>
              <a:schemeClr val="bg1"/>
            </a:solidFill>
            <a:prstDash val="solid"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 dirty="0">
              <a:solidFill>
                <a:prstClr val="white">
                  <a:lumMod val="65000"/>
                </a:prstClr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20" name="Freeform 7"/>
          <p:cNvSpPr>
            <a:spLocks/>
          </p:cNvSpPr>
          <p:nvPr/>
        </p:nvSpPr>
        <p:spPr bwMode="auto">
          <a:xfrm>
            <a:off x="8922630" y="3263687"/>
            <a:ext cx="3210081" cy="1600200"/>
          </a:xfrm>
          <a:custGeom>
            <a:avLst/>
            <a:gdLst>
              <a:gd name="T0" fmla="*/ 210 w 421"/>
              <a:gd name="T1" fmla="*/ 57 h 210"/>
              <a:gd name="T2" fmla="*/ 364 w 421"/>
              <a:gd name="T3" fmla="*/ 210 h 210"/>
              <a:gd name="T4" fmla="*/ 421 w 421"/>
              <a:gd name="T5" fmla="*/ 210 h 210"/>
              <a:gd name="T6" fmla="*/ 210 w 421"/>
              <a:gd name="T7" fmla="*/ 0 h 210"/>
              <a:gd name="T8" fmla="*/ 0 w 421"/>
              <a:gd name="T9" fmla="*/ 210 h 210"/>
              <a:gd name="T10" fmla="*/ 57 w 421"/>
              <a:gd name="T11" fmla="*/ 210 h 210"/>
              <a:gd name="T12" fmla="*/ 210 w 421"/>
              <a:gd name="T13" fmla="*/ 5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1" h="210">
                <a:moveTo>
                  <a:pt x="210" y="57"/>
                </a:moveTo>
                <a:cubicBezTo>
                  <a:pt x="295" y="57"/>
                  <a:pt x="364" y="126"/>
                  <a:pt x="364" y="210"/>
                </a:cubicBezTo>
                <a:cubicBezTo>
                  <a:pt x="421" y="210"/>
                  <a:pt x="421" y="210"/>
                  <a:pt x="421" y="210"/>
                </a:cubicBezTo>
                <a:cubicBezTo>
                  <a:pt x="421" y="93"/>
                  <a:pt x="327" y="0"/>
                  <a:pt x="210" y="0"/>
                </a:cubicBezTo>
                <a:cubicBezTo>
                  <a:pt x="93" y="0"/>
                  <a:pt x="0" y="93"/>
                  <a:pt x="0" y="210"/>
                </a:cubicBezTo>
                <a:cubicBezTo>
                  <a:pt x="57" y="210"/>
                  <a:pt x="57" y="210"/>
                  <a:pt x="57" y="210"/>
                </a:cubicBezTo>
                <a:cubicBezTo>
                  <a:pt x="57" y="126"/>
                  <a:pt x="126" y="57"/>
                  <a:pt x="210" y="5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25400">
            <a:solidFill>
              <a:schemeClr val="accent4">
                <a:lumMod val="50000"/>
              </a:schemeClr>
            </a:solidFill>
            <a:prstDash val="solid"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 dirty="0">
              <a:solidFill>
                <a:prstClr val="white">
                  <a:lumMod val="65000"/>
                </a:prstClr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21" name="Freeform 7"/>
          <p:cNvSpPr>
            <a:spLocks/>
          </p:cNvSpPr>
          <p:nvPr/>
        </p:nvSpPr>
        <p:spPr bwMode="auto">
          <a:xfrm flipV="1">
            <a:off x="11703006" y="4842785"/>
            <a:ext cx="3210081" cy="1600200"/>
          </a:xfrm>
          <a:custGeom>
            <a:avLst/>
            <a:gdLst>
              <a:gd name="T0" fmla="*/ 210 w 421"/>
              <a:gd name="T1" fmla="*/ 57 h 210"/>
              <a:gd name="T2" fmla="*/ 364 w 421"/>
              <a:gd name="T3" fmla="*/ 210 h 210"/>
              <a:gd name="T4" fmla="*/ 421 w 421"/>
              <a:gd name="T5" fmla="*/ 210 h 210"/>
              <a:gd name="T6" fmla="*/ 210 w 421"/>
              <a:gd name="T7" fmla="*/ 0 h 210"/>
              <a:gd name="T8" fmla="*/ 0 w 421"/>
              <a:gd name="T9" fmla="*/ 210 h 210"/>
              <a:gd name="T10" fmla="*/ 57 w 421"/>
              <a:gd name="T11" fmla="*/ 210 h 210"/>
              <a:gd name="T12" fmla="*/ 210 w 421"/>
              <a:gd name="T13" fmla="*/ 5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1" h="210">
                <a:moveTo>
                  <a:pt x="210" y="57"/>
                </a:moveTo>
                <a:cubicBezTo>
                  <a:pt x="295" y="57"/>
                  <a:pt x="364" y="126"/>
                  <a:pt x="364" y="210"/>
                </a:cubicBezTo>
                <a:cubicBezTo>
                  <a:pt x="421" y="210"/>
                  <a:pt x="421" y="210"/>
                  <a:pt x="421" y="210"/>
                </a:cubicBezTo>
                <a:cubicBezTo>
                  <a:pt x="421" y="93"/>
                  <a:pt x="327" y="0"/>
                  <a:pt x="210" y="0"/>
                </a:cubicBezTo>
                <a:cubicBezTo>
                  <a:pt x="93" y="0"/>
                  <a:pt x="0" y="93"/>
                  <a:pt x="0" y="210"/>
                </a:cubicBezTo>
                <a:cubicBezTo>
                  <a:pt x="57" y="210"/>
                  <a:pt x="57" y="210"/>
                  <a:pt x="57" y="210"/>
                </a:cubicBezTo>
                <a:cubicBezTo>
                  <a:pt x="57" y="126"/>
                  <a:pt x="126" y="57"/>
                  <a:pt x="210" y="5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25400">
            <a:solidFill>
              <a:schemeClr val="bg1"/>
            </a:solidFill>
            <a:prstDash val="solid"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 dirty="0">
              <a:solidFill>
                <a:prstClr val="white">
                  <a:lumMod val="65000"/>
                </a:prstClr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3005596" y="4460516"/>
            <a:ext cx="627420" cy="627420"/>
            <a:chOff x="5665857" y="1506251"/>
            <a:chExt cx="418280" cy="418280"/>
          </a:xfrm>
        </p:grpSpPr>
        <p:sp>
          <p:nvSpPr>
            <p:cNvPr id="23" name="Teardrop 22"/>
            <p:cNvSpPr/>
            <p:nvPr/>
          </p:nvSpPr>
          <p:spPr>
            <a:xfrm rot="8100000">
              <a:off x="5665857" y="1506251"/>
              <a:ext cx="418280" cy="418280"/>
            </a:xfrm>
            <a:prstGeom prst="teardrop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>
                    <a:lumMod val="65000"/>
                  </a:prstClr>
                </a:solidFill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  <p:sp>
          <p:nvSpPr>
            <p:cNvPr id="24" name="Freeform 26"/>
            <p:cNvSpPr>
              <a:spLocks noEditPoints="1"/>
            </p:cNvSpPr>
            <p:nvPr/>
          </p:nvSpPr>
          <p:spPr bwMode="auto">
            <a:xfrm>
              <a:off x="5795163" y="1614232"/>
              <a:ext cx="175570" cy="219811"/>
            </a:xfrm>
            <a:custGeom>
              <a:avLst/>
              <a:gdLst>
                <a:gd name="T0" fmla="*/ 311 w 321"/>
                <a:gd name="T1" fmla="*/ 99 h 402"/>
                <a:gd name="T2" fmla="*/ 189 w 321"/>
                <a:gd name="T3" fmla="*/ 11 h 402"/>
                <a:gd name="T4" fmla="*/ 94 w 321"/>
                <a:gd name="T5" fmla="*/ 126 h 402"/>
                <a:gd name="T6" fmla="*/ 109 w 321"/>
                <a:gd name="T7" fmla="*/ 174 h 402"/>
                <a:gd name="T8" fmla="*/ 6 w 321"/>
                <a:gd name="T9" fmla="*/ 328 h 402"/>
                <a:gd name="T10" fmla="*/ 1 w 321"/>
                <a:gd name="T11" fmla="*/ 351 h 402"/>
                <a:gd name="T12" fmla="*/ 8 w 321"/>
                <a:gd name="T13" fmla="*/ 390 h 402"/>
                <a:gd name="T14" fmla="*/ 22 w 321"/>
                <a:gd name="T15" fmla="*/ 401 h 402"/>
                <a:gd name="T16" fmla="*/ 52 w 321"/>
                <a:gd name="T17" fmla="*/ 395 h 402"/>
                <a:gd name="T18" fmla="*/ 71 w 321"/>
                <a:gd name="T19" fmla="*/ 382 h 402"/>
                <a:gd name="T20" fmla="*/ 111 w 321"/>
                <a:gd name="T21" fmla="*/ 316 h 402"/>
                <a:gd name="T22" fmla="*/ 112 w 321"/>
                <a:gd name="T23" fmla="*/ 316 h 402"/>
                <a:gd name="T24" fmla="*/ 140 w 321"/>
                <a:gd name="T25" fmla="*/ 311 h 402"/>
                <a:gd name="T26" fmla="*/ 187 w 321"/>
                <a:gd name="T27" fmla="*/ 233 h 402"/>
                <a:gd name="T28" fmla="*/ 239 w 321"/>
                <a:gd name="T29" fmla="*/ 232 h 402"/>
                <a:gd name="T30" fmla="*/ 311 w 321"/>
                <a:gd name="T31" fmla="*/ 99 h 402"/>
                <a:gd name="T32" fmla="*/ 260 w 321"/>
                <a:gd name="T33" fmla="*/ 130 h 402"/>
                <a:gd name="T34" fmla="*/ 206 w 321"/>
                <a:gd name="T35" fmla="*/ 120 h 402"/>
                <a:gd name="T36" fmla="*/ 179 w 321"/>
                <a:gd name="T37" fmla="*/ 71 h 402"/>
                <a:gd name="T38" fmla="*/ 248 w 321"/>
                <a:gd name="T39" fmla="*/ 58 h 402"/>
                <a:gd name="T40" fmla="*/ 260 w 321"/>
                <a:gd name="T41" fmla="*/ 13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1" h="402">
                  <a:moveTo>
                    <a:pt x="311" y="99"/>
                  </a:moveTo>
                  <a:cubicBezTo>
                    <a:pt x="301" y="40"/>
                    <a:pt x="246" y="0"/>
                    <a:pt x="189" y="11"/>
                  </a:cubicBezTo>
                  <a:cubicBezTo>
                    <a:pt x="132" y="21"/>
                    <a:pt x="84" y="67"/>
                    <a:pt x="94" y="126"/>
                  </a:cubicBezTo>
                  <a:cubicBezTo>
                    <a:pt x="96" y="139"/>
                    <a:pt x="102" y="159"/>
                    <a:pt x="109" y="174"/>
                  </a:cubicBezTo>
                  <a:cubicBezTo>
                    <a:pt x="6" y="328"/>
                    <a:pt x="6" y="328"/>
                    <a:pt x="6" y="328"/>
                  </a:cubicBezTo>
                  <a:cubicBezTo>
                    <a:pt x="2" y="334"/>
                    <a:pt x="0" y="344"/>
                    <a:pt x="1" y="351"/>
                  </a:cubicBezTo>
                  <a:cubicBezTo>
                    <a:pt x="8" y="390"/>
                    <a:pt x="8" y="390"/>
                    <a:pt x="8" y="390"/>
                  </a:cubicBezTo>
                  <a:cubicBezTo>
                    <a:pt x="9" y="397"/>
                    <a:pt x="15" y="402"/>
                    <a:pt x="22" y="401"/>
                  </a:cubicBezTo>
                  <a:cubicBezTo>
                    <a:pt x="52" y="395"/>
                    <a:pt x="52" y="395"/>
                    <a:pt x="52" y="395"/>
                  </a:cubicBezTo>
                  <a:cubicBezTo>
                    <a:pt x="59" y="394"/>
                    <a:pt x="67" y="388"/>
                    <a:pt x="71" y="382"/>
                  </a:cubicBezTo>
                  <a:cubicBezTo>
                    <a:pt x="111" y="316"/>
                    <a:pt x="111" y="316"/>
                    <a:pt x="111" y="316"/>
                  </a:cubicBezTo>
                  <a:cubicBezTo>
                    <a:pt x="112" y="316"/>
                    <a:pt x="112" y="316"/>
                    <a:pt x="112" y="316"/>
                  </a:cubicBezTo>
                  <a:cubicBezTo>
                    <a:pt x="140" y="311"/>
                    <a:pt x="140" y="311"/>
                    <a:pt x="140" y="311"/>
                  </a:cubicBezTo>
                  <a:cubicBezTo>
                    <a:pt x="187" y="233"/>
                    <a:pt x="187" y="233"/>
                    <a:pt x="187" y="233"/>
                  </a:cubicBezTo>
                  <a:cubicBezTo>
                    <a:pt x="203" y="236"/>
                    <a:pt x="226" y="235"/>
                    <a:pt x="239" y="232"/>
                  </a:cubicBezTo>
                  <a:cubicBezTo>
                    <a:pt x="296" y="222"/>
                    <a:pt x="321" y="159"/>
                    <a:pt x="311" y="99"/>
                  </a:cubicBezTo>
                  <a:close/>
                  <a:moveTo>
                    <a:pt x="260" y="130"/>
                  </a:moveTo>
                  <a:cubicBezTo>
                    <a:pt x="244" y="153"/>
                    <a:pt x="228" y="137"/>
                    <a:pt x="206" y="120"/>
                  </a:cubicBezTo>
                  <a:cubicBezTo>
                    <a:pt x="184" y="104"/>
                    <a:pt x="163" y="94"/>
                    <a:pt x="179" y="71"/>
                  </a:cubicBezTo>
                  <a:cubicBezTo>
                    <a:pt x="195" y="47"/>
                    <a:pt x="226" y="42"/>
                    <a:pt x="248" y="58"/>
                  </a:cubicBezTo>
                  <a:cubicBezTo>
                    <a:pt x="270" y="74"/>
                    <a:pt x="276" y="107"/>
                    <a:pt x="260" y="13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 dirty="0">
                <a:solidFill>
                  <a:prstClr val="white">
                    <a:lumMod val="65000"/>
                  </a:prstClr>
                </a:solidFill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</p:grpSp>
      <p:sp>
        <p:nvSpPr>
          <p:cNvPr id="25" name="Content Placeholder 2"/>
          <p:cNvSpPr txBox="1">
            <a:spLocks/>
          </p:cNvSpPr>
          <p:nvPr/>
        </p:nvSpPr>
        <p:spPr>
          <a:xfrm>
            <a:off x="3528398" y="6632204"/>
            <a:ext cx="2802009" cy="2168896"/>
          </a:xfrm>
          <a:prstGeom prst="rect">
            <a:avLst/>
          </a:prstGeom>
        </p:spPr>
        <p:txBody>
          <a:bodyPr vert="horz" lIns="137160" tIns="68580" rIns="137160" bIns="6858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Low" defTabSz="1371600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fa-IR" sz="1350" dirty="0">
                <a:solidFill>
                  <a:prstClr val="black"/>
                </a:solidFill>
                <a:latin typeface="Shabnam" panose="020B0603030804020204" pitchFamily="34" charset="-78"/>
                <a:ea typeface="Roboto" panose="02000000000000000000" pitchFamily="2" charset="0"/>
                <a:cs typeface="Shabnam" panose="020B0603030804020204" pitchFamily="34" charset="-78"/>
              </a:rPr>
              <a:t>.</a:t>
            </a:r>
            <a:endParaRPr lang="en-US" sz="1350" dirty="0">
              <a:solidFill>
                <a:prstClr val="white">
                  <a:lumMod val="65000"/>
                </a:prstClr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1883918" y="6263905"/>
            <a:ext cx="3283287" cy="17581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137160" tIns="68580" rIns="137160" bIns="6858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0" defTabSz="914400" rtl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fa-IR" sz="3200" dirty="0">
                <a:solidFill>
                  <a:prstClr val="black"/>
                </a:solidFill>
                <a:latin typeface="B Naskh Tahrir" panose="00000700000000000000" pitchFamily="2" charset="-78"/>
                <a:cs typeface="B Naskh Tahrir" panose="00000700000000000000" pitchFamily="2" charset="-78"/>
              </a:rPr>
              <a:t>3</a:t>
            </a:r>
            <a:r>
              <a:rPr lang="fa-IR" sz="3600" dirty="0">
                <a:solidFill>
                  <a:prstClr val="black"/>
                </a:solidFill>
                <a:latin typeface="B Naskh Tahrir" panose="00000700000000000000" pitchFamily="2" charset="-78"/>
                <a:cs typeface="B Naskh Tahrir" panose="00000700000000000000" pitchFamily="2" charset="-78"/>
              </a:rPr>
              <a:t>-تسلط بر تدریس به روش قصه گویی 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9102207" y="6632204"/>
            <a:ext cx="2802009" cy="1378014"/>
          </a:xfrm>
          <a:prstGeom prst="rect">
            <a:avLst/>
          </a:prstGeom>
        </p:spPr>
        <p:txBody>
          <a:bodyPr vert="horz" lIns="137160" tIns="68580" rIns="137160" bIns="6858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Low" defTabSz="1371600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fa-IR" sz="1350" dirty="0">
                <a:solidFill>
                  <a:prstClr val="black"/>
                </a:solidFill>
                <a:latin typeface="Shabnam" panose="020B0603030804020204" pitchFamily="34" charset="-78"/>
                <a:ea typeface="Roboto" panose="02000000000000000000" pitchFamily="2" charset="0"/>
                <a:cs typeface="Shabnam" panose="020B0603030804020204" pitchFamily="34" charset="-78"/>
              </a:rPr>
              <a:t>.</a:t>
            </a:r>
            <a:endParaRPr lang="en-US" sz="1350" dirty="0">
              <a:solidFill>
                <a:prstClr val="white">
                  <a:lumMod val="65000"/>
                </a:prstClr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11905769" y="6632204"/>
            <a:ext cx="2802009" cy="1378014"/>
          </a:xfrm>
          <a:prstGeom prst="rect">
            <a:avLst/>
          </a:prstGeom>
        </p:spPr>
        <p:txBody>
          <a:bodyPr vert="horz" lIns="137160" tIns="68580" rIns="137160" bIns="6858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Aft>
                <a:spcPts val="900"/>
              </a:spcAft>
              <a:buClr>
                <a:srgbClr val="00BAF7">
                  <a:lumMod val="75000"/>
                </a:srgbClr>
              </a:buClr>
            </a:pPr>
            <a:r>
              <a:rPr lang="fa-IR" sz="1350" dirty="0">
                <a:solidFill>
                  <a:prstClr val="black"/>
                </a:solidFill>
                <a:latin typeface="Shabnam" panose="020B0603030804020204" pitchFamily="34" charset="-78"/>
                <a:ea typeface="Roboto" panose="02000000000000000000" pitchFamily="2" charset="0"/>
                <a:cs typeface="Shabnam" panose="020B0603030804020204" pitchFamily="34" charset="-78"/>
              </a:rPr>
              <a:t>.</a:t>
            </a:r>
            <a:endParaRPr lang="en-US" sz="1350" dirty="0">
              <a:solidFill>
                <a:prstClr val="white">
                  <a:lumMod val="65000"/>
                </a:prstClr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2192E3-9490-47A0-96D7-22C315D6CBF0}"/>
              </a:ext>
            </a:extLst>
          </p:cNvPr>
          <p:cNvSpPr txBox="1"/>
          <p:nvPr/>
        </p:nvSpPr>
        <p:spPr>
          <a:xfrm>
            <a:off x="10744200" y="936618"/>
            <a:ext cx="670560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371600" rtl="1"/>
            <a:r>
              <a:rPr lang="fa-IR" sz="4200" b="1" dirty="0">
                <a:solidFill>
                  <a:srgbClr val="404040"/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مهارت‌های لازم اجرایی طرح </a:t>
            </a:r>
            <a:endParaRPr lang="en-US" sz="4200" dirty="0">
              <a:solidFill>
                <a:srgbClr val="89C600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CD2B7C-3924-8E0E-DA6B-A6ED8326796A}"/>
              </a:ext>
            </a:extLst>
          </p:cNvPr>
          <p:cNvSpPr txBox="1"/>
          <p:nvPr/>
        </p:nvSpPr>
        <p:spPr>
          <a:xfrm>
            <a:off x="376913" y="2095500"/>
            <a:ext cx="3418279" cy="19389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4000" dirty="0">
                <a:solidFill>
                  <a:prstClr val="black"/>
                </a:solidFill>
                <a:latin typeface="B Naskh Tahrir" panose="00000700000000000000" pitchFamily="2" charset="-78"/>
                <a:cs typeface="B Naskh Tahrir" panose="00000700000000000000" pitchFamily="2" charset="-78"/>
              </a:rPr>
              <a:t>4-خلاقیت و توانمندی در ارائه محتوای آموزشی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ED4631-125C-D0DD-5DC4-60B6D0A79ED5}"/>
              </a:ext>
            </a:extLst>
          </p:cNvPr>
          <p:cNvSpPr txBox="1"/>
          <p:nvPr/>
        </p:nvSpPr>
        <p:spPr>
          <a:xfrm>
            <a:off x="14920875" y="4622488"/>
            <a:ext cx="2986125" cy="1754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fa-IR" sz="3600" dirty="0">
                <a:solidFill>
                  <a:prstClr val="black"/>
                </a:solidFill>
                <a:latin typeface="B Naskh Tahrir" panose="00000700000000000000" pitchFamily="2" charset="-78"/>
                <a:cs typeface="B Naskh Tahrir" panose="00000700000000000000" pitchFamily="2" charset="-78"/>
              </a:rPr>
              <a:t>1-ت</a:t>
            </a:r>
            <a: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 Naskh Tahrir" panose="00000700000000000000" pitchFamily="2" charset="-78"/>
                <a:ea typeface="+mn-ea"/>
                <a:cs typeface="B Naskh Tahrir" panose="00000700000000000000" pitchFamily="2" charset="-78"/>
              </a:rPr>
              <a:t>حصیلات قرآنی  و مهارت کار با منابع و متون دینی  </a:t>
            </a:r>
            <a:endParaRPr lang="en-US" sz="36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DCBD069-0253-3E33-6F9B-777935E32612}"/>
              </a:ext>
            </a:extLst>
          </p:cNvPr>
          <p:cNvSpPr txBox="1"/>
          <p:nvPr/>
        </p:nvSpPr>
        <p:spPr>
          <a:xfrm>
            <a:off x="7557098" y="6663282"/>
            <a:ext cx="5318555" cy="17543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3600" dirty="0">
                <a:solidFill>
                  <a:prstClr val="black"/>
                </a:solidFill>
                <a:latin typeface="B Naskh Tahrir" panose="00000700000000000000" pitchFamily="2" charset="-78"/>
                <a:cs typeface="B Naskh Tahrir" panose="00000700000000000000" pitchFamily="2" charset="-78"/>
              </a:rPr>
              <a:t>2-آشنایی با خصوصیات و ویژگی‌های  فعالیت در حوزه کودک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a-IR" sz="3600" dirty="0">
              <a:solidFill>
                <a:prstClr val="black"/>
              </a:solidFill>
              <a:latin typeface="B Naskh Tahrir" panose="00000700000000000000" pitchFamily="2" charset="-78"/>
              <a:cs typeface="B Naskh Tahrir" panose="00000700000000000000" pitchFamily="2" charset="-78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F1A8810-43CE-6D85-79F2-9234C50F3A7B}"/>
              </a:ext>
            </a:extLst>
          </p:cNvPr>
          <p:cNvGrpSpPr>
            <a:grpSpLocks noChangeAspect="1"/>
          </p:cNvGrpSpPr>
          <p:nvPr/>
        </p:nvGrpSpPr>
        <p:grpSpPr>
          <a:xfrm>
            <a:off x="4657798" y="4275371"/>
            <a:ext cx="672265" cy="976850"/>
            <a:chOff x="-1587" y="-1587"/>
            <a:chExt cx="4211637" cy="6119812"/>
          </a:xfrm>
          <a:solidFill>
            <a:schemeClr val="accent4"/>
          </a:solidFill>
        </p:grpSpPr>
        <p:sp>
          <p:nvSpPr>
            <p:cNvPr id="37" name="Freeform 39">
              <a:extLst>
                <a:ext uri="{FF2B5EF4-FFF2-40B4-BE49-F238E27FC236}">
                  <a16:creationId xmlns:a16="http://schemas.microsoft.com/office/drawing/2014/main" id="{AABA0BDB-E3F0-B1BD-F74E-6F4DCC9FBF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587" y="-1587"/>
              <a:ext cx="4211637" cy="6119812"/>
            </a:xfrm>
            <a:custGeom>
              <a:avLst/>
              <a:gdLst>
                <a:gd name="T0" fmla="*/ 560 w 1120"/>
                <a:gd name="T1" fmla="*/ 0 h 1629"/>
                <a:gd name="T2" fmla="*/ 0 w 1120"/>
                <a:gd name="T3" fmla="*/ 560 h 1629"/>
                <a:gd name="T4" fmla="*/ 256 w 1120"/>
                <a:gd name="T5" fmla="*/ 1174 h 1629"/>
                <a:gd name="T6" fmla="*/ 560 w 1120"/>
                <a:gd name="T7" fmla="*/ 1629 h 1629"/>
                <a:gd name="T8" fmla="*/ 864 w 1120"/>
                <a:gd name="T9" fmla="*/ 1175 h 1629"/>
                <a:gd name="T10" fmla="*/ 1120 w 1120"/>
                <a:gd name="T11" fmla="*/ 560 h 1629"/>
                <a:gd name="T12" fmla="*/ 560 w 1120"/>
                <a:gd name="T13" fmla="*/ 0 h 1629"/>
                <a:gd name="T14" fmla="*/ 692 w 1120"/>
                <a:gd name="T15" fmla="*/ 1383 h 1629"/>
                <a:gd name="T16" fmla="*/ 440 w 1120"/>
                <a:gd name="T17" fmla="*/ 1415 h 1629"/>
                <a:gd name="T18" fmla="*/ 409 w 1120"/>
                <a:gd name="T19" fmla="*/ 1319 h 1629"/>
                <a:gd name="T20" fmla="*/ 409 w 1120"/>
                <a:gd name="T21" fmla="*/ 1317 h 1629"/>
                <a:gd name="T22" fmla="*/ 724 w 1120"/>
                <a:gd name="T23" fmla="*/ 1278 h 1629"/>
                <a:gd name="T24" fmla="*/ 710 w 1120"/>
                <a:gd name="T25" fmla="*/ 1323 h 1629"/>
                <a:gd name="T26" fmla="*/ 692 w 1120"/>
                <a:gd name="T27" fmla="*/ 1383 h 1629"/>
                <a:gd name="T28" fmla="*/ 394 w 1120"/>
                <a:gd name="T29" fmla="*/ 1268 h 1629"/>
                <a:gd name="T30" fmla="*/ 363 w 1120"/>
                <a:gd name="T31" fmla="*/ 1171 h 1629"/>
                <a:gd name="T32" fmla="*/ 758 w 1120"/>
                <a:gd name="T33" fmla="*/ 1171 h 1629"/>
                <a:gd name="T34" fmla="*/ 740 w 1120"/>
                <a:gd name="T35" fmla="*/ 1225 h 1629"/>
                <a:gd name="T36" fmla="*/ 394 w 1120"/>
                <a:gd name="T37" fmla="*/ 1268 h 1629"/>
                <a:gd name="T38" fmla="*/ 560 w 1120"/>
                <a:gd name="T39" fmla="*/ 1527 h 1629"/>
                <a:gd name="T40" fmla="*/ 458 w 1120"/>
                <a:gd name="T41" fmla="*/ 1464 h 1629"/>
                <a:gd name="T42" fmla="*/ 674 w 1120"/>
                <a:gd name="T43" fmla="*/ 1437 h 1629"/>
                <a:gd name="T44" fmla="*/ 560 w 1120"/>
                <a:gd name="T45" fmla="*/ 1527 h 1629"/>
                <a:gd name="T46" fmla="*/ 798 w 1120"/>
                <a:gd name="T47" fmla="*/ 1069 h 1629"/>
                <a:gd name="T48" fmla="*/ 323 w 1120"/>
                <a:gd name="T49" fmla="*/ 1069 h 1629"/>
                <a:gd name="T50" fmla="*/ 237 w 1120"/>
                <a:gd name="T51" fmla="*/ 905 h 1629"/>
                <a:gd name="T52" fmla="*/ 102 w 1120"/>
                <a:gd name="T53" fmla="*/ 560 h 1629"/>
                <a:gd name="T54" fmla="*/ 560 w 1120"/>
                <a:gd name="T55" fmla="*/ 102 h 1629"/>
                <a:gd name="T56" fmla="*/ 1018 w 1120"/>
                <a:gd name="T57" fmla="*/ 560 h 1629"/>
                <a:gd name="T58" fmla="*/ 883 w 1120"/>
                <a:gd name="T59" fmla="*/ 906 h 1629"/>
                <a:gd name="T60" fmla="*/ 798 w 1120"/>
                <a:gd name="T61" fmla="*/ 1069 h 1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20" h="1629">
                  <a:moveTo>
                    <a:pt x="560" y="0"/>
                  </a:moveTo>
                  <a:cubicBezTo>
                    <a:pt x="251" y="0"/>
                    <a:pt x="0" y="251"/>
                    <a:pt x="0" y="560"/>
                  </a:cubicBezTo>
                  <a:cubicBezTo>
                    <a:pt x="0" y="765"/>
                    <a:pt x="188" y="983"/>
                    <a:pt x="256" y="1174"/>
                  </a:cubicBezTo>
                  <a:cubicBezTo>
                    <a:pt x="358" y="1459"/>
                    <a:pt x="347" y="1629"/>
                    <a:pt x="560" y="1629"/>
                  </a:cubicBezTo>
                  <a:cubicBezTo>
                    <a:pt x="776" y="1629"/>
                    <a:pt x="762" y="1459"/>
                    <a:pt x="864" y="1175"/>
                  </a:cubicBezTo>
                  <a:cubicBezTo>
                    <a:pt x="932" y="983"/>
                    <a:pt x="1120" y="764"/>
                    <a:pt x="1120" y="560"/>
                  </a:cubicBezTo>
                  <a:cubicBezTo>
                    <a:pt x="1120" y="251"/>
                    <a:pt x="869" y="0"/>
                    <a:pt x="560" y="0"/>
                  </a:cubicBezTo>
                  <a:close/>
                  <a:moveTo>
                    <a:pt x="692" y="1383"/>
                  </a:moveTo>
                  <a:cubicBezTo>
                    <a:pt x="440" y="1415"/>
                    <a:pt x="440" y="1415"/>
                    <a:pt x="440" y="1415"/>
                  </a:cubicBezTo>
                  <a:cubicBezTo>
                    <a:pt x="431" y="1389"/>
                    <a:pt x="421" y="1358"/>
                    <a:pt x="409" y="1319"/>
                  </a:cubicBezTo>
                  <a:cubicBezTo>
                    <a:pt x="409" y="1318"/>
                    <a:pt x="409" y="1318"/>
                    <a:pt x="409" y="1317"/>
                  </a:cubicBezTo>
                  <a:cubicBezTo>
                    <a:pt x="724" y="1278"/>
                    <a:pt x="724" y="1278"/>
                    <a:pt x="724" y="1278"/>
                  </a:cubicBezTo>
                  <a:cubicBezTo>
                    <a:pt x="719" y="1293"/>
                    <a:pt x="714" y="1309"/>
                    <a:pt x="710" y="1323"/>
                  </a:cubicBezTo>
                  <a:cubicBezTo>
                    <a:pt x="704" y="1346"/>
                    <a:pt x="698" y="1365"/>
                    <a:pt x="692" y="1383"/>
                  </a:cubicBezTo>
                  <a:close/>
                  <a:moveTo>
                    <a:pt x="394" y="1268"/>
                  </a:moveTo>
                  <a:cubicBezTo>
                    <a:pt x="385" y="1237"/>
                    <a:pt x="374" y="1205"/>
                    <a:pt x="363" y="1171"/>
                  </a:cubicBezTo>
                  <a:cubicBezTo>
                    <a:pt x="758" y="1171"/>
                    <a:pt x="758" y="1171"/>
                    <a:pt x="758" y="1171"/>
                  </a:cubicBezTo>
                  <a:cubicBezTo>
                    <a:pt x="752" y="1189"/>
                    <a:pt x="745" y="1208"/>
                    <a:pt x="740" y="1225"/>
                  </a:cubicBezTo>
                  <a:lnTo>
                    <a:pt x="394" y="1268"/>
                  </a:lnTo>
                  <a:close/>
                  <a:moveTo>
                    <a:pt x="560" y="1527"/>
                  </a:moveTo>
                  <a:cubicBezTo>
                    <a:pt x="508" y="1527"/>
                    <a:pt x="485" y="1521"/>
                    <a:pt x="458" y="1464"/>
                  </a:cubicBezTo>
                  <a:cubicBezTo>
                    <a:pt x="674" y="1437"/>
                    <a:pt x="674" y="1437"/>
                    <a:pt x="674" y="1437"/>
                  </a:cubicBezTo>
                  <a:cubicBezTo>
                    <a:pt x="643" y="1521"/>
                    <a:pt x="620" y="1527"/>
                    <a:pt x="560" y="1527"/>
                  </a:cubicBezTo>
                  <a:close/>
                  <a:moveTo>
                    <a:pt x="798" y="1069"/>
                  </a:moveTo>
                  <a:cubicBezTo>
                    <a:pt x="323" y="1069"/>
                    <a:pt x="323" y="1069"/>
                    <a:pt x="323" y="1069"/>
                  </a:cubicBezTo>
                  <a:cubicBezTo>
                    <a:pt x="297" y="1014"/>
                    <a:pt x="267" y="959"/>
                    <a:pt x="237" y="905"/>
                  </a:cubicBezTo>
                  <a:cubicBezTo>
                    <a:pt x="170" y="786"/>
                    <a:pt x="102" y="664"/>
                    <a:pt x="102" y="560"/>
                  </a:cubicBezTo>
                  <a:cubicBezTo>
                    <a:pt x="102" y="307"/>
                    <a:pt x="307" y="102"/>
                    <a:pt x="560" y="102"/>
                  </a:cubicBezTo>
                  <a:cubicBezTo>
                    <a:pt x="813" y="102"/>
                    <a:pt x="1018" y="307"/>
                    <a:pt x="1018" y="560"/>
                  </a:cubicBezTo>
                  <a:cubicBezTo>
                    <a:pt x="1018" y="663"/>
                    <a:pt x="949" y="786"/>
                    <a:pt x="883" y="906"/>
                  </a:cubicBezTo>
                  <a:cubicBezTo>
                    <a:pt x="853" y="960"/>
                    <a:pt x="823" y="1014"/>
                    <a:pt x="798" y="10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>
                    <a:lumMod val="6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  <p:sp>
          <p:nvSpPr>
            <p:cNvPr id="38" name="Freeform 40">
              <a:extLst>
                <a:ext uri="{FF2B5EF4-FFF2-40B4-BE49-F238E27FC236}">
                  <a16:creationId xmlns:a16="http://schemas.microsoft.com/office/drawing/2014/main" id="{3F1EED9D-AA2B-7420-28B8-B71B286E7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263" y="955675"/>
              <a:ext cx="1239837" cy="1239837"/>
            </a:xfrm>
            <a:custGeom>
              <a:avLst/>
              <a:gdLst>
                <a:gd name="T0" fmla="*/ 305 w 330"/>
                <a:gd name="T1" fmla="*/ 0 h 330"/>
                <a:gd name="T2" fmla="*/ 0 w 330"/>
                <a:gd name="T3" fmla="*/ 305 h 330"/>
                <a:gd name="T4" fmla="*/ 25 w 330"/>
                <a:gd name="T5" fmla="*/ 330 h 330"/>
                <a:gd name="T6" fmla="*/ 50 w 330"/>
                <a:gd name="T7" fmla="*/ 305 h 330"/>
                <a:gd name="T8" fmla="*/ 305 w 330"/>
                <a:gd name="T9" fmla="*/ 50 h 330"/>
                <a:gd name="T10" fmla="*/ 330 w 330"/>
                <a:gd name="T11" fmla="*/ 25 h 330"/>
                <a:gd name="T12" fmla="*/ 305 w 330"/>
                <a:gd name="T13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0" h="330">
                  <a:moveTo>
                    <a:pt x="305" y="0"/>
                  </a:moveTo>
                  <a:cubicBezTo>
                    <a:pt x="137" y="0"/>
                    <a:pt x="0" y="137"/>
                    <a:pt x="0" y="305"/>
                  </a:cubicBezTo>
                  <a:cubicBezTo>
                    <a:pt x="0" y="319"/>
                    <a:pt x="11" y="330"/>
                    <a:pt x="25" y="330"/>
                  </a:cubicBezTo>
                  <a:cubicBezTo>
                    <a:pt x="39" y="330"/>
                    <a:pt x="50" y="319"/>
                    <a:pt x="50" y="305"/>
                  </a:cubicBezTo>
                  <a:cubicBezTo>
                    <a:pt x="50" y="165"/>
                    <a:pt x="165" y="50"/>
                    <a:pt x="305" y="50"/>
                  </a:cubicBezTo>
                  <a:cubicBezTo>
                    <a:pt x="319" y="50"/>
                    <a:pt x="330" y="39"/>
                    <a:pt x="330" y="25"/>
                  </a:cubicBezTo>
                  <a:cubicBezTo>
                    <a:pt x="330" y="11"/>
                    <a:pt x="319" y="0"/>
                    <a:pt x="3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>
                    <a:lumMod val="6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</p:grpSp>
      <p:sp>
        <p:nvSpPr>
          <p:cNvPr id="39" name="Freeform 28">
            <a:extLst>
              <a:ext uri="{FF2B5EF4-FFF2-40B4-BE49-F238E27FC236}">
                <a16:creationId xmlns:a16="http://schemas.microsoft.com/office/drawing/2014/main" id="{37D64A3A-BDE4-16B7-6FEC-571404E383C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330993" y="4530375"/>
            <a:ext cx="629071" cy="651694"/>
          </a:xfrm>
          <a:custGeom>
            <a:avLst/>
            <a:gdLst>
              <a:gd name="T0" fmla="*/ 1468 w 1504"/>
              <a:gd name="T1" fmla="*/ 510 h 1558"/>
              <a:gd name="T2" fmla="*/ 1053 w 1504"/>
              <a:gd name="T3" fmla="*/ 418 h 1558"/>
              <a:gd name="T4" fmla="*/ 1044 w 1504"/>
              <a:gd name="T5" fmla="*/ 292 h 1558"/>
              <a:gd name="T6" fmla="*/ 460 w 1504"/>
              <a:gd name="T7" fmla="*/ 292 h 1558"/>
              <a:gd name="T8" fmla="*/ 451 w 1504"/>
              <a:gd name="T9" fmla="*/ 418 h 1558"/>
              <a:gd name="T10" fmla="*/ 36 w 1504"/>
              <a:gd name="T11" fmla="*/ 510 h 1558"/>
              <a:gd name="T12" fmla="*/ 0 w 1504"/>
              <a:gd name="T13" fmla="*/ 691 h 1558"/>
              <a:gd name="T14" fmla="*/ 73 w 1504"/>
              <a:gd name="T15" fmla="*/ 1108 h 1558"/>
              <a:gd name="T16" fmla="*/ 182 w 1504"/>
              <a:gd name="T17" fmla="*/ 1454 h 1558"/>
              <a:gd name="T18" fmla="*/ 327 w 1504"/>
              <a:gd name="T19" fmla="*/ 1454 h 1558"/>
              <a:gd name="T20" fmla="*/ 436 w 1504"/>
              <a:gd name="T21" fmla="*/ 1108 h 1558"/>
              <a:gd name="T22" fmla="*/ 508 w 1504"/>
              <a:gd name="T23" fmla="*/ 1094 h 1558"/>
              <a:gd name="T24" fmla="*/ 655 w 1504"/>
              <a:gd name="T25" fmla="*/ 1558 h 1558"/>
              <a:gd name="T26" fmla="*/ 849 w 1504"/>
              <a:gd name="T27" fmla="*/ 1558 h 1558"/>
              <a:gd name="T28" fmla="*/ 996 w 1504"/>
              <a:gd name="T29" fmla="*/ 1094 h 1558"/>
              <a:gd name="T30" fmla="*/ 1068 w 1504"/>
              <a:gd name="T31" fmla="*/ 1108 h 1558"/>
              <a:gd name="T32" fmla="*/ 1177 w 1504"/>
              <a:gd name="T33" fmla="*/ 1454 h 1558"/>
              <a:gd name="T34" fmla="*/ 1322 w 1504"/>
              <a:gd name="T35" fmla="*/ 1454 h 1558"/>
              <a:gd name="T36" fmla="*/ 1431 w 1504"/>
              <a:gd name="T37" fmla="*/ 1108 h 1558"/>
              <a:gd name="T38" fmla="*/ 1504 w 1504"/>
              <a:gd name="T39" fmla="*/ 691 h 1558"/>
              <a:gd name="T40" fmla="*/ 218 w 1504"/>
              <a:gd name="T41" fmla="*/ 1048 h 1558"/>
              <a:gd name="T42" fmla="*/ 182 w 1504"/>
              <a:gd name="T43" fmla="*/ 1381 h 1558"/>
              <a:gd name="T44" fmla="*/ 145 w 1504"/>
              <a:gd name="T45" fmla="*/ 1054 h 1558"/>
              <a:gd name="T46" fmla="*/ 73 w 1504"/>
              <a:gd name="T47" fmla="*/ 691 h 1558"/>
              <a:gd name="T48" fmla="*/ 109 w 1504"/>
              <a:gd name="T49" fmla="*/ 510 h 1558"/>
              <a:gd name="T50" fmla="*/ 400 w 1504"/>
              <a:gd name="T51" fmla="*/ 510 h 1558"/>
              <a:gd name="T52" fmla="*/ 411 w 1504"/>
              <a:gd name="T53" fmla="*/ 637 h 1558"/>
              <a:gd name="T54" fmla="*/ 430 w 1504"/>
              <a:gd name="T55" fmla="*/ 1009 h 1558"/>
              <a:gd name="T56" fmla="*/ 363 w 1504"/>
              <a:gd name="T57" fmla="*/ 1345 h 1558"/>
              <a:gd name="T58" fmla="*/ 291 w 1504"/>
              <a:gd name="T59" fmla="*/ 1345 h 1558"/>
              <a:gd name="T60" fmla="*/ 703 w 1504"/>
              <a:gd name="T61" fmla="*/ 1014 h 1558"/>
              <a:gd name="T62" fmla="*/ 655 w 1504"/>
              <a:gd name="T63" fmla="*/ 1461 h 1558"/>
              <a:gd name="T64" fmla="*/ 606 w 1504"/>
              <a:gd name="T65" fmla="*/ 1023 h 1558"/>
              <a:gd name="T66" fmla="*/ 508 w 1504"/>
              <a:gd name="T67" fmla="*/ 691 h 1558"/>
              <a:gd name="T68" fmla="*/ 508 w 1504"/>
              <a:gd name="T69" fmla="*/ 535 h 1558"/>
              <a:gd name="T70" fmla="*/ 557 w 1504"/>
              <a:gd name="T71" fmla="*/ 292 h 1558"/>
              <a:gd name="T72" fmla="*/ 947 w 1504"/>
              <a:gd name="T73" fmla="*/ 292 h 1558"/>
              <a:gd name="T74" fmla="*/ 996 w 1504"/>
              <a:gd name="T75" fmla="*/ 535 h 1558"/>
              <a:gd name="T76" fmla="*/ 996 w 1504"/>
              <a:gd name="T77" fmla="*/ 925 h 1558"/>
              <a:gd name="T78" fmla="*/ 898 w 1504"/>
              <a:gd name="T79" fmla="*/ 1412 h 1558"/>
              <a:gd name="T80" fmla="*/ 801 w 1504"/>
              <a:gd name="T81" fmla="*/ 1412 h 1558"/>
              <a:gd name="T82" fmla="*/ 703 w 1504"/>
              <a:gd name="T83" fmla="*/ 1014 h 1558"/>
              <a:gd name="T84" fmla="*/ 1213 w 1504"/>
              <a:gd name="T85" fmla="*/ 1345 h 1558"/>
              <a:gd name="T86" fmla="*/ 1141 w 1504"/>
              <a:gd name="T87" fmla="*/ 1345 h 1558"/>
              <a:gd name="T88" fmla="*/ 1073 w 1504"/>
              <a:gd name="T89" fmla="*/ 1009 h 1558"/>
              <a:gd name="T90" fmla="*/ 1093 w 1504"/>
              <a:gd name="T91" fmla="*/ 637 h 1558"/>
              <a:gd name="T92" fmla="*/ 1104 w 1504"/>
              <a:gd name="T93" fmla="*/ 510 h 1558"/>
              <a:gd name="T94" fmla="*/ 1395 w 1504"/>
              <a:gd name="T95" fmla="*/ 510 h 1558"/>
              <a:gd name="T96" fmla="*/ 1431 w 1504"/>
              <a:gd name="T97" fmla="*/ 691 h 1558"/>
              <a:gd name="T98" fmla="*/ 1359 w 1504"/>
              <a:gd name="T99" fmla="*/ 1054 h 1558"/>
              <a:gd name="T100" fmla="*/ 1322 w 1504"/>
              <a:gd name="T101" fmla="*/ 1381 h 1558"/>
              <a:gd name="T102" fmla="*/ 1286 w 1504"/>
              <a:gd name="T103" fmla="*/ 1048 h 1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04" h="1558">
                <a:moveTo>
                  <a:pt x="1455" y="583"/>
                </a:moveTo>
                <a:cubicBezTo>
                  <a:pt x="1463" y="559"/>
                  <a:pt x="1468" y="535"/>
                  <a:pt x="1468" y="510"/>
                </a:cubicBezTo>
                <a:cubicBezTo>
                  <a:pt x="1468" y="390"/>
                  <a:pt x="1370" y="292"/>
                  <a:pt x="1250" y="292"/>
                </a:cubicBezTo>
                <a:cubicBezTo>
                  <a:pt x="1163" y="292"/>
                  <a:pt x="1088" y="344"/>
                  <a:pt x="1053" y="418"/>
                </a:cubicBezTo>
                <a:cubicBezTo>
                  <a:pt x="1045" y="408"/>
                  <a:pt x="1037" y="398"/>
                  <a:pt x="1027" y="390"/>
                </a:cubicBezTo>
                <a:cubicBezTo>
                  <a:pt x="1038" y="358"/>
                  <a:pt x="1044" y="325"/>
                  <a:pt x="1044" y="292"/>
                </a:cubicBezTo>
                <a:cubicBezTo>
                  <a:pt x="1044" y="131"/>
                  <a:pt x="913" y="0"/>
                  <a:pt x="752" y="0"/>
                </a:cubicBezTo>
                <a:cubicBezTo>
                  <a:pt x="591" y="0"/>
                  <a:pt x="460" y="131"/>
                  <a:pt x="460" y="292"/>
                </a:cubicBezTo>
                <a:cubicBezTo>
                  <a:pt x="460" y="325"/>
                  <a:pt x="466" y="358"/>
                  <a:pt x="477" y="390"/>
                </a:cubicBezTo>
                <a:cubicBezTo>
                  <a:pt x="467" y="398"/>
                  <a:pt x="459" y="408"/>
                  <a:pt x="451" y="418"/>
                </a:cubicBezTo>
                <a:cubicBezTo>
                  <a:pt x="416" y="344"/>
                  <a:pt x="341" y="292"/>
                  <a:pt x="254" y="292"/>
                </a:cubicBezTo>
                <a:cubicBezTo>
                  <a:pt x="134" y="292"/>
                  <a:pt x="36" y="390"/>
                  <a:pt x="36" y="510"/>
                </a:cubicBezTo>
                <a:cubicBezTo>
                  <a:pt x="36" y="535"/>
                  <a:pt x="41" y="559"/>
                  <a:pt x="49" y="583"/>
                </a:cubicBezTo>
                <a:cubicBezTo>
                  <a:pt x="19" y="609"/>
                  <a:pt x="0" y="648"/>
                  <a:pt x="0" y="691"/>
                </a:cubicBezTo>
                <a:cubicBezTo>
                  <a:pt x="0" y="982"/>
                  <a:pt x="0" y="982"/>
                  <a:pt x="0" y="982"/>
                </a:cubicBezTo>
                <a:cubicBezTo>
                  <a:pt x="0" y="1036"/>
                  <a:pt x="29" y="1082"/>
                  <a:pt x="73" y="1108"/>
                </a:cubicBezTo>
                <a:cubicBezTo>
                  <a:pt x="73" y="1345"/>
                  <a:pt x="73" y="1345"/>
                  <a:pt x="73" y="1345"/>
                </a:cubicBezTo>
                <a:cubicBezTo>
                  <a:pt x="73" y="1405"/>
                  <a:pt x="122" y="1454"/>
                  <a:pt x="182" y="1454"/>
                </a:cubicBezTo>
                <a:cubicBezTo>
                  <a:pt x="209" y="1454"/>
                  <a:pt x="235" y="1443"/>
                  <a:pt x="254" y="1426"/>
                </a:cubicBezTo>
                <a:cubicBezTo>
                  <a:pt x="273" y="1443"/>
                  <a:pt x="299" y="1454"/>
                  <a:pt x="327" y="1454"/>
                </a:cubicBezTo>
                <a:cubicBezTo>
                  <a:pt x="387" y="1454"/>
                  <a:pt x="436" y="1405"/>
                  <a:pt x="436" y="1345"/>
                </a:cubicBezTo>
                <a:cubicBezTo>
                  <a:pt x="436" y="1108"/>
                  <a:pt x="436" y="1108"/>
                  <a:pt x="436" y="1108"/>
                </a:cubicBezTo>
                <a:cubicBezTo>
                  <a:pt x="452" y="1098"/>
                  <a:pt x="465" y="1085"/>
                  <a:pt x="477" y="1070"/>
                </a:cubicBezTo>
                <a:cubicBezTo>
                  <a:pt x="487" y="1079"/>
                  <a:pt x="497" y="1087"/>
                  <a:pt x="508" y="1094"/>
                </a:cubicBezTo>
                <a:cubicBezTo>
                  <a:pt x="508" y="1412"/>
                  <a:pt x="508" y="1412"/>
                  <a:pt x="508" y="1412"/>
                </a:cubicBezTo>
                <a:cubicBezTo>
                  <a:pt x="508" y="1493"/>
                  <a:pt x="574" y="1558"/>
                  <a:pt x="655" y="1558"/>
                </a:cubicBezTo>
                <a:cubicBezTo>
                  <a:pt x="692" y="1558"/>
                  <a:pt x="726" y="1544"/>
                  <a:pt x="752" y="1521"/>
                </a:cubicBezTo>
                <a:cubicBezTo>
                  <a:pt x="778" y="1544"/>
                  <a:pt x="812" y="1558"/>
                  <a:pt x="849" y="1558"/>
                </a:cubicBezTo>
                <a:cubicBezTo>
                  <a:pt x="930" y="1558"/>
                  <a:pt x="996" y="1493"/>
                  <a:pt x="996" y="1412"/>
                </a:cubicBezTo>
                <a:cubicBezTo>
                  <a:pt x="996" y="1094"/>
                  <a:pt x="996" y="1094"/>
                  <a:pt x="996" y="1094"/>
                </a:cubicBezTo>
                <a:cubicBezTo>
                  <a:pt x="1007" y="1087"/>
                  <a:pt x="1017" y="1079"/>
                  <a:pt x="1027" y="1070"/>
                </a:cubicBezTo>
                <a:cubicBezTo>
                  <a:pt x="1039" y="1085"/>
                  <a:pt x="1052" y="1098"/>
                  <a:pt x="1068" y="1108"/>
                </a:cubicBezTo>
                <a:cubicBezTo>
                  <a:pt x="1068" y="1345"/>
                  <a:pt x="1068" y="1345"/>
                  <a:pt x="1068" y="1345"/>
                </a:cubicBezTo>
                <a:cubicBezTo>
                  <a:pt x="1068" y="1405"/>
                  <a:pt x="1117" y="1454"/>
                  <a:pt x="1177" y="1454"/>
                </a:cubicBezTo>
                <a:cubicBezTo>
                  <a:pt x="1205" y="1454"/>
                  <a:pt x="1230" y="1443"/>
                  <a:pt x="1250" y="1426"/>
                </a:cubicBezTo>
                <a:cubicBezTo>
                  <a:pt x="1269" y="1443"/>
                  <a:pt x="1295" y="1454"/>
                  <a:pt x="1322" y="1454"/>
                </a:cubicBezTo>
                <a:cubicBezTo>
                  <a:pt x="1382" y="1454"/>
                  <a:pt x="1431" y="1405"/>
                  <a:pt x="1431" y="1345"/>
                </a:cubicBezTo>
                <a:cubicBezTo>
                  <a:pt x="1431" y="1108"/>
                  <a:pt x="1431" y="1108"/>
                  <a:pt x="1431" y="1108"/>
                </a:cubicBezTo>
                <a:cubicBezTo>
                  <a:pt x="1475" y="1082"/>
                  <a:pt x="1504" y="1036"/>
                  <a:pt x="1504" y="982"/>
                </a:cubicBezTo>
                <a:cubicBezTo>
                  <a:pt x="1504" y="691"/>
                  <a:pt x="1504" y="691"/>
                  <a:pt x="1504" y="691"/>
                </a:cubicBezTo>
                <a:cubicBezTo>
                  <a:pt x="1504" y="648"/>
                  <a:pt x="1485" y="609"/>
                  <a:pt x="1455" y="583"/>
                </a:cubicBezTo>
                <a:close/>
                <a:moveTo>
                  <a:pt x="218" y="1048"/>
                </a:moveTo>
                <a:cubicBezTo>
                  <a:pt x="218" y="1345"/>
                  <a:pt x="218" y="1345"/>
                  <a:pt x="218" y="1345"/>
                </a:cubicBezTo>
                <a:cubicBezTo>
                  <a:pt x="218" y="1365"/>
                  <a:pt x="202" y="1381"/>
                  <a:pt x="182" y="1381"/>
                </a:cubicBezTo>
                <a:cubicBezTo>
                  <a:pt x="162" y="1381"/>
                  <a:pt x="145" y="1365"/>
                  <a:pt x="145" y="1345"/>
                </a:cubicBezTo>
                <a:cubicBezTo>
                  <a:pt x="145" y="1054"/>
                  <a:pt x="145" y="1054"/>
                  <a:pt x="145" y="1054"/>
                </a:cubicBezTo>
                <a:cubicBezTo>
                  <a:pt x="105" y="1054"/>
                  <a:pt x="73" y="1022"/>
                  <a:pt x="73" y="982"/>
                </a:cubicBezTo>
                <a:cubicBezTo>
                  <a:pt x="73" y="691"/>
                  <a:pt x="73" y="691"/>
                  <a:pt x="73" y="691"/>
                </a:cubicBezTo>
                <a:cubicBezTo>
                  <a:pt x="73" y="651"/>
                  <a:pt x="105" y="619"/>
                  <a:pt x="145" y="619"/>
                </a:cubicBezTo>
                <a:cubicBezTo>
                  <a:pt x="145" y="619"/>
                  <a:pt x="109" y="590"/>
                  <a:pt x="109" y="510"/>
                </a:cubicBezTo>
                <a:cubicBezTo>
                  <a:pt x="109" y="430"/>
                  <a:pt x="174" y="365"/>
                  <a:pt x="254" y="365"/>
                </a:cubicBezTo>
                <a:cubicBezTo>
                  <a:pt x="334" y="365"/>
                  <a:pt x="400" y="432"/>
                  <a:pt x="400" y="510"/>
                </a:cubicBezTo>
                <a:cubicBezTo>
                  <a:pt x="400" y="588"/>
                  <a:pt x="363" y="619"/>
                  <a:pt x="363" y="619"/>
                </a:cubicBezTo>
                <a:cubicBezTo>
                  <a:pt x="382" y="619"/>
                  <a:pt x="398" y="626"/>
                  <a:pt x="411" y="637"/>
                </a:cubicBezTo>
                <a:cubicBezTo>
                  <a:pt x="411" y="925"/>
                  <a:pt x="411" y="925"/>
                  <a:pt x="411" y="925"/>
                </a:cubicBezTo>
                <a:cubicBezTo>
                  <a:pt x="411" y="955"/>
                  <a:pt x="418" y="984"/>
                  <a:pt x="430" y="1009"/>
                </a:cubicBezTo>
                <a:cubicBezTo>
                  <a:pt x="420" y="1036"/>
                  <a:pt x="394" y="1054"/>
                  <a:pt x="363" y="1054"/>
                </a:cubicBezTo>
                <a:cubicBezTo>
                  <a:pt x="363" y="1345"/>
                  <a:pt x="363" y="1345"/>
                  <a:pt x="363" y="1345"/>
                </a:cubicBezTo>
                <a:cubicBezTo>
                  <a:pt x="363" y="1365"/>
                  <a:pt x="347" y="1381"/>
                  <a:pt x="327" y="1381"/>
                </a:cubicBezTo>
                <a:cubicBezTo>
                  <a:pt x="307" y="1381"/>
                  <a:pt x="291" y="1365"/>
                  <a:pt x="291" y="1345"/>
                </a:cubicBezTo>
                <a:cubicBezTo>
                  <a:pt x="291" y="1048"/>
                  <a:pt x="291" y="1048"/>
                  <a:pt x="291" y="1048"/>
                </a:cubicBezTo>
                <a:moveTo>
                  <a:pt x="703" y="1014"/>
                </a:moveTo>
                <a:cubicBezTo>
                  <a:pt x="703" y="1412"/>
                  <a:pt x="703" y="1412"/>
                  <a:pt x="703" y="1412"/>
                </a:cubicBezTo>
                <a:cubicBezTo>
                  <a:pt x="703" y="1439"/>
                  <a:pt x="682" y="1461"/>
                  <a:pt x="655" y="1461"/>
                </a:cubicBezTo>
                <a:cubicBezTo>
                  <a:pt x="628" y="1461"/>
                  <a:pt x="606" y="1439"/>
                  <a:pt x="606" y="1412"/>
                </a:cubicBezTo>
                <a:cubicBezTo>
                  <a:pt x="606" y="1023"/>
                  <a:pt x="606" y="1023"/>
                  <a:pt x="606" y="1023"/>
                </a:cubicBezTo>
                <a:cubicBezTo>
                  <a:pt x="552" y="1023"/>
                  <a:pt x="509" y="979"/>
                  <a:pt x="508" y="926"/>
                </a:cubicBezTo>
                <a:cubicBezTo>
                  <a:pt x="508" y="691"/>
                  <a:pt x="508" y="691"/>
                  <a:pt x="508" y="691"/>
                </a:cubicBezTo>
                <a:cubicBezTo>
                  <a:pt x="508" y="691"/>
                  <a:pt x="508" y="691"/>
                  <a:pt x="508" y="690"/>
                </a:cubicBezTo>
                <a:cubicBezTo>
                  <a:pt x="508" y="535"/>
                  <a:pt x="508" y="535"/>
                  <a:pt x="508" y="535"/>
                </a:cubicBezTo>
                <a:cubicBezTo>
                  <a:pt x="508" y="482"/>
                  <a:pt x="552" y="438"/>
                  <a:pt x="606" y="438"/>
                </a:cubicBezTo>
                <a:cubicBezTo>
                  <a:pt x="606" y="438"/>
                  <a:pt x="557" y="400"/>
                  <a:pt x="557" y="292"/>
                </a:cubicBezTo>
                <a:cubicBezTo>
                  <a:pt x="557" y="184"/>
                  <a:pt x="644" y="97"/>
                  <a:pt x="752" y="97"/>
                </a:cubicBezTo>
                <a:cubicBezTo>
                  <a:pt x="860" y="97"/>
                  <a:pt x="947" y="187"/>
                  <a:pt x="947" y="292"/>
                </a:cubicBezTo>
                <a:cubicBezTo>
                  <a:pt x="947" y="397"/>
                  <a:pt x="898" y="438"/>
                  <a:pt x="898" y="438"/>
                </a:cubicBezTo>
                <a:cubicBezTo>
                  <a:pt x="952" y="438"/>
                  <a:pt x="996" y="482"/>
                  <a:pt x="996" y="535"/>
                </a:cubicBezTo>
                <a:cubicBezTo>
                  <a:pt x="996" y="691"/>
                  <a:pt x="996" y="691"/>
                  <a:pt x="996" y="691"/>
                </a:cubicBezTo>
                <a:cubicBezTo>
                  <a:pt x="996" y="925"/>
                  <a:pt x="996" y="925"/>
                  <a:pt x="996" y="925"/>
                </a:cubicBezTo>
                <a:cubicBezTo>
                  <a:pt x="996" y="979"/>
                  <a:pt x="952" y="1023"/>
                  <a:pt x="898" y="1023"/>
                </a:cubicBezTo>
                <a:cubicBezTo>
                  <a:pt x="898" y="1412"/>
                  <a:pt x="898" y="1412"/>
                  <a:pt x="898" y="1412"/>
                </a:cubicBezTo>
                <a:cubicBezTo>
                  <a:pt x="898" y="1439"/>
                  <a:pt x="876" y="1461"/>
                  <a:pt x="849" y="1461"/>
                </a:cubicBezTo>
                <a:cubicBezTo>
                  <a:pt x="822" y="1461"/>
                  <a:pt x="801" y="1439"/>
                  <a:pt x="801" y="1412"/>
                </a:cubicBezTo>
                <a:cubicBezTo>
                  <a:pt x="801" y="1014"/>
                  <a:pt x="801" y="1014"/>
                  <a:pt x="801" y="1014"/>
                </a:cubicBezTo>
                <a:lnTo>
                  <a:pt x="703" y="1014"/>
                </a:lnTo>
                <a:close/>
                <a:moveTo>
                  <a:pt x="1213" y="1048"/>
                </a:moveTo>
                <a:cubicBezTo>
                  <a:pt x="1213" y="1345"/>
                  <a:pt x="1213" y="1345"/>
                  <a:pt x="1213" y="1345"/>
                </a:cubicBezTo>
                <a:cubicBezTo>
                  <a:pt x="1213" y="1365"/>
                  <a:pt x="1197" y="1381"/>
                  <a:pt x="1177" y="1381"/>
                </a:cubicBezTo>
                <a:cubicBezTo>
                  <a:pt x="1157" y="1381"/>
                  <a:pt x="1141" y="1365"/>
                  <a:pt x="1141" y="1345"/>
                </a:cubicBezTo>
                <a:cubicBezTo>
                  <a:pt x="1141" y="1054"/>
                  <a:pt x="1141" y="1054"/>
                  <a:pt x="1141" y="1054"/>
                </a:cubicBezTo>
                <a:cubicBezTo>
                  <a:pt x="1110" y="1054"/>
                  <a:pt x="1084" y="1036"/>
                  <a:pt x="1073" y="1009"/>
                </a:cubicBezTo>
                <a:cubicBezTo>
                  <a:pt x="1086" y="984"/>
                  <a:pt x="1093" y="955"/>
                  <a:pt x="1093" y="925"/>
                </a:cubicBezTo>
                <a:cubicBezTo>
                  <a:pt x="1093" y="637"/>
                  <a:pt x="1093" y="637"/>
                  <a:pt x="1093" y="637"/>
                </a:cubicBezTo>
                <a:cubicBezTo>
                  <a:pt x="1106" y="626"/>
                  <a:pt x="1122" y="619"/>
                  <a:pt x="1141" y="619"/>
                </a:cubicBezTo>
                <a:cubicBezTo>
                  <a:pt x="1141" y="619"/>
                  <a:pt x="1104" y="590"/>
                  <a:pt x="1104" y="510"/>
                </a:cubicBezTo>
                <a:cubicBezTo>
                  <a:pt x="1104" y="430"/>
                  <a:pt x="1170" y="365"/>
                  <a:pt x="1250" y="365"/>
                </a:cubicBezTo>
                <a:cubicBezTo>
                  <a:pt x="1330" y="365"/>
                  <a:pt x="1395" y="431"/>
                  <a:pt x="1395" y="510"/>
                </a:cubicBezTo>
                <a:cubicBezTo>
                  <a:pt x="1395" y="589"/>
                  <a:pt x="1359" y="619"/>
                  <a:pt x="1359" y="619"/>
                </a:cubicBezTo>
                <a:cubicBezTo>
                  <a:pt x="1399" y="619"/>
                  <a:pt x="1431" y="651"/>
                  <a:pt x="1431" y="691"/>
                </a:cubicBezTo>
                <a:cubicBezTo>
                  <a:pt x="1431" y="982"/>
                  <a:pt x="1431" y="982"/>
                  <a:pt x="1431" y="982"/>
                </a:cubicBezTo>
                <a:cubicBezTo>
                  <a:pt x="1431" y="1022"/>
                  <a:pt x="1399" y="1054"/>
                  <a:pt x="1359" y="1054"/>
                </a:cubicBezTo>
                <a:cubicBezTo>
                  <a:pt x="1359" y="1345"/>
                  <a:pt x="1359" y="1345"/>
                  <a:pt x="1359" y="1345"/>
                </a:cubicBezTo>
                <a:cubicBezTo>
                  <a:pt x="1359" y="1365"/>
                  <a:pt x="1342" y="1381"/>
                  <a:pt x="1322" y="1381"/>
                </a:cubicBezTo>
                <a:cubicBezTo>
                  <a:pt x="1302" y="1381"/>
                  <a:pt x="1286" y="1365"/>
                  <a:pt x="1286" y="1345"/>
                </a:cubicBezTo>
                <a:cubicBezTo>
                  <a:pt x="1286" y="1048"/>
                  <a:pt x="1286" y="1048"/>
                  <a:pt x="1286" y="1048"/>
                </a:cubicBezTo>
                <a:lnTo>
                  <a:pt x="1213" y="10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sz="1100">
              <a:solidFill>
                <a:schemeClr val="bg1">
                  <a:lumMod val="65000"/>
                </a:schemeClr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7F4BBDA-2137-53EE-C2C2-8280B9973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7733" y="8542380"/>
            <a:ext cx="1744006" cy="161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3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75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25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5" grpId="0"/>
      <p:bldP spid="26" grpId="0" animBg="1"/>
      <p:bldP spid="27" grpId="0"/>
      <p:bldP spid="28" grpId="0"/>
      <p:bldP spid="29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/>
          <p:cNvSpPr/>
          <p:nvPr/>
        </p:nvSpPr>
        <p:spPr>
          <a:xfrm>
            <a:off x="7937168" y="4604086"/>
            <a:ext cx="2483997" cy="2159999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>
                <a:moveTo>
                  <a:pt x="0" y="5000"/>
                </a:moveTo>
                <a:lnTo>
                  <a:pt x="2000" y="0"/>
                </a:lnTo>
                <a:lnTo>
                  <a:pt x="8000" y="0"/>
                </a:lnTo>
                <a:lnTo>
                  <a:pt x="10000" y="5000"/>
                </a:lnTo>
                <a:lnTo>
                  <a:pt x="8000" y="10000"/>
                </a:lnTo>
                <a:lnTo>
                  <a:pt x="2000" y="10000"/>
                </a:lnTo>
                <a:lnTo>
                  <a:pt x="0" y="5000"/>
                </a:lnTo>
                <a:close/>
              </a:path>
            </a:pathLst>
          </a:cu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513945" tIns="17145" rIns="513945" bIns="17145" numCol="1" spcCol="1270" anchor="ctr" anchorCtr="0">
            <a:noAutofit/>
          </a:bodyPr>
          <a:lstStyle/>
          <a:p>
            <a:pPr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2700" b="1" dirty="0">
              <a:solidFill>
                <a:prstClr val="white">
                  <a:lumMod val="95000"/>
                </a:prstClr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8148461" y="2692782"/>
            <a:ext cx="1948705" cy="1756310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>
                <a:moveTo>
                  <a:pt x="0" y="5000"/>
                </a:moveTo>
                <a:lnTo>
                  <a:pt x="2000" y="0"/>
                </a:lnTo>
                <a:lnTo>
                  <a:pt x="8000" y="0"/>
                </a:lnTo>
                <a:lnTo>
                  <a:pt x="10000" y="5000"/>
                </a:lnTo>
                <a:lnTo>
                  <a:pt x="8000" y="10000"/>
                </a:lnTo>
                <a:lnTo>
                  <a:pt x="2000" y="10000"/>
                </a:lnTo>
                <a:lnTo>
                  <a:pt x="0" y="5000"/>
                </a:lnTo>
                <a:close/>
              </a:path>
            </a:pathLst>
          </a:cu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9583" tIns="12383" rIns="379583" bIns="12383" numCol="1" spcCol="1270" anchor="ctr" anchorCtr="0">
            <a:noAutofit/>
          </a:bodyPr>
          <a:lstStyle/>
          <a:p>
            <a:pPr algn="ctr" defTabSz="8334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1875" b="1" dirty="0">
              <a:solidFill>
                <a:prstClr val="white">
                  <a:lumMod val="95000"/>
                </a:prstClr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45" name="Freeform 44"/>
          <p:cNvSpPr/>
          <p:nvPr/>
        </p:nvSpPr>
        <p:spPr>
          <a:xfrm rot="19796598">
            <a:off x="10211167" y="5056973"/>
            <a:ext cx="29396" cy="42839"/>
          </a:xfrm>
          <a:custGeom>
            <a:avLst/>
            <a:gdLst>
              <a:gd name="connsiteX0" fmla="*/ 0 w 19597"/>
              <a:gd name="connsiteY0" fmla="*/ 14279 h 28559"/>
              <a:gd name="connsiteX1" fmla="*/ 19597 w 19597"/>
              <a:gd name="connsiteY1" fmla="*/ 14279 h 28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597" h="28559">
                <a:moveTo>
                  <a:pt x="0" y="14279"/>
                </a:moveTo>
                <a:lnTo>
                  <a:pt x="19597" y="14279"/>
                </a:lnTo>
              </a:path>
            </a:pathLst>
          </a:custGeom>
          <a:noFill/>
          <a:ln w="25400">
            <a:solidFill>
              <a:schemeClr val="bg2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012" tIns="20685" rIns="33014" bIns="20684" numCol="1" spcCol="1270" anchor="ctr" anchorCtr="0">
            <a:noAutofit/>
          </a:bodyPr>
          <a:lstStyle/>
          <a:p>
            <a:pPr algn="ctr" defTabSz="3333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75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10071668" y="3880491"/>
            <a:ext cx="1836000" cy="1511820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>
                <a:moveTo>
                  <a:pt x="0" y="5000"/>
                </a:moveTo>
                <a:lnTo>
                  <a:pt x="2000" y="0"/>
                </a:lnTo>
                <a:lnTo>
                  <a:pt x="8000" y="0"/>
                </a:lnTo>
                <a:lnTo>
                  <a:pt x="10000" y="5000"/>
                </a:lnTo>
                <a:lnTo>
                  <a:pt x="8000" y="10000"/>
                </a:lnTo>
                <a:lnTo>
                  <a:pt x="2000" y="10000"/>
                </a:lnTo>
                <a:lnTo>
                  <a:pt x="0" y="5000"/>
                </a:lnTo>
                <a:close/>
              </a:path>
            </a:pathLst>
          </a:custGeom>
          <a:noFill/>
          <a:ln w="38100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9583" tIns="12383" rIns="379583" bIns="12383" numCol="1" spcCol="1270" anchor="ctr" anchorCtr="0">
            <a:noAutofit/>
          </a:bodyPr>
          <a:lstStyle/>
          <a:p>
            <a:pPr algn="ctr" defTabSz="8334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1875" b="1" dirty="0">
              <a:solidFill>
                <a:prstClr val="white">
                  <a:lumMod val="95000"/>
                </a:prstClr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47" name="Freeform 46"/>
          <p:cNvSpPr/>
          <p:nvPr/>
        </p:nvSpPr>
        <p:spPr>
          <a:xfrm rot="1803402">
            <a:off x="10211167" y="6268360"/>
            <a:ext cx="29396" cy="42839"/>
          </a:xfrm>
          <a:custGeom>
            <a:avLst/>
            <a:gdLst>
              <a:gd name="connsiteX0" fmla="*/ 0 w 19597"/>
              <a:gd name="connsiteY0" fmla="*/ 14279 h 28559"/>
              <a:gd name="connsiteX1" fmla="*/ 19597 w 19597"/>
              <a:gd name="connsiteY1" fmla="*/ 14279 h 28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597" h="28559">
                <a:moveTo>
                  <a:pt x="0" y="14279"/>
                </a:moveTo>
                <a:lnTo>
                  <a:pt x="19597" y="14279"/>
                </a:lnTo>
              </a:path>
            </a:pathLst>
          </a:custGeom>
          <a:noFill/>
          <a:ln w="25400">
            <a:solidFill>
              <a:schemeClr val="bg2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012" tIns="20682" rIns="33014" bIns="20687" numCol="1" spcCol="1270" anchor="ctr" anchorCtr="0">
            <a:noAutofit/>
          </a:bodyPr>
          <a:lstStyle/>
          <a:p>
            <a:pPr algn="ctr" defTabSz="3333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75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10071668" y="5975858"/>
            <a:ext cx="1836000" cy="1511820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>
                <a:moveTo>
                  <a:pt x="0" y="5000"/>
                </a:moveTo>
                <a:lnTo>
                  <a:pt x="2000" y="0"/>
                </a:lnTo>
                <a:lnTo>
                  <a:pt x="8000" y="0"/>
                </a:lnTo>
                <a:lnTo>
                  <a:pt x="10000" y="5000"/>
                </a:lnTo>
                <a:lnTo>
                  <a:pt x="8000" y="10000"/>
                </a:lnTo>
                <a:lnTo>
                  <a:pt x="2000" y="10000"/>
                </a:lnTo>
                <a:lnTo>
                  <a:pt x="0" y="5000"/>
                </a:lnTo>
                <a:close/>
              </a:path>
            </a:pathLst>
          </a:custGeom>
          <a:noFill/>
          <a:ln w="38100">
            <a:solidFill>
              <a:schemeClr val="accent3"/>
            </a:solidFill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9583" tIns="12383" rIns="379583" bIns="12383" numCol="1" spcCol="1270" anchor="ctr" anchorCtr="0">
            <a:noAutofit/>
          </a:bodyPr>
          <a:lstStyle/>
          <a:p>
            <a:pPr algn="ctr" defTabSz="8334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1875" b="1" dirty="0">
              <a:solidFill>
                <a:prstClr val="white">
                  <a:lumMod val="95000"/>
                </a:prstClr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8261166" y="6919079"/>
            <a:ext cx="1836000" cy="1511820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>
                <a:moveTo>
                  <a:pt x="0" y="5000"/>
                </a:moveTo>
                <a:lnTo>
                  <a:pt x="2000" y="0"/>
                </a:lnTo>
                <a:lnTo>
                  <a:pt x="8000" y="0"/>
                </a:lnTo>
                <a:lnTo>
                  <a:pt x="10000" y="5000"/>
                </a:lnTo>
                <a:lnTo>
                  <a:pt x="8000" y="10000"/>
                </a:lnTo>
                <a:lnTo>
                  <a:pt x="2000" y="10000"/>
                </a:lnTo>
                <a:lnTo>
                  <a:pt x="0" y="5000"/>
                </a:lnTo>
                <a:close/>
              </a:path>
            </a:pathLst>
          </a:custGeom>
          <a:noFill/>
          <a:ln w="38100">
            <a:solidFill>
              <a:srgbClr val="7030A0"/>
            </a:solidFill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9583" tIns="12383" rIns="379583" bIns="12383" numCol="1" spcCol="1270" anchor="ctr" anchorCtr="0">
            <a:noAutofit/>
          </a:bodyPr>
          <a:lstStyle/>
          <a:p>
            <a:pPr algn="ctr" defTabSz="8334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1875" b="1" dirty="0">
              <a:solidFill>
                <a:prstClr val="white">
                  <a:lumMod val="95000"/>
                </a:prstClr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51" name="Freeform 50"/>
          <p:cNvSpPr/>
          <p:nvPr/>
        </p:nvSpPr>
        <p:spPr>
          <a:xfrm rot="19796598">
            <a:off x="8117771" y="6268358"/>
            <a:ext cx="29397" cy="42840"/>
          </a:xfrm>
          <a:custGeom>
            <a:avLst/>
            <a:gdLst>
              <a:gd name="connsiteX0" fmla="*/ 0 w 19597"/>
              <a:gd name="connsiteY0" fmla="*/ 14279 h 28559"/>
              <a:gd name="connsiteX1" fmla="*/ 19597 w 19597"/>
              <a:gd name="connsiteY1" fmla="*/ 14279 h 28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597" h="28559">
                <a:moveTo>
                  <a:pt x="19597" y="14280"/>
                </a:moveTo>
                <a:lnTo>
                  <a:pt x="0" y="14280"/>
                </a:lnTo>
              </a:path>
            </a:pathLst>
          </a:custGeom>
          <a:noFill/>
          <a:ln w="25400">
            <a:solidFill>
              <a:schemeClr val="bg2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014" tIns="20684" rIns="33014" bIns="20687" numCol="1" spcCol="1270" anchor="ctr" anchorCtr="0">
            <a:noAutofit/>
          </a:bodyPr>
          <a:lstStyle/>
          <a:p>
            <a:pPr algn="ctr" defTabSz="3333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75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6450665" y="5975858"/>
            <a:ext cx="1836000" cy="1511820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>
                <a:moveTo>
                  <a:pt x="0" y="5000"/>
                </a:moveTo>
                <a:lnTo>
                  <a:pt x="2000" y="0"/>
                </a:lnTo>
                <a:lnTo>
                  <a:pt x="8000" y="0"/>
                </a:lnTo>
                <a:lnTo>
                  <a:pt x="10000" y="5000"/>
                </a:lnTo>
                <a:lnTo>
                  <a:pt x="8000" y="10000"/>
                </a:lnTo>
                <a:lnTo>
                  <a:pt x="2000" y="10000"/>
                </a:lnTo>
                <a:lnTo>
                  <a:pt x="0" y="5000"/>
                </a:lnTo>
                <a:close/>
              </a:path>
            </a:pathLst>
          </a:custGeom>
          <a:noFill/>
          <a:ln w="38100">
            <a:solidFill>
              <a:schemeClr val="accent5"/>
            </a:solidFill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9583" tIns="12383" rIns="379583" bIns="12383" numCol="1" spcCol="1270" anchor="ctr" anchorCtr="0">
            <a:noAutofit/>
          </a:bodyPr>
          <a:lstStyle/>
          <a:p>
            <a:pPr algn="ctr" defTabSz="8334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1875" b="1" dirty="0">
              <a:solidFill>
                <a:prstClr val="white">
                  <a:lumMod val="95000"/>
                </a:prstClr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53" name="Freeform 52"/>
          <p:cNvSpPr/>
          <p:nvPr/>
        </p:nvSpPr>
        <p:spPr>
          <a:xfrm rot="1803402">
            <a:off x="8117771" y="5056971"/>
            <a:ext cx="29396" cy="42840"/>
          </a:xfrm>
          <a:custGeom>
            <a:avLst/>
            <a:gdLst>
              <a:gd name="connsiteX0" fmla="*/ 0 w 19597"/>
              <a:gd name="connsiteY0" fmla="*/ 14279 h 28559"/>
              <a:gd name="connsiteX1" fmla="*/ 19597 w 19597"/>
              <a:gd name="connsiteY1" fmla="*/ 14279 h 28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597" h="28559">
                <a:moveTo>
                  <a:pt x="19597" y="14280"/>
                </a:moveTo>
                <a:lnTo>
                  <a:pt x="0" y="14280"/>
                </a:lnTo>
              </a:path>
            </a:pathLst>
          </a:custGeom>
          <a:noFill/>
          <a:ln w="25400">
            <a:solidFill>
              <a:schemeClr val="bg2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014" tIns="20685" rIns="33012" bIns="20685" numCol="1" spcCol="1270" anchor="ctr" anchorCtr="0">
            <a:noAutofit/>
          </a:bodyPr>
          <a:lstStyle/>
          <a:p>
            <a:pPr algn="ctr" defTabSz="3333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75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6450665" y="3880491"/>
            <a:ext cx="1836000" cy="1659792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>
                <a:moveTo>
                  <a:pt x="0" y="5000"/>
                </a:moveTo>
                <a:lnTo>
                  <a:pt x="2000" y="0"/>
                </a:lnTo>
                <a:lnTo>
                  <a:pt x="8000" y="0"/>
                </a:lnTo>
                <a:lnTo>
                  <a:pt x="10000" y="5000"/>
                </a:lnTo>
                <a:lnTo>
                  <a:pt x="8000" y="10000"/>
                </a:lnTo>
                <a:lnTo>
                  <a:pt x="2000" y="10000"/>
                </a:lnTo>
                <a:lnTo>
                  <a:pt x="0" y="5000"/>
                </a:lnTo>
                <a:close/>
              </a:path>
            </a:pathLst>
          </a:custGeom>
          <a:noFill/>
          <a:ln w="3810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9583" tIns="12383" rIns="379583" bIns="12383" numCol="1" spcCol="1270" anchor="ctr" anchorCtr="0">
            <a:noAutofit/>
          </a:bodyPr>
          <a:lstStyle/>
          <a:p>
            <a:pPr algn="ctr" defTabSz="8334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1875" b="1" dirty="0">
              <a:solidFill>
                <a:prstClr val="white">
                  <a:lumMod val="95000"/>
                </a:prstClr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11948125" y="4539810"/>
            <a:ext cx="377999" cy="377999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3">
              <a:hueOff val="552171"/>
              <a:satOff val="28263"/>
              <a:lumOff val="11872"/>
              <a:alphaOff val="0"/>
            </a:schemeClr>
          </a:lnRef>
          <a:fillRef idx="1">
            <a:schemeClr val="accent3">
              <a:hueOff val="552171"/>
              <a:satOff val="28263"/>
              <a:lumOff val="11872"/>
              <a:alphaOff val="0"/>
            </a:schemeClr>
          </a:fillRef>
          <a:effectRef idx="0">
            <a:schemeClr val="accent3">
              <a:hueOff val="552171"/>
              <a:satOff val="28263"/>
              <a:lumOff val="11872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11948125" y="6613627"/>
            <a:ext cx="377999" cy="377999"/>
          </a:xfrm>
          <a:prstGeom prst="ellipse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3">
              <a:hueOff val="552171"/>
              <a:satOff val="28263"/>
              <a:lumOff val="11872"/>
              <a:alphaOff val="0"/>
            </a:schemeClr>
          </a:lnRef>
          <a:fillRef idx="1">
            <a:schemeClr val="accent3">
              <a:hueOff val="552171"/>
              <a:satOff val="28263"/>
              <a:lumOff val="11872"/>
              <a:alphaOff val="0"/>
            </a:schemeClr>
          </a:fillRef>
          <a:effectRef idx="0">
            <a:schemeClr val="accent3">
              <a:hueOff val="552171"/>
              <a:satOff val="28263"/>
              <a:lumOff val="11872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2538277" y="4257738"/>
            <a:ext cx="4838637" cy="108595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accent6">
                <a:lumMod val="75000"/>
              </a:schemeClr>
            </a:solidFill>
          </a:ln>
        </p:spPr>
        <p:txBody>
          <a:bodyPr vert="horz" lIns="137160" tIns="68580" rIns="137160" bIns="6858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fa-IR" sz="4000" dirty="0">
                <a:solidFill>
                  <a:srgbClr val="002060"/>
                </a:solidFill>
                <a:cs typeface="B Zar" panose="00000400000000000000" pitchFamily="2" charset="-78"/>
              </a:rPr>
              <a:t>تنوع</a:t>
            </a:r>
            <a:r>
              <a:rPr lang="fa-IR" sz="4400" dirty="0">
                <a:solidFill>
                  <a:prstClr val="black"/>
                </a:solidFill>
                <a:cs typeface="B Zar" panose="00000400000000000000" pitchFamily="2" charset="-78"/>
              </a:rPr>
              <a:t> </a:t>
            </a:r>
            <a:r>
              <a:rPr lang="fa-IR" sz="3600" b="1" dirty="0">
                <a:solidFill>
                  <a:prstClr val="black"/>
                </a:solidFill>
                <a:latin typeface="B Naskh Tahrir" panose="00000700000000000000" pitchFamily="2" charset="-78"/>
                <a:cs typeface="B Naskh Tahrir" panose="00000700000000000000" pitchFamily="2" charset="-78"/>
              </a:rPr>
              <a:t>در شیوه ارائه</a:t>
            </a:r>
            <a:endParaRPr lang="en-US" sz="3600" b="1" dirty="0">
              <a:solidFill>
                <a:prstClr val="black"/>
              </a:solidFill>
              <a:latin typeface="B Naskh Tahrir" panose="00000700000000000000" pitchFamily="2" charset="-78"/>
              <a:cs typeface="B Naskh Tahrir" panose="00000700000000000000" pitchFamily="2" charset="-78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 flipV="1">
            <a:off x="6033225" y="4673178"/>
            <a:ext cx="377999" cy="377999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3">
              <a:hueOff val="552171"/>
              <a:satOff val="28263"/>
              <a:lumOff val="11872"/>
              <a:alphaOff val="0"/>
            </a:schemeClr>
          </a:lnRef>
          <a:fillRef idx="1">
            <a:schemeClr val="accent3">
              <a:hueOff val="552171"/>
              <a:satOff val="28263"/>
              <a:lumOff val="11872"/>
              <a:alphaOff val="0"/>
            </a:schemeClr>
          </a:fillRef>
          <a:effectRef idx="0">
            <a:schemeClr val="accent3">
              <a:hueOff val="552171"/>
              <a:satOff val="28263"/>
              <a:lumOff val="11872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6168867" y="6905995"/>
            <a:ext cx="377999" cy="377999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3">
              <a:hueOff val="552171"/>
              <a:satOff val="28263"/>
              <a:lumOff val="11872"/>
              <a:alphaOff val="0"/>
            </a:schemeClr>
          </a:lnRef>
          <a:fillRef idx="1">
            <a:schemeClr val="accent3">
              <a:hueOff val="552171"/>
              <a:satOff val="28263"/>
              <a:lumOff val="11872"/>
              <a:alphaOff val="0"/>
            </a:schemeClr>
          </a:fillRef>
          <a:effectRef idx="0">
            <a:schemeClr val="accent3">
              <a:hueOff val="552171"/>
              <a:satOff val="28263"/>
              <a:lumOff val="11872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96348" y="3687796"/>
            <a:ext cx="5421256" cy="215999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txBody>
          <a:bodyPr vert="horz" lIns="137160" tIns="68580" rIns="137160" bIns="6858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Low" defTabSz="933450" rtl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ClrTx/>
              <a:buSzTx/>
            </a:pPr>
            <a:r>
              <a:rPr lang="fa-IR" sz="4000" dirty="0">
                <a:solidFill>
                  <a:srgbClr val="002060"/>
                </a:solidFill>
                <a:cs typeface="B Zar" panose="00000400000000000000" pitchFamily="2" charset="-78"/>
              </a:rPr>
              <a:t>پیشرو</a:t>
            </a:r>
            <a:r>
              <a:rPr lang="fa-IR" sz="2800" b="1" dirty="0">
                <a:solidFill>
                  <a:srgbClr val="C00000"/>
                </a:solidFill>
                <a:cs typeface="B Zar" panose="00000400000000000000" pitchFamily="2" charset="-78"/>
              </a:rPr>
              <a:t> </a:t>
            </a:r>
            <a:r>
              <a:rPr lang="fa-IR" sz="3200" b="1" dirty="0">
                <a:solidFill>
                  <a:prstClr val="black"/>
                </a:solidFill>
                <a:latin typeface="B Naskh Tahrir" panose="00000700000000000000" pitchFamily="2" charset="-78"/>
                <a:cs typeface="B Naskh Tahrir" panose="00000700000000000000" pitchFamily="2" charset="-78"/>
              </a:rPr>
              <a:t>در ارائه طرح سبک زندگی قرآنی در مدارس</a:t>
            </a:r>
            <a:endParaRPr lang="id-ID" sz="3200" b="1" dirty="0">
              <a:solidFill>
                <a:prstClr val="black"/>
              </a:solidFill>
              <a:latin typeface="B Naskh Tahrir" panose="00000700000000000000" pitchFamily="2" charset="-78"/>
              <a:cs typeface="B Naskh Tahrir" panose="00000700000000000000" pitchFamily="2" charset="-78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14881" y="5311064"/>
            <a:ext cx="5129436" cy="1087701"/>
          </a:xfrm>
          <a:prstGeom prst="rect">
            <a:avLst/>
          </a:prstGeom>
        </p:spPr>
        <p:txBody>
          <a:bodyPr vert="horz" lIns="137160" tIns="68580" rIns="137160" bIns="6858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Low" defTabSz="933450" rtl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ClrTx/>
              <a:buSzTx/>
            </a:pPr>
            <a:r>
              <a:rPr lang="fa-IR" sz="1500" dirty="0">
                <a:solidFill>
                  <a:prstClr val="black"/>
                </a:solidFill>
                <a:latin typeface="Shabnam" panose="020B0603030804020204" pitchFamily="34" charset="-78"/>
                <a:ea typeface="Roboto" panose="02000000000000000000" pitchFamily="2" charset="0"/>
                <a:cs typeface="Shabnam" panose="020B0603030804020204" pitchFamily="34" charset="-78"/>
              </a:rPr>
              <a:t>.</a:t>
            </a:r>
            <a:endParaRPr lang="id-ID" sz="1500" dirty="0">
              <a:solidFill>
                <a:prstClr val="white">
                  <a:lumMod val="65000"/>
                </a:prstClr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62304" y="6613627"/>
            <a:ext cx="5689343" cy="1511820"/>
          </a:xfrm>
          <a:prstGeom prst="rect">
            <a:avLst/>
          </a:prstGeom>
        </p:spPr>
        <p:txBody>
          <a:bodyPr vert="horz" lIns="137160" tIns="68580" rIns="137160" bIns="6858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Low" defTabSz="933450" rtl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ClrTx/>
              <a:buSzTx/>
            </a:pPr>
            <a:endParaRPr lang="id-ID" sz="1500" dirty="0">
              <a:solidFill>
                <a:prstClr val="white">
                  <a:lumMod val="65000"/>
                </a:prstClr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26" name="Freeform 16"/>
          <p:cNvSpPr>
            <a:spLocks noChangeAspect="1" noEditPoints="1"/>
          </p:cNvSpPr>
          <p:nvPr/>
        </p:nvSpPr>
        <p:spPr bwMode="auto">
          <a:xfrm>
            <a:off x="7157964" y="6450627"/>
            <a:ext cx="482877" cy="484011"/>
          </a:xfrm>
          <a:custGeom>
            <a:avLst/>
            <a:gdLst>
              <a:gd name="T0" fmla="*/ 136 w 360"/>
              <a:gd name="T1" fmla="*/ 226 h 361"/>
              <a:gd name="T2" fmla="*/ 56 w 360"/>
              <a:gd name="T3" fmla="*/ 194 h 361"/>
              <a:gd name="T4" fmla="*/ 56 w 360"/>
              <a:gd name="T5" fmla="*/ 221 h 361"/>
              <a:gd name="T6" fmla="*/ 136 w 360"/>
              <a:gd name="T7" fmla="*/ 253 h 361"/>
              <a:gd name="T8" fmla="*/ 136 w 360"/>
              <a:gd name="T9" fmla="*/ 226 h 361"/>
              <a:gd name="T10" fmla="*/ 136 w 360"/>
              <a:gd name="T11" fmla="*/ 143 h 361"/>
              <a:gd name="T12" fmla="*/ 56 w 360"/>
              <a:gd name="T13" fmla="*/ 111 h 361"/>
              <a:gd name="T14" fmla="*/ 56 w 360"/>
              <a:gd name="T15" fmla="*/ 138 h 361"/>
              <a:gd name="T16" fmla="*/ 136 w 360"/>
              <a:gd name="T17" fmla="*/ 170 h 361"/>
              <a:gd name="T18" fmla="*/ 136 w 360"/>
              <a:gd name="T19" fmla="*/ 143 h 361"/>
              <a:gd name="T20" fmla="*/ 351 w 360"/>
              <a:gd name="T21" fmla="*/ 4 h 361"/>
              <a:gd name="T22" fmla="*/ 332 w 360"/>
              <a:gd name="T23" fmla="*/ 2 h 361"/>
              <a:gd name="T24" fmla="*/ 180 w 360"/>
              <a:gd name="T25" fmla="*/ 63 h 361"/>
              <a:gd name="T26" fmla="*/ 27 w 360"/>
              <a:gd name="T27" fmla="*/ 2 h 361"/>
              <a:gd name="T28" fmla="*/ 8 w 360"/>
              <a:gd name="T29" fmla="*/ 4 h 361"/>
              <a:gd name="T30" fmla="*/ 0 w 360"/>
              <a:gd name="T31" fmla="*/ 21 h 361"/>
              <a:gd name="T32" fmla="*/ 0 w 360"/>
              <a:gd name="T33" fmla="*/ 277 h 361"/>
              <a:gd name="T34" fmla="*/ 12 w 360"/>
              <a:gd name="T35" fmla="*/ 295 h 361"/>
              <a:gd name="T36" fmla="*/ 172 w 360"/>
              <a:gd name="T37" fmla="*/ 359 h 361"/>
              <a:gd name="T38" fmla="*/ 176 w 360"/>
              <a:gd name="T39" fmla="*/ 361 h 361"/>
              <a:gd name="T40" fmla="*/ 180 w 360"/>
              <a:gd name="T41" fmla="*/ 361 h 361"/>
              <a:gd name="T42" fmla="*/ 184 w 360"/>
              <a:gd name="T43" fmla="*/ 361 h 361"/>
              <a:gd name="T44" fmla="*/ 187 w 360"/>
              <a:gd name="T45" fmla="*/ 359 h 361"/>
              <a:gd name="T46" fmla="*/ 347 w 360"/>
              <a:gd name="T47" fmla="*/ 295 h 361"/>
              <a:gd name="T48" fmla="*/ 360 w 360"/>
              <a:gd name="T49" fmla="*/ 277 h 361"/>
              <a:gd name="T50" fmla="*/ 360 w 360"/>
              <a:gd name="T51" fmla="*/ 21 h 361"/>
              <a:gd name="T52" fmla="*/ 351 w 360"/>
              <a:gd name="T53" fmla="*/ 4 h 361"/>
              <a:gd name="T54" fmla="*/ 160 w 360"/>
              <a:gd name="T55" fmla="*/ 320 h 361"/>
              <a:gd name="T56" fmla="*/ 32 w 360"/>
              <a:gd name="T57" fmla="*/ 269 h 361"/>
              <a:gd name="T58" fmla="*/ 32 w 360"/>
              <a:gd name="T59" fmla="*/ 45 h 361"/>
              <a:gd name="T60" fmla="*/ 160 w 360"/>
              <a:gd name="T61" fmla="*/ 96 h 361"/>
              <a:gd name="T62" fmla="*/ 160 w 360"/>
              <a:gd name="T63" fmla="*/ 320 h 361"/>
              <a:gd name="T64" fmla="*/ 328 w 360"/>
              <a:gd name="T65" fmla="*/ 269 h 361"/>
              <a:gd name="T66" fmla="*/ 200 w 360"/>
              <a:gd name="T67" fmla="*/ 320 h 361"/>
              <a:gd name="T68" fmla="*/ 200 w 360"/>
              <a:gd name="T69" fmla="*/ 96 h 361"/>
              <a:gd name="T70" fmla="*/ 328 w 360"/>
              <a:gd name="T71" fmla="*/ 45 h 361"/>
              <a:gd name="T72" fmla="*/ 328 w 360"/>
              <a:gd name="T73" fmla="*/ 269 h 361"/>
              <a:gd name="T74" fmla="*/ 304 w 360"/>
              <a:gd name="T75" fmla="*/ 194 h 361"/>
              <a:gd name="T76" fmla="*/ 224 w 360"/>
              <a:gd name="T77" fmla="*/ 226 h 361"/>
              <a:gd name="T78" fmla="*/ 224 w 360"/>
              <a:gd name="T79" fmla="*/ 253 h 361"/>
              <a:gd name="T80" fmla="*/ 304 w 360"/>
              <a:gd name="T81" fmla="*/ 221 h 361"/>
              <a:gd name="T82" fmla="*/ 304 w 360"/>
              <a:gd name="T83" fmla="*/ 194 h 361"/>
              <a:gd name="T84" fmla="*/ 304 w 360"/>
              <a:gd name="T85" fmla="*/ 111 h 361"/>
              <a:gd name="T86" fmla="*/ 224 w 360"/>
              <a:gd name="T87" fmla="*/ 143 h 361"/>
              <a:gd name="T88" fmla="*/ 224 w 360"/>
              <a:gd name="T89" fmla="*/ 170 h 361"/>
              <a:gd name="T90" fmla="*/ 304 w 360"/>
              <a:gd name="T91" fmla="*/ 138 h 361"/>
              <a:gd name="T92" fmla="*/ 304 w 360"/>
              <a:gd name="T93" fmla="*/ 11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60" h="361">
                <a:moveTo>
                  <a:pt x="136" y="226"/>
                </a:moveTo>
                <a:cubicBezTo>
                  <a:pt x="56" y="194"/>
                  <a:pt x="56" y="194"/>
                  <a:pt x="56" y="194"/>
                </a:cubicBezTo>
                <a:cubicBezTo>
                  <a:pt x="56" y="221"/>
                  <a:pt x="56" y="221"/>
                  <a:pt x="56" y="221"/>
                </a:cubicBezTo>
                <a:cubicBezTo>
                  <a:pt x="136" y="253"/>
                  <a:pt x="136" y="253"/>
                  <a:pt x="136" y="253"/>
                </a:cubicBezTo>
                <a:lnTo>
                  <a:pt x="136" y="226"/>
                </a:lnTo>
                <a:close/>
                <a:moveTo>
                  <a:pt x="136" y="143"/>
                </a:moveTo>
                <a:cubicBezTo>
                  <a:pt x="56" y="111"/>
                  <a:pt x="56" y="111"/>
                  <a:pt x="56" y="111"/>
                </a:cubicBezTo>
                <a:cubicBezTo>
                  <a:pt x="56" y="138"/>
                  <a:pt x="56" y="138"/>
                  <a:pt x="56" y="138"/>
                </a:cubicBezTo>
                <a:cubicBezTo>
                  <a:pt x="136" y="170"/>
                  <a:pt x="136" y="170"/>
                  <a:pt x="136" y="170"/>
                </a:cubicBezTo>
                <a:lnTo>
                  <a:pt x="136" y="143"/>
                </a:lnTo>
                <a:close/>
                <a:moveTo>
                  <a:pt x="351" y="4"/>
                </a:moveTo>
                <a:cubicBezTo>
                  <a:pt x="345" y="1"/>
                  <a:pt x="338" y="0"/>
                  <a:pt x="332" y="2"/>
                </a:cubicBezTo>
                <a:cubicBezTo>
                  <a:pt x="180" y="63"/>
                  <a:pt x="180" y="63"/>
                  <a:pt x="180" y="63"/>
                </a:cubicBezTo>
                <a:cubicBezTo>
                  <a:pt x="27" y="2"/>
                  <a:pt x="27" y="2"/>
                  <a:pt x="27" y="2"/>
                </a:cubicBezTo>
                <a:cubicBezTo>
                  <a:pt x="21" y="0"/>
                  <a:pt x="14" y="1"/>
                  <a:pt x="8" y="4"/>
                </a:cubicBezTo>
                <a:cubicBezTo>
                  <a:pt x="3" y="8"/>
                  <a:pt x="0" y="14"/>
                  <a:pt x="0" y="21"/>
                </a:cubicBezTo>
                <a:cubicBezTo>
                  <a:pt x="0" y="277"/>
                  <a:pt x="0" y="277"/>
                  <a:pt x="0" y="277"/>
                </a:cubicBezTo>
                <a:cubicBezTo>
                  <a:pt x="0" y="285"/>
                  <a:pt x="5" y="292"/>
                  <a:pt x="12" y="295"/>
                </a:cubicBezTo>
                <a:cubicBezTo>
                  <a:pt x="172" y="359"/>
                  <a:pt x="172" y="359"/>
                  <a:pt x="172" y="359"/>
                </a:cubicBezTo>
                <a:cubicBezTo>
                  <a:pt x="172" y="359"/>
                  <a:pt x="175" y="360"/>
                  <a:pt x="176" y="361"/>
                </a:cubicBezTo>
                <a:cubicBezTo>
                  <a:pt x="177" y="361"/>
                  <a:pt x="178" y="361"/>
                  <a:pt x="180" y="361"/>
                </a:cubicBezTo>
                <a:cubicBezTo>
                  <a:pt x="181" y="361"/>
                  <a:pt x="182" y="361"/>
                  <a:pt x="184" y="361"/>
                </a:cubicBezTo>
                <a:cubicBezTo>
                  <a:pt x="184" y="360"/>
                  <a:pt x="187" y="359"/>
                  <a:pt x="187" y="359"/>
                </a:cubicBezTo>
                <a:cubicBezTo>
                  <a:pt x="347" y="295"/>
                  <a:pt x="347" y="295"/>
                  <a:pt x="347" y="295"/>
                </a:cubicBezTo>
                <a:cubicBezTo>
                  <a:pt x="355" y="292"/>
                  <a:pt x="360" y="285"/>
                  <a:pt x="360" y="277"/>
                </a:cubicBezTo>
                <a:cubicBezTo>
                  <a:pt x="360" y="21"/>
                  <a:pt x="360" y="21"/>
                  <a:pt x="360" y="21"/>
                </a:cubicBezTo>
                <a:cubicBezTo>
                  <a:pt x="360" y="14"/>
                  <a:pt x="356" y="8"/>
                  <a:pt x="351" y="4"/>
                </a:cubicBezTo>
                <a:close/>
                <a:moveTo>
                  <a:pt x="160" y="320"/>
                </a:moveTo>
                <a:cubicBezTo>
                  <a:pt x="32" y="269"/>
                  <a:pt x="32" y="269"/>
                  <a:pt x="32" y="269"/>
                </a:cubicBezTo>
                <a:cubicBezTo>
                  <a:pt x="32" y="45"/>
                  <a:pt x="32" y="45"/>
                  <a:pt x="32" y="45"/>
                </a:cubicBezTo>
                <a:cubicBezTo>
                  <a:pt x="160" y="96"/>
                  <a:pt x="160" y="96"/>
                  <a:pt x="160" y="96"/>
                </a:cubicBezTo>
                <a:lnTo>
                  <a:pt x="160" y="320"/>
                </a:lnTo>
                <a:close/>
                <a:moveTo>
                  <a:pt x="328" y="269"/>
                </a:moveTo>
                <a:cubicBezTo>
                  <a:pt x="200" y="320"/>
                  <a:pt x="200" y="320"/>
                  <a:pt x="200" y="320"/>
                </a:cubicBezTo>
                <a:cubicBezTo>
                  <a:pt x="200" y="96"/>
                  <a:pt x="200" y="96"/>
                  <a:pt x="200" y="96"/>
                </a:cubicBezTo>
                <a:cubicBezTo>
                  <a:pt x="328" y="45"/>
                  <a:pt x="328" y="45"/>
                  <a:pt x="328" y="45"/>
                </a:cubicBezTo>
                <a:lnTo>
                  <a:pt x="328" y="269"/>
                </a:lnTo>
                <a:close/>
                <a:moveTo>
                  <a:pt x="304" y="194"/>
                </a:moveTo>
                <a:cubicBezTo>
                  <a:pt x="224" y="226"/>
                  <a:pt x="224" y="226"/>
                  <a:pt x="224" y="226"/>
                </a:cubicBezTo>
                <a:cubicBezTo>
                  <a:pt x="224" y="253"/>
                  <a:pt x="224" y="253"/>
                  <a:pt x="224" y="253"/>
                </a:cubicBezTo>
                <a:cubicBezTo>
                  <a:pt x="304" y="221"/>
                  <a:pt x="304" y="221"/>
                  <a:pt x="304" y="221"/>
                </a:cubicBezTo>
                <a:lnTo>
                  <a:pt x="304" y="194"/>
                </a:lnTo>
                <a:close/>
                <a:moveTo>
                  <a:pt x="304" y="111"/>
                </a:moveTo>
                <a:cubicBezTo>
                  <a:pt x="224" y="143"/>
                  <a:pt x="224" y="143"/>
                  <a:pt x="224" y="143"/>
                </a:cubicBezTo>
                <a:cubicBezTo>
                  <a:pt x="224" y="170"/>
                  <a:pt x="224" y="170"/>
                  <a:pt x="224" y="170"/>
                </a:cubicBezTo>
                <a:cubicBezTo>
                  <a:pt x="304" y="138"/>
                  <a:pt x="304" y="138"/>
                  <a:pt x="304" y="138"/>
                </a:cubicBezTo>
                <a:lnTo>
                  <a:pt x="304" y="11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 dirty="0">
              <a:solidFill>
                <a:prstClr val="black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grpSp>
        <p:nvGrpSpPr>
          <p:cNvPr id="55" name="Group 54"/>
          <p:cNvGrpSpPr>
            <a:grpSpLocks noChangeAspect="1"/>
          </p:cNvGrpSpPr>
          <p:nvPr/>
        </p:nvGrpSpPr>
        <p:grpSpPr>
          <a:xfrm>
            <a:off x="10666409" y="4374395"/>
            <a:ext cx="690702" cy="527516"/>
            <a:chOff x="-84138" y="4763"/>
            <a:chExt cx="7424738" cy="5670550"/>
          </a:xfrm>
          <a:solidFill>
            <a:schemeClr val="accent2"/>
          </a:solidFill>
        </p:grpSpPr>
        <p:sp>
          <p:nvSpPr>
            <p:cNvPr id="56" name="Freeform 5"/>
            <p:cNvSpPr>
              <a:spLocks noEditPoints="1"/>
            </p:cNvSpPr>
            <p:nvPr/>
          </p:nvSpPr>
          <p:spPr bwMode="auto">
            <a:xfrm>
              <a:off x="828675" y="866776"/>
              <a:ext cx="4694238" cy="3678238"/>
            </a:xfrm>
            <a:custGeom>
              <a:avLst/>
              <a:gdLst>
                <a:gd name="T0" fmla="*/ 1118 w 1250"/>
                <a:gd name="T1" fmla="*/ 50 h 979"/>
                <a:gd name="T2" fmla="*/ 625 w 1250"/>
                <a:gd name="T3" fmla="*/ 0 h 979"/>
                <a:gd name="T4" fmla="*/ 132 w 1250"/>
                <a:gd name="T5" fmla="*/ 50 h 979"/>
                <a:gd name="T6" fmla="*/ 87 w 1250"/>
                <a:gd name="T7" fmla="*/ 90 h 979"/>
                <a:gd name="T8" fmla="*/ 87 w 1250"/>
                <a:gd name="T9" fmla="*/ 888 h 979"/>
                <a:gd name="T10" fmla="*/ 132 w 1250"/>
                <a:gd name="T11" fmla="*/ 928 h 979"/>
                <a:gd name="T12" fmla="*/ 625 w 1250"/>
                <a:gd name="T13" fmla="*/ 979 h 979"/>
                <a:gd name="T14" fmla="*/ 1118 w 1250"/>
                <a:gd name="T15" fmla="*/ 928 h 979"/>
                <a:gd name="T16" fmla="*/ 1163 w 1250"/>
                <a:gd name="T17" fmla="*/ 888 h 979"/>
                <a:gd name="T18" fmla="*/ 1163 w 1250"/>
                <a:gd name="T19" fmla="*/ 90 h 979"/>
                <a:gd name="T20" fmla="*/ 1118 w 1250"/>
                <a:gd name="T21" fmla="*/ 50 h 979"/>
                <a:gd name="T22" fmla="*/ 1106 w 1250"/>
                <a:gd name="T23" fmla="*/ 869 h 979"/>
                <a:gd name="T24" fmla="*/ 144 w 1250"/>
                <a:gd name="T25" fmla="*/ 869 h 979"/>
                <a:gd name="T26" fmla="*/ 144 w 1250"/>
                <a:gd name="T27" fmla="*/ 109 h 979"/>
                <a:gd name="T28" fmla="*/ 1106 w 1250"/>
                <a:gd name="T29" fmla="*/ 109 h 979"/>
                <a:gd name="T30" fmla="*/ 1106 w 1250"/>
                <a:gd name="T31" fmla="*/ 869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50" h="979">
                  <a:moveTo>
                    <a:pt x="1118" y="50"/>
                  </a:moveTo>
                  <a:cubicBezTo>
                    <a:pt x="954" y="17"/>
                    <a:pt x="789" y="0"/>
                    <a:pt x="625" y="0"/>
                  </a:cubicBezTo>
                  <a:cubicBezTo>
                    <a:pt x="461" y="0"/>
                    <a:pt x="295" y="17"/>
                    <a:pt x="132" y="50"/>
                  </a:cubicBezTo>
                  <a:cubicBezTo>
                    <a:pt x="111" y="55"/>
                    <a:pt x="94" y="70"/>
                    <a:pt x="87" y="90"/>
                  </a:cubicBezTo>
                  <a:cubicBezTo>
                    <a:pt x="0" y="355"/>
                    <a:pt x="0" y="623"/>
                    <a:pt x="87" y="888"/>
                  </a:cubicBezTo>
                  <a:cubicBezTo>
                    <a:pt x="94" y="908"/>
                    <a:pt x="111" y="924"/>
                    <a:pt x="132" y="928"/>
                  </a:cubicBezTo>
                  <a:cubicBezTo>
                    <a:pt x="295" y="961"/>
                    <a:pt x="461" y="979"/>
                    <a:pt x="625" y="979"/>
                  </a:cubicBezTo>
                  <a:cubicBezTo>
                    <a:pt x="789" y="979"/>
                    <a:pt x="954" y="961"/>
                    <a:pt x="1118" y="928"/>
                  </a:cubicBezTo>
                  <a:cubicBezTo>
                    <a:pt x="1139" y="924"/>
                    <a:pt x="1156" y="908"/>
                    <a:pt x="1163" y="888"/>
                  </a:cubicBezTo>
                  <a:cubicBezTo>
                    <a:pt x="1250" y="623"/>
                    <a:pt x="1250" y="355"/>
                    <a:pt x="1163" y="90"/>
                  </a:cubicBezTo>
                  <a:cubicBezTo>
                    <a:pt x="1156" y="70"/>
                    <a:pt x="1139" y="55"/>
                    <a:pt x="1118" y="50"/>
                  </a:cubicBezTo>
                  <a:close/>
                  <a:moveTo>
                    <a:pt x="1106" y="869"/>
                  </a:moveTo>
                  <a:cubicBezTo>
                    <a:pt x="785" y="935"/>
                    <a:pt x="465" y="935"/>
                    <a:pt x="144" y="869"/>
                  </a:cubicBezTo>
                  <a:cubicBezTo>
                    <a:pt x="61" y="616"/>
                    <a:pt x="61" y="363"/>
                    <a:pt x="144" y="109"/>
                  </a:cubicBezTo>
                  <a:cubicBezTo>
                    <a:pt x="465" y="43"/>
                    <a:pt x="785" y="43"/>
                    <a:pt x="1106" y="109"/>
                  </a:cubicBezTo>
                  <a:cubicBezTo>
                    <a:pt x="1189" y="363"/>
                    <a:pt x="1189" y="616"/>
                    <a:pt x="1106" y="8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id-ID" sz="2700">
                <a:solidFill>
                  <a:prstClr val="black"/>
                </a:solidFill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  <p:sp>
          <p:nvSpPr>
            <p:cNvPr id="57" name="Freeform 6"/>
            <p:cNvSpPr>
              <a:spLocks noEditPoints="1"/>
            </p:cNvSpPr>
            <p:nvPr/>
          </p:nvSpPr>
          <p:spPr bwMode="auto">
            <a:xfrm>
              <a:off x="-84138" y="4763"/>
              <a:ext cx="7424738" cy="5670550"/>
            </a:xfrm>
            <a:custGeom>
              <a:avLst/>
              <a:gdLst>
                <a:gd name="T0" fmla="*/ 1885 w 1977"/>
                <a:gd name="T1" fmla="*/ 140 h 1509"/>
                <a:gd name="T2" fmla="*/ 1782 w 1977"/>
                <a:gd name="T3" fmla="*/ 48 h 1509"/>
                <a:gd name="T4" fmla="*/ 989 w 1977"/>
                <a:gd name="T5" fmla="*/ 0 h 1509"/>
                <a:gd name="T6" fmla="*/ 195 w 1977"/>
                <a:gd name="T7" fmla="*/ 48 h 1509"/>
                <a:gd name="T8" fmla="*/ 92 w 1977"/>
                <a:gd name="T9" fmla="*/ 140 h 1509"/>
                <a:gd name="T10" fmla="*/ 92 w 1977"/>
                <a:gd name="T11" fmla="*/ 1309 h 1509"/>
                <a:gd name="T12" fmla="*/ 195 w 1977"/>
                <a:gd name="T13" fmla="*/ 1401 h 1509"/>
                <a:gd name="T14" fmla="*/ 577 w 1977"/>
                <a:gd name="T15" fmla="*/ 1436 h 1509"/>
                <a:gd name="T16" fmla="*/ 566 w 1977"/>
                <a:gd name="T17" fmla="*/ 1449 h 1509"/>
                <a:gd name="T18" fmla="*/ 989 w 1977"/>
                <a:gd name="T19" fmla="*/ 1509 h 1509"/>
                <a:gd name="T20" fmla="*/ 1411 w 1977"/>
                <a:gd name="T21" fmla="*/ 1449 h 1509"/>
                <a:gd name="T22" fmla="*/ 1400 w 1977"/>
                <a:gd name="T23" fmla="*/ 1436 h 1509"/>
                <a:gd name="T24" fmla="*/ 1782 w 1977"/>
                <a:gd name="T25" fmla="*/ 1401 h 1509"/>
                <a:gd name="T26" fmla="*/ 1885 w 1977"/>
                <a:gd name="T27" fmla="*/ 1309 h 1509"/>
                <a:gd name="T28" fmla="*/ 1885 w 1977"/>
                <a:gd name="T29" fmla="*/ 140 h 1509"/>
                <a:gd name="T30" fmla="*/ 1768 w 1977"/>
                <a:gd name="T31" fmla="*/ 1281 h 1509"/>
                <a:gd name="T32" fmla="*/ 210 w 1977"/>
                <a:gd name="T33" fmla="*/ 1281 h 1509"/>
                <a:gd name="T34" fmla="*/ 210 w 1977"/>
                <a:gd name="T35" fmla="*/ 168 h 1509"/>
                <a:gd name="T36" fmla="*/ 1768 w 1977"/>
                <a:gd name="T37" fmla="*/ 168 h 1509"/>
                <a:gd name="T38" fmla="*/ 1768 w 1977"/>
                <a:gd name="T39" fmla="*/ 1281 h 1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77" h="1509">
                  <a:moveTo>
                    <a:pt x="1885" y="140"/>
                  </a:moveTo>
                  <a:cubicBezTo>
                    <a:pt x="1873" y="91"/>
                    <a:pt x="1832" y="54"/>
                    <a:pt x="1782" y="48"/>
                  </a:cubicBezTo>
                  <a:cubicBezTo>
                    <a:pt x="1519" y="16"/>
                    <a:pt x="1252" y="0"/>
                    <a:pt x="989" y="0"/>
                  </a:cubicBezTo>
                  <a:cubicBezTo>
                    <a:pt x="725" y="0"/>
                    <a:pt x="458" y="16"/>
                    <a:pt x="195" y="48"/>
                  </a:cubicBezTo>
                  <a:cubicBezTo>
                    <a:pt x="145" y="54"/>
                    <a:pt x="104" y="91"/>
                    <a:pt x="92" y="140"/>
                  </a:cubicBezTo>
                  <a:cubicBezTo>
                    <a:pt x="0" y="528"/>
                    <a:pt x="0" y="921"/>
                    <a:pt x="92" y="1309"/>
                  </a:cubicBezTo>
                  <a:cubicBezTo>
                    <a:pt x="104" y="1358"/>
                    <a:pt x="145" y="1395"/>
                    <a:pt x="195" y="1401"/>
                  </a:cubicBezTo>
                  <a:cubicBezTo>
                    <a:pt x="322" y="1416"/>
                    <a:pt x="450" y="1428"/>
                    <a:pt x="577" y="1436"/>
                  </a:cubicBezTo>
                  <a:cubicBezTo>
                    <a:pt x="570" y="1440"/>
                    <a:pt x="566" y="1444"/>
                    <a:pt x="566" y="1449"/>
                  </a:cubicBezTo>
                  <a:cubicBezTo>
                    <a:pt x="566" y="1482"/>
                    <a:pt x="755" y="1509"/>
                    <a:pt x="989" y="1509"/>
                  </a:cubicBezTo>
                  <a:cubicBezTo>
                    <a:pt x="1222" y="1509"/>
                    <a:pt x="1411" y="1482"/>
                    <a:pt x="1411" y="1449"/>
                  </a:cubicBezTo>
                  <a:cubicBezTo>
                    <a:pt x="1411" y="1444"/>
                    <a:pt x="1407" y="1440"/>
                    <a:pt x="1400" y="1436"/>
                  </a:cubicBezTo>
                  <a:cubicBezTo>
                    <a:pt x="1528" y="1428"/>
                    <a:pt x="1655" y="1416"/>
                    <a:pt x="1782" y="1401"/>
                  </a:cubicBezTo>
                  <a:cubicBezTo>
                    <a:pt x="1832" y="1395"/>
                    <a:pt x="1873" y="1358"/>
                    <a:pt x="1885" y="1309"/>
                  </a:cubicBezTo>
                  <a:cubicBezTo>
                    <a:pt x="1977" y="921"/>
                    <a:pt x="1977" y="528"/>
                    <a:pt x="1885" y="140"/>
                  </a:cubicBezTo>
                  <a:close/>
                  <a:moveTo>
                    <a:pt x="1768" y="1281"/>
                  </a:moveTo>
                  <a:cubicBezTo>
                    <a:pt x="1248" y="1344"/>
                    <a:pt x="729" y="1344"/>
                    <a:pt x="210" y="1281"/>
                  </a:cubicBezTo>
                  <a:cubicBezTo>
                    <a:pt x="121" y="910"/>
                    <a:pt x="121" y="539"/>
                    <a:pt x="210" y="168"/>
                  </a:cubicBezTo>
                  <a:cubicBezTo>
                    <a:pt x="729" y="105"/>
                    <a:pt x="1248" y="105"/>
                    <a:pt x="1768" y="168"/>
                  </a:cubicBezTo>
                  <a:cubicBezTo>
                    <a:pt x="1856" y="539"/>
                    <a:pt x="1856" y="910"/>
                    <a:pt x="1768" y="12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id-ID" sz="2700">
                <a:solidFill>
                  <a:prstClr val="black"/>
                </a:solidFill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  <p:sp>
          <p:nvSpPr>
            <p:cNvPr id="58" name="Freeform 7"/>
            <p:cNvSpPr>
              <a:spLocks noEditPoints="1"/>
            </p:cNvSpPr>
            <p:nvPr/>
          </p:nvSpPr>
          <p:spPr bwMode="auto">
            <a:xfrm>
              <a:off x="5668963" y="1139826"/>
              <a:ext cx="679450" cy="681038"/>
            </a:xfrm>
            <a:custGeom>
              <a:avLst/>
              <a:gdLst>
                <a:gd name="T0" fmla="*/ 91 w 181"/>
                <a:gd name="T1" fmla="*/ 181 h 181"/>
                <a:gd name="T2" fmla="*/ 181 w 181"/>
                <a:gd name="T3" fmla="*/ 90 h 181"/>
                <a:gd name="T4" fmla="*/ 91 w 181"/>
                <a:gd name="T5" fmla="*/ 0 h 181"/>
                <a:gd name="T6" fmla="*/ 0 w 181"/>
                <a:gd name="T7" fmla="*/ 90 h 181"/>
                <a:gd name="T8" fmla="*/ 91 w 181"/>
                <a:gd name="T9" fmla="*/ 181 h 181"/>
                <a:gd name="T10" fmla="*/ 91 w 181"/>
                <a:gd name="T11" fmla="*/ 60 h 181"/>
                <a:gd name="T12" fmla="*/ 121 w 181"/>
                <a:gd name="T13" fmla="*/ 90 h 181"/>
                <a:gd name="T14" fmla="*/ 91 w 181"/>
                <a:gd name="T15" fmla="*/ 121 h 181"/>
                <a:gd name="T16" fmla="*/ 60 w 181"/>
                <a:gd name="T17" fmla="*/ 90 h 181"/>
                <a:gd name="T18" fmla="*/ 91 w 181"/>
                <a:gd name="T19" fmla="*/ 6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1" h="181">
                  <a:moveTo>
                    <a:pt x="91" y="181"/>
                  </a:moveTo>
                  <a:cubicBezTo>
                    <a:pt x="141" y="181"/>
                    <a:pt x="181" y="140"/>
                    <a:pt x="181" y="90"/>
                  </a:cubicBezTo>
                  <a:cubicBezTo>
                    <a:pt x="181" y="40"/>
                    <a:pt x="141" y="0"/>
                    <a:pt x="91" y="0"/>
                  </a:cubicBezTo>
                  <a:cubicBezTo>
                    <a:pt x="41" y="0"/>
                    <a:pt x="0" y="40"/>
                    <a:pt x="0" y="90"/>
                  </a:cubicBezTo>
                  <a:cubicBezTo>
                    <a:pt x="0" y="140"/>
                    <a:pt x="41" y="181"/>
                    <a:pt x="91" y="181"/>
                  </a:cubicBezTo>
                  <a:close/>
                  <a:moveTo>
                    <a:pt x="91" y="60"/>
                  </a:moveTo>
                  <a:cubicBezTo>
                    <a:pt x="107" y="60"/>
                    <a:pt x="121" y="74"/>
                    <a:pt x="121" y="90"/>
                  </a:cubicBezTo>
                  <a:cubicBezTo>
                    <a:pt x="121" y="107"/>
                    <a:pt x="107" y="121"/>
                    <a:pt x="91" y="121"/>
                  </a:cubicBezTo>
                  <a:cubicBezTo>
                    <a:pt x="74" y="121"/>
                    <a:pt x="60" y="107"/>
                    <a:pt x="60" y="90"/>
                  </a:cubicBezTo>
                  <a:cubicBezTo>
                    <a:pt x="60" y="74"/>
                    <a:pt x="74" y="60"/>
                    <a:pt x="91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id-ID" sz="2700">
                <a:solidFill>
                  <a:prstClr val="black"/>
                </a:solidFill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  <p:sp>
          <p:nvSpPr>
            <p:cNvPr id="59" name="Freeform 8"/>
            <p:cNvSpPr>
              <a:spLocks/>
            </p:cNvSpPr>
            <p:nvPr/>
          </p:nvSpPr>
          <p:spPr bwMode="auto">
            <a:xfrm>
              <a:off x="5443538" y="4089401"/>
              <a:ext cx="904875" cy="225425"/>
            </a:xfrm>
            <a:custGeom>
              <a:avLst/>
              <a:gdLst>
                <a:gd name="T0" fmla="*/ 211 w 241"/>
                <a:gd name="T1" fmla="*/ 0 h 60"/>
                <a:gd name="T2" fmla="*/ 30 w 241"/>
                <a:gd name="T3" fmla="*/ 0 h 60"/>
                <a:gd name="T4" fmla="*/ 0 w 241"/>
                <a:gd name="T5" fmla="*/ 30 h 60"/>
                <a:gd name="T6" fmla="*/ 30 w 241"/>
                <a:gd name="T7" fmla="*/ 60 h 60"/>
                <a:gd name="T8" fmla="*/ 211 w 241"/>
                <a:gd name="T9" fmla="*/ 60 h 60"/>
                <a:gd name="T10" fmla="*/ 241 w 241"/>
                <a:gd name="T11" fmla="*/ 30 h 60"/>
                <a:gd name="T12" fmla="*/ 211 w 241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60">
                  <a:moveTo>
                    <a:pt x="211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47"/>
                    <a:pt x="13" y="60"/>
                    <a:pt x="30" y="60"/>
                  </a:cubicBezTo>
                  <a:cubicBezTo>
                    <a:pt x="211" y="60"/>
                    <a:pt x="211" y="60"/>
                    <a:pt x="211" y="60"/>
                  </a:cubicBezTo>
                  <a:cubicBezTo>
                    <a:pt x="228" y="60"/>
                    <a:pt x="241" y="47"/>
                    <a:pt x="241" y="30"/>
                  </a:cubicBezTo>
                  <a:cubicBezTo>
                    <a:pt x="241" y="13"/>
                    <a:pt x="228" y="0"/>
                    <a:pt x="2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id-ID" sz="2700">
                <a:solidFill>
                  <a:prstClr val="black"/>
                </a:solidFill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  <p:sp>
          <p:nvSpPr>
            <p:cNvPr id="60" name="Freeform 9"/>
            <p:cNvSpPr>
              <a:spLocks/>
            </p:cNvSpPr>
            <p:nvPr/>
          </p:nvSpPr>
          <p:spPr bwMode="auto">
            <a:xfrm>
              <a:off x="5668963" y="3409951"/>
              <a:ext cx="908050" cy="225425"/>
            </a:xfrm>
            <a:custGeom>
              <a:avLst/>
              <a:gdLst>
                <a:gd name="T0" fmla="*/ 211 w 242"/>
                <a:gd name="T1" fmla="*/ 0 h 60"/>
                <a:gd name="T2" fmla="*/ 30 w 242"/>
                <a:gd name="T3" fmla="*/ 0 h 60"/>
                <a:gd name="T4" fmla="*/ 0 w 242"/>
                <a:gd name="T5" fmla="*/ 30 h 60"/>
                <a:gd name="T6" fmla="*/ 30 w 242"/>
                <a:gd name="T7" fmla="*/ 60 h 60"/>
                <a:gd name="T8" fmla="*/ 211 w 242"/>
                <a:gd name="T9" fmla="*/ 60 h 60"/>
                <a:gd name="T10" fmla="*/ 242 w 242"/>
                <a:gd name="T11" fmla="*/ 30 h 60"/>
                <a:gd name="T12" fmla="*/ 211 w 242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2" h="60">
                  <a:moveTo>
                    <a:pt x="211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0"/>
                    <a:pt x="30" y="60"/>
                  </a:cubicBezTo>
                  <a:cubicBezTo>
                    <a:pt x="211" y="60"/>
                    <a:pt x="211" y="60"/>
                    <a:pt x="211" y="60"/>
                  </a:cubicBezTo>
                  <a:cubicBezTo>
                    <a:pt x="228" y="60"/>
                    <a:pt x="242" y="47"/>
                    <a:pt x="242" y="30"/>
                  </a:cubicBezTo>
                  <a:cubicBezTo>
                    <a:pt x="242" y="13"/>
                    <a:pt x="228" y="0"/>
                    <a:pt x="2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id-ID" sz="2700">
                <a:solidFill>
                  <a:prstClr val="black"/>
                </a:solidFill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  <p:sp>
          <p:nvSpPr>
            <p:cNvPr id="61" name="Freeform 10"/>
            <p:cNvSpPr>
              <a:spLocks/>
            </p:cNvSpPr>
            <p:nvPr/>
          </p:nvSpPr>
          <p:spPr bwMode="auto">
            <a:xfrm>
              <a:off x="5668963" y="2730501"/>
              <a:ext cx="908050" cy="225425"/>
            </a:xfrm>
            <a:custGeom>
              <a:avLst/>
              <a:gdLst>
                <a:gd name="T0" fmla="*/ 211 w 242"/>
                <a:gd name="T1" fmla="*/ 0 h 60"/>
                <a:gd name="T2" fmla="*/ 30 w 242"/>
                <a:gd name="T3" fmla="*/ 0 h 60"/>
                <a:gd name="T4" fmla="*/ 0 w 242"/>
                <a:gd name="T5" fmla="*/ 30 h 60"/>
                <a:gd name="T6" fmla="*/ 30 w 242"/>
                <a:gd name="T7" fmla="*/ 60 h 60"/>
                <a:gd name="T8" fmla="*/ 211 w 242"/>
                <a:gd name="T9" fmla="*/ 60 h 60"/>
                <a:gd name="T10" fmla="*/ 242 w 242"/>
                <a:gd name="T11" fmla="*/ 30 h 60"/>
                <a:gd name="T12" fmla="*/ 211 w 242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2" h="60">
                  <a:moveTo>
                    <a:pt x="211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46"/>
                    <a:pt x="14" y="60"/>
                    <a:pt x="30" y="60"/>
                  </a:cubicBezTo>
                  <a:cubicBezTo>
                    <a:pt x="211" y="60"/>
                    <a:pt x="211" y="60"/>
                    <a:pt x="211" y="60"/>
                  </a:cubicBezTo>
                  <a:cubicBezTo>
                    <a:pt x="228" y="60"/>
                    <a:pt x="242" y="46"/>
                    <a:pt x="242" y="30"/>
                  </a:cubicBezTo>
                  <a:cubicBezTo>
                    <a:pt x="242" y="13"/>
                    <a:pt x="228" y="0"/>
                    <a:pt x="2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id-ID" sz="2700">
                <a:solidFill>
                  <a:prstClr val="black"/>
                </a:solidFill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  <p:sp>
          <p:nvSpPr>
            <p:cNvPr id="62" name="Freeform 11"/>
            <p:cNvSpPr>
              <a:spLocks/>
            </p:cNvSpPr>
            <p:nvPr/>
          </p:nvSpPr>
          <p:spPr bwMode="auto">
            <a:xfrm>
              <a:off x="1819275" y="1774826"/>
              <a:ext cx="1355725" cy="955675"/>
            </a:xfrm>
            <a:custGeom>
              <a:avLst/>
              <a:gdLst>
                <a:gd name="T0" fmla="*/ 331 w 361"/>
                <a:gd name="T1" fmla="*/ 0 h 254"/>
                <a:gd name="T2" fmla="*/ 54 w 361"/>
                <a:gd name="T3" fmla="*/ 22 h 254"/>
                <a:gd name="T4" fmla="*/ 19 w 361"/>
                <a:gd name="T5" fmla="*/ 55 h 254"/>
                <a:gd name="T6" fmla="*/ 0 w 361"/>
                <a:gd name="T7" fmla="*/ 223 h 254"/>
                <a:gd name="T8" fmla="*/ 29 w 361"/>
                <a:gd name="T9" fmla="*/ 254 h 254"/>
                <a:gd name="T10" fmla="*/ 60 w 361"/>
                <a:gd name="T11" fmla="*/ 223 h 254"/>
                <a:gd name="T12" fmla="*/ 70 w 361"/>
                <a:gd name="T13" fmla="*/ 109 h 254"/>
                <a:gd name="T14" fmla="*/ 104 w 361"/>
                <a:gd name="T15" fmla="*/ 76 h 254"/>
                <a:gd name="T16" fmla="*/ 331 w 361"/>
                <a:gd name="T17" fmla="*/ 60 h 254"/>
                <a:gd name="T18" fmla="*/ 361 w 361"/>
                <a:gd name="T19" fmla="*/ 29 h 254"/>
                <a:gd name="T20" fmla="*/ 331 w 361"/>
                <a:gd name="T21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1" h="254">
                  <a:moveTo>
                    <a:pt x="331" y="0"/>
                  </a:moveTo>
                  <a:cubicBezTo>
                    <a:pt x="54" y="22"/>
                    <a:pt x="54" y="22"/>
                    <a:pt x="54" y="22"/>
                  </a:cubicBezTo>
                  <a:cubicBezTo>
                    <a:pt x="37" y="24"/>
                    <a:pt x="22" y="39"/>
                    <a:pt x="19" y="55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0" y="240"/>
                    <a:pt x="12" y="254"/>
                    <a:pt x="29" y="254"/>
                  </a:cubicBezTo>
                  <a:cubicBezTo>
                    <a:pt x="46" y="254"/>
                    <a:pt x="60" y="240"/>
                    <a:pt x="60" y="223"/>
                  </a:cubicBezTo>
                  <a:cubicBezTo>
                    <a:pt x="70" y="109"/>
                    <a:pt x="70" y="109"/>
                    <a:pt x="70" y="109"/>
                  </a:cubicBezTo>
                  <a:cubicBezTo>
                    <a:pt x="73" y="92"/>
                    <a:pt x="88" y="78"/>
                    <a:pt x="104" y="76"/>
                  </a:cubicBezTo>
                  <a:cubicBezTo>
                    <a:pt x="331" y="60"/>
                    <a:pt x="331" y="60"/>
                    <a:pt x="331" y="60"/>
                  </a:cubicBezTo>
                  <a:cubicBezTo>
                    <a:pt x="347" y="60"/>
                    <a:pt x="361" y="46"/>
                    <a:pt x="361" y="29"/>
                  </a:cubicBezTo>
                  <a:cubicBezTo>
                    <a:pt x="361" y="13"/>
                    <a:pt x="347" y="0"/>
                    <a:pt x="33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id-ID" sz="2700">
                <a:solidFill>
                  <a:prstClr val="black"/>
                </a:solidFill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</p:grpSp>
      <p:grpSp>
        <p:nvGrpSpPr>
          <p:cNvPr id="63" name="Group 62"/>
          <p:cNvGrpSpPr>
            <a:grpSpLocks noChangeAspect="1"/>
          </p:cNvGrpSpPr>
          <p:nvPr/>
        </p:nvGrpSpPr>
        <p:grpSpPr>
          <a:xfrm>
            <a:off x="8922434" y="7422073"/>
            <a:ext cx="506216" cy="505832"/>
            <a:chOff x="9525" y="-1587"/>
            <a:chExt cx="2097088" cy="2095500"/>
          </a:xfrm>
          <a:solidFill>
            <a:schemeClr val="accent4"/>
          </a:solidFill>
        </p:grpSpPr>
        <p:sp>
          <p:nvSpPr>
            <p:cNvPr id="64" name="Freeform 5"/>
            <p:cNvSpPr>
              <a:spLocks noEditPoints="1"/>
            </p:cNvSpPr>
            <p:nvPr/>
          </p:nvSpPr>
          <p:spPr bwMode="auto">
            <a:xfrm>
              <a:off x="9525" y="-1587"/>
              <a:ext cx="657225" cy="2095500"/>
            </a:xfrm>
            <a:custGeom>
              <a:avLst/>
              <a:gdLst>
                <a:gd name="T0" fmla="*/ 139 w 174"/>
                <a:gd name="T1" fmla="*/ 105 h 556"/>
                <a:gd name="T2" fmla="*/ 139 w 174"/>
                <a:gd name="T3" fmla="*/ 52 h 556"/>
                <a:gd name="T4" fmla="*/ 87 w 174"/>
                <a:gd name="T5" fmla="*/ 0 h 556"/>
                <a:gd name="T6" fmla="*/ 35 w 174"/>
                <a:gd name="T7" fmla="*/ 52 h 556"/>
                <a:gd name="T8" fmla="*/ 35 w 174"/>
                <a:gd name="T9" fmla="*/ 105 h 556"/>
                <a:gd name="T10" fmla="*/ 0 w 174"/>
                <a:gd name="T11" fmla="*/ 174 h 556"/>
                <a:gd name="T12" fmla="*/ 35 w 174"/>
                <a:gd name="T13" fmla="*/ 243 h 556"/>
                <a:gd name="T14" fmla="*/ 35 w 174"/>
                <a:gd name="T15" fmla="*/ 504 h 556"/>
                <a:gd name="T16" fmla="*/ 87 w 174"/>
                <a:gd name="T17" fmla="*/ 556 h 556"/>
                <a:gd name="T18" fmla="*/ 139 w 174"/>
                <a:gd name="T19" fmla="*/ 504 h 556"/>
                <a:gd name="T20" fmla="*/ 139 w 174"/>
                <a:gd name="T21" fmla="*/ 243 h 556"/>
                <a:gd name="T22" fmla="*/ 174 w 174"/>
                <a:gd name="T23" fmla="*/ 174 h 556"/>
                <a:gd name="T24" fmla="*/ 139 w 174"/>
                <a:gd name="T25" fmla="*/ 105 h 556"/>
                <a:gd name="T26" fmla="*/ 70 w 174"/>
                <a:gd name="T27" fmla="*/ 52 h 556"/>
                <a:gd name="T28" fmla="*/ 87 w 174"/>
                <a:gd name="T29" fmla="*/ 35 h 556"/>
                <a:gd name="T30" fmla="*/ 104 w 174"/>
                <a:gd name="T31" fmla="*/ 52 h 556"/>
                <a:gd name="T32" fmla="*/ 104 w 174"/>
                <a:gd name="T33" fmla="*/ 89 h 556"/>
                <a:gd name="T34" fmla="*/ 87 w 174"/>
                <a:gd name="T35" fmla="*/ 87 h 556"/>
                <a:gd name="T36" fmla="*/ 70 w 174"/>
                <a:gd name="T37" fmla="*/ 89 h 556"/>
                <a:gd name="T38" fmla="*/ 70 w 174"/>
                <a:gd name="T39" fmla="*/ 52 h 556"/>
                <a:gd name="T40" fmla="*/ 104 w 174"/>
                <a:gd name="T41" fmla="*/ 504 h 556"/>
                <a:gd name="T42" fmla="*/ 87 w 174"/>
                <a:gd name="T43" fmla="*/ 521 h 556"/>
                <a:gd name="T44" fmla="*/ 70 w 174"/>
                <a:gd name="T45" fmla="*/ 504 h 556"/>
                <a:gd name="T46" fmla="*/ 70 w 174"/>
                <a:gd name="T47" fmla="*/ 259 h 556"/>
                <a:gd name="T48" fmla="*/ 87 w 174"/>
                <a:gd name="T49" fmla="*/ 261 h 556"/>
                <a:gd name="T50" fmla="*/ 104 w 174"/>
                <a:gd name="T51" fmla="*/ 259 h 556"/>
                <a:gd name="T52" fmla="*/ 104 w 174"/>
                <a:gd name="T53" fmla="*/ 504 h 556"/>
                <a:gd name="T54" fmla="*/ 137 w 174"/>
                <a:gd name="T55" fmla="*/ 188 h 556"/>
                <a:gd name="T56" fmla="*/ 136 w 174"/>
                <a:gd name="T57" fmla="*/ 191 h 556"/>
                <a:gd name="T58" fmla="*/ 129 w 174"/>
                <a:gd name="T59" fmla="*/ 204 h 556"/>
                <a:gd name="T60" fmla="*/ 129 w 174"/>
                <a:gd name="T61" fmla="*/ 204 h 556"/>
                <a:gd name="T62" fmla="*/ 118 w 174"/>
                <a:gd name="T63" fmla="*/ 215 h 556"/>
                <a:gd name="T64" fmla="*/ 118 w 174"/>
                <a:gd name="T65" fmla="*/ 215 h 556"/>
                <a:gd name="T66" fmla="*/ 104 w 174"/>
                <a:gd name="T67" fmla="*/ 223 h 556"/>
                <a:gd name="T68" fmla="*/ 87 w 174"/>
                <a:gd name="T69" fmla="*/ 226 h 556"/>
                <a:gd name="T70" fmla="*/ 70 w 174"/>
                <a:gd name="T71" fmla="*/ 223 h 556"/>
                <a:gd name="T72" fmla="*/ 56 w 174"/>
                <a:gd name="T73" fmla="*/ 215 h 556"/>
                <a:gd name="T74" fmla="*/ 55 w 174"/>
                <a:gd name="T75" fmla="*/ 215 h 556"/>
                <a:gd name="T76" fmla="*/ 45 w 174"/>
                <a:gd name="T77" fmla="*/ 204 h 556"/>
                <a:gd name="T78" fmla="*/ 45 w 174"/>
                <a:gd name="T79" fmla="*/ 204 h 556"/>
                <a:gd name="T80" fmla="*/ 38 w 174"/>
                <a:gd name="T81" fmla="*/ 191 h 556"/>
                <a:gd name="T82" fmla="*/ 37 w 174"/>
                <a:gd name="T83" fmla="*/ 188 h 556"/>
                <a:gd name="T84" fmla="*/ 35 w 174"/>
                <a:gd name="T85" fmla="*/ 174 h 556"/>
                <a:gd name="T86" fmla="*/ 37 w 174"/>
                <a:gd name="T87" fmla="*/ 159 h 556"/>
                <a:gd name="T88" fmla="*/ 38 w 174"/>
                <a:gd name="T89" fmla="*/ 156 h 556"/>
                <a:gd name="T90" fmla="*/ 45 w 174"/>
                <a:gd name="T91" fmla="*/ 144 h 556"/>
                <a:gd name="T92" fmla="*/ 45 w 174"/>
                <a:gd name="T93" fmla="*/ 143 h 556"/>
                <a:gd name="T94" fmla="*/ 55 w 174"/>
                <a:gd name="T95" fmla="*/ 132 h 556"/>
                <a:gd name="T96" fmla="*/ 56 w 174"/>
                <a:gd name="T97" fmla="*/ 132 h 556"/>
                <a:gd name="T98" fmla="*/ 70 w 174"/>
                <a:gd name="T99" fmla="*/ 125 h 556"/>
                <a:gd name="T100" fmla="*/ 87 w 174"/>
                <a:gd name="T101" fmla="*/ 122 h 556"/>
                <a:gd name="T102" fmla="*/ 104 w 174"/>
                <a:gd name="T103" fmla="*/ 125 h 556"/>
                <a:gd name="T104" fmla="*/ 118 w 174"/>
                <a:gd name="T105" fmla="*/ 132 h 556"/>
                <a:gd name="T106" fmla="*/ 118 w 174"/>
                <a:gd name="T107" fmla="*/ 132 h 556"/>
                <a:gd name="T108" fmla="*/ 129 w 174"/>
                <a:gd name="T109" fmla="*/ 143 h 556"/>
                <a:gd name="T110" fmla="*/ 129 w 174"/>
                <a:gd name="T111" fmla="*/ 144 h 556"/>
                <a:gd name="T112" fmla="*/ 136 w 174"/>
                <a:gd name="T113" fmla="*/ 156 h 556"/>
                <a:gd name="T114" fmla="*/ 137 w 174"/>
                <a:gd name="T115" fmla="*/ 159 h 556"/>
                <a:gd name="T116" fmla="*/ 139 w 174"/>
                <a:gd name="T117" fmla="*/ 174 h 556"/>
                <a:gd name="T118" fmla="*/ 137 w 174"/>
                <a:gd name="T119" fmla="*/ 18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4" h="556">
                  <a:moveTo>
                    <a:pt x="139" y="105"/>
                  </a:moveTo>
                  <a:cubicBezTo>
                    <a:pt x="139" y="52"/>
                    <a:pt x="139" y="52"/>
                    <a:pt x="139" y="52"/>
                  </a:cubicBezTo>
                  <a:cubicBezTo>
                    <a:pt x="139" y="23"/>
                    <a:pt x="116" y="0"/>
                    <a:pt x="87" y="0"/>
                  </a:cubicBezTo>
                  <a:cubicBezTo>
                    <a:pt x="58" y="0"/>
                    <a:pt x="35" y="23"/>
                    <a:pt x="35" y="52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14" y="121"/>
                    <a:pt x="0" y="145"/>
                    <a:pt x="0" y="174"/>
                  </a:cubicBezTo>
                  <a:cubicBezTo>
                    <a:pt x="0" y="202"/>
                    <a:pt x="14" y="227"/>
                    <a:pt x="35" y="243"/>
                  </a:cubicBezTo>
                  <a:cubicBezTo>
                    <a:pt x="35" y="504"/>
                    <a:pt x="35" y="504"/>
                    <a:pt x="35" y="504"/>
                  </a:cubicBezTo>
                  <a:cubicBezTo>
                    <a:pt x="35" y="533"/>
                    <a:pt x="58" y="556"/>
                    <a:pt x="87" y="556"/>
                  </a:cubicBezTo>
                  <a:cubicBezTo>
                    <a:pt x="116" y="556"/>
                    <a:pt x="139" y="533"/>
                    <a:pt x="139" y="504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60" y="227"/>
                    <a:pt x="174" y="202"/>
                    <a:pt x="174" y="174"/>
                  </a:cubicBezTo>
                  <a:cubicBezTo>
                    <a:pt x="174" y="145"/>
                    <a:pt x="160" y="121"/>
                    <a:pt x="139" y="105"/>
                  </a:cubicBezTo>
                  <a:close/>
                  <a:moveTo>
                    <a:pt x="70" y="52"/>
                  </a:moveTo>
                  <a:cubicBezTo>
                    <a:pt x="70" y="43"/>
                    <a:pt x="77" y="35"/>
                    <a:pt x="87" y="35"/>
                  </a:cubicBezTo>
                  <a:cubicBezTo>
                    <a:pt x="96" y="35"/>
                    <a:pt x="104" y="43"/>
                    <a:pt x="104" y="52"/>
                  </a:cubicBezTo>
                  <a:cubicBezTo>
                    <a:pt x="104" y="89"/>
                    <a:pt x="104" y="89"/>
                    <a:pt x="104" y="89"/>
                  </a:cubicBezTo>
                  <a:cubicBezTo>
                    <a:pt x="99" y="87"/>
                    <a:pt x="93" y="87"/>
                    <a:pt x="87" y="87"/>
                  </a:cubicBezTo>
                  <a:cubicBezTo>
                    <a:pt x="81" y="87"/>
                    <a:pt x="75" y="87"/>
                    <a:pt x="70" y="89"/>
                  </a:cubicBezTo>
                  <a:lnTo>
                    <a:pt x="70" y="52"/>
                  </a:lnTo>
                  <a:close/>
                  <a:moveTo>
                    <a:pt x="104" y="504"/>
                  </a:moveTo>
                  <a:cubicBezTo>
                    <a:pt x="104" y="513"/>
                    <a:pt x="96" y="521"/>
                    <a:pt x="87" y="521"/>
                  </a:cubicBezTo>
                  <a:cubicBezTo>
                    <a:pt x="77" y="521"/>
                    <a:pt x="70" y="513"/>
                    <a:pt x="70" y="504"/>
                  </a:cubicBezTo>
                  <a:cubicBezTo>
                    <a:pt x="70" y="259"/>
                    <a:pt x="70" y="259"/>
                    <a:pt x="70" y="259"/>
                  </a:cubicBezTo>
                  <a:cubicBezTo>
                    <a:pt x="75" y="260"/>
                    <a:pt x="81" y="261"/>
                    <a:pt x="87" y="261"/>
                  </a:cubicBezTo>
                  <a:cubicBezTo>
                    <a:pt x="93" y="261"/>
                    <a:pt x="99" y="260"/>
                    <a:pt x="104" y="259"/>
                  </a:cubicBezTo>
                  <a:lnTo>
                    <a:pt x="104" y="504"/>
                  </a:lnTo>
                  <a:close/>
                  <a:moveTo>
                    <a:pt x="137" y="188"/>
                  </a:moveTo>
                  <a:cubicBezTo>
                    <a:pt x="136" y="189"/>
                    <a:pt x="136" y="190"/>
                    <a:pt x="136" y="191"/>
                  </a:cubicBezTo>
                  <a:cubicBezTo>
                    <a:pt x="134" y="196"/>
                    <a:pt x="132" y="200"/>
                    <a:pt x="129" y="204"/>
                  </a:cubicBezTo>
                  <a:cubicBezTo>
                    <a:pt x="129" y="204"/>
                    <a:pt x="129" y="204"/>
                    <a:pt x="129" y="204"/>
                  </a:cubicBezTo>
                  <a:cubicBezTo>
                    <a:pt x="126" y="208"/>
                    <a:pt x="122" y="212"/>
                    <a:pt x="118" y="215"/>
                  </a:cubicBezTo>
                  <a:cubicBezTo>
                    <a:pt x="118" y="215"/>
                    <a:pt x="118" y="215"/>
                    <a:pt x="118" y="215"/>
                  </a:cubicBezTo>
                  <a:cubicBezTo>
                    <a:pt x="114" y="218"/>
                    <a:pt x="109" y="221"/>
                    <a:pt x="104" y="223"/>
                  </a:cubicBezTo>
                  <a:cubicBezTo>
                    <a:pt x="99" y="225"/>
                    <a:pt x="93" y="226"/>
                    <a:pt x="87" y="226"/>
                  </a:cubicBezTo>
                  <a:cubicBezTo>
                    <a:pt x="81" y="226"/>
                    <a:pt x="75" y="225"/>
                    <a:pt x="70" y="223"/>
                  </a:cubicBezTo>
                  <a:cubicBezTo>
                    <a:pt x="64" y="221"/>
                    <a:pt x="60" y="218"/>
                    <a:pt x="56" y="215"/>
                  </a:cubicBezTo>
                  <a:cubicBezTo>
                    <a:pt x="56" y="215"/>
                    <a:pt x="56" y="215"/>
                    <a:pt x="55" y="215"/>
                  </a:cubicBezTo>
                  <a:cubicBezTo>
                    <a:pt x="51" y="212"/>
                    <a:pt x="48" y="208"/>
                    <a:pt x="45" y="204"/>
                  </a:cubicBezTo>
                  <a:cubicBezTo>
                    <a:pt x="45" y="204"/>
                    <a:pt x="45" y="204"/>
                    <a:pt x="45" y="204"/>
                  </a:cubicBezTo>
                  <a:cubicBezTo>
                    <a:pt x="42" y="200"/>
                    <a:pt x="40" y="196"/>
                    <a:pt x="38" y="191"/>
                  </a:cubicBezTo>
                  <a:cubicBezTo>
                    <a:pt x="38" y="190"/>
                    <a:pt x="37" y="189"/>
                    <a:pt x="37" y="188"/>
                  </a:cubicBezTo>
                  <a:cubicBezTo>
                    <a:pt x="36" y="184"/>
                    <a:pt x="35" y="179"/>
                    <a:pt x="35" y="174"/>
                  </a:cubicBezTo>
                  <a:cubicBezTo>
                    <a:pt x="35" y="169"/>
                    <a:pt x="36" y="164"/>
                    <a:pt x="37" y="159"/>
                  </a:cubicBezTo>
                  <a:cubicBezTo>
                    <a:pt x="37" y="158"/>
                    <a:pt x="38" y="157"/>
                    <a:pt x="38" y="156"/>
                  </a:cubicBezTo>
                  <a:cubicBezTo>
                    <a:pt x="40" y="152"/>
                    <a:pt x="42" y="147"/>
                    <a:pt x="45" y="144"/>
                  </a:cubicBezTo>
                  <a:cubicBezTo>
                    <a:pt x="45" y="143"/>
                    <a:pt x="45" y="143"/>
                    <a:pt x="45" y="143"/>
                  </a:cubicBezTo>
                  <a:cubicBezTo>
                    <a:pt x="48" y="139"/>
                    <a:pt x="51" y="136"/>
                    <a:pt x="55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60" y="129"/>
                    <a:pt x="64" y="127"/>
                    <a:pt x="70" y="125"/>
                  </a:cubicBezTo>
                  <a:cubicBezTo>
                    <a:pt x="75" y="123"/>
                    <a:pt x="81" y="122"/>
                    <a:pt x="87" y="122"/>
                  </a:cubicBezTo>
                  <a:cubicBezTo>
                    <a:pt x="93" y="122"/>
                    <a:pt x="99" y="123"/>
                    <a:pt x="104" y="125"/>
                  </a:cubicBezTo>
                  <a:cubicBezTo>
                    <a:pt x="109" y="127"/>
                    <a:pt x="114" y="129"/>
                    <a:pt x="118" y="132"/>
                  </a:cubicBezTo>
                  <a:cubicBezTo>
                    <a:pt x="118" y="132"/>
                    <a:pt x="118" y="132"/>
                    <a:pt x="118" y="132"/>
                  </a:cubicBezTo>
                  <a:cubicBezTo>
                    <a:pt x="122" y="136"/>
                    <a:pt x="126" y="139"/>
                    <a:pt x="129" y="143"/>
                  </a:cubicBezTo>
                  <a:cubicBezTo>
                    <a:pt x="129" y="143"/>
                    <a:pt x="129" y="143"/>
                    <a:pt x="129" y="144"/>
                  </a:cubicBezTo>
                  <a:cubicBezTo>
                    <a:pt x="132" y="147"/>
                    <a:pt x="134" y="152"/>
                    <a:pt x="136" y="156"/>
                  </a:cubicBezTo>
                  <a:cubicBezTo>
                    <a:pt x="136" y="157"/>
                    <a:pt x="136" y="158"/>
                    <a:pt x="137" y="159"/>
                  </a:cubicBezTo>
                  <a:cubicBezTo>
                    <a:pt x="138" y="164"/>
                    <a:pt x="139" y="169"/>
                    <a:pt x="139" y="174"/>
                  </a:cubicBezTo>
                  <a:cubicBezTo>
                    <a:pt x="139" y="179"/>
                    <a:pt x="138" y="184"/>
                    <a:pt x="137" y="188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id-ID" sz="2700">
                <a:solidFill>
                  <a:prstClr val="black"/>
                </a:solidFill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  <p:sp>
          <p:nvSpPr>
            <p:cNvPr id="65" name="Freeform 6"/>
            <p:cNvSpPr>
              <a:spLocks noEditPoints="1"/>
            </p:cNvSpPr>
            <p:nvPr/>
          </p:nvSpPr>
          <p:spPr bwMode="auto">
            <a:xfrm>
              <a:off x="1449388" y="-1587"/>
              <a:ext cx="657225" cy="2095500"/>
            </a:xfrm>
            <a:custGeom>
              <a:avLst/>
              <a:gdLst>
                <a:gd name="T0" fmla="*/ 139 w 174"/>
                <a:gd name="T1" fmla="*/ 105 h 556"/>
                <a:gd name="T2" fmla="*/ 139 w 174"/>
                <a:gd name="T3" fmla="*/ 52 h 556"/>
                <a:gd name="T4" fmla="*/ 87 w 174"/>
                <a:gd name="T5" fmla="*/ 0 h 556"/>
                <a:gd name="T6" fmla="*/ 35 w 174"/>
                <a:gd name="T7" fmla="*/ 52 h 556"/>
                <a:gd name="T8" fmla="*/ 35 w 174"/>
                <a:gd name="T9" fmla="*/ 105 h 556"/>
                <a:gd name="T10" fmla="*/ 0 w 174"/>
                <a:gd name="T11" fmla="*/ 174 h 556"/>
                <a:gd name="T12" fmla="*/ 35 w 174"/>
                <a:gd name="T13" fmla="*/ 243 h 556"/>
                <a:gd name="T14" fmla="*/ 35 w 174"/>
                <a:gd name="T15" fmla="*/ 504 h 556"/>
                <a:gd name="T16" fmla="*/ 87 w 174"/>
                <a:gd name="T17" fmla="*/ 556 h 556"/>
                <a:gd name="T18" fmla="*/ 139 w 174"/>
                <a:gd name="T19" fmla="*/ 504 h 556"/>
                <a:gd name="T20" fmla="*/ 139 w 174"/>
                <a:gd name="T21" fmla="*/ 243 h 556"/>
                <a:gd name="T22" fmla="*/ 174 w 174"/>
                <a:gd name="T23" fmla="*/ 174 h 556"/>
                <a:gd name="T24" fmla="*/ 139 w 174"/>
                <a:gd name="T25" fmla="*/ 105 h 556"/>
                <a:gd name="T26" fmla="*/ 70 w 174"/>
                <a:gd name="T27" fmla="*/ 52 h 556"/>
                <a:gd name="T28" fmla="*/ 87 w 174"/>
                <a:gd name="T29" fmla="*/ 35 h 556"/>
                <a:gd name="T30" fmla="*/ 105 w 174"/>
                <a:gd name="T31" fmla="*/ 52 h 556"/>
                <a:gd name="T32" fmla="*/ 105 w 174"/>
                <a:gd name="T33" fmla="*/ 89 h 556"/>
                <a:gd name="T34" fmla="*/ 87 w 174"/>
                <a:gd name="T35" fmla="*/ 87 h 556"/>
                <a:gd name="T36" fmla="*/ 70 w 174"/>
                <a:gd name="T37" fmla="*/ 89 h 556"/>
                <a:gd name="T38" fmla="*/ 70 w 174"/>
                <a:gd name="T39" fmla="*/ 52 h 556"/>
                <a:gd name="T40" fmla="*/ 105 w 174"/>
                <a:gd name="T41" fmla="*/ 504 h 556"/>
                <a:gd name="T42" fmla="*/ 87 w 174"/>
                <a:gd name="T43" fmla="*/ 521 h 556"/>
                <a:gd name="T44" fmla="*/ 70 w 174"/>
                <a:gd name="T45" fmla="*/ 504 h 556"/>
                <a:gd name="T46" fmla="*/ 70 w 174"/>
                <a:gd name="T47" fmla="*/ 259 h 556"/>
                <a:gd name="T48" fmla="*/ 87 w 174"/>
                <a:gd name="T49" fmla="*/ 261 h 556"/>
                <a:gd name="T50" fmla="*/ 105 w 174"/>
                <a:gd name="T51" fmla="*/ 259 h 556"/>
                <a:gd name="T52" fmla="*/ 105 w 174"/>
                <a:gd name="T53" fmla="*/ 504 h 556"/>
                <a:gd name="T54" fmla="*/ 137 w 174"/>
                <a:gd name="T55" fmla="*/ 188 h 556"/>
                <a:gd name="T56" fmla="*/ 136 w 174"/>
                <a:gd name="T57" fmla="*/ 191 h 556"/>
                <a:gd name="T58" fmla="*/ 129 w 174"/>
                <a:gd name="T59" fmla="*/ 204 h 556"/>
                <a:gd name="T60" fmla="*/ 129 w 174"/>
                <a:gd name="T61" fmla="*/ 204 h 556"/>
                <a:gd name="T62" fmla="*/ 119 w 174"/>
                <a:gd name="T63" fmla="*/ 215 h 556"/>
                <a:gd name="T64" fmla="*/ 118 w 174"/>
                <a:gd name="T65" fmla="*/ 215 h 556"/>
                <a:gd name="T66" fmla="*/ 105 w 174"/>
                <a:gd name="T67" fmla="*/ 223 h 556"/>
                <a:gd name="T68" fmla="*/ 87 w 174"/>
                <a:gd name="T69" fmla="*/ 226 h 556"/>
                <a:gd name="T70" fmla="*/ 70 w 174"/>
                <a:gd name="T71" fmla="*/ 223 h 556"/>
                <a:gd name="T72" fmla="*/ 56 w 174"/>
                <a:gd name="T73" fmla="*/ 215 h 556"/>
                <a:gd name="T74" fmla="*/ 56 w 174"/>
                <a:gd name="T75" fmla="*/ 215 h 556"/>
                <a:gd name="T76" fmla="*/ 45 w 174"/>
                <a:gd name="T77" fmla="*/ 204 h 556"/>
                <a:gd name="T78" fmla="*/ 45 w 174"/>
                <a:gd name="T79" fmla="*/ 204 h 556"/>
                <a:gd name="T80" fmla="*/ 38 w 174"/>
                <a:gd name="T81" fmla="*/ 191 h 556"/>
                <a:gd name="T82" fmla="*/ 37 w 174"/>
                <a:gd name="T83" fmla="*/ 188 h 556"/>
                <a:gd name="T84" fmla="*/ 35 w 174"/>
                <a:gd name="T85" fmla="*/ 174 h 556"/>
                <a:gd name="T86" fmla="*/ 37 w 174"/>
                <a:gd name="T87" fmla="*/ 159 h 556"/>
                <a:gd name="T88" fmla="*/ 38 w 174"/>
                <a:gd name="T89" fmla="*/ 156 h 556"/>
                <a:gd name="T90" fmla="*/ 45 w 174"/>
                <a:gd name="T91" fmla="*/ 144 h 556"/>
                <a:gd name="T92" fmla="*/ 45 w 174"/>
                <a:gd name="T93" fmla="*/ 143 h 556"/>
                <a:gd name="T94" fmla="*/ 56 w 174"/>
                <a:gd name="T95" fmla="*/ 132 h 556"/>
                <a:gd name="T96" fmla="*/ 56 w 174"/>
                <a:gd name="T97" fmla="*/ 132 h 556"/>
                <a:gd name="T98" fmla="*/ 70 w 174"/>
                <a:gd name="T99" fmla="*/ 125 h 556"/>
                <a:gd name="T100" fmla="*/ 87 w 174"/>
                <a:gd name="T101" fmla="*/ 122 h 556"/>
                <a:gd name="T102" fmla="*/ 105 w 174"/>
                <a:gd name="T103" fmla="*/ 125 h 556"/>
                <a:gd name="T104" fmla="*/ 118 w 174"/>
                <a:gd name="T105" fmla="*/ 132 h 556"/>
                <a:gd name="T106" fmla="*/ 119 w 174"/>
                <a:gd name="T107" fmla="*/ 132 h 556"/>
                <a:gd name="T108" fmla="*/ 129 w 174"/>
                <a:gd name="T109" fmla="*/ 143 h 556"/>
                <a:gd name="T110" fmla="*/ 129 w 174"/>
                <a:gd name="T111" fmla="*/ 144 h 556"/>
                <a:gd name="T112" fmla="*/ 136 w 174"/>
                <a:gd name="T113" fmla="*/ 156 h 556"/>
                <a:gd name="T114" fmla="*/ 137 w 174"/>
                <a:gd name="T115" fmla="*/ 159 h 556"/>
                <a:gd name="T116" fmla="*/ 139 w 174"/>
                <a:gd name="T117" fmla="*/ 174 h 556"/>
                <a:gd name="T118" fmla="*/ 137 w 174"/>
                <a:gd name="T119" fmla="*/ 18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4" h="556">
                  <a:moveTo>
                    <a:pt x="139" y="105"/>
                  </a:moveTo>
                  <a:cubicBezTo>
                    <a:pt x="139" y="52"/>
                    <a:pt x="139" y="52"/>
                    <a:pt x="139" y="52"/>
                  </a:cubicBezTo>
                  <a:cubicBezTo>
                    <a:pt x="139" y="23"/>
                    <a:pt x="116" y="0"/>
                    <a:pt x="87" y="0"/>
                  </a:cubicBezTo>
                  <a:cubicBezTo>
                    <a:pt x="58" y="0"/>
                    <a:pt x="35" y="23"/>
                    <a:pt x="35" y="52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14" y="121"/>
                    <a:pt x="0" y="145"/>
                    <a:pt x="0" y="174"/>
                  </a:cubicBezTo>
                  <a:cubicBezTo>
                    <a:pt x="0" y="202"/>
                    <a:pt x="14" y="227"/>
                    <a:pt x="35" y="243"/>
                  </a:cubicBezTo>
                  <a:cubicBezTo>
                    <a:pt x="35" y="504"/>
                    <a:pt x="35" y="504"/>
                    <a:pt x="35" y="504"/>
                  </a:cubicBezTo>
                  <a:cubicBezTo>
                    <a:pt x="35" y="533"/>
                    <a:pt x="58" y="556"/>
                    <a:pt x="87" y="556"/>
                  </a:cubicBezTo>
                  <a:cubicBezTo>
                    <a:pt x="116" y="556"/>
                    <a:pt x="139" y="533"/>
                    <a:pt x="139" y="504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60" y="227"/>
                    <a:pt x="174" y="202"/>
                    <a:pt x="174" y="174"/>
                  </a:cubicBezTo>
                  <a:cubicBezTo>
                    <a:pt x="174" y="145"/>
                    <a:pt x="160" y="121"/>
                    <a:pt x="139" y="105"/>
                  </a:cubicBezTo>
                  <a:close/>
                  <a:moveTo>
                    <a:pt x="70" y="52"/>
                  </a:moveTo>
                  <a:cubicBezTo>
                    <a:pt x="70" y="43"/>
                    <a:pt x="78" y="35"/>
                    <a:pt x="87" y="35"/>
                  </a:cubicBezTo>
                  <a:cubicBezTo>
                    <a:pt x="97" y="35"/>
                    <a:pt x="105" y="43"/>
                    <a:pt x="105" y="52"/>
                  </a:cubicBezTo>
                  <a:cubicBezTo>
                    <a:pt x="105" y="89"/>
                    <a:pt x="105" y="89"/>
                    <a:pt x="105" y="89"/>
                  </a:cubicBezTo>
                  <a:cubicBezTo>
                    <a:pt x="99" y="87"/>
                    <a:pt x="93" y="87"/>
                    <a:pt x="87" y="87"/>
                  </a:cubicBezTo>
                  <a:cubicBezTo>
                    <a:pt x="81" y="87"/>
                    <a:pt x="75" y="87"/>
                    <a:pt x="70" y="89"/>
                  </a:cubicBezTo>
                  <a:lnTo>
                    <a:pt x="70" y="52"/>
                  </a:lnTo>
                  <a:close/>
                  <a:moveTo>
                    <a:pt x="105" y="504"/>
                  </a:moveTo>
                  <a:cubicBezTo>
                    <a:pt x="105" y="513"/>
                    <a:pt x="97" y="521"/>
                    <a:pt x="87" y="521"/>
                  </a:cubicBezTo>
                  <a:cubicBezTo>
                    <a:pt x="78" y="521"/>
                    <a:pt x="70" y="513"/>
                    <a:pt x="70" y="504"/>
                  </a:cubicBezTo>
                  <a:cubicBezTo>
                    <a:pt x="70" y="259"/>
                    <a:pt x="70" y="259"/>
                    <a:pt x="70" y="259"/>
                  </a:cubicBezTo>
                  <a:cubicBezTo>
                    <a:pt x="75" y="260"/>
                    <a:pt x="81" y="261"/>
                    <a:pt x="87" y="261"/>
                  </a:cubicBezTo>
                  <a:cubicBezTo>
                    <a:pt x="93" y="261"/>
                    <a:pt x="99" y="260"/>
                    <a:pt x="105" y="259"/>
                  </a:cubicBezTo>
                  <a:lnTo>
                    <a:pt x="105" y="504"/>
                  </a:lnTo>
                  <a:close/>
                  <a:moveTo>
                    <a:pt x="137" y="188"/>
                  </a:moveTo>
                  <a:cubicBezTo>
                    <a:pt x="137" y="189"/>
                    <a:pt x="136" y="190"/>
                    <a:pt x="136" y="191"/>
                  </a:cubicBezTo>
                  <a:cubicBezTo>
                    <a:pt x="134" y="196"/>
                    <a:pt x="132" y="200"/>
                    <a:pt x="129" y="204"/>
                  </a:cubicBezTo>
                  <a:cubicBezTo>
                    <a:pt x="129" y="204"/>
                    <a:pt x="129" y="204"/>
                    <a:pt x="129" y="204"/>
                  </a:cubicBezTo>
                  <a:cubicBezTo>
                    <a:pt x="126" y="208"/>
                    <a:pt x="123" y="212"/>
                    <a:pt x="119" y="215"/>
                  </a:cubicBezTo>
                  <a:cubicBezTo>
                    <a:pt x="118" y="215"/>
                    <a:pt x="118" y="215"/>
                    <a:pt x="118" y="215"/>
                  </a:cubicBezTo>
                  <a:cubicBezTo>
                    <a:pt x="114" y="218"/>
                    <a:pt x="110" y="221"/>
                    <a:pt x="105" y="223"/>
                  </a:cubicBezTo>
                  <a:cubicBezTo>
                    <a:pt x="99" y="225"/>
                    <a:pt x="93" y="226"/>
                    <a:pt x="87" y="226"/>
                  </a:cubicBezTo>
                  <a:cubicBezTo>
                    <a:pt x="81" y="226"/>
                    <a:pt x="75" y="225"/>
                    <a:pt x="70" y="223"/>
                  </a:cubicBezTo>
                  <a:cubicBezTo>
                    <a:pt x="65" y="221"/>
                    <a:pt x="60" y="218"/>
                    <a:pt x="56" y="215"/>
                  </a:cubicBezTo>
                  <a:cubicBezTo>
                    <a:pt x="56" y="215"/>
                    <a:pt x="56" y="215"/>
                    <a:pt x="56" y="215"/>
                  </a:cubicBezTo>
                  <a:cubicBezTo>
                    <a:pt x="52" y="212"/>
                    <a:pt x="48" y="208"/>
                    <a:pt x="45" y="204"/>
                  </a:cubicBezTo>
                  <a:cubicBezTo>
                    <a:pt x="45" y="204"/>
                    <a:pt x="45" y="204"/>
                    <a:pt x="45" y="204"/>
                  </a:cubicBezTo>
                  <a:cubicBezTo>
                    <a:pt x="42" y="200"/>
                    <a:pt x="40" y="196"/>
                    <a:pt x="38" y="191"/>
                  </a:cubicBezTo>
                  <a:cubicBezTo>
                    <a:pt x="38" y="190"/>
                    <a:pt x="38" y="189"/>
                    <a:pt x="37" y="188"/>
                  </a:cubicBezTo>
                  <a:cubicBezTo>
                    <a:pt x="36" y="184"/>
                    <a:pt x="35" y="179"/>
                    <a:pt x="35" y="174"/>
                  </a:cubicBezTo>
                  <a:cubicBezTo>
                    <a:pt x="35" y="169"/>
                    <a:pt x="36" y="164"/>
                    <a:pt x="37" y="159"/>
                  </a:cubicBezTo>
                  <a:cubicBezTo>
                    <a:pt x="38" y="158"/>
                    <a:pt x="38" y="157"/>
                    <a:pt x="38" y="156"/>
                  </a:cubicBezTo>
                  <a:cubicBezTo>
                    <a:pt x="40" y="152"/>
                    <a:pt x="42" y="147"/>
                    <a:pt x="45" y="144"/>
                  </a:cubicBezTo>
                  <a:cubicBezTo>
                    <a:pt x="45" y="143"/>
                    <a:pt x="45" y="143"/>
                    <a:pt x="45" y="143"/>
                  </a:cubicBezTo>
                  <a:cubicBezTo>
                    <a:pt x="48" y="139"/>
                    <a:pt x="52" y="136"/>
                    <a:pt x="56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60" y="129"/>
                    <a:pt x="65" y="127"/>
                    <a:pt x="70" y="125"/>
                  </a:cubicBezTo>
                  <a:cubicBezTo>
                    <a:pt x="75" y="123"/>
                    <a:pt x="81" y="122"/>
                    <a:pt x="87" y="122"/>
                  </a:cubicBezTo>
                  <a:cubicBezTo>
                    <a:pt x="93" y="122"/>
                    <a:pt x="99" y="123"/>
                    <a:pt x="105" y="125"/>
                  </a:cubicBezTo>
                  <a:cubicBezTo>
                    <a:pt x="110" y="127"/>
                    <a:pt x="114" y="129"/>
                    <a:pt x="118" y="132"/>
                  </a:cubicBezTo>
                  <a:cubicBezTo>
                    <a:pt x="118" y="132"/>
                    <a:pt x="118" y="132"/>
                    <a:pt x="119" y="132"/>
                  </a:cubicBezTo>
                  <a:cubicBezTo>
                    <a:pt x="123" y="136"/>
                    <a:pt x="126" y="139"/>
                    <a:pt x="129" y="143"/>
                  </a:cubicBezTo>
                  <a:cubicBezTo>
                    <a:pt x="129" y="143"/>
                    <a:pt x="129" y="143"/>
                    <a:pt x="129" y="144"/>
                  </a:cubicBezTo>
                  <a:cubicBezTo>
                    <a:pt x="132" y="147"/>
                    <a:pt x="134" y="152"/>
                    <a:pt x="136" y="156"/>
                  </a:cubicBezTo>
                  <a:cubicBezTo>
                    <a:pt x="136" y="157"/>
                    <a:pt x="137" y="158"/>
                    <a:pt x="137" y="159"/>
                  </a:cubicBezTo>
                  <a:cubicBezTo>
                    <a:pt x="138" y="164"/>
                    <a:pt x="139" y="169"/>
                    <a:pt x="139" y="174"/>
                  </a:cubicBezTo>
                  <a:cubicBezTo>
                    <a:pt x="139" y="179"/>
                    <a:pt x="138" y="184"/>
                    <a:pt x="137" y="188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id-ID" sz="2700">
                <a:solidFill>
                  <a:prstClr val="black"/>
                </a:solidFill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  <p:sp>
          <p:nvSpPr>
            <p:cNvPr id="66" name="Freeform 7"/>
            <p:cNvSpPr>
              <a:spLocks noEditPoints="1"/>
            </p:cNvSpPr>
            <p:nvPr/>
          </p:nvSpPr>
          <p:spPr bwMode="auto">
            <a:xfrm>
              <a:off x="730250" y="-1587"/>
              <a:ext cx="655638" cy="2095500"/>
            </a:xfrm>
            <a:custGeom>
              <a:avLst/>
              <a:gdLst>
                <a:gd name="T0" fmla="*/ 139 w 174"/>
                <a:gd name="T1" fmla="*/ 313 h 556"/>
                <a:gd name="T2" fmla="*/ 139 w 174"/>
                <a:gd name="T3" fmla="*/ 52 h 556"/>
                <a:gd name="T4" fmla="*/ 87 w 174"/>
                <a:gd name="T5" fmla="*/ 0 h 556"/>
                <a:gd name="T6" fmla="*/ 35 w 174"/>
                <a:gd name="T7" fmla="*/ 52 h 556"/>
                <a:gd name="T8" fmla="*/ 35 w 174"/>
                <a:gd name="T9" fmla="*/ 313 h 556"/>
                <a:gd name="T10" fmla="*/ 0 w 174"/>
                <a:gd name="T11" fmla="*/ 382 h 556"/>
                <a:gd name="T12" fmla="*/ 35 w 174"/>
                <a:gd name="T13" fmla="*/ 451 h 556"/>
                <a:gd name="T14" fmla="*/ 35 w 174"/>
                <a:gd name="T15" fmla="*/ 504 h 556"/>
                <a:gd name="T16" fmla="*/ 87 w 174"/>
                <a:gd name="T17" fmla="*/ 556 h 556"/>
                <a:gd name="T18" fmla="*/ 139 w 174"/>
                <a:gd name="T19" fmla="*/ 504 h 556"/>
                <a:gd name="T20" fmla="*/ 139 w 174"/>
                <a:gd name="T21" fmla="*/ 451 h 556"/>
                <a:gd name="T22" fmla="*/ 174 w 174"/>
                <a:gd name="T23" fmla="*/ 382 h 556"/>
                <a:gd name="T24" fmla="*/ 139 w 174"/>
                <a:gd name="T25" fmla="*/ 313 h 556"/>
                <a:gd name="T26" fmla="*/ 70 w 174"/>
                <a:gd name="T27" fmla="*/ 52 h 556"/>
                <a:gd name="T28" fmla="*/ 87 w 174"/>
                <a:gd name="T29" fmla="*/ 35 h 556"/>
                <a:gd name="T30" fmla="*/ 104 w 174"/>
                <a:gd name="T31" fmla="*/ 52 h 556"/>
                <a:gd name="T32" fmla="*/ 104 w 174"/>
                <a:gd name="T33" fmla="*/ 297 h 556"/>
                <a:gd name="T34" fmla="*/ 87 w 174"/>
                <a:gd name="T35" fmla="*/ 295 h 556"/>
                <a:gd name="T36" fmla="*/ 70 w 174"/>
                <a:gd name="T37" fmla="*/ 297 h 556"/>
                <a:gd name="T38" fmla="*/ 70 w 174"/>
                <a:gd name="T39" fmla="*/ 52 h 556"/>
                <a:gd name="T40" fmla="*/ 104 w 174"/>
                <a:gd name="T41" fmla="*/ 504 h 556"/>
                <a:gd name="T42" fmla="*/ 87 w 174"/>
                <a:gd name="T43" fmla="*/ 521 h 556"/>
                <a:gd name="T44" fmla="*/ 70 w 174"/>
                <a:gd name="T45" fmla="*/ 504 h 556"/>
                <a:gd name="T46" fmla="*/ 70 w 174"/>
                <a:gd name="T47" fmla="*/ 467 h 556"/>
                <a:gd name="T48" fmla="*/ 87 w 174"/>
                <a:gd name="T49" fmla="*/ 469 h 556"/>
                <a:gd name="T50" fmla="*/ 104 w 174"/>
                <a:gd name="T51" fmla="*/ 467 h 556"/>
                <a:gd name="T52" fmla="*/ 104 w 174"/>
                <a:gd name="T53" fmla="*/ 504 h 556"/>
                <a:gd name="T54" fmla="*/ 137 w 174"/>
                <a:gd name="T55" fmla="*/ 397 h 556"/>
                <a:gd name="T56" fmla="*/ 136 w 174"/>
                <a:gd name="T57" fmla="*/ 400 h 556"/>
                <a:gd name="T58" fmla="*/ 129 w 174"/>
                <a:gd name="T59" fmla="*/ 412 h 556"/>
                <a:gd name="T60" fmla="*/ 129 w 174"/>
                <a:gd name="T61" fmla="*/ 413 h 556"/>
                <a:gd name="T62" fmla="*/ 118 w 174"/>
                <a:gd name="T63" fmla="*/ 424 h 556"/>
                <a:gd name="T64" fmla="*/ 118 w 174"/>
                <a:gd name="T65" fmla="*/ 424 h 556"/>
                <a:gd name="T66" fmla="*/ 104 w 174"/>
                <a:gd name="T67" fmla="*/ 431 h 556"/>
                <a:gd name="T68" fmla="*/ 87 w 174"/>
                <a:gd name="T69" fmla="*/ 434 h 556"/>
                <a:gd name="T70" fmla="*/ 70 w 174"/>
                <a:gd name="T71" fmla="*/ 431 h 556"/>
                <a:gd name="T72" fmla="*/ 56 w 174"/>
                <a:gd name="T73" fmla="*/ 424 h 556"/>
                <a:gd name="T74" fmla="*/ 56 w 174"/>
                <a:gd name="T75" fmla="*/ 424 h 556"/>
                <a:gd name="T76" fmla="*/ 45 w 174"/>
                <a:gd name="T77" fmla="*/ 413 h 556"/>
                <a:gd name="T78" fmla="*/ 45 w 174"/>
                <a:gd name="T79" fmla="*/ 412 h 556"/>
                <a:gd name="T80" fmla="*/ 38 w 174"/>
                <a:gd name="T81" fmla="*/ 400 h 556"/>
                <a:gd name="T82" fmla="*/ 37 w 174"/>
                <a:gd name="T83" fmla="*/ 397 h 556"/>
                <a:gd name="T84" fmla="*/ 35 w 174"/>
                <a:gd name="T85" fmla="*/ 382 h 556"/>
                <a:gd name="T86" fmla="*/ 37 w 174"/>
                <a:gd name="T87" fmla="*/ 368 h 556"/>
                <a:gd name="T88" fmla="*/ 38 w 174"/>
                <a:gd name="T89" fmla="*/ 365 h 556"/>
                <a:gd name="T90" fmla="*/ 45 w 174"/>
                <a:gd name="T91" fmla="*/ 352 h 556"/>
                <a:gd name="T92" fmla="*/ 45 w 174"/>
                <a:gd name="T93" fmla="*/ 352 h 556"/>
                <a:gd name="T94" fmla="*/ 56 w 174"/>
                <a:gd name="T95" fmla="*/ 341 h 556"/>
                <a:gd name="T96" fmla="*/ 56 w 174"/>
                <a:gd name="T97" fmla="*/ 341 h 556"/>
                <a:gd name="T98" fmla="*/ 70 w 174"/>
                <a:gd name="T99" fmla="*/ 333 h 556"/>
                <a:gd name="T100" fmla="*/ 87 w 174"/>
                <a:gd name="T101" fmla="*/ 330 h 556"/>
                <a:gd name="T102" fmla="*/ 104 w 174"/>
                <a:gd name="T103" fmla="*/ 333 h 556"/>
                <a:gd name="T104" fmla="*/ 118 w 174"/>
                <a:gd name="T105" fmla="*/ 341 h 556"/>
                <a:gd name="T106" fmla="*/ 118 w 174"/>
                <a:gd name="T107" fmla="*/ 341 h 556"/>
                <a:gd name="T108" fmla="*/ 129 w 174"/>
                <a:gd name="T109" fmla="*/ 352 h 556"/>
                <a:gd name="T110" fmla="*/ 129 w 174"/>
                <a:gd name="T111" fmla="*/ 352 h 556"/>
                <a:gd name="T112" fmla="*/ 136 w 174"/>
                <a:gd name="T113" fmla="*/ 365 h 556"/>
                <a:gd name="T114" fmla="*/ 137 w 174"/>
                <a:gd name="T115" fmla="*/ 368 h 556"/>
                <a:gd name="T116" fmla="*/ 139 w 174"/>
                <a:gd name="T117" fmla="*/ 382 h 556"/>
                <a:gd name="T118" fmla="*/ 137 w 174"/>
                <a:gd name="T119" fmla="*/ 3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4" h="556">
                  <a:moveTo>
                    <a:pt x="139" y="313"/>
                  </a:moveTo>
                  <a:cubicBezTo>
                    <a:pt x="139" y="52"/>
                    <a:pt x="139" y="52"/>
                    <a:pt x="139" y="52"/>
                  </a:cubicBezTo>
                  <a:cubicBezTo>
                    <a:pt x="139" y="23"/>
                    <a:pt x="116" y="0"/>
                    <a:pt x="87" y="0"/>
                  </a:cubicBezTo>
                  <a:cubicBezTo>
                    <a:pt x="58" y="0"/>
                    <a:pt x="35" y="23"/>
                    <a:pt x="35" y="52"/>
                  </a:cubicBezTo>
                  <a:cubicBezTo>
                    <a:pt x="35" y="313"/>
                    <a:pt x="35" y="313"/>
                    <a:pt x="35" y="313"/>
                  </a:cubicBezTo>
                  <a:cubicBezTo>
                    <a:pt x="14" y="329"/>
                    <a:pt x="0" y="354"/>
                    <a:pt x="0" y="382"/>
                  </a:cubicBezTo>
                  <a:cubicBezTo>
                    <a:pt x="0" y="411"/>
                    <a:pt x="14" y="435"/>
                    <a:pt x="35" y="451"/>
                  </a:cubicBezTo>
                  <a:cubicBezTo>
                    <a:pt x="35" y="504"/>
                    <a:pt x="35" y="504"/>
                    <a:pt x="35" y="504"/>
                  </a:cubicBezTo>
                  <a:cubicBezTo>
                    <a:pt x="35" y="533"/>
                    <a:pt x="58" y="556"/>
                    <a:pt x="87" y="556"/>
                  </a:cubicBezTo>
                  <a:cubicBezTo>
                    <a:pt x="116" y="556"/>
                    <a:pt x="139" y="533"/>
                    <a:pt x="139" y="504"/>
                  </a:cubicBezTo>
                  <a:cubicBezTo>
                    <a:pt x="139" y="451"/>
                    <a:pt x="139" y="451"/>
                    <a:pt x="139" y="451"/>
                  </a:cubicBezTo>
                  <a:cubicBezTo>
                    <a:pt x="160" y="435"/>
                    <a:pt x="174" y="411"/>
                    <a:pt x="174" y="382"/>
                  </a:cubicBezTo>
                  <a:cubicBezTo>
                    <a:pt x="174" y="354"/>
                    <a:pt x="160" y="329"/>
                    <a:pt x="139" y="313"/>
                  </a:cubicBezTo>
                  <a:close/>
                  <a:moveTo>
                    <a:pt x="70" y="52"/>
                  </a:moveTo>
                  <a:cubicBezTo>
                    <a:pt x="70" y="43"/>
                    <a:pt x="77" y="35"/>
                    <a:pt x="87" y="35"/>
                  </a:cubicBezTo>
                  <a:cubicBezTo>
                    <a:pt x="97" y="35"/>
                    <a:pt x="104" y="43"/>
                    <a:pt x="104" y="52"/>
                  </a:cubicBezTo>
                  <a:cubicBezTo>
                    <a:pt x="104" y="297"/>
                    <a:pt x="104" y="297"/>
                    <a:pt x="104" y="297"/>
                  </a:cubicBezTo>
                  <a:cubicBezTo>
                    <a:pt x="99" y="296"/>
                    <a:pt x="93" y="295"/>
                    <a:pt x="87" y="295"/>
                  </a:cubicBezTo>
                  <a:cubicBezTo>
                    <a:pt x="81" y="295"/>
                    <a:pt x="75" y="296"/>
                    <a:pt x="70" y="297"/>
                  </a:cubicBezTo>
                  <a:lnTo>
                    <a:pt x="70" y="52"/>
                  </a:lnTo>
                  <a:close/>
                  <a:moveTo>
                    <a:pt x="104" y="504"/>
                  </a:moveTo>
                  <a:cubicBezTo>
                    <a:pt x="104" y="513"/>
                    <a:pt x="97" y="521"/>
                    <a:pt x="87" y="521"/>
                  </a:cubicBezTo>
                  <a:cubicBezTo>
                    <a:pt x="77" y="521"/>
                    <a:pt x="70" y="513"/>
                    <a:pt x="70" y="504"/>
                  </a:cubicBezTo>
                  <a:cubicBezTo>
                    <a:pt x="70" y="467"/>
                    <a:pt x="70" y="467"/>
                    <a:pt x="70" y="467"/>
                  </a:cubicBezTo>
                  <a:cubicBezTo>
                    <a:pt x="75" y="469"/>
                    <a:pt x="81" y="469"/>
                    <a:pt x="87" y="469"/>
                  </a:cubicBezTo>
                  <a:cubicBezTo>
                    <a:pt x="93" y="469"/>
                    <a:pt x="99" y="469"/>
                    <a:pt x="104" y="467"/>
                  </a:cubicBezTo>
                  <a:lnTo>
                    <a:pt x="104" y="504"/>
                  </a:lnTo>
                  <a:close/>
                  <a:moveTo>
                    <a:pt x="137" y="397"/>
                  </a:moveTo>
                  <a:cubicBezTo>
                    <a:pt x="137" y="398"/>
                    <a:pt x="136" y="399"/>
                    <a:pt x="136" y="400"/>
                  </a:cubicBezTo>
                  <a:cubicBezTo>
                    <a:pt x="134" y="404"/>
                    <a:pt x="132" y="409"/>
                    <a:pt x="129" y="412"/>
                  </a:cubicBezTo>
                  <a:cubicBezTo>
                    <a:pt x="129" y="412"/>
                    <a:pt x="129" y="413"/>
                    <a:pt x="129" y="413"/>
                  </a:cubicBezTo>
                  <a:cubicBezTo>
                    <a:pt x="126" y="417"/>
                    <a:pt x="123" y="420"/>
                    <a:pt x="118" y="424"/>
                  </a:cubicBezTo>
                  <a:cubicBezTo>
                    <a:pt x="118" y="424"/>
                    <a:pt x="118" y="424"/>
                    <a:pt x="118" y="424"/>
                  </a:cubicBezTo>
                  <a:cubicBezTo>
                    <a:pt x="114" y="427"/>
                    <a:pt x="109" y="429"/>
                    <a:pt x="104" y="431"/>
                  </a:cubicBezTo>
                  <a:cubicBezTo>
                    <a:pt x="99" y="433"/>
                    <a:pt x="93" y="434"/>
                    <a:pt x="87" y="434"/>
                  </a:cubicBezTo>
                  <a:cubicBezTo>
                    <a:pt x="81" y="434"/>
                    <a:pt x="75" y="433"/>
                    <a:pt x="70" y="431"/>
                  </a:cubicBezTo>
                  <a:cubicBezTo>
                    <a:pt x="65" y="429"/>
                    <a:pt x="60" y="427"/>
                    <a:pt x="56" y="424"/>
                  </a:cubicBezTo>
                  <a:cubicBezTo>
                    <a:pt x="56" y="424"/>
                    <a:pt x="56" y="424"/>
                    <a:pt x="56" y="424"/>
                  </a:cubicBezTo>
                  <a:cubicBezTo>
                    <a:pt x="51" y="420"/>
                    <a:pt x="48" y="417"/>
                    <a:pt x="45" y="413"/>
                  </a:cubicBezTo>
                  <a:cubicBezTo>
                    <a:pt x="45" y="413"/>
                    <a:pt x="45" y="412"/>
                    <a:pt x="45" y="412"/>
                  </a:cubicBezTo>
                  <a:cubicBezTo>
                    <a:pt x="42" y="409"/>
                    <a:pt x="40" y="404"/>
                    <a:pt x="38" y="400"/>
                  </a:cubicBezTo>
                  <a:cubicBezTo>
                    <a:pt x="38" y="399"/>
                    <a:pt x="37" y="398"/>
                    <a:pt x="37" y="397"/>
                  </a:cubicBezTo>
                  <a:cubicBezTo>
                    <a:pt x="36" y="392"/>
                    <a:pt x="35" y="387"/>
                    <a:pt x="35" y="382"/>
                  </a:cubicBezTo>
                  <a:cubicBezTo>
                    <a:pt x="35" y="377"/>
                    <a:pt x="36" y="372"/>
                    <a:pt x="37" y="368"/>
                  </a:cubicBezTo>
                  <a:cubicBezTo>
                    <a:pt x="37" y="367"/>
                    <a:pt x="38" y="366"/>
                    <a:pt x="38" y="365"/>
                  </a:cubicBezTo>
                  <a:cubicBezTo>
                    <a:pt x="40" y="360"/>
                    <a:pt x="42" y="356"/>
                    <a:pt x="45" y="352"/>
                  </a:cubicBezTo>
                  <a:cubicBezTo>
                    <a:pt x="45" y="352"/>
                    <a:pt x="45" y="352"/>
                    <a:pt x="45" y="352"/>
                  </a:cubicBezTo>
                  <a:cubicBezTo>
                    <a:pt x="48" y="348"/>
                    <a:pt x="51" y="344"/>
                    <a:pt x="56" y="341"/>
                  </a:cubicBezTo>
                  <a:cubicBezTo>
                    <a:pt x="56" y="341"/>
                    <a:pt x="56" y="341"/>
                    <a:pt x="56" y="341"/>
                  </a:cubicBezTo>
                  <a:cubicBezTo>
                    <a:pt x="60" y="338"/>
                    <a:pt x="65" y="335"/>
                    <a:pt x="70" y="333"/>
                  </a:cubicBezTo>
                  <a:cubicBezTo>
                    <a:pt x="75" y="331"/>
                    <a:pt x="81" y="330"/>
                    <a:pt x="87" y="330"/>
                  </a:cubicBezTo>
                  <a:cubicBezTo>
                    <a:pt x="93" y="330"/>
                    <a:pt x="99" y="331"/>
                    <a:pt x="104" y="333"/>
                  </a:cubicBezTo>
                  <a:cubicBezTo>
                    <a:pt x="109" y="335"/>
                    <a:pt x="114" y="338"/>
                    <a:pt x="118" y="341"/>
                  </a:cubicBezTo>
                  <a:cubicBezTo>
                    <a:pt x="118" y="341"/>
                    <a:pt x="118" y="341"/>
                    <a:pt x="118" y="341"/>
                  </a:cubicBezTo>
                  <a:cubicBezTo>
                    <a:pt x="123" y="344"/>
                    <a:pt x="126" y="348"/>
                    <a:pt x="129" y="352"/>
                  </a:cubicBezTo>
                  <a:cubicBezTo>
                    <a:pt x="129" y="352"/>
                    <a:pt x="129" y="352"/>
                    <a:pt x="129" y="352"/>
                  </a:cubicBezTo>
                  <a:cubicBezTo>
                    <a:pt x="132" y="356"/>
                    <a:pt x="134" y="360"/>
                    <a:pt x="136" y="365"/>
                  </a:cubicBezTo>
                  <a:cubicBezTo>
                    <a:pt x="136" y="366"/>
                    <a:pt x="137" y="367"/>
                    <a:pt x="137" y="368"/>
                  </a:cubicBezTo>
                  <a:cubicBezTo>
                    <a:pt x="138" y="372"/>
                    <a:pt x="139" y="377"/>
                    <a:pt x="139" y="382"/>
                  </a:cubicBezTo>
                  <a:cubicBezTo>
                    <a:pt x="139" y="387"/>
                    <a:pt x="138" y="392"/>
                    <a:pt x="137" y="397"/>
                  </a:cubicBez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id-ID" sz="2700">
                <a:solidFill>
                  <a:prstClr val="black"/>
                </a:solidFill>
                <a:latin typeface="Shabnam" panose="020B0603030804020204" pitchFamily="34" charset="-78"/>
                <a:cs typeface="Shabnam" panose="020B0603030804020204" pitchFamily="34" charset="-78"/>
              </a:endParaRPr>
            </a:p>
          </p:txBody>
        </p:sp>
      </p:grpSp>
      <p:sp>
        <p:nvSpPr>
          <p:cNvPr id="69" name="Rectangle 68"/>
          <p:cNvSpPr/>
          <p:nvPr/>
        </p:nvSpPr>
        <p:spPr>
          <a:xfrm>
            <a:off x="7937168" y="5259287"/>
            <a:ext cx="2483997" cy="71657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Rectangle 69"/>
          <p:cNvSpPr/>
          <p:nvPr/>
        </p:nvSpPr>
        <p:spPr>
          <a:xfrm>
            <a:off x="7937168" y="5343695"/>
            <a:ext cx="2483997" cy="7165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0020" tIns="160020" rIns="160020" bIns="160020" numCol="1" spcCol="1270" anchor="ctr" anchorCtr="0">
            <a:noAutofit/>
          </a:bodyPr>
          <a:lstStyle/>
          <a:p>
            <a:pPr algn="ctr" defTabSz="10001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2250" b="1" dirty="0">
              <a:solidFill>
                <a:srgbClr val="00BAF7"/>
              </a:solidFill>
              <a:latin typeface="Shabnam" panose="020B0603030804020204" pitchFamily="34" charset="-78"/>
              <a:ea typeface="Roboto" panose="02000000000000000000" pitchFamily="2" charset="0"/>
              <a:cs typeface="Shabnam" panose="020B0603030804020204" pitchFamily="34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8A54B7-77B4-D15B-087C-D884E44DA0D0}"/>
              </a:ext>
            </a:extLst>
          </p:cNvPr>
          <p:cNvSpPr txBox="1"/>
          <p:nvPr/>
        </p:nvSpPr>
        <p:spPr>
          <a:xfrm>
            <a:off x="462304" y="6764085"/>
            <a:ext cx="5555300" cy="113877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3600" dirty="0">
                <a:solidFill>
                  <a:srgbClr val="002060"/>
                </a:solidFill>
                <a:cs typeface="B Zar" panose="00000400000000000000" pitchFamily="2" charset="-78"/>
              </a:rPr>
              <a:t>بداعت محتوا </a:t>
            </a:r>
            <a:r>
              <a:rPr lang="fa-IR" sz="3200" b="1" dirty="0">
                <a:solidFill>
                  <a:prstClr val="black"/>
                </a:solidFill>
                <a:latin typeface="B Naskh Tahrir" panose="00000700000000000000" pitchFamily="2" charset="-78"/>
                <a:cs typeface="B Naskh Tahrir" panose="00000700000000000000" pitchFamily="2" charset="-78"/>
              </a:rPr>
              <a:t>و عدم تداخل باموضوعات دیگر متون دینی آموزشی مقطع دبستان </a:t>
            </a:r>
            <a:endParaRPr lang="en-US" sz="3200" b="1" dirty="0">
              <a:solidFill>
                <a:prstClr val="black"/>
              </a:solidFill>
              <a:latin typeface="B Naskh Tahrir" panose="00000700000000000000" pitchFamily="2" charset="-78"/>
              <a:cs typeface="B Naskh Tahrir" panose="00000700000000000000" pitchFamily="2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7C7021-F3F6-7C78-B030-2CA6C11D9EDF}"/>
              </a:ext>
            </a:extLst>
          </p:cNvPr>
          <p:cNvSpPr txBox="1"/>
          <p:nvPr/>
        </p:nvSpPr>
        <p:spPr>
          <a:xfrm>
            <a:off x="12621991" y="6263876"/>
            <a:ext cx="5418399" cy="126188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4400" dirty="0">
                <a:solidFill>
                  <a:srgbClr val="002060"/>
                </a:solidFill>
                <a:cs typeface="B Zar" panose="00000400000000000000" pitchFamily="2" charset="-78"/>
              </a:rPr>
              <a:t>تکثیر پذیری و قابلیت تکرار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3200" b="1" dirty="0">
                <a:solidFill>
                  <a:prstClr val="black"/>
                </a:solidFill>
                <a:latin typeface="B Naskh Tahrir" panose="00000700000000000000" pitchFamily="2" charset="-78"/>
                <a:cs typeface="B Naskh Tahrir" panose="00000700000000000000" pitchFamily="2" charset="-78"/>
              </a:rPr>
              <a:t>قابل ارائه در تمامی محیط‌های تربیتی </a:t>
            </a:r>
            <a:endParaRPr lang="en-US" sz="3200" b="1" dirty="0">
              <a:solidFill>
                <a:prstClr val="black"/>
              </a:solidFill>
              <a:latin typeface="B Naskh Tahrir" panose="00000700000000000000" pitchFamily="2" charset="-78"/>
              <a:cs typeface="B Naskh Tahrir" panose="00000700000000000000" pitchFamily="2" charset="-78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ACE5DC4-4B72-8F14-4F90-2B55D12846DE}"/>
              </a:ext>
            </a:extLst>
          </p:cNvPr>
          <p:cNvSpPr>
            <a:spLocks noChangeAspect="1"/>
          </p:cNvSpPr>
          <p:nvPr/>
        </p:nvSpPr>
        <p:spPr>
          <a:xfrm>
            <a:off x="9813235" y="8323680"/>
            <a:ext cx="377999" cy="377999"/>
          </a:xfrm>
          <a:prstGeom prst="ellipse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>
              <a:hueOff val="552171"/>
              <a:satOff val="28263"/>
              <a:lumOff val="11872"/>
              <a:alphaOff val="0"/>
            </a:schemeClr>
          </a:lnRef>
          <a:fillRef idx="1">
            <a:schemeClr val="accent3">
              <a:hueOff val="552171"/>
              <a:satOff val="28263"/>
              <a:lumOff val="11872"/>
              <a:alphaOff val="0"/>
            </a:schemeClr>
          </a:fillRef>
          <a:effectRef idx="0">
            <a:schemeClr val="accent3">
              <a:hueOff val="552171"/>
              <a:satOff val="28263"/>
              <a:lumOff val="11872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>
              <a:ln>
                <a:solidFill>
                  <a:srgbClr val="FFC000"/>
                </a:solidFill>
              </a:ln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D5892F-7085-264C-7159-93B7603C7B57}"/>
              </a:ext>
            </a:extLst>
          </p:cNvPr>
          <p:cNvSpPr txBox="1"/>
          <p:nvPr/>
        </p:nvSpPr>
        <p:spPr>
          <a:xfrm>
            <a:off x="10421165" y="7927905"/>
            <a:ext cx="6955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 Naskh Tahrir" panose="00000700000000000000" pitchFamily="2" charset="-78"/>
              <a:ea typeface="+mn-ea"/>
              <a:cs typeface="B Naskh Tahrir" panose="00000700000000000000" pitchFamily="2" charset="-78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A6FFEA8-5059-6FCB-B3BC-DF60F15AB830}"/>
              </a:ext>
            </a:extLst>
          </p:cNvPr>
          <p:cNvSpPr>
            <a:spLocks noChangeAspect="1"/>
          </p:cNvSpPr>
          <p:nvPr/>
        </p:nvSpPr>
        <p:spPr>
          <a:xfrm>
            <a:off x="10025591" y="3128526"/>
            <a:ext cx="377999" cy="377999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3">
              <a:hueOff val="552171"/>
              <a:satOff val="28263"/>
              <a:lumOff val="11872"/>
              <a:alphaOff val="0"/>
            </a:schemeClr>
          </a:lnRef>
          <a:fillRef idx="1">
            <a:schemeClr val="accent3">
              <a:hueOff val="552171"/>
              <a:satOff val="28263"/>
              <a:lumOff val="11872"/>
              <a:alphaOff val="0"/>
            </a:schemeClr>
          </a:fillRef>
          <a:effectRef idx="0">
            <a:schemeClr val="accent3">
              <a:hueOff val="552171"/>
              <a:satOff val="28263"/>
              <a:lumOff val="11872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TextBox 24">
            <a:extLst>
              <a:ext uri="{FF2B5EF4-FFF2-40B4-BE49-F238E27FC236}">
                <a16:creationId xmlns:a16="http://schemas.microsoft.com/office/drawing/2014/main" id="{643AF316-F243-7699-9F1C-1DF02838FBEC}"/>
              </a:ext>
            </a:extLst>
          </p:cNvPr>
          <p:cNvSpPr txBox="1"/>
          <p:nvPr/>
        </p:nvSpPr>
        <p:spPr>
          <a:xfrm>
            <a:off x="13071609" y="636781"/>
            <a:ext cx="4842919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7920"/>
              </a:lnSpc>
              <a:defRPr/>
            </a:pPr>
            <a:r>
              <a:rPr lang="fa-IR" sz="5400" spc="-72" dirty="0">
                <a:ln>
                  <a:solidFill>
                    <a:srgbClr val="FF0000"/>
                  </a:solidFill>
                </a:ln>
                <a:solidFill>
                  <a:srgbClr val="FFFFFF"/>
                </a:solidFill>
                <a:latin typeface="Lalezar" panose="00000500000000000000" pitchFamily="2" charset="-78"/>
                <a:cs typeface="Lalezar"/>
              </a:rPr>
              <a:t> </a:t>
            </a:r>
            <a:r>
              <a:rPr lang="fa-IR" sz="4200" b="1" dirty="0">
                <a:solidFill>
                  <a:srgbClr val="404040"/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وجه امتیاز فعالیت:</a:t>
            </a:r>
            <a:endParaRPr lang="en-US" sz="4200" b="1" dirty="0">
              <a:solidFill>
                <a:srgbClr val="404040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2F95115-381E-04E5-1849-2C84353032AC}"/>
              </a:ext>
            </a:extLst>
          </p:cNvPr>
          <p:cNvSpPr txBox="1"/>
          <p:nvPr/>
        </p:nvSpPr>
        <p:spPr>
          <a:xfrm>
            <a:off x="10421164" y="2065054"/>
            <a:ext cx="6955750" cy="1200329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B Zar" panose="00000400000000000000" pitchFamily="2" charset="-78"/>
              </a:rPr>
              <a:t>محتوای تخصصی</a:t>
            </a:r>
            <a:r>
              <a:rPr lang="fa-IR" sz="3200" b="1" dirty="0">
                <a:solidFill>
                  <a:prstClr val="black"/>
                </a:solidFill>
                <a:latin typeface="B Naskh Tahrir" panose="00000700000000000000" pitchFamily="2" charset="-78"/>
                <a:cs typeface="B Naskh Tahrir" panose="00000700000000000000" pitchFamily="2" charset="-78"/>
              </a:rPr>
              <a:t>با توجه به اهداف آموزشی، امکانات و پایه تحصیلی مخاطبین </a:t>
            </a:r>
            <a:endParaRPr lang="en-US" sz="3200" b="1" dirty="0">
              <a:solidFill>
                <a:prstClr val="black"/>
              </a:solidFill>
              <a:latin typeface="B Naskh Tahrir" panose="00000700000000000000" pitchFamily="2" charset="-78"/>
              <a:cs typeface="B Naskh Tahrir" panose="00000700000000000000" pitchFamily="2" charset="-7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0D9A05-0657-706E-B77A-22F50DFB399E}"/>
              </a:ext>
            </a:extLst>
          </p:cNvPr>
          <p:cNvSpPr txBox="1"/>
          <p:nvPr/>
        </p:nvSpPr>
        <p:spPr>
          <a:xfrm rot="10800000" flipV="1">
            <a:off x="10294529" y="8438482"/>
            <a:ext cx="7374680" cy="76944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4400" dirty="0">
                <a:solidFill>
                  <a:srgbClr val="002060"/>
                </a:solidFill>
                <a:cs typeface="B Zar" panose="00000400000000000000" pitchFamily="2" charset="-78"/>
              </a:rPr>
              <a:t>کاربردی</a:t>
            </a:r>
            <a:r>
              <a:rPr lang="fa-IR" sz="2800" dirty="0">
                <a:solidFill>
                  <a:prstClr val="black"/>
                </a:solidFill>
                <a:latin typeface="B Naskh Tahrir" panose="00000700000000000000" pitchFamily="2" charset="-78"/>
                <a:cs typeface="B Naskh Tahrir" panose="00000700000000000000" pitchFamily="2" charset="-78"/>
              </a:rPr>
              <a:t>: </a:t>
            </a:r>
            <a:r>
              <a:rPr lang="fa-IR" sz="2800" b="1" dirty="0">
                <a:solidFill>
                  <a:prstClr val="black"/>
                </a:solidFill>
                <a:latin typeface="B Naskh Tahrir" panose="00000700000000000000" pitchFamily="2" charset="-78"/>
                <a:cs typeface="B Naskh Tahrir" panose="00000700000000000000" pitchFamily="2" charset="-78"/>
              </a:rPr>
              <a:t>قابل تناسب با هر سطحی از امکانات و لوازم </a:t>
            </a:r>
            <a:endParaRPr lang="en-US" sz="2800" b="1" dirty="0">
              <a:solidFill>
                <a:prstClr val="black"/>
              </a:solidFill>
              <a:latin typeface="B Naskh Tahrir" panose="00000700000000000000" pitchFamily="2" charset="-78"/>
              <a:cs typeface="B Naskh Tahrir" panose="00000700000000000000" pitchFamily="2" charset="-78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9B8FD6-AB6E-0C0B-9113-F75659844386}"/>
              </a:ext>
            </a:extLst>
          </p:cNvPr>
          <p:cNvSpPr txBox="1"/>
          <p:nvPr/>
        </p:nvSpPr>
        <p:spPr>
          <a:xfrm>
            <a:off x="414882" y="2074241"/>
            <a:ext cx="7694138" cy="70788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fa-IR" sz="3200" b="1" dirty="0">
                <a:solidFill>
                  <a:prstClr val="black"/>
                </a:solidFill>
                <a:latin typeface="B Naskh Tahrir" panose="00000700000000000000" pitchFamily="2" charset="-78"/>
                <a:cs typeface="B Naskh Tahrir" panose="00000700000000000000" pitchFamily="2" charset="-78"/>
              </a:rPr>
              <a:t>استفاده از  </a:t>
            </a:r>
            <a:r>
              <a:rPr lang="fa-IR" sz="4000" dirty="0">
                <a:solidFill>
                  <a:srgbClr val="002060"/>
                </a:solidFill>
                <a:cs typeface="B Zar" panose="00000400000000000000" pitchFamily="2" charset="-78"/>
              </a:rPr>
              <a:t>تکنولوژی و استانداردهای </a:t>
            </a:r>
            <a:r>
              <a:rPr lang="fa-IR" sz="3200" b="1" dirty="0">
                <a:solidFill>
                  <a:prstClr val="black"/>
                </a:solidFill>
                <a:latin typeface="B Naskh Tahrir" panose="00000700000000000000" pitchFamily="2" charset="-78"/>
                <a:cs typeface="B Naskh Tahrir" panose="00000700000000000000" pitchFamily="2" charset="-78"/>
              </a:rPr>
              <a:t>آموزشی نوین  </a:t>
            </a:r>
            <a:endParaRPr lang="en-US" sz="3200" b="1" dirty="0">
              <a:solidFill>
                <a:prstClr val="black"/>
              </a:solidFill>
              <a:latin typeface="B Naskh Tahrir" panose="00000700000000000000" pitchFamily="2" charset="-78"/>
              <a:cs typeface="B Naskh Tahrir" panose="00000700000000000000" pitchFamily="2" charset="-78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957BE0C-286C-8057-D742-C0665B796472}"/>
              </a:ext>
            </a:extLst>
          </p:cNvPr>
          <p:cNvSpPr>
            <a:spLocks noChangeAspect="1"/>
          </p:cNvSpPr>
          <p:nvPr/>
        </p:nvSpPr>
        <p:spPr>
          <a:xfrm>
            <a:off x="8286665" y="2176182"/>
            <a:ext cx="377999" cy="377999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3">
              <a:hueOff val="552171"/>
              <a:satOff val="28263"/>
              <a:lumOff val="11872"/>
              <a:alphaOff val="0"/>
            </a:schemeClr>
          </a:lnRef>
          <a:fillRef idx="1">
            <a:schemeClr val="accent3">
              <a:hueOff val="552171"/>
              <a:satOff val="28263"/>
              <a:lumOff val="11872"/>
              <a:alphaOff val="0"/>
            </a:schemeClr>
          </a:fillRef>
          <a:effectRef idx="0">
            <a:schemeClr val="accent3">
              <a:hueOff val="552171"/>
              <a:satOff val="28263"/>
              <a:lumOff val="11872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7759867-1A3D-CDC1-37A8-38A8AF277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998" y="4257739"/>
            <a:ext cx="1001549" cy="1001548"/>
          </a:xfrm>
          <a:prstGeom prst="rect">
            <a:avLst/>
          </a:prstGeom>
        </p:spPr>
      </p:pic>
      <p:sp>
        <p:nvSpPr>
          <p:cNvPr id="43" name="Freeform 35">
            <a:extLst>
              <a:ext uri="{FF2B5EF4-FFF2-40B4-BE49-F238E27FC236}">
                <a16:creationId xmlns:a16="http://schemas.microsoft.com/office/drawing/2014/main" id="{F2369FCD-F21E-1E16-B71B-32D28EA7D646}"/>
              </a:ext>
            </a:extLst>
          </p:cNvPr>
          <p:cNvSpPr>
            <a:spLocks noEditPoints="1"/>
          </p:cNvSpPr>
          <p:nvPr/>
        </p:nvSpPr>
        <p:spPr bwMode="auto">
          <a:xfrm>
            <a:off x="8574623" y="3322072"/>
            <a:ext cx="1116933" cy="805586"/>
          </a:xfrm>
          <a:custGeom>
            <a:avLst/>
            <a:gdLst>
              <a:gd name="T0" fmla="*/ 925 w 1124"/>
              <a:gd name="T1" fmla="*/ 21 h 843"/>
              <a:gd name="T2" fmla="*/ 249 w 1124"/>
              <a:gd name="T3" fmla="*/ 0 h 843"/>
              <a:gd name="T4" fmla="*/ 21 w 1124"/>
              <a:gd name="T5" fmla="*/ 199 h 843"/>
              <a:gd name="T6" fmla="*/ 18 w 1124"/>
              <a:gd name="T7" fmla="*/ 295 h 843"/>
              <a:gd name="T8" fmla="*/ 562 w 1124"/>
              <a:gd name="T9" fmla="*/ 843 h 843"/>
              <a:gd name="T10" fmla="*/ 1106 w 1124"/>
              <a:gd name="T11" fmla="*/ 295 h 843"/>
              <a:gd name="T12" fmla="*/ 1103 w 1124"/>
              <a:gd name="T13" fmla="*/ 199 h 843"/>
              <a:gd name="T14" fmla="*/ 484 w 1124"/>
              <a:gd name="T15" fmla="*/ 246 h 843"/>
              <a:gd name="T16" fmla="*/ 640 w 1124"/>
              <a:gd name="T17" fmla="*/ 246 h 843"/>
              <a:gd name="T18" fmla="*/ 685 w 1124"/>
              <a:gd name="T19" fmla="*/ 78 h 843"/>
              <a:gd name="T20" fmla="*/ 667 w 1124"/>
              <a:gd name="T21" fmla="*/ 223 h 843"/>
              <a:gd name="T22" fmla="*/ 457 w 1124"/>
              <a:gd name="T23" fmla="*/ 223 h 843"/>
              <a:gd name="T24" fmla="*/ 439 w 1124"/>
              <a:gd name="T25" fmla="*/ 78 h 843"/>
              <a:gd name="T26" fmla="*/ 457 w 1124"/>
              <a:gd name="T27" fmla="*/ 223 h 843"/>
              <a:gd name="T28" fmla="*/ 562 w 1124"/>
              <a:gd name="T29" fmla="*/ 718 h 843"/>
              <a:gd name="T30" fmla="*/ 649 w 1124"/>
              <a:gd name="T31" fmla="*/ 281 h 843"/>
              <a:gd name="T32" fmla="*/ 858 w 1124"/>
              <a:gd name="T33" fmla="*/ 281 h 843"/>
              <a:gd name="T34" fmla="*/ 685 w 1124"/>
              <a:gd name="T35" fmla="*/ 281 h 843"/>
              <a:gd name="T36" fmla="*/ 781 w 1124"/>
              <a:gd name="T37" fmla="*/ 174 h 843"/>
              <a:gd name="T38" fmla="*/ 695 w 1124"/>
              <a:gd name="T39" fmla="*/ 246 h 843"/>
              <a:gd name="T40" fmla="*/ 851 w 1124"/>
              <a:gd name="T41" fmla="*/ 70 h 843"/>
              <a:gd name="T42" fmla="*/ 727 w 1124"/>
              <a:gd name="T43" fmla="*/ 70 h 843"/>
              <a:gd name="T44" fmla="*/ 484 w 1124"/>
              <a:gd name="T45" fmla="*/ 70 h 843"/>
              <a:gd name="T46" fmla="*/ 562 w 1124"/>
              <a:gd name="T47" fmla="*/ 135 h 843"/>
              <a:gd name="T48" fmla="*/ 273 w 1124"/>
              <a:gd name="T49" fmla="*/ 70 h 843"/>
              <a:gd name="T50" fmla="*/ 341 w 1124"/>
              <a:gd name="T51" fmla="*/ 126 h 843"/>
              <a:gd name="T52" fmla="*/ 429 w 1124"/>
              <a:gd name="T53" fmla="*/ 246 h 843"/>
              <a:gd name="T54" fmla="*/ 343 w 1124"/>
              <a:gd name="T55" fmla="*/ 174 h 843"/>
              <a:gd name="T56" fmla="*/ 525 w 1124"/>
              <a:gd name="T57" fmla="*/ 712 h 843"/>
              <a:gd name="T58" fmla="*/ 439 w 1124"/>
              <a:gd name="T59" fmla="*/ 281 h 843"/>
              <a:gd name="T60" fmla="*/ 101 w 1124"/>
              <a:gd name="T61" fmla="*/ 281 h 843"/>
              <a:gd name="T62" fmla="*/ 446 w 1124"/>
              <a:gd name="T63" fmla="*/ 649 h 843"/>
              <a:gd name="T64" fmla="*/ 1023 w 1124"/>
              <a:gd name="T65" fmla="*/ 281 h 843"/>
              <a:gd name="T66" fmla="*/ 899 w 1124"/>
              <a:gd name="T67" fmla="*/ 281 h 843"/>
              <a:gd name="T68" fmla="*/ 808 w 1124"/>
              <a:gd name="T69" fmla="*/ 151 h 843"/>
              <a:gd name="T70" fmla="*/ 1051 w 1124"/>
              <a:gd name="T71" fmla="*/ 246 h 843"/>
              <a:gd name="T72" fmla="*/ 235 w 1124"/>
              <a:gd name="T73" fmla="*/ 84 h 843"/>
              <a:gd name="T74" fmla="*/ 221 w 1124"/>
              <a:gd name="T75" fmla="*/ 246 h 843"/>
              <a:gd name="T76" fmla="*/ 235 w 1124"/>
              <a:gd name="T77" fmla="*/ 84 h 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24" h="843">
                <a:moveTo>
                  <a:pt x="1103" y="199"/>
                </a:moveTo>
                <a:cubicBezTo>
                  <a:pt x="925" y="21"/>
                  <a:pt x="925" y="21"/>
                  <a:pt x="925" y="21"/>
                </a:cubicBezTo>
                <a:cubicBezTo>
                  <a:pt x="912" y="7"/>
                  <a:pt x="894" y="0"/>
                  <a:pt x="875" y="0"/>
                </a:cubicBezTo>
                <a:cubicBezTo>
                  <a:pt x="249" y="0"/>
                  <a:pt x="249" y="0"/>
                  <a:pt x="249" y="0"/>
                </a:cubicBezTo>
                <a:cubicBezTo>
                  <a:pt x="230" y="0"/>
                  <a:pt x="212" y="7"/>
                  <a:pt x="199" y="21"/>
                </a:cubicBezTo>
                <a:cubicBezTo>
                  <a:pt x="21" y="199"/>
                  <a:pt x="21" y="199"/>
                  <a:pt x="21" y="199"/>
                </a:cubicBezTo>
                <a:cubicBezTo>
                  <a:pt x="7" y="213"/>
                  <a:pt x="0" y="231"/>
                  <a:pt x="0" y="249"/>
                </a:cubicBezTo>
                <a:cubicBezTo>
                  <a:pt x="0" y="266"/>
                  <a:pt x="6" y="282"/>
                  <a:pt x="18" y="295"/>
                </a:cubicBezTo>
                <a:cubicBezTo>
                  <a:pt x="509" y="819"/>
                  <a:pt x="509" y="819"/>
                  <a:pt x="509" y="819"/>
                </a:cubicBezTo>
                <a:cubicBezTo>
                  <a:pt x="523" y="834"/>
                  <a:pt x="542" y="843"/>
                  <a:pt x="562" y="843"/>
                </a:cubicBezTo>
                <a:cubicBezTo>
                  <a:pt x="582" y="843"/>
                  <a:pt x="601" y="834"/>
                  <a:pt x="615" y="819"/>
                </a:cubicBezTo>
                <a:cubicBezTo>
                  <a:pt x="1106" y="295"/>
                  <a:pt x="1106" y="295"/>
                  <a:pt x="1106" y="295"/>
                </a:cubicBezTo>
                <a:cubicBezTo>
                  <a:pt x="1118" y="282"/>
                  <a:pt x="1124" y="265"/>
                  <a:pt x="1124" y="248"/>
                </a:cubicBezTo>
                <a:cubicBezTo>
                  <a:pt x="1124" y="230"/>
                  <a:pt x="1117" y="213"/>
                  <a:pt x="1103" y="199"/>
                </a:cubicBezTo>
                <a:close/>
                <a:moveTo>
                  <a:pt x="640" y="246"/>
                </a:moveTo>
                <a:cubicBezTo>
                  <a:pt x="484" y="246"/>
                  <a:pt x="484" y="246"/>
                  <a:pt x="484" y="246"/>
                </a:cubicBezTo>
                <a:cubicBezTo>
                  <a:pt x="562" y="181"/>
                  <a:pt x="562" y="181"/>
                  <a:pt x="562" y="181"/>
                </a:cubicBezTo>
                <a:lnTo>
                  <a:pt x="640" y="246"/>
                </a:lnTo>
                <a:close/>
                <a:moveTo>
                  <a:pt x="589" y="158"/>
                </a:moveTo>
                <a:cubicBezTo>
                  <a:pt x="685" y="78"/>
                  <a:pt x="685" y="78"/>
                  <a:pt x="685" y="78"/>
                </a:cubicBezTo>
                <a:cubicBezTo>
                  <a:pt x="756" y="149"/>
                  <a:pt x="756" y="149"/>
                  <a:pt x="756" y="149"/>
                </a:cubicBezTo>
                <a:cubicBezTo>
                  <a:pt x="667" y="223"/>
                  <a:pt x="667" y="223"/>
                  <a:pt x="667" y="223"/>
                </a:cubicBezTo>
                <a:lnTo>
                  <a:pt x="589" y="158"/>
                </a:lnTo>
                <a:close/>
                <a:moveTo>
                  <a:pt x="457" y="223"/>
                </a:moveTo>
                <a:cubicBezTo>
                  <a:pt x="368" y="149"/>
                  <a:pt x="368" y="149"/>
                  <a:pt x="368" y="149"/>
                </a:cubicBezTo>
                <a:cubicBezTo>
                  <a:pt x="439" y="78"/>
                  <a:pt x="439" y="78"/>
                  <a:pt x="439" y="78"/>
                </a:cubicBezTo>
                <a:cubicBezTo>
                  <a:pt x="535" y="158"/>
                  <a:pt x="535" y="158"/>
                  <a:pt x="535" y="158"/>
                </a:cubicBezTo>
                <a:lnTo>
                  <a:pt x="457" y="223"/>
                </a:lnTo>
                <a:close/>
                <a:moveTo>
                  <a:pt x="649" y="281"/>
                </a:moveTo>
                <a:cubicBezTo>
                  <a:pt x="562" y="718"/>
                  <a:pt x="562" y="718"/>
                  <a:pt x="562" y="718"/>
                </a:cubicBezTo>
                <a:cubicBezTo>
                  <a:pt x="475" y="281"/>
                  <a:pt x="475" y="281"/>
                  <a:pt x="475" y="281"/>
                </a:cubicBezTo>
                <a:lnTo>
                  <a:pt x="649" y="281"/>
                </a:lnTo>
                <a:close/>
                <a:moveTo>
                  <a:pt x="685" y="281"/>
                </a:moveTo>
                <a:cubicBezTo>
                  <a:pt x="858" y="281"/>
                  <a:pt x="858" y="281"/>
                  <a:pt x="858" y="281"/>
                </a:cubicBezTo>
                <a:cubicBezTo>
                  <a:pt x="599" y="712"/>
                  <a:pt x="599" y="712"/>
                  <a:pt x="599" y="712"/>
                </a:cubicBezTo>
                <a:lnTo>
                  <a:pt x="685" y="281"/>
                </a:lnTo>
                <a:close/>
                <a:moveTo>
                  <a:pt x="695" y="246"/>
                </a:moveTo>
                <a:cubicBezTo>
                  <a:pt x="781" y="174"/>
                  <a:pt x="781" y="174"/>
                  <a:pt x="781" y="174"/>
                </a:cubicBezTo>
                <a:cubicBezTo>
                  <a:pt x="853" y="246"/>
                  <a:pt x="853" y="246"/>
                  <a:pt x="853" y="246"/>
                </a:cubicBezTo>
                <a:lnTo>
                  <a:pt x="695" y="246"/>
                </a:lnTo>
                <a:close/>
                <a:moveTo>
                  <a:pt x="727" y="70"/>
                </a:moveTo>
                <a:cubicBezTo>
                  <a:pt x="851" y="70"/>
                  <a:pt x="851" y="70"/>
                  <a:pt x="851" y="70"/>
                </a:cubicBezTo>
                <a:cubicBezTo>
                  <a:pt x="783" y="126"/>
                  <a:pt x="783" y="126"/>
                  <a:pt x="783" y="126"/>
                </a:cubicBezTo>
                <a:lnTo>
                  <a:pt x="727" y="70"/>
                </a:lnTo>
                <a:close/>
                <a:moveTo>
                  <a:pt x="562" y="135"/>
                </a:moveTo>
                <a:cubicBezTo>
                  <a:pt x="484" y="70"/>
                  <a:pt x="484" y="70"/>
                  <a:pt x="484" y="70"/>
                </a:cubicBezTo>
                <a:cubicBezTo>
                  <a:pt x="640" y="70"/>
                  <a:pt x="640" y="70"/>
                  <a:pt x="640" y="70"/>
                </a:cubicBezTo>
                <a:lnTo>
                  <a:pt x="562" y="135"/>
                </a:lnTo>
                <a:close/>
                <a:moveTo>
                  <a:pt x="341" y="126"/>
                </a:moveTo>
                <a:cubicBezTo>
                  <a:pt x="273" y="70"/>
                  <a:pt x="273" y="70"/>
                  <a:pt x="273" y="70"/>
                </a:cubicBezTo>
                <a:cubicBezTo>
                  <a:pt x="397" y="70"/>
                  <a:pt x="397" y="70"/>
                  <a:pt x="397" y="70"/>
                </a:cubicBezTo>
                <a:lnTo>
                  <a:pt x="341" y="126"/>
                </a:lnTo>
                <a:close/>
                <a:moveTo>
                  <a:pt x="343" y="174"/>
                </a:moveTo>
                <a:cubicBezTo>
                  <a:pt x="429" y="246"/>
                  <a:pt x="429" y="246"/>
                  <a:pt x="429" y="246"/>
                </a:cubicBezTo>
                <a:cubicBezTo>
                  <a:pt x="271" y="246"/>
                  <a:pt x="271" y="246"/>
                  <a:pt x="271" y="246"/>
                </a:cubicBezTo>
                <a:lnTo>
                  <a:pt x="343" y="174"/>
                </a:lnTo>
                <a:close/>
                <a:moveTo>
                  <a:pt x="439" y="281"/>
                </a:moveTo>
                <a:cubicBezTo>
                  <a:pt x="525" y="712"/>
                  <a:pt x="525" y="712"/>
                  <a:pt x="525" y="712"/>
                </a:cubicBezTo>
                <a:cubicBezTo>
                  <a:pt x="266" y="281"/>
                  <a:pt x="266" y="281"/>
                  <a:pt x="266" y="281"/>
                </a:cubicBezTo>
                <a:lnTo>
                  <a:pt x="439" y="281"/>
                </a:lnTo>
                <a:close/>
                <a:moveTo>
                  <a:pt x="446" y="649"/>
                </a:moveTo>
                <a:cubicBezTo>
                  <a:pt x="101" y="281"/>
                  <a:pt x="101" y="281"/>
                  <a:pt x="101" y="281"/>
                </a:cubicBezTo>
                <a:cubicBezTo>
                  <a:pt x="225" y="281"/>
                  <a:pt x="225" y="281"/>
                  <a:pt x="225" y="281"/>
                </a:cubicBezTo>
                <a:lnTo>
                  <a:pt x="446" y="649"/>
                </a:lnTo>
                <a:close/>
                <a:moveTo>
                  <a:pt x="899" y="281"/>
                </a:moveTo>
                <a:cubicBezTo>
                  <a:pt x="1023" y="281"/>
                  <a:pt x="1023" y="281"/>
                  <a:pt x="1023" y="281"/>
                </a:cubicBezTo>
                <a:cubicBezTo>
                  <a:pt x="678" y="649"/>
                  <a:pt x="678" y="649"/>
                  <a:pt x="678" y="649"/>
                </a:cubicBezTo>
                <a:lnTo>
                  <a:pt x="899" y="281"/>
                </a:lnTo>
                <a:close/>
                <a:moveTo>
                  <a:pt x="903" y="246"/>
                </a:moveTo>
                <a:cubicBezTo>
                  <a:pt x="808" y="151"/>
                  <a:pt x="808" y="151"/>
                  <a:pt x="808" y="151"/>
                </a:cubicBezTo>
                <a:cubicBezTo>
                  <a:pt x="889" y="84"/>
                  <a:pt x="889" y="84"/>
                  <a:pt x="889" y="84"/>
                </a:cubicBezTo>
                <a:cubicBezTo>
                  <a:pt x="1051" y="246"/>
                  <a:pt x="1051" y="246"/>
                  <a:pt x="1051" y="246"/>
                </a:cubicBezTo>
                <a:lnTo>
                  <a:pt x="903" y="246"/>
                </a:lnTo>
                <a:close/>
                <a:moveTo>
                  <a:pt x="235" y="84"/>
                </a:moveTo>
                <a:cubicBezTo>
                  <a:pt x="316" y="151"/>
                  <a:pt x="316" y="151"/>
                  <a:pt x="316" y="151"/>
                </a:cubicBezTo>
                <a:cubicBezTo>
                  <a:pt x="221" y="246"/>
                  <a:pt x="221" y="246"/>
                  <a:pt x="221" y="246"/>
                </a:cubicBezTo>
                <a:cubicBezTo>
                  <a:pt x="70" y="246"/>
                  <a:pt x="70" y="246"/>
                  <a:pt x="70" y="246"/>
                </a:cubicBezTo>
                <a:lnTo>
                  <a:pt x="235" y="8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1">
                  <a:lumMod val="65000"/>
                </a:schemeClr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sp>
        <p:nvSpPr>
          <p:cNvPr id="68" name="Freeform 21">
            <a:extLst>
              <a:ext uri="{FF2B5EF4-FFF2-40B4-BE49-F238E27FC236}">
                <a16:creationId xmlns:a16="http://schemas.microsoft.com/office/drawing/2014/main" id="{702FB72B-D1CC-ABA8-E94D-87727CE40790}"/>
              </a:ext>
            </a:extLst>
          </p:cNvPr>
          <p:cNvSpPr>
            <a:spLocks noEditPoints="1"/>
          </p:cNvSpPr>
          <p:nvPr/>
        </p:nvSpPr>
        <p:spPr bwMode="auto">
          <a:xfrm>
            <a:off x="10674796" y="6349333"/>
            <a:ext cx="751523" cy="670367"/>
          </a:xfrm>
          <a:custGeom>
            <a:avLst/>
            <a:gdLst>
              <a:gd name="T0" fmla="*/ 390 w 403"/>
              <a:gd name="T1" fmla="*/ 150 h 404"/>
              <a:gd name="T2" fmla="*/ 241 w 403"/>
              <a:gd name="T3" fmla="*/ 110 h 404"/>
              <a:gd name="T4" fmla="*/ 215 w 403"/>
              <a:gd name="T5" fmla="*/ 13 h 404"/>
              <a:gd name="T6" fmla="*/ 195 w 403"/>
              <a:gd name="T7" fmla="*/ 2 h 404"/>
              <a:gd name="T8" fmla="*/ 14 w 403"/>
              <a:gd name="T9" fmla="*/ 51 h 404"/>
              <a:gd name="T10" fmla="*/ 2 w 403"/>
              <a:gd name="T11" fmla="*/ 70 h 404"/>
              <a:gd name="T12" fmla="*/ 67 w 403"/>
              <a:gd name="T13" fmla="*/ 311 h 404"/>
              <a:gd name="T14" fmla="*/ 86 w 403"/>
              <a:gd name="T15" fmla="*/ 322 h 404"/>
              <a:gd name="T16" fmla="*/ 159 w 403"/>
              <a:gd name="T17" fmla="*/ 302 h 404"/>
              <a:gd name="T18" fmla="*/ 149 w 403"/>
              <a:gd name="T19" fmla="*/ 339 h 404"/>
              <a:gd name="T20" fmla="*/ 160 w 403"/>
              <a:gd name="T21" fmla="*/ 358 h 404"/>
              <a:gd name="T22" fmla="*/ 322 w 403"/>
              <a:gd name="T23" fmla="*/ 401 h 404"/>
              <a:gd name="T24" fmla="*/ 342 w 403"/>
              <a:gd name="T25" fmla="*/ 391 h 404"/>
              <a:gd name="T26" fmla="*/ 401 w 403"/>
              <a:gd name="T27" fmla="*/ 169 h 404"/>
              <a:gd name="T28" fmla="*/ 390 w 403"/>
              <a:gd name="T29" fmla="*/ 150 h 404"/>
              <a:gd name="T30" fmla="*/ 34 w 403"/>
              <a:gd name="T31" fmla="*/ 75 h 404"/>
              <a:gd name="T32" fmla="*/ 191 w 403"/>
              <a:gd name="T33" fmla="*/ 33 h 404"/>
              <a:gd name="T34" fmla="*/ 249 w 403"/>
              <a:gd name="T35" fmla="*/ 249 h 404"/>
              <a:gd name="T36" fmla="*/ 92 w 403"/>
              <a:gd name="T37" fmla="*/ 291 h 404"/>
              <a:gd name="T38" fmla="*/ 34 w 403"/>
              <a:gd name="T39" fmla="*/ 75 h 404"/>
              <a:gd name="T40" fmla="*/ 315 w 403"/>
              <a:gd name="T41" fmla="*/ 371 h 404"/>
              <a:gd name="T42" fmla="*/ 179 w 403"/>
              <a:gd name="T43" fmla="*/ 334 h 404"/>
              <a:gd name="T44" fmla="*/ 190 w 403"/>
              <a:gd name="T45" fmla="*/ 294 h 404"/>
              <a:gd name="T46" fmla="*/ 268 w 403"/>
              <a:gd name="T47" fmla="*/ 273 h 404"/>
              <a:gd name="T48" fmla="*/ 279 w 403"/>
              <a:gd name="T49" fmla="*/ 254 h 404"/>
              <a:gd name="T50" fmla="*/ 249 w 403"/>
              <a:gd name="T51" fmla="*/ 142 h 404"/>
              <a:gd name="T52" fmla="*/ 368 w 403"/>
              <a:gd name="T53" fmla="*/ 174 h 404"/>
              <a:gd name="T54" fmla="*/ 315 w 403"/>
              <a:gd name="T55" fmla="*/ 371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03" h="404">
                <a:moveTo>
                  <a:pt x="390" y="150"/>
                </a:moveTo>
                <a:cubicBezTo>
                  <a:pt x="241" y="110"/>
                  <a:pt x="241" y="110"/>
                  <a:pt x="241" y="110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3" y="5"/>
                  <a:pt x="204" y="0"/>
                  <a:pt x="195" y="2"/>
                </a:cubicBezTo>
                <a:cubicBezTo>
                  <a:pt x="14" y="51"/>
                  <a:pt x="14" y="51"/>
                  <a:pt x="14" y="51"/>
                </a:cubicBezTo>
                <a:cubicBezTo>
                  <a:pt x="5" y="53"/>
                  <a:pt x="0" y="62"/>
                  <a:pt x="2" y="70"/>
                </a:cubicBezTo>
                <a:cubicBezTo>
                  <a:pt x="67" y="311"/>
                  <a:pt x="67" y="311"/>
                  <a:pt x="67" y="311"/>
                </a:cubicBezTo>
                <a:cubicBezTo>
                  <a:pt x="69" y="319"/>
                  <a:pt x="78" y="324"/>
                  <a:pt x="86" y="322"/>
                </a:cubicBezTo>
                <a:cubicBezTo>
                  <a:pt x="159" y="302"/>
                  <a:pt x="159" y="302"/>
                  <a:pt x="159" y="302"/>
                </a:cubicBezTo>
                <a:cubicBezTo>
                  <a:pt x="149" y="339"/>
                  <a:pt x="149" y="339"/>
                  <a:pt x="149" y="339"/>
                </a:cubicBezTo>
                <a:cubicBezTo>
                  <a:pt x="147" y="347"/>
                  <a:pt x="152" y="356"/>
                  <a:pt x="160" y="358"/>
                </a:cubicBezTo>
                <a:cubicBezTo>
                  <a:pt x="322" y="401"/>
                  <a:pt x="322" y="401"/>
                  <a:pt x="322" y="401"/>
                </a:cubicBezTo>
                <a:cubicBezTo>
                  <a:pt x="331" y="404"/>
                  <a:pt x="340" y="399"/>
                  <a:pt x="342" y="391"/>
                </a:cubicBezTo>
                <a:cubicBezTo>
                  <a:pt x="401" y="169"/>
                  <a:pt x="401" y="169"/>
                  <a:pt x="401" y="169"/>
                </a:cubicBezTo>
                <a:cubicBezTo>
                  <a:pt x="403" y="161"/>
                  <a:pt x="398" y="152"/>
                  <a:pt x="390" y="150"/>
                </a:cubicBezTo>
                <a:close/>
                <a:moveTo>
                  <a:pt x="34" y="75"/>
                </a:moveTo>
                <a:cubicBezTo>
                  <a:pt x="191" y="33"/>
                  <a:pt x="191" y="33"/>
                  <a:pt x="191" y="33"/>
                </a:cubicBezTo>
                <a:cubicBezTo>
                  <a:pt x="249" y="249"/>
                  <a:pt x="249" y="249"/>
                  <a:pt x="249" y="249"/>
                </a:cubicBezTo>
                <a:cubicBezTo>
                  <a:pt x="92" y="291"/>
                  <a:pt x="92" y="291"/>
                  <a:pt x="92" y="291"/>
                </a:cubicBezTo>
                <a:lnTo>
                  <a:pt x="34" y="75"/>
                </a:lnTo>
                <a:close/>
                <a:moveTo>
                  <a:pt x="315" y="371"/>
                </a:moveTo>
                <a:cubicBezTo>
                  <a:pt x="179" y="334"/>
                  <a:pt x="179" y="334"/>
                  <a:pt x="179" y="334"/>
                </a:cubicBezTo>
                <a:cubicBezTo>
                  <a:pt x="190" y="294"/>
                  <a:pt x="190" y="294"/>
                  <a:pt x="190" y="294"/>
                </a:cubicBezTo>
                <a:cubicBezTo>
                  <a:pt x="268" y="273"/>
                  <a:pt x="268" y="273"/>
                  <a:pt x="268" y="273"/>
                </a:cubicBezTo>
                <a:cubicBezTo>
                  <a:pt x="276" y="271"/>
                  <a:pt x="282" y="262"/>
                  <a:pt x="279" y="254"/>
                </a:cubicBezTo>
                <a:cubicBezTo>
                  <a:pt x="249" y="142"/>
                  <a:pt x="249" y="142"/>
                  <a:pt x="249" y="142"/>
                </a:cubicBezTo>
                <a:cubicBezTo>
                  <a:pt x="368" y="174"/>
                  <a:pt x="368" y="174"/>
                  <a:pt x="368" y="174"/>
                </a:cubicBezTo>
                <a:lnTo>
                  <a:pt x="315" y="37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>
                  <a:lumMod val="50000"/>
                </a:schemeClr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B71C2A89-5BAE-CC7A-2DBE-4C1C47C3F8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-157045" y="8125447"/>
            <a:ext cx="2136259" cy="198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6" presetClass="entr" presetSubtype="37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7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2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75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250"/>
                            </p:stCondLst>
                            <p:childTnLst>
                              <p:par>
                                <p:cTn id="6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750"/>
                            </p:stCondLst>
                            <p:childTnLst>
                              <p:par>
                                <p:cTn id="8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5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750"/>
                            </p:stCondLst>
                            <p:childTnLst>
                              <p:par>
                                <p:cTn id="1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25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750"/>
                            </p:stCondLst>
                            <p:childTnLst>
                              <p:par>
                                <p:cTn id="1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250"/>
                            </p:stCondLst>
                            <p:childTnLst>
                              <p:par>
                                <p:cTn id="1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275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9" grpId="0" animBg="1"/>
      <p:bldP spid="15" grpId="0" animBg="1"/>
      <p:bldP spid="16" grpId="0"/>
      <p:bldP spid="17" grpId="0"/>
      <p:bldP spid="26" grpId="0" animBg="1"/>
      <p:bldP spid="70" grpId="0"/>
      <p:bldP spid="43" grpId="0" animBg="1"/>
      <p:bldP spid="6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068828" y="8080285"/>
            <a:ext cx="1449754" cy="134827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800000">
            <a:off x="13603892" y="4337774"/>
            <a:ext cx="1010511" cy="101051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121488" y="2236274"/>
            <a:ext cx="2865600" cy="1785223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700025" y="1202883"/>
            <a:ext cx="10072876" cy="8451603"/>
            <a:chOff x="0" y="0"/>
            <a:chExt cx="5037041" cy="276600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4" name="Freeform 24"/>
            <p:cNvSpPr/>
            <p:nvPr/>
          </p:nvSpPr>
          <p:spPr>
            <a:xfrm>
              <a:off x="0" y="0"/>
              <a:ext cx="5037041" cy="2766003"/>
            </a:xfrm>
            <a:custGeom>
              <a:avLst/>
              <a:gdLst/>
              <a:ahLst/>
              <a:cxnLst/>
              <a:rect l="l" t="t" r="r" b="b"/>
              <a:pathLst>
                <a:path w="5037041" h="2766003">
                  <a:moveTo>
                    <a:pt x="4912581" y="2766003"/>
                  </a:moveTo>
                  <a:lnTo>
                    <a:pt x="124460" y="2766003"/>
                  </a:lnTo>
                  <a:cubicBezTo>
                    <a:pt x="55880" y="2766003"/>
                    <a:pt x="0" y="2710123"/>
                    <a:pt x="0" y="264154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12581" y="0"/>
                  </a:lnTo>
                  <a:cubicBezTo>
                    <a:pt x="4981161" y="0"/>
                    <a:pt x="5037041" y="55880"/>
                    <a:pt x="5037041" y="124460"/>
                  </a:cubicBezTo>
                  <a:lnTo>
                    <a:pt x="5037041" y="2641543"/>
                  </a:lnTo>
                  <a:cubicBezTo>
                    <a:pt x="5037041" y="2710123"/>
                    <a:pt x="4981161" y="2766003"/>
                    <a:pt x="4912581" y="2766003"/>
                  </a:cubicBez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20122" y="2247746"/>
            <a:ext cx="1003615" cy="813577"/>
          </a:xfrm>
          <a:prstGeom prst="rect">
            <a:avLst/>
          </a:prstGeom>
        </p:spPr>
      </p:pic>
      <p:grpSp>
        <p:nvGrpSpPr>
          <p:cNvPr id="28" name="Group 28"/>
          <p:cNvGrpSpPr/>
          <p:nvPr/>
        </p:nvGrpSpPr>
        <p:grpSpPr>
          <a:xfrm>
            <a:off x="1424905" y="4201361"/>
            <a:ext cx="12151657" cy="1227324"/>
            <a:chOff x="-1196505" y="623522"/>
            <a:chExt cx="5432166" cy="814333"/>
          </a:xfrm>
        </p:grpSpPr>
        <p:sp>
          <p:nvSpPr>
            <p:cNvPr id="29" name="Freeform 29"/>
            <p:cNvSpPr/>
            <p:nvPr/>
          </p:nvSpPr>
          <p:spPr>
            <a:xfrm>
              <a:off x="-1196505" y="623522"/>
              <a:ext cx="5432166" cy="814333"/>
            </a:xfrm>
            <a:custGeom>
              <a:avLst/>
              <a:gdLst/>
              <a:ahLst/>
              <a:cxnLst/>
              <a:rect l="l" t="t" r="r" b="b"/>
              <a:pathLst>
                <a:path w="5432166" h="814333">
                  <a:moveTo>
                    <a:pt x="5307706" y="814333"/>
                  </a:moveTo>
                  <a:lnTo>
                    <a:pt x="124460" y="814333"/>
                  </a:lnTo>
                  <a:cubicBezTo>
                    <a:pt x="55880" y="814333"/>
                    <a:pt x="0" y="758453"/>
                    <a:pt x="0" y="6898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07706" y="0"/>
                  </a:lnTo>
                  <a:cubicBezTo>
                    <a:pt x="5376286" y="0"/>
                    <a:pt x="5432166" y="55880"/>
                    <a:pt x="5432166" y="124460"/>
                  </a:cubicBezTo>
                  <a:lnTo>
                    <a:pt x="5432166" y="689873"/>
                  </a:lnTo>
                  <a:cubicBezTo>
                    <a:pt x="5432166" y="758453"/>
                    <a:pt x="5376286" y="814333"/>
                    <a:pt x="5307706" y="814333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92D05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fa-IR" sz="3200" b="1" dirty="0">
                <a:solidFill>
                  <a:prstClr val="black"/>
                </a:solidFill>
                <a:latin typeface="Calibri"/>
                <a:cs typeface="B Zar" panose="00000400000000000000" pitchFamily="2" charset="-78"/>
              </a:endParaRPr>
            </a:p>
          </p:txBody>
        </p:sp>
      </p:grpSp>
      <p:pic>
        <p:nvPicPr>
          <p:cNvPr id="33" name="Picture 3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63287" y="7722308"/>
            <a:ext cx="1003615" cy="1003615"/>
          </a:xfrm>
          <a:prstGeom prst="rect">
            <a:avLst/>
          </a:prstGeom>
        </p:spPr>
      </p:pic>
      <p:pic>
        <p:nvPicPr>
          <p:cNvPr id="45" name="Picture 19">
            <a:extLst>
              <a:ext uri="{FF2B5EF4-FFF2-40B4-BE49-F238E27FC236}">
                <a16:creationId xmlns:a16="http://schemas.microsoft.com/office/drawing/2014/main" id="{02C70CD0-769B-C68B-FA3E-BB29B46D51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43945" y="2439101"/>
            <a:ext cx="555970" cy="4447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84F0A1-C6AC-7E6A-5367-87A6655B95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218" y="4452642"/>
            <a:ext cx="759230" cy="75923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4AD8EF7-E6F2-478E-A20E-4125F9E86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680" y="7893733"/>
            <a:ext cx="700286" cy="7002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9E3AED-119E-44FC-D4D4-C3BD84972A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7458" y="212937"/>
            <a:ext cx="1826487" cy="1694801"/>
          </a:xfrm>
          <a:prstGeom prst="rect">
            <a:avLst/>
          </a:prstGeom>
        </p:spPr>
      </p:pic>
      <p:sp>
        <p:nvSpPr>
          <p:cNvPr id="34" name="TextBox 24">
            <a:extLst>
              <a:ext uri="{FF2B5EF4-FFF2-40B4-BE49-F238E27FC236}">
                <a16:creationId xmlns:a16="http://schemas.microsoft.com/office/drawing/2014/main" id="{0946167A-6A1B-EE38-D189-95F6543D4B1D}"/>
              </a:ext>
            </a:extLst>
          </p:cNvPr>
          <p:cNvSpPr txBox="1"/>
          <p:nvPr/>
        </p:nvSpPr>
        <p:spPr>
          <a:xfrm>
            <a:off x="11582399" y="470412"/>
            <a:ext cx="6274113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7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5400" b="0" i="0" u="none" strike="noStrike" kern="1200" cap="none" spc="-72" normalizeH="0" baseline="0" noProof="0" dirty="0">
                <a:ln>
                  <a:solidFill>
                    <a:prstClr val="black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Lalezar" panose="00000500000000000000" pitchFamily="2" charset="-78"/>
                <a:ea typeface="+mn-ea"/>
                <a:cs typeface="Lalezar"/>
              </a:rPr>
              <a:t> </a:t>
            </a:r>
            <a:r>
              <a:rPr lang="fa-IR" sz="4200" b="1" dirty="0">
                <a:solidFill>
                  <a:srgbClr val="404040"/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اهداف و تأثیرات طرح:</a:t>
            </a:r>
          </a:p>
        </p:txBody>
      </p:sp>
      <p:grpSp>
        <p:nvGrpSpPr>
          <p:cNvPr id="42" name="Group 10">
            <a:extLst>
              <a:ext uri="{FF2B5EF4-FFF2-40B4-BE49-F238E27FC236}">
                <a16:creationId xmlns:a16="http://schemas.microsoft.com/office/drawing/2014/main" id="{C08F3B26-17F2-9FD9-C520-726CC701021F}"/>
              </a:ext>
            </a:extLst>
          </p:cNvPr>
          <p:cNvGrpSpPr/>
          <p:nvPr/>
        </p:nvGrpSpPr>
        <p:grpSpPr>
          <a:xfrm>
            <a:off x="2784873" y="2025688"/>
            <a:ext cx="12151657" cy="1172048"/>
            <a:chOff x="-351176" y="0"/>
            <a:chExt cx="5772840" cy="1791845"/>
          </a:xfrm>
        </p:grpSpPr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221CEAF3-2777-D997-4E25-67EFDF29CE90}"/>
                </a:ext>
              </a:extLst>
            </p:cNvPr>
            <p:cNvSpPr/>
            <p:nvPr/>
          </p:nvSpPr>
          <p:spPr>
            <a:xfrm>
              <a:off x="-351176" y="0"/>
              <a:ext cx="5772840" cy="1791845"/>
            </a:xfrm>
            <a:custGeom>
              <a:avLst/>
              <a:gdLst/>
              <a:ahLst/>
              <a:cxnLst/>
              <a:rect l="l" t="t" r="r" b="b"/>
              <a:pathLst>
                <a:path w="5421664" h="1108324">
                  <a:moveTo>
                    <a:pt x="5297203" y="1108324"/>
                  </a:moveTo>
                  <a:lnTo>
                    <a:pt x="124460" y="1108324"/>
                  </a:lnTo>
                  <a:cubicBezTo>
                    <a:pt x="55880" y="1108324"/>
                    <a:pt x="0" y="1052444"/>
                    <a:pt x="0" y="98386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7204" y="0"/>
                  </a:lnTo>
                  <a:cubicBezTo>
                    <a:pt x="5365784" y="0"/>
                    <a:pt x="5421664" y="55880"/>
                    <a:pt x="5421664" y="124460"/>
                  </a:cubicBezTo>
                  <a:lnTo>
                    <a:pt x="5421664" y="983864"/>
                  </a:lnTo>
                  <a:cubicBezTo>
                    <a:pt x="5421664" y="1052444"/>
                    <a:pt x="5365784" y="1108324"/>
                    <a:pt x="5297204" y="1108324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/>
            <a:lstStyle/>
            <a:p>
              <a:pPr algn="r"/>
              <a:endParaRPr lang="en-US" sz="4800" dirty="0">
                <a:cs typeface="B Zar" panose="00000400000000000000" pitchFamily="2" charset="-78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3E24301A-82C7-7AD5-B7ED-390632C15847}"/>
              </a:ext>
            </a:extLst>
          </p:cNvPr>
          <p:cNvSpPr txBox="1"/>
          <p:nvPr/>
        </p:nvSpPr>
        <p:spPr>
          <a:xfrm>
            <a:off x="1734173" y="2400181"/>
            <a:ext cx="130486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 Naskh Tahrir" panose="00000700000000000000" pitchFamily="2" charset="-78"/>
                <a:ea typeface="+mn-ea"/>
                <a:cs typeface="B Naskh Tahrir" panose="00000700000000000000" pitchFamily="2" charset="-78"/>
              </a:rPr>
              <a:t>پاسخ به نیاز مربیان تربیتی در خصوص شیوه مؤثر  آموزش سبک زندگی قرآنی به کودکان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5967C51-EF7F-B5F9-4125-275C011B5D93}"/>
              </a:ext>
            </a:extLst>
          </p:cNvPr>
          <p:cNvSpPr txBox="1"/>
          <p:nvPr/>
        </p:nvSpPr>
        <p:spPr>
          <a:xfrm rot="10800000" flipV="1">
            <a:off x="1734173" y="4537268"/>
            <a:ext cx="114484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 Naskh Tahrir" panose="00000700000000000000" pitchFamily="2" charset="-78"/>
                <a:ea typeface="+mn-ea"/>
                <a:cs typeface="B Naskh Tahrir" panose="00000700000000000000" pitchFamily="2" charset="-78"/>
              </a:rPr>
              <a:t>آشنایی مخاطبان  طرح با مفاهیم شیرین سبک زندگی قرآنی بر پایه روش فعال داستانگویی</a:t>
            </a:r>
          </a:p>
        </p:txBody>
      </p:sp>
      <p:grpSp>
        <p:nvGrpSpPr>
          <p:cNvPr id="54" name="Group 10">
            <a:extLst>
              <a:ext uri="{FF2B5EF4-FFF2-40B4-BE49-F238E27FC236}">
                <a16:creationId xmlns:a16="http://schemas.microsoft.com/office/drawing/2014/main" id="{1946E34E-CCB8-81E1-8392-453E8CEC6B36}"/>
              </a:ext>
            </a:extLst>
          </p:cNvPr>
          <p:cNvGrpSpPr/>
          <p:nvPr/>
        </p:nvGrpSpPr>
        <p:grpSpPr>
          <a:xfrm>
            <a:off x="3135370" y="6253882"/>
            <a:ext cx="13871707" cy="1917318"/>
            <a:chOff x="-296884" y="1470404"/>
            <a:chExt cx="5772840" cy="1791845"/>
          </a:xfrm>
        </p:grpSpPr>
        <p:sp>
          <p:nvSpPr>
            <p:cNvPr id="55" name="Freeform 11">
              <a:extLst>
                <a:ext uri="{FF2B5EF4-FFF2-40B4-BE49-F238E27FC236}">
                  <a16:creationId xmlns:a16="http://schemas.microsoft.com/office/drawing/2014/main" id="{0B953769-F8A6-C9FB-C18C-4D2DD89C85F6}"/>
                </a:ext>
              </a:extLst>
            </p:cNvPr>
            <p:cNvSpPr/>
            <p:nvPr/>
          </p:nvSpPr>
          <p:spPr>
            <a:xfrm>
              <a:off x="-296884" y="1470404"/>
              <a:ext cx="5772840" cy="1791845"/>
            </a:xfrm>
            <a:custGeom>
              <a:avLst/>
              <a:gdLst/>
              <a:ahLst/>
              <a:cxnLst/>
              <a:rect l="l" t="t" r="r" b="b"/>
              <a:pathLst>
                <a:path w="5421664" h="1108324">
                  <a:moveTo>
                    <a:pt x="5297203" y="1108324"/>
                  </a:moveTo>
                  <a:lnTo>
                    <a:pt x="124460" y="1108324"/>
                  </a:lnTo>
                  <a:cubicBezTo>
                    <a:pt x="55880" y="1108324"/>
                    <a:pt x="0" y="1052444"/>
                    <a:pt x="0" y="98386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7204" y="0"/>
                  </a:lnTo>
                  <a:cubicBezTo>
                    <a:pt x="5365784" y="0"/>
                    <a:pt x="5421664" y="55880"/>
                    <a:pt x="5421664" y="124460"/>
                  </a:cubicBezTo>
                  <a:lnTo>
                    <a:pt x="5421664" y="983864"/>
                  </a:lnTo>
                  <a:cubicBezTo>
                    <a:pt x="5421664" y="1052444"/>
                    <a:pt x="5365784" y="1108324"/>
                    <a:pt x="5297204" y="1108324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/>
            <a:lstStyle/>
            <a:p>
              <a:pPr algn="r"/>
              <a:endParaRPr lang="en-US" sz="4800" dirty="0">
                <a:cs typeface="B Zar" panose="00000400000000000000" pitchFamily="2" charset="-78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0C4CA636-255D-9104-0C5B-C9994E45A484}"/>
              </a:ext>
            </a:extLst>
          </p:cNvPr>
          <p:cNvSpPr txBox="1"/>
          <p:nvPr/>
        </p:nvSpPr>
        <p:spPr>
          <a:xfrm>
            <a:off x="3276600" y="6645090"/>
            <a:ext cx="1333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200" dirty="0">
                <a:solidFill>
                  <a:prstClr val="black"/>
                </a:solidFill>
                <a:latin typeface="B Naskh Tahrir" panose="00000700000000000000" pitchFamily="2" charset="-78"/>
                <a:cs typeface="B Naskh Tahrir" panose="00000700000000000000" pitchFamily="2" charset="-78"/>
              </a:rPr>
              <a:t>کاربردی سازی و تعمیق بخشی محتوا با هدف کسب مهارت مخاطبین در مواجهه با مشکلات و مسائل کنونی شخصی و اجتماعی پیرامونی</a:t>
            </a:r>
            <a:endParaRPr lang="en-US" sz="3200" dirty="0">
              <a:solidFill>
                <a:prstClr val="black"/>
              </a:solidFill>
              <a:latin typeface="B Naskh Tahrir" panose="00000700000000000000" pitchFamily="2" charset="-78"/>
              <a:cs typeface="B Naskh Tahri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63306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AF7"/>
      </a:accent1>
      <a:accent2>
        <a:srgbClr val="00B9A7"/>
      </a:accent2>
      <a:accent3>
        <a:srgbClr val="89C600"/>
      </a:accent3>
      <a:accent4>
        <a:srgbClr val="FFC000"/>
      </a:accent4>
      <a:accent5>
        <a:srgbClr val="F62401"/>
      </a:accent5>
      <a:accent6>
        <a:srgbClr val="363B4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4388</TotalTime>
  <Words>635</Words>
  <Application>Microsoft Office PowerPoint</Application>
  <PresentationFormat>Custom</PresentationFormat>
  <Paragraphs>122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Lalezar</vt:lpstr>
      <vt:lpstr>Calibri</vt:lpstr>
      <vt:lpstr>B Naskh Tahrir</vt:lpstr>
      <vt:lpstr>Roboto</vt:lpstr>
      <vt:lpstr>B old-Dastan</vt:lpstr>
      <vt:lpstr>B Zar</vt:lpstr>
      <vt:lpstr>Arial</vt:lpstr>
      <vt:lpstr>Zar</vt:lpstr>
      <vt:lpstr>Space Mono</vt:lpstr>
      <vt:lpstr>0 Kamand Bold</vt:lpstr>
      <vt:lpstr>Lato</vt:lpstr>
      <vt:lpstr>Wingdings</vt:lpstr>
      <vt:lpstr>Shabnam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pitch deck template - baham.tehran.ir</dc:title>
  <dc:creator>Sedamin</dc:creator>
  <cp:lastModifiedBy>sedamin art</cp:lastModifiedBy>
  <cp:revision>66</cp:revision>
  <dcterms:created xsi:type="dcterms:W3CDTF">2006-08-16T00:00:00Z</dcterms:created>
  <dcterms:modified xsi:type="dcterms:W3CDTF">2025-01-22T20:15:40Z</dcterms:modified>
  <dc:identifier>DAEHFFGPNFg</dc:identifier>
</cp:coreProperties>
</file>