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0D7B-6755-280C-BA78-8AE9A4548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C18B6-C5D6-6CCD-4AF2-147BD32FE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7C58-33F2-7C16-489A-3FC2F511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AC61-3A2A-C585-567A-099CC6D7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63B14-423A-B447-2378-9E1791EF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35F9-9962-80F2-ECFB-5C5DBB8C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70194-855F-8E9B-3694-13FF031EA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C069C-DA65-CAF2-9475-FCE3A0AE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1594-974D-E43F-2EBF-ED8FD914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5F7FC-1774-D290-BC25-BA1335DF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69282-1645-D333-802C-8C8685790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AACDE-EC8A-63EF-5EDC-003D2CCF9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FC00-7459-5FE7-592A-74B18092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9CEF3-C4CF-8E4D-5FF1-63F8FE39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D2519-5C7F-73CC-B438-5ED64750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5C87-95D0-5262-EDF6-9CEAC4A6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5CCB-7BAC-8219-5157-108215C2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CADD8-5C4A-8CDB-0201-31125ABF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4E26-3FE4-C5B6-BC17-C4F2E675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9214C-C85B-7FAB-1E8A-5DF0EB23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4B90-A024-D97F-06AE-9CF59418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B13A6-3316-551B-0A46-992B47DC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D094A-F61C-B487-B47D-A340BC22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98EE-F1F6-12A0-1FB6-99221E62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D140C-2F11-F274-02CC-52973A19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2058-2AFE-ABBE-0E99-84531F76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364F3-3204-1EB8-505F-59BD7F24E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89A63-4BCD-E59B-ADB7-23F578D3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D2F67-F7A6-230C-8DCA-912A7D9D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9FAAB-3361-7BC5-5CD6-6A525733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8F8D-DA98-8012-0C5A-295D47F5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D483-5646-0EF6-D20F-D0BA6AF1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6F77D-0911-3904-3AB3-F73D7D5D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1D957-EB68-C343-EE4C-FAD2213E6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E361F-5626-52EF-EE4F-ED5031603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000F1-83CB-D602-38D4-0E8CA696C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EA669-9F20-65C5-F237-5710B70A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6ACEF-7612-2880-C68D-993B1E52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2A843-92B1-86C3-FADA-271BE927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5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1215-D9A7-AEE9-8559-E6AC0A37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0DA2A-A70E-B870-0A17-E8B98EC4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EB4EA-FC39-40F4-8BFD-DCDD8693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26D3A-9F49-ACDF-E440-008E0D82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CD25-4D0D-C5C5-8A0A-C93DFD78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8DFDB-C831-5C19-E417-6CD46FA5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28BB1-3192-BA74-FDD0-3477CB86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7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45FF-747D-C12D-B7B5-2D489A87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FD20-3606-6B86-7698-E4DC2DB06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249A7-7B01-4431-8E0E-E854106EB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B0FB0-09CF-480E-1F13-4990027D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2778E-9E59-03A7-1B2F-193874F1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D98DC-6D44-FA9A-3969-D53A2AFC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F87E-58B4-530A-416A-739E852B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54439-CCC1-0123-D33B-BDC99C3D6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97E06-C6F4-0E57-23C8-4ECC84F40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40B4-9391-76AE-F3EC-786BB719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8A0DF-F360-410A-BE67-0769853C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3ACC8-B35F-FE23-9BBE-FF112105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EBA9B-F56A-EA7B-C8F9-2C375393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E0438-BB9D-184F-4DA4-0CFEF5A6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EC6C-EE06-DF62-45C3-3F80DADD6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1ECF5-6FF2-44A1-ACD7-4E350C7A95A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6636F-DBB1-DE86-4025-EF7B91F19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E7B5F-215D-7956-321F-A95F2E191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FF014-9FAC-463B-9932-5CCB05C8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C7C7-F95F-085F-9D8A-516DB9F09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B9A65-C556-A289-F632-1905965E7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B3E43-3B42-2808-09B5-8F58CBA1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F114-7ACC-7823-E3E2-2E37C661D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C4876-F747-CE5E-EEB7-3361BA65D3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D90C15-C925-8309-C3B2-73C79034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204B30C-DC40-8CD8-E59C-A474758A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3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4117-07C0-283C-FC83-5DDF9BA62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25791-903C-70EF-8D3C-DE54A3CFD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79134-4FA7-D83B-F2B0-E7883F1A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081" y="-979455"/>
            <a:ext cx="15603166" cy="81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B203-33DF-155D-82C9-23CDFA91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8D066-5581-DADA-7E17-7C574E2C4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45549"/>
          </a:xfrm>
        </p:spPr>
      </p:pic>
    </p:spTree>
    <p:extLst>
      <p:ext uri="{BB962C8B-B14F-4D97-AF65-F5344CB8AC3E}">
        <p14:creationId xmlns:p14="http://schemas.microsoft.com/office/powerpoint/2010/main" val="345964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E7EEF-FABE-92B9-0421-2D922BA44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39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14" y="5098456"/>
            <a:ext cx="5286075" cy="163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9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A4F-A976-EDDE-168B-8ACED3D9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791262-2ABF-B9FB-C472-E11BC5A2E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97538-3E48-7F80-B0B8-87CF94731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0" y="3116113"/>
            <a:ext cx="2313094" cy="37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6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EB99-BA5D-C3BF-9E7E-D614169E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7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0CBF26-6EFE-575B-D954-1712F6F8D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391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18" y="4885899"/>
            <a:ext cx="2538484" cy="211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8" y="4870145"/>
            <a:ext cx="2388360" cy="211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06" y="4870145"/>
            <a:ext cx="2491853" cy="214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48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427F-F04C-51B6-6B67-7585E6D7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81073-3BA1-8317-8C18-AA1829C5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DE17F-E3F8-F696-BA10-E30CF66BB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7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10F0-F9F8-4171-D8D6-788B0A88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00469-80ED-E6AE-9F48-E3337530F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7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8ED33-7288-6DA6-E0CC-F489680A2206}"/>
              </a:ext>
            </a:extLst>
          </p:cNvPr>
          <p:cNvSpPr txBox="1"/>
          <p:nvPr/>
        </p:nvSpPr>
        <p:spPr>
          <a:xfrm>
            <a:off x="5350212" y="5347771"/>
            <a:ext cx="58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Bardiya" panose="00000400000000000000" pitchFamily="2" charset="-78"/>
              </a:rPr>
              <a:t>تهیه کننده : فاطمه مطوس </a:t>
            </a:r>
            <a:endParaRPr lang="en-US" sz="2800" b="1" dirty="0">
              <a:cs typeface="B Bardiya" panose="00000400000000000000" pitchFamily="2" charset="-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7C9FC9-3689-F09F-EE5A-1BBA1DE6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3" y="92597"/>
            <a:ext cx="3567173" cy="35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1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B Bardiya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2025-02-03T16:48:30Z</dcterms:created>
  <dcterms:modified xsi:type="dcterms:W3CDTF">2025-02-07T04:14:08Z</dcterms:modified>
</cp:coreProperties>
</file>