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7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8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9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0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1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  <p:sldMasterId id="2147483750" r:id="rId3"/>
    <p:sldMasterId id="2147483768" r:id="rId4"/>
    <p:sldMasterId id="2147483786" r:id="rId5"/>
    <p:sldMasterId id="2147483804" r:id="rId6"/>
    <p:sldMasterId id="2147483822" r:id="rId7"/>
    <p:sldMasterId id="2147483840" r:id="rId8"/>
    <p:sldMasterId id="2147483858" r:id="rId9"/>
    <p:sldMasterId id="2147484020" r:id="rId10"/>
    <p:sldMasterId id="2147484038" r:id="rId11"/>
    <p:sldMasterId id="2147484146" r:id="rId12"/>
  </p:sldMasterIdLst>
  <p:sldIdLst>
    <p:sldId id="283" r:id="rId13"/>
    <p:sldId id="256" r:id="rId14"/>
    <p:sldId id="257" r:id="rId15"/>
    <p:sldId id="258" r:id="rId16"/>
    <p:sldId id="259" r:id="rId17"/>
    <p:sldId id="261" r:id="rId18"/>
    <p:sldId id="260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82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61C5F6-C007-4476-BBBD-77DE03866D0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B126C1F-7CB3-4D89-97A5-C8E5084BEF78}">
      <dgm:prSet/>
      <dgm:spPr/>
      <dgm:t>
        <a:bodyPr/>
        <a:lstStyle/>
        <a:p>
          <a:r>
            <a:rPr lang="fa-IR" b="1">
              <a:cs typeface="B Titr" panose="00000700000000000000" pitchFamily="2" charset="-78"/>
            </a:rPr>
            <a:t>حفظ یک جزء از قرآن کریم به همراه آشنایی اجمالی با ترجمه و تجوید در طول دوره</a:t>
          </a:r>
          <a:endParaRPr lang="en-US">
            <a:cs typeface="B Titr" panose="00000700000000000000" pitchFamily="2" charset="-78"/>
          </a:endParaRPr>
        </a:p>
      </dgm:t>
    </dgm:pt>
    <dgm:pt modelId="{1C954404-996A-49F5-BFA1-3CE5403C6089}" type="parTrans" cxnId="{C851DCA3-78FD-4002-B695-0143087F0724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3E35E1A-7AA3-492F-A854-8B5EB4D1A8F7}" type="sibTrans" cxnId="{C851DCA3-78FD-4002-B695-0143087F0724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07464FB8-0022-4D57-820A-355C14123DD7}">
      <dgm:prSet/>
      <dgm:spPr/>
      <dgm:t>
        <a:bodyPr/>
        <a:lstStyle/>
        <a:p>
          <a:r>
            <a:rPr lang="fa-IR" b="1" dirty="0">
              <a:cs typeface="B Titr" panose="00000700000000000000" pitchFamily="2" charset="-78"/>
            </a:rPr>
            <a:t>آمادگی جهت شرکت در مسابقات آموزش و پرورش</a:t>
          </a:r>
          <a:endParaRPr lang="en-US" dirty="0">
            <a:cs typeface="B Titr" panose="00000700000000000000" pitchFamily="2" charset="-78"/>
          </a:endParaRPr>
        </a:p>
      </dgm:t>
    </dgm:pt>
    <dgm:pt modelId="{5BAAE821-6096-41D8-99B3-E61A026B7DE4}" type="parTrans" cxnId="{941C3B53-4E4A-45B7-B1F7-AA1B0C4ADD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A2B8C7C0-F1A9-4476-A827-E88CAEA150E8}" type="sibTrans" cxnId="{941C3B53-4E4A-45B7-B1F7-AA1B0C4ADD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49D30A70-B586-47C7-B65F-7F9A9437F2C4}">
      <dgm:prSet/>
      <dgm:spPr/>
      <dgm:t>
        <a:bodyPr/>
        <a:lstStyle/>
        <a:p>
          <a:r>
            <a:rPr lang="fa-IR" b="1" dirty="0">
              <a:cs typeface="B Titr" panose="00000700000000000000" pitchFamily="2" charset="-78"/>
            </a:rPr>
            <a:t>اعطای گواهی نامه حفظ یک جزء قرآن کریم</a:t>
          </a:r>
          <a:endParaRPr lang="en-US" dirty="0">
            <a:cs typeface="B Titr" panose="00000700000000000000" pitchFamily="2" charset="-78"/>
          </a:endParaRPr>
        </a:p>
      </dgm:t>
    </dgm:pt>
    <dgm:pt modelId="{32C29D55-561C-42A1-9D8A-8CB1E2F71A63}" type="parTrans" cxnId="{2E118B52-2B06-4AFA-BAE4-6887DEB54FD1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AB95B1FA-8A02-4754-8126-94BF1D7577CB}" type="sibTrans" cxnId="{2E118B52-2B06-4AFA-BAE4-6887DEB54FD1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CFF109AB-436C-4F1C-9EA4-6CDD1EA9D596}" type="pres">
      <dgm:prSet presAssocID="{9661C5F6-C007-4476-BBBD-77DE03866D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0859FD0-7F21-4D91-8BE0-0FA5FEDE90A7}" type="pres">
      <dgm:prSet presAssocID="{BB126C1F-7CB3-4D89-97A5-C8E5084BEF78}" presName="hierRoot1" presStyleCnt="0"/>
      <dgm:spPr/>
    </dgm:pt>
    <dgm:pt modelId="{C87FA4B2-EC5E-4259-9DFB-55DB637CFC75}" type="pres">
      <dgm:prSet presAssocID="{BB126C1F-7CB3-4D89-97A5-C8E5084BEF78}" presName="composite" presStyleCnt="0"/>
      <dgm:spPr/>
    </dgm:pt>
    <dgm:pt modelId="{E680A256-E024-42AC-8916-2C9D9FAA4610}" type="pres">
      <dgm:prSet presAssocID="{BB126C1F-7CB3-4D89-97A5-C8E5084BEF78}" presName="background" presStyleLbl="node0" presStyleIdx="0" presStyleCnt="3"/>
      <dgm:spPr/>
    </dgm:pt>
    <dgm:pt modelId="{97E52626-23F5-4B93-ABE4-36F426A11747}" type="pres">
      <dgm:prSet presAssocID="{BB126C1F-7CB3-4D89-97A5-C8E5084BEF78}" presName="text" presStyleLbl="fgAcc0" presStyleIdx="0" presStyleCnt="3">
        <dgm:presLayoutVars>
          <dgm:chPref val="3"/>
        </dgm:presLayoutVars>
      </dgm:prSet>
      <dgm:spPr/>
    </dgm:pt>
    <dgm:pt modelId="{43D056D4-F83B-44FB-AEA1-705B48241CD7}" type="pres">
      <dgm:prSet presAssocID="{BB126C1F-7CB3-4D89-97A5-C8E5084BEF78}" presName="hierChild2" presStyleCnt="0"/>
      <dgm:spPr/>
    </dgm:pt>
    <dgm:pt modelId="{741781FC-BC6B-404D-8048-15C849D495F1}" type="pres">
      <dgm:prSet presAssocID="{07464FB8-0022-4D57-820A-355C14123DD7}" presName="hierRoot1" presStyleCnt="0"/>
      <dgm:spPr/>
    </dgm:pt>
    <dgm:pt modelId="{1C1CAAD6-FAB4-4828-8600-753E6BBD6BDB}" type="pres">
      <dgm:prSet presAssocID="{07464FB8-0022-4D57-820A-355C14123DD7}" presName="composite" presStyleCnt="0"/>
      <dgm:spPr/>
    </dgm:pt>
    <dgm:pt modelId="{A5311032-5192-4815-9E9F-47B3B9131589}" type="pres">
      <dgm:prSet presAssocID="{07464FB8-0022-4D57-820A-355C14123DD7}" presName="background" presStyleLbl="node0" presStyleIdx="1" presStyleCnt="3"/>
      <dgm:spPr/>
    </dgm:pt>
    <dgm:pt modelId="{2A1F5FC3-CC0A-4F01-8D93-292F8FE64698}" type="pres">
      <dgm:prSet presAssocID="{07464FB8-0022-4D57-820A-355C14123DD7}" presName="text" presStyleLbl="fgAcc0" presStyleIdx="1" presStyleCnt="3">
        <dgm:presLayoutVars>
          <dgm:chPref val="3"/>
        </dgm:presLayoutVars>
      </dgm:prSet>
      <dgm:spPr/>
    </dgm:pt>
    <dgm:pt modelId="{57AA75A8-725F-4643-91B0-7963D9C7CB51}" type="pres">
      <dgm:prSet presAssocID="{07464FB8-0022-4D57-820A-355C14123DD7}" presName="hierChild2" presStyleCnt="0"/>
      <dgm:spPr/>
    </dgm:pt>
    <dgm:pt modelId="{ED2926A5-7A5A-4C00-8FFD-925B43482533}" type="pres">
      <dgm:prSet presAssocID="{49D30A70-B586-47C7-B65F-7F9A9437F2C4}" presName="hierRoot1" presStyleCnt="0"/>
      <dgm:spPr/>
    </dgm:pt>
    <dgm:pt modelId="{B798533C-3A65-4865-8F1F-8A43230F734F}" type="pres">
      <dgm:prSet presAssocID="{49D30A70-B586-47C7-B65F-7F9A9437F2C4}" presName="composite" presStyleCnt="0"/>
      <dgm:spPr/>
    </dgm:pt>
    <dgm:pt modelId="{0A551F3D-2F9E-4ADD-AE91-463F2D25A72D}" type="pres">
      <dgm:prSet presAssocID="{49D30A70-B586-47C7-B65F-7F9A9437F2C4}" presName="background" presStyleLbl="node0" presStyleIdx="2" presStyleCnt="3"/>
      <dgm:spPr/>
    </dgm:pt>
    <dgm:pt modelId="{3E172FF7-8DC8-43F1-A316-36233407B1C4}" type="pres">
      <dgm:prSet presAssocID="{49D30A70-B586-47C7-B65F-7F9A9437F2C4}" presName="text" presStyleLbl="fgAcc0" presStyleIdx="2" presStyleCnt="3">
        <dgm:presLayoutVars>
          <dgm:chPref val="3"/>
        </dgm:presLayoutVars>
      </dgm:prSet>
      <dgm:spPr/>
    </dgm:pt>
    <dgm:pt modelId="{C90AE585-C59B-4004-8C37-BB9B300AA8B2}" type="pres">
      <dgm:prSet presAssocID="{49D30A70-B586-47C7-B65F-7F9A9437F2C4}" presName="hierChild2" presStyleCnt="0"/>
      <dgm:spPr/>
    </dgm:pt>
  </dgm:ptLst>
  <dgm:cxnLst>
    <dgm:cxn modelId="{92155F00-CC49-42BF-A7D1-E7B51D0AD138}" type="presOf" srcId="{49D30A70-B586-47C7-B65F-7F9A9437F2C4}" destId="{3E172FF7-8DC8-43F1-A316-36233407B1C4}" srcOrd="0" destOrd="0" presId="urn:microsoft.com/office/officeart/2005/8/layout/hierarchy1"/>
    <dgm:cxn modelId="{4497C02D-08C7-4911-A53D-9B3473E7B928}" type="presOf" srcId="{BB126C1F-7CB3-4D89-97A5-C8E5084BEF78}" destId="{97E52626-23F5-4B93-ABE4-36F426A11747}" srcOrd="0" destOrd="0" presId="urn:microsoft.com/office/officeart/2005/8/layout/hierarchy1"/>
    <dgm:cxn modelId="{F5248470-5DDC-4DB9-AC45-F25BDF6E02FD}" type="presOf" srcId="{9661C5F6-C007-4476-BBBD-77DE03866D04}" destId="{CFF109AB-436C-4F1C-9EA4-6CDD1EA9D596}" srcOrd="0" destOrd="0" presId="urn:microsoft.com/office/officeart/2005/8/layout/hierarchy1"/>
    <dgm:cxn modelId="{2E118B52-2B06-4AFA-BAE4-6887DEB54FD1}" srcId="{9661C5F6-C007-4476-BBBD-77DE03866D04}" destId="{49D30A70-B586-47C7-B65F-7F9A9437F2C4}" srcOrd="2" destOrd="0" parTransId="{32C29D55-561C-42A1-9D8A-8CB1E2F71A63}" sibTransId="{AB95B1FA-8A02-4754-8126-94BF1D7577CB}"/>
    <dgm:cxn modelId="{941C3B53-4E4A-45B7-B1F7-AA1B0C4ADD70}" srcId="{9661C5F6-C007-4476-BBBD-77DE03866D04}" destId="{07464FB8-0022-4D57-820A-355C14123DD7}" srcOrd="1" destOrd="0" parTransId="{5BAAE821-6096-41D8-99B3-E61A026B7DE4}" sibTransId="{A2B8C7C0-F1A9-4476-A827-E88CAEA150E8}"/>
    <dgm:cxn modelId="{34B0058C-40DC-40F6-8029-12092EB98E63}" type="presOf" srcId="{07464FB8-0022-4D57-820A-355C14123DD7}" destId="{2A1F5FC3-CC0A-4F01-8D93-292F8FE64698}" srcOrd="0" destOrd="0" presId="urn:microsoft.com/office/officeart/2005/8/layout/hierarchy1"/>
    <dgm:cxn modelId="{C851DCA3-78FD-4002-B695-0143087F0724}" srcId="{9661C5F6-C007-4476-BBBD-77DE03866D04}" destId="{BB126C1F-7CB3-4D89-97A5-C8E5084BEF78}" srcOrd="0" destOrd="0" parTransId="{1C954404-996A-49F5-BFA1-3CE5403C6089}" sibTransId="{D3E35E1A-7AA3-492F-A854-8B5EB4D1A8F7}"/>
    <dgm:cxn modelId="{249CBA71-D46F-4131-A3CF-9588685E882B}" type="presParOf" srcId="{CFF109AB-436C-4F1C-9EA4-6CDD1EA9D596}" destId="{20859FD0-7F21-4D91-8BE0-0FA5FEDE90A7}" srcOrd="0" destOrd="0" presId="urn:microsoft.com/office/officeart/2005/8/layout/hierarchy1"/>
    <dgm:cxn modelId="{314EFE92-5006-4D44-8AA1-50F7E742484D}" type="presParOf" srcId="{20859FD0-7F21-4D91-8BE0-0FA5FEDE90A7}" destId="{C87FA4B2-EC5E-4259-9DFB-55DB637CFC75}" srcOrd="0" destOrd="0" presId="urn:microsoft.com/office/officeart/2005/8/layout/hierarchy1"/>
    <dgm:cxn modelId="{111E9734-6836-469C-9ECB-6B90B35C2B9A}" type="presParOf" srcId="{C87FA4B2-EC5E-4259-9DFB-55DB637CFC75}" destId="{E680A256-E024-42AC-8916-2C9D9FAA4610}" srcOrd="0" destOrd="0" presId="urn:microsoft.com/office/officeart/2005/8/layout/hierarchy1"/>
    <dgm:cxn modelId="{5245326C-1663-48B5-AAEE-CF8DC82C168C}" type="presParOf" srcId="{C87FA4B2-EC5E-4259-9DFB-55DB637CFC75}" destId="{97E52626-23F5-4B93-ABE4-36F426A11747}" srcOrd="1" destOrd="0" presId="urn:microsoft.com/office/officeart/2005/8/layout/hierarchy1"/>
    <dgm:cxn modelId="{8E06BA67-0CE5-48CD-9863-145923131710}" type="presParOf" srcId="{20859FD0-7F21-4D91-8BE0-0FA5FEDE90A7}" destId="{43D056D4-F83B-44FB-AEA1-705B48241CD7}" srcOrd="1" destOrd="0" presId="urn:microsoft.com/office/officeart/2005/8/layout/hierarchy1"/>
    <dgm:cxn modelId="{040C353F-6694-4A71-9278-79093AC65079}" type="presParOf" srcId="{CFF109AB-436C-4F1C-9EA4-6CDD1EA9D596}" destId="{741781FC-BC6B-404D-8048-15C849D495F1}" srcOrd="1" destOrd="0" presId="urn:microsoft.com/office/officeart/2005/8/layout/hierarchy1"/>
    <dgm:cxn modelId="{66D0EDF2-76B8-42D8-8E81-2E5ECD46B886}" type="presParOf" srcId="{741781FC-BC6B-404D-8048-15C849D495F1}" destId="{1C1CAAD6-FAB4-4828-8600-753E6BBD6BDB}" srcOrd="0" destOrd="0" presId="urn:microsoft.com/office/officeart/2005/8/layout/hierarchy1"/>
    <dgm:cxn modelId="{F07B6823-63AE-4F7E-B157-3C7145EEB3D2}" type="presParOf" srcId="{1C1CAAD6-FAB4-4828-8600-753E6BBD6BDB}" destId="{A5311032-5192-4815-9E9F-47B3B9131589}" srcOrd="0" destOrd="0" presId="urn:microsoft.com/office/officeart/2005/8/layout/hierarchy1"/>
    <dgm:cxn modelId="{AB8373CF-B187-4BD7-851D-A88DDB2C44AC}" type="presParOf" srcId="{1C1CAAD6-FAB4-4828-8600-753E6BBD6BDB}" destId="{2A1F5FC3-CC0A-4F01-8D93-292F8FE64698}" srcOrd="1" destOrd="0" presId="urn:microsoft.com/office/officeart/2005/8/layout/hierarchy1"/>
    <dgm:cxn modelId="{C696CB8C-3722-4ADF-B23C-95DE27037DBE}" type="presParOf" srcId="{741781FC-BC6B-404D-8048-15C849D495F1}" destId="{57AA75A8-725F-4643-91B0-7963D9C7CB51}" srcOrd="1" destOrd="0" presId="urn:microsoft.com/office/officeart/2005/8/layout/hierarchy1"/>
    <dgm:cxn modelId="{A95D7067-6C90-40D7-AB19-22CE2F8ED851}" type="presParOf" srcId="{CFF109AB-436C-4F1C-9EA4-6CDD1EA9D596}" destId="{ED2926A5-7A5A-4C00-8FFD-925B43482533}" srcOrd="2" destOrd="0" presId="urn:microsoft.com/office/officeart/2005/8/layout/hierarchy1"/>
    <dgm:cxn modelId="{D72A0369-A0F5-4CA2-9056-6EA6BB9AB419}" type="presParOf" srcId="{ED2926A5-7A5A-4C00-8FFD-925B43482533}" destId="{B798533C-3A65-4865-8F1F-8A43230F734F}" srcOrd="0" destOrd="0" presId="urn:microsoft.com/office/officeart/2005/8/layout/hierarchy1"/>
    <dgm:cxn modelId="{4058F947-2455-4A93-8BFB-2F1E37EF7146}" type="presParOf" srcId="{B798533C-3A65-4865-8F1F-8A43230F734F}" destId="{0A551F3D-2F9E-4ADD-AE91-463F2D25A72D}" srcOrd="0" destOrd="0" presId="urn:microsoft.com/office/officeart/2005/8/layout/hierarchy1"/>
    <dgm:cxn modelId="{5553741A-0876-478F-92EA-C01EF393289E}" type="presParOf" srcId="{B798533C-3A65-4865-8F1F-8A43230F734F}" destId="{3E172FF7-8DC8-43F1-A316-36233407B1C4}" srcOrd="1" destOrd="0" presId="urn:microsoft.com/office/officeart/2005/8/layout/hierarchy1"/>
    <dgm:cxn modelId="{2E4985E3-584B-4568-A344-1BACC1186B47}" type="presParOf" srcId="{ED2926A5-7A5A-4C00-8FFD-925B43482533}" destId="{C90AE585-C59B-4004-8C37-BB9B300AA8B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AA0E96-8BDC-4472-A926-290714C207BD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7503BAB-29D2-45F1-B7D3-B53FCE606772}">
      <dgm:prSet/>
      <dgm:spPr/>
      <dgm:t>
        <a:bodyPr/>
        <a:lstStyle/>
        <a:p>
          <a:r>
            <a:rPr lang="fa-IR" b="1">
              <a:cs typeface="B Titr" panose="00000700000000000000" pitchFamily="2" charset="-78"/>
            </a:rPr>
            <a:t>زمان ثبت نام: 19 لغایت 29 خرداد ماه </a:t>
          </a:r>
          <a:endParaRPr lang="en-US">
            <a:cs typeface="B Titr" panose="00000700000000000000" pitchFamily="2" charset="-78"/>
          </a:endParaRPr>
        </a:p>
      </dgm:t>
    </dgm:pt>
    <dgm:pt modelId="{DE7C274D-0C30-43A8-B788-47C0D29D79BB}" type="parTrans" cxnId="{22494707-D020-4D5C-96F7-80030B0488ED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71B80E50-EC7D-48FA-9ECC-C0CA08E998CE}" type="sibTrans" cxnId="{22494707-D020-4D5C-96F7-80030B0488ED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15F5872-652E-4BAF-BE25-FE43F6B6A982}">
      <dgm:prSet/>
      <dgm:spPr/>
      <dgm:t>
        <a:bodyPr/>
        <a:lstStyle/>
        <a:p>
          <a:r>
            <a:rPr lang="fa-IR" b="1" dirty="0">
              <a:cs typeface="B Titr" panose="00000700000000000000" pitchFamily="2" charset="-78"/>
            </a:rPr>
            <a:t>شروع طرح (افتتاحیه): 31 خرداد ماه</a:t>
          </a:r>
          <a:endParaRPr lang="en-US" dirty="0">
            <a:cs typeface="B Titr" panose="00000700000000000000" pitchFamily="2" charset="-78"/>
          </a:endParaRPr>
        </a:p>
      </dgm:t>
    </dgm:pt>
    <dgm:pt modelId="{D51EEE50-2A94-403E-BB81-F965497B0470}" type="parTrans" cxnId="{1CAF2252-2C3B-47C3-887B-85438185D843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C6381DE-F642-402D-9485-4754CE01FFAC}" type="sibTrans" cxnId="{1CAF2252-2C3B-47C3-887B-85438185D843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6378B957-D611-4092-92EC-6692240367AA}">
      <dgm:prSet/>
      <dgm:spPr/>
      <dgm:t>
        <a:bodyPr/>
        <a:lstStyle/>
        <a:p>
          <a:r>
            <a:rPr lang="fa-IR" b="1">
              <a:cs typeface="B Titr" panose="00000700000000000000" pitchFamily="2" charset="-78"/>
            </a:rPr>
            <a:t>پایان طرح (اختتامیه): 31  مرداد ماه</a:t>
          </a:r>
          <a:endParaRPr lang="en-US">
            <a:cs typeface="B Titr" panose="00000700000000000000" pitchFamily="2" charset="-78"/>
          </a:endParaRPr>
        </a:p>
      </dgm:t>
    </dgm:pt>
    <dgm:pt modelId="{344B33C9-4649-4E0A-8D71-BBF7E1B393EE}" type="parTrans" cxnId="{FB6737F1-C92C-4390-ADD5-D0C1D842F12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7CA711E8-F633-4540-9582-B70ECA4935BC}" type="sibTrans" cxnId="{FB6737F1-C92C-4390-ADD5-D0C1D842F12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23B137D-B8A1-4F98-95D1-D43EB5ADA3E3}">
      <dgm:prSet/>
      <dgm:spPr/>
      <dgm:t>
        <a:bodyPr/>
        <a:lstStyle/>
        <a:p>
          <a:r>
            <a:rPr lang="fa-IR" b="1">
              <a:cs typeface="B Titr" panose="00000700000000000000" pitchFamily="2" charset="-78"/>
            </a:rPr>
            <a:t>تعطیلات:  پنج شنبه و جمعه هر هفته </a:t>
          </a:r>
          <a:endParaRPr lang="en-US">
            <a:cs typeface="B Titr" panose="00000700000000000000" pitchFamily="2" charset="-78"/>
          </a:endParaRPr>
        </a:p>
      </dgm:t>
    </dgm:pt>
    <dgm:pt modelId="{016CB6F7-1544-446F-825E-4FEA76930A16}" type="parTrans" cxnId="{B294325F-8993-46C6-BC44-A9D57EB320CE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79E386B1-66E1-4BAC-97FA-8BAE26262E22}" type="sibTrans" cxnId="{B294325F-8993-46C6-BC44-A9D57EB320CE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F8B7DB48-BDB6-490D-844D-79B34990F149}" type="pres">
      <dgm:prSet presAssocID="{ADAA0E96-8BDC-4472-A926-290714C207BD}" presName="matrix" presStyleCnt="0">
        <dgm:presLayoutVars>
          <dgm:chMax val="1"/>
          <dgm:dir/>
          <dgm:resizeHandles val="exact"/>
        </dgm:presLayoutVars>
      </dgm:prSet>
      <dgm:spPr/>
    </dgm:pt>
    <dgm:pt modelId="{51E9117E-4BB8-4235-BCBD-FBC2260958D5}" type="pres">
      <dgm:prSet presAssocID="{ADAA0E96-8BDC-4472-A926-290714C207BD}" presName="diamond" presStyleLbl="bgShp" presStyleIdx="0" presStyleCnt="1"/>
      <dgm:spPr/>
    </dgm:pt>
    <dgm:pt modelId="{505AA554-43A7-4A0F-9637-A3A443734A96}" type="pres">
      <dgm:prSet presAssocID="{ADAA0E96-8BDC-4472-A926-290714C207BD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39331CD-6B73-457A-A93B-CFCC653BFD00}" type="pres">
      <dgm:prSet presAssocID="{ADAA0E96-8BDC-4472-A926-290714C207B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35E1738-F4A8-4AC4-A759-1270C263A7A8}" type="pres">
      <dgm:prSet presAssocID="{ADAA0E96-8BDC-4472-A926-290714C207B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9848D2B-DC65-41F8-9A84-79209A613282}" type="pres">
      <dgm:prSet presAssocID="{ADAA0E96-8BDC-4472-A926-290714C207B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2494707-D020-4D5C-96F7-80030B0488ED}" srcId="{ADAA0E96-8BDC-4472-A926-290714C207BD}" destId="{17503BAB-29D2-45F1-B7D3-B53FCE606772}" srcOrd="0" destOrd="0" parTransId="{DE7C274D-0C30-43A8-B788-47C0D29D79BB}" sibTransId="{71B80E50-EC7D-48FA-9ECC-C0CA08E998CE}"/>
    <dgm:cxn modelId="{0A7C850D-A25D-4F21-B09D-0799965333DE}" type="presOf" srcId="{ADAA0E96-8BDC-4472-A926-290714C207BD}" destId="{F8B7DB48-BDB6-490D-844D-79B34990F149}" srcOrd="0" destOrd="0" presId="urn:microsoft.com/office/officeart/2005/8/layout/matrix3"/>
    <dgm:cxn modelId="{35B3B23C-3750-4EEF-A64B-51846C9CE508}" type="presOf" srcId="{323B137D-B8A1-4F98-95D1-D43EB5ADA3E3}" destId="{69848D2B-DC65-41F8-9A84-79209A613282}" srcOrd="0" destOrd="0" presId="urn:microsoft.com/office/officeart/2005/8/layout/matrix3"/>
    <dgm:cxn modelId="{B294325F-8993-46C6-BC44-A9D57EB320CE}" srcId="{ADAA0E96-8BDC-4472-A926-290714C207BD}" destId="{323B137D-B8A1-4F98-95D1-D43EB5ADA3E3}" srcOrd="3" destOrd="0" parTransId="{016CB6F7-1544-446F-825E-4FEA76930A16}" sibTransId="{79E386B1-66E1-4BAC-97FA-8BAE26262E22}"/>
    <dgm:cxn modelId="{366BA25F-7700-4A91-A2C3-ABC93FC15752}" type="presOf" srcId="{17503BAB-29D2-45F1-B7D3-B53FCE606772}" destId="{505AA554-43A7-4A0F-9637-A3A443734A96}" srcOrd="0" destOrd="0" presId="urn:microsoft.com/office/officeart/2005/8/layout/matrix3"/>
    <dgm:cxn modelId="{1CAF2252-2C3B-47C3-887B-85438185D843}" srcId="{ADAA0E96-8BDC-4472-A926-290714C207BD}" destId="{D15F5872-652E-4BAF-BE25-FE43F6B6A982}" srcOrd="1" destOrd="0" parTransId="{D51EEE50-2A94-403E-BB81-F965497B0470}" sibTransId="{3C6381DE-F642-402D-9485-4754CE01FFAC}"/>
    <dgm:cxn modelId="{DFEC6392-F150-4C03-948E-4870499EB760}" type="presOf" srcId="{6378B957-D611-4092-92EC-6692240367AA}" destId="{B35E1738-F4A8-4AC4-A759-1270C263A7A8}" srcOrd="0" destOrd="0" presId="urn:microsoft.com/office/officeart/2005/8/layout/matrix3"/>
    <dgm:cxn modelId="{FB6737F1-C92C-4390-ADD5-D0C1D842F126}" srcId="{ADAA0E96-8BDC-4472-A926-290714C207BD}" destId="{6378B957-D611-4092-92EC-6692240367AA}" srcOrd="2" destOrd="0" parTransId="{344B33C9-4649-4E0A-8D71-BBF7E1B393EE}" sibTransId="{7CA711E8-F633-4540-9582-B70ECA4935BC}"/>
    <dgm:cxn modelId="{244105F3-ADD2-4D7F-8938-F73710C18C4D}" type="presOf" srcId="{D15F5872-652E-4BAF-BE25-FE43F6B6A982}" destId="{939331CD-6B73-457A-A93B-CFCC653BFD00}" srcOrd="0" destOrd="0" presId="urn:microsoft.com/office/officeart/2005/8/layout/matrix3"/>
    <dgm:cxn modelId="{BB9D0B60-78A7-4900-9983-B15221D86F7E}" type="presParOf" srcId="{F8B7DB48-BDB6-490D-844D-79B34990F149}" destId="{51E9117E-4BB8-4235-BCBD-FBC2260958D5}" srcOrd="0" destOrd="0" presId="urn:microsoft.com/office/officeart/2005/8/layout/matrix3"/>
    <dgm:cxn modelId="{1882B148-5455-4832-9BA4-96DFADF88695}" type="presParOf" srcId="{F8B7DB48-BDB6-490D-844D-79B34990F149}" destId="{505AA554-43A7-4A0F-9637-A3A443734A96}" srcOrd="1" destOrd="0" presId="urn:microsoft.com/office/officeart/2005/8/layout/matrix3"/>
    <dgm:cxn modelId="{BBB2A0FF-8F9F-41EA-9AAA-99D0E8BBFF24}" type="presParOf" srcId="{F8B7DB48-BDB6-490D-844D-79B34990F149}" destId="{939331CD-6B73-457A-A93B-CFCC653BFD00}" srcOrd="2" destOrd="0" presId="urn:microsoft.com/office/officeart/2005/8/layout/matrix3"/>
    <dgm:cxn modelId="{DC8012EC-552F-4F32-BAA4-42845E51A759}" type="presParOf" srcId="{F8B7DB48-BDB6-490D-844D-79B34990F149}" destId="{B35E1738-F4A8-4AC4-A759-1270C263A7A8}" srcOrd="3" destOrd="0" presId="urn:microsoft.com/office/officeart/2005/8/layout/matrix3"/>
    <dgm:cxn modelId="{FC0F93C2-151F-4FAA-8E10-A206B1E27703}" type="presParOf" srcId="{F8B7DB48-BDB6-490D-844D-79B34990F149}" destId="{69848D2B-DC65-41F8-9A84-79209A61328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94EBCA-1D8D-4255-B94B-9E3308617B25}" type="doc">
      <dgm:prSet loTypeId="urn:microsoft.com/office/officeart/2005/8/layout/chevron2" loCatId="process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pPr rtl="1"/>
          <a:endParaRPr lang="fa-IR"/>
        </a:p>
      </dgm:t>
    </dgm:pt>
    <dgm:pt modelId="{57B950DB-025B-4E78-BF72-82D1DB1A823C}">
      <dgm:prSet/>
      <dgm:spPr/>
      <dgm:t>
        <a:bodyPr/>
        <a:lstStyle/>
        <a:p>
          <a:pPr rtl="1"/>
          <a:r>
            <a:rPr lang="fa-IR" b="1">
              <a:cs typeface="B Nazanin" panose="00000400000000000000" pitchFamily="2" charset="-78"/>
            </a:rPr>
            <a:t>شرایط ثبت نام:</a:t>
          </a:r>
          <a:endParaRPr lang="fa-IR">
            <a:cs typeface="B Nazanin" panose="00000400000000000000" pitchFamily="2" charset="-78"/>
          </a:endParaRPr>
        </a:p>
      </dgm:t>
    </dgm:pt>
    <dgm:pt modelId="{C312E799-DCBF-4AB9-8484-C3888DC659D6}" type="parTrans" cxnId="{5714C985-F6C7-428C-9B8E-8B7C6CB0C48C}">
      <dgm:prSet/>
      <dgm:spPr/>
      <dgm:t>
        <a:bodyPr/>
        <a:lstStyle/>
        <a:p>
          <a:pPr rtl="1"/>
          <a:endParaRPr lang="fa-IR">
            <a:cs typeface="B Nazanin" panose="00000400000000000000" pitchFamily="2" charset="-78"/>
          </a:endParaRPr>
        </a:p>
      </dgm:t>
    </dgm:pt>
    <dgm:pt modelId="{9B68130E-AD52-4D15-A113-D27453177ABC}" type="sibTrans" cxnId="{5714C985-F6C7-428C-9B8E-8B7C6CB0C48C}">
      <dgm:prSet/>
      <dgm:spPr/>
      <dgm:t>
        <a:bodyPr/>
        <a:lstStyle/>
        <a:p>
          <a:pPr rtl="1"/>
          <a:endParaRPr lang="fa-IR">
            <a:cs typeface="B Nazanin" panose="00000400000000000000" pitchFamily="2" charset="-78"/>
          </a:endParaRPr>
        </a:p>
      </dgm:t>
    </dgm:pt>
    <dgm:pt modelId="{C4C0AD52-E44F-4E9B-A015-45074E955FBE}">
      <dgm:prSet/>
      <dgm:spPr/>
      <dgm:t>
        <a:bodyPr/>
        <a:lstStyle/>
        <a:p>
          <a:pPr rtl="1"/>
          <a:r>
            <a:rPr lang="fa-IR">
              <a:cs typeface="B Nazanin" panose="00000400000000000000" pitchFamily="2" charset="-78"/>
            </a:rPr>
            <a:t>محدودۀ سنی 12 الی 16 سال</a:t>
          </a:r>
        </a:p>
      </dgm:t>
    </dgm:pt>
    <dgm:pt modelId="{41ED9FD2-1E45-4DD8-A87A-798D5C421240}" type="parTrans" cxnId="{2C760609-56E7-4E3B-A368-C0A7BED49058}">
      <dgm:prSet/>
      <dgm:spPr/>
      <dgm:t>
        <a:bodyPr/>
        <a:lstStyle/>
        <a:p>
          <a:pPr rtl="1"/>
          <a:endParaRPr lang="fa-IR">
            <a:cs typeface="B Nazanin" panose="00000400000000000000" pitchFamily="2" charset="-78"/>
          </a:endParaRPr>
        </a:p>
      </dgm:t>
    </dgm:pt>
    <dgm:pt modelId="{376DF205-7A4C-4C5A-85E1-2449A73E576E}" type="sibTrans" cxnId="{2C760609-56E7-4E3B-A368-C0A7BED49058}">
      <dgm:prSet/>
      <dgm:spPr/>
      <dgm:t>
        <a:bodyPr/>
        <a:lstStyle/>
        <a:p>
          <a:pPr rtl="1"/>
          <a:endParaRPr lang="fa-IR">
            <a:cs typeface="B Nazanin" panose="00000400000000000000" pitchFamily="2" charset="-78"/>
          </a:endParaRPr>
        </a:p>
      </dgm:t>
    </dgm:pt>
    <dgm:pt modelId="{91A40068-4BA2-4B07-AF8F-3D0F1349754E}">
      <dgm:prSet/>
      <dgm:spPr/>
      <dgm:t>
        <a:bodyPr/>
        <a:lstStyle/>
        <a:p>
          <a:pPr rtl="1"/>
          <a:r>
            <a:rPr lang="fa-IR">
              <a:cs typeface="B Nazanin" panose="00000400000000000000" pitchFamily="2" charset="-78"/>
            </a:rPr>
            <a:t>برخورداری از سلامت کامل جسمی و روحی</a:t>
          </a:r>
        </a:p>
      </dgm:t>
    </dgm:pt>
    <dgm:pt modelId="{A8FEC3ED-1849-45B8-8A2A-2E625AC9E5A4}" type="parTrans" cxnId="{06A5326B-D8F7-424A-BBA3-CFF1C3591B9B}">
      <dgm:prSet/>
      <dgm:spPr/>
      <dgm:t>
        <a:bodyPr/>
        <a:lstStyle/>
        <a:p>
          <a:pPr rtl="1"/>
          <a:endParaRPr lang="fa-IR">
            <a:cs typeface="B Nazanin" panose="00000400000000000000" pitchFamily="2" charset="-78"/>
          </a:endParaRPr>
        </a:p>
      </dgm:t>
    </dgm:pt>
    <dgm:pt modelId="{CEC77A64-64DD-4BAC-8FE5-E9867F1BE557}" type="sibTrans" cxnId="{06A5326B-D8F7-424A-BBA3-CFF1C3591B9B}">
      <dgm:prSet/>
      <dgm:spPr/>
      <dgm:t>
        <a:bodyPr/>
        <a:lstStyle/>
        <a:p>
          <a:pPr rtl="1"/>
          <a:endParaRPr lang="fa-IR">
            <a:cs typeface="B Nazanin" panose="00000400000000000000" pitchFamily="2" charset="-78"/>
          </a:endParaRPr>
        </a:p>
      </dgm:t>
    </dgm:pt>
    <dgm:pt modelId="{3BC307CB-7AF2-4A82-8935-E978CB96CC45}">
      <dgm:prSet/>
      <dgm:spPr/>
      <dgm:t>
        <a:bodyPr/>
        <a:lstStyle/>
        <a:p>
          <a:pPr rtl="1"/>
          <a:r>
            <a:rPr lang="fa-IR">
              <a:cs typeface="B Nazanin" panose="00000400000000000000" pitchFamily="2" charset="-78"/>
            </a:rPr>
            <a:t>تسلط بر روخوانی و روان‌خوانی قرآن کریم</a:t>
          </a:r>
        </a:p>
      </dgm:t>
    </dgm:pt>
    <dgm:pt modelId="{AF0A1A4E-C1C2-4EA2-A2BC-2FF20E3BE7C0}" type="parTrans" cxnId="{DB1B5D07-0935-46E3-8A3F-504E6B539678}">
      <dgm:prSet/>
      <dgm:spPr/>
      <dgm:t>
        <a:bodyPr/>
        <a:lstStyle/>
        <a:p>
          <a:pPr rtl="1"/>
          <a:endParaRPr lang="fa-IR">
            <a:cs typeface="B Nazanin" panose="00000400000000000000" pitchFamily="2" charset="-78"/>
          </a:endParaRPr>
        </a:p>
      </dgm:t>
    </dgm:pt>
    <dgm:pt modelId="{D00CC530-5D2E-4F40-9FB3-9F167D55EBB0}" type="sibTrans" cxnId="{DB1B5D07-0935-46E3-8A3F-504E6B539678}">
      <dgm:prSet/>
      <dgm:spPr/>
      <dgm:t>
        <a:bodyPr/>
        <a:lstStyle/>
        <a:p>
          <a:pPr rtl="1"/>
          <a:endParaRPr lang="fa-IR">
            <a:cs typeface="B Nazanin" panose="00000400000000000000" pitchFamily="2" charset="-78"/>
          </a:endParaRPr>
        </a:p>
      </dgm:t>
    </dgm:pt>
    <dgm:pt modelId="{3235BDC2-4FE1-4A50-A8B6-1C1A33D01CE0}">
      <dgm:prSet/>
      <dgm:spPr/>
      <dgm:t>
        <a:bodyPr/>
        <a:lstStyle/>
        <a:p>
          <a:pPr rtl="1"/>
          <a:r>
            <a:rPr lang="fa-IR">
              <a:cs typeface="B Nazanin" panose="00000400000000000000" pitchFamily="2" charset="-78"/>
            </a:rPr>
            <a:t>ثبت نام از طریق سایت مؤسسه و پرداخت حق ثبت نام </a:t>
          </a:r>
        </a:p>
      </dgm:t>
    </dgm:pt>
    <dgm:pt modelId="{44D062C3-9F6E-4108-B2BA-E7B8614E54B7}" type="parTrans" cxnId="{34A5B838-C1B1-42FE-9FC8-423427FC854C}">
      <dgm:prSet/>
      <dgm:spPr/>
      <dgm:t>
        <a:bodyPr/>
        <a:lstStyle/>
        <a:p>
          <a:pPr rtl="1"/>
          <a:endParaRPr lang="fa-IR">
            <a:cs typeface="B Nazanin" panose="00000400000000000000" pitchFamily="2" charset="-78"/>
          </a:endParaRPr>
        </a:p>
      </dgm:t>
    </dgm:pt>
    <dgm:pt modelId="{DFBAD1C3-BA02-4A64-91F6-387076DD3CCA}" type="sibTrans" cxnId="{34A5B838-C1B1-42FE-9FC8-423427FC854C}">
      <dgm:prSet/>
      <dgm:spPr/>
      <dgm:t>
        <a:bodyPr/>
        <a:lstStyle/>
        <a:p>
          <a:pPr rtl="1"/>
          <a:endParaRPr lang="fa-IR">
            <a:cs typeface="B Nazanin" panose="00000400000000000000" pitchFamily="2" charset="-78"/>
          </a:endParaRPr>
        </a:p>
      </dgm:t>
    </dgm:pt>
    <dgm:pt modelId="{649DC1E7-F732-4A6B-9416-CC015C509E03}" type="pres">
      <dgm:prSet presAssocID="{E494EBCA-1D8D-4255-B94B-9E3308617B25}" presName="linearFlow" presStyleCnt="0">
        <dgm:presLayoutVars>
          <dgm:dir val="rev"/>
          <dgm:animLvl val="lvl"/>
          <dgm:resizeHandles val="exact"/>
        </dgm:presLayoutVars>
      </dgm:prSet>
      <dgm:spPr/>
    </dgm:pt>
    <dgm:pt modelId="{D747CEA0-9E4A-4978-B463-9BF3F5410591}" type="pres">
      <dgm:prSet presAssocID="{57B950DB-025B-4E78-BF72-82D1DB1A823C}" presName="composite" presStyleCnt="0"/>
      <dgm:spPr/>
    </dgm:pt>
    <dgm:pt modelId="{6479A9B9-3E54-43B9-BDEC-6DBDFA8FB344}" type="pres">
      <dgm:prSet presAssocID="{57B950DB-025B-4E78-BF72-82D1DB1A823C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58AC0F14-8A81-4E09-AF09-E6B5F4C5CBFB}" type="pres">
      <dgm:prSet presAssocID="{57B950DB-025B-4E78-BF72-82D1DB1A823C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DB1B5D07-0935-46E3-8A3F-504E6B539678}" srcId="{57B950DB-025B-4E78-BF72-82D1DB1A823C}" destId="{3BC307CB-7AF2-4A82-8935-E978CB96CC45}" srcOrd="2" destOrd="0" parTransId="{AF0A1A4E-C1C2-4EA2-A2BC-2FF20E3BE7C0}" sibTransId="{D00CC530-5D2E-4F40-9FB3-9F167D55EBB0}"/>
    <dgm:cxn modelId="{2C760609-56E7-4E3B-A368-C0A7BED49058}" srcId="{57B950DB-025B-4E78-BF72-82D1DB1A823C}" destId="{C4C0AD52-E44F-4E9B-A015-45074E955FBE}" srcOrd="0" destOrd="0" parTransId="{41ED9FD2-1E45-4DD8-A87A-798D5C421240}" sibTransId="{376DF205-7A4C-4C5A-85E1-2449A73E576E}"/>
    <dgm:cxn modelId="{AF3EE216-47D2-4A08-A02D-A30263DABC7B}" type="presOf" srcId="{C4C0AD52-E44F-4E9B-A015-45074E955FBE}" destId="{58AC0F14-8A81-4E09-AF09-E6B5F4C5CBFB}" srcOrd="0" destOrd="0" presId="urn:microsoft.com/office/officeart/2005/8/layout/chevron2"/>
    <dgm:cxn modelId="{A91A802B-06E5-445D-8F4D-8410314C3D50}" type="presOf" srcId="{3BC307CB-7AF2-4A82-8935-E978CB96CC45}" destId="{58AC0F14-8A81-4E09-AF09-E6B5F4C5CBFB}" srcOrd="0" destOrd="2" presId="urn:microsoft.com/office/officeart/2005/8/layout/chevron2"/>
    <dgm:cxn modelId="{FEA4F62D-4526-45F3-BCD3-FFD52A32F57B}" type="presOf" srcId="{3235BDC2-4FE1-4A50-A8B6-1C1A33D01CE0}" destId="{58AC0F14-8A81-4E09-AF09-E6B5F4C5CBFB}" srcOrd="0" destOrd="3" presId="urn:microsoft.com/office/officeart/2005/8/layout/chevron2"/>
    <dgm:cxn modelId="{34A5B838-C1B1-42FE-9FC8-423427FC854C}" srcId="{57B950DB-025B-4E78-BF72-82D1DB1A823C}" destId="{3235BDC2-4FE1-4A50-A8B6-1C1A33D01CE0}" srcOrd="3" destOrd="0" parTransId="{44D062C3-9F6E-4108-B2BA-E7B8614E54B7}" sibTransId="{DFBAD1C3-BA02-4A64-91F6-387076DD3CCA}"/>
    <dgm:cxn modelId="{06A5326B-D8F7-424A-BBA3-CFF1C3591B9B}" srcId="{57B950DB-025B-4E78-BF72-82D1DB1A823C}" destId="{91A40068-4BA2-4B07-AF8F-3D0F1349754E}" srcOrd="1" destOrd="0" parTransId="{A8FEC3ED-1849-45B8-8A2A-2E625AC9E5A4}" sibTransId="{CEC77A64-64DD-4BAC-8FE5-E9867F1BE557}"/>
    <dgm:cxn modelId="{C5459473-AF4E-4A54-87EA-151AF8A69101}" type="presOf" srcId="{E494EBCA-1D8D-4255-B94B-9E3308617B25}" destId="{649DC1E7-F732-4A6B-9416-CC015C509E03}" srcOrd="0" destOrd="0" presId="urn:microsoft.com/office/officeart/2005/8/layout/chevron2"/>
    <dgm:cxn modelId="{59C3FA7E-3DB6-445B-9687-72A395543A88}" type="presOf" srcId="{57B950DB-025B-4E78-BF72-82D1DB1A823C}" destId="{6479A9B9-3E54-43B9-BDEC-6DBDFA8FB344}" srcOrd="0" destOrd="0" presId="urn:microsoft.com/office/officeart/2005/8/layout/chevron2"/>
    <dgm:cxn modelId="{5714C985-F6C7-428C-9B8E-8B7C6CB0C48C}" srcId="{E494EBCA-1D8D-4255-B94B-9E3308617B25}" destId="{57B950DB-025B-4E78-BF72-82D1DB1A823C}" srcOrd="0" destOrd="0" parTransId="{C312E799-DCBF-4AB9-8484-C3888DC659D6}" sibTransId="{9B68130E-AD52-4D15-A113-D27453177ABC}"/>
    <dgm:cxn modelId="{136CF2A1-9AC8-42FD-B5DC-E8A7765739C5}" type="presOf" srcId="{91A40068-4BA2-4B07-AF8F-3D0F1349754E}" destId="{58AC0F14-8A81-4E09-AF09-E6B5F4C5CBFB}" srcOrd="0" destOrd="1" presId="urn:microsoft.com/office/officeart/2005/8/layout/chevron2"/>
    <dgm:cxn modelId="{F550A7EC-D450-4F9B-8B87-698F853D708D}" type="presParOf" srcId="{649DC1E7-F732-4A6B-9416-CC015C509E03}" destId="{D747CEA0-9E4A-4978-B463-9BF3F5410591}" srcOrd="0" destOrd="0" presId="urn:microsoft.com/office/officeart/2005/8/layout/chevron2"/>
    <dgm:cxn modelId="{60F77361-EE4D-4C4D-915E-7D67152AB5FD}" type="presParOf" srcId="{D747CEA0-9E4A-4978-B463-9BF3F5410591}" destId="{6479A9B9-3E54-43B9-BDEC-6DBDFA8FB344}" srcOrd="0" destOrd="0" presId="urn:microsoft.com/office/officeart/2005/8/layout/chevron2"/>
    <dgm:cxn modelId="{B9BF6B0F-782B-4639-9539-83DF284290F9}" type="presParOf" srcId="{D747CEA0-9E4A-4978-B463-9BF3F5410591}" destId="{58AC0F14-8A81-4E09-AF09-E6B5F4C5CB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FFE21A-8DAA-41FA-AC84-9B223543387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fa-IR"/>
        </a:p>
      </dgm:t>
    </dgm:pt>
    <dgm:pt modelId="{3B41E665-81C5-4132-8774-2448F6AD9E53}">
      <dgm:prSet custT="1"/>
      <dgm:spPr/>
      <dgm:t>
        <a:bodyPr/>
        <a:lstStyle/>
        <a:p>
          <a:pPr rtl="1"/>
          <a:r>
            <a:rPr lang="fa-IR" sz="1050" b="1" u="sng" dirty="0">
              <a:cs typeface="B Nazanin" panose="00000400000000000000" pitchFamily="2" charset="-78"/>
            </a:rPr>
            <a:t>مرحلۀ اول استماع </a:t>
          </a:r>
          <a:r>
            <a:rPr lang="fa-IR" sz="1050" b="1" u="sng" dirty="0" err="1">
              <a:cs typeface="B Nazanin" panose="00000400000000000000" pitchFamily="2" charset="-78"/>
            </a:rPr>
            <a:t>ترتیل</a:t>
          </a:r>
          <a:r>
            <a:rPr lang="fa-IR" sz="1050" b="1" u="sng" dirty="0">
              <a:cs typeface="B Nazanin" panose="00000400000000000000" pitchFamily="2" charset="-78"/>
            </a:rPr>
            <a:t>:</a:t>
          </a:r>
          <a:r>
            <a:rPr lang="fa-IR" sz="1050" b="1" dirty="0">
              <a:cs typeface="B Nazanin" panose="00000400000000000000" pitchFamily="2" charset="-78"/>
            </a:rPr>
            <a:t> قرآن آموز موظف است </a:t>
          </a:r>
          <a:r>
            <a:rPr lang="fa-IR" sz="1050" b="1" dirty="0" err="1">
              <a:cs typeface="B Nazanin" panose="00000400000000000000" pitchFamily="2" charset="-78"/>
            </a:rPr>
            <a:t>ترتیل</a:t>
          </a:r>
          <a:r>
            <a:rPr lang="fa-IR" sz="1050" b="1" dirty="0">
              <a:cs typeface="B Nazanin" panose="00000400000000000000" pitchFamily="2" charset="-78"/>
            </a:rPr>
            <a:t> </a:t>
          </a:r>
          <a:r>
            <a:rPr lang="fa-IR" sz="1050" b="1" dirty="0" err="1">
              <a:cs typeface="B Nazanin" panose="00000400000000000000" pitchFamily="2" charset="-78"/>
            </a:rPr>
            <a:t>صفحه‌ای</a:t>
          </a:r>
          <a:r>
            <a:rPr lang="fa-IR" sz="1050" b="1" dirty="0">
              <a:cs typeface="B Nazanin" panose="00000400000000000000" pitchFamily="2" charset="-78"/>
            </a:rPr>
            <a:t> را که باید حفظ کند، سه مرتبه  از </a:t>
          </a:r>
          <a:r>
            <a:rPr lang="fa-IR" sz="1050" b="1" dirty="0" err="1">
              <a:cs typeface="B Nazanin" panose="00000400000000000000" pitchFamily="2" charset="-78"/>
            </a:rPr>
            <a:t>ترتیل</a:t>
          </a:r>
          <a:r>
            <a:rPr lang="fa-IR" sz="1050" b="1" dirty="0">
              <a:cs typeface="B Nazanin" panose="00000400000000000000" pitchFamily="2" charset="-78"/>
            </a:rPr>
            <a:t> اساتید مشهور استماع نماید.</a:t>
          </a:r>
          <a:endParaRPr lang="fa-IR" sz="1050" dirty="0">
            <a:cs typeface="B Nazanin" panose="00000400000000000000" pitchFamily="2" charset="-78"/>
          </a:endParaRPr>
        </a:p>
      </dgm:t>
    </dgm:pt>
    <dgm:pt modelId="{A6E281BA-AA66-4C9E-92A7-F75E4E377105}" type="parTrans" cxnId="{5A5863AE-E9AB-4040-9CC9-99B66F381F47}">
      <dgm:prSet/>
      <dgm:spPr/>
      <dgm:t>
        <a:bodyPr/>
        <a:lstStyle/>
        <a:p>
          <a:pPr rtl="1"/>
          <a:endParaRPr lang="fa-IR" sz="3200">
            <a:cs typeface="B Nazanin" panose="00000400000000000000" pitchFamily="2" charset="-78"/>
          </a:endParaRPr>
        </a:p>
      </dgm:t>
    </dgm:pt>
    <dgm:pt modelId="{E8634861-B087-4853-B1C1-F479A72BC721}" type="sibTrans" cxnId="{5A5863AE-E9AB-4040-9CC9-99B66F381F47}">
      <dgm:prSet/>
      <dgm:spPr/>
      <dgm:t>
        <a:bodyPr/>
        <a:lstStyle/>
        <a:p>
          <a:pPr rtl="1"/>
          <a:endParaRPr lang="fa-IR" sz="3200">
            <a:cs typeface="B Nazanin" panose="00000400000000000000" pitchFamily="2" charset="-78"/>
          </a:endParaRPr>
        </a:p>
      </dgm:t>
    </dgm:pt>
    <dgm:pt modelId="{49F76DE2-9DD7-4A78-A1D0-8BC0995C2185}">
      <dgm:prSet custT="1"/>
      <dgm:spPr/>
      <dgm:t>
        <a:bodyPr/>
        <a:lstStyle/>
        <a:p>
          <a:pPr rtl="1"/>
          <a:r>
            <a:rPr lang="fa-IR" sz="1050" b="1" u="sng">
              <a:cs typeface="B Nazanin" panose="00000400000000000000" pitchFamily="2" charset="-78"/>
            </a:rPr>
            <a:t>مرحلۀ دوم ترجمه و مفاهیم:</a:t>
          </a:r>
          <a:r>
            <a:rPr lang="fa-IR" sz="1050" b="1">
              <a:cs typeface="B Nazanin" panose="00000400000000000000" pitchFamily="2" charset="-78"/>
            </a:rPr>
            <a:t> لازم است پس از استماع ترتیل، جهت آشنایی با مفاهیم قرآن کریم و آسان شدن حفظ، ترجمۀ صفحۀ مورد نظر مطالعه شود.</a:t>
          </a:r>
          <a:endParaRPr lang="fa-IR" sz="1050">
            <a:cs typeface="B Nazanin" panose="00000400000000000000" pitchFamily="2" charset="-78"/>
          </a:endParaRPr>
        </a:p>
      </dgm:t>
    </dgm:pt>
    <dgm:pt modelId="{0A92297D-07B3-4969-9FC3-75B29DC2AC2C}" type="parTrans" cxnId="{ECDD06A3-86DC-4BF4-83F6-6D1C35D599DE}">
      <dgm:prSet/>
      <dgm:spPr/>
      <dgm:t>
        <a:bodyPr/>
        <a:lstStyle/>
        <a:p>
          <a:pPr rtl="1"/>
          <a:endParaRPr lang="fa-IR" sz="3200">
            <a:cs typeface="B Nazanin" panose="00000400000000000000" pitchFamily="2" charset="-78"/>
          </a:endParaRPr>
        </a:p>
      </dgm:t>
    </dgm:pt>
    <dgm:pt modelId="{CB08664A-A4FC-411F-888E-3824B1A02485}" type="sibTrans" cxnId="{ECDD06A3-86DC-4BF4-83F6-6D1C35D599DE}">
      <dgm:prSet/>
      <dgm:spPr/>
      <dgm:t>
        <a:bodyPr/>
        <a:lstStyle/>
        <a:p>
          <a:pPr rtl="1"/>
          <a:endParaRPr lang="fa-IR" sz="3200">
            <a:cs typeface="B Nazanin" panose="00000400000000000000" pitchFamily="2" charset="-78"/>
          </a:endParaRPr>
        </a:p>
      </dgm:t>
    </dgm:pt>
    <dgm:pt modelId="{F84D2A64-9DED-4784-B5BA-A31C9536E924}">
      <dgm:prSet custT="1"/>
      <dgm:spPr/>
      <dgm:t>
        <a:bodyPr/>
        <a:lstStyle/>
        <a:p>
          <a:pPr rtl="1"/>
          <a:r>
            <a:rPr lang="fa-IR" sz="1050" b="1" u="sng" dirty="0">
              <a:cs typeface="B Nazanin" panose="00000400000000000000" pitchFamily="2" charset="-78"/>
            </a:rPr>
            <a:t>مرحله سوم:</a:t>
          </a:r>
          <a:r>
            <a:rPr lang="fa-IR" sz="1050" b="1" dirty="0">
              <a:cs typeface="B Nazanin" panose="00000400000000000000" pitchFamily="2" charset="-78"/>
            </a:rPr>
            <a:t> قرآن آموز در ابتدا </a:t>
          </a:r>
          <a:r>
            <a:rPr lang="fa-IR" sz="1050" b="1" dirty="0" err="1">
              <a:cs typeface="B Nazanin" panose="00000400000000000000" pitchFamily="2" charset="-78"/>
            </a:rPr>
            <a:t>آیۀ</a:t>
          </a:r>
          <a:r>
            <a:rPr lang="fa-IR" sz="1050" b="1" dirty="0">
              <a:cs typeface="B Nazanin" panose="00000400000000000000" pitchFamily="2" charset="-78"/>
            </a:rPr>
            <a:t> مورد نظر را از روی قرآن تلاوت </a:t>
          </a:r>
          <a:r>
            <a:rPr lang="fa-IR" sz="1050" b="1" dirty="0" err="1">
              <a:cs typeface="B Nazanin" panose="00000400000000000000" pitchFamily="2" charset="-78"/>
            </a:rPr>
            <a:t>می‌کند</a:t>
          </a:r>
          <a:r>
            <a:rPr lang="fa-IR" sz="1050" b="1" dirty="0">
              <a:cs typeface="B Nazanin" panose="00000400000000000000" pitchFamily="2" charset="-78"/>
            </a:rPr>
            <a:t> و سپس آن را (بر اساس وقف و ابتدای صحیح) قسمت بندی کرده و هر قسمت را چند بار (حداکثر 3 بار) از روی مصحف با تمرکز و دقت قرائت </a:t>
          </a:r>
          <a:r>
            <a:rPr lang="fa-IR" sz="1050" b="1" dirty="0" err="1">
              <a:cs typeface="B Nazanin" panose="00000400000000000000" pitchFamily="2" charset="-78"/>
            </a:rPr>
            <a:t>می‌کند</a:t>
          </a:r>
          <a:r>
            <a:rPr lang="fa-IR" sz="1050" b="1" dirty="0">
              <a:cs typeface="B Nazanin" panose="00000400000000000000" pitchFamily="2" charset="-78"/>
            </a:rPr>
            <a:t> و پس از حفظ شدن این قسمت، حداقل 2 مرتبه از حفظ تکرار کرده و پس از حفظ نمودن قسمت اول، قسمت دوم را نیز به همین روش حفظ </a:t>
          </a:r>
          <a:r>
            <a:rPr lang="fa-IR" sz="1050" b="1" dirty="0" err="1">
              <a:cs typeface="B Nazanin" panose="00000400000000000000" pitchFamily="2" charset="-78"/>
            </a:rPr>
            <a:t>می‌نماید</a:t>
          </a:r>
          <a:r>
            <a:rPr lang="fa-IR" sz="1050" b="1" dirty="0">
              <a:cs typeface="B Nazanin" panose="00000400000000000000" pitchFamily="2" charset="-78"/>
            </a:rPr>
            <a:t>، و بعد از آن، قسمت اول و دوم را با هم از حفظ تلاوت </a:t>
          </a:r>
          <a:r>
            <a:rPr lang="fa-IR" sz="1050" b="1" dirty="0" err="1">
              <a:cs typeface="B Nazanin" panose="00000400000000000000" pitchFamily="2" charset="-78"/>
            </a:rPr>
            <a:t>می‌کند</a:t>
          </a:r>
          <a:r>
            <a:rPr lang="fa-IR" sz="1050" b="1" dirty="0">
              <a:cs typeface="B Nazanin" panose="00000400000000000000" pitchFamily="2" charset="-78"/>
            </a:rPr>
            <a:t> و این روش را تا انتهای آیه ادامه </a:t>
          </a:r>
          <a:r>
            <a:rPr lang="fa-IR" sz="1050" b="1" dirty="0" err="1">
              <a:cs typeface="B Nazanin" panose="00000400000000000000" pitchFamily="2" charset="-78"/>
            </a:rPr>
            <a:t>می‌دهد</a:t>
          </a:r>
          <a:r>
            <a:rPr lang="fa-IR" sz="1050" b="1" dirty="0">
              <a:cs typeface="B Nazanin" panose="00000400000000000000" pitchFamily="2" charset="-78"/>
            </a:rPr>
            <a:t> و در پایان، کل آیه را از حفظ تلاوت </a:t>
          </a:r>
          <a:r>
            <a:rPr lang="fa-IR" sz="1050" b="1" dirty="0" err="1">
              <a:cs typeface="B Nazanin" panose="00000400000000000000" pitchFamily="2" charset="-78"/>
            </a:rPr>
            <a:t>می‌کند</a:t>
          </a:r>
          <a:r>
            <a:rPr lang="fa-IR" sz="1050" b="1" dirty="0">
              <a:cs typeface="B Nazanin" panose="00000400000000000000" pitchFamily="2" charset="-78"/>
            </a:rPr>
            <a:t>. در صورتی که آیه را اشتباه بخواند، </a:t>
          </a:r>
          <a:r>
            <a:rPr lang="fa-IR" sz="1050" b="1" dirty="0" err="1">
              <a:cs typeface="B Nazanin" panose="00000400000000000000" pitchFamily="2" charset="-78"/>
            </a:rPr>
            <a:t>می‌بایست</a:t>
          </a:r>
          <a:r>
            <a:rPr lang="fa-IR" sz="1050" b="1" dirty="0">
              <a:cs typeface="B Nazanin" panose="00000400000000000000" pitchFamily="2" charset="-78"/>
            </a:rPr>
            <a:t> آن را </a:t>
          </a:r>
          <a:r>
            <a:rPr lang="fa-IR" sz="1050" b="1" dirty="0" err="1">
              <a:cs typeface="B Nazanin" panose="00000400000000000000" pitchFamily="2" charset="-78"/>
            </a:rPr>
            <a:t>مجدداً</a:t>
          </a:r>
          <a:r>
            <a:rPr lang="fa-IR" sz="1050" b="1" dirty="0">
              <a:cs typeface="B Nazanin" panose="00000400000000000000" pitchFamily="2" charset="-78"/>
            </a:rPr>
            <a:t> تکرار نماید تا وقتی که آن را کاملاً صحیح تلاوت نماید؛ به همین روش </a:t>
          </a:r>
          <a:r>
            <a:rPr lang="fa-IR" sz="1050" b="1" dirty="0" err="1">
              <a:cs typeface="B Nazanin" panose="00000400000000000000" pitchFamily="2" charset="-78"/>
            </a:rPr>
            <a:t>آیۀ</a:t>
          </a:r>
          <a:r>
            <a:rPr lang="fa-IR" sz="1050" b="1" dirty="0">
              <a:cs typeface="B Nazanin" panose="00000400000000000000" pitchFamily="2" charset="-78"/>
            </a:rPr>
            <a:t> بعد را حفظ کرده و پس از اتمام هر آیه به اول صفحه </a:t>
          </a:r>
          <a:r>
            <a:rPr lang="fa-IR" sz="1050" b="1" dirty="0" err="1">
              <a:cs typeface="B Nazanin" panose="00000400000000000000" pitchFamily="2" charset="-78"/>
            </a:rPr>
            <a:t>برمی‌گردد</a:t>
          </a:r>
          <a:r>
            <a:rPr lang="fa-IR" sz="1050" b="1" dirty="0">
              <a:cs typeface="B Nazanin" panose="00000400000000000000" pitchFamily="2" charset="-78"/>
            </a:rPr>
            <a:t> و </a:t>
          </a:r>
          <a:r>
            <a:rPr lang="fa-IR" sz="1050" b="1" dirty="0" err="1">
              <a:cs typeface="B Nazanin" panose="00000400000000000000" pitchFamily="2" charset="-78"/>
            </a:rPr>
            <a:t>درآخرین</a:t>
          </a:r>
          <a:r>
            <a:rPr lang="fa-IR" sz="1050" b="1" dirty="0">
              <a:cs typeface="B Nazanin" panose="00000400000000000000" pitchFamily="2" charset="-78"/>
            </a:rPr>
            <a:t> مرحله نیمه ی دوم صفحه ی حفظ را 4 الی 5 مرتبه تکرار می کند تا با  نیمه ی اول صفحه، یکسان در ذهن ماندگار شود یا از روش آیه اندازی استفاده نماید.</a:t>
          </a:r>
          <a:endParaRPr lang="fa-IR" sz="1050" dirty="0">
            <a:cs typeface="B Nazanin" panose="00000400000000000000" pitchFamily="2" charset="-78"/>
          </a:endParaRPr>
        </a:p>
      </dgm:t>
    </dgm:pt>
    <dgm:pt modelId="{C4D3AD63-9BF5-4CB3-A426-2C9BCFA3575D}" type="parTrans" cxnId="{FECDAC1B-EF1E-4A41-B9E1-CED47C949656}">
      <dgm:prSet/>
      <dgm:spPr/>
      <dgm:t>
        <a:bodyPr/>
        <a:lstStyle/>
        <a:p>
          <a:pPr rtl="1"/>
          <a:endParaRPr lang="fa-IR" sz="3200">
            <a:cs typeface="B Nazanin" panose="00000400000000000000" pitchFamily="2" charset="-78"/>
          </a:endParaRPr>
        </a:p>
      </dgm:t>
    </dgm:pt>
    <dgm:pt modelId="{ABB31BC8-E662-4706-88F1-2FF0F7032B4A}" type="sibTrans" cxnId="{FECDAC1B-EF1E-4A41-B9E1-CED47C949656}">
      <dgm:prSet/>
      <dgm:spPr/>
      <dgm:t>
        <a:bodyPr/>
        <a:lstStyle/>
        <a:p>
          <a:pPr rtl="1"/>
          <a:endParaRPr lang="fa-IR" sz="3200">
            <a:cs typeface="B Nazanin" panose="00000400000000000000" pitchFamily="2" charset="-78"/>
          </a:endParaRPr>
        </a:p>
      </dgm:t>
    </dgm:pt>
    <dgm:pt modelId="{9C28A143-F8DB-470E-A163-D1753A71EC3C}">
      <dgm:prSet custT="1"/>
      <dgm:spPr/>
      <dgm:t>
        <a:bodyPr/>
        <a:lstStyle/>
        <a:p>
          <a:pPr rtl="1"/>
          <a:r>
            <a:rPr lang="fa-IR" sz="900" b="1" i="0" dirty="0">
              <a:cs typeface="B Nazanin" panose="00000400000000000000" pitchFamily="2" charset="-78"/>
            </a:rPr>
            <a:t>*قرآن آموز موظف است پس از اتمام حفظ </a:t>
          </a:r>
          <a:r>
            <a:rPr lang="fa-IR" sz="900" b="1" i="0" dirty="0" err="1">
              <a:cs typeface="B Nazanin" panose="00000400000000000000" pitchFamily="2" charset="-78"/>
            </a:rPr>
            <a:t>صفحۀ</a:t>
          </a:r>
          <a:r>
            <a:rPr lang="fa-IR" sz="900" b="1" i="0" dirty="0">
              <a:cs typeface="B Nazanin" panose="00000400000000000000" pitchFamily="2" charset="-78"/>
            </a:rPr>
            <a:t> مورد نظر، تا قبل از تحویل آن در کلاس حفظ،  حداقل 5 بار (در زمان های مختلف) آن را تکرار و سه بار مباحثه کند.</a:t>
          </a:r>
          <a:endParaRPr lang="fa-IR" sz="900" i="0" dirty="0">
            <a:cs typeface="B Nazanin" panose="00000400000000000000" pitchFamily="2" charset="-78"/>
          </a:endParaRPr>
        </a:p>
      </dgm:t>
    </dgm:pt>
    <dgm:pt modelId="{6E9935C1-3475-4230-BAAB-F347C7C9B4E2}" type="parTrans" cxnId="{1A4DCAFF-F686-43F9-85BC-0A5D5A2E0CD2}">
      <dgm:prSet/>
      <dgm:spPr/>
      <dgm:t>
        <a:bodyPr/>
        <a:lstStyle/>
        <a:p>
          <a:pPr rtl="1"/>
          <a:endParaRPr lang="fa-IR" sz="3200">
            <a:cs typeface="B Nazanin" panose="00000400000000000000" pitchFamily="2" charset="-78"/>
          </a:endParaRPr>
        </a:p>
      </dgm:t>
    </dgm:pt>
    <dgm:pt modelId="{EBFF0E21-9868-499B-B94D-6770587538C4}" type="sibTrans" cxnId="{1A4DCAFF-F686-43F9-85BC-0A5D5A2E0CD2}">
      <dgm:prSet/>
      <dgm:spPr/>
      <dgm:t>
        <a:bodyPr/>
        <a:lstStyle/>
        <a:p>
          <a:pPr rtl="1"/>
          <a:endParaRPr lang="fa-IR" sz="3200">
            <a:cs typeface="B Nazanin" panose="00000400000000000000" pitchFamily="2" charset="-78"/>
          </a:endParaRPr>
        </a:p>
      </dgm:t>
    </dgm:pt>
    <dgm:pt modelId="{1F22D950-E16C-4528-BA25-CD848F236CEB}">
      <dgm:prSet custT="1"/>
      <dgm:spPr/>
      <dgm:t>
        <a:bodyPr/>
        <a:lstStyle/>
        <a:p>
          <a:pPr rtl="1"/>
          <a:r>
            <a:rPr lang="fa-IR" sz="1050" b="1" u="sng" dirty="0">
              <a:solidFill>
                <a:schemeClr val="tx1"/>
              </a:solidFill>
              <a:cs typeface="B Nazanin" panose="00000400000000000000" pitchFamily="2" charset="-78"/>
            </a:rPr>
            <a:t>حفظ </a:t>
          </a:r>
          <a:r>
            <a:rPr lang="fa-IR" sz="1050" b="1" u="sng" dirty="0" err="1">
              <a:solidFill>
                <a:schemeClr val="tx1"/>
              </a:solidFill>
              <a:cs typeface="B Nazanin" panose="00000400000000000000" pitchFamily="2" charset="-78"/>
            </a:rPr>
            <a:t>شمارۀ</a:t>
          </a:r>
          <a:r>
            <a:rPr lang="fa-IR" sz="1050" b="1" u="sng" dirty="0">
              <a:solidFill>
                <a:schemeClr val="tx1"/>
              </a:solidFill>
              <a:cs typeface="B Nazanin" panose="00000400000000000000" pitchFamily="2" charset="-78"/>
            </a:rPr>
            <a:t> آیه:</a:t>
          </a:r>
          <a:r>
            <a:rPr lang="fa-IR" sz="1050" b="1" dirty="0">
              <a:solidFill>
                <a:schemeClr val="tx1"/>
              </a:solidFill>
              <a:cs typeface="B Nazanin" panose="00000400000000000000" pitchFamily="2" charset="-78"/>
            </a:rPr>
            <a:t> </a:t>
          </a:r>
          <a:r>
            <a:rPr lang="fa-IR" sz="1050" b="1" dirty="0" err="1">
              <a:solidFill>
                <a:schemeClr val="tx1"/>
              </a:solidFill>
              <a:cs typeface="B Nazanin" panose="00000400000000000000" pitchFamily="2" charset="-78"/>
            </a:rPr>
            <a:t>شمارۀ</a:t>
          </a:r>
          <a:r>
            <a:rPr lang="fa-IR" sz="1050" b="1" dirty="0">
              <a:solidFill>
                <a:schemeClr val="tx1"/>
              </a:solidFill>
              <a:cs typeface="B Nazanin" panose="00000400000000000000" pitchFamily="2" charset="-78"/>
            </a:rPr>
            <a:t> آیات را پس از اتمام حفظ آیه، به خاطر </a:t>
          </a:r>
          <a:r>
            <a:rPr lang="fa-IR" sz="1050" b="1" dirty="0" err="1">
              <a:solidFill>
                <a:schemeClr val="tx1"/>
              </a:solidFill>
              <a:cs typeface="B Nazanin" panose="00000400000000000000" pitchFamily="2" charset="-78"/>
            </a:rPr>
            <a:t>می‌سپارد</a:t>
          </a:r>
          <a:r>
            <a:rPr lang="fa-IR" sz="1050" b="1" dirty="0">
              <a:solidFill>
                <a:schemeClr val="tx1"/>
              </a:solidFill>
              <a:cs typeface="B Nazanin" panose="00000400000000000000" pitchFamily="2" charset="-78"/>
            </a:rPr>
            <a:t> و در هنگام تکرار، ابتدا </a:t>
          </a:r>
          <a:r>
            <a:rPr lang="fa-IR" sz="1050" b="1" dirty="0" err="1">
              <a:solidFill>
                <a:schemeClr val="tx1"/>
              </a:solidFill>
              <a:cs typeface="B Nazanin" panose="00000400000000000000" pitchFamily="2" charset="-78"/>
            </a:rPr>
            <a:t>شمارۀ</a:t>
          </a:r>
          <a:r>
            <a:rPr lang="fa-IR" sz="1050" b="1" dirty="0">
              <a:solidFill>
                <a:schemeClr val="tx1"/>
              </a:solidFill>
              <a:cs typeface="B Nazanin" panose="00000400000000000000" pitchFamily="2" charset="-78"/>
            </a:rPr>
            <a:t> آیه را گفته و سپس آن را قرائت </a:t>
          </a:r>
          <a:r>
            <a:rPr lang="fa-IR" sz="1050" b="1" dirty="0" err="1">
              <a:solidFill>
                <a:schemeClr val="tx1"/>
              </a:solidFill>
              <a:cs typeface="B Nazanin" panose="00000400000000000000" pitchFamily="2" charset="-78"/>
            </a:rPr>
            <a:t>می‌کند</a:t>
          </a:r>
          <a:r>
            <a:rPr lang="fa-IR" sz="1050" b="1" dirty="0">
              <a:solidFill>
                <a:schemeClr val="tx1"/>
              </a:solidFill>
              <a:cs typeface="B Nazanin" panose="00000400000000000000" pitchFamily="2" charset="-78"/>
            </a:rPr>
            <a:t>.</a:t>
          </a:r>
          <a:endParaRPr lang="fa-IR" sz="1050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FFDD8657-E5D1-45FB-BB4D-08FF6A4546ED}" type="parTrans" cxnId="{1AECA3C7-3436-4A73-AD33-AFB99900FD28}">
      <dgm:prSet/>
      <dgm:spPr/>
      <dgm:t>
        <a:bodyPr/>
        <a:lstStyle/>
        <a:p>
          <a:pPr rtl="1"/>
          <a:endParaRPr lang="fa-IR" sz="3200">
            <a:cs typeface="B Nazanin" panose="00000400000000000000" pitchFamily="2" charset="-78"/>
          </a:endParaRPr>
        </a:p>
      </dgm:t>
    </dgm:pt>
    <dgm:pt modelId="{D611F95C-AC66-4DD0-80ED-4E771D339DB8}" type="sibTrans" cxnId="{1AECA3C7-3436-4A73-AD33-AFB99900FD28}">
      <dgm:prSet/>
      <dgm:spPr/>
      <dgm:t>
        <a:bodyPr/>
        <a:lstStyle/>
        <a:p>
          <a:pPr rtl="1"/>
          <a:endParaRPr lang="fa-IR" sz="3200">
            <a:cs typeface="B Nazanin" panose="00000400000000000000" pitchFamily="2" charset="-78"/>
          </a:endParaRPr>
        </a:p>
      </dgm:t>
    </dgm:pt>
    <dgm:pt modelId="{52AB5624-B7B6-4387-9D80-2E60B416D01E}">
      <dgm:prSet custT="1"/>
      <dgm:spPr/>
      <dgm:t>
        <a:bodyPr/>
        <a:lstStyle/>
        <a:p>
          <a:pPr rtl="1"/>
          <a:r>
            <a:rPr lang="fa-IR" sz="900" b="1" i="1">
              <a:cs typeface="B Nazanin" panose="00000400000000000000" pitchFamily="2" charset="-78"/>
            </a:rPr>
            <a:t>تبصره: در صورتی که آیات صفحه کوتاه باشند، پس از حفظ نمودن چند آیه به ابتدای صفحه باز 	می‌گردد و در صورت طولانی بودن آیه پس از حفظ نمودن چند سطر به ابتدای صفحه باز می‌گردد.</a:t>
          </a:r>
          <a:endParaRPr lang="fa-IR" sz="900">
            <a:cs typeface="B Nazanin" panose="00000400000000000000" pitchFamily="2" charset="-78"/>
          </a:endParaRPr>
        </a:p>
      </dgm:t>
    </dgm:pt>
    <dgm:pt modelId="{806B6405-5BBB-48D4-8964-F20AF3F637E8}" type="parTrans" cxnId="{A9853698-8086-45A4-81B0-90386C96DF43}">
      <dgm:prSet/>
      <dgm:spPr/>
      <dgm:t>
        <a:bodyPr/>
        <a:lstStyle/>
        <a:p>
          <a:pPr rtl="1"/>
          <a:endParaRPr lang="fa-IR" sz="3200">
            <a:cs typeface="B Nazanin" panose="00000400000000000000" pitchFamily="2" charset="-78"/>
          </a:endParaRPr>
        </a:p>
      </dgm:t>
    </dgm:pt>
    <dgm:pt modelId="{C57BECEE-B9F3-4E8B-B181-323A3E04C8AF}" type="sibTrans" cxnId="{A9853698-8086-45A4-81B0-90386C96DF43}">
      <dgm:prSet/>
      <dgm:spPr/>
      <dgm:t>
        <a:bodyPr/>
        <a:lstStyle/>
        <a:p>
          <a:pPr rtl="1"/>
          <a:endParaRPr lang="fa-IR" sz="3200">
            <a:cs typeface="B Nazanin" panose="00000400000000000000" pitchFamily="2" charset="-78"/>
          </a:endParaRPr>
        </a:p>
      </dgm:t>
    </dgm:pt>
    <dgm:pt modelId="{4A920326-5FB0-4F09-BE29-84E8A7E74D0B}">
      <dgm:prSet custT="1"/>
      <dgm:spPr/>
      <dgm:t>
        <a:bodyPr/>
        <a:lstStyle/>
        <a:p>
          <a:pPr rtl="1"/>
          <a:r>
            <a:rPr lang="fa-IR" sz="1050" b="1" u="sng" dirty="0">
              <a:cs typeface="B Nazanin" panose="00000400000000000000" pitchFamily="2" charset="-78"/>
            </a:rPr>
            <a:t>ده درس:</a:t>
          </a:r>
          <a:r>
            <a:rPr lang="fa-IR" sz="1050" b="1" dirty="0">
              <a:cs typeface="B Nazanin" panose="00000400000000000000" pitchFamily="2" charset="-78"/>
            </a:rPr>
            <a:t> </a:t>
          </a:r>
          <a:r>
            <a:rPr lang="fa-IR" sz="1050" b="1" dirty="0" err="1">
              <a:cs typeface="B Nazanin" panose="00000400000000000000" pitchFamily="2" charset="-78"/>
            </a:rPr>
            <a:t>اصطلاحاً</a:t>
          </a:r>
          <a:r>
            <a:rPr lang="fa-IR" sz="1050" b="1" dirty="0">
              <a:cs typeface="B Nazanin" panose="00000400000000000000" pitchFamily="2" charset="-78"/>
            </a:rPr>
            <a:t> به حفظ ده روز اخیر ده درس گفته </a:t>
          </a:r>
          <a:r>
            <a:rPr lang="fa-IR" sz="1050" b="1" dirty="0" err="1">
              <a:cs typeface="B Nazanin" panose="00000400000000000000" pitchFamily="2" charset="-78"/>
            </a:rPr>
            <a:t>می‌شود</a:t>
          </a:r>
          <a:r>
            <a:rPr lang="fa-IR" sz="1050" b="1" dirty="0">
              <a:cs typeface="B Nazanin" panose="00000400000000000000" pitchFamily="2" charset="-78"/>
            </a:rPr>
            <a:t> که لازم است قرآن آموز 2 درس آخر را روزانه 3 بار (در زمان های مختلف) و 8 درس دیگر را یک بار مرور نماید.</a:t>
          </a:r>
          <a:endParaRPr lang="fa-IR" sz="1050" dirty="0">
            <a:cs typeface="B Nazanin" panose="00000400000000000000" pitchFamily="2" charset="-78"/>
          </a:endParaRPr>
        </a:p>
      </dgm:t>
    </dgm:pt>
    <dgm:pt modelId="{FB3181C6-727A-4788-919B-C44B3B903D1C}" type="parTrans" cxnId="{525DBB71-A0E7-4FBB-A7FA-FAA519B88D83}">
      <dgm:prSet/>
      <dgm:spPr/>
      <dgm:t>
        <a:bodyPr/>
        <a:lstStyle/>
        <a:p>
          <a:pPr rtl="1"/>
          <a:endParaRPr lang="fa-IR" sz="3200">
            <a:cs typeface="B Nazanin" panose="00000400000000000000" pitchFamily="2" charset="-78"/>
          </a:endParaRPr>
        </a:p>
      </dgm:t>
    </dgm:pt>
    <dgm:pt modelId="{844F5DDA-402B-447A-A2ED-3677719C84EE}" type="sibTrans" cxnId="{525DBB71-A0E7-4FBB-A7FA-FAA519B88D83}">
      <dgm:prSet/>
      <dgm:spPr/>
      <dgm:t>
        <a:bodyPr/>
        <a:lstStyle/>
        <a:p>
          <a:pPr rtl="1"/>
          <a:endParaRPr lang="fa-IR" sz="3200">
            <a:cs typeface="B Nazanin" panose="00000400000000000000" pitchFamily="2" charset="-78"/>
          </a:endParaRPr>
        </a:p>
      </dgm:t>
    </dgm:pt>
    <dgm:pt modelId="{172F7D1A-492E-4116-BC15-373FFE8EDA71}" type="pres">
      <dgm:prSet presAssocID="{55FFE21A-8DAA-41FA-AC84-9B2235433874}" presName="linear" presStyleCnt="0">
        <dgm:presLayoutVars>
          <dgm:animLvl val="lvl"/>
          <dgm:resizeHandles val="exact"/>
        </dgm:presLayoutVars>
      </dgm:prSet>
      <dgm:spPr/>
    </dgm:pt>
    <dgm:pt modelId="{AA7FDB3C-7898-4296-8A3B-F6A84A81FC62}" type="pres">
      <dgm:prSet presAssocID="{3B41E665-81C5-4132-8774-2448F6AD9E53}" presName="parentText" presStyleLbl="node1" presStyleIdx="0" presStyleCnt="5" custScaleY="53607">
        <dgm:presLayoutVars>
          <dgm:chMax val="0"/>
          <dgm:bulletEnabled val="1"/>
        </dgm:presLayoutVars>
      </dgm:prSet>
      <dgm:spPr/>
    </dgm:pt>
    <dgm:pt modelId="{CBC50964-474F-4F77-A636-5162005A06DA}" type="pres">
      <dgm:prSet presAssocID="{E8634861-B087-4853-B1C1-F479A72BC721}" presName="spacer" presStyleCnt="0"/>
      <dgm:spPr/>
    </dgm:pt>
    <dgm:pt modelId="{1986A3CD-3382-4F0C-B9BC-DCA303682111}" type="pres">
      <dgm:prSet presAssocID="{49F76DE2-9DD7-4A78-A1D0-8BC0995C2185}" presName="parentText" presStyleLbl="node1" presStyleIdx="1" presStyleCnt="5" custScaleY="56417">
        <dgm:presLayoutVars>
          <dgm:chMax val="0"/>
          <dgm:bulletEnabled val="1"/>
        </dgm:presLayoutVars>
      </dgm:prSet>
      <dgm:spPr/>
    </dgm:pt>
    <dgm:pt modelId="{AFD4ED08-FFA6-437D-989C-2771ACC43EB1}" type="pres">
      <dgm:prSet presAssocID="{CB08664A-A4FC-411F-888E-3824B1A02485}" presName="spacer" presStyleCnt="0"/>
      <dgm:spPr/>
    </dgm:pt>
    <dgm:pt modelId="{93571040-B1C8-4627-A69D-9E9AF9BE7865}" type="pres">
      <dgm:prSet presAssocID="{F84D2A64-9DED-4784-B5BA-A31C9536E92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C72EEDE-3BED-4F44-9D8C-E02609224CB4}" type="pres">
      <dgm:prSet presAssocID="{F84D2A64-9DED-4784-B5BA-A31C9536E924}" presName="childText" presStyleLbl="revTx" presStyleIdx="0" presStyleCnt="2">
        <dgm:presLayoutVars>
          <dgm:bulletEnabled val="1"/>
        </dgm:presLayoutVars>
      </dgm:prSet>
      <dgm:spPr/>
    </dgm:pt>
    <dgm:pt modelId="{79020277-431E-4929-9070-593B6D3575BA}" type="pres">
      <dgm:prSet presAssocID="{1F22D950-E16C-4528-BA25-CD848F236CEB}" presName="parentText" presStyleLbl="node1" presStyleIdx="3" presStyleCnt="5" custScaleY="49396">
        <dgm:presLayoutVars>
          <dgm:chMax val="0"/>
          <dgm:bulletEnabled val="1"/>
        </dgm:presLayoutVars>
      </dgm:prSet>
      <dgm:spPr/>
    </dgm:pt>
    <dgm:pt modelId="{48665A89-0F2E-4A95-8527-9D769FAD0431}" type="pres">
      <dgm:prSet presAssocID="{1F22D950-E16C-4528-BA25-CD848F236CEB}" presName="childText" presStyleLbl="revTx" presStyleIdx="1" presStyleCnt="2">
        <dgm:presLayoutVars>
          <dgm:bulletEnabled val="1"/>
        </dgm:presLayoutVars>
      </dgm:prSet>
      <dgm:spPr/>
    </dgm:pt>
    <dgm:pt modelId="{D0C332EC-6303-4559-9DB5-E83E7940A66E}" type="pres">
      <dgm:prSet presAssocID="{4A920326-5FB0-4F09-BE29-84E8A7E74D0B}" presName="parentText" presStyleLbl="node1" presStyleIdx="4" presStyleCnt="5" custScaleY="64392">
        <dgm:presLayoutVars>
          <dgm:chMax val="0"/>
          <dgm:bulletEnabled val="1"/>
        </dgm:presLayoutVars>
      </dgm:prSet>
      <dgm:spPr/>
    </dgm:pt>
  </dgm:ptLst>
  <dgm:cxnLst>
    <dgm:cxn modelId="{FECDAC1B-EF1E-4A41-B9E1-CED47C949656}" srcId="{55FFE21A-8DAA-41FA-AC84-9B2235433874}" destId="{F84D2A64-9DED-4784-B5BA-A31C9536E924}" srcOrd="2" destOrd="0" parTransId="{C4D3AD63-9BF5-4CB3-A426-2C9BCFA3575D}" sibTransId="{ABB31BC8-E662-4706-88F1-2FF0F7032B4A}"/>
    <dgm:cxn modelId="{70EBD41E-9969-4B21-9116-7F314F8AC037}" type="presOf" srcId="{4A920326-5FB0-4F09-BE29-84E8A7E74D0B}" destId="{D0C332EC-6303-4559-9DB5-E83E7940A66E}" srcOrd="0" destOrd="0" presId="urn:microsoft.com/office/officeart/2005/8/layout/vList2"/>
    <dgm:cxn modelId="{525DBB71-A0E7-4FBB-A7FA-FAA519B88D83}" srcId="{55FFE21A-8DAA-41FA-AC84-9B2235433874}" destId="{4A920326-5FB0-4F09-BE29-84E8A7E74D0B}" srcOrd="4" destOrd="0" parTransId="{FB3181C6-727A-4788-919B-C44B3B903D1C}" sibTransId="{844F5DDA-402B-447A-A2ED-3677719C84EE}"/>
    <dgm:cxn modelId="{F19A6B54-5769-4440-9C31-5F8FA0CEC8E6}" type="presOf" srcId="{52AB5624-B7B6-4387-9D80-2E60B416D01E}" destId="{48665A89-0F2E-4A95-8527-9D769FAD0431}" srcOrd="0" destOrd="0" presId="urn:microsoft.com/office/officeart/2005/8/layout/vList2"/>
    <dgm:cxn modelId="{F1B1A692-DD9F-4825-B98A-D7A0ECBDD1B8}" type="presOf" srcId="{1F22D950-E16C-4528-BA25-CD848F236CEB}" destId="{79020277-431E-4929-9070-593B6D3575BA}" srcOrd="0" destOrd="0" presId="urn:microsoft.com/office/officeart/2005/8/layout/vList2"/>
    <dgm:cxn modelId="{A9853698-8086-45A4-81B0-90386C96DF43}" srcId="{1F22D950-E16C-4528-BA25-CD848F236CEB}" destId="{52AB5624-B7B6-4387-9D80-2E60B416D01E}" srcOrd="0" destOrd="0" parTransId="{806B6405-5BBB-48D4-8964-F20AF3F637E8}" sibTransId="{C57BECEE-B9F3-4E8B-B181-323A3E04C8AF}"/>
    <dgm:cxn modelId="{34E7B9A1-9329-40F9-BA7F-6A62D344F4CE}" type="presOf" srcId="{3B41E665-81C5-4132-8774-2448F6AD9E53}" destId="{AA7FDB3C-7898-4296-8A3B-F6A84A81FC62}" srcOrd="0" destOrd="0" presId="urn:microsoft.com/office/officeart/2005/8/layout/vList2"/>
    <dgm:cxn modelId="{ECDD06A3-86DC-4BF4-83F6-6D1C35D599DE}" srcId="{55FFE21A-8DAA-41FA-AC84-9B2235433874}" destId="{49F76DE2-9DD7-4A78-A1D0-8BC0995C2185}" srcOrd="1" destOrd="0" parTransId="{0A92297D-07B3-4969-9FC3-75B29DC2AC2C}" sibTransId="{CB08664A-A4FC-411F-888E-3824B1A02485}"/>
    <dgm:cxn modelId="{5A5863AE-E9AB-4040-9CC9-99B66F381F47}" srcId="{55FFE21A-8DAA-41FA-AC84-9B2235433874}" destId="{3B41E665-81C5-4132-8774-2448F6AD9E53}" srcOrd="0" destOrd="0" parTransId="{A6E281BA-AA66-4C9E-92A7-F75E4E377105}" sibTransId="{E8634861-B087-4853-B1C1-F479A72BC721}"/>
    <dgm:cxn modelId="{6DC971C7-775F-4119-B324-E2F62F80D9AB}" type="presOf" srcId="{49F76DE2-9DD7-4A78-A1D0-8BC0995C2185}" destId="{1986A3CD-3382-4F0C-B9BC-DCA303682111}" srcOrd="0" destOrd="0" presId="urn:microsoft.com/office/officeart/2005/8/layout/vList2"/>
    <dgm:cxn modelId="{1AECA3C7-3436-4A73-AD33-AFB99900FD28}" srcId="{55FFE21A-8DAA-41FA-AC84-9B2235433874}" destId="{1F22D950-E16C-4528-BA25-CD848F236CEB}" srcOrd="3" destOrd="0" parTransId="{FFDD8657-E5D1-45FB-BB4D-08FF6A4546ED}" sibTransId="{D611F95C-AC66-4DD0-80ED-4E771D339DB8}"/>
    <dgm:cxn modelId="{BE6486D6-A285-4E11-BFFA-27CC2804A3F1}" type="presOf" srcId="{9C28A143-F8DB-470E-A163-D1753A71EC3C}" destId="{7C72EEDE-3BED-4F44-9D8C-E02609224CB4}" srcOrd="0" destOrd="0" presId="urn:microsoft.com/office/officeart/2005/8/layout/vList2"/>
    <dgm:cxn modelId="{940805F2-A254-4689-AEAB-BFF2ADA90A77}" type="presOf" srcId="{F84D2A64-9DED-4784-B5BA-A31C9536E924}" destId="{93571040-B1C8-4627-A69D-9E9AF9BE7865}" srcOrd="0" destOrd="0" presId="urn:microsoft.com/office/officeart/2005/8/layout/vList2"/>
    <dgm:cxn modelId="{AB2CADF3-0FA2-4158-8F9F-8E6A24072737}" type="presOf" srcId="{55FFE21A-8DAA-41FA-AC84-9B2235433874}" destId="{172F7D1A-492E-4116-BC15-373FFE8EDA71}" srcOrd="0" destOrd="0" presId="urn:microsoft.com/office/officeart/2005/8/layout/vList2"/>
    <dgm:cxn modelId="{1A4DCAFF-F686-43F9-85BC-0A5D5A2E0CD2}" srcId="{F84D2A64-9DED-4784-B5BA-A31C9536E924}" destId="{9C28A143-F8DB-470E-A163-D1753A71EC3C}" srcOrd="0" destOrd="0" parTransId="{6E9935C1-3475-4230-BAAB-F347C7C9B4E2}" sibTransId="{EBFF0E21-9868-499B-B94D-6770587538C4}"/>
    <dgm:cxn modelId="{9E381EF1-18F9-49B1-B356-519901ED9587}" type="presParOf" srcId="{172F7D1A-492E-4116-BC15-373FFE8EDA71}" destId="{AA7FDB3C-7898-4296-8A3B-F6A84A81FC62}" srcOrd="0" destOrd="0" presId="urn:microsoft.com/office/officeart/2005/8/layout/vList2"/>
    <dgm:cxn modelId="{B4323102-6D17-4F48-BA5B-AF173CAAA637}" type="presParOf" srcId="{172F7D1A-492E-4116-BC15-373FFE8EDA71}" destId="{CBC50964-474F-4F77-A636-5162005A06DA}" srcOrd="1" destOrd="0" presId="urn:microsoft.com/office/officeart/2005/8/layout/vList2"/>
    <dgm:cxn modelId="{531CA63B-A910-4ADF-B3D9-99C7C2BF5811}" type="presParOf" srcId="{172F7D1A-492E-4116-BC15-373FFE8EDA71}" destId="{1986A3CD-3382-4F0C-B9BC-DCA303682111}" srcOrd="2" destOrd="0" presId="urn:microsoft.com/office/officeart/2005/8/layout/vList2"/>
    <dgm:cxn modelId="{71B2B184-76FC-43DB-948B-D0E08D32B6CA}" type="presParOf" srcId="{172F7D1A-492E-4116-BC15-373FFE8EDA71}" destId="{AFD4ED08-FFA6-437D-989C-2771ACC43EB1}" srcOrd="3" destOrd="0" presId="urn:microsoft.com/office/officeart/2005/8/layout/vList2"/>
    <dgm:cxn modelId="{D7156C37-957B-464B-B79B-C9E62FF364F5}" type="presParOf" srcId="{172F7D1A-492E-4116-BC15-373FFE8EDA71}" destId="{93571040-B1C8-4627-A69D-9E9AF9BE7865}" srcOrd="4" destOrd="0" presId="urn:microsoft.com/office/officeart/2005/8/layout/vList2"/>
    <dgm:cxn modelId="{1B5F7A38-1EE6-4D5C-B749-A3D26E1FEB8A}" type="presParOf" srcId="{172F7D1A-492E-4116-BC15-373FFE8EDA71}" destId="{7C72EEDE-3BED-4F44-9D8C-E02609224CB4}" srcOrd="5" destOrd="0" presId="urn:microsoft.com/office/officeart/2005/8/layout/vList2"/>
    <dgm:cxn modelId="{FA133722-92A3-4640-AC55-072CC7994030}" type="presParOf" srcId="{172F7D1A-492E-4116-BC15-373FFE8EDA71}" destId="{79020277-431E-4929-9070-593B6D3575BA}" srcOrd="6" destOrd="0" presId="urn:microsoft.com/office/officeart/2005/8/layout/vList2"/>
    <dgm:cxn modelId="{6F77BF2E-EE1E-486C-AAAA-96D1F9F27783}" type="presParOf" srcId="{172F7D1A-492E-4116-BC15-373FFE8EDA71}" destId="{48665A89-0F2E-4A95-8527-9D769FAD0431}" srcOrd="7" destOrd="0" presId="urn:microsoft.com/office/officeart/2005/8/layout/vList2"/>
    <dgm:cxn modelId="{1E824166-ABDC-46CD-A419-0C6F25CEDBB9}" type="presParOf" srcId="{172F7D1A-492E-4116-BC15-373FFE8EDA71}" destId="{D0C332EC-6303-4559-9DB5-E83E7940A66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40ADCC-DB4E-4B62-902A-C102DB7E3A1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508326F-B058-4071-BC8E-27FFE84D3C12}">
      <dgm:prSet/>
      <dgm:spPr/>
      <dgm:t>
        <a:bodyPr/>
        <a:lstStyle/>
        <a:p>
          <a:pPr algn="r"/>
          <a:r>
            <a:rPr lang="fa-IR" b="1" dirty="0">
              <a:cs typeface="B Titr" panose="00000700000000000000" pitchFamily="2" charset="-78"/>
            </a:rPr>
            <a:t>لازم است قرآن آموز، ده درس را به صورت صحیح مرور نماید و در صورتی که در </a:t>
          </a:r>
          <a:r>
            <a:rPr lang="fa-IR" b="1" dirty="0" err="1">
              <a:cs typeface="B Titr" panose="00000700000000000000" pitchFamily="2" charset="-78"/>
            </a:rPr>
            <a:t>آیه‌ای</a:t>
          </a:r>
          <a:r>
            <a:rPr lang="fa-IR" b="1" dirty="0">
              <a:cs typeface="B Titr" panose="00000700000000000000" pitchFamily="2" charset="-78"/>
            </a:rPr>
            <a:t> اشتباه داشته باشد، آیه را تصحیح کرده و به ابتدای صفحه باز گردد.</a:t>
          </a:r>
          <a:endParaRPr lang="en-US" dirty="0">
            <a:cs typeface="B Titr" panose="00000700000000000000" pitchFamily="2" charset="-78"/>
          </a:endParaRPr>
        </a:p>
      </dgm:t>
    </dgm:pt>
    <dgm:pt modelId="{D24A1272-A03A-4310-956D-E6A5291B65D0}" type="parTrans" cxnId="{B65EB8F7-DB32-4175-A5BD-3D61D45061E6}">
      <dgm:prSet/>
      <dgm:spPr/>
      <dgm:t>
        <a:bodyPr/>
        <a:lstStyle/>
        <a:p>
          <a:endParaRPr lang="en-US"/>
        </a:p>
      </dgm:t>
    </dgm:pt>
    <dgm:pt modelId="{C6551A95-D13D-423B-9FB9-14AE07432955}" type="sibTrans" cxnId="{B65EB8F7-DB32-4175-A5BD-3D61D45061E6}">
      <dgm:prSet/>
      <dgm:spPr/>
      <dgm:t>
        <a:bodyPr/>
        <a:lstStyle/>
        <a:p>
          <a:endParaRPr lang="en-US"/>
        </a:p>
      </dgm:t>
    </dgm:pt>
    <dgm:pt modelId="{A2C68B76-6ACF-4EA2-946B-BB2D47506178}">
      <dgm:prSet/>
      <dgm:spPr/>
      <dgm:t>
        <a:bodyPr/>
        <a:lstStyle/>
        <a:p>
          <a:pPr algn="r"/>
          <a:r>
            <a:rPr lang="fa-IR" b="1" dirty="0">
              <a:cs typeface="B Titr" panose="00000700000000000000" pitchFamily="2" charset="-78"/>
            </a:rPr>
            <a:t>نکته: برای تثبیت آیه، بهتر است در هنگام خواندن ده درس، </a:t>
          </a:r>
          <a:r>
            <a:rPr lang="fa-IR" b="1" dirty="0" err="1">
              <a:cs typeface="B Titr" panose="00000700000000000000" pitchFamily="2" charset="-78"/>
            </a:rPr>
            <a:t>شماره‌ی</a:t>
          </a:r>
          <a:r>
            <a:rPr lang="fa-IR" b="1" dirty="0">
              <a:cs typeface="B Titr" panose="00000700000000000000" pitchFamily="2" charset="-78"/>
            </a:rPr>
            <a:t> آیات نیز تکرار شود.</a:t>
          </a:r>
          <a:endParaRPr lang="en-US" dirty="0">
            <a:cs typeface="B Titr" panose="00000700000000000000" pitchFamily="2" charset="-78"/>
          </a:endParaRPr>
        </a:p>
      </dgm:t>
    </dgm:pt>
    <dgm:pt modelId="{D71943AA-0FB3-425A-9A29-A3C4FC4D9D82}" type="parTrans" cxnId="{194084C4-6328-472E-A21E-20F6189DE851}">
      <dgm:prSet/>
      <dgm:spPr/>
      <dgm:t>
        <a:bodyPr/>
        <a:lstStyle/>
        <a:p>
          <a:endParaRPr lang="en-US"/>
        </a:p>
      </dgm:t>
    </dgm:pt>
    <dgm:pt modelId="{897CB8FA-E87D-44BB-A256-567A9187513E}" type="sibTrans" cxnId="{194084C4-6328-472E-A21E-20F6189DE851}">
      <dgm:prSet/>
      <dgm:spPr/>
      <dgm:t>
        <a:bodyPr/>
        <a:lstStyle/>
        <a:p>
          <a:endParaRPr lang="en-US"/>
        </a:p>
      </dgm:t>
    </dgm:pt>
    <dgm:pt modelId="{65434D45-E3CC-48A8-BEAD-6EDAE6E9D286}" type="pres">
      <dgm:prSet presAssocID="{3640ADCC-DB4E-4B62-902A-C102DB7E3A11}" presName="outerComposite" presStyleCnt="0">
        <dgm:presLayoutVars>
          <dgm:chMax val="5"/>
          <dgm:dir/>
          <dgm:resizeHandles val="exact"/>
        </dgm:presLayoutVars>
      </dgm:prSet>
      <dgm:spPr/>
    </dgm:pt>
    <dgm:pt modelId="{D6C62068-6020-4D07-AF42-E7B10279155C}" type="pres">
      <dgm:prSet presAssocID="{3640ADCC-DB4E-4B62-902A-C102DB7E3A11}" presName="dummyMaxCanvas" presStyleCnt="0">
        <dgm:presLayoutVars/>
      </dgm:prSet>
      <dgm:spPr/>
    </dgm:pt>
    <dgm:pt modelId="{899C9674-FA35-42DB-BC78-E468D1952931}" type="pres">
      <dgm:prSet presAssocID="{3640ADCC-DB4E-4B62-902A-C102DB7E3A11}" presName="TwoNodes_1" presStyleLbl="node1" presStyleIdx="0" presStyleCnt="2">
        <dgm:presLayoutVars>
          <dgm:bulletEnabled val="1"/>
        </dgm:presLayoutVars>
      </dgm:prSet>
      <dgm:spPr/>
    </dgm:pt>
    <dgm:pt modelId="{D6C7D076-0001-4829-94DE-30B19FCDAA79}" type="pres">
      <dgm:prSet presAssocID="{3640ADCC-DB4E-4B62-902A-C102DB7E3A11}" presName="TwoNodes_2" presStyleLbl="node1" presStyleIdx="1" presStyleCnt="2">
        <dgm:presLayoutVars>
          <dgm:bulletEnabled val="1"/>
        </dgm:presLayoutVars>
      </dgm:prSet>
      <dgm:spPr/>
    </dgm:pt>
    <dgm:pt modelId="{B74F8A67-AD3E-411F-911C-5068BF9174B9}" type="pres">
      <dgm:prSet presAssocID="{3640ADCC-DB4E-4B62-902A-C102DB7E3A11}" presName="TwoConn_1-2" presStyleLbl="fgAccFollowNode1" presStyleIdx="0" presStyleCnt="1">
        <dgm:presLayoutVars>
          <dgm:bulletEnabled val="1"/>
        </dgm:presLayoutVars>
      </dgm:prSet>
      <dgm:spPr/>
    </dgm:pt>
    <dgm:pt modelId="{C0E96DA5-B04F-498B-8BA9-46242786A31C}" type="pres">
      <dgm:prSet presAssocID="{3640ADCC-DB4E-4B62-902A-C102DB7E3A11}" presName="TwoNodes_1_text" presStyleLbl="node1" presStyleIdx="1" presStyleCnt="2">
        <dgm:presLayoutVars>
          <dgm:bulletEnabled val="1"/>
        </dgm:presLayoutVars>
      </dgm:prSet>
      <dgm:spPr/>
    </dgm:pt>
    <dgm:pt modelId="{7361CB7F-43DB-479A-A948-1A59CC5ECC6B}" type="pres">
      <dgm:prSet presAssocID="{3640ADCC-DB4E-4B62-902A-C102DB7E3A11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C1FAE124-E0FB-4867-B534-CF35A3988CE6}" type="presOf" srcId="{A2C68B76-6ACF-4EA2-946B-BB2D47506178}" destId="{D6C7D076-0001-4829-94DE-30B19FCDAA79}" srcOrd="0" destOrd="0" presId="urn:microsoft.com/office/officeart/2005/8/layout/vProcess5"/>
    <dgm:cxn modelId="{39431979-228A-409A-B6EA-51BB7DD234C5}" type="presOf" srcId="{4508326F-B058-4071-BC8E-27FFE84D3C12}" destId="{899C9674-FA35-42DB-BC78-E468D1952931}" srcOrd="0" destOrd="0" presId="urn:microsoft.com/office/officeart/2005/8/layout/vProcess5"/>
    <dgm:cxn modelId="{20BE1597-0C1E-4640-9242-E9A2D761B51A}" type="presOf" srcId="{4508326F-B058-4071-BC8E-27FFE84D3C12}" destId="{C0E96DA5-B04F-498B-8BA9-46242786A31C}" srcOrd="1" destOrd="0" presId="urn:microsoft.com/office/officeart/2005/8/layout/vProcess5"/>
    <dgm:cxn modelId="{DD7C619A-0B7C-4A73-AE0F-747FEC940DA1}" type="presOf" srcId="{C6551A95-D13D-423B-9FB9-14AE07432955}" destId="{B74F8A67-AD3E-411F-911C-5068BF9174B9}" srcOrd="0" destOrd="0" presId="urn:microsoft.com/office/officeart/2005/8/layout/vProcess5"/>
    <dgm:cxn modelId="{54D16D9D-8055-4461-B9D4-7B8FFA82417C}" type="presOf" srcId="{A2C68B76-6ACF-4EA2-946B-BB2D47506178}" destId="{7361CB7F-43DB-479A-A948-1A59CC5ECC6B}" srcOrd="1" destOrd="0" presId="urn:microsoft.com/office/officeart/2005/8/layout/vProcess5"/>
    <dgm:cxn modelId="{194084C4-6328-472E-A21E-20F6189DE851}" srcId="{3640ADCC-DB4E-4B62-902A-C102DB7E3A11}" destId="{A2C68B76-6ACF-4EA2-946B-BB2D47506178}" srcOrd="1" destOrd="0" parTransId="{D71943AA-0FB3-425A-9A29-A3C4FC4D9D82}" sibTransId="{897CB8FA-E87D-44BB-A256-567A9187513E}"/>
    <dgm:cxn modelId="{760117DA-8814-4796-BE69-F23877105B33}" type="presOf" srcId="{3640ADCC-DB4E-4B62-902A-C102DB7E3A11}" destId="{65434D45-E3CC-48A8-BEAD-6EDAE6E9D286}" srcOrd="0" destOrd="0" presId="urn:microsoft.com/office/officeart/2005/8/layout/vProcess5"/>
    <dgm:cxn modelId="{B65EB8F7-DB32-4175-A5BD-3D61D45061E6}" srcId="{3640ADCC-DB4E-4B62-902A-C102DB7E3A11}" destId="{4508326F-B058-4071-BC8E-27FFE84D3C12}" srcOrd="0" destOrd="0" parTransId="{D24A1272-A03A-4310-956D-E6A5291B65D0}" sibTransId="{C6551A95-D13D-423B-9FB9-14AE07432955}"/>
    <dgm:cxn modelId="{43F1F400-5EF4-4CE0-8649-6B33ECCAAE3F}" type="presParOf" srcId="{65434D45-E3CC-48A8-BEAD-6EDAE6E9D286}" destId="{D6C62068-6020-4D07-AF42-E7B10279155C}" srcOrd="0" destOrd="0" presId="urn:microsoft.com/office/officeart/2005/8/layout/vProcess5"/>
    <dgm:cxn modelId="{E2C5337B-C82A-4CB6-8882-0B8DE2CD480A}" type="presParOf" srcId="{65434D45-E3CC-48A8-BEAD-6EDAE6E9D286}" destId="{899C9674-FA35-42DB-BC78-E468D1952931}" srcOrd="1" destOrd="0" presId="urn:microsoft.com/office/officeart/2005/8/layout/vProcess5"/>
    <dgm:cxn modelId="{8EC8D999-2C39-41C9-9957-1DB38A45897B}" type="presParOf" srcId="{65434D45-E3CC-48A8-BEAD-6EDAE6E9D286}" destId="{D6C7D076-0001-4829-94DE-30B19FCDAA79}" srcOrd="2" destOrd="0" presId="urn:microsoft.com/office/officeart/2005/8/layout/vProcess5"/>
    <dgm:cxn modelId="{28D97DDE-BCEA-4C2F-8EC4-9F9265DFC1C1}" type="presParOf" srcId="{65434D45-E3CC-48A8-BEAD-6EDAE6E9D286}" destId="{B74F8A67-AD3E-411F-911C-5068BF9174B9}" srcOrd="3" destOrd="0" presId="urn:microsoft.com/office/officeart/2005/8/layout/vProcess5"/>
    <dgm:cxn modelId="{F3F48113-3B03-45B2-A7C2-B343F0158049}" type="presParOf" srcId="{65434D45-E3CC-48A8-BEAD-6EDAE6E9D286}" destId="{C0E96DA5-B04F-498B-8BA9-46242786A31C}" srcOrd="4" destOrd="0" presId="urn:microsoft.com/office/officeart/2005/8/layout/vProcess5"/>
    <dgm:cxn modelId="{75816845-6134-4945-9980-9BDEAF521CC6}" type="presParOf" srcId="{65434D45-E3CC-48A8-BEAD-6EDAE6E9D286}" destId="{7361CB7F-43DB-479A-A948-1A59CC5ECC6B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4497AD-CCDE-4E1C-A728-9A0E443B331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fa-IR"/>
        </a:p>
      </dgm:t>
    </dgm:pt>
    <dgm:pt modelId="{9444CB35-CA85-4CC1-9486-313EF0837187}">
      <dgm:prSet/>
      <dgm:spPr/>
      <dgm:t>
        <a:bodyPr/>
        <a:lstStyle/>
        <a:p>
          <a:pPr rtl="1"/>
          <a:r>
            <a:rPr lang="fa-IR" b="1" dirty="0">
              <a:cs typeface="B Titr" panose="00000700000000000000" pitchFamily="2" charset="-78"/>
            </a:rPr>
            <a:t>در کلاس ها: </a:t>
          </a:r>
          <a:endParaRPr lang="fa-IR" dirty="0">
            <a:cs typeface="B Titr" panose="00000700000000000000" pitchFamily="2" charset="-78"/>
          </a:endParaRPr>
        </a:p>
      </dgm:t>
    </dgm:pt>
    <dgm:pt modelId="{2980A16C-692A-4903-B865-F7AD303ED4F6}" type="parTrans" cxnId="{DA480EE9-4B21-47F8-A672-17A27C2C247E}">
      <dgm:prSet/>
      <dgm:spPr/>
      <dgm:t>
        <a:bodyPr/>
        <a:lstStyle/>
        <a:p>
          <a:pPr rtl="1"/>
          <a:endParaRPr lang="fa-IR">
            <a:cs typeface="B Titr" panose="00000700000000000000" pitchFamily="2" charset="-78"/>
          </a:endParaRPr>
        </a:p>
      </dgm:t>
    </dgm:pt>
    <dgm:pt modelId="{4B699AD6-92E7-4686-8C52-F02B79487367}" type="sibTrans" cxnId="{DA480EE9-4B21-47F8-A672-17A27C2C247E}">
      <dgm:prSet/>
      <dgm:spPr/>
      <dgm:t>
        <a:bodyPr/>
        <a:lstStyle/>
        <a:p>
          <a:pPr rtl="1"/>
          <a:endParaRPr lang="fa-IR">
            <a:cs typeface="B Titr" panose="00000700000000000000" pitchFamily="2" charset="-78"/>
          </a:endParaRPr>
        </a:p>
      </dgm:t>
    </dgm:pt>
    <dgm:pt modelId="{EEF4C533-2E97-40E4-A2CE-BB9116026A49}">
      <dgm:prSet/>
      <dgm:spPr/>
      <dgm:t>
        <a:bodyPr/>
        <a:lstStyle/>
        <a:p>
          <a:pPr rtl="1"/>
          <a:r>
            <a:rPr lang="fa-IR" dirty="0">
              <a:cs typeface="B Titr" panose="00000700000000000000" pitchFamily="2" charset="-78"/>
            </a:rPr>
            <a:t>در کلاس حفظ و ده درس 95 </a:t>
          </a:r>
        </a:p>
      </dgm:t>
    </dgm:pt>
    <dgm:pt modelId="{A96D0E92-8764-481C-899F-33657452CA40}" type="parTrans" cxnId="{F6FA25DC-6035-49EA-B62A-AB6D158D7136}">
      <dgm:prSet/>
      <dgm:spPr/>
      <dgm:t>
        <a:bodyPr/>
        <a:lstStyle/>
        <a:p>
          <a:pPr rtl="1"/>
          <a:endParaRPr lang="fa-IR">
            <a:cs typeface="B Titr" panose="00000700000000000000" pitchFamily="2" charset="-78"/>
          </a:endParaRPr>
        </a:p>
      </dgm:t>
    </dgm:pt>
    <dgm:pt modelId="{D26C2D3B-AE0C-4818-BC95-021CE5EB85F6}" type="sibTrans" cxnId="{F6FA25DC-6035-49EA-B62A-AB6D158D7136}">
      <dgm:prSet/>
      <dgm:spPr/>
      <dgm:t>
        <a:bodyPr/>
        <a:lstStyle/>
        <a:p>
          <a:pPr rtl="1"/>
          <a:endParaRPr lang="fa-IR">
            <a:cs typeface="B Titr" panose="00000700000000000000" pitchFamily="2" charset="-78"/>
          </a:endParaRPr>
        </a:p>
      </dgm:t>
    </dgm:pt>
    <dgm:pt modelId="{F8C02343-057F-4716-A684-00D41BD8D7EB}">
      <dgm:prSet/>
      <dgm:spPr/>
      <dgm:t>
        <a:bodyPr/>
        <a:lstStyle/>
        <a:p>
          <a:pPr rtl="1"/>
          <a:r>
            <a:rPr lang="fa-IR" dirty="0">
              <a:cs typeface="B Titr" panose="00000700000000000000" pitchFamily="2" charset="-78"/>
            </a:rPr>
            <a:t>در مابقی محفوظات 90</a:t>
          </a:r>
        </a:p>
      </dgm:t>
    </dgm:pt>
    <dgm:pt modelId="{9D5A32A9-ABEB-4F5C-AED0-38A6E846ED11}" type="parTrans" cxnId="{5656A1A4-F77A-4FDC-AA6C-227217373BA7}">
      <dgm:prSet/>
      <dgm:spPr/>
      <dgm:t>
        <a:bodyPr/>
        <a:lstStyle/>
        <a:p>
          <a:pPr rtl="1"/>
          <a:endParaRPr lang="fa-IR">
            <a:cs typeface="B Titr" panose="00000700000000000000" pitchFamily="2" charset="-78"/>
          </a:endParaRPr>
        </a:p>
      </dgm:t>
    </dgm:pt>
    <dgm:pt modelId="{3A1A4BD0-AD6B-4763-955D-D188A84D4675}" type="sibTrans" cxnId="{5656A1A4-F77A-4FDC-AA6C-227217373BA7}">
      <dgm:prSet/>
      <dgm:spPr/>
      <dgm:t>
        <a:bodyPr/>
        <a:lstStyle/>
        <a:p>
          <a:pPr rtl="1"/>
          <a:endParaRPr lang="fa-IR">
            <a:cs typeface="B Titr" panose="00000700000000000000" pitchFamily="2" charset="-78"/>
          </a:endParaRPr>
        </a:p>
      </dgm:t>
    </dgm:pt>
    <dgm:pt modelId="{168E27EB-AA87-4D7F-B717-6B76905F5388}" type="pres">
      <dgm:prSet presAssocID="{464497AD-CCDE-4E1C-A728-9A0E443B331E}" presName="Name0" presStyleCnt="0">
        <dgm:presLayoutVars>
          <dgm:dir/>
          <dgm:animLvl val="lvl"/>
          <dgm:resizeHandles val="exact"/>
        </dgm:presLayoutVars>
      </dgm:prSet>
      <dgm:spPr/>
    </dgm:pt>
    <dgm:pt modelId="{14174369-D875-4271-A44C-F3E282E4D8C2}" type="pres">
      <dgm:prSet presAssocID="{9444CB35-CA85-4CC1-9486-313EF0837187}" presName="composite" presStyleCnt="0"/>
      <dgm:spPr/>
    </dgm:pt>
    <dgm:pt modelId="{3582C948-84C3-4545-8423-F96041FF1398}" type="pres">
      <dgm:prSet presAssocID="{9444CB35-CA85-4CC1-9486-313EF083718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52AFA16E-D7C9-4588-8605-C7E653E3CC2F}" type="pres">
      <dgm:prSet presAssocID="{9444CB35-CA85-4CC1-9486-313EF0837187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12265309-B9DB-44CE-BB41-FB0CD024D8E4}" type="presOf" srcId="{464497AD-CCDE-4E1C-A728-9A0E443B331E}" destId="{168E27EB-AA87-4D7F-B717-6B76905F5388}" srcOrd="0" destOrd="0" presId="urn:microsoft.com/office/officeart/2005/8/layout/hList1"/>
    <dgm:cxn modelId="{915D3D61-4441-49E0-B07D-11029B2FE6E2}" type="presOf" srcId="{9444CB35-CA85-4CC1-9486-313EF0837187}" destId="{3582C948-84C3-4545-8423-F96041FF1398}" srcOrd="0" destOrd="0" presId="urn:microsoft.com/office/officeart/2005/8/layout/hList1"/>
    <dgm:cxn modelId="{114F5F92-5A1C-4B26-A5E3-B40AC52BD0E1}" type="presOf" srcId="{F8C02343-057F-4716-A684-00D41BD8D7EB}" destId="{52AFA16E-D7C9-4588-8605-C7E653E3CC2F}" srcOrd="0" destOrd="1" presId="urn:microsoft.com/office/officeart/2005/8/layout/hList1"/>
    <dgm:cxn modelId="{5656A1A4-F77A-4FDC-AA6C-227217373BA7}" srcId="{9444CB35-CA85-4CC1-9486-313EF0837187}" destId="{F8C02343-057F-4716-A684-00D41BD8D7EB}" srcOrd="1" destOrd="0" parTransId="{9D5A32A9-ABEB-4F5C-AED0-38A6E846ED11}" sibTransId="{3A1A4BD0-AD6B-4763-955D-D188A84D4675}"/>
    <dgm:cxn modelId="{F6FA25DC-6035-49EA-B62A-AB6D158D7136}" srcId="{9444CB35-CA85-4CC1-9486-313EF0837187}" destId="{EEF4C533-2E97-40E4-A2CE-BB9116026A49}" srcOrd="0" destOrd="0" parTransId="{A96D0E92-8764-481C-899F-33657452CA40}" sibTransId="{D26C2D3B-AE0C-4818-BC95-021CE5EB85F6}"/>
    <dgm:cxn modelId="{3267E2DF-1E7C-4C25-A3FF-5FE8494B4131}" type="presOf" srcId="{EEF4C533-2E97-40E4-A2CE-BB9116026A49}" destId="{52AFA16E-D7C9-4588-8605-C7E653E3CC2F}" srcOrd="0" destOrd="0" presId="urn:microsoft.com/office/officeart/2005/8/layout/hList1"/>
    <dgm:cxn modelId="{DA480EE9-4B21-47F8-A672-17A27C2C247E}" srcId="{464497AD-CCDE-4E1C-A728-9A0E443B331E}" destId="{9444CB35-CA85-4CC1-9486-313EF0837187}" srcOrd="0" destOrd="0" parTransId="{2980A16C-692A-4903-B865-F7AD303ED4F6}" sibTransId="{4B699AD6-92E7-4686-8C52-F02B79487367}"/>
    <dgm:cxn modelId="{AE338EFD-A4E5-445D-8ED3-FC562642F176}" type="presParOf" srcId="{168E27EB-AA87-4D7F-B717-6B76905F5388}" destId="{14174369-D875-4271-A44C-F3E282E4D8C2}" srcOrd="0" destOrd="0" presId="urn:microsoft.com/office/officeart/2005/8/layout/hList1"/>
    <dgm:cxn modelId="{B8A7D608-2CAA-4D7C-8E2C-4AF9A5024B72}" type="presParOf" srcId="{14174369-D875-4271-A44C-F3E282E4D8C2}" destId="{3582C948-84C3-4545-8423-F96041FF1398}" srcOrd="0" destOrd="0" presId="urn:microsoft.com/office/officeart/2005/8/layout/hList1"/>
    <dgm:cxn modelId="{2F2DA573-FF66-4CF7-8EB8-0E8E63CDDF0F}" type="presParOf" srcId="{14174369-D875-4271-A44C-F3E282E4D8C2}" destId="{52AFA16E-D7C9-4588-8605-C7E653E3CC2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9093F6-20AA-435C-B67B-618D55A4B71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214A3655-1A0F-4BCE-AC04-5645A43DF87B}">
      <dgm:prSet/>
      <dgm:spPr/>
      <dgm:t>
        <a:bodyPr/>
        <a:lstStyle/>
        <a:p>
          <a:pPr rtl="1"/>
          <a:r>
            <a:rPr lang="fa-IR" b="1" dirty="0">
              <a:cs typeface="B Titr" panose="00000700000000000000" pitchFamily="2" charset="-78"/>
            </a:rPr>
            <a:t>در امتحانات و مسابقات: </a:t>
          </a:r>
          <a:endParaRPr lang="fa-IR" dirty="0">
            <a:cs typeface="B Titr" panose="00000700000000000000" pitchFamily="2" charset="-78"/>
          </a:endParaRPr>
        </a:p>
      </dgm:t>
    </dgm:pt>
    <dgm:pt modelId="{931B0D28-0018-46EA-A582-B8E1753FF97A}" type="parTrans" cxnId="{590816B6-24D3-4823-A350-24A7D9376301}">
      <dgm:prSet/>
      <dgm:spPr/>
      <dgm:t>
        <a:bodyPr/>
        <a:lstStyle/>
        <a:p>
          <a:pPr rtl="1"/>
          <a:endParaRPr lang="fa-IR">
            <a:cs typeface="B Titr" panose="00000700000000000000" pitchFamily="2" charset="-78"/>
          </a:endParaRPr>
        </a:p>
      </dgm:t>
    </dgm:pt>
    <dgm:pt modelId="{BC65048A-581E-4ADE-BFE7-9152C2F76832}" type="sibTrans" cxnId="{590816B6-24D3-4823-A350-24A7D9376301}">
      <dgm:prSet/>
      <dgm:spPr/>
      <dgm:t>
        <a:bodyPr/>
        <a:lstStyle/>
        <a:p>
          <a:pPr rtl="1"/>
          <a:endParaRPr lang="fa-IR">
            <a:cs typeface="B Titr" panose="00000700000000000000" pitchFamily="2" charset="-78"/>
          </a:endParaRPr>
        </a:p>
      </dgm:t>
    </dgm:pt>
    <dgm:pt modelId="{07DE19AB-BABC-4ACC-BE2F-E1FD1F153DC0}">
      <dgm:prSet/>
      <dgm:spPr/>
      <dgm:t>
        <a:bodyPr/>
        <a:lstStyle/>
        <a:p>
          <a:pPr rtl="1"/>
          <a:r>
            <a:rPr lang="fa-IR" dirty="0">
              <a:cs typeface="B Titr" panose="00000700000000000000" pitchFamily="2" charset="-78"/>
            </a:rPr>
            <a:t>حسن حفظ : 80 </a:t>
          </a:r>
        </a:p>
      </dgm:t>
    </dgm:pt>
    <dgm:pt modelId="{AD7236C4-437D-40A0-9429-A8FC40346CDF}" type="parTrans" cxnId="{BAE89DC8-1A1E-4A6F-A9BE-84CACB2324D8}">
      <dgm:prSet/>
      <dgm:spPr/>
      <dgm:t>
        <a:bodyPr/>
        <a:lstStyle/>
        <a:p>
          <a:pPr rtl="1"/>
          <a:endParaRPr lang="fa-IR">
            <a:cs typeface="B Titr" panose="00000700000000000000" pitchFamily="2" charset="-78"/>
          </a:endParaRPr>
        </a:p>
      </dgm:t>
    </dgm:pt>
    <dgm:pt modelId="{D36B9304-4550-484F-99D0-3A63E55425E1}" type="sibTrans" cxnId="{BAE89DC8-1A1E-4A6F-A9BE-84CACB2324D8}">
      <dgm:prSet/>
      <dgm:spPr/>
      <dgm:t>
        <a:bodyPr/>
        <a:lstStyle/>
        <a:p>
          <a:pPr rtl="1"/>
          <a:endParaRPr lang="fa-IR">
            <a:cs typeface="B Titr" panose="00000700000000000000" pitchFamily="2" charset="-78"/>
          </a:endParaRPr>
        </a:p>
      </dgm:t>
    </dgm:pt>
    <dgm:pt modelId="{5E6B1A56-0080-4BFB-8B27-AC9E42AF26A3}">
      <dgm:prSet/>
      <dgm:spPr/>
      <dgm:t>
        <a:bodyPr/>
        <a:lstStyle/>
        <a:p>
          <a:pPr rtl="1"/>
          <a:r>
            <a:rPr lang="fa-IR" dirty="0">
              <a:cs typeface="B Titr" panose="00000700000000000000" pitchFamily="2" charset="-78"/>
            </a:rPr>
            <a:t>وقف و </a:t>
          </a:r>
          <a:r>
            <a:rPr lang="fa-IR" dirty="0" err="1">
              <a:cs typeface="B Titr" panose="00000700000000000000" pitchFamily="2" charset="-78"/>
            </a:rPr>
            <a:t>ابتداء</a:t>
          </a:r>
          <a:r>
            <a:rPr lang="fa-IR" dirty="0">
              <a:cs typeface="B Titr" panose="00000700000000000000" pitchFamily="2" charset="-78"/>
            </a:rPr>
            <a:t> و </a:t>
          </a:r>
          <a:r>
            <a:rPr lang="fa-IR" dirty="0" err="1">
              <a:cs typeface="B Titr" panose="00000700000000000000" pitchFamily="2" charset="-78"/>
            </a:rPr>
            <a:t>تجوید</a:t>
          </a:r>
          <a:r>
            <a:rPr lang="fa-IR" dirty="0">
              <a:cs typeface="B Titr" panose="00000700000000000000" pitchFamily="2" charset="-78"/>
            </a:rPr>
            <a:t> و </a:t>
          </a:r>
          <a:r>
            <a:rPr lang="fa-IR" dirty="0" err="1">
              <a:cs typeface="B Titr" panose="00000700000000000000" pitchFamily="2" charset="-78"/>
            </a:rPr>
            <a:t>ترتیل</a:t>
          </a:r>
          <a:r>
            <a:rPr lang="fa-IR" dirty="0">
              <a:cs typeface="B Titr" panose="00000700000000000000" pitchFamily="2" charset="-78"/>
            </a:rPr>
            <a:t>: 30</a:t>
          </a:r>
        </a:p>
      </dgm:t>
    </dgm:pt>
    <dgm:pt modelId="{EAE5B9B6-A9F0-4AE0-B766-E30F7122A789}" type="parTrans" cxnId="{91AB2671-2DFE-4009-BB29-DD1495CFECEB}">
      <dgm:prSet/>
      <dgm:spPr/>
      <dgm:t>
        <a:bodyPr/>
        <a:lstStyle/>
        <a:p>
          <a:pPr rtl="1"/>
          <a:endParaRPr lang="fa-IR">
            <a:cs typeface="B Titr" panose="00000700000000000000" pitchFamily="2" charset="-78"/>
          </a:endParaRPr>
        </a:p>
      </dgm:t>
    </dgm:pt>
    <dgm:pt modelId="{770FDE24-89BE-40DC-8B2E-AACB73F00BDF}" type="sibTrans" cxnId="{91AB2671-2DFE-4009-BB29-DD1495CFECEB}">
      <dgm:prSet/>
      <dgm:spPr/>
      <dgm:t>
        <a:bodyPr/>
        <a:lstStyle/>
        <a:p>
          <a:pPr rtl="1"/>
          <a:endParaRPr lang="fa-IR">
            <a:cs typeface="B Titr" panose="00000700000000000000" pitchFamily="2" charset="-78"/>
          </a:endParaRPr>
        </a:p>
      </dgm:t>
    </dgm:pt>
    <dgm:pt modelId="{E8A1FF9D-60E2-4633-A796-F5078394A27F}" type="pres">
      <dgm:prSet presAssocID="{219093F6-20AA-435C-B67B-618D55A4B71D}" presName="Name0" presStyleCnt="0">
        <dgm:presLayoutVars>
          <dgm:dir/>
          <dgm:animLvl val="lvl"/>
          <dgm:resizeHandles val="exact"/>
        </dgm:presLayoutVars>
      </dgm:prSet>
      <dgm:spPr/>
    </dgm:pt>
    <dgm:pt modelId="{284768BC-A779-4B20-BBA5-0EBDCCC21D1D}" type="pres">
      <dgm:prSet presAssocID="{214A3655-1A0F-4BCE-AC04-5645A43DF87B}" presName="composite" presStyleCnt="0"/>
      <dgm:spPr/>
    </dgm:pt>
    <dgm:pt modelId="{DA51FBAE-C788-4E06-84C0-9012C1A47408}" type="pres">
      <dgm:prSet presAssocID="{214A3655-1A0F-4BCE-AC04-5645A43DF87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9BA45869-CCE0-4647-93E3-0E8E7DDC3B65}" type="pres">
      <dgm:prSet presAssocID="{214A3655-1A0F-4BCE-AC04-5645A43DF87B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A1511B09-94BE-4831-96EE-00DC4103CA58}" type="presOf" srcId="{07DE19AB-BABC-4ACC-BE2F-E1FD1F153DC0}" destId="{9BA45869-CCE0-4647-93E3-0E8E7DDC3B65}" srcOrd="0" destOrd="0" presId="urn:microsoft.com/office/officeart/2005/8/layout/hList1"/>
    <dgm:cxn modelId="{D60ACB1C-3683-4677-9927-BFE4E4D85425}" type="presOf" srcId="{214A3655-1A0F-4BCE-AC04-5645A43DF87B}" destId="{DA51FBAE-C788-4E06-84C0-9012C1A47408}" srcOrd="0" destOrd="0" presId="urn:microsoft.com/office/officeart/2005/8/layout/hList1"/>
    <dgm:cxn modelId="{254DEF26-DA24-44CD-9882-59FEDCC7B740}" type="presOf" srcId="{219093F6-20AA-435C-B67B-618D55A4B71D}" destId="{E8A1FF9D-60E2-4633-A796-F5078394A27F}" srcOrd="0" destOrd="0" presId="urn:microsoft.com/office/officeart/2005/8/layout/hList1"/>
    <dgm:cxn modelId="{CF404827-D52B-4404-8C61-C954139BF659}" type="presOf" srcId="{5E6B1A56-0080-4BFB-8B27-AC9E42AF26A3}" destId="{9BA45869-CCE0-4647-93E3-0E8E7DDC3B65}" srcOrd="0" destOrd="1" presId="urn:microsoft.com/office/officeart/2005/8/layout/hList1"/>
    <dgm:cxn modelId="{91AB2671-2DFE-4009-BB29-DD1495CFECEB}" srcId="{214A3655-1A0F-4BCE-AC04-5645A43DF87B}" destId="{5E6B1A56-0080-4BFB-8B27-AC9E42AF26A3}" srcOrd="1" destOrd="0" parTransId="{EAE5B9B6-A9F0-4AE0-B766-E30F7122A789}" sibTransId="{770FDE24-89BE-40DC-8B2E-AACB73F00BDF}"/>
    <dgm:cxn modelId="{590816B6-24D3-4823-A350-24A7D9376301}" srcId="{219093F6-20AA-435C-B67B-618D55A4B71D}" destId="{214A3655-1A0F-4BCE-AC04-5645A43DF87B}" srcOrd="0" destOrd="0" parTransId="{931B0D28-0018-46EA-A582-B8E1753FF97A}" sibTransId="{BC65048A-581E-4ADE-BFE7-9152C2F76832}"/>
    <dgm:cxn modelId="{BAE89DC8-1A1E-4A6F-A9BE-84CACB2324D8}" srcId="{214A3655-1A0F-4BCE-AC04-5645A43DF87B}" destId="{07DE19AB-BABC-4ACC-BE2F-E1FD1F153DC0}" srcOrd="0" destOrd="0" parTransId="{AD7236C4-437D-40A0-9429-A8FC40346CDF}" sibTransId="{D36B9304-4550-484F-99D0-3A63E55425E1}"/>
    <dgm:cxn modelId="{23F97777-F480-4FC5-8057-DB1537E97488}" type="presParOf" srcId="{E8A1FF9D-60E2-4633-A796-F5078394A27F}" destId="{284768BC-A779-4B20-BBA5-0EBDCCC21D1D}" srcOrd="0" destOrd="0" presId="urn:microsoft.com/office/officeart/2005/8/layout/hList1"/>
    <dgm:cxn modelId="{5E98BC43-0177-4616-8B92-7EA0D31AB0F6}" type="presParOf" srcId="{284768BC-A779-4B20-BBA5-0EBDCCC21D1D}" destId="{DA51FBAE-C788-4E06-84C0-9012C1A47408}" srcOrd="0" destOrd="0" presId="urn:microsoft.com/office/officeart/2005/8/layout/hList1"/>
    <dgm:cxn modelId="{CEDC5AA5-7829-4490-B057-3471DED7B759}" type="presParOf" srcId="{284768BC-A779-4B20-BBA5-0EBDCCC21D1D}" destId="{9BA45869-CCE0-4647-93E3-0E8E7DDC3B6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F41E64-C8D6-4EE2-AD5F-0D2F36896A5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1DCAEFE-D8F1-4F47-828E-4CCCCFAC7C48}">
      <dgm:prSet/>
      <dgm:spPr/>
      <dgm:t>
        <a:bodyPr/>
        <a:lstStyle/>
        <a:p>
          <a:r>
            <a:rPr lang="ar-SA" b="1">
              <a:cs typeface="B Titr" panose="00000700000000000000" pitchFamily="2" charset="-78"/>
            </a:rPr>
            <a:t>1 -</a:t>
          </a:r>
          <a:r>
            <a:rPr lang="fa-IR" b="1">
              <a:cs typeface="B Titr" panose="00000700000000000000" pitchFamily="2" charset="-78"/>
            </a:rPr>
            <a:t> التزام عملی به ولایت فقیه و جمهوری اسلامی ایران</a:t>
          </a:r>
          <a:endParaRPr lang="en-US">
            <a:cs typeface="B Titr" panose="00000700000000000000" pitchFamily="2" charset="-78"/>
          </a:endParaRPr>
        </a:p>
      </dgm:t>
    </dgm:pt>
    <dgm:pt modelId="{C053BE9A-6AEC-4698-8981-007007257028}" type="parTrans" cxnId="{F81B81BC-AFD8-424E-A4DA-2145969D74BA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4ED24BA6-2CAE-4D3A-9204-906587991036}" type="sibTrans" cxnId="{F81B81BC-AFD8-424E-A4DA-2145969D74BA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8A6F9882-0E1F-413B-9E18-79C99252F646}">
      <dgm:prSet/>
      <dgm:spPr/>
      <dgm:t>
        <a:bodyPr/>
        <a:lstStyle/>
        <a:p>
          <a:r>
            <a:rPr lang="ar-SA" b="1">
              <a:cs typeface="B Titr" panose="00000700000000000000" pitchFamily="2" charset="-78"/>
            </a:rPr>
            <a:t>2- حافظ حداقل 10 جزء از قرآن کریم</a:t>
          </a:r>
          <a:endParaRPr lang="en-US">
            <a:cs typeface="B Titr" panose="00000700000000000000" pitchFamily="2" charset="-78"/>
          </a:endParaRPr>
        </a:p>
      </dgm:t>
    </dgm:pt>
    <dgm:pt modelId="{CE1DB5F1-7663-4054-8E93-B2123E1DB786}" type="parTrans" cxnId="{A004F13D-5ECF-435D-A711-58560BDB1CF5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4F67155F-2313-4741-B7AA-5651EFCA9661}" type="sibTrans" cxnId="{A004F13D-5ECF-435D-A711-58560BDB1CF5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AB730559-3C01-4F34-8287-9DDD579B5561}">
      <dgm:prSet/>
      <dgm:spPr/>
      <dgm:t>
        <a:bodyPr/>
        <a:lstStyle/>
        <a:p>
          <a:r>
            <a:rPr lang="ar-SA" b="1">
              <a:cs typeface="B Titr" panose="00000700000000000000" pitchFamily="2" charset="-78"/>
            </a:rPr>
            <a:t>3 - دارا بودن روحیه نشاط، قاطعیت، سعه صدر و توان کلاسداری</a:t>
          </a:r>
          <a:endParaRPr lang="en-US">
            <a:cs typeface="B Titr" panose="00000700000000000000" pitchFamily="2" charset="-78"/>
          </a:endParaRPr>
        </a:p>
      </dgm:t>
    </dgm:pt>
    <dgm:pt modelId="{2BAC34EA-ED92-4CA7-B308-B8333371B5E5}" type="parTrans" cxnId="{042CF207-291D-4F35-8B0B-31F67A14D91B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7CC54EDC-4614-40E8-BAEB-F05646F5B787}" type="sibTrans" cxnId="{042CF207-291D-4F35-8B0B-31F67A14D91B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0CBF936F-977A-4660-AEE2-B1BAF20137E7}">
      <dgm:prSet/>
      <dgm:spPr/>
      <dgm:t>
        <a:bodyPr/>
        <a:lstStyle/>
        <a:p>
          <a:r>
            <a:rPr lang="ar-SA" b="1">
              <a:cs typeface="B Titr" panose="00000700000000000000" pitchFamily="2" charset="-78"/>
            </a:rPr>
            <a:t>4 - حسن ظاهر و رعایت شئون اخلاقی و اسلامی</a:t>
          </a:r>
          <a:endParaRPr lang="en-US">
            <a:cs typeface="B Titr" panose="00000700000000000000" pitchFamily="2" charset="-78"/>
          </a:endParaRPr>
        </a:p>
      </dgm:t>
    </dgm:pt>
    <dgm:pt modelId="{23CED456-054F-4792-8A56-FEA45944F42B}" type="parTrans" cxnId="{90B3926F-EAA8-43BC-AAB6-9AE90F5D062C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9849EFCF-CFF6-46AF-BA5E-C51176D737D0}" type="sibTrans" cxnId="{90B3926F-EAA8-43BC-AAB6-9AE90F5D062C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9EEFD4B9-84DF-43B7-AB2B-8FF3C4E561E0}">
      <dgm:prSet/>
      <dgm:spPr/>
      <dgm:t>
        <a:bodyPr/>
        <a:lstStyle/>
        <a:p>
          <a:r>
            <a:rPr lang="ar-SA" b="1">
              <a:cs typeface="B Titr" panose="00000700000000000000" pitchFamily="2" charset="-78"/>
            </a:rPr>
            <a:t>5 - همکاری کامل با مسئول طرح</a:t>
          </a:r>
          <a:endParaRPr lang="en-US">
            <a:cs typeface="B Titr" panose="00000700000000000000" pitchFamily="2" charset="-78"/>
          </a:endParaRPr>
        </a:p>
      </dgm:t>
    </dgm:pt>
    <dgm:pt modelId="{1B97C5A2-9081-4A98-82EC-7249145A6646}" type="parTrans" cxnId="{B6EBDCB8-11F3-49AC-9DB3-7BEFA3394F0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2319D0F8-4DF8-490A-9A78-CCF6CB85EFE1}" type="sibTrans" cxnId="{B6EBDCB8-11F3-49AC-9DB3-7BEFA3394F0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FD53A2BD-2563-423D-A73C-72E3D58349DD}">
      <dgm:prSet/>
      <dgm:spPr/>
      <dgm:t>
        <a:bodyPr/>
        <a:lstStyle/>
        <a:p>
          <a:r>
            <a:rPr lang="ar-SA" b="1">
              <a:cs typeface="B Titr" panose="00000700000000000000" pitchFamily="2" charset="-78"/>
            </a:rPr>
            <a:t>6 - شرکت در طرح‌ها و جلسات</a:t>
          </a:r>
          <a:endParaRPr lang="en-US">
            <a:cs typeface="B Titr" panose="00000700000000000000" pitchFamily="2" charset="-78"/>
          </a:endParaRPr>
        </a:p>
      </dgm:t>
    </dgm:pt>
    <dgm:pt modelId="{3B804153-65ED-45E6-8A5E-C65B67D74612}" type="parTrans" cxnId="{B97DA175-8856-4FF9-8CDB-F22307597A62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430FBED1-40B6-4153-B1A2-7CFEE0F3C83A}" type="sibTrans" cxnId="{B97DA175-8856-4FF9-8CDB-F22307597A62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7CE84E74-5F83-46AF-9EF1-31AABE8D66B4}">
      <dgm:prSet/>
      <dgm:spPr/>
      <dgm:t>
        <a:bodyPr/>
        <a:lstStyle/>
        <a:p>
          <a:r>
            <a:rPr lang="ar-SA" b="1">
              <a:cs typeface="B Titr" panose="00000700000000000000" pitchFamily="2" charset="-78"/>
            </a:rPr>
            <a:t>7- توان کلاس داری روزانه به میزان حداقل 6 ساعت</a:t>
          </a:r>
          <a:endParaRPr lang="en-US">
            <a:cs typeface="B Titr" panose="00000700000000000000" pitchFamily="2" charset="-78"/>
          </a:endParaRPr>
        </a:p>
      </dgm:t>
    </dgm:pt>
    <dgm:pt modelId="{FFE74913-ED41-4A86-BF14-59847E59ADFF}" type="parTrans" cxnId="{6E49A047-9419-46BE-BADC-7E9F2E813464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2FC3FEF1-61CE-4998-B5B4-74BD875CCB78}" type="sibTrans" cxnId="{6E49A047-9419-46BE-BADC-7E9F2E813464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6F89B9B8-3DE2-41EC-9A09-4DC10F6EA7A7}" type="pres">
      <dgm:prSet presAssocID="{DAF41E64-C8D6-4EE2-AD5F-0D2F36896A5B}" presName="diagram" presStyleCnt="0">
        <dgm:presLayoutVars>
          <dgm:dir val="rev"/>
          <dgm:resizeHandles val="exact"/>
        </dgm:presLayoutVars>
      </dgm:prSet>
      <dgm:spPr/>
    </dgm:pt>
    <dgm:pt modelId="{FDD46376-B8EB-4F5F-9F3C-323469E10F44}" type="pres">
      <dgm:prSet presAssocID="{51DCAEFE-D8F1-4F47-828E-4CCCCFAC7C48}" presName="node" presStyleLbl="node1" presStyleIdx="0" presStyleCnt="7">
        <dgm:presLayoutVars>
          <dgm:bulletEnabled val="1"/>
        </dgm:presLayoutVars>
      </dgm:prSet>
      <dgm:spPr/>
    </dgm:pt>
    <dgm:pt modelId="{77819ADD-89F5-4891-BEE2-0622CEA6AE3D}" type="pres">
      <dgm:prSet presAssocID="{4ED24BA6-2CAE-4D3A-9204-906587991036}" presName="sibTrans" presStyleCnt="0"/>
      <dgm:spPr/>
    </dgm:pt>
    <dgm:pt modelId="{933A6D2E-23B9-45D8-925E-F5287A7AC8E9}" type="pres">
      <dgm:prSet presAssocID="{8A6F9882-0E1F-413B-9E18-79C99252F646}" presName="node" presStyleLbl="node1" presStyleIdx="1" presStyleCnt="7">
        <dgm:presLayoutVars>
          <dgm:bulletEnabled val="1"/>
        </dgm:presLayoutVars>
      </dgm:prSet>
      <dgm:spPr/>
    </dgm:pt>
    <dgm:pt modelId="{FA15EFB1-A5C0-430F-9C51-2C1B100DF1F5}" type="pres">
      <dgm:prSet presAssocID="{4F67155F-2313-4741-B7AA-5651EFCA9661}" presName="sibTrans" presStyleCnt="0"/>
      <dgm:spPr/>
    </dgm:pt>
    <dgm:pt modelId="{5675119B-FE55-40B2-87CA-88EC6014AF37}" type="pres">
      <dgm:prSet presAssocID="{AB730559-3C01-4F34-8287-9DDD579B5561}" presName="node" presStyleLbl="node1" presStyleIdx="2" presStyleCnt="7">
        <dgm:presLayoutVars>
          <dgm:bulletEnabled val="1"/>
        </dgm:presLayoutVars>
      </dgm:prSet>
      <dgm:spPr/>
    </dgm:pt>
    <dgm:pt modelId="{0FA79A34-DC66-4E14-B7A7-F7942F03A113}" type="pres">
      <dgm:prSet presAssocID="{7CC54EDC-4614-40E8-BAEB-F05646F5B787}" presName="sibTrans" presStyleCnt="0"/>
      <dgm:spPr/>
    </dgm:pt>
    <dgm:pt modelId="{24BE1F86-CC07-4EF2-914D-32740A319C37}" type="pres">
      <dgm:prSet presAssocID="{0CBF936F-977A-4660-AEE2-B1BAF20137E7}" presName="node" presStyleLbl="node1" presStyleIdx="3" presStyleCnt="7">
        <dgm:presLayoutVars>
          <dgm:bulletEnabled val="1"/>
        </dgm:presLayoutVars>
      </dgm:prSet>
      <dgm:spPr/>
    </dgm:pt>
    <dgm:pt modelId="{88BE14B1-7BD1-43C2-9A0C-264524981CD0}" type="pres">
      <dgm:prSet presAssocID="{9849EFCF-CFF6-46AF-BA5E-C51176D737D0}" presName="sibTrans" presStyleCnt="0"/>
      <dgm:spPr/>
    </dgm:pt>
    <dgm:pt modelId="{DD3601F4-4AFE-4746-A0BD-025587D00DBF}" type="pres">
      <dgm:prSet presAssocID="{9EEFD4B9-84DF-43B7-AB2B-8FF3C4E561E0}" presName="node" presStyleLbl="node1" presStyleIdx="4" presStyleCnt="7">
        <dgm:presLayoutVars>
          <dgm:bulletEnabled val="1"/>
        </dgm:presLayoutVars>
      </dgm:prSet>
      <dgm:spPr/>
    </dgm:pt>
    <dgm:pt modelId="{CE35698E-356E-4E39-8F2D-3DED72CC7767}" type="pres">
      <dgm:prSet presAssocID="{2319D0F8-4DF8-490A-9A78-CCF6CB85EFE1}" presName="sibTrans" presStyleCnt="0"/>
      <dgm:spPr/>
    </dgm:pt>
    <dgm:pt modelId="{0E7AF0D5-1536-49C1-ABC0-3E03C4438F1D}" type="pres">
      <dgm:prSet presAssocID="{FD53A2BD-2563-423D-A73C-72E3D58349DD}" presName="node" presStyleLbl="node1" presStyleIdx="5" presStyleCnt="7">
        <dgm:presLayoutVars>
          <dgm:bulletEnabled val="1"/>
        </dgm:presLayoutVars>
      </dgm:prSet>
      <dgm:spPr/>
    </dgm:pt>
    <dgm:pt modelId="{65B08BE4-D02D-46B3-A35C-39849B7CEFDE}" type="pres">
      <dgm:prSet presAssocID="{430FBED1-40B6-4153-B1A2-7CFEE0F3C83A}" presName="sibTrans" presStyleCnt="0"/>
      <dgm:spPr/>
    </dgm:pt>
    <dgm:pt modelId="{D19C2ACE-D5E0-4CA5-825B-6B38B17F952F}" type="pres">
      <dgm:prSet presAssocID="{7CE84E74-5F83-46AF-9EF1-31AABE8D66B4}" presName="node" presStyleLbl="node1" presStyleIdx="6" presStyleCnt="7">
        <dgm:presLayoutVars>
          <dgm:bulletEnabled val="1"/>
        </dgm:presLayoutVars>
      </dgm:prSet>
      <dgm:spPr/>
    </dgm:pt>
  </dgm:ptLst>
  <dgm:cxnLst>
    <dgm:cxn modelId="{042CF207-291D-4F35-8B0B-31F67A14D91B}" srcId="{DAF41E64-C8D6-4EE2-AD5F-0D2F36896A5B}" destId="{AB730559-3C01-4F34-8287-9DDD579B5561}" srcOrd="2" destOrd="0" parTransId="{2BAC34EA-ED92-4CA7-B308-B8333371B5E5}" sibTransId="{7CC54EDC-4614-40E8-BAEB-F05646F5B787}"/>
    <dgm:cxn modelId="{69D24A24-3BBC-4A37-8912-32E7A525D169}" type="presOf" srcId="{8A6F9882-0E1F-413B-9E18-79C99252F646}" destId="{933A6D2E-23B9-45D8-925E-F5287A7AC8E9}" srcOrd="0" destOrd="0" presId="urn:microsoft.com/office/officeart/2005/8/layout/default"/>
    <dgm:cxn modelId="{FA335428-7E29-49AC-9E8F-958E96DFB618}" type="presOf" srcId="{51DCAEFE-D8F1-4F47-828E-4CCCCFAC7C48}" destId="{FDD46376-B8EB-4F5F-9F3C-323469E10F44}" srcOrd="0" destOrd="0" presId="urn:microsoft.com/office/officeart/2005/8/layout/default"/>
    <dgm:cxn modelId="{B951E22E-5F14-4B62-BC95-3D27A250B20E}" type="presOf" srcId="{AB730559-3C01-4F34-8287-9DDD579B5561}" destId="{5675119B-FE55-40B2-87CA-88EC6014AF37}" srcOrd="0" destOrd="0" presId="urn:microsoft.com/office/officeart/2005/8/layout/default"/>
    <dgm:cxn modelId="{A004F13D-5ECF-435D-A711-58560BDB1CF5}" srcId="{DAF41E64-C8D6-4EE2-AD5F-0D2F36896A5B}" destId="{8A6F9882-0E1F-413B-9E18-79C99252F646}" srcOrd="1" destOrd="0" parTransId="{CE1DB5F1-7663-4054-8E93-B2123E1DB786}" sibTransId="{4F67155F-2313-4741-B7AA-5651EFCA9661}"/>
    <dgm:cxn modelId="{6E49A047-9419-46BE-BADC-7E9F2E813464}" srcId="{DAF41E64-C8D6-4EE2-AD5F-0D2F36896A5B}" destId="{7CE84E74-5F83-46AF-9EF1-31AABE8D66B4}" srcOrd="6" destOrd="0" parTransId="{FFE74913-ED41-4A86-BF14-59847E59ADFF}" sibTransId="{2FC3FEF1-61CE-4998-B5B4-74BD875CCB78}"/>
    <dgm:cxn modelId="{90B3926F-EAA8-43BC-AAB6-9AE90F5D062C}" srcId="{DAF41E64-C8D6-4EE2-AD5F-0D2F36896A5B}" destId="{0CBF936F-977A-4660-AEE2-B1BAF20137E7}" srcOrd="3" destOrd="0" parTransId="{23CED456-054F-4792-8A56-FEA45944F42B}" sibTransId="{9849EFCF-CFF6-46AF-BA5E-C51176D737D0}"/>
    <dgm:cxn modelId="{2C196552-F36E-48DE-8EA5-9A8FA49E9DB5}" type="presOf" srcId="{DAF41E64-C8D6-4EE2-AD5F-0D2F36896A5B}" destId="{6F89B9B8-3DE2-41EC-9A09-4DC10F6EA7A7}" srcOrd="0" destOrd="0" presId="urn:microsoft.com/office/officeart/2005/8/layout/default"/>
    <dgm:cxn modelId="{B97DA175-8856-4FF9-8CDB-F22307597A62}" srcId="{DAF41E64-C8D6-4EE2-AD5F-0D2F36896A5B}" destId="{FD53A2BD-2563-423D-A73C-72E3D58349DD}" srcOrd="5" destOrd="0" parTransId="{3B804153-65ED-45E6-8A5E-C65B67D74612}" sibTransId="{430FBED1-40B6-4153-B1A2-7CFEE0F3C83A}"/>
    <dgm:cxn modelId="{063E0789-9D3E-460C-8FFF-9D09B4CDD63B}" type="presOf" srcId="{0CBF936F-977A-4660-AEE2-B1BAF20137E7}" destId="{24BE1F86-CC07-4EF2-914D-32740A319C37}" srcOrd="0" destOrd="0" presId="urn:microsoft.com/office/officeart/2005/8/layout/default"/>
    <dgm:cxn modelId="{37BAC49A-2C3F-4203-9700-982DBBBCA1E2}" type="presOf" srcId="{7CE84E74-5F83-46AF-9EF1-31AABE8D66B4}" destId="{D19C2ACE-D5E0-4CA5-825B-6B38B17F952F}" srcOrd="0" destOrd="0" presId="urn:microsoft.com/office/officeart/2005/8/layout/default"/>
    <dgm:cxn modelId="{808592B8-5BCE-4C29-B304-AE024622313F}" type="presOf" srcId="{FD53A2BD-2563-423D-A73C-72E3D58349DD}" destId="{0E7AF0D5-1536-49C1-ABC0-3E03C4438F1D}" srcOrd="0" destOrd="0" presId="urn:microsoft.com/office/officeart/2005/8/layout/default"/>
    <dgm:cxn modelId="{B6EBDCB8-11F3-49AC-9DB3-7BEFA3394F00}" srcId="{DAF41E64-C8D6-4EE2-AD5F-0D2F36896A5B}" destId="{9EEFD4B9-84DF-43B7-AB2B-8FF3C4E561E0}" srcOrd="4" destOrd="0" parTransId="{1B97C5A2-9081-4A98-82EC-7249145A6646}" sibTransId="{2319D0F8-4DF8-490A-9A78-CCF6CB85EFE1}"/>
    <dgm:cxn modelId="{F81B81BC-AFD8-424E-A4DA-2145969D74BA}" srcId="{DAF41E64-C8D6-4EE2-AD5F-0D2F36896A5B}" destId="{51DCAEFE-D8F1-4F47-828E-4CCCCFAC7C48}" srcOrd="0" destOrd="0" parTransId="{C053BE9A-6AEC-4698-8981-007007257028}" sibTransId="{4ED24BA6-2CAE-4D3A-9204-906587991036}"/>
    <dgm:cxn modelId="{5559BED1-7E9D-45BA-9073-0EAE6A1909D9}" type="presOf" srcId="{9EEFD4B9-84DF-43B7-AB2B-8FF3C4E561E0}" destId="{DD3601F4-4AFE-4746-A0BD-025587D00DBF}" srcOrd="0" destOrd="0" presId="urn:microsoft.com/office/officeart/2005/8/layout/default"/>
    <dgm:cxn modelId="{FE8DD7EB-9A80-4A61-B828-EEA10F7EA28D}" type="presParOf" srcId="{6F89B9B8-3DE2-41EC-9A09-4DC10F6EA7A7}" destId="{FDD46376-B8EB-4F5F-9F3C-323469E10F44}" srcOrd="0" destOrd="0" presId="urn:microsoft.com/office/officeart/2005/8/layout/default"/>
    <dgm:cxn modelId="{2B908566-F8AA-4EF4-BB4B-5A64CE1F1FFC}" type="presParOf" srcId="{6F89B9B8-3DE2-41EC-9A09-4DC10F6EA7A7}" destId="{77819ADD-89F5-4891-BEE2-0622CEA6AE3D}" srcOrd="1" destOrd="0" presId="urn:microsoft.com/office/officeart/2005/8/layout/default"/>
    <dgm:cxn modelId="{DEFB8E79-2C66-4B21-82E6-F8689F1B89C1}" type="presParOf" srcId="{6F89B9B8-3DE2-41EC-9A09-4DC10F6EA7A7}" destId="{933A6D2E-23B9-45D8-925E-F5287A7AC8E9}" srcOrd="2" destOrd="0" presId="urn:microsoft.com/office/officeart/2005/8/layout/default"/>
    <dgm:cxn modelId="{D4402286-DB2D-4A29-AD11-FB689354B88E}" type="presParOf" srcId="{6F89B9B8-3DE2-41EC-9A09-4DC10F6EA7A7}" destId="{FA15EFB1-A5C0-430F-9C51-2C1B100DF1F5}" srcOrd="3" destOrd="0" presId="urn:microsoft.com/office/officeart/2005/8/layout/default"/>
    <dgm:cxn modelId="{A7B71027-89CC-4A48-B697-1A5999EF2673}" type="presParOf" srcId="{6F89B9B8-3DE2-41EC-9A09-4DC10F6EA7A7}" destId="{5675119B-FE55-40B2-87CA-88EC6014AF37}" srcOrd="4" destOrd="0" presId="urn:microsoft.com/office/officeart/2005/8/layout/default"/>
    <dgm:cxn modelId="{4482DC1C-4799-41CB-8E47-5C09CFEBD204}" type="presParOf" srcId="{6F89B9B8-3DE2-41EC-9A09-4DC10F6EA7A7}" destId="{0FA79A34-DC66-4E14-B7A7-F7942F03A113}" srcOrd="5" destOrd="0" presId="urn:microsoft.com/office/officeart/2005/8/layout/default"/>
    <dgm:cxn modelId="{33B0CD01-5B4A-45ED-9A07-59D11DDACD02}" type="presParOf" srcId="{6F89B9B8-3DE2-41EC-9A09-4DC10F6EA7A7}" destId="{24BE1F86-CC07-4EF2-914D-32740A319C37}" srcOrd="6" destOrd="0" presId="urn:microsoft.com/office/officeart/2005/8/layout/default"/>
    <dgm:cxn modelId="{24A83350-8F02-43C8-8E60-63381FA2AF20}" type="presParOf" srcId="{6F89B9B8-3DE2-41EC-9A09-4DC10F6EA7A7}" destId="{88BE14B1-7BD1-43C2-9A0C-264524981CD0}" srcOrd="7" destOrd="0" presId="urn:microsoft.com/office/officeart/2005/8/layout/default"/>
    <dgm:cxn modelId="{040776AB-4FAB-4FBC-B43D-FCC40991D3EB}" type="presParOf" srcId="{6F89B9B8-3DE2-41EC-9A09-4DC10F6EA7A7}" destId="{DD3601F4-4AFE-4746-A0BD-025587D00DBF}" srcOrd="8" destOrd="0" presId="urn:microsoft.com/office/officeart/2005/8/layout/default"/>
    <dgm:cxn modelId="{42EFBACF-002C-4AF3-94B4-081FDA829D74}" type="presParOf" srcId="{6F89B9B8-3DE2-41EC-9A09-4DC10F6EA7A7}" destId="{CE35698E-356E-4E39-8F2D-3DED72CC7767}" srcOrd="9" destOrd="0" presId="urn:microsoft.com/office/officeart/2005/8/layout/default"/>
    <dgm:cxn modelId="{8B4FCA1E-9810-4897-AA2E-CA38890A3F6D}" type="presParOf" srcId="{6F89B9B8-3DE2-41EC-9A09-4DC10F6EA7A7}" destId="{0E7AF0D5-1536-49C1-ABC0-3E03C4438F1D}" srcOrd="10" destOrd="0" presId="urn:microsoft.com/office/officeart/2005/8/layout/default"/>
    <dgm:cxn modelId="{00B39DFD-2CE8-4A22-A08F-C2D1E926015C}" type="presParOf" srcId="{6F89B9B8-3DE2-41EC-9A09-4DC10F6EA7A7}" destId="{65B08BE4-D02D-46B3-A35C-39849B7CEFDE}" srcOrd="11" destOrd="0" presId="urn:microsoft.com/office/officeart/2005/8/layout/default"/>
    <dgm:cxn modelId="{366A5E41-6681-4BFA-98F0-E0262D828F0F}" type="presParOf" srcId="{6F89B9B8-3DE2-41EC-9A09-4DC10F6EA7A7}" destId="{D19C2ACE-D5E0-4CA5-825B-6B38B17F952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BFE789-18B8-43F1-84EC-EDF951EC42B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2680CA5-368E-45A4-AF8F-11EE30D372CA}">
      <dgm:prSet/>
      <dgm:spPr/>
      <dgm:t>
        <a:bodyPr/>
        <a:lstStyle/>
        <a:p>
          <a:r>
            <a:rPr lang="fa-IR" b="1">
              <a:cs typeface="B Nazanin" panose="00000400000000000000" pitchFamily="2" charset="-78"/>
            </a:rPr>
            <a:t>التزام عملی به ولایت فقیه و جمهوری اسلامی ایران</a:t>
          </a:r>
          <a:endParaRPr lang="en-US">
            <a:cs typeface="B Nazanin" panose="00000400000000000000" pitchFamily="2" charset="-78"/>
          </a:endParaRPr>
        </a:p>
      </dgm:t>
    </dgm:pt>
    <dgm:pt modelId="{17764299-E9F6-4EA7-BC76-DA9DC77FB840}" type="parTrans" cxnId="{8AB4F0E8-7A3A-4F82-8579-4756720D7964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586BA1A5-0D55-469C-A74D-352D69723481}" type="sibTrans" cxnId="{8AB4F0E8-7A3A-4F82-8579-4756720D7964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310B24E0-4DCE-407E-99AA-45F0B719FE2E}">
      <dgm:prSet/>
      <dgm:spPr/>
      <dgm:t>
        <a:bodyPr/>
        <a:lstStyle/>
        <a:p>
          <a:r>
            <a:rPr lang="fa-IR" b="1">
              <a:cs typeface="B Nazanin" panose="00000400000000000000" pitchFamily="2" charset="-78"/>
            </a:rPr>
            <a:t>ضرورتاً حافظ کل قرآن کریم باشد.</a:t>
          </a:r>
          <a:endParaRPr lang="en-US">
            <a:cs typeface="B Nazanin" panose="00000400000000000000" pitchFamily="2" charset="-78"/>
          </a:endParaRPr>
        </a:p>
      </dgm:t>
    </dgm:pt>
    <dgm:pt modelId="{D05C2F67-83E0-4215-AB9C-A007DE6BEB5A}" type="parTrans" cxnId="{6DBA8FF6-E5CD-47DE-AA6B-BD3AF25AF4D1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E9DDD586-3386-4172-A27C-2481F5C9E3C5}" type="sibTrans" cxnId="{6DBA8FF6-E5CD-47DE-AA6B-BD3AF25AF4D1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720816EF-49CD-44D9-AA4E-6BC744D206CD}">
      <dgm:prSet/>
      <dgm:spPr/>
      <dgm:t>
        <a:bodyPr/>
        <a:lstStyle/>
        <a:p>
          <a:r>
            <a:rPr lang="fa-IR" b="1">
              <a:cs typeface="B Nazanin" panose="00000400000000000000" pitchFamily="2" charset="-78"/>
            </a:rPr>
            <a:t>ضرورتاً دارای تحصیلات حوزوی باشد.</a:t>
          </a:r>
          <a:endParaRPr lang="en-US">
            <a:cs typeface="B Nazanin" panose="00000400000000000000" pitchFamily="2" charset="-78"/>
          </a:endParaRPr>
        </a:p>
      </dgm:t>
    </dgm:pt>
    <dgm:pt modelId="{50FAF2DF-7FC8-4EB5-AF8D-7970E579D0F0}" type="parTrans" cxnId="{F5FDEAA5-8069-41F8-9377-0B5529F727D3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72960CC1-A656-43D2-9524-7FDF005807EE}" type="sibTrans" cxnId="{F5FDEAA5-8069-41F8-9377-0B5529F727D3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6B2015CB-52E6-4295-9F8E-C59878D098A5}">
      <dgm:prSet/>
      <dgm:spPr/>
      <dgm:t>
        <a:bodyPr/>
        <a:lstStyle/>
        <a:p>
          <a:r>
            <a:rPr lang="fa-IR" b="1">
              <a:cs typeface="B Nazanin" panose="00000400000000000000" pitchFamily="2" charset="-78"/>
            </a:rPr>
            <a:t>گذراندن دوره مدیریت درمؤسسه قرآنی فرهنگی بیت الاحزان</a:t>
          </a:r>
          <a:endParaRPr lang="en-US">
            <a:cs typeface="B Nazanin" panose="00000400000000000000" pitchFamily="2" charset="-78"/>
          </a:endParaRPr>
        </a:p>
      </dgm:t>
    </dgm:pt>
    <dgm:pt modelId="{9DA1916B-405E-4068-BF2A-5AEB2542C365}" type="parTrans" cxnId="{5F1DE9F1-3246-4910-A045-9738A22083E5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1254F426-C26D-4E6F-870B-632567213A5E}" type="sibTrans" cxnId="{5F1DE9F1-3246-4910-A045-9738A22083E5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F6A87DB2-7230-465C-B593-1F43EE62CC6E}">
      <dgm:prSet/>
      <dgm:spPr/>
      <dgm:t>
        <a:bodyPr/>
        <a:lstStyle/>
        <a:p>
          <a:r>
            <a:rPr lang="fa-IR" b="1">
              <a:cs typeface="B Nazanin" panose="00000400000000000000" pitchFamily="2" charset="-78"/>
            </a:rPr>
            <a:t>داشتن تجربه و روحیه و توان بالا در مدیریت و برنامه ریزی درمحل اجرای طرح</a:t>
          </a:r>
          <a:endParaRPr lang="en-US">
            <a:cs typeface="B Nazanin" panose="00000400000000000000" pitchFamily="2" charset="-78"/>
          </a:endParaRPr>
        </a:p>
      </dgm:t>
    </dgm:pt>
    <dgm:pt modelId="{2FB9B398-7AF4-4B61-AD02-F7F4E50A206A}" type="parTrans" cxnId="{5EC99BC6-F47A-4937-AD99-85497CF74396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068EF941-459E-4D33-A535-5B788DDC8AF9}" type="sibTrans" cxnId="{5EC99BC6-F47A-4937-AD99-85497CF74396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645C9E85-F1F3-45D1-BFBA-1DEE1475C640}">
      <dgm:prSet/>
      <dgm:spPr/>
      <dgm:t>
        <a:bodyPr/>
        <a:lstStyle/>
        <a:p>
          <a:r>
            <a:rPr lang="fa-IR" b="1">
              <a:cs typeface="B Nazanin" panose="00000400000000000000" pitchFamily="2" charset="-78"/>
            </a:rPr>
            <a:t>حسن ظاهر و سعه صدر و رعایت شئونات اخلاقی و اسلامی</a:t>
          </a:r>
          <a:endParaRPr lang="en-US">
            <a:cs typeface="B Nazanin" panose="00000400000000000000" pitchFamily="2" charset="-78"/>
          </a:endParaRPr>
        </a:p>
      </dgm:t>
    </dgm:pt>
    <dgm:pt modelId="{081FE8E9-1E25-49AC-A13C-DF2653DF9E44}" type="parTrans" cxnId="{481866DC-FC88-4E91-A99F-3FD21A9802BD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83838A71-9472-4BA3-9EAF-4092C182F04C}" type="sibTrans" cxnId="{481866DC-FC88-4E91-A99F-3FD21A9802BD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9D6E7277-677F-4D3E-B27E-154A7B79996C}">
      <dgm:prSet/>
      <dgm:spPr/>
      <dgm:t>
        <a:bodyPr/>
        <a:lstStyle/>
        <a:p>
          <a:r>
            <a:rPr lang="fa-IR" b="1">
              <a:cs typeface="B Nazanin" panose="00000400000000000000" pitchFamily="2" charset="-78"/>
            </a:rPr>
            <a:t>نظارت بر حضور و غیاب و حسن انجام وظایف توسط مدیر داخلی، اساتید و کادر اجرایی</a:t>
          </a:r>
          <a:endParaRPr lang="en-US">
            <a:cs typeface="B Nazanin" panose="00000400000000000000" pitchFamily="2" charset="-78"/>
          </a:endParaRPr>
        </a:p>
      </dgm:t>
    </dgm:pt>
    <dgm:pt modelId="{3FC4807D-6152-4B6D-8479-A0E3893114C5}" type="parTrans" cxnId="{4997DAD8-FED4-43B4-8BBB-E067D426FC48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2CE5E314-4725-4967-A1DB-CAF4B4367852}" type="sibTrans" cxnId="{4997DAD8-FED4-43B4-8BBB-E067D426FC48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C8CE7B16-2183-485F-A7A1-44052AD13ADB}">
      <dgm:prSet/>
      <dgm:spPr/>
      <dgm:t>
        <a:bodyPr/>
        <a:lstStyle/>
        <a:p>
          <a:r>
            <a:rPr lang="fa-IR" b="1">
              <a:cs typeface="B Nazanin" panose="00000400000000000000" pitchFamily="2" charset="-78"/>
            </a:rPr>
            <a:t>نظارت بر حضور و غیاب قرآن آموزان</a:t>
          </a:r>
          <a:endParaRPr lang="en-US">
            <a:cs typeface="B Nazanin" panose="00000400000000000000" pitchFamily="2" charset="-78"/>
          </a:endParaRPr>
        </a:p>
      </dgm:t>
    </dgm:pt>
    <dgm:pt modelId="{AB52FDF8-7050-45E3-9F67-8A9D4565172E}" type="parTrans" cxnId="{B46A951D-DC33-433C-9891-277700891F76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65560756-AFA8-4EB4-8588-F2157340CF93}" type="sibTrans" cxnId="{B46A951D-DC33-433C-9891-277700891F76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C3B4A943-793D-437B-BB37-F025466F295C}">
      <dgm:prSet/>
      <dgm:spPr/>
      <dgm:t>
        <a:bodyPr/>
        <a:lstStyle/>
        <a:p>
          <a:r>
            <a:rPr lang="fa-IR" b="1">
              <a:cs typeface="B Nazanin" panose="00000400000000000000" pitchFamily="2" charset="-78"/>
            </a:rPr>
            <a:t>ایجاد نظم و انضباط در اجرای تمامی برنامه‌ها</a:t>
          </a:r>
          <a:endParaRPr lang="en-US">
            <a:cs typeface="B Nazanin" panose="00000400000000000000" pitchFamily="2" charset="-78"/>
          </a:endParaRPr>
        </a:p>
      </dgm:t>
    </dgm:pt>
    <dgm:pt modelId="{CDF2391C-059F-434B-8CCB-73B29845892D}" type="parTrans" cxnId="{426510FD-436D-4019-9060-AD20564B8BC4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E67FD69B-2C33-47AF-A6A7-CB920C0F60B6}" type="sibTrans" cxnId="{426510FD-436D-4019-9060-AD20564B8BC4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6EE3EF4A-3C4E-4343-AD4C-E9910E9F5423}">
      <dgm:prSet/>
      <dgm:spPr/>
      <dgm:t>
        <a:bodyPr/>
        <a:lstStyle/>
        <a:p>
          <a:r>
            <a:rPr lang="fa-IR" b="1">
              <a:cs typeface="B Nazanin" panose="00000400000000000000" pitchFamily="2" charset="-78"/>
            </a:rPr>
            <a:t>برگزاری آزمون‌های کتبی، شفاهی و مسابقات حفظ</a:t>
          </a:r>
          <a:endParaRPr lang="en-US">
            <a:cs typeface="B Nazanin" panose="00000400000000000000" pitchFamily="2" charset="-78"/>
          </a:endParaRPr>
        </a:p>
      </dgm:t>
    </dgm:pt>
    <dgm:pt modelId="{A283AA40-51D3-4941-A93E-357BB10C6773}" type="parTrans" cxnId="{617B65F6-E126-4E4C-AA99-A8D00C03B305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4E5C8B57-6611-49B8-ADCA-B4C5E0AD63B5}" type="sibTrans" cxnId="{617B65F6-E126-4E4C-AA99-A8D00C03B305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D32AE5E7-4B52-4FCA-A209-EAE12F9694C7}" type="pres">
      <dgm:prSet presAssocID="{43BFE789-18B8-43F1-84EC-EDF951EC42B5}" presName="diagram" presStyleCnt="0">
        <dgm:presLayoutVars>
          <dgm:dir val="rev"/>
          <dgm:resizeHandles val="exact"/>
        </dgm:presLayoutVars>
      </dgm:prSet>
      <dgm:spPr/>
    </dgm:pt>
    <dgm:pt modelId="{EDA8715E-E89E-4A55-8C8D-D8AFFB168692}" type="pres">
      <dgm:prSet presAssocID="{F2680CA5-368E-45A4-AF8F-11EE30D372CA}" presName="node" presStyleLbl="node1" presStyleIdx="0" presStyleCnt="10">
        <dgm:presLayoutVars>
          <dgm:bulletEnabled val="1"/>
        </dgm:presLayoutVars>
      </dgm:prSet>
      <dgm:spPr/>
    </dgm:pt>
    <dgm:pt modelId="{BC575B97-39DF-46EE-9BC9-FE67AE861668}" type="pres">
      <dgm:prSet presAssocID="{586BA1A5-0D55-469C-A74D-352D69723481}" presName="sibTrans" presStyleCnt="0"/>
      <dgm:spPr/>
    </dgm:pt>
    <dgm:pt modelId="{55D512EA-FFC8-48BE-B227-98007CA4E2FF}" type="pres">
      <dgm:prSet presAssocID="{310B24E0-4DCE-407E-99AA-45F0B719FE2E}" presName="node" presStyleLbl="node1" presStyleIdx="1" presStyleCnt="10">
        <dgm:presLayoutVars>
          <dgm:bulletEnabled val="1"/>
        </dgm:presLayoutVars>
      </dgm:prSet>
      <dgm:spPr/>
    </dgm:pt>
    <dgm:pt modelId="{E799D8AE-78FB-4B29-9C49-1ADBB64D86F4}" type="pres">
      <dgm:prSet presAssocID="{E9DDD586-3386-4172-A27C-2481F5C9E3C5}" presName="sibTrans" presStyleCnt="0"/>
      <dgm:spPr/>
    </dgm:pt>
    <dgm:pt modelId="{CAD657D1-D50A-4386-8398-AB4E85E69935}" type="pres">
      <dgm:prSet presAssocID="{720816EF-49CD-44D9-AA4E-6BC744D206CD}" presName="node" presStyleLbl="node1" presStyleIdx="2" presStyleCnt="10">
        <dgm:presLayoutVars>
          <dgm:bulletEnabled val="1"/>
        </dgm:presLayoutVars>
      </dgm:prSet>
      <dgm:spPr/>
    </dgm:pt>
    <dgm:pt modelId="{E7B1809A-70AE-4D21-8D62-61AA70D728A7}" type="pres">
      <dgm:prSet presAssocID="{72960CC1-A656-43D2-9524-7FDF005807EE}" presName="sibTrans" presStyleCnt="0"/>
      <dgm:spPr/>
    </dgm:pt>
    <dgm:pt modelId="{2C97F379-BE3E-48B0-B22B-E6BF538690F0}" type="pres">
      <dgm:prSet presAssocID="{6B2015CB-52E6-4295-9F8E-C59878D098A5}" presName="node" presStyleLbl="node1" presStyleIdx="3" presStyleCnt="10">
        <dgm:presLayoutVars>
          <dgm:bulletEnabled val="1"/>
        </dgm:presLayoutVars>
      </dgm:prSet>
      <dgm:spPr/>
    </dgm:pt>
    <dgm:pt modelId="{58F7A8C0-0C58-4F18-9D78-EAA06C77B384}" type="pres">
      <dgm:prSet presAssocID="{1254F426-C26D-4E6F-870B-632567213A5E}" presName="sibTrans" presStyleCnt="0"/>
      <dgm:spPr/>
    </dgm:pt>
    <dgm:pt modelId="{69491002-D246-4E13-8EBA-2C5E3E89FADE}" type="pres">
      <dgm:prSet presAssocID="{F6A87DB2-7230-465C-B593-1F43EE62CC6E}" presName="node" presStyleLbl="node1" presStyleIdx="4" presStyleCnt="10">
        <dgm:presLayoutVars>
          <dgm:bulletEnabled val="1"/>
        </dgm:presLayoutVars>
      </dgm:prSet>
      <dgm:spPr/>
    </dgm:pt>
    <dgm:pt modelId="{4705A21A-1CD9-44E5-B100-3FD088C5EE6B}" type="pres">
      <dgm:prSet presAssocID="{068EF941-459E-4D33-A535-5B788DDC8AF9}" presName="sibTrans" presStyleCnt="0"/>
      <dgm:spPr/>
    </dgm:pt>
    <dgm:pt modelId="{BF4678B1-F786-49D3-99F0-3B090850E8A2}" type="pres">
      <dgm:prSet presAssocID="{645C9E85-F1F3-45D1-BFBA-1DEE1475C640}" presName="node" presStyleLbl="node1" presStyleIdx="5" presStyleCnt="10">
        <dgm:presLayoutVars>
          <dgm:bulletEnabled val="1"/>
        </dgm:presLayoutVars>
      </dgm:prSet>
      <dgm:spPr/>
    </dgm:pt>
    <dgm:pt modelId="{48A4EA50-F21C-4342-A506-14C325B0FFDA}" type="pres">
      <dgm:prSet presAssocID="{83838A71-9472-4BA3-9EAF-4092C182F04C}" presName="sibTrans" presStyleCnt="0"/>
      <dgm:spPr/>
    </dgm:pt>
    <dgm:pt modelId="{ACF175BF-880E-4520-91C0-AC16D650055E}" type="pres">
      <dgm:prSet presAssocID="{9D6E7277-677F-4D3E-B27E-154A7B79996C}" presName="node" presStyleLbl="node1" presStyleIdx="6" presStyleCnt="10">
        <dgm:presLayoutVars>
          <dgm:bulletEnabled val="1"/>
        </dgm:presLayoutVars>
      </dgm:prSet>
      <dgm:spPr/>
    </dgm:pt>
    <dgm:pt modelId="{A785A3A6-424B-4D3D-AA24-15B0D2695877}" type="pres">
      <dgm:prSet presAssocID="{2CE5E314-4725-4967-A1DB-CAF4B4367852}" presName="sibTrans" presStyleCnt="0"/>
      <dgm:spPr/>
    </dgm:pt>
    <dgm:pt modelId="{8B897AD4-433F-4112-B373-0D4ED84FBF66}" type="pres">
      <dgm:prSet presAssocID="{C8CE7B16-2183-485F-A7A1-44052AD13ADB}" presName="node" presStyleLbl="node1" presStyleIdx="7" presStyleCnt="10">
        <dgm:presLayoutVars>
          <dgm:bulletEnabled val="1"/>
        </dgm:presLayoutVars>
      </dgm:prSet>
      <dgm:spPr/>
    </dgm:pt>
    <dgm:pt modelId="{CB1EB67B-2C06-4529-A738-E65A038C5E61}" type="pres">
      <dgm:prSet presAssocID="{65560756-AFA8-4EB4-8588-F2157340CF93}" presName="sibTrans" presStyleCnt="0"/>
      <dgm:spPr/>
    </dgm:pt>
    <dgm:pt modelId="{1A3EF08F-D209-4663-8703-C545744AA856}" type="pres">
      <dgm:prSet presAssocID="{C3B4A943-793D-437B-BB37-F025466F295C}" presName="node" presStyleLbl="node1" presStyleIdx="8" presStyleCnt="10">
        <dgm:presLayoutVars>
          <dgm:bulletEnabled val="1"/>
        </dgm:presLayoutVars>
      </dgm:prSet>
      <dgm:spPr/>
    </dgm:pt>
    <dgm:pt modelId="{3A8B5DC7-A5E0-4AF7-A216-1826C975C90A}" type="pres">
      <dgm:prSet presAssocID="{E67FD69B-2C33-47AF-A6A7-CB920C0F60B6}" presName="sibTrans" presStyleCnt="0"/>
      <dgm:spPr/>
    </dgm:pt>
    <dgm:pt modelId="{86731134-8E49-450C-B27E-A014BA92D7E3}" type="pres">
      <dgm:prSet presAssocID="{6EE3EF4A-3C4E-4343-AD4C-E9910E9F5423}" presName="node" presStyleLbl="node1" presStyleIdx="9" presStyleCnt="10">
        <dgm:presLayoutVars>
          <dgm:bulletEnabled val="1"/>
        </dgm:presLayoutVars>
      </dgm:prSet>
      <dgm:spPr/>
    </dgm:pt>
  </dgm:ptLst>
  <dgm:cxnLst>
    <dgm:cxn modelId="{B46A951D-DC33-433C-9891-277700891F76}" srcId="{43BFE789-18B8-43F1-84EC-EDF951EC42B5}" destId="{C8CE7B16-2183-485F-A7A1-44052AD13ADB}" srcOrd="7" destOrd="0" parTransId="{AB52FDF8-7050-45E3-9F67-8A9D4565172E}" sibTransId="{65560756-AFA8-4EB4-8588-F2157340CF93}"/>
    <dgm:cxn modelId="{BCB8941E-E6B6-4EA3-B65C-D3CFD5622793}" type="presOf" srcId="{F2680CA5-368E-45A4-AF8F-11EE30D372CA}" destId="{EDA8715E-E89E-4A55-8C8D-D8AFFB168692}" srcOrd="0" destOrd="0" presId="urn:microsoft.com/office/officeart/2005/8/layout/default"/>
    <dgm:cxn modelId="{532CD45E-0C85-4717-804A-7061E951317D}" type="presOf" srcId="{720816EF-49CD-44D9-AA4E-6BC744D206CD}" destId="{CAD657D1-D50A-4386-8398-AB4E85E69935}" srcOrd="0" destOrd="0" presId="urn:microsoft.com/office/officeart/2005/8/layout/default"/>
    <dgm:cxn modelId="{6C9C0A62-94D3-4907-A5FA-8098BC5183C7}" type="presOf" srcId="{F6A87DB2-7230-465C-B593-1F43EE62CC6E}" destId="{69491002-D246-4E13-8EBA-2C5E3E89FADE}" srcOrd="0" destOrd="0" presId="urn:microsoft.com/office/officeart/2005/8/layout/default"/>
    <dgm:cxn modelId="{844A1E4A-CDBF-46B0-9A02-7531B786666A}" type="presOf" srcId="{310B24E0-4DCE-407E-99AA-45F0B719FE2E}" destId="{55D512EA-FFC8-48BE-B227-98007CA4E2FF}" srcOrd="0" destOrd="0" presId="urn:microsoft.com/office/officeart/2005/8/layout/default"/>
    <dgm:cxn modelId="{F2FE4673-85BB-41D6-BB91-E69E36D5E645}" type="presOf" srcId="{9D6E7277-677F-4D3E-B27E-154A7B79996C}" destId="{ACF175BF-880E-4520-91C0-AC16D650055E}" srcOrd="0" destOrd="0" presId="urn:microsoft.com/office/officeart/2005/8/layout/default"/>
    <dgm:cxn modelId="{02428955-C248-4343-A2E5-92E380562798}" type="presOf" srcId="{C3B4A943-793D-437B-BB37-F025466F295C}" destId="{1A3EF08F-D209-4663-8703-C545744AA856}" srcOrd="0" destOrd="0" presId="urn:microsoft.com/office/officeart/2005/8/layout/default"/>
    <dgm:cxn modelId="{6127ED81-CC41-4179-934B-78FA2C5D613B}" type="presOf" srcId="{C8CE7B16-2183-485F-A7A1-44052AD13ADB}" destId="{8B897AD4-433F-4112-B373-0D4ED84FBF66}" srcOrd="0" destOrd="0" presId="urn:microsoft.com/office/officeart/2005/8/layout/default"/>
    <dgm:cxn modelId="{F5FDEAA5-8069-41F8-9377-0B5529F727D3}" srcId="{43BFE789-18B8-43F1-84EC-EDF951EC42B5}" destId="{720816EF-49CD-44D9-AA4E-6BC744D206CD}" srcOrd="2" destOrd="0" parTransId="{50FAF2DF-7FC8-4EB5-AF8D-7970E579D0F0}" sibTransId="{72960CC1-A656-43D2-9524-7FDF005807EE}"/>
    <dgm:cxn modelId="{E17025B2-78CE-41E3-86C7-A099E2BC4ACE}" type="presOf" srcId="{43BFE789-18B8-43F1-84EC-EDF951EC42B5}" destId="{D32AE5E7-4B52-4FCA-A209-EAE12F9694C7}" srcOrd="0" destOrd="0" presId="urn:microsoft.com/office/officeart/2005/8/layout/default"/>
    <dgm:cxn modelId="{CA88CEBA-B08B-4607-BF48-60F7C94E5ACE}" type="presOf" srcId="{6EE3EF4A-3C4E-4343-AD4C-E9910E9F5423}" destId="{86731134-8E49-450C-B27E-A014BA92D7E3}" srcOrd="0" destOrd="0" presId="urn:microsoft.com/office/officeart/2005/8/layout/default"/>
    <dgm:cxn modelId="{5EC99BC6-F47A-4937-AD99-85497CF74396}" srcId="{43BFE789-18B8-43F1-84EC-EDF951EC42B5}" destId="{F6A87DB2-7230-465C-B593-1F43EE62CC6E}" srcOrd="4" destOrd="0" parTransId="{2FB9B398-7AF4-4B61-AD02-F7F4E50A206A}" sibTransId="{068EF941-459E-4D33-A535-5B788DDC8AF9}"/>
    <dgm:cxn modelId="{2FB0B6C6-D0BD-4CB7-81EF-82F5D6F7CCC3}" type="presOf" srcId="{6B2015CB-52E6-4295-9F8E-C59878D098A5}" destId="{2C97F379-BE3E-48B0-B22B-E6BF538690F0}" srcOrd="0" destOrd="0" presId="urn:microsoft.com/office/officeart/2005/8/layout/default"/>
    <dgm:cxn modelId="{4997DAD8-FED4-43B4-8BBB-E067D426FC48}" srcId="{43BFE789-18B8-43F1-84EC-EDF951EC42B5}" destId="{9D6E7277-677F-4D3E-B27E-154A7B79996C}" srcOrd="6" destOrd="0" parTransId="{3FC4807D-6152-4B6D-8479-A0E3893114C5}" sibTransId="{2CE5E314-4725-4967-A1DB-CAF4B4367852}"/>
    <dgm:cxn modelId="{481866DC-FC88-4E91-A99F-3FD21A9802BD}" srcId="{43BFE789-18B8-43F1-84EC-EDF951EC42B5}" destId="{645C9E85-F1F3-45D1-BFBA-1DEE1475C640}" srcOrd="5" destOrd="0" parTransId="{081FE8E9-1E25-49AC-A13C-DF2653DF9E44}" sibTransId="{83838A71-9472-4BA3-9EAF-4092C182F04C}"/>
    <dgm:cxn modelId="{8AB4F0E8-7A3A-4F82-8579-4756720D7964}" srcId="{43BFE789-18B8-43F1-84EC-EDF951EC42B5}" destId="{F2680CA5-368E-45A4-AF8F-11EE30D372CA}" srcOrd="0" destOrd="0" parTransId="{17764299-E9F6-4EA7-BC76-DA9DC77FB840}" sibTransId="{586BA1A5-0D55-469C-A74D-352D69723481}"/>
    <dgm:cxn modelId="{5F1DE9F1-3246-4910-A045-9738A22083E5}" srcId="{43BFE789-18B8-43F1-84EC-EDF951EC42B5}" destId="{6B2015CB-52E6-4295-9F8E-C59878D098A5}" srcOrd="3" destOrd="0" parTransId="{9DA1916B-405E-4068-BF2A-5AEB2542C365}" sibTransId="{1254F426-C26D-4E6F-870B-632567213A5E}"/>
    <dgm:cxn modelId="{617B65F6-E126-4E4C-AA99-A8D00C03B305}" srcId="{43BFE789-18B8-43F1-84EC-EDF951EC42B5}" destId="{6EE3EF4A-3C4E-4343-AD4C-E9910E9F5423}" srcOrd="9" destOrd="0" parTransId="{A283AA40-51D3-4941-A93E-357BB10C6773}" sibTransId="{4E5C8B57-6611-49B8-ADCA-B4C5E0AD63B5}"/>
    <dgm:cxn modelId="{6DBA8FF6-E5CD-47DE-AA6B-BD3AF25AF4D1}" srcId="{43BFE789-18B8-43F1-84EC-EDF951EC42B5}" destId="{310B24E0-4DCE-407E-99AA-45F0B719FE2E}" srcOrd="1" destOrd="0" parTransId="{D05C2F67-83E0-4215-AB9C-A007DE6BEB5A}" sibTransId="{E9DDD586-3386-4172-A27C-2481F5C9E3C5}"/>
    <dgm:cxn modelId="{426510FD-436D-4019-9060-AD20564B8BC4}" srcId="{43BFE789-18B8-43F1-84EC-EDF951EC42B5}" destId="{C3B4A943-793D-437B-BB37-F025466F295C}" srcOrd="8" destOrd="0" parTransId="{CDF2391C-059F-434B-8CCB-73B29845892D}" sibTransId="{E67FD69B-2C33-47AF-A6A7-CB920C0F60B6}"/>
    <dgm:cxn modelId="{55DE03FF-54A1-4715-8CE9-237A396CA5D4}" type="presOf" srcId="{645C9E85-F1F3-45D1-BFBA-1DEE1475C640}" destId="{BF4678B1-F786-49D3-99F0-3B090850E8A2}" srcOrd="0" destOrd="0" presId="urn:microsoft.com/office/officeart/2005/8/layout/default"/>
    <dgm:cxn modelId="{90F04D66-255B-48DC-97B3-F104B6BA595E}" type="presParOf" srcId="{D32AE5E7-4B52-4FCA-A209-EAE12F9694C7}" destId="{EDA8715E-E89E-4A55-8C8D-D8AFFB168692}" srcOrd="0" destOrd="0" presId="urn:microsoft.com/office/officeart/2005/8/layout/default"/>
    <dgm:cxn modelId="{A82BAC44-347C-450C-9DDD-C435F53813ED}" type="presParOf" srcId="{D32AE5E7-4B52-4FCA-A209-EAE12F9694C7}" destId="{BC575B97-39DF-46EE-9BC9-FE67AE861668}" srcOrd="1" destOrd="0" presId="urn:microsoft.com/office/officeart/2005/8/layout/default"/>
    <dgm:cxn modelId="{882E79AF-16FA-45B9-B455-6A8DF8CEFFE7}" type="presParOf" srcId="{D32AE5E7-4B52-4FCA-A209-EAE12F9694C7}" destId="{55D512EA-FFC8-48BE-B227-98007CA4E2FF}" srcOrd="2" destOrd="0" presId="urn:microsoft.com/office/officeart/2005/8/layout/default"/>
    <dgm:cxn modelId="{B2DDBCB9-2D48-4333-BC69-FDDA2E19C407}" type="presParOf" srcId="{D32AE5E7-4B52-4FCA-A209-EAE12F9694C7}" destId="{E799D8AE-78FB-4B29-9C49-1ADBB64D86F4}" srcOrd="3" destOrd="0" presId="urn:microsoft.com/office/officeart/2005/8/layout/default"/>
    <dgm:cxn modelId="{CF629891-BF76-46BA-AAD8-EC5DE6AED6CD}" type="presParOf" srcId="{D32AE5E7-4B52-4FCA-A209-EAE12F9694C7}" destId="{CAD657D1-D50A-4386-8398-AB4E85E69935}" srcOrd="4" destOrd="0" presId="urn:microsoft.com/office/officeart/2005/8/layout/default"/>
    <dgm:cxn modelId="{C583440B-AE30-41CB-B166-3D61EAC351A6}" type="presParOf" srcId="{D32AE5E7-4B52-4FCA-A209-EAE12F9694C7}" destId="{E7B1809A-70AE-4D21-8D62-61AA70D728A7}" srcOrd="5" destOrd="0" presId="urn:microsoft.com/office/officeart/2005/8/layout/default"/>
    <dgm:cxn modelId="{67A1AFF0-27A0-44A8-BD2A-6938188EBEAA}" type="presParOf" srcId="{D32AE5E7-4B52-4FCA-A209-EAE12F9694C7}" destId="{2C97F379-BE3E-48B0-B22B-E6BF538690F0}" srcOrd="6" destOrd="0" presId="urn:microsoft.com/office/officeart/2005/8/layout/default"/>
    <dgm:cxn modelId="{3A5026F0-C6A7-4D54-A314-A3C9F76E6122}" type="presParOf" srcId="{D32AE5E7-4B52-4FCA-A209-EAE12F9694C7}" destId="{58F7A8C0-0C58-4F18-9D78-EAA06C77B384}" srcOrd="7" destOrd="0" presId="urn:microsoft.com/office/officeart/2005/8/layout/default"/>
    <dgm:cxn modelId="{26CBE256-2EE4-4BC8-B96E-E57997B37C8F}" type="presParOf" srcId="{D32AE5E7-4B52-4FCA-A209-EAE12F9694C7}" destId="{69491002-D246-4E13-8EBA-2C5E3E89FADE}" srcOrd="8" destOrd="0" presId="urn:microsoft.com/office/officeart/2005/8/layout/default"/>
    <dgm:cxn modelId="{3F6A3793-7B84-4312-B014-160B20AFEC77}" type="presParOf" srcId="{D32AE5E7-4B52-4FCA-A209-EAE12F9694C7}" destId="{4705A21A-1CD9-44E5-B100-3FD088C5EE6B}" srcOrd="9" destOrd="0" presId="urn:microsoft.com/office/officeart/2005/8/layout/default"/>
    <dgm:cxn modelId="{43C3A540-1C75-4CA7-A917-9C68FB0E3AFC}" type="presParOf" srcId="{D32AE5E7-4B52-4FCA-A209-EAE12F9694C7}" destId="{BF4678B1-F786-49D3-99F0-3B090850E8A2}" srcOrd="10" destOrd="0" presId="urn:microsoft.com/office/officeart/2005/8/layout/default"/>
    <dgm:cxn modelId="{B489D458-02D3-42A0-B0DB-5C0160BCB427}" type="presParOf" srcId="{D32AE5E7-4B52-4FCA-A209-EAE12F9694C7}" destId="{48A4EA50-F21C-4342-A506-14C325B0FFDA}" srcOrd="11" destOrd="0" presId="urn:microsoft.com/office/officeart/2005/8/layout/default"/>
    <dgm:cxn modelId="{FBEA7564-22A4-4554-A750-5905801DA613}" type="presParOf" srcId="{D32AE5E7-4B52-4FCA-A209-EAE12F9694C7}" destId="{ACF175BF-880E-4520-91C0-AC16D650055E}" srcOrd="12" destOrd="0" presId="urn:microsoft.com/office/officeart/2005/8/layout/default"/>
    <dgm:cxn modelId="{0987206C-37BC-4383-B824-A05A106A88A5}" type="presParOf" srcId="{D32AE5E7-4B52-4FCA-A209-EAE12F9694C7}" destId="{A785A3A6-424B-4D3D-AA24-15B0D2695877}" srcOrd="13" destOrd="0" presId="urn:microsoft.com/office/officeart/2005/8/layout/default"/>
    <dgm:cxn modelId="{BC0276C7-791C-49A8-A6F6-6390FA5FABDF}" type="presParOf" srcId="{D32AE5E7-4B52-4FCA-A209-EAE12F9694C7}" destId="{8B897AD4-433F-4112-B373-0D4ED84FBF66}" srcOrd="14" destOrd="0" presId="urn:microsoft.com/office/officeart/2005/8/layout/default"/>
    <dgm:cxn modelId="{6AB10F15-F8DA-48A5-AC23-73BD3FE4EDA8}" type="presParOf" srcId="{D32AE5E7-4B52-4FCA-A209-EAE12F9694C7}" destId="{CB1EB67B-2C06-4529-A738-E65A038C5E61}" srcOrd="15" destOrd="0" presId="urn:microsoft.com/office/officeart/2005/8/layout/default"/>
    <dgm:cxn modelId="{7FF5BB74-83FF-4281-8847-BE5185BE2AEC}" type="presParOf" srcId="{D32AE5E7-4B52-4FCA-A209-EAE12F9694C7}" destId="{1A3EF08F-D209-4663-8703-C545744AA856}" srcOrd="16" destOrd="0" presId="urn:microsoft.com/office/officeart/2005/8/layout/default"/>
    <dgm:cxn modelId="{6F24CD24-679D-4A99-9965-7415E9A4D166}" type="presParOf" srcId="{D32AE5E7-4B52-4FCA-A209-EAE12F9694C7}" destId="{3A8B5DC7-A5E0-4AF7-A216-1826C975C90A}" srcOrd="17" destOrd="0" presId="urn:microsoft.com/office/officeart/2005/8/layout/default"/>
    <dgm:cxn modelId="{FF056500-5AB5-4CFD-8F97-DD327ECFED97}" type="presParOf" srcId="{D32AE5E7-4B52-4FCA-A209-EAE12F9694C7}" destId="{86731134-8E49-450C-B27E-A014BA92D7E3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0A256-E024-42AC-8916-2C9D9FAA4610}">
      <dsp:nvSpPr>
        <dsp:cNvPr id="0" name=""/>
        <dsp:cNvSpPr/>
      </dsp:nvSpPr>
      <dsp:spPr>
        <a:xfrm>
          <a:off x="0" y="492962"/>
          <a:ext cx="2700336" cy="171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52626-23F5-4B93-ABE4-36F426A11747}">
      <dsp:nvSpPr>
        <dsp:cNvPr id="0" name=""/>
        <dsp:cNvSpPr/>
      </dsp:nvSpPr>
      <dsp:spPr>
        <a:xfrm>
          <a:off x="300037" y="777998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900" b="1" kern="1200">
              <a:cs typeface="B Titr" panose="00000700000000000000" pitchFamily="2" charset="-78"/>
            </a:rPr>
            <a:t>حفظ یک جزء از قرآن کریم به همراه آشنایی اجمالی با ترجمه و تجوید در طول دوره</a:t>
          </a:r>
          <a:endParaRPr lang="en-US" sz="1900" kern="1200">
            <a:cs typeface="B Titr" panose="00000700000000000000" pitchFamily="2" charset="-78"/>
          </a:endParaRPr>
        </a:p>
      </dsp:txBody>
      <dsp:txXfrm>
        <a:off x="350259" y="828220"/>
        <a:ext cx="2599892" cy="1614269"/>
      </dsp:txXfrm>
    </dsp:sp>
    <dsp:sp modelId="{A5311032-5192-4815-9E9F-47B3B9131589}">
      <dsp:nvSpPr>
        <dsp:cNvPr id="0" name=""/>
        <dsp:cNvSpPr/>
      </dsp:nvSpPr>
      <dsp:spPr>
        <a:xfrm>
          <a:off x="3300411" y="492962"/>
          <a:ext cx="2700336" cy="171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F5FC3-CC0A-4F01-8D93-292F8FE64698}">
      <dsp:nvSpPr>
        <dsp:cNvPr id="0" name=""/>
        <dsp:cNvSpPr/>
      </dsp:nvSpPr>
      <dsp:spPr>
        <a:xfrm>
          <a:off x="3600448" y="777998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900" b="1" kern="1200" dirty="0">
              <a:cs typeface="B Titr" panose="00000700000000000000" pitchFamily="2" charset="-78"/>
            </a:rPr>
            <a:t>آمادگی جهت شرکت در مسابقات آموزش و پرورش</a:t>
          </a:r>
          <a:endParaRPr lang="en-US" sz="1900" kern="1200" dirty="0">
            <a:cs typeface="B Titr" panose="00000700000000000000" pitchFamily="2" charset="-78"/>
          </a:endParaRPr>
        </a:p>
      </dsp:txBody>
      <dsp:txXfrm>
        <a:off x="3650670" y="828220"/>
        <a:ext cx="2599892" cy="1614269"/>
      </dsp:txXfrm>
    </dsp:sp>
    <dsp:sp modelId="{0A551F3D-2F9E-4ADD-AE91-463F2D25A72D}">
      <dsp:nvSpPr>
        <dsp:cNvPr id="0" name=""/>
        <dsp:cNvSpPr/>
      </dsp:nvSpPr>
      <dsp:spPr>
        <a:xfrm>
          <a:off x="6600822" y="492962"/>
          <a:ext cx="2700336" cy="171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72FF7-8DC8-43F1-A316-36233407B1C4}">
      <dsp:nvSpPr>
        <dsp:cNvPr id="0" name=""/>
        <dsp:cNvSpPr/>
      </dsp:nvSpPr>
      <dsp:spPr>
        <a:xfrm>
          <a:off x="6900860" y="777998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900" b="1" kern="1200" dirty="0">
              <a:cs typeface="B Titr" panose="00000700000000000000" pitchFamily="2" charset="-78"/>
            </a:rPr>
            <a:t>اعطای گواهی نامه حفظ یک جزء قرآن کریم</a:t>
          </a:r>
          <a:endParaRPr lang="en-US" sz="1900" kern="1200" dirty="0">
            <a:cs typeface="B Titr" panose="00000700000000000000" pitchFamily="2" charset="-78"/>
          </a:endParaRPr>
        </a:p>
      </dsp:txBody>
      <dsp:txXfrm>
        <a:off x="6951082" y="828220"/>
        <a:ext cx="2599892" cy="1614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9117E-4BB8-4235-BCBD-FBC2260958D5}">
      <dsp:nvSpPr>
        <dsp:cNvPr id="0" name=""/>
        <dsp:cNvSpPr/>
      </dsp:nvSpPr>
      <dsp:spPr>
        <a:xfrm>
          <a:off x="656431" y="0"/>
          <a:ext cx="3959225" cy="395922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AA554-43A7-4A0F-9637-A3A443734A96}">
      <dsp:nvSpPr>
        <dsp:cNvPr id="0" name=""/>
        <dsp:cNvSpPr/>
      </dsp:nvSpPr>
      <dsp:spPr>
        <a:xfrm>
          <a:off x="1032557" y="376126"/>
          <a:ext cx="1544097" cy="15440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>
              <a:cs typeface="B Titr" panose="00000700000000000000" pitchFamily="2" charset="-78"/>
            </a:rPr>
            <a:t>زمان ثبت نام: 19 لغایت 29 خرداد ماه </a:t>
          </a:r>
          <a:endParaRPr lang="en-US" sz="2000" kern="1200">
            <a:cs typeface="B Titr" panose="00000700000000000000" pitchFamily="2" charset="-78"/>
          </a:endParaRPr>
        </a:p>
      </dsp:txBody>
      <dsp:txXfrm>
        <a:off x="1107934" y="451503"/>
        <a:ext cx="1393343" cy="1393343"/>
      </dsp:txXfrm>
    </dsp:sp>
    <dsp:sp modelId="{939331CD-6B73-457A-A93B-CFCC653BFD00}">
      <dsp:nvSpPr>
        <dsp:cNvPr id="0" name=""/>
        <dsp:cNvSpPr/>
      </dsp:nvSpPr>
      <dsp:spPr>
        <a:xfrm>
          <a:off x="2695432" y="376126"/>
          <a:ext cx="1544097" cy="15440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cs typeface="B Titr" panose="00000700000000000000" pitchFamily="2" charset="-78"/>
            </a:rPr>
            <a:t>شروع طرح (افتتاحیه): 31 خرداد ماه</a:t>
          </a:r>
          <a:endParaRPr lang="en-US" sz="2000" kern="1200" dirty="0">
            <a:cs typeface="B Titr" panose="00000700000000000000" pitchFamily="2" charset="-78"/>
          </a:endParaRPr>
        </a:p>
      </dsp:txBody>
      <dsp:txXfrm>
        <a:off x="2770809" y="451503"/>
        <a:ext cx="1393343" cy="1393343"/>
      </dsp:txXfrm>
    </dsp:sp>
    <dsp:sp modelId="{B35E1738-F4A8-4AC4-A759-1270C263A7A8}">
      <dsp:nvSpPr>
        <dsp:cNvPr id="0" name=""/>
        <dsp:cNvSpPr/>
      </dsp:nvSpPr>
      <dsp:spPr>
        <a:xfrm>
          <a:off x="1032557" y="2039000"/>
          <a:ext cx="1544097" cy="15440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>
              <a:cs typeface="B Titr" panose="00000700000000000000" pitchFamily="2" charset="-78"/>
            </a:rPr>
            <a:t>پایان طرح (اختتامیه): 31  مرداد ماه</a:t>
          </a:r>
          <a:endParaRPr lang="en-US" sz="2000" kern="1200">
            <a:cs typeface="B Titr" panose="00000700000000000000" pitchFamily="2" charset="-78"/>
          </a:endParaRPr>
        </a:p>
      </dsp:txBody>
      <dsp:txXfrm>
        <a:off x="1107934" y="2114377"/>
        <a:ext cx="1393343" cy="1393343"/>
      </dsp:txXfrm>
    </dsp:sp>
    <dsp:sp modelId="{69848D2B-DC65-41F8-9A84-79209A613282}">
      <dsp:nvSpPr>
        <dsp:cNvPr id="0" name=""/>
        <dsp:cNvSpPr/>
      </dsp:nvSpPr>
      <dsp:spPr>
        <a:xfrm>
          <a:off x="2695432" y="2039000"/>
          <a:ext cx="1544097" cy="15440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>
              <a:cs typeface="B Titr" panose="00000700000000000000" pitchFamily="2" charset="-78"/>
            </a:rPr>
            <a:t>تعطیلات:  پنج شنبه و جمعه هر هفته </a:t>
          </a:r>
          <a:endParaRPr lang="en-US" sz="2000" kern="1200">
            <a:cs typeface="B Titr" panose="00000700000000000000" pitchFamily="2" charset="-78"/>
          </a:endParaRPr>
        </a:p>
      </dsp:txBody>
      <dsp:txXfrm>
        <a:off x="2770809" y="2114377"/>
        <a:ext cx="1393343" cy="13933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9A9B9-3E54-43B9-BDEC-6DBDFA8FB344}">
      <dsp:nvSpPr>
        <dsp:cNvPr id="0" name=""/>
        <dsp:cNvSpPr/>
      </dsp:nvSpPr>
      <dsp:spPr>
        <a:xfrm rot="5400000">
          <a:off x="6780100" y="497840"/>
          <a:ext cx="3318936" cy="2323255"/>
        </a:xfrm>
        <a:prstGeom prst="chevron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400" b="1" kern="1200">
              <a:cs typeface="B Nazanin" panose="00000400000000000000" pitchFamily="2" charset="-78"/>
            </a:rPr>
            <a:t>شرایط ثبت نام:</a:t>
          </a:r>
          <a:endParaRPr lang="fa-IR" sz="3400" kern="1200">
            <a:cs typeface="B Nazanin" panose="00000400000000000000" pitchFamily="2" charset="-78"/>
          </a:endParaRPr>
        </a:p>
      </dsp:txBody>
      <dsp:txXfrm rot="-5400000">
        <a:off x="7277941" y="1161628"/>
        <a:ext cx="2323255" cy="995681"/>
      </dsp:txXfrm>
    </dsp:sp>
    <dsp:sp modelId="{58AC0F14-8A81-4E09-AF09-E6B5F4C5CBFB}">
      <dsp:nvSpPr>
        <dsp:cNvPr id="0" name=""/>
        <dsp:cNvSpPr/>
      </dsp:nvSpPr>
      <dsp:spPr>
        <a:xfrm rot="16200000">
          <a:off x="2560316" y="-2560316"/>
          <a:ext cx="2157308" cy="727794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70688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400" kern="1200">
              <a:cs typeface="B Nazanin" panose="00000400000000000000" pitchFamily="2" charset="-78"/>
            </a:rPr>
            <a:t>محدودۀ سنی 12 الی 16 سال</a:t>
          </a: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400" kern="1200">
              <a:cs typeface="B Nazanin" panose="00000400000000000000" pitchFamily="2" charset="-78"/>
            </a:rPr>
            <a:t>برخورداری از سلامت کامل جسمی و روحی</a:t>
          </a: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400" kern="1200">
              <a:cs typeface="B Nazanin" panose="00000400000000000000" pitchFamily="2" charset="-78"/>
            </a:rPr>
            <a:t>تسلط بر روخوانی و روان‌خوانی قرآن کریم</a:t>
          </a: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400" kern="1200">
              <a:cs typeface="B Nazanin" panose="00000400000000000000" pitchFamily="2" charset="-78"/>
            </a:rPr>
            <a:t>ثبت نام از طریق سایت مؤسسه و پرداخت حق ثبت نام </a:t>
          </a:r>
        </a:p>
      </dsp:txBody>
      <dsp:txXfrm rot="5400000">
        <a:off x="105312" y="105310"/>
        <a:ext cx="7172629" cy="19466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FDB3C-7898-4296-8A3B-F6A84A81FC62}">
      <dsp:nvSpPr>
        <dsp:cNvPr id="0" name=""/>
        <dsp:cNvSpPr/>
      </dsp:nvSpPr>
      <dsp:spPr>
        <a:xfrm>
          <a:off x="0" y="5804"/>
          <a:ext cx="5953629" cy="8486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50" b="1" u="sng" kern="1200" dirty="0">
              <a:cs typeface="B Nazanin" panose="00000400000000000000" pitchFamily="2" charset="-78"/>
            </a:rPr>
            <a:t>مرحلۀ اول استماع </a:t>
          </a:r>
          <a:r>
            <a:rPr lang="fa-IR" sz="1050" b="1" u="sng" kern="1200" dirty="0" err="1">
              <a:cs typeface="B Nazanin" panose="00000400000000000000" pitchFamily="2" charset="-78"/>
            </a:rPr>
            <a:t>ترتیل</a:t>
          </a:r>
          <a:r>
            <a:rPr lang="fa-IR" sz="1050" b="1" u="sng" kern="1200" dirty="0">
              <a:cs typeface="B Nazanin" panose="00000400000000000000" pitchFamily="2" charset="-78"/>
            </a:rPr>
            <a:t>:</a:t>
          </a:r>
          <a:r>
            <a:rPr lang="fa-IR" sz="1050" b="1" kern="1200" dirty="0">
              <a:cs typeface="B Nazanin" panose="00000400000000000000" pitchFamily="2" charset="-78"/>
            </a:rPr>
            <a:t> قرآن آموز موظف است </a:t>
          </a:r>
          <a:r>
            <a:rPr lang="fa-IR" sz="1050" b="1" kern="1200" dirty="0" err="1">
              <a:cs typeface="B Nazanin" panose="00000400000000000000" pitchFamily="2" charset="-78"/>
            </a:rPr>
            <a:t>ترتیل</a:t>
          </a:r>
          <a:r>
            <a:rPr lang="fa-IR" sz="1050" b="1" kern="1200" dirty="0">
              <a:cs typeface="B Nazanin" panose="00000400000000000000" pitchFamily="2" charset="-78"/>
            </a:rPr>
            <a:t> </a:t>
          </a:r>
          <a:r>
            <a:rPr lang="fa-IR" sz="1050" b="1" kern="1200" dirty="0" err="1">
              <a:cs typeface="B Nazanin" panose="00000400000000000000" pitchFamily="2" charset="-78"/>
            </a:rPr>
            <a:t>صفحه‌ای</a:t>
          </a:r>
          <a:r>
            <a:rPr lang="fa-IR" sz="1050" b="1" kern="1200" dirty="0">
              <a:cs typeface="B Nazanin" panose="00000400000000000000" pitchFamily="2" charset="-78"/>
            </a:rPr>
            <a:t> را که باید حفظ کند، سه مرتبه  از </a:t>
          </a:r>
          <a:r>
            <a:rPr lang="fa-IR" sz="1050" b="1" kern="1200" dirty="0" err="1">
              <a:cs typeface="B Nazanin" panose="00000400000000000000" pitchFamily="2" charset="-78"/>
            </a:rPr>
            <a:t>ترتیل</a:t>
          </a:r>
          <a:r>
            <a:rPr lang="fa-IR" sz="1050" b="1" kern="1200" dirty="0">
              <a:cs typeface="B Nazanin" panose="00000400000000000000" pitchFamily="2" charset="-78"/>
            </a:rPr>
            <a:t> اساتید مشهور استماع نماید.</a:t>
          </a:r>
          <a:endParaRPr lang="fa-IR" sz="1050" kern="1200" dirty="0">
            <a:cs typeface="B Nazanin" panose="00000400000000000000" pitchFamily="2" charset="-78"/>
          </a:endParaRPr>
        </a:p>
      </dsp:txBody>
      <dsp:txXfrm>
        <a:off x="41425" y="47229"/>
        <a:ext cx="5870779" cy="765754"/>
      </dsp:txXfrm>
    </dsp:sp>
    <dsp:sp modelId="{1986A3CD-3382-4F0C-B9BC-DCA303682111}">
      <dsp:nvSpPr>
        <dsp:cNvPr id="0" name=""/>
        <dsp:cNvSpPr/>
      </dsp:nvSpPr>
      <dsp:spPr>
        <a:xfrm>
          <a:off x="0" y="886088"/>
          <a:ext cx="5953629" cy="8930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50" b="1" u="sng" kern="1200">
              <a:cs typeface="B Nazanin" panose="00000400000000000000" pitchFamily="2" charset="-78"/>
            </a:rPr>
            <a:t>مرحلۀ دوم ترجمه و مفاهیم:</a:t>
          </a:r>
          <a:r>
            <a:rPr lang="fa-IR" sz="1050" b="1" kern="1200">
              <a:cs typeface="B Nazanin" panose="00000400000000000000" pitchFamily="2" charset="-78"/>
            </a:rPr>
            <a:t> لازم است پس از استماع ترتیل، جهت آشنایی با مفاهیم قرآن کریم و آسان شدن حفظ، ترجمۀ صفحۀ مورد نظر مطالعه شود.</a:t>
          </a:r>
          <a:endParaRPr lang="fa-IR" sz="1050" kern="1200">
            <a:cs typeface="B Nazanin" panose="00000400000000000000" pitchFamily="2" charset="-78"/>
          </a:endParaRPr>
        </a:p>
      </dsp:txBody>
      <dsp:txXfrm>
        <a:off x="43597" y="929685"/>
        <a:ext cx="5866435" cy="805892"/>
      </dsp:txXfrm>
    </dsp:sp>
    <dsp:sp modelId="{93571040-B1C8-4627-A69D-9E9AF9BE7865}">
      <dsp:nvSpPr>
        <dsp:cNvPr id="0" name=""/>
        <dsp:cNvSpPr/>
      </dsp:nvSpPr>
      <dsp:spPr>
        <a:xfrm>
          <a:off x="0" y="1810855"/>
          <a:ext cx="5953629" cy="15830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50" b="1" u="sng" kern="1200" dirty="0">
              <a:cs typeface="B Nazanin" panose="00000400000000000000" pitchFamily="2" charset="-78"/>
            </a:rPr>
            <a:t>مرحله سوم:</a:t>
          </a:r>
          <a:r>
            <a:rPr lang="fa-IR" sz="1050" b="1" kern="1200" dirty="0">
              <a:cs typeface="B Nazanin" panose="00000400000000000000" pitchFamily="2" charset="-78"/>
            </a:rPr>
            <a:t> قرآن آموز در ابتدا </a:t>
          </a:r>
          <a:r>
            <a:rPr lang="fa-IR" sz="1050" b="1" kern="1200" dirty="0" err="1">
              <a:cs typeface="B Nazanin" panose="00000400000000000000" pitchFamily="2" charset="-78"/>
            </a:rPr>
            <a:t>آیۀ</a:t>
          </a:r>
          <a:r>
            <a:rPr lang="fa-IR" sz="1050" b="1" kern="1200" dirty="0">
              <a:cs typeface="B Nazanin" panose="00000400000000000000" pitchFamily="2" charset="-78"/>
            </a:rPr>
            <a:t> مورد نظر را از روی قرآن تلاوت </a:t>
          </a:r>
          <a:r>
            <a:rPr lang="fa-IR" sz="1050" b="1" kern="1200" dirty="0" err="1">
              <a:cs typeface="B Nazanin" panose="00000400000000000000" pitchFamily="2" charset="-78"/>
            </a:rPr>
            <a:t>می‌کند</a:t>
          </a:r>
          <a:r>
            <a:rPr lang="fa-IR" sz="1050" b="1" kern="1200" dirty="0">
              <a:cs typeface="B Nazanin" panose="00000400000000000000" pitchFamily="2" charset="-78"/>
            </a:rPr>
            <a:t> و سپس آن را (بر اساس وقف و ابتدای صحیح) قسمت بندی کرده و هر قسمت را چند بار (حداکثر 3 بار) از روی مصحف با تمرکز و دقت قرائت </a:t>
          </a:r>
          <a:r>
            <a:rPr lang="fa-IR" sz="1050" b="1" kern="1200" dirty="0" err="1">
              <a:cs typeface="B Nazanin" panose="00000400000000000000" pitchFamily="2" charset="-78"/>
            </a:rPr>
            <a:t>می‌کند</a:t>
          </a:r>
          <a:r>
            <a:rPr lang="fa-IR" sz="1050" b="1" kern="1200" dirty="0">
              <a:cs typeface="B Nazanin" panose="00000400000000000000" pitchFamily="2" charset="-78"/>
            </a:rPr>
            <a:t> و پس از حفظ شدن این قسمت، حداقل 2 مرتبه از حفظ تکرار کرده و پس از حفظ نمودن قسمت اول، قسمت دوم را نیز به همین روش حفظ </a:t>
          </a:r>
          <a:r>
            <a:rPr lang="fa-IR" sz="1050" b="1" kern="1200" dirty="0" err="1">
              <a:cs typeface="B Nazanin" panose="00000400000000000000" pitchFamily="2" charset="-78"/>
            </a:rPr>
            <a:t>می‌نماید</a:t>
          </a:r>
          <a:r>
            <a:rPr lang="fa-IR" sz="1050" b="1" kern="1200" dirty="0">
              <a:cs typeface="B Nazanin" panose="00000400000000000000" pitchFamily="2" charset="-78"/>
            </a:rPr>
            <a:t>، و بعد از آن، قسمت اول و دوم را با هم از حفظ تلاوت </a:t>
          </a:r>
          <a:r>
            <a:rPr lang="fa-IR" sz="1050" b="1" kern="1200" dirty="0" err="1">
              <a:cs typeface="B Nazanin" panose="00000400000000000000" pitchFamily="2" charset="-78"/>
            </a:rPr>
            <a:t>می‌کند</a:t>
          </a:r>
          <a:r>
            <a:rPr lang="fa-IR" sz="1050" b="1" kern="1200" dirty="0">
              <a:cs typeface="B Nazanin" panose="00000400000000000000" pitchFamily="2" charset="-78"/>
            </a:rPr>
            <a:t> و این روش را تا انتهای آیه ادامه </a:t>
          </a:r>
          <a:r>
            <a:rPr lang="fa-IR" sz="1050" b="1" kern="1200" dirty="0" err="1">
              <a:cs typeface="B Nazanin" panose="00000400000000000000" pitchFamily="2" charset="-78"/>
            </a:rPr>
            <a:t>می‌دهد</a:t>
          </a:r>
          <a:r>
            <a:rPr lang="fa-IR" sz="1050" b="1" kern="1200" dirty="0">
              <a:cs typeface="B Nazanin" panose="00000400000000000000" pitchFamily="2" charset="-78"/>
            </a:rPr>
            <a:t> و در پایان، کل آیه را از حفظ تلاوت </a:t>
          </a:r>
          <a:r>
            <a:rPr lang="fa-IR" sz="1050" b="1" kern="1200" dirty="0" err="1">
              <a:cs typeface="B Nazanin" panose="00000400000000000000" pitchFamily="2" charset="-78"/>
            </a:rPr>
            <a:t>می‌کند</a:t>
          </a:r>
          <a:r>
            <a:rPr lang="fa-IR" sz="1050" b="1" kern="1200" dirty="0">
              <a:cs typeface="B Nazanin" panose="00000400000000000000" pitchFamily="2" charset="-78"/>
            </a:rPr>
            <a:t>. در صورتی که آیه را اشتباه بخواند، </a:t>
          </a:r>
          <a:r>
            <a:rPr lang="fa-IR" sz="1050" b="1" kern="1200" dirty="0" err="1">
              <a:cs typeface="B Nazanin" panose="00000400000000000000" pitchFamily="2" charset="-78"/>
            </a:rPr>
            <a:t>می‌بایست</a:t>
          </a:r>
          <a:r>
            <a:rPr lang="fa-IR" sz="1050" b="1" kern="1200" dirty="0">
              <a:cs typeface="B Nazanin" panose="00000400000000000000" pitchFamily="2" charset="-78"/>
            </a:rPr>
            <a:t> آن را </a:t>
          </a:r>
          <a:r>
            <a:rPr lang="fa-IR" sz="1050" b="1" kern="1200" dirty="0" err="1">
              <a:cs typeface="B Nazanin" panose="00000400000000000000" pitchFamily="2" charset="-78"/>
            </a:rPr>
            <a:t>مجدداً</a:t>
          </a:r>
          <a:r>
            <a:rPr lang="fa-IR" sz="1050" b="1" kern="1200" dirty="0">
              <a:cs typeface="B Nazanin" panose="00000400000000000000" pitchFamily="2" charset="-78"/>
            </a:rPr>
            <a:t> تکرار نماید تا وقتی که آن را کاملاً صحیح تلاوت نماید؛ به همین روش </a:t>
          </a:r>
          <a:r>
            <a:rPr lang="fa-IR" sz="1050" b="1" kern="1200" dirty="0" err="1">
              <a:cs typeface="B Nazanin" panose="00000400000000000000" pitchFamily="2" charset="-78"/>
            </a:rPr>
            <a:t>آیۀ</a:t>
          </a:r>
          <a:r>
            <a:rPr lang="fa-IR" sz="1050" b="1" kern="1200" dirty="0">
              <a:cs typeface="B Nazanin" panose="00000400000000000000" pitchFamily="2" charset="-78"/>
            </a:rPr>
            <a:t> بعد را حفظ کرده و پس از اتمام هر آیه به اول صفحه </a:t>
          </a:r>
          <a:r>
            <a:rPr lang="fa-IR" sz="1050" b="1" kern="1200" dirty="0" err="1">
              <a:cs typeface="B Nazanin" panose="00000400000000000000" pitchFamily="2" charset="-78"/>
            </a:rPr>
            <a:t>برمی‌گردد</a:t>
          </a:r>
          <a:r>
            <a:rPr lang="fa-IR" sz="1050" b="1" kern="1200" dirty="0">
              <a:cs typeface="B Nazanin" panose="00000400000000000000" pitchFamily="2" charset="-78"/>
            </a:rPr>
            <a:t> و </a:t>
          </a:r>
          <a:r>
            <a:rPr lang="fa-IR" sz="1050" b="1" kern="1200" dirty="0" err="1">
              <a:cs typeface="B Nazanin" panose="00000400000000000000" pitchFamily="2" charset="-78"/>
            </a:rPr>
            <a:t>درآخرین</a:t>
          </a:r>
          <a:r>
            <a:rPr lang="fa-IR" sz="1050" b="1" kern="1200" dirty="0">
              <a:cs typeface="B Nazanin" panose="00000400000000000000" pitchFamily="2" charset="-78"/>
            </a:rPr>
            <a:t> مرحله نیمه ی دوم صفحه ی حفظ را 4 الی 5 مرتبه تکرار می کند تا با  نیمه ی اول صفحه، یکسان در ذهن ماندگار شود یا از روش آیه اندازی استفاده نماید.</a:t>
          </a:r>
          <a:endParaRPr lang="fa-IR" sz="1050" kern="1200" dirty="0">
            <a:cs typeface="B Nazanin" panose="00000400000000000000" pitchFamily="2" charset="-78"/>
          </a:endParaRPr>
        </a:p>
      </dsp:txBody>
      <dsp:txXfrm>
        <a:off x="77276" y="1888131"/>
        <a:ext cx="5799077" cy="1428458"/>
      </dsp:txXfrm>
    </dsp:sp>
    <dsp:sp modelId="{7C72EEDE-3BED-4F44-9D8C-E02609224CB4}">
      <dsp:nvSpPr>
        <dsp:cNvPr id="0" name=""/>
        <dsp:cNvSpPr/>
      </dsp:nvSpPr>
      <dsp:spPr>
        <a:xfrm>
          <a:off x="0" y="3393865"/>
          <a:ext cx="5953629" cy="358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028" tIns="11430" rIns="64008" bIns="11430" numCol="1" spcCol="1270" anchor="t" anchorCtr="0">
          <a:noAutofit/>
        </a:bodyPr>
        <a:lstStyle/>
        <a:p>
          <a:pPr marL="57150" lvl="1" indent="-57150" algn="r" defTabSz="40005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a-IR" sz="900" b="1" i="0" kern="1200" dirty="0">
              <a:cs typeface="B Nazanin" panose="00000400000000000000" pitchFamily="2" charset="-78"/>
            </a:rPr>
            <a:t>*قرآن آموز موظف است پس از اتمام حفظ </a:t>
          </a:r>
          <a:r>
            <a:rPr lang="fa-IR" sz="900" b="1" i="0" kern="1200" dirty="0" err="1">
              <a:cs typeface="B Nazanin" panose="00000400000000000000" pitchFamily="2" charset="-78"/>
            </a:rPr>
            <a:t>صفحۀ</a:t>
          </a:r>
          <a:r>
            <a:rPr lang="fa-IR" sz="900" b="1" i="0" kern="1200" dirty="0">
              <a:cs typeface="B Nazanin" panose="00000400000000000000" pitchFamily="2" charset="-78"/>
            </a:rPr>
            <a:t> مورد نظر، تا قبل از تحویل آن در کلاس حفظ،  حداقل 5 بار (در زمان های مختلف) آن را تکرار و سه بار مباحثه کند.</a:t>
          </a:r>
          <a:endParaRPr lang="fa-IR" sz="900" i="0" kern="1200" dirty="0">
            <a:cs typeface="B Nazanin" panose="00000400000000000000" pitchFamily="2" charset="-78"/>
          </a:endParaRPr>
        </a:p>
      </dsp:txBody>
      <dsp:txXfrm>
        <a:off x="0" y="3393865"/>
        <a:ext cx="5953629" cy="358627"/>
      </dsp:txXfrm>
    </dsp:sp>
    <dsp:sp modelId="{79020277-431E-4929-9070-593B6D3575BA}">
      <dsp:nvSpPr>
        <dsp:cNvPr id="0" name=""/>
        <dsp:cNvSpPr/>
      </dsp:nvSpPr>
      <dsp:spPr>
        <a:xfrm>
          <a:off x="0" y="3752492"/>
          <a:ext cx="5953629" cy="7819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50" b="1" u="sng" kern="1200" dirty="0">
              <a:solidFill>
                <a:schemeClr val="tx1"/>
              </a:solidFill>
              <a:cs typeface="B Nazanin" panose="00000400000000000000" pitchFamily="2" charset="-78"/>
            </a:rPr>
            <a:t>حفظ </a:t>
          </a:r>
          <a:r>
            <a:rPr lang="fa-IR" sz="1050" b="1" u="sng" kern="1200" dirty="0" err="1">
              <a:solidFill>
                <a:schemeClr val="tx1"/>
              </a:solidFill>
              <a:cs typeface="B Nazanin" panose="00000400000000000000" pitchFamily="2" charset="-78"/>
            </a:rPr>
            <a:t>شمارۀ</a:t>
          </a:r>
          <a:r>
            <a:rPr lang="fa-IR" sz="1050" b="1" u="sng" kern="1200" dirty="0">
              <a:solidFill>
                <a:schemeClr val="tx1"/>
              </a:solidFill>
              <a:cs typeface="B Nazanin" panose="00000400000000000000" pitchFamily="2" charset="-78"/>
            </a:rPr>
            <a:t> آیه:</a:t>
          </a:r>
          <a:r>
            <a:rPr lang="fa-IR" sz="1050" b="1" kern="1200" dirty="0">
              <a:solidFill>
                <a:schemeClr val="tx1"/>
              </a:solidFill>
              <a:cs typeface="B Nazanin" panose="00000400000000000000" pitchFamily="2" charset="-78"/>
            </a:rPr>
            <a:t> </a:t>
          </a:r>
          <a:r>
            <a:rPr lang="fa-IR" sz="1050" b="1" kern="1200" dirty="0" err="1">
              <a:solidFill>
                <a:schemeClr val="tx1"/>
              </a:solidFill>
              <a:cs typeface="B Nazanin" panose="00000400000000000000" pitchFamily="2" charset="-78"/>
            </a:rPr>
            <a:t>شمارۀ</a:t>
          </a:r>
          <a:r>
            <a:rPr lang="fa-IR" sz="1050" b="1" kern="1200" dirty="0">
              <a:solidFill>
                <a:schemeClr val="tx1"/>
              </a:solidFill>
              <a:cs typeface="B Nazanin" panose="00000400000000000000" pitchFamily="2" charset="-78"/>
            </a:rPr>
            <a:t> آیات را پس از اتمام حفظ آیه، به خاطر </a:t>
          </a:r>
          <a:r>
            <a:rPr lang="fa-IR" sz="1050" b="1" kern="1200" dirty="0" err="1">
              <a:solidFill>
                <a:schemeClr val="tx1"/>
              </a:solidFill>
              <a:cs typeface="B Nazanin" panose="00000400000000000000" pitchFamily="2" charset="-78"/>
            </a:rPr>
            <a:t>می‌سپارد</a:t>
          </a:r>
          <a:r>
            <a:rPr lang="fa-IR" sz="1050" b="1" kern="1200" dirty="0">
              <a:solidFill>
                <a:schemeClr val="tx1"/>
              </a:solidFill>
              <a:cs typeface="B Nazanin" panose="00000400000000000000" pitchFamily="2" charset="-78"/>
            </a:rPr>
            <a:t> و در هنگام تکرار، ابتدا </a:t>
          </a:r>
          <a:r>
            <a:rPr lang="fa-IR" sz="1050" b="1" kern="1200" dirty="0" err="1">
              <a:solidFill>
                <a:schemeClr val="tx1"/>
              </a:solidFill>
              <a:cs typeface="B Nazanin" panose="00000400000000000000" pitchFamily="2" charset="-78"/>
            </a:rPr>
            <a:t>شمارۀ</a:t>
          </a:r>
          <a:r>
            <a:rPr lang="fa-IR" sz="1050" b="1" kern="1200" dirty="0">
              <a:solidFill>
                <a:schemeClr val="tx1"/>
              </a:solidFill>
              <a:cs typeface="B Nazanin" panose="00000400000000000000" pitchFamily="2" charset="-78"/>
            </a:rPr>
            <a:t> آیه را گفته و سپس آن را قرائت </a:t>
          </a:r>
          <a:r>
            <a:rPr lang="fa-IR" sz="1050" b="1" kern="1200" dirty="0" err="1">
              <a:solidFill>
                <a:schemeClr val="tx1"/>
              </a:solidFill>
              <a:cs typeface="B Nazanin" panose="00000400000000000000" pitchFamily="2" charset="-78"/>
            </a:rPr>
            <a:t>می‌کند</a:t>
          </a:r>
          <a:r>
            <a:rPr lang="fa-IR" sz="1050" b="1" kern="1200" dirty="0">
              <a:solidFill>
                <a:schemeClr val="tx1"/>
              </a:solidFill>
              <a:cs typeface="B Nazanin" panose="00000400000000000000" pitchFamily="2" charset="-78"/>
            </a:rPr>
            <a:t>.</a:t>
          </a:r>
          <a:endParaRPr lang="fa-IR" sz="1050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38171" y="3790663"/>
        <a:ext cx="5877287" cy="705601"/>
      </dsp:txXfrm>
    </dsp:sp>
    <dsp:sp modelId="{48665A89-0F2E-4A95-8527-9D769FAD0431}">
      <dsp:nvSpPr>
        <dsp:cNvPr id="0" name=""/>
        <dsp:cNvSpPr/>
      </dsp:nvSpPr>
      <dsp:spPr>
        <a:xfrm>
          <a:off x="0" y="4534436"/>
          <a:ext cx="5953629" cy="358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028" tIns="11430" rIns="64008" bIns="11430" numCol="1" spcCol="1270" anchor="t" anchorCtr="0">
          <a:noAutofit/>
        </a:bodyPr>
        <a:lstStyle/>
        <a:p>
          <a:pPr marL="57150" lvl="1" indent="-57150" algn="r" defTabSz="40005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a-IR" sz="900" b="1" i="1" kern="1200">
              <a:cs typeface="B Nazanin" panose="00000400000000000000" pitchFamily="2" charset="-78"/>
            </a:rPr>
            <a:t>تبصره: در صورتی که آیات صفحه کوتاه باشند، پس از حفظ نمودن چند آیه به ابتدای صفحه باز 	می‌گردد و در صورت طولانی بودن آیه پس از حفظ نمودن چند سطر به ابتدای صفحه باز می‌گردد.</a:t>
          </a:r>
          <a:endParaRPr lang="fa-IR" sz="900" kern="1200">
            <a:cs typeface="B Nazanin" panose="00000400000000000000" pitchFamily="2" charset="-78"/>
          </a:endParaRPr>
        </a:p>
      </dsp:txBody>
      <dsp:txXfrm>
        <a:off x="0" y="4534436"/>
        <a:ext cx="5953629" cy="358627"/>
      </dsp:txXfrm>
    </dsp:sp>
    <dsp:sp modelId="{D0C332EC-6303-4559-9DB5-E83E7940A66E}">
      <dsp:nvSpPr>
        <dsp:cNvPr id="0" name=""/>
        <dsp:cNvSpPr/>
      </dsp:nvSpPr>
      <dsp:spPr>
        <a:xfrm>
          <a:off x="0" y="4893063"/>
          <a:ext cx="5953629" cy="101933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50" b="1" u="sng" kern="1200" dirty="0">
              <a:cs typeface="B Nazanin" panose="00000400000000000000" pitchFamily="2" charset="-78"/>
            </a:rPr>
            <a:t>ده درس:</a:t>
          </a:r>
          <a:r>
            <a:rPr lang="fa-IR" sz="1050" b="1" kern="1200" dirty="0">
              <a:cs typeface="B Nazanin" panose="00000400000000000000" pitchFamily="2" charset="-78"/>
            </a:rPr>
            <a:t> </a:t>
          </a:r>
          <a:r>
            <a:rPr lang="fa-IR" sz="1050" b="1" kern="1200" dirty="0" err="1">
              <a:cs typeface="B Nazanin" panose="00000400000000000000" pitchFamily="2" charset="-78"/>
            </a:rPr>
            <a:t>اصطلاحاً</a:t>
          </a:r>
          <a:r>
            <a:rPr lang="fa-IR" sz="1050" b="1" kern="1200" dirty="0">
              <a:cs typeface="B Nazanin" panose="00000400000000000000" pitchFamily="2" charset="-78"/>
            </a:rPr>
            <a:t> به حفظ ده روز اخیر ده درس گفته </a:t>
          </a:r>
          <a:r>
            <a:rPr lang="fa-IR" sz="1050" b="1" kern="1200" dirty="0" err="1">
              <a:cs typeface="B Nazanin" panose="00000400000000000000" pitchFamily="2" charset="-78"/>
            </a:rPr>
            <a:t>می‌شود</a:t>
          </a:r>
          <a:r>
            <a:rPr lang="fa-IR" sz="1050" b="1" kern="1200" dirty="0">
              <a:cs typeface="B Nazanin" panose="00000400000000000000" pitchFamily="2" charset="-78"/>
            </a:rPr>
            <a:t> که لازم است قرآن آموز 2 درس آخر را روزانه 3 بار (در زمان های مختلف) و 8 درس دیگر را یک بار مرور نماید.</a:t>
          </a:r>
          <a:endParaRPr lang="fa-IR" sz="1050" kern="1200" dirty="0">
            <a:cs typeface="B Nazanin" panose="00000400000000000000" pitchFamily="2" charset="-78"/>
          </a:endParaRPr>
        </a:p>
      </dsp:txBody>
      <dsp:txXfrm>
        <a:off x="49760" y="4942823"/>
        <a:ext cx="5854109" cy="9198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C9674-FA35-42DB-BC78-E468D1952931}">
      <dsp:nvSpPr>
        <dsp:cNvPr id="0" name=""/>
        <dsp:cNvSpPr/>
      </dsp:nvSpPr>
      <dsp:spPr>
        <a:xfrm>
          <a:off x="0" y="0"/>
          <a:ext cx="8161017" cy="13435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900" b="1" kern="1200" dirty="0">
              <a:cs typeface="B Titr" panose="00000700000000000000" pitchFamily="2" charset="-78"/>
            </a:rPr>
            <a:t>لازم است قرآن آموز، ده درس را به صورت صحیح مرور نماید و در صورتی که در </a:t>
          </a:r>
          <a:r>
            <a:rPr lang="fa-IR" sz="1900" b="1" kern="1200" dirty="0" err="1">
              <a:cs typeface="B Titr" panose="00000700000000000000" pitchFamily="2" charset="-78"/>
            </a:rPr>
            <a:t>آیه‌ای</a:t>
          </a:r>
          <a:r>
            <a:rPr lang="fa-IR" sz="1900" b="1" kern="1200" dirty="0">
              <a:cs typeface="B Titr" panose="00000700000000000000" pitchFamily="2" charset="-78"/>
            </a:rPr>
            <a:t> اشتباه داشته باشد، آیه را تصحیح کرده و به ابتدای صفحه باز گردد.</a:t>
          </a:r>
          <a:endParaRPr lang="en-US" sz="1900" kern="1200" dirty="0">
            <a:cs typeface="B Titr" panose="00000700000000000000" pitchFamily="2" charset="-78"/>
          </a:endParaRPr>
        </a:p>
      </dsp:txBody>
      <dsp:txXfrm>
        <a:off x="39351" y="39351"/>
        <a:ext cx="6772350" cy="1264851"/>
      </dsp:txXfrm>
    </dsp:sp>
    <dsp:sp modelId="{D6C7D076-0001-4829-94DE-30B19FCDAA79}">
      <dsp:nvSpPr>
        <dsp:cNvPr id="0" name=""/>
        <dsp:cNvSpPr/>
      </dsp:nvSpPr>
      <dsp:spPr>
        <a:xfrm>
          <a:off x="1440179" y="1642121"/>
          <a:ext cx="8161017" cy="13435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900" b="1" kern="1200" dirty="0">
              <a:cs typeface="B Titr" panose="00000700000000000000" pitchFamily="2" charset="-78"/>
            </a:rPr>
            <a:t>نکته: برای تثبیت آیه، بهتر است در هنگام خواندن ده درس، </a:t>
          </a:r>
          <a:r>
            <a:rPr lang="fa-IR" sz="1900" b="1" kern="1200" dirty="0" err="1">
              <a:cs typeface="B Titr" panose="00000700000000000000" pitchFamily="2" charset="-78"/>
            </a:rPr>
            <a:t>شماره‌ی</a:t>
          </a:r>
          <a:r>
            <a:rPr lang="fa-IR" sz="1900" b="1" kern="1200" dirty="0">
              <a:cs typeface="B Titr" panose="00000700000000000000" pitchFamily="2" charset="-78"/>
            </a:rPr>
            <a:t> آیات نیز تکرار شود.</a:t>
          </a:r>
          <a:endParaRPr lang="en-US" sz="1900" kern="1200" dirty="0">
            <a:cs typeface="B Titr" panose="00000700000000000000" pitchFamily="2" charset="-78"/>
          </a:endParaRPr>
        </a:p>
      </dsp:txBody>
      <dsp:txXfrm>
        <a:off x="1479530" y="1681472"/>
        <a:ext cx="5768825" cy="1264851"/>
      </dsp:txXfrm>
    </dsp:sp>
    <dsp:sp modelId="{B74F8A67-AD3E-411F-911C-5068BF9174B9}">
      <dsp:nvSpPr>
        <dsp:cNvPr id="0" name=""/>
        <dsp:cNvSpPr/>
      </dsp:nvSpPr>
      <dsp:spPr>
        <a:xfrm>
          <a:off x="7287707" y="1056182"/>
          <a:ext cx="873309" cy="8733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484202" y="1056182"/>
        <a:ext cx="480319" cy="6571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2C948-84C3-4545-8423-F96041FF1398}">
      <dsp:nvSpPr>
        <dsp:cNvPr id="0" name=""/>
        <dsp:cNvSpPr/>
      </dsp:nvSpPr>
      <dsp:spPr>
        <a:xfrm>
          <a:off x="0" y="299627"/>
          <a:ext cx="4718304" cy="9238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100" b="1" kern="1200" dirty="0">
              <a:cs typeface="B Titr" panose="00000700000000000000" pitchFamily="2" charset="-78"/>
            </a:rPr>
            <a:t>در کلاس ها: </a:t>
          </a:r>
          <a:endParaRPr lang="fa-IR" sz="3100" kern="1200" dirty="0">
            <a:cs typeface="B Titr" panose="00000700000000000000" pitchFamily="2" charset="-78"/>
          </a:endParaRPr>
        </a:p>
      </dsp:txBody>
      <dsp:txXfrm>
        <a:off x="0" y="299627"/>
        <a:ext cx="4718304" cy="923878"/>
      </dsp:txXfrm>
    </dsp:sp>
    <dsp:sp modelId="{52AFA16E-D7C9-4588-8605-C7E653E3CC2F}">
      <dsp:nvSpPr>
        <dsp:cNvPr id="0" name=""/>
        <dsp:cNvSpPr/>
      </dsp:nvSpPr>
      <dsp:spPr>
        <a:xfrm>
          <a:off x="0" y="1223505"/>
          <a:ext cx="4718304" cy="17869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r" defTabSz="1377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3100" kern="1200" dirty="0">
              <a:cs typeface="B Titr" panose="00000700000000000000" pitchFamily="2" charset="-78"/>
            </a:rPr>
            <a:t>در کلاس حفظ و ده درس 95 </a:t>
          </a:r>
        </a:p>
        <a:p>
          <a:pPr marL="285750" lvl="1" indent="-285750" algn="r" defTabSz="1377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3100" kern="1200" dirty="0">
              <a:cs typeface="B Titr" panose="00000700000000000000" pitchFamily="2" charset="-78"/>
            </a:rPr>
            <a:t>در مابقی محفوظات 90</a:t>
          </a:r>
        </a:p>
      </dsp:txBody>
      <dsp:txXfrm>
        <a:off x="0" y="1223505"/>
        <a:ext cx="4718304" cy="17869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1FBAE-C788-4E06-84C0-9012C1A47408}">
      <dsp:nvSpPr>
        <dsp:cNvPr id="0" name=""/>
        <dsp:cNvSpPr/>
      </dsp:nvSpPr>
      <dsp:spPr>
        <a:xfrm>
          <a:off x="0" y="339517"/>
          <a:ext cx="5179383" cy="901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000" b="1" kern="1200" dirty="0">
              <a:cs typeface="B Titr" panose="00000700000000000000" pitchFamily="2" charset="-78"/>
            </a:rPr>
            <a:t>در امتحانات و مسابقات: </a:t>
          </a:r>
          <a:endParaRPr lang="fa-IR" sz="3000" kern="1200" dirty="0">
            <a:cs typeface="B Titr" panose="00000700000000000000" pitchFamily="2" charset="-78"/>
          </a:endParaRPr>
        </a:p>
      </dsp:txBody>
      <dsp:txXfrm>
        <a:off x="0" y="339517"/>
        <a:ext cx="5179383" cy="901742"/>
      </dsp:txXfrm>
    </dsp:sp>
    <dsp:sp modelId="{9BA45869-CCE0-4647-93E3-0E8E7DDC3B65}">
      <dsp:nvSpPr>
        <dsp:cNvPr id="0" name=""/>
        <dsp:cNvSpPr/>
      </dsp:nvSpPr>
      <dsp:spPr>
        <a:xfrm>
          <a:off x="0" y="1241260"/>
          <a:ext cx="5179383" cy="17293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r" defTabSz="1333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3000" kern="1200" dirty="0">
              <a:cs typeface="B Titr" panose="00000700000000000000" pitchFamily="2" charset="-78"/>
            </a:rPr>
            <a:t>حسن حفظ : 80 </a:t>
          </a:r>
        </a:p>
        <a:p>
          <a:pPr marL="285750" lvl="1" indent="-285750" algn="r" defTabSz="1333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3000" kern="1200" dirty="0">
              <a:cs typeface="B Titr" panose="00000700000000000000" pitchFamily="2" charset="-78"/>
            </a:rPr>
            <a:t>وقف و </a:t>
          </a:r>
          <a:r>
            <a:rPr lang="fa-IR" sz="3000" kern="1200" dirty="0" err="1">
              <a:cs typeface="B Titr" panose="00000700000000000000" pitchFamily="2" charset="-78"/>
            </a:rPr>
            <a:t>ابتداء</a:t>
          </a:r>
          <a:r>
            <a:rPr lang="fa-IR" sz="3000" kern="1200" dirty="0">
              <a:cs typeface="B Titr" panose="00000700000000000000" pitchFamily="2" charset="-78"/>
            </a:rPr>
            <a:t> و </a:t>
          </a:r>
          <a:r>
            <a:rPr lang="fa-IR" sz="3000" kern="1200" dirty="0" err="1">
              <a:cs typeface="B Titr" panose="00000700000000000000" pitchFamily="2" charset="-78"/>
            </a:rPr>
            <a:t>تجوید</a:t>
          </a:r>
          <a:r>
            <a:rPr lang="fa-IR" sz="3000" kern="1200" dirty="0">
              <a:cs typeface="B Titr" panose="00000700000000000000" pitchFamily="2" charset="-78"/>
            </a:rPr>
            <a:t> و </a:t>
          </a:r>
          <a:r>
            <a:rPr lang="fa-IR" sz="3000" kern="1200" dirty="0" err="1">
              <a:cs typeface="B Titr" panose="00000700000000000000" pitchFamily="2" charset="-78"/>
            </a:rPr>
            <a:t>ترتیل</a:t>
          </a:r>
          <a:r>
            <a:rPr lang="fa-IR" sz="3000" kern="1200" dirty="0">
              <a:cs typeface="B Titr" panose="00000700000000000000" pitchFamily="2" charset="-78"/>
            </a:rPr>
            <a:t>: 30</a:t>
          </a:r>
        </a:p>
      </dsp:txBody>
      <dsp:txXfrm>
        <a:off x="0" y="1241260"/>
        <a:ext cx="5179383" cy="17293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46376-B8EB-4F5F-9F3C-323469E10F44}">
      <dsp:nvSpPr>
        <dsp:cNvPr id="0" name=""/>
        <dsp:cNvSpPr/>
      </dsp:nvSpPr>
      <dsp:spPr>
        <a:xfrm>
          <a:off x="7366855" y="42344"/>
          <a:ext cx="2231528" cy="13389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900" b="1" kern="1200">
              <a:cs typeface="B Titr" panose="00000700000000000000" pitchFamily="2" charset="-78"/>
            </a:rPr>
            <a:t>1 -</a:t>
          </a:r>
          <a:r>
            <a:rPr lang="fa-IR" sz="1900" b="1" kern="1200">
              <a:cs typeface="B Titr" panose="00000700000000000000" pitchFamily="2" charset="-78"/>
            </a:rPr>
            <a:t> التزام عملی به ولایت فقیه و جمهوری اسلامی ایران</a:t>
          </a:r>
          <a:endParaRPr lang="en-US" sz="1900" kern="1200">
            <a:cs typeface="B Titr" panose="00000700000000000000" pitchFamily="2" charset="-78"/>
          </a:endParaRPr>
        </a:p>
      </dsp:txBody>
      <dsp:txXfrm>
        <a:off x="7366855" y="42344"/>
        <a:ext cx="2231528" cy="1338916"/>
      </dsp:txXfrm>
    </dsp:sp>
    <dsp:sp modelId="{933A6D2E-23B9-45D8-925E-F5287A7AC8E9}">
      <dsp:nvSpPr>
        <dsp:cNvPr id="0" name=""/>
        <dsp:cNvSpPr/>
      </dsp:nvSpPr>
      <dsp:spPr>
        <a:xfrm>
          <a:off x="4912174" y="42344"/>
          <a:ext cx="2231528" cy="1338916"/>
        </a:xfrm>
        <a:prstGeom prst="rect">
          <a:avLst/>
        </a:prstGeom>
        <a:solidFill>
          <a:schemeClr val="accent2">
            <a:hueOff val="6506"/>
            <a:satOff val="-4479"/>
            <a:lumOff val="-114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900" b="1" kern="1200">
              <a:cs typeface="B Titr" panose="00000700000000000000" pitchFamily="2" charset="-78"/>
            </a:rPr>
            <a:t>2- حافظ حداقل 10 جزء از قرآن کریم</a:t>
          </a:r>
          <a:endParaRPr lang="en-US" sz="1900" kern="1200">
            <a:cs typeface="B Titr" panose="00000700000000000000" pitchFamily="2" charset="-78"/>
          </a:endParaRPr>
        </a:p>
      </dsp:txBody>
      <dsp:txXfrm>
        <a:off x="4912174" y="42344"/>
        <a:ext cx="2231528" cy="1338916"/>
      </dsp:txXfrm>
    </dsp:sp>
    <dsp:sp modelId="{5675119B-FE55-40B2-87CA-88EC6014AF37}">
      <dsp:nvSpPr>
        <dsp:cNvPr id="0" name=""/>
        <dsp:cNvSpPr/>
      </dsp:nvSpPr>
      <dsp:spPr>
        <a:xfrm>
          <a:off x="2457493" y="42344"/>
          <a:ext cx="2231528" cy="1338916"/>
        </a:xfrm>
        <a:prstGeom prst="rect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900" b="1" kern="1200">
              <a:cs typeface="B Titr" panose="00000700000000000000" pitchFamily="2" charset="-78"/>
            </a:rPr>
            <a:t>3 - دارا بودن روحیه نشاط، قاطعیت، سعه صدر و توان کلاسداری</a:t>
          </a:r>
          <a:endParaRPr lang="en-US" sz="1900" kern="1200">
            <a:cs typeface="B Titr" panose="00000700000000000000" pitchFamily="2" charset="-78"/>
          </a:endParaRPr>
        </a:p>
      </dsp:txBody>
      <dsp:txXfrm>
        <a:off x="2457493" y="42344"/>
        <a:ext cx="2231528" cy="1338916"/>
      </dsp:txXfrm>
    </dsp:sp>
    <dsp:sp modelId="{24BE1F86-CC07-4EF2-914D-32740A319C37}">
      <dsp:nvSpPr>
        <dsp:cNvPr id="0" name=""/>
        <dsp:cNvSpPr/>
      </dsp:nvSpPr>
      <dsp:spPr>
        <a:xfrm>
          <a:off x="2812" y="42344"/>
          <a:ext cx="2231528" cy="1338916"/>
        </a:xfrm>
        <a:prstGeom prst="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900" b="1" kern="1200">
              <a:cs typeface="B Titr" panose="00000700000000000000" pitchFamily="2" charset="-78"/>
            </a:rPr>
            <a:t>4 - حسن ظاهر و رعایت شئون اخلاقی و اسلامی</a:t>
          </a:r>
          <a:endParaRPr lang="en-US" sz="1900" kern="1200">
            <a:cs typeface="B Titr" panose="00000700000000000000" pitchFamily="2" charset="-78"/>
          </a:endParaRPr>
        </a:p>
      </dsp:txBody>
      <dsp:txXfrm>
        <a:off x="2812" y="42344"/>
        <a:ext cx="2231528" cy="1338916"/>
      </dsp:txXfrm>
    </dsp:sp>
    <dsp:sp modelId="{DD3601F4-4AFE-4746-A0BD-025587D00DBF}">
      <dsp:nvSpPr>
        <dsp:cNvPr id="0" name=""/>
        <dsp:cNvSpPr/>
      </dsp:nvSpPr>
      <dsp:spPr>
        <a:xfrm>
          <a:off x="6139515" y="1604413"/>
          <a:ext cx="2231528" cy="1338916"/>
        </a:xfrm>
        <a:prstGeom prst="rect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900" b="1" kern="1200">
              <a:cs typeface="B Titr" panose="00000700000000000000" pitchFamily="2" charset="-78"/>
            </a:rPr>
            <a:t>5 - همکاری کامل با مسئول طرح</a:t>
          </a:r>
          <a:endParaRPr lang="en-US" sz="1900" kern="1200">
            <a:cs typeface="B Titr" panose="00000700000000000000" pitchFamily="2" charset="-78"/>
          </a:endParaRPr>
        </a:p>
      </dsp:txBody>
      <dsp:txXfrm>
        <a:off x="6139515" y="1604413"/>
        <a:ext cx="2231528" cy="1338916"/>
      </dsp:txXfrm>
    </dsp:sp>
    <dsp:sp modelId="{0E7AF0D5-1536-49C1-ABC0-3E03C4438F1D}">
      <dsp:nvSpPr>
        <dsp:cNvPr id="0" name=""/>
        <dsp:cNvSpPr/>
      </dsp:nvSpPr>
      <dsp:spPr>
        <a:xfrm>
          <a:off x="3684834" y="1604413"/>
          <a:ext cx="2231528" cy="1338916"/>
        </a:xfrm>
        <a:prstGeom prst="rect">
          <a:avLst/>
        </a:prstGeom>
        <a:solidFill>
          <a:schemeClr val="accent2">
            <a:hueOff val="32532"/>
            <a:satOff val="-22397"/>
            <a:lumOff val="-57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900" b="1" kern="1200">
              <a:cs typeface="B Titr" panose="00000700000000000000" pitchFamily="2" charset="-78"/>
            </a:rPr>
            <a:t>6 - شرکت در طرح‌ها و جلسات</a:t>
          </a:r>
          <a:endParaRPr lang="en-US" sz="1900" kern="1200">
            <a:cs typeface="B Titr" panose="00000700000000000000" pitchFamily="2" charset="-78"/>
          </a:endParaRPr>
        </a:p>
      </dsp:txBody>
      <dsp:txXfrm>
        <a:off x="3684834" y="1604413"/>
        <a:ext cx="2231528" cy="1338916"/>
      </dsp:txXfrm>
    </dsp:sp>
    <dsp:sp modelId="{D19C2ACE-D5E0-4CA5-825B-6B38B17F952F}">
      <dsp:nvSpPr>
        <dsp:cNvPr id="0" name=""/>
        <dsp:cNvSpPr/>
      </dsp:nvSpPr>
      <dsp:spPr>
        <a:xfrm>
          <a:off x="1230153" y="1604413"/>
          <a:ext cx="2231528" cy="1338916"/>
        </a:xfrm>
        <a:prstGeom prst="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900" b="1" kern="1200">
              <a:cs typeface="B Titr" panose="00000700000000000000" pitchFamily="2" charset="-78"/>
            </a:rPr>
            <a:t>7- توان کلاس داری روزانه به میزان حداقل 6 ساعت</a:t>
          </a:r>
          <a:endParaRPr lang="en-US" sz="1900" kern="1200">
            <a:cs typeface="B Titr" panose="00000700000000000000" pitchFamily="2" charset="-78"/>
          </a:endParaRPr>
        </a:p>
      </dsp:txBody>
      <dsp:txXfrm>
        <a:off x="1230153" y="1604413"/>
        <a:ext cx="2231528" cy="13389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8715E-E89E-4A55-8C8D-D8AFFB168692}">
      <dsp:nvSpPr>
        <dsp:cNvPr id="0" name=""/>
        <dsp:cNvSpPr/>
      </dsp:nvSpPr>
      <dsp:spPr>
        <a:xfrm>
          <a:off x="7821131" y="337927"/>
          <a:ext cx="1776784" cy="10660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>
              <a:cs typeface="B Nazanin" panose="00000400000000000000" pitchFamily="2" charset="-78"/>
            </a:rPr>
            <a:t>التزام عملی به ولایت فقیه و جمهوری اسلامی ایران</a:t>
          </a:r>
          <a:endParaRPr lang="en-US" sz="1300" kern="1200">
            <a:cs typeface="B Nazanin" panose="00000400000000000000" pitchFamily="2" charset="-78"/>
          </a:endParaRPr>
        </a:p>
      </dsp:txBody>
      <dsp:txXfrm>
        <a:off x="7821131" y="337927"/>
        <a:ext cx="1776784" cy="1066070"/>
      </dsp:txXfrm>
    </dsp:sp>
    <dsp:sp modelId="{55D512EA-FFC8-48BE-B227-98007CA4E2FF}">
      <dsp:nvSpPr>
        <dsp:cNvPr id="0" name=""/>
        <dsp:cNvSpPr/>
      </dsp:nvSpPr>
      <dsp:spPr>
        <a:xfrm>
          <a:off x="5866668" y="337927"/>
          <a:ext cx="1776784" cy="10660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>
              <a:cs typeface="B Nazanin" panose="00000400000000000000" pitchFamily="2" charset="-78"/>
            </a:rPr>
            <a:t>ضرورتاً حافظ کل قرآن کریم باشد.</a:t>
          </a:r>
          <a:endParaRPr lang="en-US" sz="1300" kern="1200">
            <a:cs typeface="B Nazanin" panose="00000400000000000000" pitchFamily="2" charset="-78"/>
          </a:endParaRPr>
        </a:p>
      </dsp:txBody>
      <dsp:txXfrm>
        <a:off x="5866668" y="337927"/>
        <a:ext cx="1776784" cy="1066070"/>
      </dsp:txXfrm>
    </dsp:sp>
    <dsp:sp modelId="{CAD657D1-D50A-4386-8398-AB4E85E69935}">
      <dsp:nvSpPr>
        <dsp:cNvPr id="0" name=""/>
        <dsp:cNvSpPr/>
      </dsp:nvSpPr>
      <dsp:spPr>
        <a:xfrm>
          <a:off x="3912206" y="337927"/>
          <a:ext cx="1776784" cy="10660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>
              <a:cs typeface="B Nazanin" panose="00000400000000000000" pitchFamily="2" charset="-78"/>
            </a:rPr>
            <a:t>ضرورتاً دارای تحصیلات حوزوی باشد.</a:t>
          </a:r>
          <a:endParaRPr lang="en-US" sz="1300" kern="1200">
            <a:cs typeface="B Nazanin" panose="00000400000000000000" pitchFamily="2" charset="-78"/>
          </a:endParaRPr>
        </a:p>
      </dsp:txBody>
      <dsp:txXfrm>
        <a:off x="3912206" y="337927"/>
        <a:ext cx="1776784" cy="1066070"/>
      </dsp:txXfrm>
    </dsp:sp>
    <dsp:sp modelId="{2C97F379-BE3E-48B0-B22B-E6BF538690F0}">
      <dsp:nvSpPr>
        <dsp:cNvPr id="0" name=""/>
        <dsp:cNvSpPr/>
      </dsp:nvSpPr>
      <dsp:spPr>
        <a:xfrm>
          <a:off x="1957744" y="337927"/>
          <a:ext cx="1776784" cy="10660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>
              <a:cs typeface="B Nazanin" panose="00000400000000000000" pitchFamily="2" charset="-78"/>
            </a:rPr>
            <a:t>گذراندن دوره مدیریت درمؤسسه قرآنی فرهنگی بیت الاحزان</a:t>
          </a:r>
          <a:endParaRPr lang="en-US" sz="1300" kern="1200">
            <a:cs typeface="B Nazanin" panose="00000400000000000000" pitchFamily="2" charset="-78"/>
          </a:endParaRPr>
        </a:p>
      </dsp:txBody>
      <dsp:txXfrm>
        <a:off x="1957744" y="337927"/>
        <a:ext cx="1776784" cy="1066070"/>
      </dsp:txXfrm>
    </dsp:sp>
    <dsp:sp modelId="{69491002-D246-4E13-8EBA-2C5E3E89FADE}">
      <dsp:nvSpPr>
        <dsp:cNvPr id="0" name=""/>
        <dsp:cNvSpPr/>
      </dsp:nvSpPr>
      <dsp:spPr>
        <a:xfrm>
          <a:off x="3281" y="337927"/>
          <a:ext cx="1776784" cy="106607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>
              <a:cs typeface="B Nazanin" panose="00000400000000000000" pitchFamily="2" charset="-78"/>
            </a:rPr>
            <a:t>داشتن تجربه و روحیه و توان بالا در مدیریت و برنامه ریزی درمحل اجرای طرح</a:t>
          </a:r>
          <a:endParaRPr lang="en-US" sz="1300" kern="1200">
            <a:cs typeface="B Nazanin" panose="00000400000000000000" pitchFamily="2" charset="-78"/>
          </a:endParaRPr>
        </a:p>
      </dsp:txBody>
      <dsp:txXfrm>
        <a:off x="3281" y="337927"/>
        <a:ext cx="1776784" cy="1066070"/>
      </dsp:txXfrm>
    </dsp:sp>
    <dsp:sp modelId="{BF4678B1-F786-49D3-99F0-3B090850E8A2}">
      <dsp:nvSpPr>
        <dsp:cNvPr id="0" name=""/>
        <dsp:cNvSpPr/>
      </dsp:nvSpPr>
      <dsp:spPr>
        <a:xfrm>
          <a:off x="7821131" y="1581676"/>
          <a:ext cx="1776784" cy="10660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>
              <a:cs typeface="B Nazanin" panose="00000400000000000000" pitchFamily="2" charset="-78"/>
            </a:rPr>
            <a:t>حسن ظاهر و سعه صدر و رعایت شئونات اخلاقی و اسلامی</a:t>
          </a:r>
          <a:endParaRPr lang="en-US" sz="1300" kern="1200">
            <a:cs typeface="B Nazanin" panose="00000400000000000000" pitchFamily="2" charset="-78"/>
          </a:endParaRPr>
        </a:p>
      </dsp:txBody>
      <dsp:txXfrm>
        <a:off x="7821131" y="1581676"/>
        <a:ext cx="1776784" cy="1066070"/>
      </dsp:txXfrm>
    </dsp:sp>
    <dsp:sp modelId="{ACF175BF-880E-4520-91C0-AC16D650055E}">
      <dsp:nvSpPr>
        <dsp:cNvPr id="0" name=""/>
        <dsp:cNvSpPr/>
      </dsp:nvSpPr>
      <dsp:spPr>
        <a:xfrm>
          <a:off x="5866668" y="1581676"/>
          <a:ext cx="1776784" cy="10660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>
              <a:cs typeface="B Nazanin" panose="00000400000000000000" pitchFamily="2" charset="-78"/>
            </a:rPr>
            <a:t>نظارت بر حضور و غیاب و حسن انجام وظایف توسط مدیر داخلی، اساتید و کادر اجرایی</a:t>
          </a:r>
          <a:endParaRPr lang="en-US" sz="1300" kern="1200">
            <a:cs typeface="B Nazanin" panose="00000400000000000000" pitchFamily="2" charset="-78"/>
          </a:endParaRPr>
        </a:p>
      </dsp:txBody>
      <dsp:txXfrm>
        <a:off x="5866668" y="1581676"/>
        <a:ext cx="1776784" cy="1066070"/>
      </dsp:txXfrm>
    </dsp:sp>
    <dsp:sp modelId="{8B897AD4-433F-4112-B373-0D4ED84FBF66}">
      <dsp:nvSpPr>
        <dsp:cNvPr id="0" name=""/>
        <dsp:cNvSpPr/>
      </dsp:nvSpPr>
      <dsp:spPr>
        <a:xfrm>
          <a:off x="3912206" y="1581676"/>
          <a:ext cx="1776784" cy="10660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>
              <a:cs typeface="B Nazanin" panose="00000400000000000000" pitchFamily="2" charset="-78"/>
            </a:rPr>
            <a:t>نظارت بر حضور و غیاب قرآن آموزان</a:t>
          </a:r>
          <a:endParaRPr lang="en-US" sz="1300" kern="1200">
            <a:cs typeface="B Nazanin" panose="00000400000000000000" pitchFamily="2" charset="-78"/>
          </a:endParaRPr>
        </a:p>
      </dsp:txBody>
      <dsp:txXfrm>
        <a:off x="3912206" y="1581676"/>
        <a:ext cx="1776784" cy="1066070"/>
      </dsp:txXfrm>
    </dsp:sp>
    <dsp:sp modelId="{1A3EF08F-D209-4663-8703-C545744AA856}">
      <dsp:nvSpPr>
        <dsp:cNvPr id="0" name=""/>
        <dsp:cNvSpPr/>
      </dsp:nvSpPr>
      <dsp:spPr>
        <a:xfrm>
          <a:off x="1957744" y="1581676"/>
          <a:ext cx="1776784" cy="10660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>
              <a:cs typeface="B Nazanin" panose="00000400000000000000" pitchFamily="2" charset="-78"/>
            </a:rPr>
            <a:t>ایجاد نظم و انضباط در اجرای تمامی برنامه‌ها</a:t>
          </a:r>
          <a:endParaRPr lang="en-US" sz="1300" kern="1200">
            <a:cs typeface="B Nazanin" panose="00000400000000000000" pitchFamily="2" charset="-78"/>
          </a:endParaRPr>
        </a:p>
      </dsp:txBody>
      <dsp:txXfrm>
        <a:off x="1957744" y="1581676"/>
        <a:ext cx="1776784" cy="1066070"/>
      </dsp:txXfrm>
    </dsp:sp>
    <dsp:sp modelId="{86731134-8E49-450C-B27E-A014BA92D7E3}">
      <dsp:nvSpPr>
        <dsp:cNvPr id="0" name=""/>
        <dsp:cNvSpPr/>
      </dsp:nvSpPr>
      <dsp:spPr>
        <a:xfrm>
          <a:off x="3281" y="1581676"/>
          <a:ext cx="1776784" cy="106607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300" b="1" kern="1200">
              <a:cs typeface="B Nazanin" panose="00000400000000000000" pitchFamily="2" charset="-78"/>
            </a:rPr>
            <a:t>برگزاری آزمون‌های کتبی، شفاهی و مسابقات حفظ</a:t>
          </a:r>
          <a:endParaRPr lang="en-US" sz="1300" kern="1200">
            <a:cs typeface="B Nazanin" panose="00000400000000000000" pitchFamily="2" charset="-78"/>
          </a:endParaRPr>
        </a:p>
      </dsp:txBody>
      <dsp:txXfrm>
        <a:off x="3281" y="1581676"/>
        <a:ext cx="1776784" cy="1066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66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5432396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5003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5128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4428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113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26547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538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163993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7784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2268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09699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7722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3008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74105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030397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17461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75150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60672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5869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91158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23980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928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70124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53052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1352682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6674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40083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527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97271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363402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9667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624628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24982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7693159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42932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3211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85698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5649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4007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35740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83393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0803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8644704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83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5186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3322457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97794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9451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0669302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7804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182421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6693737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02246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59606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30829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0226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41562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48686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40210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12560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15942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0661154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84609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1396752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29913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563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28088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7266606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97705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707130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0743905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73870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27017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87401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1987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05570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498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52838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74157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40886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0367910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45149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977840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79881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59567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0405707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76211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64612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67790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4078439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66647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90569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70745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57588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16720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32194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5175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136753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92616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1296714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4798018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0990364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6804501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366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041741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1134113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9847672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489412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545063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230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31057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04309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2033113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9631975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0803237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4113802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71188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570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24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185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1482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1631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26428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15413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7294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19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09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5166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364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300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0589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87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1513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918269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7781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666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9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17581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7651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228314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8874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468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351115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4490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5262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490928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4951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473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2638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7622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9355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9791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261716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9769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835603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7906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800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167504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16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4199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66928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796569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489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8776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902293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6437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2068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0107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1998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34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54945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208895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8411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730073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829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3278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82761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575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54795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426413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34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2702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8986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02585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165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8073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7242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4423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0357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56990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7631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4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042123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3810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5936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871927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4975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143621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784977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016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7459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670101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26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17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55.xml"/><Relationship Id="rId16" Type="http://schemas.openxmlformats.org/officeDocument/2006/relationships/slideLayout" Target="../slideLayouts/slideLayout16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83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17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72.xml"/><Relationship Id="rId16" Type="http://schemas.openxmlformats.org/officeDocument/2006/relationships/slideLayout" Target="../slideLayouts/slideLayout18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slideLayout" Target="../slideLayouts/slideLayout200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99.xml"/><Relationship Id="rId17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89.xml"/><Relationship Id="rId16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197.xml"/><Relationship Id="rId19" Type="http://schemas.openxmlformats.org/officeDocument/2006/relationships/image" Target="../media/image16.png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slideLayout" Target="../slideLayouts/slideLayout20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4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1162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250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6336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  <p:sldLayoutId id="2147484054" r:id="rId16"/>
    <p:sldLayoutId id="2147484055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4860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  <p:sldLayoutId id="2147484158" r:id="rId12"/>
    <p:sldLayoutId id="2147484159" r:id="rId13"/>
    <p:sldLayoutId id="2147484160" r:id="rId14"/>
    <p:sldLayoutId id="2147484161" r:id="rId15"/>
    <p:sldLayoutId id="2147484162" r:id="rId16"/>
    <p:sldLayoutId id="2147484163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384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142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8746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672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4023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890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281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F88D16-BA12-4175-9D46-53D22CB4A551}" type="datetimeFigureOut">
              <a:rPr lang="fa-IR" smtClean="0"/>
              <a:t>22/08/1444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5D342D-30D9-4639-87D7-B5B42BDF4D6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4261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5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1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5.xml"/><Relationship Id="rId4" Type="http://schemas.openxmlformats.org/officeDocument/2006/relationships/image" Target="../media/image32.sv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3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1553B3-2339-F6F0-B9F4-4745CA8BD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5454" y="4698999"/>
            <a:ext cx="4246418" cy="821268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400" dirty="0">
                <a:solidFill>
                  <a:schemeClr val="bg1"/>
                </a:solidFill>
                <a:cs typeface="B Titr" panose="00000700000000000000" pitchFamily="2" charset="-78"/>
              </a:rPr>
              <a:t>حفظ جزء 30 قرآن کریم در تابستان</a:t>
            </a:r>
          </a:p>
        </p:txBody>
      </p:sp>
      <p:pic>
        <p:nvPicPr>
          <p:cNvPr id="7" name="Picture 6" descr="A close-up of some food&#10;&#10;Description automatically generated with low confidence">
            <a:extLst>
              <a:ext uri="{FF2B5EF4-FFF2-40B4-BE49-F238E27FC236}">
                <a16:creationId xmlns:a16="http://schemas.microsoft.com/office/drawing/2014/main" id="{88F23783-EAD6-2BA8-0092-842AE54102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79" b="-2"/>
          <a:stretch/>
        </p:blipFill>
        <p:spPr>
          <a:xfrm>
            <a:off x="1443173" y="1102740"/>
            <a:ext cx="9504460" cy="298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17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EACA4B7-F5B3-4297-99A3-781E84B57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880DD-7329-423E-A31B-F770EF69D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DBADC0-F466-AF1D-5D0D-096983F56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a-IR" b="1" dirty="0">
                <a:solidFill>
                  <a:srgbClr val="262626"/>
                </a:solidFill>
                <a:effectLst/>
                <a:latin typeface="Zar-s"/>
                <a:ea typeface="Calibri" panose="020F0502020204030204" pitchFamily="34" charset="0"/>
                <a:cs typeface="B Titr" panose="00000700000000000000" pitchFamily="2" charset="-78"/>
              </a:rPr>
              <a:t>جدول تعداد جلسات کلاس ها:</a:t>
            </a:r>
            <a:endParaRPr lang="fa-IR" dirty="0">
              <a:solidFill>
                <a:srgbClr val="262626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D4162D3-34A2-1747-4726-E783E8F0DF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702173"/>
              </p:ext>
            </p:extLst>
          </p:nvPr>
        </p:nvGraphicFramePr>
        <p:xfrm>
          <a:off x="1295399" y="2797003"/>
          <a:ext cx="9601199" cy="274331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342729">
                  <a:extLst>
                    <a:ext uri="{9D8B030D-6E8A-4147-A177-3AD203B41FA5}">
                      <a16:colId xmlns:a16="http://schemas.microsoft.com/office/drawing/2014/main" val="2622818542"/>
                    </a:ext>
                  </a:extLst>
                </a:gridCol>
                <a:gridCol w="2129701">
                  <a:extLst>
                    <a:ext uri="{9D8B030D-6E8A-4147-A177-3AD203B41FA5}">
                      <a16:colId xmlns:a16="http://schemas.microsoft.com/office/drawing/2014/main" val="3224972623"/>
                    </a:ext>
                  </a:extLst>
                </a:gridCol>
                <a:gridCol w="1853504">
                  <a:extLst>
                    <a:ext uri="{9D8B030D-6E8A-4147-A177-3AD203B41FA5}">
                      <a16:colId xmlns:a16="http://schemas.microsoft.com/office/drawing/2014/main" val="1073301425"/>
                    </a:ext>
                  </a:extLst>
                </a:gridCol>
                <a:gridCol w="2275265">
                  <a:extLst>
                    <a:ext uri="{9D8B030D-6E8A-4147-A177-3AD203B41FA5}">
                      <a16:colId xmlns:a16="http://schemas.microsoft.com/office/drawing/2014/main" val="3029298929"/>
                    </a:ext>
                  </a:extLst>
                </a:gridCol>
              </a:tblGrid>
              <a:tr h="548663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800" dirty="0">
                          <a:effectLst/>
                          <a:cs typeface="B Nazanin" panose="00000400000000000000" pitchFamily="2" charset="-78"/>
                        </a:rPr>
                        <a:t>کلاس تحویل محفوظات: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61239" marR="16123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800">
                          <a:effectLst/>
                          <a:cs typeface="B Nazanin" panose="00000400000000000000" pitchFamily="2" charset="-78"/>
                        </a:rPr>
                        <a:t>حفظ اصلی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61239" marR="16123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800">
                          <a:effectLst/>
                          <a:cs typeface="B Nazanin" panose="00000400000000000000" pitchFamily="2" charset="-78"/>
                        </a:rPr>
                        <a:t>46  جلسه 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61239" marR="161239" marT="0" marB="0" anchor="ctr"/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800" dirty="0">
                          <a:effectLst/>
                          <a:cs typeface="B Nazanin" panose="00000400000000000000" pitchFamily="2" charset="-78"/>
                        </a:rPr>
                        <a:t>مجموعاً 138  جلسه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61239" marR="161239" marT="0" marB="0" anchor="ctr"/>
                </a:tc>
                <a:extLst>
                  <a:ext uri="{0D108BD9-81ED-4DB2-BD59-A6C34878D82A}">
                    <a16:rowId xmlns:a16="http://schemas.microsoft.com/office/drawing/2014/main" val="2226242664"/>
                  </a:ext>
                </a:extLst>
              </a:tr>
              <a:tr h="54866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800">
                          <a:effectLst/>
                          <a:cs typeface="B Nazanin" panose="00000400000000000000" pitchFamily="2" charset="-78"/>
                        </a:rPr>
                        <a:t>ده درس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61239" marR="16123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800">
                          <a:effectLst/>
                          <a:cs typeface="B Nazanin" panose="00000400000000000000" pitchFamily="2" charset="-78"/>
                        </a:rPr>
                        <a:t>46 جلسه 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61239" marR="161239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75023"/>
                  </a:ext>
                </a:extLst>
              </a:tr>
              <a:tr h="54866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800">
                          <a:effectLst/>
                          <a:cs typeface="B Nazanin" panose="00000400000000000000" pitchFamily="2" charset="-78"/>
                        </a:rPr>
                        <a:t>مرور یا دوره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61239" marR="16123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800" dirty="0">
                          <a:effectLst/>
                          <a:cs typeface="B Nazanin" panose="00000400000000000000" pitchFamily="2" charset="-78"/>
                        </a:rPr>
                        <a:t>46 جلسه 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61239" marR="161239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262577"/>
                  </a:ext>
                </a:extLst>
              </a:tr>
              <a:tr h="54866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800">
                          <a:effectLst/>
                          <a:cs typeface="B Nazanin" panose="00000400000000000000" pitchFamily="2" charset="-78"/>
                        </a:rPr>
                        <a:t>کلاس ترجمه و مفاهیم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61239" marR="16123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800">
                          <a:effectLst/>
                          <a:cs typeface="B Nazanin" panose="00000400000000000000" pitchFamily="2" charset="-78"/>
                        </a:rPr>
                        <a:t>هر روز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61239" marR="16123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8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61239" marR="161239" marT="0" marB="0" anchor="ctr"/>
                </a:tc>
                <a:extLst>
                  <a:ext uri="{0D108BD9-81ED-4DB2-BD59-A6C34878D82A}">
                    <a16:rowId xmlns:a16="http://schemas.microsoft.com/office/drawing/2014/main" val="1544633102"/>
                  </a:ext>
                </a:extLst>
              </a:tr>
              <a:tr h="54866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800">
                          <a:effectLst/>
                          <a:cs typeface="B Nazanin" panose="00000400000000000000" pitchFamily="2" charset="-78"/>
                        </a:rPr>
                        <a:t>کلاس تجوید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61239" marR="16123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800" dirty="0">
                          <a:effectLst/>
                          <a:cs typeface="B Nazanin" panose="00000400000000000000" pitchFamily="2" charset="-78"/>
                        </a:rPr>
                        <a:t>15  جلسه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61239" marR="16123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8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61239" marR="161239" marT="0" marB="0" anchor="ctr"/>
                </a:tc>
                <a:extLst>
                  <a:ext uri="{0D108BD9-81ED-4DB2-BD59-A6C34878D82A}">
                    <a16:rowId xmlns:a16="http://schemas.microsoft.com/office/drawing/2014/main" val="4209834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020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3B1553-1636-4954-B3CD-10A4DE0CA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4B4DFC-38BA-4C07-8028-8FA8327DD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E3F2784-92E5-48AF-8AA7-DA101BE3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C48685-54C0-406B-BCC6-CD5287724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39700" dir="3000000" sx="98000" sy="98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A896B-EFB6-D7C9-88F6-7B816308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861" y="1871131"/>
            <a:ext cx="6815669" cy="23497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a-IR" b="1" dirty="0">
                <a:solidFill>
                  <a:srgbClr val="212121"/>
                </a:solidFill>
                <a:cs typeface="B Titr" panose="00000700000000000000" pitchFamily="2" charset="-78"/>
              </a:rPr>
              <a:t>4- </a:t>
            </a:r>
            <a:r>
              <a:rPr lang="fa-IR" b="1" dirty="0" err="1">
                <a:solidFill>
                  <a:srgbClr val="212121"/>
                </a:solidFill>
                <a:cs typeface="B Titr" panose="00000700000000000000" pitchFamily="2" charset="-78"/>
              </a:rPr>
              <a:t>روش‌ها</a:t>
            </a:r>
            <a:endParaRPr lang="en-US" dirty="0">
              <a:solidFill>
                <a:srgbClr val="212121"/>
              </a:solidFill>
              <a:cs typeface="B Titr" panose="00000700000000000000" pitchFamily="2" charset="-78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9E818D-F990-490E-9599-A842EBC9B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0895" y="4280121"/>
            <a:ext cx="13716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23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AF7FA4-B271-61FA-9AEC-38112D005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fa-IR" sz="3600" b="1" dirty="0">
                <a:solidFill>
                  <a:srgbClr val="FFFFFF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1- روش حفظ کردن:</a:t>
            </a:r>
            <a:endParaRPr lang="fa-IR" sz="3600" dirty="0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E0A77D0-415F-A014-0686-A25A9A539D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44208"/>
              </p:ext>
            </p:extLst>
          </p:nvPr>
        </p:nvGraphicFramePr>
        <p:xfrm>
          <a:off x="5140934" y="469900"/>
          <a:ext cx="5953630" cy="591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5776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EACA4B7-F5B3-4297-99A3-781E84B57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880DD-7329-423E-A31B-F770EF69D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E7F362-95E1-7D36-E3F1-E52C7F177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fa-IR" b="1" dirty="0">
                <a:solidFill>
                  <a:srgbClr val="262626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2-  روش مرور ده درس:</a:t>
            </a:r>
            <a:endParaRPr lang="fa-IR" dirty="0">
              <a:solidFill>
                <a:srgbClr val="262626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27BEA8-9F71-E18C-9A75-81C4951E9A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151207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95931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47E4F490-FA76-4FF0-B36A-72B01E117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05C8C51A-4ECF-4857-8298-6C8334C7F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A741C46E-A2A6-4DF0-84BD-502A2E56D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sq">
            <a:solidFill>
              <a:srgbClr val="FFFFFF">
                <a:alpha val="80000"/>
              </a:srgb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8F3FA-F129-A9E3-A978-C3FE8E5CC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fa-IR" b="1" dirty="0">
                <a:solidFill>
                  <a:srgbClr val="FFFFFF"/>
                </a:solidFill>
                <a:effectLst/>
                <a:latin typeface="Zar-s"/>
                <a:ea typeface="Calibri" panose="020F0502020204030204" pitchFamily="34" charset="0"/>
                <a:cs typeface="B Titr" panose="00000700000000000000" pitchFamily="2" charset="-78"/>
              </a:rPr>
              <a:t>3- روش مرور محفوظات گذشته (محفوظات قبل از ده درس):</a:t>
            </a:r>
            <a:endParaRPr lang="fa-IR" dirty="0">
              <a:solidFill>
                <a:srgbClr val="FFFFFF"/>
              </a:solidFill>
              <a:cs typeface="B Titr" panose="00000700000000000000" pitchFamily="2" charset="-78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67CE4C0A-D88E-41BB-8F06-8C0E2604B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DB7F8-1194-CA89-CCD7-761073CE3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360" y="469900"/>
            <a:ext cx="5953630" cy="5405968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a-IR" b="1" u="sng" dirty="0">
                <a:solidFill>
                  <a:schemeClr val="tx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کیفیت مرور: </a:t>
            </a:r>
            <a:r>
              <a:rPr lang="fa-IR" b="1" dirty="0">
                <a:solidFill>
                  <a:schemeClr val="tx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قرآن آموز </a:t>
            </a:r>
            <a:r>
              <a:rPr lang="fa-IR" b="1" dirty="0" err="1">
                <a:solidFill>
                  <a:schemeClr val="tx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مي‌بايست</a:t>
            </a:r>
            <a:r>
              <a:rPr lang="fa-IR" b="1" dirty="0">
                <a:solidFill>
                  <a:schemeClr val="tx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، صفحات هر جزء را بدون </a:t>
            </a:r>
            <a:r>
              <a:rPr lang="fa-IR" b="1" dirty="0" err="1">
                <a:solidFill>
                  <a:schemeClr val="tx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اشكال</a:t>
            </a:r>
            <a:r>
              <a:rPr lang="fa-IR" b="1" dirty="0">
                <a:solidFill>
                  <a:schemeClr val="tx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 مرور نماید و در صورت اشتباه در آیات آن ها را تصحیح کرده و بار دیگر صفحه را بدون اشتباه مرور نماید. (لازم به ذکر است که مرور محفوظات به هیچ عنوان نباید از روی مصحف باشد.)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0 Titr Bold"/>
            </a:endParaRPr>
          </a:p>
        </p:txBody>
      </p:sp>
    </p:spTree>
    <p:extLst>
      <p:ext uri="{BB962C8B-B14F-4D97-AF65-F5344CB8AC3E}">
        <p14:creationId xmlns:p14="http://schemas.microsoft.com/office/powerpoint/2010/main" val="3372373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E1EDB12-E823-499E-955C-286265B42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0778E-5B02-E8CB-A728-64EABA6D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fa-IR" b="1" dirty="0">
                <a:effectLst/>
                <a:latin typeface="Zar-s"/>
                <a:ea typeface="Calibri" panose="020F0502020204030204" pitchFamily="34" charset="0"/>
                <a:cs typeface="B Titr" panose="00000700000000000000" pitchFamily="2" charset="-78"/>
              </a:rPr>
              <a:t>4- مباحثه آنلاین: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9F2028-BF4D-4B49-AFE1-8A9503C37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Headphones with solid fill">
            <a:extLst>
              <a:ext uri="{FF2B5EF4-FFF2-40B4-BE49-F238E27FC236}">
                <a16:creationId xmlns:a16="http://schemas.microsoft.com/office/drawing/2014/main" id="{15F95ED4-2643-6A0D-FADC-F03848827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1693" y="1410208"/>
            <a:ext cx="3858780" cy="385878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E929BF-D26E-44D4-89D4-6E7400575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7576-D0AD-02C5-958F-E2C5768F5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 algn="just"/>
            <a:r>
              <a:rPr lang="fa-IR" b="1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هر نفر، صفحه حفظ اصلی و محفوظات گذشته  را برای هم مباحث خود مباحثه </a:t>
            </a:r>
            <a:r>
              <a:rPr lang="fa-IR" b="1" dirty="0" err="1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می‌کند</a:t>
            </a:r>
            <a:r>
              <a:rPr lang="fa-IR" b="1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0 Titr Bold"/>
            </a:endParaRPr>
          </a:p>
        </p:txBody>
      </p:sp>
    </p:spTree>
    <p:extLst>
      <p:ext uri="{BB962C8B-B14F-4D97-AF65-F5344CB8AC3E}">
        <p14:creationId xmlns:p14="http://schemas.microsoft.com/office/powerpoint/2010/main" val="2797726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88E9B2-A548-4442-ABE1-ACEF312E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3D36DE-6EAE-9752-6031-01FEBA6D8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619" y="3760257"/>
            <a:ext cx="9989677" cy="14186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a-IR" sz="4600" dirty="0">
                <a:effectLst/>
                <a:latin typeface="Zar-s"/>
                <a:ea typeface="Calibri" panose="020F0502020204030204" pitchFamily="34" charset="0"/>
                <a:cs typeface="B Titr" panose="00000700000000000000" pitchFamily="2" charset="-78"/>
              </a:rPr>
              <a:t>5-</a:t>
            </a:r>
            <a:r>
              <a:rPr lang="fa-IR" sz="4600" b="1" dirty="0">
                <a:effectLst/>
                <a:latin typeface="Zar-s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sz="4600" dirty="0" err="1">
                <a:effectLst/>
                <a:latin typeface="Zar-s"/>
                <a:ea typeface="Calibri" panose="020F0502020204030204" pitchFamily="34" charset="0"/>
                <a:cs typeface="B Titr" panose="00000700000000000000" pitchFamily="2" charset="-78"/>
              </a:rPr>
              <a:t>آزمون‌ها</a:t>
            </a:r>
            <a:r>
              <a:rPr lang="fa-IR" sz="4600" dirty="0">
                <a:effectLst/>
                <a:latin typeface="Zar-s"/>
                <a:ea typeface="Calibri" panose="020F0502020204030204" pitchFamily="34" charset="0"/>
                <a:cs typeface="B Titr" panose="00000700000000000000" pitchFamily="2" charset="-78"/>
              </a:rPr>
              <a:t>، مسابقات، کسر امتیازها، صدور کارنامه و گواهی نامه:</a:t>
            </a:r>
            <a:endParaRPr lang="fa-IR" sz="4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79A3A-E324-4C1C-8710-C59406D36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72202" y="1092200"/>
            <a:ext cx="7240536" cy="2417572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Clipboard Partially Crossed with solid fill">
            <a:extLst>
              <a:ext uri="{FF2B5EF4-FFF2-40B4-BE49-F238E27FC236}">
                <a16:creationId xmlns:a16="http://schemas.microsoft.com/office/drawing/2014/main" id="{92C5CADA-222D-9953-3A75-5793C8447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7530" y="1410208"/>
            <a:ext cx="1777492" cy="177749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680DE9-912F-45E9-AA6A-F6610805A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262441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936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8CC2EF2-10A6-4461-BA41-3697D04FD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0C637C-DE70-432E-88A0-528B247D3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9B894CA-E1CC-47A1-8DE3-57DBCFD39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5DFF40-97D6-89A8-4E34-E3126E3D0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a-IR" dirty="0">
                <a:cs typeface="B Titr" panose="00000700000000000000" pitchFamily="2" charset="-78"/>
              </a:rPr>
              <a:t>الف) </a:t>
            </a:r>
            <a:r>
              <a:rPr lang="en-US" dirty="0" err="1">
                <a:cs typeface="B Titr" panose="00000700000000000000" pitchFamily="2" charset="-78"/>
              </a:rPr>
              <a:t>آزمون</a:t>
            </a:r>
            <a:r>
              <a:rPr lang="en-US" dirty="0">
                <a:cs typeface="B Titr" panose="00000700000000000000" pitchFamily="2" charset="-78"/>
              </a:rPr>
              <a:t> </a:t>
            </a:r>
            <a:r>
              <a:rPr lang="en-US" dirty="0" err="1">
                <a:cs typeface="B Titr" panose="00000700000000000000" pitchFamily="2" charset="-78"/>
              </a:rPr>
              <a:t>شفاهی</a:t>
            </a:r>
            <a:r>
              <a:rPr lang="en-US" dirty="0">
                <a:cs typeface="B Titr" panose="00000700000000000000" pitchFamily="2" charset="-78"/>
              </a:rPr>
              <a:t> </a:t>
            </a:r>
            <a:r>
              <a:rPr lang="en-US" dirty="0" err="1">
                <a:cs typeface="B Titr" panose="00000700000000000000" pitchFamily="2" charset="-78"/>
              </a:rPr>
              <a:t>حفظ</a:t>
            </a:r>
            <a:r>
              <a:rPr lang="en-US" dirty="0">
                <a:cs typeface="B Titr" panose="00000700000000000000" pitchFamily="2" charset="-78"/>
              </a:rPr>
              <a:t>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DF82D0-142E-415E-9F4C-DD5E34D80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69B7433-B959-40DA-806F-FF95BB380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3331CEC-CC89-4D76-82D6-2ED7460D5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35824" y="3900883"/>
            <a:ext cx="3360771" cy="19749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fa-IR" sz="1800" b="1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مرحله اول بعد از حفظ نیم جزء معادل 10 صفحه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0 Titr Bold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fa-IR" sz="1800" b="1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مرحلۀ دوم بعد از حفظ یک جزء معادل 20 صفحه می‌باشد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0 Titr Bold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37D0219-C409-C871-6F53-1A7FC29640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178805"/>
              </p:ext>
            </p:extLst>
          </p:nvPr>
        </p:nvGraphicFramePr>
        <p:xfrm>
          <a:off x="1696537" y="2363188"/>
          <a:ext cx="4711068" cy="1952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334">
                  <a:extLst>
                    <a:ext uri="{9D8B030D-6E8A-4147-A177-3AD203B41FA5}">
                      <a16:colId xmlns:a16="http://schemas.microsoft.com/office/drawing/2014/main" val="2118843070"/>
                    </a:ext>
                  </a:extLst>
                </a:gridCol>
                <a:gridCol w="2431734">
                  <a:extLst>
                    <a:ext uri="{9D8B030D-6E8A-4147-A177-3AD203B41FA5}">
                      <a16:colId xmlns:a16="http://schemas.microsoft.com/office/drawing/2014/main" val="3711919304"/>
                    </a:ext>
                  </a:extLst>
                </a:gridCol>
              </a:tblGrid>
              <a:tr h="6509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3300" b="0" dirty="0">
                          <a:effectLst/>
                          <a:cs typeface="B Titr" panose="00000700000000000000" pitchFamily="2" charset="-78"/>
                        </a:rPr>
                        <a:t>20 امتیاز</a:t>
                      </a:r>
                      <a:endParaRPr lang="en-US" sz="3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205740" marR="20574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3300" b="0" dirty="0">
                          <a:effectLst/>
                          <a:cs typeface="B Titr" panose="00000700000000000000" pitchFamily="2" charset="-78"/>
                        </a:rPr>
                        <a:t>وقف و </a:t>
                      </a:r>
                      <a:r>
                        <a:rPr lang="fa-IR" sz="3300" b="0" dirty="0" err="1">
                          <a:effectLst/>
                          <a:cs typeface="B Titr" panose="00000700000000000000" pitchFamily="2" charset="-78"/>
                        </a:rPr>
                        <a:t>ابتداء</a:t>
                      </a:r>
                      <a:endParaRPr lang="en-US" sz="3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205740" marR="205740" marT="0" marB="0" anchor="ctr"/>
                </a:tc>
                <a:extLst>
                  <a:ext uri="{0D108BD9-81ED-4DB2-BD59-A6C34878D82A}">
                    <a16:rowId xmlns:a16="http://schemas.microsoft.com/office/drawing/2014/main" val="699125213"/>
                  </a:ext>
                </a:extLst>
              </a:tr>
              <a:tr h="6509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3300" b="0">
                          <a:effectLst/>
                          <a:cs typeface="B Titr" panose="00000700000000000000" pitchFamily="2" charset="-78"/>
                        </a:rPr>
                        <a:t>30 امتیاز</a:t>
                      </a:r>
                      <a:endParaRPr lang="en-US" sz="33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205740" marR="20574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3300" b="0" dirty="0" err="1">
                          <a:effectLst/>
                          <a:cs typeface="B Titr" panose="00000700000000000000" pitchFamily="2" charset="-78"/>
                        </a:rPr>
                        <a:t>تجوید</a:t>
                      </a:r>
                      <a:endParaRPr lang="en-US" sz="3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205740" marR="205740" marT="0" marB="0" anchor="ctr"/>
                </a:tc>
                <a:extLst>
                  <a:ext uri="{0D108BD9-81ED-4DB2-BD59-A6C34878D82A}">
                    <a16:rowId xmlns:a16="http://schemas.microsoft.com/office/drawing/2014/main" val="963912820"/>
                  </a:ext>
                </a:extLst>
              </a:tr>
              <a:tr h="6509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3300" b="0">
                          <a:effectLst/>
                          <a:cs typeface="B Titr" panose="00000700000000000000" pitchFamily="2" charset="-78"/>
                        </a:rPr>
                        <a:t>100 امتیاز</a:t>
                      </a:r>
                      <a:endParaRPr lang="en-US" sz="33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205740" marR="20574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3300" b="0" dirty="0">
                          <a:effectLst/>
                          <a:cs typeface="B Titr" panose="00000700000000000000" pitchFamily="2" charset="-78"/>
                        </a:rPr>
                        <a:t>حسن حفظ</a:t>
                      </a:r>
                      <a:endParaRPr lang="en-US" sz="3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205740" marR="205740" marT="0" marB="0" anchor="ctr"/>
                </a:tc>
                <a:extLst>
                  <a:ext uri="{0D108BD9-81ED-4DB2-BD59-A6C34878D82A}">
                    <a16:rowId xmlns:a16="http://schemas.microsoft.com/office/drawing/2014/main" val="100487914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FC20081-59F7-4FC4-4970-C8C05DE1C18B}"/>
              </a:ext>
            </a:extLst>
          </p:cNvPr>
          <p:cNvSpPr txBox="1"/>
          <p:nvPr/>
        </p:nvSpPr>
        <p:spPr>
          <a:xfrm>
            <a:off x="1696538" y="1744910"/>
            <a:ext cx="47110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800" b="1" dirty="0">
                <a:effectLst/>
                <a:latin typeface="Zar-s"/>
                <a:ea typeface="Calibri" panose="020F0502020204030204" pitchFamily="34" charset="0"/>
                <a:cs typeface="B Titr" panose="00000700000000000000" pitchFamily="2" charset="-78"/>
              </a:rPr>
              <a:t>بارم امتیاز آزمون های شفاهی: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ctr"/>
            <a:endParaRPr lang="fa-I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6D4B50-7910-455A-9F20-3E192FCEB9BF}"/>
              </a:ext>
            </a:extLst>
          </p:cNvPr>
          <p:cNvSpPr txBox="1"/>
          <p:nvPr/>
        </p:nvSpPr>
        <p:spPr>
          <a:xfrm>
            <a:off x="7520090" y="2927758"/>
            <a:ext cx="328337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800" b="1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در دو مرحله امتحان شفاهی حفظ برگزار </a:t>
            </a:r>
            <a:r>
              <a:rPr lang="fa-IR" sz="1800" b="1" dirty="0" err="1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می‌گردد</a:t>
            </a:r>
            <a:r>
              <a:rPr lang="fa-IR" sz="1800" b="1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0 Titr Bold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0655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5FE1D9DC-00DB-EAEA-7ADD-EC4E3D388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fa-IR" b="1" dirty="0" err="1">
                <a:solidFill>
                  <a:srgbClr val="262626"/>
                </a:solidFill>
                <a:effectLst/>
                <a:latin typeface="Zar-s"/>
                <a:ea typeface="Calibri" panose="020F0502020204030204" pitchFamily="34" charset="0"/>
                <a:cs typeface="B Titr" panose="00000700000000000000" pitchFamily="2" charset="-78"/>
              </a:rPr>
              <a:t>نحوۀ</a:t>
            </a:r>
            <a:r>
              <a:rPr lang="fa-IR" b="1" dirty="0">
                <a:solidFill>
                  <a:srgbClr val="262626"/>
                </a:solidFill>
                <a:effectLst/>
                <a:latin typeface="Zar-s"/>
                <a:ea typeface="Calibri" panose="020F0502020204030204" pitchFamily="34" charset="0"/>
                <a:cs typeface="B Titr" panose="00000700000000000000" pitchFamily="2" charset="-78"/>
              </a:rPr>
              <a:t> کسر امتیاز در </a:t>
            </a:r>
            <a:r>
              <a:rPr lang="fa-IR" b="1" dirty="0" err="1">
                <a:solidFill>
                  <a:srgbClr val="262626"/>
                </a:solidFill>
                <a:effectLst/>
                <a:latin typeface="Zar-s"/>
                <a:ea typeface="Calibri" panose="020F0502020204030204" pitchFamily="34" charset="0"/>
                <a:cs typeface="B Titr" panose="00000700000000000000" pitchFamily="2" charset="-78"/>
              </a:rPr>
              <a:t>آزمون‌ها</a:t>
            </a:r>
            <a:r>
              <a:rPr lang="fa-IR" b="1" dirty="0">
                <a:solidFill>
                  <a:srgbClr val="262626"/>
                </a:solidFill>
                <a:effectLst/>
                <a:latin typeface="Zar-s"/>
                <a:ea typeface="Calibri" panose="020F0502020204030204" pitchFamily="34" charset="0"/>
                <a:cs typeface="B Titr" panose="00000700000000000000" pitchFamily="2" charset="-78"/>
              </a:rPr>
              <a:t>:</a:t>
            </a:r>
            <a:endParaRPr lang="fa-IR" dirty="0">
              <a:solidFill>
                <a:srgbClr val="262626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2EA70736-E05E-D9B5-E924-756F6D2C7C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686465"/>
              </p:ext>
            </p:extLst>
          </p:nvPr>
        </p:nvGraphicFramePr>
        <p:xfrm>
          <a:off x="1295400" y="2926372"/>
          <a:ext cx="9601199" cy="2566909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002769">
                  <a:extLst>
                    <a:ext uri="{9D8B030D-6E8A-4147-A177-3AD203B41FA5}">
                      <a16:colId xmlns:a16="http://schemas.microsoft.com/office/drawing/2014/main" val="2540852838"/>
                    </a:ext>
                  </a:extLst>
                </a:gridCol>
                <a:gridCol w="2665320">
                  <a:extLst>
                    <a:ext uri="{9D8B030D-6E8A-4147-A177-3AD203B41FA5}">
                      <a16:colId xmlns:a16="http://schemas.microsoft.com/office/drawing/2014/main" val="1462503509"/>
                    </a:ext>
                  </a:extLst>
                </a:gridCol>
                <a:gridCol w="1808912">
                  <a:extLst>
                    <a:ext uri="{9D8B030D-6E8A-4147-A177-3AD203B41FA5}">
                      <a16:colId xmlns:a16="http://schemas.microsoft.com/office/drawing/2014/main" val="4290829642"/>
                    </a:ext>
                  </a:extLst>
                </a:gridCol>
                <a:gridCol w="3124198">
                  <a:extLst>
                    <a:ext uri="{9D8B030D-6E8A-4147-A177-3AD203B41FA5}">
                      <a16:colId xmlns:a16="http://schemas.microsoft.com/office/drawing/2014/main" val="2180994351"/>
                    </a:ext>
                  </a:extLst>
                </a:gridCol>
              </a:tblGrid>
              <a:tr h="34249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effectLst/>
                          <a:cs typeface="B Titr" panose="00000700000000000000" pitchFamily="2" charset="-78"/>
                        </a:rPr>
                        <a:t>2 امتیاز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100652" marR="10065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effectLst/>
                          <a:cs typeface="B Titr" panose="00000700000000000000" pitchFamily="2" charset="-78"/>
                        </a:rPr>
                        <a:t>اضافه کردن کلمه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100652" marR="10065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effectLst/>
                          <a:cs typeface="B Titr" panose="00000700000000000000" pitchFamily="2" charset="-78"/>
                        </a:rPr>
                        <a:t>5 امتیاز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100652" marR="10065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effectLst/>
                          <a:cs typeface="B Titr" panose="00000700000000000000" pitchFamily="2" charset="-78"/>
                        </a:rPr>
                        <a:t>انتقال صفحه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100652" marR="100652" marT="0" marB="0" anchor="ctr"/>
                </a:tc>
                <a:extLst>
                  <a:ext uri="{0D108BD9-81ED-4DB2-BD59-A6C34878D82A}">
                    <a16:rowId xmlns:a16="http://schemas.microsoft.com/office/drawing/2014/main" val="2910687998"/>
                  </a:ext>
                </a:extLst>
              </a:tr>
              <a:tr h="34249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effectLst/>
                          <a:cs typeface="B Titr" panose="00000700000000000000" pitchFamily="2" charset="-78"/>
                        </a:rPr>
                        <a:t>1/5 امتیاز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100652" marR="10065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effectLst/>
                          <a:cs typeface="B Titr" panose="00000700000000000000" pitchFamily="2" charset="-78"/>
                        </a:rPr>
                        <a:t>اعراب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100652" marR="10065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effectLst/>
                          <a:cs typeface="B Titr" panose="00000700000000000000" pitchFamily="2" charset="-78"/>
                        </a:rPr>
                        <a:t>4 امتیاز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100652" marR="10065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effectLst/>
                          <a:cs typeface="B Titr" panose="00000700000000000000" pitchFamily="2" charset="-78"/>
                        </a:rPr>
                        <a:t>عبارت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100652" marR="100652" marT="0" marB="0" anchor="ctr"/>
                </a:tc>
                <a:extLst>
                  <a:ext uri="{0D108BD9-81ED-4DB2-BD59-A6C34878D82A}">
                    <a16:rowId xmlns:a16="http://schemas.microsoft.com/office/drawing/2014/main" val="3785262052"/>
                  </a:ext>
                </a:extLst>
              </a:tr>
              <a:tr h="34249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effectLst/>
                          <a:cs typeface="B Titr" panose="00000700000000000000" pitchFamily="2" charset="-78"/>
                        </a:rPr>
                        <a:t>1 امتیاز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100652" marR="10065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effectLst/>
                          <a:cs typeface="B Titr" panose="00000700000000000000" pitchFamily="2" charset="-78"/>
                        </a:rPr>
                        <a:t>شمارۀ آیه و صفحه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100652" marR="10065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effectLst/>
                          <a:cs typeface="B Titr" panose="00000700000000000000" pitchFamily="2" charset="-78"/>
                        </a:rPr>
                        <a:t>3 امتیاز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100652" marR="10065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effectLst/>
                          <a:cs typeface="B Titr" panose="00000700000000000000" pitchFamily="2" charset="-78"/>
                        </a:rPr>
                        <a:t>کلمه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100652" marR="100652" marT="0" marB="0" anchor="ctr"/>
                </a:tc>
                <a:extLst>
                  <a:ext uri="{0D108BD9-81ED-4DB2-BD59-A6C34878D82A}">
                    <a16:rowId xmlns:a16="http://schemas.microsoft.com/office/drawing/2014/main" val="400047657"/>
                  </a:ext>
                </a:extLst>
              </a:tr>
              <a:tr h="34249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effectLst/>
                          <a:cs typeface="B Titr" panose="00000700000000000000" pitchFamily="2" charset="-78"/>
                        </a:rPr>
                        <a:t>1 امتیاز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100652" marR="10065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effectLst/>
                          <a:cs typeface="B Titr" panose="00000700000000000000" pitchFamily="2" charset="-78"/>
                        </a:rPr>
                        <a:t>وقف و ابتدا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100652" marR="10065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effectLst/>
                          <a:cs typeface="B Titr" panose="00000700000000000000" pitchFamily="2" charset="-78"/>
                        </a:rPr>
                        <a:t>2 امتیاز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100652" marR="10065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effectLst/>
                          <a:cs typeface="B Titr" panose="00000700000000000000" pitchFamily="2" charset="-78"/>
                        </a:rPr>
                        <a:t>شمارۀ جزء و سوره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100652" marR="100652" marT="0" marB="0" anchor="ctr"/>
                </a:tc>
                <a:extLst>
                  <a:ext uri="{0D108BD9-81ED-4DB2-BD59-A6C34878D82A}">
                    <a16:rowId xmlns:a16="http://schemas.microsoft.com/office/drawing/2014/main" val="603022776"/>
                  </a:ext>
                </a:extLst>
              </a:tr>
              <a:tr h="34249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effectLst/>
                          <a:cs typeface="B Titr" panose="00000700000000000000" pitchFamily="2" charset="-78"/>
                        </a:rPr>
                        <a:t>5/. امتیاز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100652" marR="10065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effectLst/>
                          <a:cs typeface="B Titr" panose="00000700000000000000" pitchFamily="2" charset="-78"/>
                        </a:rPr>
                        <a:t>مکث و تپق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100652" marR="10065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effectLst/>
                          <a:cs typeface="B Titr" panose="00000700000000000000" pitchFamily="2" charset="-78"/>
                        </a:rPr>
                        <a:t>2 امتیاز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100652" marR="10065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effectLst/>
                          <a:cs typeface="B Titr" panose="00000700000000000000" pitchFamily="2" charset="-78"/>
                        </a:rPr>
                        <a:t>کم یا اضافه کردن حروف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itr" panose="00000700000000000000" pitchFamily="2" charset="-78"/>
                      </a:endParaRPr>
                    </a:p>
                  </a:txBody>
                  <a:tcPr marL="100652" marR="100652" marT="0" marB="0" anchor="ctr"/>
                </a:tc>
                <a:extLst>
                  <a:ext uri="{0D108BD9-81ED-4DB2-BD59-A6C34878D82A}">
                    <a16:rowId xmlns:a16="http://schemas.microsoft.com/office/drawing/2014/main" val="3137877180"/>
                  </a:ext>
                </a:extLst>
              </a:tr>
              <a:tr h="854424">
                <a:tc gridSpan="4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1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درصورت تصحیح با تذکر، از هر کدام از موارد فوق نصف مقدار مذکور کم </a:t>
                      </a:r>
                      <a:r>
                        <a:rPr lang="fa-IR" sz="21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می‌شود</a:t>
                      </a:r>
                      <a:r>
                        <a:rPr lang="fa-IR" sz="21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.</a:t>
                      </a:r>
                      <a:endParaRPr lang="en-US" sz="2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00652" marR="100652" marT="0" marB="0" anchor="ctr"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0 Titr Bold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0 Titr Bold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0 Titr Bold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2021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742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>
            <a:extLst>
              <a:ext uri="{FF2B5EF4-FFF2-40B4-BE49-F238E27FC236}">
                <a16:creationId xmlns:a16="http://schemas.microsoft.com/office/drawing/2014/main" id="{474C425D-4511-4FBA-9D17-44D9FDD45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8A379A-522D-F4E0-A945-84CEE9635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fa-IR" b="1" dirty="0">
                <a:effectLst/>
                <a:latin typeface="Zar-s"/>
                <a:ea typeface="Calibri" panose="020F0502020204030204" pitchFamily="34" charset="0"/>
                <a:cs typeface="B Titr" panose="00000700000000000000" pitchFamily="2" charset="-78"/>
              </a:rPr>
              <a:t>ب)آزمون کتبی حفظ: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62D59CF-0661-4DA4-9108-37ED0AF35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Scribble outline">
            <a:extLst>
              <a:ext uri="{FF2B5EF4-FFF2-40B4-BE49-F238E27FC236}">
                <a16:creationId xmlns:a16="http://schemas.microsoft.com/office/drawing/2014/main" id="{2DDD306F-BF18-110E-0C88-7F2AC98EE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2683" y="2122701"/>
            <a:ext cx="2433793" cy="2433793"/>
          </a:xfrm>
          <a:prstGeom prst="rect">
            <a:avLst/>
          </a:prstGeom>
        </p:spPr>
      </p:pic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EDB90FA1-A5EF-4362-B300-E55B1B14B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5C802-C7F8-FC9F-4DD5-8D114A6A7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r>
              <a:rPr lang="fa-IR" b="1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 آزمون در پایان دوره و اتمام یک جزء به صورت مجازی برگزار می شود.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0 Titr Bold"/>
            </a:endParaRPr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29197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D792EF-B3FA-7BD8-D3AF-56267F8B7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213814"/>
          </a:xfrm>
        </p:spPr>
        <p:txBody>
          <a:bodyPr>
            <a:normAutofit/>
          </a:bodyPr>
          <a:lstStyle/>
          <a:p>
            <a:r>
              <a:rPr lang="fa-IR" sz="4400" b="1" dirty="0">
                <a:effectLst/>
                <a:latin typeface="Zar-s"/>
                <a:ea typeface="Calibri" panose="020F0502020204030204" pitchFamily="34" charset="0"/>
                <a:cs typeface="B Titr" panose="00000700000000000000" pitchFamily="2" charset="-78"/>
              </a:rPr>
              <a:t>مقدمه:</a:t>
            </a:r>
            <a:r>
              <a:rPr lang="fa-I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Zar-s"/>
              </a:rPr>
              <a:t> </a:t>
            </a:r>
            <a:endParaRPr lang="fa-IR" sz="13800" dirty="0"/>
          </a:p>
        </p:txBody>
      </p:sp>
      <p:sp>
        <p:nvSpPr>
          <p:cNvPr id="3" name="زیر نویس 2">
            <a:extLst>
              <a:ext uri="{FF2B5EF4-FFF2-40B4-BE49-F238E27FC236}">
                <a16:creationId xmlns:a16="http://schemas.microsoft.com/office/drawing/2014/main" id="{ED35B0DD-DE1A-EB19-1397-23FDB1ACF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537528"/>
            <a:ext cx="6815669" cy="175490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fa-IR" sz="1400" b="1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مؤسسه </a:t>
            </a:r>
            <a:r>
              <a:rPr lang="fa-IR" sz="1400" b="1" dirty="0" err="1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قرآني</a:t>
            </a:r>
            <a:r>
              <a:rPr lang="fa-IR" sz="1400" b="1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400" b="1" dirty="0" err="1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فرهنگي</a:t>
            </a:r>
            <a:r>
              <a:rPr lang="fa-IR" sz="1400" b="1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400" b="1" dirty="0" err="1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بيت</a:t>
            </a:r>
            <a:r>
              <a:rPr lang="fa-IR" sz="1400" b="1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 الاحزان حضرت زهرا </a:t>
            </a:r>
            <a:r>
              <a:rPr lang="fa-IR" sz="1400" b="1" baseline="30000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(سلام الله </a:t>
            </a:r>
            <a:r>
              <a:rPr lang="fa-IR" sz="1400" b="1" baseline="30000" dirty="0" err="1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علیها</a:t>
            </a:r>
            <a:r>
              <a:rPr lang="fa-IR" sz="1400" b="1" baseline="30000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  <a:r>
              <a:rPr lang="fa-IR" sz="1400" b="1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 در لبیک به </a:t>
            </a:r>
            <a:r>
              <a:rPr lang="fa-IR" sz="1400" b="1" dirty="0" err="1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فرمايشات</a:t>
            </a:r>
            <a:r>
              <a:rPr lang="fa-IR" sz="1400" b="1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 مقام معظم </a:t>
            </a:r>
            <a:r>
              <a:rPr lang="fa-IR" sz="1400" b="1" dirty="0" err="1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رهبري</a:t>
            </a:r>
            <a:r>
              <a:rPr lang="fa-IR" sz="1400" b="1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400" b="1" baseline="30000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(مد </a:t>
            </a:r>
            <a:r>
              <a:rPr lang="fa-IR" sz="1400" b="1" baseline="30000" dirty="0" err="1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ظله</a:t>
            </a:r>
            <a:r>
              <a:rPr lang="fa-IR" sz="1400" b="1" baseline="30000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400" b="1" baseline="30000" dirty="0" err="1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العالي</a:t>
            </a:r>
            <a:r>
              <a:rPr lang="fa-IR" sz="1400" b="1" baseline="30000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  <a:r>
              <a:rPr lang="fa-IR" sz="1400" b="1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 مبنی بر تربیت 10 میلیون حافظ کل قرآن کریم و در </a:t>
            </a:r>
            <a:r>
              <a:rPr lang="fa-IR" sz="1400" b="1" dirty="0" err="1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راستاي</a:t>
            </a:r>
            <a:r>
              <a:rPr lang="fa-IR" sz="1400" b="1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 توسعه و </a:t>
            </a:r>
            <a:r>
              <a:rPr lang="fa-IR" sz="1400" b="1" dirty="0" err="1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ترويج</a:t>
            </a:r>
            <a:r>
              <a:rPr lang="fa-IR" sz="1400" b="1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 فرهنگ </a:t>
            </a:r>
            <a:r>
              <a:rPr lang="fa-IR" sz="1400" b="1" dirty="0" err="1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قرآني</a:t>
            </a:r>
            <a:r>
              <a:rPr lang="fa-IR" sz="1400" b="1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 و </a:t>
            </a:r>
            <a:r>
              <a:rPr lang="fa-IR" sz="1400" b="1" dirty="0" err="1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آشنايي</a:t>
            </a:r>
            <a:r>
              <a:rPr lang="fa-IR" sz="1400" b="1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 هر چه </a:t>
            </a:r>
            <a:r>
              <a:rPr lang="fa-IR" sz="1400" b="1" dirty="0" err="1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بيشتر</a:t>
            </a:r>
            <a:r>
              <a:rPr lang="fa-IR" sz="1400" b="1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 جوانان و نوجوانان با قرآن و معارف </a:t>
            </a:r>
            <a:r>
              <a:rPr lang="fa-IR" sz="1400" b="1" dirty="0" err="1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قرآني</a:t>
            </a:r>
            <a:r>
              <a:rPr lang="fa-IR" sz="1400" b="1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 خصوصاً حفظ قرآن و به منظور مبارزه با تهاجم </a:t>
            </a:r>
            <a:r>
              <a:rPr lang="fa-IR" sz="1400" b="1" dirty="0" err="1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فرهنگي</a:t>
            </a:r>
            <a:r>
              <a:rPr lang="fa-IR" sz="1400" b="1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 و غنی سازی اوقات فراغت آنان در تابستان، اقدام به </a:t>
            </a:r>
            <a:r>
              <a:rPr lang="fa-IR" sz="1400" b="1" dirty="0" err="1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برگزاري</a:t>
            </a:r>
            <a:r>
              <a:rPr lang="fa-IR" sz="1400" b="1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400" b="1" dirty="0" err="1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دوره‌هاي</a:t>
            </a:r>
            <a:r>
              <a:rPr lang="fa-IR" sz="1400" b="1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400" b="1" dirty="0" err="1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تخصصي</a:t>
            </a:r>
            <a:r>
              <a:rPr lang="fa-IR" sz="1400" b="1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400" b="1" dirty="0" err="1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كوتاه</a:t>
            </a:r>
            <a:r>
              <a:rPr lang="fa-IR" sz="1400" b="1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 مدت حفظ (جزء 30) قرآن </a:t>
            </a:r>
            <a:r>
              <a:rPr lang="fa-IR" sz="1400" b="1" dirty="0" err="1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كريم</a:t>
            </a:r>
            <a:r>
              <a:rPr lang="fa-IR" sz="1400" b="1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 به صورت حضوری و مجازی، ویژه دانش آموزان با بهره گیری از </a:t>
            </a:r>
            <a:r>
              <a:rPr lang="fa-IR" sz="1400" b="1" dirty="0" err="1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اساتيد</a:t>
            </a:r>
            <a:r>
              <a:rPr lang="fa-IR" sz="1400" b="1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 و </a:t>
            </a:r>
            <a:r>
              <a:rPr lang="fa-IR" sz="1400" b="1" dirty="0" err="1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كادرآموزشي</a:t>
            </a:r>
            <a:r>
              <a:rPr lang="fa-IR" sz="1400" b="1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 مجرب </a:t>
            </a:r>
            <a:r>
              <a:rPr lang="fa-IR" sz="1400" b="1" dirty="0" err="1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درمدت</a:t>
            </a:r>
            <a:r>
              <a:rPr lang="fa-IR" sz="1400" b="1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 2 ماه </a:t>
            </a:r>
            <a:r>
              <a:rPr lang="fa-IR" sz="1400" b="1" dirty="0" err="1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تایستان</a:t>
            </a:r>
            <a:r>
              <a:rPr lang="fa-IR" sz="1400" b="1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 نموده است.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0 Titr Bold"/>
            </a:endParaRPr>
          </a:p>
          <a:p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3577917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1A99-362B-5BB1-4842-46D1AA958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a-IR" dirty="0">
                <a:solidFill>
                  <a:srgbClr val="373737"/>
                </a:solidFill>
                <a:effectLst/>
                <a:latin typeface="Zar-s"/>
                <a:ea typeface="Calibri" panose="020F0502020204030204" pitchFamily="34" charset="0"/>
                <a:cs typeface="B Titr" panose="00000700000000000000" pitchFamily="2" charset="-78"/>
              </a:rPr>
              <a:t>ج) </a:t>
            </a:r>
            <a:r>
              <a:rPr lang="fa-IR" dirty="0" err="1">
                <a:solidFill>
                  <a:srgbClr val="373737"/>
                </a:solidFill>
                <a:effectLst/>
                <a:latin typeface="Zar-s"/>
                <a:ea typeface="Calibri" panose="020F0502020204030204" pitchFamily="34" charset="0"/>
                <a:cs typeface="B Titr" panose="00000700000000000000" pitchFamily="2" charset="-78"/>
              </a:rPr>
              <a:t>نمره‌ی</a:t>
            </a:r>
            <a:r>
              <a:rPr lang="fa-IR" dirty="0">
                <a:solidFill>
                  <a:srgbClr val="373737"/>
                </a:solidFill>
                <a:effectLst/>
                <a:latin typeface="Zar-s"/>
                <a:ea typeface="Calibri" panose="020F0502020204030204" pitchFamily="34" charset="0"/>
                <a:cs typeface="B Titr" panose="00000700000000000000" pitchFamily="2" charset="-78"/>
              </a:rPr>
              <a:t> قبولی:</a:t>
            </a:r>
            <a:endParaRPr lang="fa-IR" dirty="0">
              <a:solidFill>
                <a:srgbClr val="373737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2895C10B-51A2-20E1-318D-445E4ACCA87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14090219"/>
              </p:ext>
            </p:extLst>
          </p:nvPr>
        </p:nvGraphicFramePr>
        <p:xfrm>
          <a:off x="938230" y="2560320"/>
          <a:ext cx="4718304" cy="3310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AD6DE059-1B24-3DD8-31CC-5B03A55B977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29732212"/>
              </p:ext>
            </p:extLst>
          </p:nvPr>
        </p:nvGraphicFramePr>
        <p:xfrm>
          <a:off x="6181343" y="2560320"/>
          <a:ext cx="5179384" cy="3310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43740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E1EDB12-E823-499E-955C-286265B42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67AD98-77D6-894B-09D5-C744BE966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a-IR" b="1" dirty="0">
                <a:effectLst/>
                <a:latin typeface="Zar-s"/>
                <a:ea typeface="Calibri" panose="020F0502020204030204" pitchFamily="34" charset="0"/>
                <a:cs typeface="B Titr" panose="00000700000000000000" pitchFamily="2" charset="-78"/>
              </a:rPr>
              <a:t>د) مسابقات: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9F2028-BF4D-4B49-AFE1-8A9503C37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Podium outline">
            <a:extLst>
              <a:ext uri="{FF2B5EF4-FFF2-40B4-BE49-F238E27FC236}">
                <a16:creationId xmlns:a16="http://schemas.microsoft.com/office/drawing/2014/main" id="{4A434FBD-FFD8-63F7-BC82-125A119AD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1693" y="1410208"/>
            <a:ext cx="3858780" cy="385878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E929BF-D26E-44D4-89D4-6E7400575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9D0E4-3A79-1444-2FB0-D1224FEAE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 algn="just"/>
            <a:r>
              <a:rPr lang="fa-IR" b="1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در مدت دوره، یک بار </a:t>
            </a:r>
            <a:r>
              <a:rPr lang="fa-IR" b="1" dirty="0" err="1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مسابقه‌ی</a:t>
            </a:r>
            <a:r>
              <a:rPr lang="fa-IR" b="1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 حفظ برگزار </a:t>
            </a:r>
            <a:r>
              <a:rPr lang="fa-IR" b="1" dirty="0" err="1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می‌گردد</a:t>
            </a:r>
            <a:r>
              <a:rPr lang="fa-IR" b="1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0 Titr Bold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50480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74C425D-4511-4FBA-9D17-44D9FDD45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A88DD4-F89C-8F4A-98AE-C2741AEF2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a-IR" b="1" dirty="0">
                <a:effectLst/>
                <a:latin typeface="Zar-s"/>
                <a:ea typeface="Calibri" panose="020F0502020204030204" pitchFamily="34" charset="0"/>
                <a:cs typeface="B Titr" panose="00000700000000000000" pitchFamily="2" charset="-78"/>
              </a:rPr>
              <a:t>هـ) صدور کارنامه </a:t>
            </a:r>
            <a:r>
              <a:rPr lang="fa-IR" b="1" dirty="0" err="1">
                <a:effectLst/>
                <a:latin typeface="Zar-s"/>
                <a:ea typeface="Calibri" panose="020F0502020204030204" pitchFamily="34" charset="0"/>
                <a:cs typeface="B Titr" panose="00000700000000000000" pitchFamily="2" charset="-78"/>
              </a:rPr>
              <a:t>وگواهی</a:t>
            </a:r>
            <a:r>
              <a:rPr lang="fa-IR" b="1" dirty="0">
                <a:effectLst/>
                <a:latin typeface="Zar-s"/>
                <a:ea typeface="Calibri" panose="020F0502020204030204" pitchFamily="34" charset="0"/>
                <a:cs typeface="B Titr" panose="00000700000000000000" pitchFamily="2" charset="-78"/>
              </a:rPr>
              <a:t> نامه پایان دوره: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2D59CF-0661-4DA4-9108-37ED0AF35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Presentation with pie chart outline">
            <a:extLst>
              <a:ext uri="{FF2B5EF4-FFF2-40B4-BE49-F238E27FC236}">
                <a16:creationId xmlns:a16="http://schemas.microsoft.com/office/drawing/2014/main" id="{9F7B5C05-2880-D2EE-185F-24AE1A3FE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2683" y="2122701"/>
            <a:ext cx="2433793" cy="243379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B90FA1-A5EF-4362-B300-E55B1B14B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D13E6-2121-3C6C-EBE0-589A22F68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pPr algn="just" rtl="1">
              <a:spcAft>
                <a:spcPts val="1000"/>
              </a:spcAft>
            </a:pPr>
            <a:r>
              <a:rPr lang="ar-SA" b="1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به قرآن آموزان در پایان دوره از طرف مؤسسه کارنامه آموزشی به همراه گواهی نامه الکترونیکی اعطاء می‌گردد.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0 Titr Bold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ar-SA" b="1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تبصره: اعطای گواهی نامه منوط به کسب امتیاز قبولی در آزمون کتبی و شفاهی می‌باشد.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0 Titr Bold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1322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1">
            <a:extLst>
              <a:ext uri="{FF2B5EF4-FFF2-40B4-BE49-F238E27FC236}">
                <a16:creationId xmlns:a16="http://schemas.microsoft.com/office/drawing/2014/main" id="{5E6E1520-2FF6-4854-9AF4-AEF2311B5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BA5D1594-F7BA-4C1C-9385-FD09BD2A6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13">
              <a:extLst>
                <a:ext uri="{FF2B5EF4-FFF2-40B4-BE49-F238E27FC236}">
                  <a16:creationId xmlns:a16="http://schemas.microsoft.com/office/drawing/2014/main" id="{251BC212-81ED-4D4F-A9E1-FE62C9B06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2993D6C-D352-4196-8909-21BFE98637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1" name="Rectangle 15">
                <a:extLst>
                  <a:ext uri="{FF2B5EF4-FFF2-40B4-BE49-F238E27FC236}">
                    <a16:creationId xmlns:a16="http://schemas.microsoft.com/office/drawing/2014/main" id="{DC52BDAD-556E-4C4C-B776-FD44D9082A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6D91A09-3DF6-490E-955F-8671B86A13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EAA77F7-514B-46E6-980A-60EF524833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37D71843-C155-BA4F-E60C-4CCB18A4E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a-IR" b="1" dirty="0">
                <a:effectLst/>
                <a:latin typeface="Zar-s"/>
                <a:ea typeface="Calibri" panose="020F0502020204030204" pitchFamily="34" charset="0"/>
                <a:cs typeface="B Titr" panose="00000700000000000000" pitchFamily="2" charset="-78"/>
              </a:rPr>
              <a:t>6- منابع آموزشی:</a:t>
            </a:r>
            <a:endParaRPr lang="fa-I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D0FF6F-093D-47AB-9CBA-8BBEF7F73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163510C-FF2B-41B2-AEFC-A952A7507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7A6B1C-3938-234E-565B-DB121AFA0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 b="1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منابع درسی و آموزشی مورد استفاده در دوره با توجه به نوع </a:t>
            </a:r>
            <a:r>
              <a:rPr lang="fa-IR" b="1" dirty="0" err="1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کلاس‌ها</a:t>
            </a:r>
            <a:r>
              <a:rPr lang="fa-IR" b="1" dirty="0"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 شامل موارد ذیل می‌باشد: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0 Titr Bold"/>
            </a:endParaRPr>
          </a:p>
          <a:p>
            <a:endParaRPr lang="fa-IR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5417644-DF73-60C8-68FF-C060A7E2D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903556"/>
              </p:ext>
            </p:extLst>
          </p:nvPr>
        </p:nvGraphicFramePr>
        <p:xfrm>
          <a:off x="1412682" y="1809456"/>
          <a:ext cx="5278778" cy="3321505"/>
        </p:xfrm>
        <a:graphic>
          <a:graphicData uri="http://schemas.openxmlformats.org/drawingml/2006/table">
            <a:tbl>
              <a:tblPr rtl="1" firstCol="1" bandRow="1">
                <a:tableStyleId>{5C22544A-7EE6-4342-B048-85BDC9FD1C3A}</a:tableStyleId>
              </a:tblPr>
              <a:tblGrid>
                <a:gridCol w="1315771">
                  <a:extLst>
                    <a:ext uri="{9D8B030D-6E8A-4147-A177-3AD203B41FA5}">
                      <a16:colId xmlns:a16="http://schemas.microsoft.com/office/drawing/2014/main" val="4136693749"/>
                    </a:ext>
                  </a:extLst>
                </a:gridCol>
                <a:gridCol w="1136313">
                  <a:extLst>
                    <a:ext uri="{9D8B030D-6E8A-4147-A177-3AD203B41FA5}">
                      <a16:colId xmlns:a16="http://schemas.microsoft.com/office/drawing/2014/main" val="3831609863"/>
                    </a:ext>
                  </a:extLst>
                </a:gridCol>
                <a:gridCol w="2826694">
                  <a:extLst>
                    <a:ext uri="{9D8B030D-6E8A-4147-A177-3AD203B41FA5}">
                      <a16:colId xmlns:a16="http://schemas.microsoft.com/office/drawing/2014/main" val="3525789731"/>
                    </a:ext>
                  </a:extLst>
                </a:gridCol>
              </a:tblGrid>
              <a:tr h="100473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آموزش حفظ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04749" marR="10474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کتاب شریف قرآن کریم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04749" marR="10474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رسم </a:t>
                      </a:r>
                      <a:r>
                        <a:rPr lang="fa-IR" sz="1800" dirty="0" err="1">
                          <a:effectLst/>
                          <a:cs typeface="B Nazanin" panose="00000400000000000000" pitchFamily="2" charset="-78"/>
                        </a:rPr>
                        <a:t>الخط</a:t>
                      </a: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 عثمان طه 15 سطری بدون ترجمه (قطع رقعی یا وزیری)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04749" marR="104749" marT="0" marB="0" anchor="ctr"/>
                </a:tc>
                <a:extLst>
                  <a:ext uri="{0D108BD9-81ED-4DB2-BD59-A6C34878D82A}">
                    <a16:rowId xmlns:a16="http://schemas.microsoft.com/office/drawing/2014/main" val="3912093692"/>
                  </a:ext>
                </a:extLst>
              </a:tr>
              <a:tr h="68518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آموزش ترجمه و تفسیر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04749" marR="10474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تفسیر یک جلدی مبین (نوشته استاد بهرام پور)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04749" marR="1047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301138"/>
                  </a:ext>
                </a:extLst>
              </a:tr>
              <a:tr h="68518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آموزش تجوید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04749" marR="10474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کتاب 2 جلدی حلیه </a:t>
                      </a:r>
                      <a:r>
                        <a:rPr lang="fa-IR" sz="1800" dirty="0" err="1">
                          <a:effectLst/>
                          <a:cs typeface="B Nazanin" panose="00000400000000000000" pitchFamily="2" charset="-78"/>
                        </a:rPr>
                        <a:t>القرآن</a:t>
                      </a: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 (نوشته آقای موسوی </a:t>
                      </a:r>
                      <a:r>
                        <a:rPr lang="fa-IR" sz="1800" dirty="0" err="1">
                          <a:effectLst/>
                          <a:cs typeface="B Nazanin" panose="00000400000000000000" pitchFamily="2" charset="-78"/>
                        </a:rPr>
                        <a:t>بلده</a:t>
                      </a: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) یا متن آموزشی مؤسسه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04749" marR="1047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673656"/>
                  </a:ext>
                </a:extLst>
              </a:tr>
              <a:tr h="68518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روخوانی و روان‌خوانی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04749" marR="10474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تدوین مؤسسه قرآنی بیت الاحزان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04749" marR="1047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416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710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9DB7A-E7AB-6486-5BE7-FDF89D30B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ar-SA" dirty="0">
                <a:solidFill>
                  <a:srgbClr val="262626"/>
                </a:solidFill>
                <a:effectLst/>
                <a:latin typeface="Zar-s"/>
                <a:ea typeface="Calibri" panose="020F0502020204030204" pitchFamily="34" charset="0"/>
                <a:cs typeface="B Titr" panose="00000700000000000000" pitchFamily="2" charset="-78"/>
              </a:rPr>
              <a:t>7- برنامه</a:t>
            </a:r>
            <a:r>
              <a:rPr lang="en-US" dirty="0">
                <a:solidFill>
                  <a:srgbClr val="262626"/>
                </a:solidFill>
                <a:effectLst/>
                <a:latin typeface="Zar-s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dirty="0">
                <a:solidFill>
                  <a:srgbClr val="262626"/>
                </a:solidFill>
                <a:effectLst/>
                <a:latin typeface="Zar-s"/>
                <a:ea typeface="Calibri" panose="020F0502020204030204" pitchFamily="34" charset="0"/>
                <a:cs typeface="B Titr" panose="00000700000000000000" pitchFamily="2" charset="-78"/>
              </a:rPr>
              <a:t> فرهنگی </a:t>
            </a:r>
            <a:endParaRPr lang="fa-IR" dirty="0">
              <a:solidFill>
                <a:srgbClr val="262626"/>
              </a:solidFill>
              <a:cs typeface="B Titr" panose="00000700000000000000" pitchFamily="2" charset="-78"/>
            </a:endParaRPr>
          </a:p>
        </p:txBody>
      </p:sp>
      <p:pic>
        <p:nvPicPr>
          <p:cNvPr id="5" name="Graphic 4" descr="Smart Phone with solid fill">
            <a:extLst>
              <a:ext uri="{FF2B5EF4-FFF2-40B4-BE49-F238E27FC236}">
                <a16:creationId xmlns:a16="http://schemas.microsoft.com/office/drawing/2014/main" id="{7AC3780A-1E27-3659-0762-0A53D2A54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4269" y="2757636"/>
            <a:ext cx="2739728" cy="2739728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149C7-9398-60DD-3686-4B9030A57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2" y="2556932"/>
            <a:ext cx="6256863" cy="3318936"/>
          </a:xfrm>
        </p:spPr>
        <p:txBody>
          <a:bodyPr>
            <a:normAutofit/>
          </a:bodyPr>
          <a:lstStyle/>
          <a:p>
            <a:r>
              <a:rPr lang="ar-SA" b="1" dirty="0">
                <a:solidFill>
                  <a:srgbClr val="262626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تشکیل گروه در پیام رسان ها و بارگذاری حدیث و مباحث اخلاقی</a:t>
            </a:r>
            <a:endParaRPr lang="en-US" dirty="0">
              <a:solidFill>
                <a:srgbClr val="26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0 Titr Bold"/>
            </a:endParaRPr>
          </a:p>
          <a:p>
            <a:endParaRPr lang="fa-IR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42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EACA4B7-F5B3-4297-99A3-781E84B57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880DD-7329-423E-A31B-F770EF69D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4C7F73-C583-D282-9739-18EADD3BB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ar-SA" b="1">
                <a:solidFill>
                  <a:srgbClr val="262626"/>
                </a:solidFill>
                <a:effectLst/>
                <a:latin typeface="Zar-s"/>
                <a:ea typeface="Calibri" panose="020F0502020204030204" pitchFamily="34" charset="0"/>
                <a:cs typeface="B Titr" panose="00000700000000000000" pitchFamily="2" charset="-78"/>
              </a:rPr>
              <a:t> شرایط و وظایف اساتید:</a:t>
            </a:r>
            <a:br>
              <a:rPr lang="en-US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0 Titr Bold"/>
              </a:rPr>
            </a:br>
            <a:endParaRPr lang="fa-IR">
              <a:solidFill>
                <a:srgbClr val="262626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C0F56A-95A1-179D-40C3-2C2C459E49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446229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82008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EACA4B7-F5B3-4297-99A3-781E84B57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880DD-7329-423E-A31B-F770EF69D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61AFCE-481B-BCB5-6FA8-0453CD21B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ar-SA" b="1">
                <a:solidFill>
                  <a:srgbClr val="262626"/>
                </a:solidFill>
                <a:effectLst/>
                <a:latin typeface="Zar-s"/>
                <a:ea typeface="Calibri" panose="020F0502020204030204" pitchFamily="34" charset="0"/>
                <a:cs typeface="B Titr" panose="00000700000000000000" pitchFamily="2" charset="-78"/>
              </a:rPr>
              <a:t>شرایط و وظایف مدیر اجرایی:</a:t>
            </a:r>
            <a:endParaRPr lang="fa-IR">
              <a:solidFill>
                <a:srgbClr val="262626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0B75D4-D209-5F5E-C44B-0C46568246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46495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30417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90E2E-F541-F515-4CAF-628AA4925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88517"/>
            <a:ext cx="9601196" cy="1069449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cs typeface="B Titr" panose="00000700000000000000" pitchFamily="2" charset="-78"/>
              </a:rPr>
              <a:t>ریز هزینه جهت 6000 نفر (مبالغ به ریال است)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837590-0114-B4C4-AE53-A02AB05E94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096661"/>
              </p:ext>
            </p:extLst>
          </p:nvPr>
        </p:nvGraphicFramePr>
        <p:xfrm>
          <a:off x="738230" y="1883801"/>
          <a:ext cx="10690434" cy="4161011"/>
        </p:xfrm>
        <a:graphic>
          <a:graphicData uri="http://schemas.openxmlformats.org/drawingml/2006/table">
            <a:tbl>
              <a:tblPr rtl="1" firstRow="1" firstCol="1" bandRow="1">
                <a:tableStyleId>{00A15C55-8517-42AA-B614-E9B94910E393}</a:tableStyleId>
              </a:tblPr>
              <a:tblGrid>
                <a:gridCol w="555118">
                  <a:extLst>
                    <a:ext uri="{9D8B030D-6E8A-4147-A177-3AD203B41FA5}">
                      <a16:colId xmlns:a16="http://schemas.microsoft.com/office/drawing/2014/main" val="2251427160"/>
                    </a:ext>
                  </a:extLst>
                </a:gridCol>
                <a:gridCol w="3041818">
                  <a:extLst>
                    <a:ext uri="{9D8B030D-6E8A-4147-A177-3AD203B41FA5}">
                      <a16:colId xmlns:a16="http://schemas.microsoft.com/office/drawing/2014/main" val="3732501217"/>
                    </a:ext>
                  </a:extLst>
                </a:gridCol>
                <a:gridCol w="748035">
                  <a:extLst>
                    <a:ext uri="{9D8B030D-6E8A-4147-A177-3AD203B41FA5}">
                      <a16:colId xmlns:a16="http://schemas.microsoft.com/office/drawing/2014/main" val="1370800606"/>
                    </a:ext>
                  </a:extLst>
                </a:gridCol>
                <a:gridCol w="2115132">
                  <a:extLst>
                    <a:ext uri="{9D8B030D-6E8A-4147-A177-3AD203B41FA5}">
                      <a16:colId xmlns:a16="http://schemas.microsoft.com/office/drawing/2014/main" val="287843734"/>
                    </a:ext>
                  </a:extLst>
                </a:gridCol>
                <a:gridCol w="1427286">
                  <a:extLst>
                    <a:ext uri="{9D8B030D-6E8A-4147-A177-3AD203B41FA5}">
                      <a16:colId xmlns:a16="http://schemas.microsoft.com/office/drawing/2014/main" val="1747270971"/>
                    </a:ext>
                  </a:extLst>
                </a:gridCol>
                <a:gridCol w="1160744">
                  <a:extLst>
                    <a:ext uri="{9D8B030D-6E8A-4147-A177-3AD203B41FA5}">
                      <a16:colId xmlns:a16="http://schemas.microsoft.com/office/drawing/2014/main" val="2437041007"/>
                    </a:ext>
                  </a:extLst>
                </a:gridCol>
                <a:gridCol w="1642301">
                  <a:extLst>
                    <a:ext uri="{9D8B030D-6E8A-4147-A177-3AD203B41FA5}">
                      <a16:colId xmlns:a16="http://schemas.microsoft.com/office/drawing/2014/main" val="3953107252"/>
                    </a:ext>
                  </a:extLst>
                </a:gridCol>
              </a:tblGrid>
              <a:tr h="49736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baseline="30000" dirty="0">
                          <a:effectLst/>
                          <a:cs typeface="B Nazanin" panose="00000400000000000000" pitchFamily="2" charset="-78"/>
                        </a:rPr>
                        <a:t>ردیف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شرح هزینه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تعداد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ساعت فعالیت در سه ماه جهت هر کلاس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کل ساعت فعالیت مربیان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>
                          <a:effectLst/>
                          <a:cs typeface="B Nazanin" panose="00000400000000000000" pitchFamily="2" charset="-78"/>
                        </a:rPr>
                        <a:t>مبلغ قیمت  هر واحد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>
                          <a:effectLst/>
                          <a:cs typeface="B Nazanin" panose="00000400000000000000" pitchFamily="2" charset="-78"/>
                        </a:rPr>
                        <a:t>جمع کل اعتبار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extLst>
                  <a:ext uri="{0D108BD9-81ED-4DB2-BD59-A6C34878D82A}">
                    <a16:rowId xmlns:a16="http://schemas.microsoft.com/office/drawing/2014/main" val="3626166649"/>
                  </a:ext>
                </a:extLst>
              </a:tr>
              <a:tr h="70052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حقوق مربی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400 نفر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200 ساعت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80.000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200.000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16.000.000.000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extLst>
                  <a:ext uri="{0D108BD9-81ED-4DB2-BD59-A6C34878D82A}">
                    <a16:rowId xmlns:a16="http://schemas.microsoft.com/office/drawing/2014/main" val="1060008835"/>
                  </a:ext>
                </a:extLst>
              </a:tr>
              <a:tr h="65027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عوامل اجرایی، هماهنگی و پیگیری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>
                          <a:effectLst/>
                          <a:cs typeface="B Nazanin" panose="00000400000000000000" pitchFamily="2" charset="-78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500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5.000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>
                          <a:effectLst/>
                          <a:cs typeface="B Nazanin" panose="00000400000000000000" pitchFamily="2" charset="-78"/>
                        </a:rPr>
                        <a:t>200.000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1.000.000.000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extLst>
                  <a:ext uri="{0D108BD9-81ED-4DB2-BD59-A6C34878D82A}">
                    <a16:rowId xmlns:a16="http://schemas.microsoft.com/office/drawing/2014/main" val="995863192"/>
                  </a:ext>
                </a:extLst>
              </a:tr>
              <a:tr h="54978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هزینه های جاری و اداری (پیامک، تلفن و ...)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---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-----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-----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-------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200.000.000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extLst>
                  <a:ext uri="{0D108BD9-81ED-4DB2-BD59-A6C34878D82A}">
                    <a16:rowId xmlns:a16="http://schemas.microsoft.com/office/drawing/2014/main" val="3727642553"/>
                  </a:ext>
                </a:extLst>
              </a:tr>
              <a:tr h="54978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>
                          <a:effectLst/>
                          <a:cs typeface="B Nazanin" panose="00000400000000000000" pitchFamily="2" charset="-78"/>
                        </a:rPr>
                        <a:t>هزینه  طراحی پوستر و تبلیغات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---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---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>
                          <a:effectLst/>
                          <a:cs typeface="B Nazanin" panose="00000400000000000000" pitchFamily="2" charset="-78"/>
                        </a:rPr>
                        <a:t>100.000.000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100.000.000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extLst>
                  <a:ext uri="{0D108BD9-81ED-4DB2-BD59-A6C34878D82A}">
                    <a16:rowId xmlns:a16="http://schemas.microsoft.com/office/drawing/2014/main" val="113184350"/>
                  </a:ext>
                </a:extLst>
              </a:tr>
              <a:tr h="54978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>
                          <a:effectLst/>
                          <a:cs typeface="B Nazanin" panose="00000400000000000000" pitchFamily="2" charset="-78"/>
                        </a:rPr>
                        <a:t>جوایز آزمون نهایی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>
                          <a:effectLst/>
                          <a:cs typeface="B Nazanin" panose="00000400000000000000" pitchFamily="2" charset="-78"/>
                        </a:rPr>
                        <a:t>500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---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---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1.000.000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500.000.000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extLst>
                  <a:ext uri="{0D108BD9-81ED-4DB2-BD59-A6C34878D82A}">
                    <a16:rowId xmlns:a16="http://schemas.microsoft.com/office/drawing/2014/main" val="3685912984"/>
                  </a:ext>
                </a:extLst>
              </a:tr>
              <a:tr h="60003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جمع کل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>
                          <a:effectLst/>
                          <a:cs typeface="B Nazanin" panose="00000400000000000000" pitchFamily="2" charset="-78"/>
                        </a:rPr>
                        <a:t>۱۷,۸۰۰,۰۰۰,۰۰۰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5335" marR="15335" marT="0" marB="0" anchor="ctr"/>
                </a:tc>
                <a:extLst>
                  <a:ext uri="{0D108BD9-81ED-4DB2-BD59-A6C34878D82A}">
                    <a16:rowId xmlns:a16="http://schemas.microsoft.com/office/drawing/2014/main" val="442026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020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08DC90C8-1906-247B-0CB8-64CDC905D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fa-IR" sz="3600" b="1">
                <a:solidFill>
                  <a:srgbClr val="FFFFFF"/>
                </a:solidFill>
                <a:effectLst/>
                <a:latin typeface="Zar-s"/>
                <a:ea typeface="Calibri" panose="020F0502020204030204" pitchFamily="34" charset="0"/>
                <a:cs typeface="B Titr" panose="00000700000000000000" pitchFamily="2" charset="-78"/>
              </a:rPr>
              <a:t>اهداف اجرای طرح</a:t>
            </a:r>
            <a:br>
              <a:rPr lang="en-US" sz="36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0 Titr Bold"/>
              </a:rPr>
            </a:br>
            <a:endParaRPr lang="fa-IR" sz="360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نگهدارنده مکان محتوا 2">
            <a:extLst>
              <a:ext uri="{FF2B5EF4-FFF2-40B4-BE49-F238E27FC236}">
                <a16:creationId xmlns:a16="http://schemas.microsoft.com/office/drawing/2014/main" id="{C43A7596-F633-26F7-2067-8CD2E95CE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algn="just" rtl="1">
              <a:spcAft>
                <a:spcPts val="1000"/>
              </a:spcAft>
            </a:pPr>
            <a:r>
              <a:rPr lang="fa-IR" b="1" dirty="0">
                <a:solidFill>
                  <a:srgbClr val="21212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ایجاد روحیه، انگیزه و تشویق به حفظ قرآن کریم</a:t>
            </a:r>
            <a:endParaRPr lang="en-US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0 Titr Bold"/>
            </a:endParaRPr>
          </a:p>
          <a:p>
            <a:pPr algn="just" rtl="1">
              <a:spcAft>
                <a:spcPts val="1000"/>
              </a:spcAft>
            </a:pPr>
            <a:r>
              <a:rPr lang="fa-IR" b="1" dirty="0">
                <a:solidFill>
                  <a:srgbClr val="21212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آشنایی با معارف زلال قرآن کریم و احادیث اهل بیت</a:t>
            </a:r>
            <a:r>
              <a:rPr lang="fa-IR" b="1" baseline="30000" dirty="0">
                <a:solidFill>
                  <a:srgbClr val="21212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 (</a:t>
            </a:r>
            <a:r>
              <a:rPr lang="fa-IR" b="1" baseline="30000" dirty="0" err="1">
                <a:solidFill>
                  <a:srgbClr val="21212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علیهم</a:t>
            </a:r>
            <a:r>
              <a:rPr lang="fa-IR" b="1" baseline="30000" dirty="0">
                <a:solidFill>
                  <a:srgbClr val="21212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b="1" baseline="30000" dirty="0" err="1">
                <a:solidFill>
                  <a:srgbClr val="21212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السلام</a:t>
            </a:r>
            <a:r>
              <a:rPr lang="fa-IR" b="1" baseline="30000" dirty="0">
                <a:solidFill>
                  <a:srgbClr val="21212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  <a:endParaRPr lang="en-US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0 Titr Bold"/>
            </a:endParaRPr>
          </a:p>
          <a:p>
            <a:pPr algn="just" rtl="1">
              <a:spcAft>
                <a:spcPts val="1000"/>
              </a:spcAft>
            </a:pPr>
            <a:r>
              <a:rPr lang="fa-IR" b="1" dirty="0">
                <a:solidFill>
                  <a:srgbClr val="21212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نهادینه کردن فضایل اخلاقی و تربیت اسلامی در دانش آموزان</a:t>
            </a:r>
            <a:endParaRPr lang="en-US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0 Titr Bold"/>
            </a:endParaRPr>
          </a:p>
          <a:p>
            <a:pPr algn="just" rtl="1">
              <a:spcAft>
                <a:spcPts val="1000"/>
              </a:spcAft>
            </a:pPr>
            <a:r>
              <a:rPr lang="fa-IR" b="1" dirty="0">
                <a:solidFill>
                  <a:srgbClr val="21212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ایجاد زمینه و آمادگی جهت حفظ کل قرآن کریم</a:t>
            </a:r>
            <a:endParaRPr lang="en-US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0 Titr Bold"/>
            </a:endParaRPr>
          </a:p>
          <a:p>
            <a:pPr marL="0" indent="0" algn="just">
              <a:buNone/>
            </a:pPr>
            <a:endParaRPr lang="fa-IR"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39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EAFE8-1C14-2818-5FC5-0DBD5D03F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>
                <a:solidFill>
                  <a:srgbClr val="262626"/>
                </a:solidFill>
                <a:effectLst/>
                <a:latin typeface="Zar-s"/>
                <a:ea typeface="Calibri" panose="020F0502020204030204" pitchFamily="34" charset="0"/>
                <a:cs typeface="B Titr" panose="00000700000000000000" pitchFamily="2" charset="-78"/>
              </a:rPr>
              <a:t>مزایای  طرح:</a:t>
            </a:r>
            <a:endParaRPr lang="fa-IR" dirty="0">
              <a:solidFill>
                <a:srgbClr val="262626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A558AE-A949-E650-359E-EDD7DE6645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167186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9351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42156184-C35E-40FF-9C64-B7F0FF61C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E584079-BD13-4EFC-9B7D-BB620B5E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D6C3B-D1DA-C91E-A4A2-D21B7C54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fa-IR" b="1">
                <a:solidFill>
                  <a:schemeClr val="tx2"/>
                </a:solidFill>
                <a:effectLst/>
                <a:latin typeface="Zar-s"/>
                <a:ea typeface="Calibri" panose="020F0502020204030204" pitchFamily="34" charset="0"/>
                <a:cs typeface="B Titr" panose="00000700000000000000" pitchFamily="2" charset="-78"/>
              </a:rPr>
              <a:t>ضوابط تحصیلی:</a:t>
            </a:r>
            <a:endParaRPr lang="fa-IR">
              <a:solidFill>
                <a:schemeClr val="tx2"/>
              </a:solidFill>
              <a:cs typeface="B Titr" panose="00000700000000000000" pitchFamily="2" charset="-78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C7053FF-8E4D-4155-86CE-50A72DCD3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D42F442A-E722-4FA8-8DA6-41899E884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6BDCF-4ADF-CEB6-C2C4-6E5BCC820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512" y="2612256"/>
            <a:ext cx="10150679" cy="3263612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  <a:buSzPts val="1600"/>
            </a:pPr>
            <a:r>
              <a:rPr lang="fa-IR" b="1" dirty="0">
                <a:solidFill>
                  <a:schemeClr val="bg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کلاس تحویل محفوظات به صورت آنلاین یا حضوری در دو نوبت صبح و عصر برگزار می گردد.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0 Titr Bold"/>
            </a:endParaRPr>
          </a:p>
          <a:p>
            <a:pPr>
              <a:spcAft>
                <a:spcPts val="1000"/>
              </a:spcAft>
            </a:pPr>
            <a:r>
              <a:rPr lang="fa-IR" b="1" dirty="0">
                <a:solidFill>
                  <a:schemeClr val="bg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هر کلاس شامل 15 قرآن آموز می باشد.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0 Titr Bold"/>
            </a:endParaRPr>
          </a:p>
          <a:p>
            <a:pPr>
              <a:spcAft>
                <a:spcPts val="1000"/>
              </a:spcAft>
            </a:pPr>
            <a:r>
              <a:rPr lang="fa-IR" b="1" dirty="0">
                <a:solidFill>
                  <a:schemeClr val="bg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کلاس ها از شنبه تا چهارشنبه برگزار می گردد.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0 Titr Bold"/>
            </a:endParaRPr>
          </a:p>
          <a:p>
            <a:r>
              <a:rPr lang="fa-IR" b="1" dirty="0">
                <a:solidFill>
                  <a:schemeClr val="bg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هر دانش آموز با مراجعه به سایت بیت الاحزان ثبت نام می نماید.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0 Titr Bold"/>
            </a:endParaRPr>
          </a:p>
          <a:p>
            <a:pPr>
              <a:spcAft>
                <a:spcPts val="1000"/>
              </a:spcAft>
            </a:pPr>
            <a:r>
              <a:rPr lang="fa-IR" b="1" dirty="0">
                <a:solidFill>
                  <a:schemeClr val="bg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روز اول شروع دوره، حضور قرآن آموزان  همراه با والدین جهت ارائه شیوه برگزاری دوره </a:t>
            </a:r>
            <a:r>
              <a:rPr lang="fa-IR" b="1" dirty="0" err="1">
                <a:solidFill>
                  <a:schemeClr val="bg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الزامی</a:t>
            </a:r>
            <a:r>
              <a:rPr lang="fa-IR" b="1" dirty="0">
                <a:solidFill>
                  <a:schemeClr val="bg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 می باشد.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0 Titr Bold"/>
            </a:endParaRPr>
          </a:p>
        </p:txBody>
      </p:sp>
    </p:spTree>
    <p:extLst>
      <p:ext uri="{BB962C8B-B14F-4D97-AF65-F5344CB8AC3E}">
        <p14:creationId xmlns:p14="http://schemas.microsoft.com/office/powerpoint/2010/main" val="3437086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6">
            <a:extLst>
              <a:ext uri="{FF2B5EF4-FFF2-40B4-BE49-F238E27FC236}">
                <a16:creationId xmlns:a16="http://schemas.microsoft.com/office/drawing/2014/main" id="{7E3F2784-92E5-48AF-8AA7-DA101BE3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DC48685-54C0-406B-BCC6-CD5287724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39700" dir="3000000" sx="98000" sy="98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E0D8A0-550F-40FB-6412-540F3A98D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8861" y="1871131"/>
            <a:ext cx="6815669" cy="2349721"/>
          </a:xfrm>
        </p:spPr>
        <p:txBody>
          <a:bodyPr anchor="ctr">
            <a:normAutofit/>
          </a:bodyPr>
          <a:lstStyle/>
          <a:p>
            <a:r>
              <a:rPr lang="fa-IR" sz="4400">
                <a:solidFill>
                  <a:srgbClr val="212121"/>
                </a:solidFill>
                <a:cs typeface="B Titr" panose="00000700000000000000" pitchFamily="2" charset="-78"/>
              </a:rPr>
              <a:t>آیین نامه آموزشی</a:t>
            </a:r>
          </a:p>
        </p:txBody>
      </p: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DE9E818D-F990-490E-9599-A842EBC9B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0895" y="4280121"/>
            <a:ext cx="13716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92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D391E1E-BEF8-819E-83E6-355D1283D5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38172" y="982663"/>
            <a:ext cx="3360737" cy="4624387"/>
          </a:xfrm>
        </p:spPr>
        <p:txBody>
          <a:bodyPr>
            <a:normAutofit/>
          </a:bodyPr>
          <a:lstStyle/>
          <a:p>
            <a:r>
              <a:rPr lang="fa-IR" b="1" dirty="0">
                <a:solidFill>
                  <a:srgbClr val="262626"/>
                </a:solidFill>
                <a:effectLst/>
                <a:latin typeface="Zar-s"/>
                <a:ea typeface="Calibri" panose="020F0502020204030204" pitchFamily="34" charset="0"/>
                <a:cs typeface="B Titr" panose="00000700000000000000" pitchFamily="2" charset="-78"/>
              </a:rPr>
              <a:t>1- تقویم آموزشی</a:t>
            </a:r>
            <a:br>
              <a:rPr lang="en-US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0 Titr Bold"/>
              </a:rPr>
            </a:br>
            <a:endParaRPr lang="fa-IR" dirty="0">
              <a:solidFill>
                <a:srgbClr val="262626"/>
              </a:solidFill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375C400D-C859-1D35-5984-8D6B83CF45E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81591848"/>
              </p:ext>
            </p:extLst>
          </p:nvPr>
        </p:nvGraphicFramePr>
        <p:xfrm>
          <a:off x="1579418" y="1390650"/>
          <a:ext cx="5272088" cy="395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2438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16">
            <a:extLst>
              <a:ext uri="{FF2B5EF4-FFF2-40B4-BE49-F238E27FC236}">
                <a16:creationId xmlns:a16="http://schemas.microsoft.com/office/drawing/2014/main" id="{549F74E8-F042-4726-8D21-ADFDAC51F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691" y="486459"/>
            <a:ext cx="11227442" cy="5883295"/>
          </a:xfrm>
          <a:custGeom>
            <a:avLst/>
            <a:gdLst>
              <a:gd name="connsiteX0" fmla="*/ 11005446 w 11227442"/>
              <a:gd name="connsiteY0" fmla="*/ 5592355 h 5883295"/>
              <a:gd name="connsiteX1" fmla="*/ 10923594 w 11227442"/>
              <a:gd name="connsiteY1" fmla="*/ 5674207 h 5883295"/>
              <a:gd name="connsiteX2" fmla="*/ 11005446 w 11227442"/>
              <a:gd name="connsiteY2" fmla="*/ 5756059 h 5883295"/>
              <a:gd name="connsiteX3" fmla="*/ 11087298 w 11227442"/>
              <a:gd name="connsiteY3" fmla="*/ 5674207 h 5883295"/>
              <a:gd name="connsiteX4" fmla="*/ 11005446 w 11227442"/>
              <a:gd name="connsiteY4" fmla="*/ 5592355 h 5883295"/>
              <a:gd name="connsiteX5" fmla="*/ 211551 w 11227442"/>
              <a:gd name="connsiteY5" fmla="*/ 5592355 h 5883295"/>
              <a:gd name="connsiteX6" fmla="*/ 129698 w 11227442"/>
              <a:gd name="connsiteY6" fmla="*/ 5674207 h 5883295"/>
              <a:gd name="connsiteX7" fmla="*/ 211551 w 11227442"/>
              <a:gd name="connsiteY7" fmla="*/ 5756059 h 5883295"/>
              <a:gd name="connsiteX8" fmla="*/ 293402 w 11227442"/>
              <a:gd name="connsiteY8" fmla="*/ 5674207 h 5883295"/>
              <a:gd name="connsiteX9" fmla="*/ 211551 w 11227442"/>
              <a:gd name="connsiteY9" fmla="*/ 5592355 h 5883295"/>
              <a:gd name="connsiteX10" fmla="*/ 211551 w 11227442"/>
              <a:gd name="connsiteY10" fmla="*/ 128350 h 5883295"/>
              <a:gd name="connsiteX11" fmla="*/ 138754 w 11227442"/>
              <a:gd name="connsiteY11" fmla="*/ 201147 h 5883295"/>
              <a:gd name="connsiteX12" fmla="*/ 211551 w 11227442"/>
              <a:gd name="connsiteY12" fmla="*/ 273944 h 5883295"/>
              <a:gd name="connsiteX13" fmla="*/ 284348 w 11227442"/>
              <a:gd name="connsiteY13" fmla="*/ 201147 h 5883295"/>
              <a:gd name="connsiteX14" fmla="*/ 211551 w 11227442"/>
              <a:gd name="connsiteY14" fmla="*/ 128350 h 5883295"/>
              <a:gd name="connsiteX15" fmla="*/ 11005446 w 11227442"/>
              <a:gd name="connsiteY15" fmla="*/ 110367 h 5883295"/>
              <a:gd name="connsiteX16" fmla="*/ 10923594 w 11227442"/>
              <a:gd name="connsiteY16" fmla="*/ 192219 h 5883295"/>
              <a:gd name="connsiteX17" fmla="*/ 11005446 w 11227442"/>
              <a:gd name="connsiteY17" fmla="*/ 274071 h 5883295"/>
              <a:gd name="connsiteX18" fmla="*/ 11087298 w 11227442"/>
              <a:gd name="connsiteY18" fmla="*/ 192219 h 5883295"/>
              <a:gd name="connsiteX19" fmla="*/ 11005446 w 11227442"/>
              <a:gd name="connsiteY19" fmla="*/ 110367 h 5883295"/>
              <a:gd name="connsiteX20" fmla="*/ 0 w 11227442"/>
              <a:gd name="connsiteY20" fmla="*/ 0 h 5883295"/>
              <a:gd name="connsiteX21" fmla="*/ 11227442 w 11227442"/>
              <a:gd name="connsiteY21" fmla="*/ 0 h 5883295"/>
              <a:gd name="connsiteX22" fmla="*/ 11227442 w 11227442"/>
              <a:gd name="connsiteY22" fmla="*/ 5883295 h 5883295"/>
              <a:gd name="connsiteX23" fmla="*/ 0 w 11227442"/>
              <a:gd name="connsiteY23" fmla="*/ 5883295 h 588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227442" h="5883295">
                <a:moveTo>
                  <a:pt x="11005446" y="5592355"/>
                </a:moveTo>
                <a:cubicBezTo>
                  <a:pt x="10960240" y="5592355"/>
                  <a:pt x="10923594" y="5629001"/>
                  <a:pt x="10923594" y="5674207"/>
                </a:cubicBezTo>
                <a:cubicBezTo>
                  <a:pt x="10923594" y="5719413"/>
                  <a:pt x="10960240" y="5756059"/>
                  <a:pt x="11005446" y="5756059"/>
                </a:cubicBezTo>
                <a:cubicBezTo>
                  <a:pt x="11050652" y="5756059"/>
                  <a:pt x="11087298" y="5719413"/>
                  <a:pt x="11087298" y="5674207"/>
                </a:cubicBezTo>
                <a:cubicBezTo>
                  <a:pt x="11087298" y="5629001"/>
                  <a:pt x="11050652" y="5592355"/>
                  <a:pt x="11005446" y="5592355"/>
                </a:cubicBezTo>
                <a:close/>
                <a:moveTo>
                  <a:pt x="211551" y="5592355"/>
                </a:moveTo>
                <a:cubicBezTo>
                  <a:pt x="166344" y="5592355"/>
                  <a:pt x="129698" y="5629001"/>
                  <a:pt x="129698" y="5674207"/>
                </a:cubicBezTo>
                <a:cubicBezTo>
                  <a:pt x="129698" y="5719413"/>
                  <a:pt x="166344" y="5756059"/>
                  <a:pt x="211551" y="5756059"/>
                </a:cubicBezTo>
                <a:cubicBezTo>
                  <a:pt x="256756" y="5756059"/>
                  <a:pt x="293402" y="5719413"/>
                  <a:pt x="293402" y="5674207"/>
                </a:cubicBezTo>
                <a:cubicBezTo>
                  <a:pt x="293402" y="5629001"/>
                  <a:pt x="256756" y="5592355"/>
                  <a:pt x="211551" y="5592355"/>
                </a:cubicBezTo>
                <a:close/>
                <a:moveTo>
                  <a:pt x="211551" y="128350"/>
                </a:moveTo>
                <a:cubicBezTo>
                  <a:pt x="171346" y="128350"/>
                  <a:pt x="138754" y="160942"/>
                  <a:pt x="138754" y="201147"/>
                </a:cubicBezTo>
                <a:cubicBezTo>
                  <a:pt x="138754" y="241352"/>
                  <a:pt x="171346" y="273944"/>
                  <a:pt x="211551" y="273944"/>
                </a:cubicBezTo>
                <a:cubicBezTo>
                  <a:pt x="251756" y="273944"/>
                  <a:pt x="284348" y="241352"/>
                  <a:pt x="284348" y="201147"/>
                </a:cubicBezTo>
                <a:cubicBezTo>
                  <a:pt x="284348" y="160942"/>
                  <a:pt x="251756" y="128350"/>
                  <a:pt x="211551" y="128350"/>
                </a:cubicBezTo>
                <a:close/>
                <a:moveTo>
                  <a:pt x="11005446" y="110367"/>
                </a:moveTo>
                <a:cubicBezTo>
                  <a:pt x="10960240" y="110367"/>
                  <a:pt x="10923594" y="147013"/>
                  <a:pt x="10923594" y="192219"/>
                </a:cubicBezTo>
                <a:cubicBezTo>
                  <a:pt x="10923594" y="237425"/>
                  <a:pt x="10960240" y="274071"/>
                  <a:pt x="11005446" y="274071"/>
                </a:cubicBezTo>
                <a:cubicBezTo>
                  <a:pt x="11050652" y="274071"/>
                  <a:pt x="11087298" y="237425"/>
                  <a:pt x="11087298" y="192219"/>
                </a:cubicBezTo>
                <a:cubicBezTo>
                  <a:pt x="11087298" y="147013"/>
                  <a:pt x="11050652" y="110367"/>
                  <a:pt x="11005446" y="110367"/>
                </a:cubicBezTo>
                <a:close/>
                <a:moveTo>
                  <a:pt x="0" y="0"/>
                </a:moveTo>
                <a:lnTo>
                  <a:pt x="11227442" y="0"/>
                </a:lnTo>
                <a:lnTo>
                  <a:pt x="11227442" y="5883295"/>
                </a:lnTo>
                <a:lnTo>
                  <a:pt x="0" y="5883295"/>
                </a:lnTo>
                <a:close/>
              </a:path>
            </a:pathLst>
          </a:custGeom>
          <a:blipFill dpi="0" rotWithShape="1">
            <a:blip r:embed="rId3">
              <a:alphaModFix amt="83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 w="6350">
            <a:gradFill>
              <a:gsLst>
                <a:gs pos="0">
                  <a:schemeClr val="bg1">
                    <a:alpha val="55000"/>
                  </a:schemeClr>
                </a:gs>
                <a:gs pos="74000">
                  <a:schemeClr val="bg1">
                    <a:alpha val="40000"/>
                  </a:schemeClr>
                </a:gs>
                <a:gs pos="82000">
                  <a:schemeClr val="bg1">
                    <a:alpha val="8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6F470FB-C708-4957-912B-860D896F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8797" y="564162"/>
            <a:ext cx="11040784" cy="5728876"/>
            <a:chOff x="568797" y="564162"/>
            <a:chExt cx="11040784" cy="5728876"/>
          </a:xfrm>
        </p:grpSpPr>
        <p:sp>
          <p:nvSpPr>
            <p:cNvPr id="43" name="Donut 20">
              <a:extLst>
                <a:ext uri="{FF2B5EF4-FFF2-40B4-BE49-F238E27FC236}">
                  <a16:creationId xmlns:a16="http://schemas.microsoft.com/office/drawing/2014/main" id="{8F381EF2-298F-48CA-9B48-495BBCE1B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8797" y="564162"/>
              <a:ext cx="246888" cy="246888"/>
            </a:xfrm>
            <a:prstGeom prst="donut">
              <a:avLst>
                <a:gd name="adj" fmla="val 26304"/>
              </a:avLst>
            </a:prstGeom>
            <a:gradFill>
              <a:gsLst>
                <a:gs pos="20000">
                  <a:srgbClr val="949494"/>
                </a:gs>
                <a:gs pos="30000">
                  <a:srgbClr val="B2B2B2"/>
                </a:gs>
                <a:gs pos="51000">
                  <a:srgbClr val="E0DEDE">
                    <a:lumMod val="92000"/>
                  </a:srgbClr>
                </a:gs>
                <a:gs pos="8000">
                  <a:schemeClr val="bg1">
                    <a:lumMod val="41000"/>
                    <a:lumOff val="59000"/>
                  </a:schemeClr>
                </a:gs>
                <a:gs pos="89000">
                  <a:srgbClr val="7A7A7A"/>
                </a:gs>
              </a:gsLst>
              <a:lin ang="3600000" scaled="0"/>
            </a:gradFill>
            <a:ln>
              <a:noFill/>
            </a:ln>
            <a:effectLst>
              <a:outerShdw blurRad="63500" sx="101000" sy="101000" algn="ctr" rotWithShape="0">
                <a:prstClr val="black">
                  <a:alpha val="48000"/>
                </a:prstClr>
              </a:outerShdw>
            </a:effectLst>
            <a:scene3d>
              <a:camera prst="orthographicFront"/>
              <a:lightRig rig="threePt" dir="t">
                <a:rot lat="0" lon="0" rev="21360000"/>
              </a:lightRig>
            </a:scene3d>
            <a:sp3d>
              <a:bevelT w="19050" h="31750"/>
              <a:contourClr>
                <a:srgbClr val="F1F1F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Donut 21">
              <a:extLst>
                <a:ext uri="{FF2B5EF4-FFF2-40B4-BE49-F238E27FC236}">
                  <a16:creationId xmlns:a16="http://schemas.microsoft.com/office/drawing/2014/main" id="{E922F88D-5E3F-47CD-9122-DB13A6C00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2693" y="564162"/>
              <a:ext cx="246888" cy="246888"/>
            </a:xfrm>
            <a:prstGeom prst="donut">
              <a:avLst>
                <a:gd name="adj" fmla="val 26304"/>
              </a:avLst>
            </a:prstGeom>
            <a:gradFill>
              <a:gsLst>
                <a:gs pos="20000">
                  <a:srgbClr val="949494"/>
                </a:gs>
                <a:gs pos="30000">
                  <a:srgbClr val="B2B2B2"/>
                </a:gs>
                <a:gs pos="51000">
                  <a:srgbClr val="E0DEDE">
                    <a:lumMod val="92000"/>
                  </a:srgbClr>
                </a:gs>
                <a:gs pos="8000">
                  <a:schemeClr val="bg1">
                    <a:lumMod val="41000"/>
                    <a:lumOff val="59000"/>
                  </a:schemeClr>
                </a:gs>
                <a:gs pos="89000">
                  <a:srgbClr val="7A7A7A"/>
                </a:gs>
              </a:gsLst>
              <a:lin ang="3600000" scaled="0"/>
            </a:gradFill>
            <a:ln>
              <a:noFill/>
            </a:ln>
            <a:effectLst>
              <a:outerShdw blurRad="63500" sx="101000" sy="101000" algn="ctr" rotWithShape="0">
                <a:prstClr val="black">
                  <a:alpha val="48000"/>
                </a:prstClr>
              </a:outerShdw>
            </a:effectLst>
            <a:scene3d>
              <a:camera prst="orthographicFront"/>
              <a:lightRig rig="threePt" dir="t">
                <a:rot lat="0" lon="0" rev="21360000"/>
              </a:lightRig>
            </a:scene3d>
            <a:sp3d>
              <a:bevelT w="19050" h="31750"/>
              <a:contourClr>
                <a:srgbClr val="F1F1F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Donut 22">
              <a:extLst>
                <a:ext uri="{FF2B5EF4-FFF2-40B4-BE49-F238E27FC236}">
                  <a16:creationId xmlns:a16="http://schemas.microsoft.com/office/drawing/2014/main" id="{DB0E66D0-C5DB-4356-9A02-3EF30C5DF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8797" y="6046150"/>
              <a:ext cx="246888" cy="246888"/>
            </a:xfrm>
            <a:prstGeom prst="donut">
              <a:avLst>
                <a:gd name="adj" fmla="val 26304"/>
              </a:avLst>
            </a:prstGeom>
            <a:gradFill>
              <a:gsLst>
                <a:gs pos="20000">
                  <a:srgbClr val="949494"/>
                </a:gs>
                <a:gs pos="30000">
                  <a:srgbClr val="B2B2B2"/>
                </a:gs>
                <a:gs pos="51000">
                  <a:srgbClr val="E0DEDE">
                    <a:lumMod val="92000"/>
                  </a:srgbClr>
                </a:gs>
                <a:gs pos="8000">
                  <a:schemeClr val="bg1">
                    <a:lumMod val="41000"/>
                    <a:lumOff val="59000"/>
                  </a:schemeClr>
                </a:gs>
                <a:gs pos="89000">
                  <a:srgbClr val="7A7A7A"/>
                </a:gs>
              </a:gsLst>
              <a:lin ang="3600000" scaled="0"/>
            </a:gradFill>
            <a:ln>
              <a:noFill/>
            </a:ln>
            <a:effectLst>
              <a:outerShdw blurRad="63500" sx="101000" sy="101000" algn="ctr" rotWithShape="0">
                <a:prstClr val="black">
                  <a:alpha val="48000"/>
                </a:prstClr>
              </a:outerShdw>
            </a:effectLst>
            <a:scene3d>
              <a:camera prst="orthographicFront"/>
              <a:lightRig rig="threePt" dir="t">
                <a:rot lat="0" lon="0" rev="21360000"/>
              </a:lightRig>
            </a:scene3d>
            <a:sp3d>
              <a:bevelT w="19050" h="31750"/>
              <a:contourClr>
                <a:srgbClr val="F1F1F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Donut 23">
              <a:extLst>
                <a:ext uri="{FF2B5EF4-FFF2-40B4-BE49-F238E27FC236}">
                  <a16:creationId xmlns:a16="http://schemas.microsoft.com/office/drawing/2014/main" id="{EFED4CDE-021C-4275-A82A-E41FF5276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2693" y="6046150"/>
              <a:ext cx="246888" cy="246888"/>
            </a:xfrm>
            <a:prstGeom prst="donut">
              <a:avLst>
                <a:gd name="adj" fmla="val 26304"/>
              </a:avLst>
            </a:prstGeom>
            <a:gradFill>
              <a:gsLst>
                <a:gs pos="20000">
                  <a:srgbClr val="949494"/>
                </a:gs>
                <a:gs pos="30000">
                  <a:srgbClr val="B2B2B2"/>
                </a:gs>
                <a:gs pos="51000">
                  <a:srgbClr val="E0DEDE">
                    <a:lumMod val="92000"/>
                  </a:srgbClr>
                </a:gs>
                <a:gs pos="8000">
                  <a:schemeClr val="bg1">
                    <a:lumMod val="41000"/>
                    <a:lumOff val="59000"/>
                  </a:schemeClr>
                </a:gs>
                <a:gs pos="89000">
                  <a:srgbClr val="7A7A7A"/>
                </a:gs>
              </a:gsLst>
              <a:lin ang="3600000" scaled="0"/>
            </a:gradFill>
            <a:ln>
              <a:noFill/>
            </a:ln>
            <a:effectLst>
              <a:outerShdw blurRad="63500" sx="101000" sy="101000" algn="ctr" rotWithShape="0">
                <a:prstClr val="black">
                  <a:alpha val="48000"/>
                </a:prstClr>
              </a:outerShdw>
            </a:effectLst>
            <a:scene3d>
              <a:camera prst="orthographicFront"/>
              <a:lightRig rig="threePt" dir="t">
                <a:rot lat="0" lon="0" rev="21360000"/>
              </a:lightRig>
            </a:scene3d>
            <a:sp3d>
              <a:bevelT w="19050" h="31750"/>
              <a:contourClr>
                <a:srgbClr val="F1F1F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D4585DF-DA95-84FF-E450-82E7C58C4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a-IR" b="1">
                <a:effectLst/>
                <a:latin typeface="Zar-s"/>
                <a:ea typeface="Calibri" panose="020F0502020204030204" pitchFamily="34" charset="0"/>
                <a:cs typeface="B Titr" panose="00000700000000000000" pitchFamily="2" charset="-78"/>
              </a:rPr>
              <a:t>2-  پذیرش:</a:t>
            </a:r>
            <a:b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0 Titr Bold"/>
              </a:rPr>
            </a:br>
            <a:endParaRPr lang="fa-IR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CCD18DB-504D-410B-B5EA-0B2482848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ADB6D04-A273-0E4D-177A-4A232A927D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921066"/>
              </p:ext>
            </p:extLst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57622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5604E06-DF9D-4C49-8314-4F0307BD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/>
          </a:blip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166AD8-180F-4585-8444-D6E3F1B03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795" y="643468"/>
            <a:ext cx="10905066" cy="557106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extrusionH="76200" contourW="12700">
            <a:bevelT w="19050" h="0" prst="coolSlant"/>
            <a:extrusionClr>
              <a:schemeClr val="accent3">
                <a:lumMod val="50000"/>
              </a:schemeClr>
            </a:extrusionClr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419DD48-144F-4836-9C0F-7A3BFC28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524" y="809244"/>
            <a:ext cx="10579608" cy="5239512"/>
          </a:xfrm>
          <a:prstGeom prst="rect">
            <a:avLst/>
          </a:prstGeom>
          <a:ln w="15875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23800-1B7E-E31A-0073-48BCEC2A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508760"/>
            <a:ext cx="2918458" cy="3840480"/>
          </a:xfrm>
        </p:spPr>
        <p:txBody>
          <a:bodyPr>
            <a:normAutofit/>
          </a:bodyPr>
          <a:lstStyle/>
          <a:p>
            <a:r>
              <a:rPr lang="fa-IR" b="1" dirty="0">
                <a:solidFill>
                  <a:schemeClr val="tx1"/>
                </a:solidFill>
                <a:effectLst/>
                <a:latin typeface="Zar-s"/>
                <a:ea typeface="Calibri" panose="020F0502020204030204" pitchFamily="34" charset="0"/>
                <a:cs typeface="B Titr" panose="00000700000000000000" pitchFamily="2" charset="-78"/>
              </a:rPr>
              <a:t>3- برنامه کلاسی:</a:t>
            </a:r>
            <a:endParaRPr lang="fa-IR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4379797-D651-47FF-942A-A38CFE97E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219" y="1508760"/>
            <a:ext cx="0" cy="384048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C4089-33A3-C050-67B7-4D28FA4FA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279" y="1508760"/>
            <a:ext cx="5989317" cy="3840480"/>
          </a:xfrm>
        </p:spPr>
        <p:txBody>
          <a:bodyPr anchor="ctr">
            <a:normAutofit/>
          </a:bodyPr>
          <a:lstStyle/>
          <a:p>
            <a:pPr algn="just" rtl="1">
              <a:lnSpc>
                <a:spcPct val="90000"/>
              </a:lnSpc>
              <a:spcAft>
                <a:spcPts val="1000"/>
              </a:spcAft>
            </a:pPr>
            <a:r>
              <a:rPr lang="fa-IR" sz="1700" b="1" dirty="0">
                <a:solidFill>
                  <a:schemeClr val="tx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کلاس تحویل حفظ: در این کلاس، 6 نفر به صورت گروهی (در مدت نیم ساعت) دو </a:t>
            </a:r>
            <a:r>
              <a:rPr lang="fa-IR" sz="1700" b="1" dirty="0" err="1">
                <a:solidFill>
                  <a:schemeClr val="tx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صفحۀ</a:t>
            </a:r>
            <a:r>
              <a:rPr lang="fa-IR" sz="1700" b="1" dirty="0">
                <a:solidFill>
                  <a:schemeClr val="tx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 روز گذشته را به صورت کامل به معلم تحویل </a:t>
            </a:r>
            <a:r>
              <a:rPr lang="fa-IR" sz="1700" b="1" dirty="0" err="1">
                <a:solidFill>
                  <a:schemeClr val="tx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می‌دهند</a:t>
            </a:r>
            <a:r>
              <a:rPr lang="fa-IR" sz="1700" b="1" dirty="0">
                <a:solidFill>
                  <a:schemeClr val="tx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.(</a:t>
            </a:r>
            <a:r>
              <a:rPr lang="fa-IR" sz="1700" dirty="0">
                <a:solidFill>
                  <a:schemeClr val="tx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*تذکر:  اساتید موظف </a:t>
            </a:r>
            <a:r>
              <a:rPr lang="fa-IR" sz="1700" dirty="0" err="1">
                <a:solidFill>
                  <a:schemeClr val="tx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می‌باشند</a:t>
            </a:r>
            <a:r>
              <a:rPr lang="fa-IR" sz="1700" dirty="0">
                <a:solidFill>
                  <a:schemeClr val="tx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 در جلسات اولیه جهت آموزش عملی </a:t>
            </a:r>
            <a:r>
              <a:rPr lang="fa-IR" sz="1700" dirty="0" err="1">
                <a:solidFill>
                  <a:schemeClr val="tx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شیوه‌ی</a:t>
            </a:r>
            <a:r>
              <a:rPr lang="fa-IR" sz="1700" dirty="0">
                <a:solidFill>
                  <a:schemeClr val="tx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 حفظ به  قرآن آموزان، کلاس حفظ را به صورت گروهی برگزار کنند.)</a:t>
            </a:r>
            <a:endParaRPr lang="en-US" sz="17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0 Titr Bold"/>
            </a:endParaRPr>
          </a:p>
          <a:p>
            <a:pPr algn="just" rtl="1">
              <a:lnSpc>
                <a:spcPct val="90000"/>
              </a:lnSpc>
              <a:spcAft>
                <a:spcPts val="1000"/>
              </a:spcAft>
            </a:pPr>
            <a:r>
              <a:rPr lang="fa-IR" sz="1700" b="1" dirty="0">
                <a:solidFill>
                  <a:schemeClr val="tx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کلاس ده درس: در این کلاس 5 </a:t>
            </a:r>
            <a:r>
              <a:rPr lang="fa-IR" sz="1700" b="1" dirty="0" err="1">
                <a:solidFill>
                  <a:schemeClr val="tx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صفحۀ</a:t>
            </a:r>
            <a:r>
              <a:rPr lang="fa-IR" sz="1700" b="1" dirty="0">
                <a:solidFill>
                  <a:schemeClr val="tx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 آخر محفوظات از قرآن آموزان تحویل گرفته </a:t>
            </a:r>
            <a:r>
              <a:rPr lang="fa-IR" sz="1700" b="1" dirty="0" err="1">
                <a:solidFill>
                  <a:schemeClr val="tx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می‌شود</a:t>
            </a:r>
            <a:r>
              <a:rPr lang="fa-IR" sz="1700" b="1" dirty="0">
                <a:solidFill>
                  <a:schemeClr val="tx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17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0 Titr Bold"/>
            </a:endParaRPr>
          </a:p>
          <a:p>
            <a:pPr algn="just">
              <a:lnSpc>
                <a:spcPct val="90000"/>
              </a:lnSpc>
              <a:spcAft>
                <a:spcPts val="1000"/>
              </a:spcAft>
            </a:pPr>
            <a:r>
              <a:rPr lang="fa-IR" sz="1700" b="1" dirty="0">
                <a:solidFill>
                  <a:schemeClr val="tx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کلاس تحویل محفوظات گذشته (غیر از ده درس): در این کلاس از محفوظات گذشته که طبق برنامه، مشخص می‌باشد به صورت انفرادی از قرآن آموز سؤال </a:t>
            </a:r>
            <a:r>
              <a:rPr lang="fa-IR" sz="1700" b="1" dirty="0" err="1">
                <a:solidFill>
                  <a:schemeClr val="tx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می‌گردد</a:t>
            </a:r>
            <a:r>
              <a:rPr lang="fa-IR" sz="1700" b="1" dirty="0">
                <a:solidFill>
                  <a:schemeClr val="tx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17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0 Titr Bold"/>
            </a:endParaRPr>
          </a:p>
          <a:p>
            <a:pPr algn="just" rtl="1">
              <a:lnSpc>
                <a:spcPct val="90000"/>
              </a:lnSpc>
              <a:spcAft>
                <a:spcPts val="1000"/>
              </a:spcAft>
            </a:pPr>
            <a:r>
              <a:rPr lang="fa-IR" sz="1700" b="1" dirty="0">
                <a:solidFill>
                  <a:schemeClr val="tx1"/>
                </a:solidFill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ک</a:t>
            </a:r>
            <a:r>
              <a:rPr lang="fa-IR" sz="1700" b="1" dirty="0">
                <a:solidFill>
                  <a:schemeClr val="tx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لاس مفاهیم و شرح موضوعی </a:t>
            </a:r>
            <a:r>
              <a:rPr lang="fa-IR" sz="1700" b="1" dirty="0" err="1">
                <a:solidFill>
                  <a:schemeClr val="tx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آيات</a:t>
            </a:r>
            <a:r>
              <a:rPr lang="fa-IR" sz="1700" b="1" dirty="0">
                <a:solidFill>
                  <a:schemeClr val="tx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: در طول دوره، هر روز ترجمه و مفاهیم نیم صفحه از قرآن کریم تدریس می گردد.</a:t>
            </a:r>
            <a:endParaRPr lang="en-US" sz="17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0 Titr Bold"/>
            </a:endParaRPr>
          </a:p>
          <a:p>
            <a:pPr algn="just">
              <a:lnSpc>
                <a:spcPct val="90000"/>
              </a:lnSpc>
              <a:spcAft>
                <a:spcPts val="1000"/>
              </a:spcAft>
            </a:pPr>
            <a:r>
              <a:rPr lang="fa-IR" sz="1700" b="1" dirty="0">
                <a:solidFill>
                  <a:schemeClr val="tx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کلاس </a:t>
            </a:r>
            <a:r>
              <a:rPr lang="fa-IR" sz="1700" b="1" dirty="0" err="1">
                <a:solidFill>
                  <a:schemeClr val="tx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تجوید</a:t>
            </a:r>
            <a:r>
              <a:rPr lang="fa-IR" sz="1700" b="1" dirty="0">
                <a:solidFill>
                  <a:schemeClr val="tx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 : این کلاس در طول </a:t>
            </a:r>
            <a:r>
              <a:rPr lang="fa-IR" sz="1700" b="1" dirty="0" err="1">
                <a:solidFill>
                  <a:schemeClr val="tx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دورۀ</a:t>
            </a:r>
            <a:r>
              <a:rPr lang="fa-IR" sz="1700" b="1" dirty="0">
                <a:solidFill>
                  <a:schemeClr val="tx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 هفته ای دو جلسه برگزار </a:t>
            </a:r>
            <a:r>
              <a:rPr lang="fa-IR" sz="1700" b="1" dirty="0" err="1">
                <a:solidFill>
                  <a:schemeClr val="tx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می‌گردد</a:t>
            </a:r>
            <a:r>
              <a:rPr lang="fa-IR" sz="1700" b="1" dirty="0">
                <a:solidFill>
                  <a:schemeClr val="tx1"/>
                </a:solidFill>
                <a:effectLst/>
                <a:latin typeface="Zar-s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17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0 Titr Bold"/>
            </a:endParaRPr>
          </a:p>
        </p:txBody>
      </p:sp>
    </p:spTree>
    <p:extLst>
      <p:ext uri="{BB962C8B-B14F-4D97-AF65-F5344CB8AC3E}">
        <p14:creationId xmlns:p14="http://schemas.microsoft.com/office/powerpoint/2010/main" val="2214461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10.xml><?xml version="1.0" encoding="utf-8"?>
<a:theme xmlns:a="http://schemas.openxmlformats.org/drawingml/2006/main" name="9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11.xml><?xml version="1.0" encoding="utf-8"?>
<a:theme xmlns:a="http://schemas.openxmlformats.org/drawingml/2006/main" name="10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1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3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4.xml><?xml version="1.0" encoding="utf-8"?>
<a:theme xmlns:a="http://schemas.openxmlformats.org/drawingml/2006/main" name="1_Organic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5.xml><?xml version="1.0" encoding="utf-8"?>
<a:theme xmlns:a="http://schemas.openxmlformats.org/drawingml/2006/main" name="4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6.xml><?xml version="1.0" encoding="utf-8"?>
<a:theme xmlns:a="http://schemas.openxmlformats.org/drawingml/2006/main" name="5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7.xml><?xml version="1.0" encoding="utf-8"?>
<a:theme xmlns:a="http://schemas.openxmlformats.org/drawingml/2006/main" name="6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8.xml><?xml version="1.0" encoding="utf-8"?>
<a:theme xmlns:a="http://schemas.openxmlformats.org/drawingml/2006/main" name="7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9.xml><?xml version="1.0" encoding="utf-8"?>
<a:theme xmlns:a="http://schemas.openxmlformats.org/drawingml/2006/main" name="8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531</TotalTime>
  <Words>1741</Words>
  <Application>Microsoft Office PowerPoint</Application>
  <PresentationFormat>Widescreen</PresentationFormat>
  <Paragraphs>197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27</vt:i4>
      </vt:variant>
    </vt:vector>
  </HeadingPairs>
  <TitlesOfParts>
    <vt:vector size="47" baseType="lpstr">
      <vt:lpstr>Arial</vt:lpstr>
      <vt:lpstr>B Nazanin</vt:lpstr>
      <vt:lpstr>B Titr</vt:lpstr>
      <vt:lpstr>Calibri</vt:lpstr>
      <vt:lpstr>Century Gothic</vt:lpstr>
      <vt:lpstr>Garamond</vt:lpstr>
      <vt:lpstr>Symbol</vt:lpstr>
      <vt:lpstr>Zar-s</vt:lpstr>
      <vt:lpstr>Organic</vt:lpstr>
      <vt:lpstr>2_Organic</vt:lpstr>
      <vt:lpstr>3_Organic</vt:lpstr>
      <vt:lpstr>1_Organic</vt:lpstr>
      <vt:lpstr>4_Organic</vt:lpstr>
      <vt:lpstr>5_Organic</vt:lpstr>
      <vt:lpstr>6_Organic</vt:lpstr>
      <vt:lpstr>7_Organic</vt:lpstr>
      <vt:lpstr>8_Organic</vt:lpstr>
      <vt:lpstr>9_Organic</vt:lpstr>
      <vt:lpstr>10_Organic</vt:lpstr>
      <vt:lpstr>Vapor Trail</vt:lpstr>
      <vt:lpstr>حفظ جزء 30 قرآن کریم در تابستان</vt:lpstr>
      <vt:lpstr>مقدمه: </vt:lpstr>
      <vt:lpstr>اهداف اجرای طرح </vt:lpstr>
      <vt:lpstr>مزایای  طرح:</vt:lpstr>
      <vt:lpstr>ضوابط تحصیلی:</vt:lpstr>
      <vt:lpstr>آیین نامه آموزشی</vt:lpstr>
      <vt:lpstr>1- تقویم آموزشی </vt:lpstr>
      <vt:lpstr>2-  پذیرش: </vt:lpstr>
      <vt:lpstr>3- برنامه کلاسی:</vt:lpstr>
      <vt:lpstr>جدول تعداد جلسات کلاس ها:</vt:lpstr>
      <vt:lpstr>4- روش‌ها</vt:lpstr>
      <vt:lpstr>1- روش حفظ کردن:</vt:lpstr>
      <vt:lpstr>2-  روش مرور ده درس:</vt:lpstr>
      <vt:lpstr>3- روش مرور محفوظات گذشته (محفوظات قبل از ده درس):</vt:lpstr>
      <vt:lpstr>4- مباحثه آنلاین:</vt:lpstr>
      <vt:lpstr>5- آزمون‌ها، مسابقات، کسر امتیازها، صدور کارنامه و گواهی نامه:</vt:lpstr>
      <vt:lpstr>الف) آزمون شفاهی حفظ:</vt:lpstr>
      <vt:lpstr>نحوۀ کسر امتیاز در آزمون‌ها:</vt:lpstr>
      <vt:lpstr>ب)آزمون کتبی حفظ:</vt:lpstr>
      <vt:lpstr>ج) نمره‌ی قبولی:</vt:lpstr>
      <vt:lpstr>د) مسابقات:</vt:lpstr>
      <vt:lpstr>هـ) صدور کارنامه وگواهی نامه پایان دوره:</vt:lpstr>
      <vt:lpstr>6- منابع آموزشی:</vt:lpstr>
      <vt:lpstr>7- برنامه  فرهنگی </vt:lpstr>
      <vt:lpstr> شرایط و وظایف اساتید: </vt:lpstr>
      <vt:lpstr>شرایط و وظایف مدیر اجرایی:</vt:lpstr>
      <vt:lpstr>ریز هزینه جهت 6000 نفر (مبالغ به ریال است)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مقدمه:</dc:title>
  <dc:creator>S.Mohammad sajjadi</dc:creator>
  <cp:lastModifiedBy>Sajjadi</cp:lastModifiedBy>
  <cp:revision>9</cp:revision>
  <dcterms:created xsi:type="dcterms:W3CDTF">2022-07-23T18:37:21Z</dcterms:created>
  <dcterms:modified xsi:type="dcterms:W3CDTF">2023-03-14T11:22:15Z</dcterms:modified>
</cp:coreProperties>
</file>