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sldIdLst>
    <p:sldId id="294" r:id="rId2"/>
    <p:sldId id="629" r:id="rId3"/>
    <p:sldId id="635" r:id="rId4"/>
    <p:sldId id="636" r:id="rId5"/>
    <p:sldId id="630" r:id="rId6"/>
    <p:sldId id="639" r:id="rId7"/>
    <p:sldId id="109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1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sharif" userId="afb8b5abeef06560" providerId="LiveId" clId="{7A18CA69-A419-4BFA-9B8E-8A5D20680BA5}"/>
    <pc:docChg chg="undo custSel modSld">
      <pc:chgData name="ahmad sharif" userId="afb8b5abeef06560" providerId="LiveId" clId="{7A18CA69-A419-4BFA-9B8E-8A5D20680BA5}" dt="2025-01-18T17:11:12.891" v="43" actId="1076"/>
      <pc:docMkLst>
        <pc:docMk/>
      </pc:docMkLst>
      <pc:sldChg chg="modSp mod">
        <pc:chgData name="ahmad sharif" userId="afb8b5abeef06560" providerId="LiveId" clId="{7A18CA69-A419-4BFA-9B8E-8A5D20680BA5}" dt="2025-01-18T17:11:12.891" v="43" actId="1076"/>
        <pc:sldMkLst>
          <pc:docMk/>
          <pc:sldMk cId="525512852" sldId="635"/>
        </pc:sldMkLst>
      </pc:sldChg>
    </pc:docChg>
  </pc:docChgLst>
  <pc:docChgLst>
    <pc:chgData name="ahmad sharif" userId="afb8b5abeef06560" providerId="LiveId" clId="{10F68C38-5537-4345-AD4C-33A259D22845}"/>
    <pc:docChg chg="undo custSel addSld modSld">
      <pc:chgData name="ahmad sharif" userId="afb8b5abeef06560" providerId="LiveId" clId="{10F68C38-5537-4345-AD4C-33A259D22845}" dt="2025-09-20T10:31:27.352" v="187"/>
      <pc:docMkLst>
        <pc:docMk/>
      </pc:docMkLst>
      <pc:sldChg chg="addSp delSp modSp mod modAnim">
        <pc:chgData name="ahmad sharif" userId="afb8b5abeef06560" providerId="LiveId" clId="{10F68C38-5537-4345-AD4C-33A259D22845}" dt="2025-09-20T10:28:46.199" v="157" actId="1076"/>
        <pc:sldMkLst>
          <pc:docMk/>
          <pc:sldMk cId="4106172112" sldId="636"/>
        </pc:sldMkLst>
        <pc:spChg chg="add mod">
          <ac:chgData name="ahmad sharif" userId="afb8b5abeef06560" providerId="LiveId" clId="{10F68C38-5537-4345-AD4C-33A259D22845}" dt="2025-09-20T10:23:41.414" v="53"/>
          <ac:spMkLst>
            <pc:docMk/>
            <pc:sldMk cId="4106172112" sldId="636"/>
            <ac:spMk id="4" creationId="{2E9A2E08-19AA-013E-F477-DAEB83D0DC67}"/>
          </ac:spMkLst>
        </pc:spChg>
        <pc:spChg chg="add mod">
          <ac:chgData name="ahmad sharif" userId="afb8b5abeef06560" providerId="LiveId" clId="{10F68C38-5537-4345-AD4C-33A259D22845}" dt="2025-09-20T10:24:05.039" v="59" actId="1076"/>
          <ac:spMkLst>
            <pc:docMk/>
            <pc:sldMk cId="4106172112" sldId="636"/>
            <ac:spMk id="6" creationId="{4BE43626-2BDB-E7FF-0D80-C8659B29A2AD}"/>
          </ac:spMkLst>
        </pc:spChg>
        <pc:spChg chg="add mod">
          <ac:chgData name="ahmad sharif" userId="afb8b5abeef06560" providerId="LiveId" clId="{10F68C38-5537-4345-AD4C-33A259D22845}" dt="2025-09-20T10:24:05.039" v="59" actId="1076"/>
          <ac:spMkLst>
            <pc:docMk/>
            <pc:sldMk cId="4106172112" sldId="636"/>
            <ac:spMk id="7" creationId="{35B94479-0977-9307-B1B2-4D5E8DD32586}"/>
          </ac:spMkLst>
        </pc:spChg>
        <pc:spChg chg="del mod">
          <ac:chgData name="ahmad sharif" userId="afb8b5abeef06560" providerId="LiveId" clId="{10F68C38-5537-4345-AD4C-33A259D22845}" dt="2025-09-20T10:23:39.215" v="52" actId="478"/>
          <ac:spMkLst>
            <pc:docMk/>
            <pc:sldMk cId="4106172112" sldId="636"/>
            <ac:spMk id="197" creationId="{648F17EB-FF2D-4D99-9A64-91A67D8DCE9F}"/>
          </ac:spMkLst>
        </pc:spChg>
        <pc:spChg chg="mod">
          <ac:chgData name="ahmad sharif" userId="afb8b5abeef06560" providerId="LiveId" clId="{10F68C38-5537-4345-AD4C-33A259D22845}" dt="2025-09-20T10:21:04.443" v="6"/>
          <ac:spMkLst>
            <pc:docMk/>
            <pc:sldMk cId="4106172112" sldId="636"/>
            <ac:spMk id="198" creationId="{325EFFAD-6CED-4194-B4F3-063F27F0C9B8}"/>
          </ac:spMkLst>
        </pc:spChg>
        <pc:spChg chg="mod">
          <ac:chgData name="ahmad sharif" userId="afb8b5abeef06560" providerId="LiveId" clId="{10F68C38-5537-4345-AD4C-33A259D22845}" dt="2025-09-20T10:28:26.559" v="155" actId="1076"/>
          <ac:spMkLst>
            <pc:docMk/>
            <pc:sldMk cId="4106172112" sldId="636"/>
            <ac:spMk id="199" creationId="{75847A71-A4C6-46DF-B4F1-8BC5BCA602CA}"/>
          </ac:spMkLst>
        </pc:spChg>
        <pc:spChg chg="mod">
          <ac:chgData name="ahmad sharif" userId="afb8b5abeef06560" providerId="LiveId" clId="{10F68C38-5537-4345-AD4C-33A259D22845}" dt="2025-09-20T10:21:04.443" v="6"/>
          <ac:spMkLst>
            <pc:docMk/>
            <pc:sldMk cId="4106172112" sldId="636"/>
            <ac:spMk id="200" creationId="{3E687E2B-1322-4854-9741-F7C69843E98E}"/>
          </ac:spMkLst>
        </pc:spChg>
        <pc:spChg chg="add del mod">
          <ac:chgData name="ahmad sharif" userId="afb8b5abeef06560" providerId="LiveId" clId="{10F68C38-5537-4345-AD4C-33A259D22845}" dt="2025-09-20T10:26:33.545" v="98"/>
          <ac:spMkLst>
            <pc:docMk/>
            <pc:sldMk cId="4106172112" sldId="636"/>
            <ac:spMk id="202" creationId="{B5F1453E-F557-4E27-AE4C-6842612D4128}"/>
          </ac:spMkLst>
        </pc:spChg>
        <pc:spChg chg="add del mod">
          <ac:chgData name="ahmad sharif" userId="afb8b5abeef06560" providerId="LiveId" clId="{10F68C38-5537-4345-AD4C-33A259D22845}" dt="2025-09-20T10:26:33.545" v="98"/>
          <ac:spMkLst>
            <pc:docMk/>
            <pc:sldMk cId="4106172112" sldId="636"/>
            <ac:spMk id="203" creationId="{92D1CEF1-F01A-449C-B17F-B499CF1737AE}"/>
          </ac:spMkLst>
        </pc:spChg>
        <pc:spChg chg="mod">
          <ac:chgData name="ahmad sharif" userId="afb8b5abeef06560" providerId="LiveId" clId="{10F68C38-5537-4345-AD4C-33A259D22845}" dt="2025-09-20T10:28:46.199" v="157" actId="1076"/>
          <ac:spMkLst>
            <pc:docMk/>
            <pc:sldMk cId="4106172112" sldId="636"/>
            <ac:spMk id="204" creationId="{6D007BD9-FA99-4AAC-A217-9559728F263F}"/>
          </ac:spMkLst>
        </pc:spChg>
        <pc:spChg chg="mod">
          <ac:chgData name="ahmad sharif" userId="afb8b5abeef06560" providerId="LiveId" clId="{10F68C38-5537-4345-AD4C-33A259D22845}" dt="2025-09-20T10:26:33.545" v="98"/>
          <ac:spMkLst>
            <pc:docMk/>
            <pc:sldMk cId="4106172112" sldId="636"/>
            <ac:spMk id="205" creationId="{2B416760-D669-4969-823A-ABCDE64490EE}"/>
          </ac:spMkLst>
        </pc:spChg>
        <pc:grpChg chg="mod">
          <ac:chgData name="ahmad sharif" userId="afb8b5abeef06560" providerId="LiveId" clId="{10F68C38-5537-4345-AD4C-33A259D22845}" dt="2025-09-20T10:23:14.079" v="49" actId="14100"/>
          <ac:grpSpMkLst>
            <pc:docMk/>
            <pc:sldMk cId="4106172112" sldId="636"/>
            <ac:grpSpMk id="2" creationId="{01B45D58-98AD-436C-A577-5F8BB8DCF0F4}"/>
          </ac:grpSpMkLst>
        </pc:grpChg>
        <pc:grpChg chg="mod">
          <ac:chgData name="ahmad sharif" userId="afb8b5abeef06560" providerId="LiveId" clId="{10F68C38-5537-4345-AD4C-33A259D22845}" dt="2025-09-20T10:28:36.919" v="156" actId="1076"/>
          <ac:grpSpMkLst>
            <pc:docMk/>
            <pc:sldMk cId="4106172112" sldId="636"/>
            <ac:grpSpMk id="3" creationId="{09BBE285-A158-4EE8-B995-FD9E04155847}"/>
          </ac:grpSpMkLst>
        </pc:grpChg>
        <pc:grpChg chg="del mod">
          <ac:chgData name="ahmad sharif" userId="afb8b5abeef06560" providerId="LiveId" clId="{10F68C38-5537-4345-AD4C-33A259D22845}" dt="2025-09-20T10:23:39.215" v="52" actId="478"/>
          <ac:grpSpMkLst>
            <pc:docMk/>
            <pc:sldMk cId="4106172112" sldId="636"/>
            <ac:grpSpMk id="196" creationId="{1C22036B-9B31-4FD1-85A7-CA7370F11BD2}"/>
          </ac:grpSpMkLst>
        </pc:grpChg>
        <pc:grpChg chg="add del mod">
          <ac:chgData name="ahmad sharif" userId="afb8b5abeef06560" providerId="LiveId" clId="{10F68C38-5537-4345-AD4C-33A259D22845}" dt="2025-09-20T10:26:33.545" v="98"/>
          <ac:grpSpMkLst>
            <pc:docMk/>
            <pc:sldMk cId="4106172112" sldId="636"/>
            <ac:grpSpMk id="201" creationId="{1049948D-8825-4C89-B918-8511A63CFEFE}"/>
          </ac:grpSpMkLst>
        </pc:grpChg>
        <pc:picChg chg="mod modCrop">
          <ac:chgData name="ahmad sharif" userId="afb8b5abeef06560" providerId="LiveId" clId="{10F68C38-5537-4345-AD4C-33A259D22845}" dt="2025-09-20T10:19:53.068" v="4" actId="1440"/>
          <ac:picMkLst>
            <pc:docMk/>
            <pc:sldMk cId="4106172112" sldId="636"/>
            <ac:picMk id="5" creationId="{18542463-D11D-9C88-B3CB-ACB06273FC63}"/>
          </ac:picMkLst>
        </pc:picChg>
      </pc:sldChg>
      <pc:sldChg chg="modSp mod modAnim">
        <pc:chgData name="ahmad sharif" userId="afb8b5abeef06560" providerId="LiveId" clId="{10F68C38-5537-4345-AD4C-33A259D22845}" dt="2025-09-20T10:30:21.014" v="186" actId="20577"/>
        <pc:sldMkLst>
          <pc:docMk/>
          <pc:sldMk cId="304856898" sldId="639"/>
        </pc:sldMkLst>
        <pc:spChg chg="mod">
          <ac:chgData name="ahmad sharif" userId="afb8b5abeef06560" providerId="LiveId" clId="{10F68C38-5537-4345-AD4C-33A259D22845}" dt="2025-09-20T10:30:21.014" v="186" actId="20577"/>
          <ac:spMkLst>
            <pc:docMk/>
            <pc:sldMk cId="304856898" sldId="639"/>
            <ac:spMk id="26" creationId="{DA12A38C-C39A-479E-8B55-0E961CDF70A7}"/>
          </ac:spMkLst>
        </pc:spChg>
        <pc:spChg chg="mod">
          <ac:chgData name="ahmad sharif" userId="afb8b5abeef06560" providerId="LiveId" clId="{10F68C38-5537-4345-AD4C-33A259D22845}" dt="2025-09-20T10:30:03.412" v="180" actId="20577"/>
          <ac:spMkLst>
            <pc:docMk/>
            <pc:sldMk cId="304856898" sldId="639"/>
            <ac:spMk id="34" creationId="{B1BFA8FB-7401-4FC1-8E3B-555DADA0CEB2}"/>
          </ac:spMkLst>
        </pc:spChg>
        <pc:spChg chg="mod">
          <ac:chgData name="ahmad sharif" userId="afb8b5abeef06560" providerId="LiveId" clId="{10F68C38-5537-4345-AD4C-33A259D22845}" dt="2025-09-20T10:29:17.085" v="158" actId="20577"/>
          <ac:spMkLst>
            <pc:docMk/>
            <pc:sldMk cId="304856898" sldId="639"/>
            <ac:spMk id="37" creationId="{04C2FEB5-4B79-497D-8B80-7D4AA6BA5D7A}"/>
          </ac:spMkLst>
        </pc:spChg>
      </pc:sldChg>
      <pc:sldChg chg="add">
        <pc:chgData name="ahmad sharif" userId="afb8b5abeef06560" providerId="LiveId" clId="{10F68C38-5537-4345-AD4C-33A259D22845}" dt="2025-09-20T10:31:27.352" v="187"/>
        <pc:sldMkLst>
          <pc:docMk/>
          <pc:sldMk cId="3217229645" sldId="10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F4C05-0E1C-4BCE-AC35-D2AC1FFA3A2F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281E-FD47-4A1F-B0CE-AD17B7FB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54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9EB585-F115-4EB3-B3EF-39194D1FCF30}"/>
              </a:ext>
            </a:extLst>
          </p:cNvPr>
          <p:cNvSpPr/>
          <p:nvPr userDrawn="1"/>
        </p:nvSpPr>
        <p:spPr>
          <a:xfrm>
            <a:off x="0" y="0"/>
            <a:ext cx="301232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22792-6E7D-4917-8CC6-B0620FCFAE84}"/>
              </a:ext>
            </a:extLst>
          </p:cNvPr>
          <p:cNvSpPr txBox="1"/>
          <p:nvPr userDrawn="1"/>
        </p:nvSpPr>
        <p:spPr>
          <a:xfrm rot="10800000" flipV="1">
            <a:off x="217419" y="6102874"/>
            <a:ext cx="54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fld id="{260E2A6B-A809-4840-BF14-8648BC0BDF87}" type="slidenum">
              <a:rPr lang="id-ID" sz="1400" b="1" i="0" smtClean="0">
                <a:solidFill>
                  <a:schemeClr val="bg1"/>
                </a:solidFill>
                <a:effectLst/>
                <a:latin typeface="Shabnam FD" panose="020B0603030804020204" pitchFamily="34" charset="-78"/>
                <a:ea typeface="Open Sans Extrabold" panose="020B0906030804020204" pitchFamily="34" charset="0"/>
                <a:cs typeface="Shabnam FD" panose="020B0603030804020204" pitchFamily="34" charset="-78"/>
              </a:rPr>
              <a:pPr algn="r">
                <a:lnSpc>
                  <a:spcPct val="100000"/>
                </a:lnSpc>
              </a:pPr>
              <a:t>‹#›</a:t>
            </a:fld>
            <a:endParaRPr lang="id-ID" sz="6600" b="1" i="0" dirty="0">
              <a:solidFill>
                <a:schemeClr val="bg1"/>
              </a:solidFill>
              <a:effectLst/>
              <a:latin typeface="Shabnam FD" panose="020B0603030804020204" pitchFamily="34" charset="-78"/>
              <a:ea typeface="Open Sans Extrabold" panose="020B0906030804020204" pitchFamily="34" charset="0"/>
              <a:cs typeface="Shabnam FD" panose="020B0603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74050-1093-4BF5-AF27-4017E20F2B5D}"/>
              </a:ext>
            </a:extLst>
          </p:cNvPr>
          <p:cNvSpPr txBox="1"/>
          <p:nvPr userDrawn="1"/>
        </p:nvSpPr>
        <p:spPr>
          <a:xfrm flipH="1">
            <a:off x="254431" y="413073"/>
            <a:ext cx="50864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en-US" sz="1600" b="1">
                <a:solidFill>
                  <a:schemeClr val="bg1"/>
                </a:solidFill>
                <a:latin typeface="Shabnam FD" panose="020B0603030804020204" pitchFamily="34" charset="-78"/>
                <a:ea typeface="Inter Extra Bold" panose="020B0902040000000004" pitchFamily="34" charset="0"/>
                <a:cs typeface="Shabnam FD" panose="020B0603030804020204" pitchFamily="34" charset="-78"/>
              </a:rPr>
              <a:t>14</a:t>
            </a:r>
            <a:endParaRPr lang="en-US" sz="1600" b="1" dirty="0">
              <a:solidFill>
                <a:schemeClr val="bg1"/>
              </a:solidFill>
              <a:latin typeface="Shabnam FD" panose="020B0603030804020204" pitchFamily="34" charset="-78"/>
              <a:ea typeface="Inter Extra Bold" panose="020B0902040000000004" pitchFamily="34" charset="0"/>
              <a:cs typeface="Shabnam FD" panose="020B0603030804020204" pitchFamily="34" charset="-78"/>
            </a:endParaRPr>
          </a:p>
          <a:p>
            <a:pPr algn="ctr" rtl="1">
              <a:lnSpc>
                <a:spcPct val="80000"/>
              </a:lnSpc>
            </a:pPr>
            <a:r>
              <a:rPr lang="en-US" sz="1600" b="1">
                <a:solidFill>
                  <a:schemeClr val="bg1"/>
                </a:solidFill>
                <a:latin typeface="Shabnam FD" panose="020B0603030804020204" pitchFamily="34" charset="-78"/>
                <a:ea typeface="Inter Extra Bold" panose="020B0902040000000004" pitchFamily="34" charset="0"/>
                <a:cs typeface="Shabnam FD" panose="020B0603030804020204" pitchFamily="34" charset="-78"/>
              </a:rPr>
              <a:t>02</a:t>
            </a:r>
            <a:endParaRPr lang="en-US" sz="1600" b="1" dirty="0">
              <a:solidFill>
                <a:schemeClr val="bg1"/>
              </a:solidFill>
              <a:latin typeface="Shabnam FD" panose="020B0603030804020204" pitchFamily="34" charset="-78"/>
              <a:ea typeface="Inter Extra Bold" panose="020B0902040000000004" pitchFamily="34" charset="0"/>
              <a:cs typeface="Shabnam FD" panose="020B0603030804020204" pitchFamily="34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D2E99D-545B-4D3A-9477-DDEF760815E3}"/>
              </a:ext>
            </a:extLst>
          </p:cNvPr>
          <p:cNvCxnSpPr>
            <a:cxnSpLocks/>
          </p:cNvCxnSpPr>
          <p:nvPr userDrawn="1"/>
        </p:nvCxnSpPr>
        <p:spPr>
          <a:xfrm>
            <a:off x="887981" y="445748"/>
            <a:ext cx="0" cy="5966505"/>
          </a:xfrm>
          <a:prstGeom prst="line">
            <a:avLst/>
          </a:prstGeom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59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BAF69-083B-2E12-C1DF-4D8BE93E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1E8D-EAE7-43E5-9546-B73A1D60E85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00F50-A08A-3B91-8766-DD09E7CA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3FDD-6D4E-5EFF-323E-FF99705C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2A0A-5FAB-4B7F-80E3-5B264458A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defRPr>
            </a:lvl1pPr>
          </a:lstStyle>
          <a:p>
            <a:fld id="{C764DE79-268F-4C1A-8933-263129D2AF90}" type="datetimeFigureOut">
              <a:rPr lang="en-US" smtClean="0"/>
              <a:pPr/>
              <a:t>9/20/2025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habnam FD" panose="020B0603030804020204" pitchFamily="34" charset="-78"/>
          <a:ea typeface="+mj-ea"/>
          <a:cs typeface="Shabnam FD" panose="020B0603030804020204" pitchFamily="34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habnam FD" panose="020B0603030804020204" pitchFamily="34" charset="-78"/>
          <a:ea typeface="+mn-ea"/>
          <a:cs typeface="Shabnam FD" panose="020B0603030804020204" pitchFamily="34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habnam FD" panose="020B0603030804020204" pitchFamily="34" charset="-78"/>
          <a:ea typeface="+mn-ea"/>
          <a:cs typeface="Shabnam FD" panose="020B0603030804020204" pitchFamily="34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habnam FD" panose="020B0603030804020204" pitchFamily="34" charset="-78"/>
          <a:ea typeface="+mn-ea"/>
          <a:cs typeface="Shabnam FD" panose="020B0603030804020204" pitchFamily="34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habnam FD" panose="020B0603030804020204" pitchFamily="34" charset="-78"/>
          <a:ea typeface="+mn-ea"/>
          <a:cs typeface="Shabnam FD" panose="020B0603030804020204" pitchFamily="34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habnam FD" panose="020B0603030804020204" pitchFamily="34" charset="-78"/>
          <a:ea typeface="+mn-ea"/>
          <a:cs typeface="Shabnam FD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18745-F6FF-895B-F1F0-08F487FAE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7475" y="1466084"/>
            <a:ext cx="8257049" cy="39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2"/>
    </mc:Choice>
    <mc:Fallback xmlns="">
      <p:transition spd="slow" advTm="9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D9C668-8A2D-47BA-AFB4-ACD4F5A98F1A}"/>
              </a:ext>
            </a:extLst>
          </p:cNvPr>
          <p:cNvGrpSpPr/>
          <p:nvPr/>
        </p:nvGrpSpPr>
        <p:grpSpPr>
          <a:xfrm>
            <a:off x="2132814" y="2466247"/>
            <a:ext cx="1831710" cy="3706846"/>
            <a:chOff x="5254705" y="2169440"/>
            <a:chExt cx="1831710" cy="370684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62E316-230B-4F85-9A32-15C3F3C2A836}"/>
                </a:ext>
              </a:extLst>
            </p:cNvPr>
            <p:cNvSpPr/>
            <p:nvPr/>
          </p:nvSpPr>
          <p:spPr>
            <a:xfrm>
              <a:off x="5935867" y="5672040"/>
              <a:ext cx="463952" cy="204246"/>
            </a:xfrm>
            <a:custGeom>
              <a:avLst/>
              <a:gdLst>
                <a:gd name="connsiteX0" fmla="*/ 449117 w 463952"/>
                <a:gd name="connsiteY0" fmla="*/ 781 h 204246"/>
                <a:gd name="connsiteX1" fmla="*/ 463502 w 463952"/>
                <a:gd name="connsiteY1" fmla="*/ 23420 h 204246"/>
                <a:gd name="connsiteX2" fmla="*/ 436416 w 463952"/>
                <a:gd name="connsiteY2" fmla="*/ 106175 h 204246"/>
                <a:gd name="connsiteX3" fmla="*/ 364146 w 463952"/>
                <a:gd name="connsiteY3" fmla="*/ 193049 h 204246"/>
                <a:gd name="connsiteX4" fmla="*/ 284637 w 463952"/>
                <a:gd name="connsiteY4" fmla="*/ 203284 h 204246"/>
                <a:gd name="connsiteX5" fmla="*/ 184407 w 463952"/>
                <a:gd name="connsiteY5" fmla="*/ 202660 h 204246"/>
                <a:gd name="connsiteX6" fmla="*/ 49603 w 463952"/>
                <a:gd name="connsiteY6" fmla="*/ 150735 h 204246"/>
                <a:gd name="connsiteX7" fmla="*/ 1049 w 463952"/>
                <a:gd name="connsiteY7" fmla="*/ 23420 h 204246"/>
                <a:gd name="connsiteX8" fmla="*/ 37246 w 463952"/>
                <a:gd name="connsiteY8" fmla="*/ 13560 h 204246"/>
                <a:gd name="connsiteX9" fmla="*/ 38633 w 463952"/>
                <a:gd name="connsiteY9" fmla="*/ 18428 h 204246"/>
                <a:gd name="connsiteX10" fmla="*/ 425968 w 463952"/>
                <a:gd name="connsiteY10" fmla="*/ 18428 h 204246"/>
                <a:gd name="connsiteX11" fmla="*/ 427429 w 463952"/>
                <a:gd name="connsiteY11" fmla="*/ 13435 h 204246"/>
                <a:gd name="connsiteX12" fmla="*/ 449117 w 463952"/>
                <a:gd name="connsiteY12" fmla="*/ 781 h 20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952" h="204246">
                  <a:moveTo>
                    <a:pt x="449117" y="781"/>
                  </a:moveTo>
                  <a:cubicBezTo>
                    <a:pt x="458135" y="3293"/>
                    <a:pt x="465936" y="11687"/>
                    <a:pt x="463502" y="23420"/>
                  </a:cubicBezTo>
                  <a:cubicBezTo>
                    <a:pt x="457636" y="51754"/>
                    <a:pt x="448024" y="79713"/>
                    <a:pt x="436416" y="106175"/>
                  </a:cubicBezTo>
                  <a:cubicBezTo>
                    <a:pt x="421438" y="140251"/>
                    <a:pt x="399720" y="177447"/>
                    <a:pt x="364146" y="193049"/>
                  </a:cubicBezTo>
                  <a:cubicBezTo>
                    <a:pt x="340181" y="203534"/>
                    <a:pt x="310350" y="202286"/>
                    <a:pt x="284637" y="203284"/>
                  </a:cubicBezTo>
                  <a:cubicBezTo>
                    <a:pt x="251310" y="204657"/>
                    <a:pt x="217734" y="204657"/>
                    <a:pt x="184407" y="202660"/>
                  </a:cubicBezTo>
                  <a:cubicBezTo>
                    <a:pt x="132733" y="199664"/>
                    <a:pt x="82306" y="195795"/>
                    <a:pt x="49603" y="150735"/>
                  </a:cubicBezTo>
                  <a:cubicBezTo>
                    <a:pt x="22643" y="113540"/>
                    <a:pt x="15153" y="66108"/>
                    <a:pt x="1049" y="23420"/>
                  </a:cubicBezTo>
                  <a:cubicBezTo>
                    <a:pt x="-6565" y="453"/>
                    <a:pt x="29508" y="-9282"/>
                    <a:pt x="37246" y="13560"/>
                  </a:cubicBezTo>
                  <a:lnTo>
                    <a:pt x="38633" y="18428"/>
                  </a:lnTo>
                  <a:lnTo>
                    <a:pt x="425968" y="18428"/>
                  </a:lnTo>
                  <a:lnTo>
                    <a:pt x="427429" y="13435"/>
                  </a:lnTo>
                  <a:cubicBezTo>
                    <a:pt x="429863" y="1640"/>
                    <a:pt x="440099" y="-1731"/>
                    <a:pt x="449117" y="7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4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2D12CFA3-34AE-43E4-89C2-8ABE098854E3}"/>
                </a:ext>
              </a:extLst>
            </p:cNvPr>
            <p:cNvGrpSpPr/>
            <p:nvPr/>
          </p:nvGrpSpPr>
          <p:grpSpPr>
            <a:xfrm>
              <a:off x="5777179" y="5503583"/>
              <a:ext cx="782260" cy="252409"/>
              <a:chOff x="5700979" y="5224251"/>
              <a:chExt cx="782260" cy="252409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62FA4A7-F4F7-48BB-9FFC-B6FA501BEFFB}"/>
                  </a:ext>
                </a:extLst>
              </p:cNvPr>
              <p:cNvSpPr/>
              <p:nvPr/>
            </p:nvSpPr>
            <p:spPr>
              <a:xfrm>
                <a:off x="5719252" y="5242381"/>
                <a:ext cx="745151" cy="215697"/>
              </a:xfrm>
              <a:custGeom>
                <a:avLst/>
                <a:gdLst>
                  <a:gd name="connsiteX0" fmla="*/ 4414 w 745151"/>
                  <a:gd name="connsiteY0" fmla="*/ 43812 h 215697"/>
                  <a:gd name="connsiteX1" fmla="*/ 98652 w 745151"/>
                  <a:gd name="connsiteY1" fmla="*/ 206949 h 215697"/>
                  <a:gd name="connsiteX2" fmla="*/ 491706 w 745151"/>
                  <a:gd name="connsiteY2" fmla="*/ 210819 h 215697"/>
                  <a:gd name="connsiteX3" fmla="*/ 736350 w 745151"/>
                  <a:gd name="connsiteY3" fmla="*/ 143791 h 215697"/>
                  <a:gd name="connsiteX4" fmla="*/ 740844 w 745151"/>
                  <a:gd name="connsiteY4" fmla="*/ 0 h 21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151" h="215697">
                    <a:moveTo>
                      <a:pt x="4414" y="43812"/>
                    </a:moveTo>
                    <a:cubicBezTo>
                      <a:pt x="-9191" y="118203"/>
                      <a:pt x="5038" y="199710"/>
                      <a:pt x="98652" y="206949"/>
                    </a:cubicBezTo>
                    <a:cubicBezTo>
                      <a:pt x="191267" y="214064"/>
                      <a:pt x="310844" y="220430"/>
                      <a:pt x="491706" y="210819"/>
                    </a:cubicBezTo>
                    <a:cubicBezTo>
                      <a:pt x="600298" y="205077"/>
                      <a:pt x="720374" y="198337"/>
                      <a:pt x="736350" y="143791"/>
                    </a:cubicBezTo>
                    <a:cubicBezTo>
                      <a:pt x="749332" y="99481"/>
                      <a:pt x="745337" y="40067"/>
                      <a:pt x="740844" y="0"/>
                    </a:cubicBezTo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4D56832-C854-4849-A40E-C144070E6E66}"/>
                  </a:ext>
                </a:extLst>
              </p:cNvPr>
              <p:cNvSpPr/>
              <p:nvPr/>
            </p:nvSpPr>
            <p:spPr>
              <a:xfrm>
                <a:off x="5700979" y="5224251"/>
                <a:ext cx="782260" cy="252409"/>
              </a:xfrm>
              <a:custGeom>
                <a:avLst/>
                <a:gdLst>
                  <a:gd name="connsiteX0" fmla="*/ 4713 w 782260"/>
                  <a:gd name="connsiteY0" fmla="*/ 56949 h 252409"/>
                  <a:gd name="connsiteX1" fmla="*/ 51395 w 782260"/>
                  <a:gd name="connsiteY1" fmla="*/ 223083 h 252409"/>
                  <a:gd name="connsiteX2" fmla="*/ 142887 w 782260"/>
                  <a:gd name="connsiteY2" fmla="*/ 245550 h 252409"/>
                  <a:gd name="connsiteX3" fmla="*/ 234254 w 782260"/>
                  <a:gd name="connsiteY3" fmla="*/ 250543 h 252409"/>
                  <a:gd name="connsiteX4" fmla="*/ 473781 w 782260"/>
                  <a:gd name="connsiteY4" fmla="*/ 249294 h 252409"/>
                  <a:gd name="connsiteX5" fmla="*/ 606713 w 782260"/>
                  <a:gd name="connsiteY5" fmla="*/ 240932 h 252409"/>
                  <a:gd name="connsiteX6" fmla="*/ 714307 w 782260"/>
                  <a:gd name="connsiteY6" fmla="*/ 219712 h 252409"/>
                  <a:gd name="connsiteX7" fmla="*/ 776092 w 782260"/>
                  <a:gd name="connsiteY7" fmla="*/ 152934 h 252409"/>
                  <a:gd name="connsiteX8" fmla="*/ 777840 w 782260"/>
                  <a:gd name="connsiteY8" fmla="*/ 17881 h 252409"/>
                  <a:gd name="connsiteX9" fmla="*/ 740394 w 782260"/>
                  <a:gd name="connsiteY9" fmla="*/ 17881 h 252409"/>
                  <a:gd name="connsiteX10" fmla="*/ 742391 w 782260"/>
                  <a:gd name="connsiteY10" fmla="*/ 128595 h 252409"/>
                  <a:gd name="connsiteX11" fmla="*/ 732780 w 782260"/>
                  <a:gd name="connsiteY11" fmla="*/ 164168 h 252409"/>
                  <a:gd name="connsiteX12" fmla="*/ 706319 w 782260"/>
                  <a:gd name="connsiteY12" fmla="*/ 182766 h 252409"/>
                  <a:gd name="connsiteX13" fmla="*/ 616324 w 782260"/>
                  <a:gd name="connsiteY13" fmla="*/ 202487 h 252409"/>
                  <a:gd name="connsiteX14" fmla="*/ 500617 w 782260"/>
                  <a:gd name="connsiteY14" fmla="*/ 210601 h 252409"/>
                  <a:gd name="connsiteX15" fmla="*/ 271450 w 782260"/>
                  <a:gd name="connsiteY15" fmla="*/ 214220 h 252409"/>
                  <a:gd name="connsiteX16" fmla="*/ 184452 w 782260"/>
                  <a:gd name="connsiteY16" fmla="*/ 210725 h 252409"/>
                  <a:gd name="connsiteX17" fmla="*/ 104069 w 782260"/>
                  <a:gd name="connsiteY17" fmla="*/ 204484 h 252409"/>
                  <a:gd name="connsiteX18" fmla="*/ 40661 w 782260"/>
                  <a:gd name="connsiteY18" fmla="*/ 66809 h 252409"/>
                  <a:gd name="connsiteX19" fmla="*/ 4713 w 782260"/>
                  <a:gd name="connsiteY19" fmla="*/ 56949 h 252409"/>
                  <a:gd name="connsiteX20" fmla="*/ 4713 w 782260"/>
                  <a:gd name="connsiteY20" fmla="*/ 56949 h 25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82260" h="252409">
                    <a:moveTo>
                      <a:pt x="4713" y="56949"/>
                    </a:moveTo>
                    <a:cubicBezTo>
                      <a:pt x="-5647" y="115489"/>
                      <a:pt x="-2527" y="186261"/>
                      <a:pt x="51395" y="223083"/>
                    </a:cubicBezTo>
                    <a:cubicBezTo>
                      <a:pt x="78606" y="241681"/>
                      <a:pt x="111183" y="243303"/>
                      <a:pt x="142887" y="245550"/>
                    </a:cubicBezTo>
                    <a:cubicBezTo>
                      <a:pt x="173343" y="247672"/>
                      <a:pt x="203799" y="249419"/>
                      <a:pt x="234254" y="250543"/>
                    </a:cubicBezTo>
                    <a:cubicBezTo>
                      <a:pt x="314138" y="253538"/>
                      <a:pt x="394022" y="252789"/>
                      <a:pt x="473781" y="249294"/>
                    </a:cubicBezTo>
                    <a:cubicBezTo>
                      <a:pt x="518092" y="247422"/>
                      <a:pt x="562527" y="245300"/>
                      <a:pt x="606713" y="240932"/>
                    </a:cubicBezTo>
                    <a:cubicBezTo>
                      <a:pt x="642786" y="237312"/>
                      <a:pt x="680356" y="233068"/>
                      <a:pt x="714307" y="219712"/>
                    </a:cubicBezTo>
                    <a:cubicBezTo>
                      <a:pt x="746635" y="207106"/>
                      <a:pt x="768728" y="187759"/>
                      <a:pt x="776092" y="152934"/>
                    </a:cubicBezTo>
                    <a:cubicBezTo>
                      <a:pt x="785329" y="108624"/>
                      <a:pt x="782707" y="62566"/>
                      <a:pt x="777840" y="17881"/>
                    </a:cubicBezTo>
                    <a:cubicBezTo>
                      <a:pt x="775218" y="-5835"/>
                      <a:pt x="737773" y="-6085"/>
                      <a:pt x="740394" y="17881"/>
                    </a:cubicBezTo>
                    <a:cubicBezTo>
                      <a:pt x="744388" y="54327"/>
                      <a:pt x="747259" y="92023"/>
                      <a:pt x="742391" y="128595"/>
                    </a:cubicBezTo>
                    <a:cubicBezTo>
                      <a:pt x="740893" y="140203"/>
                      <a:pt x="739645" y="154307"/>
                      <a:pt x="732780" y="164168"/>
                    </a:cubicBezTo>
                    <a:cubicBezTo>
                      <a:pt x="726789" y="172905"/>
                      <a:pt x="715805" y="178522"/>
                      <a:pt x="706319" y="182766"/>
                    </a:cubicBezTo>
                    <a:cubicBezTo>
                      <a:pt x="678359" y="194998"/>
                      <a:pt x="646406" y="199117"/>
                      <a:pt x="616324" y="202487"/>
                    </a:cubicBezTo>
                    <a:cubicBezTo>
                      <a:pt x="577880" y="206731"/>
                      <a:pt x="539186" y="208604"/>
                      <a:pt x="500617" y="210601"/>
                    </a:cubicBezTo>
                    <a:cubicBezTo>
                      <a:pt x="424353" y="214470"/>
                      <a:pt x="347839" y="215968"/>
                      <a:pt x="271450" y="214220"/>
                    </a:cubicBezTo>
                    <a:cubicBezTo>
                      <a:pt x="242368" y="213596"/>
                      <a:pt x="213410" y="212348"/>
                      <a:pt x="184452" y="210725"/>
                    </a:cubicBezTo>
                    <a:cubicBezTo>
                      <a:pt x="158115" y="209228"/>
                      <a:pt x="130031" y="209602"/>
                      <a:pt x="104069" y="204484"/>
                    </a:cubicBezTo>
                    <a:cubicBezTo>
                      <a:pt x="38164" y="191379"/>
                      <a:pt x="30800" y="122728"/>
                      <a:pt x="40661" y="66809"/>
                    </a:cubicBezTo>
                    <a:cubicBezTo>
                      <a:pt x="44905" y="43343"/>
                      <a:pt x="8832" y="33233"/>
                      <a:pt x="4713" y="56949"/>
                    </a:cubicBezTo>
                    <a:lnTo>
                      <a:pt x="4713" y="56949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grpSp>
          <p:nvGrpSpPr>
            <p:cNvPr id="10" name="Graphic 1">
              <a:extLst>
                <a:ext uri="{FF2B5EF4-FFF2-40B4-BE49-F238E27FC236}">
                  <a16:creationId xmlns:a16="http://schemas.microsoft.com/office/drawing/2014/main" id="{2D12CFA3-34AE-43E4-89C2-8ABE098854E3}"/>
                </a:ext>
              </a:extLst>
            </p:cNvPr>
            <p:cNvGrpSpPr/>
            <p:nvPr/>
          </p:nvGrpSpPr>
          <p:grpSpPr>
            <a:xfrm>
              <a:off x="5724255" y="5392229"/>
              <a:ext cx="889316" cy="260280"/>
              <a:chOff x="5648055" y="5112897"/>
              <a:chExt cx="889316" cy="260280"/>
            </a:xfrm>
            <a:solidFill>
              <a:srgbClr val="999999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FC3BBAB-69FC-4D95-ADA9-C637BAF137DA}"/>
                  </a:ext>
                </a:extLst>
              </p:cNvPr>
              <p:cNvSpPr/>
              <p:nvPr/>
            </p:nvSpPr>
            <p:spPr>
              <a:xfrm>
                <a:off x="5666213" y="5130169"/>
                <a:ext cx="853669" cy="225095"/>
              </a:xfrm>
              <a:custGeom>
                <a:avLst/>
                <a:gdLst>
                  <a:gd name="connsiteX0" fmla="*/ 123980 w 853669"/>
                  <a:gd name="connsiteY0" fmla="*/ 25837 h 225095"/>
                  <a:gd name="connsiteX1" fmla="*/ 35 w 853669"/>
                  <a:gd name="connsiteY1" fmla="*/ 123446 h 225095"/>
                  <a:gd name="connsiteX2" fmla="*/ 561595 w 853669"/>
                  <a:gd name="connsiteY2" fmla="*/ 198087 h 225095"/>
                  <a:gd name="connsiteX3" fmla="*/ 853296 w 853669"/>
                  <a:gd name="connsiteY3" fmla="*/ 89245 h 225095"/>
                  <a:gd name="connsiteX4" fmla="*/ 770166 w 853669"/>
                  <a:gd name="connsiteY4" fmla="*/ 0 h 225095"/>
                  <a:gd name="connsiteX5" fmla="*/ 123980 w 853669"/>
                  <a:gd name="connsiteY5" fmla="*/ 25837 h 225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669" h="225095">
                    <a:moveTo>
                      <a:pt x="123980" y="25837"/>
                    </a:moveTo>
                    <a:cubicBezTo>
                      <a:pt x="91528" y="25837"/>
                      <a:pt x="-2086" y="40441"/>
                      <a:pt x="35" y="123446"/>
                    </a:cubicBezTo>
                    <a:cubicBezTo>
                      <a:pt x="4030" y="281092"/>
                      <a:pt x="477592" y="211942"/>
                      <a:pt x="561595" y="198087"/>
                    </a:cubicBezTo>
                    <a:cubicBezTo>
                      <a:pt x="664071" y="181237"/>
                      <a:pt x="844309" y="164885"/>
                      <a:pt x="853296" y="89245"/>
                    </a:cubicBezTo>
                    <a:cubicBezTo>
                      <a:pt x="858913" y="41814"/>
                      <a:pt x="799873" y="12606"/>
                      <a:pt x="770166" y="0"/>
                    </a:cubicBezTo>
                    <a:lnTo>
                      <a:pt x="123980" y="25837"/>
                    </a:lnTo>
                    <a:close/>
                  </a:path>
                </a:pathLst>
              </a:custGeom>
              <a:gradFill>
                <a:gsLst>
                  <a:gs pos="0">
                    <a:srgbClr val="F2F4FA"/>
                  </a:gs>
                  <a:gs pos="99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B646D68-DF0F-4C5F-B28A-A9A212B238EC}"/>
                  </a:ext>
                </a:extLst>
              </p:cNvPr>
              <p:cNvSpPr/>
              <p:nvPr/>
            </p:nvSpPr>
            <p:spPr>
              <a:xfrm>
                <a:off x="5648055" y="5112897"/>
                <a:ext cx="889316" cy="260280"/>
              </a:xfrm>
              <a:custGeom>
                <a:avLst/>
                <a:gdLst>
                  <a:gd name="connsiteX0" fmla="*/ 142139 w 889316"/>
                  <a:gd name="connsiteY0" fmla="*/ 25386 h 260280"/>
                  <a:gd name="connsiteX1" fmla="*/ 2591 w 889316"/>
                  <a:gd name="connsiteY1" fmla="*/ 158567 h 260280"/>
                  <a:gd name="connsiteX2" fmla="*/ 136647 w 889316"/>
                  <a:gd name="connsiteY2" fmla="*/ 249186 h 260280"/>
                  <a:gd name="connsiteX3" fmla="*/ 372554 w 889316"/>
                  <a:gd name="connsiteY3" fmla="*/ 256550 h 260280"/>
                  <a:gd name="connsiteX4" fmla="*/ 565149 w 889316"/>
                  <a:gd name="connsiteY4" fmla="*/ 235331 h 260280"/>
                  <a:gd name="connsiteX5" fmla="*/ 812540 w 889316"/>
                  <a:gd name="connsiteY5" fmla="*/ 184405 h 260280"/>
                  <a:gd name="connsiteX6" fmla="*/ 888429 w 889316"/>
                  <a:gd name="connsiteY6" fmla="*/ 111136 h 260280"/>
                  <a:gd name="connsiteX7" fmla="*/ 810543 w 889316"/>
                  <a:gd name="connsiteY7" fmla="*/ 7911 h 260280"/>
                  <a:gd name="connsiteX8" fmla="*/ 770226 w 889316"/>
                  <a:gd name="connsiteY8" fmla="*/ 172 h 260280"/>
                  <a:gd name="connsiteX9" fmla="*/ 709065 w 889316"/>
                  <a:gd name="connsiteY9" fmla="*/ 2669 h 260280"/>
                  <a:gd name="connsiteX10" fmla="*/ 503988 w 889316"/>
                  <a:gd name="connsiteY10" fmla="*/ 10907 h 260280"/>
                  <a:gd name="connsiteX11" fmla="*/ 148629 w 889316"/>
                  <a:gd name="connsiteY11" fmla="*/ 25136 h 260280"/>
                  <a:gd name="connsiteX12" fmla="*/ 142139 w 889316"/>
                  <a:gd name="connsiteY12" fmla="*/ 25386 h 260280"/>
                  <a:gd name="connsiteX13" fmla="*/ 142139 w 889316"/>
                  <a:gd name="connsiteY13" fmla="*/ 60709 h 260280"/>
                  <a:gd name="connsiteX14" fmla="*/ 420110 w 889316"/>
                  <a:gd name="connsiteY14" fmla="*/ 49600 h 260280"/>
                  <a:gd name="connsiteX15" fmla="*/ 771350 w 889316"/>
                  <a:gd name="connsiteY15" fmla="*/ 35496 h 260280"/>
                  <a:gd name="connsiteX16" fmla="*/ 785454 w 889316"/>
                  <a:gd name="connsiteY16" fmla="*/ 34872 h 260280"/>
                  <a:gd name="connsiteX17" fmla="*/ 787950 w 889316"/>
                  <a:gd name="connsiteY17" fmla="*/ 34747 h 260280"/>
                  <a:gd name="connsiteX18" fmla="*/ 783082 w 889316"/>
                  <a:gd name="connsiteY18" fmla="*/ 33998 h 260280"/>
                  <a:gd name="connsiteX19" fmla="*/ 795689 w 889316"/>
                  <a:gd name="connsiteY19" fmla="*/ 39865 h 260280"/>
                  <a:gd name="connsiteX20" fmla="*/ 847114 w 889316"/>
                  <a:gd name="connsiteY20" fmla="*/ 120622 h 260280"/>
                  <a:gd name="connsiteX21" fmla="*/ 750255 w 889316"/>
                  <a:gd name="connsiteY21" fmla="*/ 167180 h 260280"/>
                  <a:gd name="connsiteX22" fmla="*/ 610084 w 889316"/>
                  <a:gd name="connsiteY22" fmla="*/ 192643 h 260280"/>
                  <a:gd name="connsiteX23" fmla="*/ 233756 w 889316"/>
                  <a:gd name="connsiteY23" fmla="*/ 223722 h 260280"/>
                  <a:gd name="connsiteX24" fmla="*/ 59509 w 889316"/>
                  <a:gd name="connsiteY24" fmla="*/ 183156 h 260280"/>
                  <a:gd name="connsiteX25" fmla="*/ 36043 w 889316"/>
                  <a:gd name="connsiteY25" fmla="*/ 130608 h 260280"/>
                  <a:gd name="connsiteX26" fmla="*/ 104818 w 889316"/>
                  <a:gd name="connsiteY26" fmla="*/ 65452 h 260280"/>
                  <a:gd name="connsiteX27" fmla="*/ 142139 w 889316"/>
                  <a:gd name="connsiteY27" fmla="*/ 60585 h 260280"/>
                  <a:gd name="connsiteX28" fmla="*/ 142139 w 889316"/>
                  <a:gd name="connsiteY28" fmla="*/ 25386 h 26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89316" h="260280">
                    <a:moveTo>
                      <a:pt x="142139" y="25386"/>
                    </a:moveTo>
                    <a:cubicBezTo>
                      <a:pt x="69120" y="25885"/>
                      <a:pt x="-16007" y="73565"/>
                      <a:pt x="2591" y="158567"/>
                    </a:cubicBezTo>
                    <a:cubicBezTo>
                      <a:pt x="15573" y="217731"/>
                      <a:pt x="84597" y="239699"/>
                      <a:pt x="136647" y="249186"/>
                    </a:cubicBezTo>
                    <a:cubicBezTo>
                      <a:pt x="214034" y="263415"/>
                      <a:pt x="294293" y="261667"/>
                      <a:pt x="372554" y="256550"/>
                    </a:cubicBezTo>
                    <a:cubicBezTo>
                      <a:pt x="436960" y="252431"/>
                      <a:pt x="501242" y="245067"/>
                      <a:pt x="565149" y="235331"/>
                    </a:cubicBezTo>
                    <a:cubicBezTo>
                      <a:pt x="647280" y="222849"/>
                      <a:pt x="735152" y="216109"/>
                      <a:pt x="812540" y="184405"/>
                    </a:cubicBezTo>
                    <a:cubicBezTo>
                      <a:pt x="845367" y="170924"/>
                      <a:pt x="882438" y="149580"/>
                      <a:pt x="888429" y="111136"/>
                    </a:cubicBezTo>
                    <a:cubicBezTo>
                      <a:pt x="896293" y="61084"/>
                      <a:pt x="850360" y="27008"/>
                      <a:pt x="810543" y="7911"/>
                    </a:cubicBezTo>
                    <a:cubicBezTo>
                      <a:pt x="794691" y="297"/>
                      <a:pt x="786453" y="-452"/>
                      <a:pt x="770226" y="172"/>
                    </a:cubicBezTo>
                    <a:cubicBezTo>
                      <a:pt x="749881" y="1046"/>
                      <a:pt x="729410" y="1795"/>
                      <a:pt x="709065" y="2669"/>
                    </a:cubicBezTo>
                    <a:cubicBezTo>
                      <a:pt x="640664" y="5415"/>
                      <a:pt x="572389" y="8161"/>
                      <a:pt x="503988" y="10907"/>
                    </a:cubicBezTo>
                    <a:cubicBezTo>
                      <a:pt x="385535" y="15650"/>
                      <a:pt x="267082" y="20393"/>
                      <a:pt x="148629" y="25136"/>
                    </a:cubicBezTo>
                    <a:cubicBezTo>
                      <a:pt x="146507" y="25136"/>
                      <a:pt x="144385" y="25261"/>
                      <a:pt x="142139" y="25386"/>
                    </a:cubicBezTo>
                    <a:cubicBezTo>
                      <a:pt x="119422" y="26259"/>
                      <a:pt x="119297" y="61708"/>
                      <a:pt x="142139" y="60709"/>
                    </a:cubicBezTo>
                    <a:cubicBezTo>
                      <a:pt x="234754" y="56965"/>
                      <a:pt x="327494" y="53345"/>
                      <a:pt x="420110" y="49600"/>
                    </a:cubicBezTo>
                    <a:cubicBezTo>
                      <a:pt x="537190" y="44857"/>
                      <a:pt x="654270" y="40239"/>
                      <a:pt x="771350" y="35496"/>
                    </a:cubicBezTo>
                    <a:cubicBezTo>
                      <a:pt x="775843" y="35371"/>
                      <a:pt x="780961" y="35745"/>
                      <a:pt x="785454" y="34872"/>
                    </a:cubicBezTo>
                    <a:cubicBezTo>
                      <a:pt x="785828" y="34747"/>
                      <a:pt x="787701" y="34997"/>
                      <a:pt x="787950" y="34747"/>
                    </a:cubicBezTo>
                    <a:cubicBezTo>
                      <a:pt x="787701" y="34997"/>
                      <a:pt x="779962" y="30628"/>
                      <a:pt x="783082" y="33998"/>
                    </a:cubicBezTo>
                    <a:cubicBezTo>
                      <a:pt x="785579" y="36619"/>
                      <a:pt x="792444" y="38242"/>
                      <a:pt x="795689" y="39865"/>
                    </a:cubicBezTo>
                    <a:cubicBezTo>
                      <a:pt x="822650" y="53220"/>
                      <a:pt x="873451" y="84924"/>
                      <a:pt x="847114" y="120622"/>
                    </a:cubicBezTo>
                    <a:cubicBezTo>
                      <a:pt x="826270" y="148707"/>
                      <a:pt x="782084" y="159066"/>
                      <a:pt x="750255" y="167180"/>
                    </a:cubicBezTo>
                    <a:cubicBezTo>
                      <a:pt x="704197" y="178913"/>
                      <a:pt x="657016" y="185653"/>
                      <a:pt x="610084" y="192643"/>
                    </a:cubicBezTo>
                    <a:cubicBezTo>
                      <a:pt x="485640" y="211365"/>
                      <a:pt x="360571" y="228591"/>
                      <a:pt x="233756" y="223722"/>
                    </a:cubicBezTo>
                    <a:cubicBezTo>
                      <a:pt x="177837" y="221601"/>
                      <a:pt x="105317" y="218230"/>
                      <a:pt x="59509" y="183156"/>
                    </a:cubicBezTo>
                    <a:cubicBezTo>
                      <a:pt x="41784" y="169551"/>
                      <a:pt x="34171" y="152950"/>
                      <a:pt x="36043" y="130608"/>
                    </a:cubicBezTo>
                    <a:cubicBezTo>
                      <a:pt x="39163" y="93412"/>
                      <a:pt x="71616" y="73815"/>
                      <a:pt x="104818" y="65452"/>
                    </a:cubicBezTo>
                    <a:cubicBezTo>
                      <a:pt x="117050" y="62332"/>
                      <a:pt x="129532" y="60709"/>
                      <a:pt x="142139" y="60585"/>
                    </a:cubicBezTo>
                    <a:cubicBezTo>
                      <a:pt x="164981" y="60585"/>
                      <a:pt x="164981" y="25136"/>
                      <a:pt x="142139" y="253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4FA"/>
                  </a:gs>
                  <a:gs pos="99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grpSp>
          <p:nvGrpSpPr>
            <p:cNvPr id="13" name="Graphic 1">
              <a:extLst>
                <a:ext uri="{FF2B5EF4-FFF2-40B4-BE49-F238E27FC236}">
                  <a16:creationId xmlns:a16="http://schemas.microsoft.com/office/drawing/2014/main" id="{2D12CFA3-34AE-43E4-89C2-8ABE098854E3}"/>
                </a:ext>
              </a:extLst>
            </p:cNvPr>
            <p:cNvGrpSpPr/>
            <p:nvPr/>
          </p:nvGrpSpPr>
          <p:grpSpPr>
            <a:xfrm>
              <a:off x="5723762" y="5286180"/>
              <a:ext cx="891054" cy="271644"/>
              <a:chOff x="5647562" y="5006848"/>
              <a:chExt cx="891054" cy="27164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FAD4D89-B12D-4F95-AD2D-B2CC8ECFADE9}"/>
                  </a:ext>
                </a:extLst>
              </p:cNvPr>
              <p:cNvSpPr/>
              <p:nvPr/>
            </p:nvSpPr>
            <p:spPr>
              <a:xfrm>
                <a:off x="5666075" y="5025446"/>
                <a:ext cx="853799" cy="233469"/>
              </a:xfrm>
              <a:custGeom>
                <a:avLst/>
                <a:gdLst>
                  <a:gd name="connsiteX0" fmla="*/ 112636 w 853799"/>
                  <a:gd name="connsiteY0" fmla="*/ 0 h 233469"/>
                  <a:gd name="connsiteX1" fmla="*/ 174 w 853799"/>
                  <a:gd name="connsiteY1" fmla="*/ 125069 h 233469"/>
                  <a:gd name="connsiteX2" fmla="*/ 561733 w 853799"/>
                  <a:gd name="connsiteY2" fmla="*/ 199710 h 233469"/>
                  <a:gd name="connsiteX3" fmla="*/ 853435 w 853799"/>
                  <a:gd name="connsiteY3" fmla="*/ 90993 h 233469"/>
                  <a:gd name="connsiteX4" fmla="*/ 770305 w 853799"/>
                  <a:gd name="connsiteY4" fmla="*/ 999 h 233469"/>
                  <a:gd name="connsiteX5" fmla="*/ 112636 w 853799"/>
                  <a:gd name="connsiteY5" fmla="*/ 0 h 23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799" h="233469">
                    <a:moveTo>
                      <a:pt x="112636" y="0"/>
                    </a:moveTo>
                    <a:cubicBezTo>
                      <a:pt x="74192" y="32203"/>
                      <a:pt x="4169" y="59539"/>
                      <a:pt x="174" y="125069"/>
                    </a:cubicBezTo>
                    <a:cubicBezTo>
                      <a:pt x="-10560" y="300564"/>
                      <a:pt x="477730" y="213565"/>
                      <a:pt x="561733" y="199710"/>
                    </a:cubicBezTo>
                    <a:cubicBezTo>
                      <a:pt x="664209" y="182859"/>
                      <a:pt x="844448" y="166508"/>
                      <a:pt x="853435" y="90993"/>
                    </a:cubicBezTo>
                    <a:cubicBezTo>
                      <a:pt x="859051" y="43562"/>
                      <a:pt x="798390" y="999"/>
                      <a:pt x="770305" y="999"/>
                    </a:cubicBezTo>
                    <a:lnTo>
                      <a:pt x="112636" y="0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A6FC9BB-4DC4-4DE1-803B-B2CF10AFAB9E}"/>
                  </a:ext>
                </a:extLst>
              </p:cNvPr>
              <p:cNvSpPr/>
              <p:nvPr/>
            </p:nvSpPr>
            <p:spPr>
              <a:xfrm>
                <a:off x="5647562" y="5006848"/>
                <a:ext cx="891054" cy="271644"/>
              </a:xfrm>
              <a:custGeom>
                <a:avLst/>
                <a:gdLst>
                  <a:gd name="connsiteX0" fmla="*/ 117918 w 891054"/>
                  <a:gd name="connsiteY0" fmla="*/ 5367 h 271644"/>
                  <a:gd name="connsiteX1" fmla="*/ 13195 w 891054"/>
                  <a:gd name="connsiteY1" fmla="*/ 97109 h 271644"/>
                  <a:gd name="connsiteX2" fmla="*/ 11697 w 891054"/>
                  <a:gd name="connsiteY2" fmla="*/ 195092 h 271644"/>
                  <a:gd name="connsiteX3" fmla="*/ 170342 w 891054"/>
                  <a:gd name="connsiteY3" fmla="*/ 266863 h 271644"/>
                  <a:gd name="connsiteX4" fmla="*/ 576751 w 891054"/>
                  <a:gd name="connsiteY4" fmla="*/ 237780 h 271644"/>
                  <a:gd name="connsiteX5" fmla="*/ 699198 w 891054"/>
                  <a:gd name="connsiteY5" fmla="*/ 218433 h 271644"/>
                  <a:gd name="connsiteX6" fmla="*/ 836000 w 891054"/>
                  <a:gd name="connsiteY6" fmla="*/ 178366 h 271644"/>
                  <a:gd name="connsiteX7" fmla="*/ 889172 w 891054"/>
                  <a:gd name="connsiteY7" fmla="*/ 86250 h 271644"/>
                  <a:gd name="connsiteX8" fmla="*/ 791190 w 891054"/>
                  <a:gd name="connsiteY8" fmla="*/ 998 h 271644"/>
                  <a:gd name="connsiteX9" fmla="*/ 698075 w 891054"/>
                  <a:gd name="connsiteY9" fmla="*/ 749 h 271644"/>
                  <a:gd name="connsiteX10" fmla="*/ 489503 w 891054"/>
                  <a:gd name="connsiteY10" fmla="*/ 499 h 271644"/>
                  <a:gd name="connsiteX11" fmla="*/ 137639 w 891054"/>
                  <a:gd name="connsiteY11" fmla="*/ 0 h 271644"/>
                  <a:gd name="connsiteX12" fmla="*/ 131149 w 891054"/>
                  <a:gd name="connsiteY12" fmla="*/ 0 h 271644"/>
                  <a:gd name="connsiteX13" fmla="*/ 131149 w 891054"/>
                  <a:gd name="connsiteY13" fmla="*/ 37446 h 271644"/>
                  <a:gd name="connsiteX14" fmla="*/ 408870 w 891054"/>
                  <a:gd name="connsiteY14" fmla="*/ 37820 h 271644"/>
                  <a:gd name="connsiteX15" fmla="*/ 767724 w 891054"/>
                  <a:gd name="connsiteY15" fmla="*/ 38319 h 271644"/>
                  <a:gd name="connsiteX16" fmla="*/ 791065 w 891054"/>
                  <a:gd name="connsiteY16" fmla="*/ 38444 h 271644"/>
                  <a:gd name="connsiteX17" fmla="*/ 851103 w 891054"/>
                  <a:gd name="connsiteY17" fmla="*/ 116081 h 271644"/>
                  <a:gd name="connsiteX18" fmla="*/ 763730 w 891054"/>
                  <a:gd name="connsiteY18" fmla="*/ 165884 h 271644"/>
                  <a:gd name="connsiteX19" fmla="*/ 623558 w 891054"/>
                  <a:gd name="connsiteY19" fmla="*/ 192845 h 271644"/>
                  <a:gd name="connsiteX20" fmla="*/ 251474 w 891054"/>
                  <a:gd name="connsiteY20" fmla="*/ 233411 h 271644"/>
                  <a:gd name="connsiteX21" fmla="*/ 70861 w 891054"/>
                  <a:gd name="connsiteY21" fmla="*/ 201957 h 271644"/>
                  <a:gd name="connsiteX22" fmla="*/ 37909 w 891054"/>
                  <a:gd name="connsiteY22" fmla="*/ 158520 h 271644"/>
                  <a:gd name="connsiteX23" fmla="*/ 47395 w 891054"/>
                  <a:gd name="connsiteY23" fmla="*/ 112836 h 271644"/>
                  <a:gd name="connsiteX24" fmla="*/ 92705 w 891054"/>
                  <a:gd name="connsiteY24" fmla="*/ 68775 h 271644"/>
                  <a:gd name="connsiteX25" fmla="*/ 144504 w 891054"/>
                  <a:gd name="connsiteY25" fmla="*/ 31829 h 271644"/>
                  <a:gd name="connsiteX26" fmla="*/ 117918 w 891054"/>
                  <a:gd name="connsiteY26" fmla="*/ 5367 h 27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1054" h="271644">
                    <a:moveTo>
                      <a:pt x="117918" y="5367"/>
                    </a:moveTo>
                    <a:cubicBezTo>
                      <a:pt x="81970" y="34825"/>
                      <a:pt x="36162" y="54296"/>
                      <a:pt x="13195" y="97109"/>
                    </a:cubicBezTo>
                    <a:cubicBezTo>
                      <a:pt x="-2907" y="127065"/>
                      <a:pt x="-5278" y="165010"/>
                      <a:pt x="11697" y="195092"/>
                    </a:cubicBezTo>
                    <a:cubicBezTo>
                      <a:pt x="41779" y="248389"/>
                      <a:pt x="115297" y="260871"/>
                      <a:pt x="170342" y="266863"/>
                    </a:cubicBezTo>
                    <a:cubicBezTo>
                      <a:pt x="305021" y="281466"/>
                      <a:pt x="443944" y="259997"/>
                      <a:pt x="576751" y="237780"/>
                    </a:cubicBezTo>
                    <a:cubicBezTo>
                      <a:pt x="617442" y="231040"/>
                      <a:pt x="658507" y="225672"/>
                      <a:pt x="699198" y="218433"/>
                    </a:cubicBezTo>
                    <a:cubicBezTo>
                      <a:pt x="745631" y="210195"/>
                      <a:pt x="793936" y="200459"/>
                      <a:pt x="836000" y="178366"/>
                    </a:cubicBezTo>
                    <a:cubicBezTo>
                      <a:pt x="870949" y="160018"/>
                      <a:pt x="898659" y="128064"/>
                      <a:pt x="889172" y="86250"/>
                    </a:cubicBezTo>
                    <a:cubicBezTo>
                      <a:pt x="879811" y="44935"/>
                      <a:pt x="834002" y="3869"/>
                      <a:pt x="791190" y="998"/>
                    </a:cubicBezTo>
                    <a:cubicBezTo>
                      <a:pt x="760484" y="-1123"/>
                      <a:pt x="728905" y="874"/>
                      <a:pt x="698075" y="749"/>
                    </a:cubicBezTo>
                    <a:cubicBezTo>
                      <a:pt x="628551" y="624"/>
                      <a:pt x="559027" y="499"/>
                      <a:pt x="489503" y="499"/>
                    </a:cubicBezTo>
                    <a:cubicBezTo>
                      <a:pt x="372173" y="374"/>
                      <a:pt x="254969" y="125"/>
                      <a:pt x="137639" y="0"/>
                    </a:cubicBezTo>
                    <a:cubicBezTo>
                      <a:pt x="135517" y="0"/>
                      <a:pt x="133271" y="0"/>
                      <a:pt x="131149" y="0"/>
                    </a:cubicBezTo>
                    <a:cubicBezTo>
                      <a:pt x="107059" y="0"/>
                      <a:pt x="107059" y="37446"/>
                      <a:pt x="131149" y="37446"/>
                    </a:cubicBezTo>
                    <a:cubicBezTo>
                      <a:pt x="223764" y="37571"/>
                      <a:pt x="316255" y="37695"/>
                      <a:pt x="408870" y="37820"/>
                    </a:cubicBezTo>
                    <a:cubicBezTo>
                      <a:pt x="528446" y="37945"/>
                      <a:pt x="648148" y="38195"/>
                      <a:pt x="767724" y="38319"/>
                    </a:cubicBezTo>
                    <a:cubicBezTo>
                      <a:pt x="775338" y="38319"/>
                      <a:pt x="783576" y="37446"/>
                      <a:pt x="791065" y="38444"/>
                    </a:cubicBezTo>
                    <a:cubicBezTo>
                      <a:pt x="821021" y="42438"/>
                      <a:pt x="865207" y="83878"/>
                      <a:pt x="851103" y="116081"/>
                    </a:cubicBezTo>
                    <a:cubicBezTo>
                      <a:pt x="837997" y="146038"/>
                      <a:pt x="791814" y="158021"/>
                      <a:pt x="763730" y="165884"/>
                    </a:cubicBezTo>
                    <a:cubicBezTo>
                      <a:pt x="717921" y="178741"/>
                      <a:pt x="670615" y="185855"/>
                      <a:pt x="623558" y="192845"/>
                    </a:cubicBezTo>
                    <a:cubicBezTo>
                      <a:pt x="499988" y="211443"/>
                      <a:pt x="376917" y="233411"/>
                      <a:pt x="251474" y="233411"/>
                    </a:cubicBezTo>
                    <a:cubicBezTo>
                      <a:pt x="192809" y="233411"/>
                      <a:pt x="121912" y="232288"/>
                      <a:pt x="70861" y="201957"/>
                    </a:cubicBezTo>
                    <a:cubicBezTo>
                      <a:pt x="53012" y="191347"/>
                      <a:pt x="41404" y="178865"/>
                      <a:pt x="37909" y="158520"/>
                    </a:cubicBezTo>
                    <a:cubicBezTo>
                      <a:pt x="35912" y="146912"/>
                      <a:pt x="39282" y="126441"/>
                      <a:pt x="47395" y="112836"/>
                    </a:cubicBezTo>
                    <a:cubicBezTo>
                      <a:pt x="58255" y="94488"/>
                      <a:pt x="75604" y="80882"/>
                      <a:pt x="92705" y="68775"/>
                    </a:cubicBezTo>
                    <a:cubicBezTo>
                      <a:pt x="110054" y="56543"/>
                      <a:pt x="128028" y="45309"/>
                      <a:pt x="144504" y="31829"/>
                    </a:cubicBezTo>
                    <a:cubicBezTo>
                      <a:pt x="162977" y="16476"/>
                      <a:pt x="136391" y="-9861"/>
                      <a:pt x="117918" y="5367"/>
                    </a:cubicBez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D7E98CC-E020-42B2-BE83-021726047C25}"/>
                </a:ext>
              </a:extLst>
            </p:cNvPr>
            <p:cNvSpPr/>
            <p:nvPr/>
          </p:nvSpPr>
          <p:spPr>
            <a:xfrm>
              <a:off x="5254705" y="2169440"/>
              <a:ext cx="1831710" cy="2935503"/>
            </a:xfrm>
            <a:custGeom>
              <a:avLst/>
              <a:gdLst>
                <a:gd name="connsiteX0" fmla="*/ 920261 w 1831710"/>
                <a:gd name="connsiteY0" fmla="*/ 0 h 2937056"/>
                <a:gd name="connsiteX1" fmla="*/ 1133747 w 1831710"/>
                <a:gd name="connsiteY1" fmla="*/ 17391 h 2937056"/>
                <a:gd name="connsiteX2" fmla="*/ 1182579 w 1831710"/>
                <a:gd name="connsiteY2" fmla="*/ 28086 h 2937056"/>
                <a:gd name="connsiteX3" fmla="*/ 1191445 w 1831710"/>
                <a:gd name="connsiteY3" fmla="*/ 25856 h 2937056"/>
                <a:gd name="connsiteX4" fmla="*/ 1197513 w 1831710"/>
                <a:gd name="connsiteY4" fmla="*/ 28908 h 2937056"/>
                <a:gd name="connsiteX5" fmla="*/ 1215171 w 1831710"/>
                <a:gd name="connsiteY5" fmla="*/ 35224 h 2937056"/>
                <a:gd name="connsiteX6" fmla="*/ 1226911 w 1831710"/>
                <a:gd name="connsiteY6" fmla="*/ 37795 h 2937056"/>
                <a:gd name="connsiteX7" fmla="*/ 1375054 w 1831710"/>
                <a:gd name="connsiteY7" fmla="*/ 97571 h 2937056"/>
                <a:gd name="connsiteX8" fmla="*/ 1400375 w 1831710"/>
                <a:gd name="connsiteY8" fmla="*/ 116394 h 2937056"/>
                <a:gd name="connsiteX9" fmla="*/ 1496996 w 1831710"/>
                <a:gd name="connsiteY9" fmla="*/ 178319 h 2937056"/>
                <a:gd name="connsiteX10" fmla="*/ 1703852 w 1831710"/>
                <a:gd name="connsiteY10" fmla="*/ 426771 h 2937056"/>
                <a:gd name="connsiteX11" fmla="*/ 1679013 w 1831710"/>
                <a:gd name="connsiteY11" fmla="*/ 2087859 h 2937056"/>
                <a:gd name="connsiteX12" fmla="*/ 1279593 w 1831710"/>
                <a:gd name="connsiteY12" fmla="*/ 2935503 h 2937056"/>
                <a:gd name="connsiteX13" fmla="*/ 552150 w 1831710"/>
                <a:gd name="connsiteY13" fmla="*/ 2935503 h 2937056"/>
                <a:gd name="connsiteX14" fmla="*/ 152730 w 1831710"/>
                <a:gd name="connsiteY14" fmla="*/ 2087859 h 2937056"/>
                <a:gd name="connsiteX15" fmla="*/ 127892 w 1831710"/>
                <a:gd name="connsiteY15" fmla="*/ 426771 h 2937056"/>
                <a:gd name="connsiteX16" fmla="*/ 462778 w 1831710"/>
                <a:gd name="connsiteY16" fmla="*/ 96184 h 2937056"/>
                <a:gd name="connsiteX17" fmla="*/ 494208 w 1831710"/>
                <a:gd name="connsiteY17" fmla="*/ 83516 h 2937056"/>
                <a:gd name="connsiteX18" fmla="*/ 532440 w 1831710"/>
                <a:gd name="connsiteY18" fmla="*/ 64818 h 2937056"/>
                <a:gd name="connsiteX19" fmla="*/ 579277 w 1831710"/>
                <a:gd name="connsiteY19" fmla="*/ 49226 h 2937056"/>
                <a:gd name="connsiteX20" fmla="*/ 594838 w 1831710"/>
                <a:gd name="connsiteY20" fmla="*/ 42953 h 2937056"/>
                <a:gd name="connsiteX21" fmla="*/ 601225 w 1831710"/>
                <a:gd name="connsiteY21" fmla="*/ 39759 h 2937056"/>
                <a:gd name="connsiteX22" fmla="*/ 604412 w 1831710"/>
                <a:gd name="connsiteY22" fmla="*/ 40561 h 2937056"/>
                <a:gd name="connsiteX23" fmla="*/ 605031 w 1831710"/>
                <a:gd name="connsiteY23" fmla="*/ 40652 h 2937056"/>
                <a:gd name="connsiteX24" fmla="*/ 613611 w 1831710"/>
                <a:gd name="connsiteY24" fmla="*/ 37795 h 2937056"/>
                <a:gd name="connsiteX25" fmla="*/ 920261 w 1831710"/>
                <a:gd name="connsiteY25" fmla="*/ 0 h 2937056"/>
                <a:gd name="connsiteX0" fmla="*/ 920261 w 1831710"/>
                <a:gd name="connsiteY0" fmla="*/ 0 h 2935503"/>
                <a:gd name="connsiteX1" fmla="*/ 1133747 w 1831710"/>
                <a:gd name="connsiteY1" fmla="*/ 17391 h 2935503"/>
                <a:gd name="connsiteX2" fmla="*/ 1182579 w 1831710"/>
                <a:gd name="connsiteY2" fmla="*/ 28086 h 2935503"/>
                <a:gd name="connsiteX3" fmla="*/ 1191445 w 1831710"/>
                <a:gd name="connsiteY3" fmla="*/ 25856 h 2935503"/>
                <a:gd name="connsiteX4" fmla="*/ 1197513 w 1831710"/>
                <a:gd name="connsiteY4" fmla="*/ 28908 h 2935503"/>
                <a:gd name="connsiteX5" fmla="*/ 1226911 w 1831710"/>
                <a:gd name="connsiteY5" fmla="*/ 37795 h 2935503"/>
                <a:gd name="connsiteX6" fmla="*/ 1375054 w 1831710"/>
                <a:gd name="connsiteY6" fmla="*/ 97571 h 2935503"/>
                <a:gd name="connsiteX7" fmla="*/ 1400375 w 1831710"/>
                <a:gd name="connsiteY7" fmla="*/ 116394 h 2935503"/>
                <a:gd name="connsiteX8" fmla="*/ 1496996 w 1831710"/>
                <a:gd name="connsiteY8" fmla="*/ 178319 h 2935503"/>
                <a:gd name="connsiteX9" fmla="*/ 1703852 w 1831710"/>
                <a:gd name="connsiteY9" fmla="*/ 426771 h 2935503"/>
                <a:gd name="connsiteX10" fmla="*/ 1679013 w 1831710"/>
                <a:gd name="connsiteY10" fmla="*/ 2087859 h 2935503"/>
                <a:gd name="connsiteX11" fmla="*/ 1279593 w 1831710"/>
                <a:gd name="connsiteY11" fmla="*/ 2935503 h 2935503"/>
                <a:gd name="connsiteX12" fmla="*/ 552150 w 1831710"/>
                <a:gd name="connsiteY12" fmla="*/ 2935503 h 2935503"/>
                <a:gd name="connsiteX13" fmla="*/ 152730 w 1831710"/>
                <a:gd name="connsiteY13" fmla="*/ 2087859 h 2935503"/>
                <a:gd name="connsiteX14" fmla="*/ 127892 w 1831710"/>
                <a:gd name="connsiteY14" fmla="*/ 426771 h 2935503"/>
                <a:gd name="connsiteX15" fmla="*/ 462778 w 1831710"/>
                <a:gd name="connsiteY15" fmla="*/ 96184 h 2935503"/>
                <a:gd name="connsiteX16" fmla="*/ 494208 w 1831710"/>
                <a:gd name="connsiteY16" fmla="*/ 83516 h 2935503"/>
                <a:gd name="connsiteX17" fmla="*/ 532440 w 1831710"/>
                <a:gd name="connsiteY17" fmla="*/ 64818 h 2935503"/>
                <a:gd name="connsiteX18" fmla="*/ 579277 w 1831710"/>
                <a:gd name="connsiteY18" fmla="*/ 49226 h 2935503"/>
                <a:gd name="connsiteX19" fmla="*/ 594838 w 1831710"/>
                <a:gd name="connsiteY19" fmla="*/ 42953 h 2935503"/>
                <a:gd name="connsiteX20" fmla="*/ 601225 w 1831710"/>
                <a:gd name="connsiteY20" fmla="*/ 39759 h 2935503"/>
                <a:gd name="connsiteX21" fmla="*/ 604412 w 1831710"/>
                <a:gd name="connsiteY21" fmla="*/ 40561 h 2935503"/>
                <a:gd name="connsiteX22" fmla="*/ 605031 w 1831710"/>
                <a:gd name="connsiteY22" fmla="*/ 40652 h 2935503"/>
                <a:gd name="connsiteX23" fmla="*/ 613611 w 1831710"/>
                <a:gd name="connsiteY23" fmla="*/ 37795 h 2935503"/>
                <a:gd name="connsiteX24" fmla="*/ 920261 w 1831710"/>
                <a:gd name="connsiteY24" fmla="*/ 0 h 2935503"/>
                <a:gd name="connsiteX0" fmla="*/ 920261 w 1831710"/>
                <a:gd name="connsiteY0" fmla="*/ 0 h 2935503"/>
                <a:gd name="connsiteX1" fmla="*/ 1133747 w 1831710"/>
                <a:gd name="connsiteY1" fmla="*/ 17391 h 2935503"/>
                <a:gd name="connsiteX2" fmla="*/ 1182579 w 1831710"/>
                <a:gd name="connsiteY2" fmla="*/ 28086 h 2935503"/>
                <a:gd name="connsiteX3" fmla="*/ 1191445 w 1831710"/>
                <a:gd name="connsiteY3" fmla="*/ 25856 h 2935503"/>
                <a:gd name="connsiteX4" fmla="*/ 1226911 w 1831710"/>
                <a:gd name="connsiteY4" fmla="*/ 37795 h 2935503"/>
                <a:gd name="connsiteX5" fmla="*/ 1375054 w 1831710"/>
                <a:gd name="connsiteY5" fmla="*/ 97571 h 2935503"/>
                <a:gd name="connsiteX6" fmla="*/ 1400375 w 1831710"/>
                <a:gd name="connsiteY6" fmla="*/ 116394 h 2935503"/>
                <a:gd name="connsiteX7" fmla="*/ 1496996 w 1831710"/>
                <a:gd name="connsiteY7" fmla="*/ 178319 h 2935503"/>
                <a:gd name="connsiteX8" fmla="*/ 1703852 w 1831710"/>
                <a:gd name="connsiteY8" fmla="*/ 426771 h 2935503"/>
                <a:gd name="connsiteX9" fmla="*/ 1679013 w 1831710"/>
                <a:gd name="connsiteY9" fmla="*/ 2087859 h 2935503"/>
                <a:gd name="connsiteX10" fmla="*/ 1279593 w 1831710"/>
                <a:gd name="connsiteY10" fmla="*/ 2935503 h 2935503"/>
                <a:gd name="connsiteX11" fmla="*/ 552150 w 1831710"/>
                <a:gd name="connsiteY11" fmla="*/ 2935503 h 2935503"/>
                <a:gd name="connsiteX12" fmla="*/ 152730 w 1831710"/>
                <a:gd name="connsiteY12" fmla="*/ 2087859 h 2935503"/>
                <a:gd name="connsiteX13" fmla="*/ 127892 w 1831710"/>
                <a:gd name="connsiteY13" fmla="*/ 426771 h 2935503"/>
                <a:gd name="connsiteX14" fmla="*/ 462778 w 1831710"/>
                <a:gd name="connsiteY14" fmla="*/ 96184 h 2935503"/>
                <a:gd name="connsiteX15" fmla="*/ 494208 w 1831710"/>
                <a:gd name="connsiteY15" fmla="*/ 83516 h 2935503"/>
                <a:gd name="connsiteX16" fmla="*/ 532440 w 1831710"/>
                <a:gd name="connsiteY16" fmla="*/ 64818 h 2935503"/>
                <a:gd name="connsiteX17" fmla="*/ 579277 w 1831710"/>
                <a:gd name="connsiteY17" fmla="*/ 49226 h 2935503"/>
                <a:gd name="connsiteX18" fmla="*/ 594838 w 1831710"/>
                <a:gd name="connsiteY18" fmla="*/ 42953 h 2935503"/>
                <a:gd name="connsiteX19" fmla="*/ 601225 w 1831710"/>
                <a:gd name="connsiteY19" fmla="*/ 39759 h 2935503"/>
                <a:gd name="connsiteX20" fmla="*/ 604412 w 1831710"/>
                <a:gd name="connsiteY20" fmla="*/ 40561 h 2935503"/>
                <a:gd name="connsiteX21" fmla="*/ 605031 w 1831710"/>
                <a:gd name="connsiteY21" fmla="*/ 40652 h 2935503"/>
                <a:gd name="connsiteX22" fmla="*/ 613611 w 1831710"/>
                <a:gd name="connsiteY22" fmla="*/ 37795 h 2935503"/>
                <a:gd name="connsiteX23" fmla="*/ 920261 w 1831710"/>
                <a:gd name="connsiteY23" fmla="*/ 0 h 2935503"/>
                <a:gd name="connsiteX0" fmla="*/ 920261 w 1831710"/>
                <a:gd name="connsiteY0" fmla="*/ 0 h 2935503"/>
                <a:gd name="connsiteX1" fmla="*/ 1133747 w 1831710"/>
                <a:gd name="connsiteY1" fmla="*/ 17391 h 2935503"/>
                <a:gd name="connsiteX2" fmla="*/ 1182579 w 1831710"/>
                <a:gd name="connsiteY2" fmla="*/ 28086 h 2935503"/>
                <a:gd name="connsiteX3" fmla="*/ 1226911 w 1831710"/>
                <a:gd name="connsiteY3" fmla="*/ 37795 h 2935503"/>
                <a:gd name="connsiteX4" fmla="*/ 1375054 w 1831710"/>
                <a:gd name="connsiteY4" fmla="*/ 97571 h 2935503"/>
                <a:gd name="connsiteX5" fmla="*/ 1400375 w 1831710"/>
                <a:gd name="connsiteY5" fmla="*/ 116394 h 2935503"/>
                <a:gd name="connsiteX6" fmla="*/ 1496996 w 1831710"/>
                <a:gd name="connsiteY6" fmla="*/ 178319 h 2935503"/>
                <a:gd name="connsiteX7" fmla="*/ 1703852 w 1831710"/>
                <a:gd name="connsiteY7" fmla="*/ 426771 h 2935503"/>
                <a:gd name="connsiteX8" fmla="*/ 1679013 w 1831710"/>
                <a:gd name="connsiteY8" fmla="*/ 2087859 h 2935503"/>
                <a:gd name="connsiteX9" fmla="*/ 1279593 w 1831710"/>
                <a:gd name="connsiteY9" fmla="*/ 2935503 h 2935503"/>
                <a:gd name="connsiteX10" fmla="*/ 552150 w 1831710"/>
                <a:gd name="connsiteY10" fmla="*/ 2935503 h 2935503"/>
                <a:gd name="connsiteX11" fmla="*/ 152730 w 1831710"/>
                <a:gd name="connsiteY11" fmla="*/ 2087859 h 2935503"/>
                <a:gd name="connsiteX12" fmla="*/ 127892 w 1831710"/>
                <a:gd name="connsiteY12" fmla="*/ 426771 h 2935503"/>
                <a:gd name="connsiteX13" fmla="*/ 462778 w 1831710"/>
                <a:gd name="connsiteY13" fmla="*/ 96184 h 2935503"/>
                <a:gd name="connsiteX14" fmla="*/ 494208 w 1831710"/>
                <a:gd name="connsiteY14" fmla="*/ 83516 h 2935503"/>
                <a:gd name="connsiteX15" fmla="*/ 532440 w 1831710"/>
                <a:gd name="connsiteY15" fmla="*/ 64818 h 2935503"/>
                <a:gd name="connsiteX16" fmla="*/ 579277 w 1831710"/>
                <a:gd name="connsiteY16" fmla="*/ 49226 h 2935503"/>
                <a:gd name="connsiteX17" fmla="*/ 594838 w 1831710"/>
                <a:gd name="connsiteY17" fmla="*/ 42953 h 2935503"/>
                <a:gd name="connsiteX18" fmla="*/ 601225 w 1831710"/>
                <a:gd name="connsiteY18" fmla="*/ 39759 h 2935503"/>
                <a:gd name="connsiteX19" fmla="*/ 604412 w 1831710"/>
                <a:gd name="connsiteY19" fmla="*/ 40561 h 2935503"/>
                <a:gd name="connsiteX20" fmla="*/ 605031 w 1831710"/>
                <a:gd name="connsiteY20" fmla="*/ 40652 h 2935503"/>
                <a:gd name="connsiteX21" fmla="*/ 613611 w 1831710"/>
                <a:gd name="connsiteY21" fmla="*/ 37795 h 2935503"/>
                <a:gd name="connsiteX22" fmla="*/ 920261 w 1831710"/>
                <a:gd name="connsiteY22" fmla="*/ 0 h 2935503"/>
                <a:gd name="connsiteX0" fmla="*/ 920261 w 1831710"/>
                <a:gd name="connsiteY0" fmla="*/ 0 h 2935503"/>
                <a:gd name="connsiteX1" fmla="*/ 1133747 w 1831710"/>
                <a:gd name="connsiteY1" fmla="*/ 17391 h 2935503"/>
                <a:gd name="connsiteX2" fmla="*/ 1226911 w 1831710"/>
                <a:gd name="connsiteY2" fmla="*/ 37795 h 2935503"/>
                <a:gd name="connsiteX3" fmla="*/ 1375054 w 1831710"/>
                <a:gd name="connsiteY3" fmla="*/ 97571 h 2935503"/>
                <a:gd name="connsiteX4" fmla="*/ 1400375 w 1831710"/>
                <a:gd name="connsiteY4" fmla="*/ 116394 h 2935503"/>
                <a:gd name="connsiteX5" fmla="*/ 1496996 w 1831710"/>
                <a:gd name="connsiteY5" fmla="*/ 178319 h 2935503"/>
                <a:gd name="connsiteX6" fmla="*/ 1703852 w 1831710"/>
                <a:gd name="connsiteY6" fmla="*/ 426771 h 2935503"/>
                <a:gd name="connsiteX7" fmla="*/ 1679013 w 1831710"/>
                <a:gd name="connsiteY7" fmla="*/ 2087859 h 2935503"/>
                <a:gd name="connsiteX8" fmla="*/ 1279593 w 1831710"/>
                <a:gd name="connsiteY8" fmla="*/ 2935503 h 2935503"/>
                <a:gd name="connsiteX9" fmla="*/ 552150 w 1831710"/>
                <a:gd name="connsiteY9" fmla="*/ 2935503 h 2935503"/>
                <a:gd name="connsiteX10" fmla="*/ 152730 w 1831710"/>
                <a:gd name="connsiteY10" fmla="*/ 2087859 h 2935503"/>
                <a:gd name="connsiteX11" fmla="*/ 127892 w 1831710"/>
                <a:gd name="connsiteY11" fmla="*/ 426771 h 2935503"/>
                <a:gd name="connsiteX12" fmla="*/ 462778 w 1831710"/>
                <a:gd name="connsiteY12" fmla="*/ 96184 h 2935503"/>
                <a:gd name="connsiteX13" fmla="*/ 494208 w 1831710"/>
                <a:gd name="connsiteY13" fmla="*/ 83516 h 2935503"/>
                <a:gd name="connsiteX14" fmla="*/ 532440 w 1831710"/>
                <a:gd name="connsiteY14" fmla="*/ 64818 h 2935503"/>
                <a:gd name="connsiteX15" fmla="*/ 579277 w 1831710"/>
                <a:gd name="connsiteY15" fmla="*/ 49226 h 2935503"/>
                <a:gd name="connsiteX16" fmla="*/ 594838 w 1831710"/>
                <a:gd name="connsiteY16" fmla="*/ 42953 h 2935503"/>
                <a:gd name="connsiteX17" fmla="*/ 601225 w 1831710"/>
                <a:gd name="connsiteY17" fmla="*/ 39759 h 2935503"/>
                <a:gd name="connsiteX18" fmla="*/ 604412 w 1831710"/>
                <a:gd name="connsiteY18" fmla="*/ 40561 h 2935503"/>
                <a:gd name="connsiteX19" fmla="*/ 605031 w 1831710"/>
                <a:gd name="connsiteY19" fmla="*/ 40652 h 2935503"/>
                <a:gd name="connsiteX20" fmla="*/ 613611 w 1831710"/>
                <a:gd name="connsiteY20" fmla="*/ 37795 h 2935503"/>
                <a:gd name="connsiteX21" fmla="*/ 920261 w 1831710"/>
                <a:gd name="connsiteY21" fmla="*/ 0 h 293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1710" h="2935503">
                  <a:moveTo>
                    <a:pt x="920261" y="0"/>
                  </a:moveTo>
                  <a:cubicBezTo>
                    <a:pt x="995988" y="0"/>
                    <a:pt x="1068130" y="6192"/>
                    <a:pt x="1133747" y="17391"/>
                  </a:cubicBezTo>
                  <a:lnTo>
                    <a:pt x="1226911" y="37795"/>
                  </a:lnTo>
                  <a:cubicBezTo>
                    <a:pt x="1285268" y="53703"/>
                    <a:pt x="1335629" y="74024"/>
                    <a:pt x="1375054" y="97571"/>
                  </a:cubicBezTo>
                  <a:lnTo>
                    <a:pt x="1400375" y="116394"/>
                  </a:lnTo>
                  <a:lnTo>
                    <a:pt x="1496996" y="178319"/>
                  </a:lnTo>
                  <a:cubicBezTo>
                    <a:pt x="1579033" y="242569"/>
                    <a:pt x="1652177" y="325668"/>
                    <a:pt x="1703852" y="426771"/>
                  </a:cubicBezTo>
                  <a:cubicBezTo>
                    <a:pt x="1957109" y="922925"/>
                    <a:pt x="1771628" y="1569861"/>
                    <a:pt x="1679013" y="2087859"/>
                  </a:cubicBezTo>
                  <a:cubicBezTo>
                    <a:pt x="1636200" y="2316651"/>
                    <a:pt x="1539590" y="2935503"/>
                    <a:pt x="1279593" y="2935503"/>
                  </a:cubicBezTo>
                  <a:lnTo>
                    <a:pt x="552150" y="2935503"/>
                  </a:lnTo>
                  <a:cubicBezTo>
                    <a:pt x="287659" y="2923645"/>
                    <a:pt x="195543" y="2316651"/>
                    <a:pt x="152730" y="2087859"/>
                  </a:cubicBezTo>
                  <a:cubicBezTo>
                    <a:pt x="59990" y="1569986"/>
                    <a:pt x="-125366" y="922925"/>
                    <a:pt x="127892" y="426771"/>
                  </a:cubicBezTo>
                  <a:cubicBezTo>
                    <a:pt x="205311" y="275116"/>
                    <a:pt x="331105" y="163972"/>
                    <a:pt x="462778" y="96184"/>
                  </a:cubicBezTo>
                  <a:lnTo>
                    <a:pt x="494208" y="83516"/>
                  </a:lnTo>
                  <a:lnTo>
                    <a:pt x="532440" y="64818"/>
                  </a:lnTo>
                  <a:lnTo>
                    <a:pt x="579277" y="49226"/>
                  </a:lnTo>
                  <a:lnTo>
                    <a:pt x="594838" y="42953"/>
                  </a:lnTo>
                  <a:lnTo>
                    <a:pt x="601225" y="39759"/>
                  </a:lnTo>
                  <a:lnTo>
                    <a:pt x="604412" y="40561"/>
                  </a:lnTo>
                  <a:lnTo>
                    <a:pt x="605031" y="40652"/>
                  </a:lnTo>
                  <a:lnTo>
                    <a:pt x="613611" y="37795"/>
                  </a:lnTo>
                  <a:cubicBezTo>
                    <a:pt x="701146" y="13933"/>
                    <a:pt x="806671" y="0"/>
                    <a:pt x="920261" y="0"/>
                  </a:cubicBezTo>
                  <a:close/>
                </a:path>
              </a:pathLst>
            </a:custGeom>
            <a:solidFill>
              <a:srgbClr val="FBC63A"/>
            </a:solidFill>
            <a:ln w="9525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lt1"/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357AC2-4EE9-4676-991F-1F74765611D0}"/>
                </a:ext>
              </a:extLst>
            </p:cNvPr>
            <p:cNvSpPr/>
            <p:nvPr/>
          </p:nvSpPr>
          <p:spPr>
            <a:xfrm>
              <a:off x="5437041" y="2764592"/>
              <a:ext cx="1481946" cy="1811993"/>
            </a:xfrm>
            <a:custGeom>
              <a:avLst/>
              <a:gdLst>
                <a:gd name="connsiteX0" fmla="*/ 1474585 w 1481946"/>
                <a:gd name="connsiteY0" fmla="*/ 709470 h 1811993"/>
                <a:gd name="connsiteX1" fmla="*/ 739777 w 1481946"/>
                <a:gd name="connsiteY1" fmla="*/ 1811994 h 1811993"/>
                <a:gd name="connsiteX2" fmla="*/ 4845 w 1481946"/>
                <a:gd name="connsiteY2" fmla="*/ 709470 h 1811993"/>
                <a:gd name="connsiteX3" fmla="*/ 739777 w 1481946"/>
                <a:gd name="connsiteY3" fmla="*/ 0 h 1811993"/>
                <a:gd name="connsiteX4" fmla="*/ 1474585 w 1481946"/>
                <a:gd name="connsiteY4" fmla="*/ 709470 h 18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946" h="1811993">
                  <a:moveTo>
                    <a:pt x="1474585" y="709470"/>
                  </a:moveTo>
                  <a:cubicBezTo>
                    <a:pt x="1357255" y="1584824"/>
                    <a:pt x="1145563" y="1811994"/>
                    <a:pt x="739777" y="1811994"/>
                  </a:cubicBezTo>
                  <a:cubicBezTo>
                    <a:pt x="333867" y="1811994"/>
                    <a:pt x="102953" y="1640493"/>
                    <a:pt x="4845" y="709470"/>
                  </a:cubicBezTo>
                  <a:cubicBezTo>
                    <a:pt x="-47579" y="211568"/>
                    <a:pt x="333867" y="0"/>
                    <a:pt x="739777" y="0"/>
                  </a:cubicBezTo>
                  <a:cubicBezTo>
                    <a:pt x="1145563" y="0"/>
                    <a:pt x="1541113" y="213066"/>
                    <a:pt x="1474585" y="7094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0AAAD0-1BB1-498C-8DAD-7FAD099C48CE}"/>
                </a:ext>
              </a:extLst>
            </p:cNvPr>
            <p:cNvSpPr/>
            <p:nvPr/>
          </p:nvSpPr>
          <p:spPr>
            <a:xfrm>
              <a:off x="5660319" y="2869081"/>
              <a:ext cx="1073023" cy="1565358"/>
            </a:xfrm>
            <a:custGeom>
              <a:avLst/>
              <a:gdLst>
                <a:gd name="connsiteX0" fmla="*/ 391680 w 1073023"/>
                <a:gd name="connsiteY0" fmla="*/ 1263852 h 1565358"/>
                <a:gd name="connsiteX1" fmla="*/ 303183 w 1073023"/>
                <a:gd name="connsiteY1" fmla="*/ 1039179 h 1565358"/>
                <a:gd name="connsiteX2" fmla="*/ 234159 w 1073023"/>
                <a:gd name="connsiteY2" fmla="*/ 1001858 h 1565358"/>
                <a:gd name="connsiteX3" fmla="*/ 192719 w 1073023"/>
                <a:gd name="connsiteY3" fmla="*/ 1031315 h 1565358"/>
                <a:gd name="connsiteX4" fmla="*/ 239026 w 1073023"/>
                <a:gd name="connsiteY4" fmla="*/ 1105957 h 1565358"/>
                <a:gd name="connsiteX5" fmla="*/ 280466 w 1073023"/>
                <a:gd name="connsiteY5" fmla="*/ 1076499 h 1565358"/>
                <a:gd name="connsiteX6" fmla="*/ 301561 w 1073023"/>
                <a:gd name="connsiteY6" fmla="*/ 1027695 h 1565358"/>
                <a:gd name="connsiteX7" fmla="*/ 262118 w 1073023"/>
                <a:gd name="connsiteY7" fmla="*/ 778931 h 1565358"/>
                <a:gd name="connsiteX8" fmla="*/ 266861 w 1073023"/>
                <a:gd name="connsiteY8" fmla="*/ 657608 h 1565358"/>
                <a:gd name="connsiteX9" fmla="*/ 276847 w 1073023"/>
                <a:gd name="connsiteY9" fmla="*/ 614545 h 1565358"/>
                <a:gd name="connsiteX10" fmla="*/ 279967 w 1073023"/>
                <a:gd name="connsiteY10" fmla="*/ 608304 h 1565358"/>
                <a:gd name="connsiteX11" fmla="*/ 243395 w 1073023"/>
                <a:gd name="connsiteY11" fmla="*/ 615169 h 1565358"/>
                <a:gd name="connsiteX12" fmla="*/ 312420 w 1073023"/>
                <a:gd name="connsiteY12" fmla="*/ 577848 h 1565358"/>
                <a:gd name="connsiteX13" fmla="*/ 396672 w 1073023"/>
                <a:gd name="connsiteY13" fmla="*/ 465387 h 1565358"/>
                <a:gd name="connsiteX14" fmla="*/ 476182 w 1073023"/>
                <a:gd name="connsiteY14" fmla="*/ 418704 h 1565358"/>
                <a:gd name="connsiteX15" fmla="*/ 508884 w 1073023"/>
                <a:gd name="connsiteY15" fmla="*/ 409468 h 1565358"/>
                <a:gd name="connsiteX16" fmla="*/ 515250 w 1073023"/>
                <a:gd name="connsiteY16" fmla="*/ 411465 h 1565358"/>
                <a:gd name="connsiteX17" fmla="*/ 584275 w 1073023"/>
                <a:gd name="connsiteY17" fmla="*/ 374144 h 1565358"/>
                <a:gd name="connsiteX18" fmla="*/ 580905 w 1073023"/>
                <a:gd name="connsiteY18" fmla="*/ 293386 h 1565358"/>
                <a:gd name="connsiteX19" fmla="*/ 492408 w 1073023"/>
                <a:gd name="connsiteY19" fmla="*/ 293386 h 1565358"/>
                <a:gd name="connsiteX20" fmla="*/ 488913 w 1073023"/>
                <a:gd name="connsiteY20" fmla="*/ 374144 h 1565358"/>
                <a:gd name="connsiteX21" fmla="*/ 557938 w 1073023"/>
                <a:gd name="connsiteY21" fmla="*/ 411465 h 1565358"/>
                <a:gd name="connsiteX22" fmla="*/ 592638 w 1073023"/>
                <a:gd name="connsiteY22" fmla="*/ 416957 h 1565358"/>
                <a:gd name="connsiteX23" fmla="*/ 669901 w 1073023"/>
                <a:gd name="connsiteY23" fmla="*/ 460269 h 1565358"/>
                <a:gd name="connsiteX24" fmla="*/ 760519 w 1073023"/>
                <a:gd name="connsiteY24" fmla="*/ 577474 h 1565358"/>
                <a:gd name="connsiteX25" fmla="*/ 829543 w 1073023"/>
                <a:gd name="connsiteY25" fmla="*/ 614795 h 1565358"/>
                <a:gd name="connsiteX26" fmla="*/ 795718 w 1073023"/>
                <a:gd name="connsiteY26" fmla="*/ 611050 h 1565358"/>
                <a:gd name="connsiteX27" fmla="*/ 796217 w 1073023"/>
                <a:gd name="connsiteY27" fmla="*/ 614171 h 1565358"/>
                <a:gd name="connsiteX28" fmla="*/ 806202 w 1073023"/>
                <a:gd name="connsiteY28" fmla="*/ 657233 h 1565358"/>
                <a:gd name="connsiteX29" fmla="*/ 810946 w 1073023"/>
                <a:gd name="connsiteY29" fmla="*/ 778557 h 1565358"/>
                <a:gd name="connsiteX30" fmla="*/ 771503 w 1073023"/>
                <a:gd name="connsiteY30" fmla="*/ 1027321 h 1565358"/>
                <a:gd name="connsiteX31" fmla="*/ 792597 w 1073023"/>
                <a:gd name="connsiteY31" fmla="*/ 1076125 h 1565358"/>
                <a:gd name="connsiteX32" fmla="*/ 834037 w 1073023"/>
                <a:gd name="connsiteY32" fmla="*/ 1105582 h 1565358"/>
                <a:gd name="connsiteX33" fmla="*/ 880345 w 1073023"/>
                <a:gd name="connsiteY33" fmla="*/ 1030940 h 1565358"/>
                <a:gd name="connsiteX34" fmla="*/ 838905 w 1073023"/>
                <a:gd name="connsiteY34" fmla="*/ 1001483 h 1565358"/>
                <a:gd name="connsiteX35" fmla="*/ 769880 w 1073023"/>
                <a:gd name="connsiteY35" fmla="*/ 1038804 h 1565358"/>
                <a:gd name="connsiteX36" fmla="*/ 674893 w 1073023"/>
                <a:gd name="connsiteY36" fmla="*/ 1265475 h 1565358"/>
                <a:gd name="connsiteX37" fmla="*/ 699233 w 1073023"/>
                <a:gd name="connsiteY37" fmla="*/ 1348854 h 1565358"/>
                <a:gd name="connsiteX38" fmla="*/ 861622 w 1073023"/>
                <a:gd name="connsiteY38" fmla="*/ 1038679 h 1565358"/>
                <a:gd name="connsiteX39" fmla="*/ 792597 w 1073023"/>
                <a:gd name="connsiteY39" fmla="*/ 1076000 h 1565358"/>
                <a:gd name="connsiteX40" fmla="*/ 834037 w 1073023"/>
                <a:gd name="connsiteY40" fmla="*/ 1105457 h 1565358"/>
                <a:gd name="connsiteX41" fmla="*/ 880345 w 1073023"/>
                <a:gd name="connsiteY41" fmla="*/ 1030816 h 1565358"/>
                <a:gd name="connsiteX42" fmla="*/ 838905 w 1073023"/>
                <a:gd name="connsiteY42" fmla="*/ 1001358 h 1565358"/>
                <a:gd name="connsiteX43" fmla="*/ 859999 w 1073023"/>
                <a:gd name="connsiteY43" fmla="*/ 1050163 h 1565358"/>
                <a:gd name="connsiteX44" fmla="*/ 902188 w 1073023"/>
                <a:gd name="connsiteY44" fmla="*/ 711529 h 1565358"/>
                <a:gd name="connsiteX45" fmla="*/ 783361 w 1073023"/>
                <a:gd name="connsiteY45" fmla="*/ 539779 h 1565358"/>
                <a:gd name="connsiteX46" fmla="*/ 852385 w 1073023"/>
                <a:gd name="connsiteY46" fmla="*/ 577100 h 1565358"/>
                <a:gd name="connsiteX47" fmla="*/ 724321 w 1073023"/>
                <a:gd name="connsiteY47" fmla="*/ 390870 h 1565358"/>
                <a:gd name="connsiteX48" fmla="*/ 511630 w 1073023"/>
                <a:gd name="connsiteY48" fmla="*/ 336324 h 1565358"/>
                <a:gd name="connsiteX49" fmla="*/ 580655 w 1073023"/>
                <a:gd name="connsiteY49" fmla="*/ 373645 h 1565358"/>
                <a:gd name="connsiteX50" fmla="*/ 580905 w 1073023"/>
                <a:gd name="connsiteY50" fmla="*/ 331456 h 1565358"/>
                <a:gd name="connsiteX51" fmla="*/ 580905 w 1073023"/>
                <a:gd name="connsiteY51" fmla="*/ 315854 h 1565358"/>
                <a:gd name="connsiteX52" fmla="*/ 492408 w 1073023"/>
                <a:gd name="connsiteY52" fmla="*/ 315854 h 1565358"/>
                <a:gd name="connsiteX53" fmla="*/ 492159 w 1073023"/>
                <a:gd name="connsiteY53" fmla="*/ 321720 h 1565358"/>
                <a:gd name="connsiteX54" fmla="*/ 492658 w 1073023"/>
                <a:gd name="connsiteY54" fmla="*/ 373645 h 1565358"/>
                <a:gd name="connsiteX55" fmla="*/ 561683 w 1073023"/>
                <a:gd name="connsiteY55" fmla="*/ 336324 h 1565358"/>
                <a:gd name="connsiteX56" fmla="*/ 357105 w 1073023"/>
                <a:gd name="connsiteY56" fmla="*/ 385128 h 1565358"/>
                <a:gd name="connsiteX57" fmla="*/ 221053 w 1073023"/>
                <a:gd name="connsiteY57" fmla="*/ 577100 h 1565358"/>
                <a:gd name="connsiteX58" fmla="*/ 290077 w 1073023"/>
                <a:gd name="connsiteY58" fmla="*/ 539779 h 1565358"/>
                <a:gd name="connsiteX59" fmla="*/ 171250 w 1073023"/>
                <a:gd name="connsiteY59" fmla="*/ 711529 h 1565358"/>
                <a:gd name="connsiteX60" fmla="*/ 213439 w 1073023"/>
                <a:gd name="connsiteY60" fmla="*/ 1050163 h 1565358"/>
                <a:gd name="connsiteX61" fmla="*/ 234533 w 1073023"/>
                <a:gd name="connsiteY61" fmla="*/ 1001358 h 1565358"/>
                <a:gd name="connsiteX62" fmla="*/ 193093 w 1073023"/>
                <a:gd name="connsiteY62" fmla="*/ 1030816 h 1565358"/>
                <a:gd name="connsiteX63" fmla="*/ 239401 w 1073023"/>
                <a:gd name="connsiteY63" fmla="*/ 1105457 h 1565358"/>
                <a:gd name="connsiteX64" fmla="*/ 280841 w 1073023"/>
                <a:gd name="connsiteY64" fmla="*/ 1076000 h 1565358"/>
                <a:gd name="connsiteX65" fmla="*/ 211816 w 1073023"/>
                <a:gd name="connsiteY65" fmla="*/ 1038679 h 1565358"/>
                <a:gd name="connsiteX66" fmla="*/ 367590 w 1073023"/>
                <a:gd name="connsiteY66" fmla="*/ 1346732 h 1565358"/>
                <a:gd name="connsiteX67" fmla="*/ 391680 w 1073023"/>
                <a:gd name="connsiteY67" fmla="*/ 1263852 h 1565358"/>
                <a:gd name="connsiteX68" fmla="*/ 391680 w 1073023"/>
                <a:gd name="connsiteY68" fmla="*/ 1263852 h 156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073023" h="1565358">
                  <a:moveTo>
                    <a:pt x="391680" y="1263852"/>
                  </a:moveTo>
                  <a:cubicBezTo>
                    <a:pt x="154150" y="1523101"/>
                    <a:pt x="153401" y="1292061"/>
                    <a:pt x="303183" y="1039179"/>
                  </a:cubicBezTo>
                  <a:cubicBezTo>
                    <a:pt x="157145" y="1136912"/>
                    <a:pt x="89619" y="1092351"/>
                    <a:pt x="234159" y="1001858"/>
                  </a:cubicBezTo>
                  <a:cubicBezTo>
                    <a:pt x="20844" y="1141155"/>
                    <a:pt x="-1749" y="1157132"/>
                    <a:pt x="192719" y="1031315"/>
                  </a:cubicBezTo>
                  <a:cubicBezTo>
                    <a:pt x="-100355" y="1227280"/>
                    <a:pt x="-25839" y="1349852"/>
                    <a:pt x="239026" y="1105957"/>
                  </a:cubicBezTo>
                  <a:cubicBezTo>
                    <a:pt x="73767" y="1279080"/>
                    <a:pt x="96359" y="1263103"/>
                    <a:pt x="280466" y="1076499"/>
                  </a:cubicBezTo>
                  <a:cubicBezTo>
                    <a:pt x="144039" y="1229153"/>
                    <a:pt x="166132" y="1198946"/>
                    <a:pt x="301561" y="1027695"/>
                  </a:cubicBezTo>
                  <a:cubicBezTo>
                    <a:pt x="101851" y="1039927"/>
                    <a:pt x="92614" y="896511"/>
                    <a:pt x="262118" y="778931"/>
                  </a:cubicBezTo>
                  <a:cubicBezTo>
                    <a:pt x="87122" y="695927"/>
                    <a:pt x="87497" y="628650"/>
                    <a:pt x="266861" y="657608"/>
                  </a:cubicBezTo>
                  <a:cubicBezTo>
                    <a:pt x="100103" y="539654"/>
                    <a:pt x="105346" y="516188"/>
                    <a:pt x="276847" y="614545"/>
                  </a:cubicBezTo>
                  <a:cubicBezTo>
                    <a:pt x="120199" y="471503"/>
                    <a:pt x="108341" y="499587"/>
                    <a:pt x="279967" y="608304"/>
                  </a:cubicBezTo>
                  <a:cubicBezTo>
                    <a:pt x="107592" y="500835"/>
                    <a:pt x="75889" y="502708"/>
                    <a:pt x="243395" y="615169"/>
                  </a:cubicBezTo>
                  <a:cubicBezTo>
                    <a:pt x="104222" y="516687"/>
                    <a:pt x="176867" y="489976"/>
                    <a:pt x="312420" y="577848"/>
                  </a:cubicBezTo>
                  <a:cubicBezTo>
                    <a:pt x="163636" y="360040"/>
                    <a:pt x="256002" y="291140"/>
                    <a:pt x="396672" y="465387"/>
                  </a:cubicBezTo>
                  <a:cubicBezTo>
                    <a:pt x="347369" y="219244"/>
                    <a:pt x="392304" y="194280"/>
                    <a:pt x="476182" y="418704"/>
                  </a:cubicBezTo>
                  <a:cubicBezTo>
                    <a:pt x="454838" y="166446"/>
                    <a:pt x="473561" y="162202"/>
                    <a:pt x="508884" y="409468"/>
                  </a:cubicBezTo>
                  <a:cubicBezTo>
                    <a:pt x="505514" y="156086"/>
                    <a:pt x="494405" y="157084"/>
                    <a:pt x="515250" y="411465"/>
                  </a:cubicBezTo>
                  <a:cubicBezTo>
                    <a:pt x="549450" y="194031"/>
                    <a:pt x="614481" y="150968"/>
                    <a:pt x="584275" y="374144"/>
                  </a:cubicBezTo>
                  <a:cubicBezTo>
                    <a:pt x="614481" y="61099"/>
                    <a:pt x="622345" y="8800"/>
                    <a:pt x="580905" y="293386"/>
                  </a:cubicBezTo>
                  <a:cubicBezTo>
                    <a:pt x="585898" y="-97795"/>
                    <a:pt x="487665" y="-97795"/>
                    <a:pt x="492408" y="293386"/>
                  </a:cubicBezTo>
                  <a:cubicBezTo>
                    <a:pt x="451093" y="8675"/>
                    <a:pt x="458957" y="60974"/>
                    <a:pt x="488913" y="374144"/>
                  </a:cubicBezTo>
                  <a:cubicBezTo>
                    <a:pt x="458957" y="150968"/>
                    <a:pt x="523987" y="194031"/>
                    <a:pt x="557938" y="411465"/>
                  </a:cubicBezTo>
                  <a:cubicBezTo>
                    <a:pt x="578533" y="157334"/>
                    <a:pt x="602249" y="162452"/>
                    <a:pt x="592638" y="416957"/>
                  </a:cubicBezTo>
                  <a:cubicBezTo>
                    <a:pt x="673645" y="186167"/>
                    <a:pt x="715834" y="215125"/>
                    <a:pt x="669901" y="460269"/>
                  </a:cubicBezTo>
                  <a:cubicBezTo>
                    <a:pt x="810571" y="280655"/>
                    <a:pt x="909802" y="358417"/>
                    <a:pt x="760519" y="577474"/>
                  </a:cubicBezTo>
                  <a:cubicBezTo>
                    <a:pt x="896322" y="489602"/>
                    <a:pt x="968966" y="516313"/>
                    <a:pt x="829543" y="614795"/>
                  </a:cubicBezTo>
                  <a:cubicBezTo>
                    <a:pt x="998049" y="502083"/>
                    <a:pt x="973335" y="500211"/>
                    <a:pt x="795718" y="611050"/>
                  </a:cubicBezTo>
                  <a:cubicBezTo>
                    <a:pt x="951866" y="480739"/>
                    <a:pt x="958107" y="487105"/>
                    <a:pt x="796217" y="614171"/>
                  </a:cubicBezTo>
                  <a:cubicBezTo>
                    <a:pt x="968841" y="515439"/>
                    <a:pt x="972835" y="539654"/>
                    <a:pt x="806202" y="657233"/>
                  </a:cubicBezTo>
                  <a:cubicBezTo>
                    <a:pt x="987065" y="628025"/>
                    <a:pt x="985692" y="695802"/>
                    <a:pt x="810946" y="778557"/>
                  </a:cubicBezTo>
                  <a:cubicBezTo>
                    <a:pt x="981822" y="895762"/>
                    <a:pt x="971337" y="1040052"/>
                    <a:pt x="771503" y="1027321"/>
                  </a:cubicBezTo>
                  <a:cubicBezTo>
                    <a:pt x="907181" y="1198697"/>
                    <a:pt x="929274" y="1228903"/>
                    <a:pt x="792597" y="1076125"/>
                  </a:cubicBezTo>
                  <a:cubicBezTo>
                    <a:pt x="976954" y="1262604"/>
                    <a:pt x="999422" y="1278706"/>
                    <a:pt x="834037" y="1105582"/>
                  </a:cubicBezTo>
                  <a:cubicBezTo>
                    <a:pt x="1099152" y="1349478"/>
                    <a:pt x="1173668" y="1226781"/>
                    <a:pt x="880345" y="1030940"/>
                  </a:cubicBezTo>
                  <a:cubicBezTo>
                    <a:pt x="1075062" y="1156883"/>
                    <a:pt x="1052470" y="1140906"/>
                    <a:pt x="838905" y="1001483"/>
                  </a:cubicBezTo>
                  <a:cubicBezTo>
                    <a:pt x="983695" y="1091977"/>
                    <a:pt x="916292" y="1136537"/>
                    <a:pt x="769880" y="1038804"/>
                  </a:cubicBezTo>
                  <a:cubicBezTo>
                    <a:pt x="919787" y="1294807"/>
                    <a:pt x="910925" y="1525722"/>
                    <a:pt x="674893" y="1265475"/>
                  </a:cubicBezTo>
                  <a:cubicBezTo>
                    <a:pt x="668028" y="1574651"/>
                    <a:pt x="708095" y="1710703"/>
                    <a:pt x="699233" y="1348854"/>
                  </a:cubicBezTo>
                  <a:cubicBezTo>
                    <a:pt x="1026882" y="1646422"/>
                    <a:pt x="1070943" y="1362834"/>
                    <a:pt x="861622" y="1038679"/>
                  </a:cubicBezTo>
                  <a:cubicBezTo>
                    <a:pt x="1029503" y="1205936"/>
                    <a:pt x="991933" y="1226282"/>
                    <a:pt x="792597" y="1076000"/>
                  </a:cubicBezTo>
                  <a:cubicBezTo>
                    <a:pt x="976954" y="1262479"/>
                    <a:pt x="999422" y="1278581"/>
                    <a:pt x="834037" y="1105457"/>
                  </a:cubicBezTo>
                  <a:cubicBezTo>
                    <a:pt x="1099152" y="1349353"/>
                    <a:pt x="1173668" y="1226656"/>
                    <a:pt x="880345" y="1030816"/>
                  </a:cubicBezTo>
                  <a:cubicBezTo>
                    <a:pt x="1075062" y="1156758"/>
                    <a:pt x="1052470" y="1140781"/>
                    <a:pt x="838905" y="1001358"/>
                  </a:cubicBezTo>
                  <a:cubicBezTo>
                    <a:pt x="1041486" y="1151266"/>
                    <a:pt x="1052969" y="1177852"/>
                    <a:pt x="859999" y="1050163"/>
                  </a:cubicBezTo>
                  <a:cubicBezTo>
                    <a:pt x="1132978" y="1034435"/>
                    <a:pt x="1139843" y="831480"/>
                    <a:pt x="902188" y="711529"/>
                  </a:cubicBezTo>
                  <a:cubicBezTo>
                    <a:pt x="1129857" y="560499"/>
                    <a:pt x="1110136" y="287894"/>
                    <a:pt x="783361" y="539779"/>
                  </a:cubicBezTo>
                  <a:cubicBezTo>
                    <a:pt x="976829" y="391993"/>
                    <a:pt x="1014400" y="412339"/>
                    <a:pt x="852385" y="577100"/>
                  </a:cubicBezTo>
                  <a:cubicBezTo>
                    <a:pt x="1064702" y="308365"/>
                    <a:pt x="937012" y="196777"/>
                    <a:pt x="724321" y="390870"/>
                  </a:cubicBezTo>
                  <a:cubicBezTo>
                    <a:pt x="760269" y="68962"/>
                    <a:pt x="601250" y="-31017"/>
                    <a:pt x="511630" y="336324"/>
                  </a:cubicBezTo>
                  <a:cubicBezTo>
                    <a:pt x="533598" y="60100"/>
                    <a:pt x="571044" y="80321"/>
                    <a:pt x="580655" y="373645"/>
                  </a:cubicBezTo>
                  <a:cubicBezTo>
                    <a:pt x="608615" y="77700"/>
                    <a:pt x="608739" y="54733"/>
                    <a:pt x="580905" y="331456"/>
                  </a:cubicBezTo>
                  <a:cubicBezTo>
                    <a:pt x="609114" y="23029"/>
                    <a:pt x="617976" y="-20033"/>
                    <a:pt x="580905" y="315854"/>
                  </a:cubicBezTo>
                  <a:cubicBezTo>
                    <a:pt x="560809" y="6428"/>
                    <a:pt x="512754" y="6428"/>
                    <a:pt x="492408" y="315854"/>
                  </a:cubicBezTo>
                  <a:cubicBezTo>
                    <a:pt x="456086" y="-18286"/>
                    <a:pt x="463825" y="7676"/>
                    <a:pt x="492159" y="321720"/>
                  </a:cubicBezTo>
                  <a:cubicBezTo>
                    <a:pt x="465198" y="44123"/>
                    <a:pt x="464948" y="72457"/>
                    <a:pt x="492658" y="373645"/>
                  </a:cubicBezTo>
                  <a:cubicBezTo>
                    <a:pt x="502519" y="80321"/>
                    <a:pt x="540089" y="59975"/>
                    <a:pt x="561683" y="336324"/>
                  </a:cubicBezTo>
                  <a:cubicBezTo>
                    <a:pt x="476681" y="-28147"/>
                    <a:pt x="325151" y="62971"/>
                    <a:pt x="357105" y="385128"/>
                  </a:cubicBezTo>
                  <a:cubicBezTo>
                    <a:pt x="145163" y="187540"/>
                    <a:pt x="8486" y="303996"/>
                    <a:pt x="221053" y="577100"/>
                  </a:cubicBezTo>
                  <a:cubicBezTo>
                    <a:pt x="59288" y="412214"/>
                    <a:pt x="96858" y="391993"/>
                    <a:pt x="290077" y="539779"/>
                  </a:cubicBezTo>
                  <a:cubicBezTo>
                    <a:pt x="-37072" y="287520"/>
                    <a:pt x="-55296" y="560873"/>
                    <a:pt x="171250" y="711529"/>
                  </a:cubicBezTo>
                  <a:cubicBezTo>
                    <a:pt x="-68027" y="830606"/>
                    <a:pt x="-58916" y="1035434"/>
                    <a:pt x="213439" y="1050163"/>
                  </a:cubicBezTo>
                  <a:cubicBezTo>
                    <a:pt x="20719" y="1177852"/>
                    <a:pt x="32202" y="1151141"/>
                    <a:pt x="234533" y="1001358"/>
                  </a:cubicBezTo>
                  <a:cubicBezTo>
                    <a:pt x="21218" y="1140656"/>
                    <a:pt x="-1374" y="1156633"/>
                    <a:pt x="193093" y="1030816"/>
                  </a:cubicBezTo>
                  <a:cubicBezTo>
                    <a:pt x="-99981" y="1226781"/>
                    <a:pt x="-25464" y="1349353"/>
                    <a:pt x="239401" y="1105457"/>
                  </a:cubicBezTo>
                  <a:cubicBezTo>
                    <a:pt x="74141" y="1278581"/>
                    <a:pt x="96733" y="1262604"/>
                    <a:pt x="280841" y="1076000"/>
                  </a:cubicBezTo>
                  <a:cubicBezTo>
                    <a:pt x="81755" y="1226282"/>
                    <a:pt x="44185" y="1205936"/>
                    <a:pt x="211816" y="1038679"/>
                  </a:cubicBezTo>
                  <a:cubicBezTo>
                    <a:pt x="2370" y="1360961"/>
                    <a:pt x="36321" y="1642802"/>
                    <a:pt x="367590" y="1346732"/>
                  </a:cubicBezTo>
                  <a:cubicBezTo>
                    <a:pt x="354733" y="1707833"/>
                    <a:pt x="394675" y="1571780"/>
                    <a:pt x="391680" y="1263852"/>
                  </a:cubicBezTo>
                  <a:cubicBezTo>
                    <a:pt x="300437" y="1552683"/>
                    <a:pt x="300437" y="1552683"/>
                    <a:pt x="391680" y="1263852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 dirty="0">
                <a:solidFill>
                  <a:schemeClr val="lt1"/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grpSp>
          <p:nvGrpSpPr>
            <p:cNvPr id="20" name="Graphic 1">
              <a:extLst>
                <a:ext uri="{FF2B5EF4-FFF2-40B4-BE49-F238E27FC236}">
                  <a16:creationId xmlns:a16="http://schemas.microsoft.com/office/drawing/2014/main" id="{2D12CFA3-34AE-43E4-89C2-8ABE098854E3}"/>
                </a:ext>
              </a:extLst>
            </p:cNvPr>
            <p:cNvGrpSpPr/>
            <p:nvPr/>
          </p:nvGrpSpPr>
          <p:grpSpPr>
            <a:xfrm>
              <a:off x="5785643" y="2988704"/>
              <a:ext cx="822428" cy="2128674"/>
              <a:chOff x="5709443" y="2709372"/>
              <a:chExt cx="822428" cy="2128674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2667F89-D537-44B7-8382-13DDA6FD5A37}"/>
                  </a:ext>
                </a:extLst>
              </p:cNvPr>
              <p:cNvSpPr/>
              <p:nvPr/>
            </p:nvSpPr>
            <p:spPr>
              <a:xfrm>
                <a:off x="5929452" y="4418973"/>
                <a:ext cx="315331" cy="410804"/>
              </a:xfrm>
              <a:custGeom>
                <a:avLst/>
                <a:gdLst>
                  <a:gd name="connsiteX0" fmla="*/ 22257 w 315331"/>
                  <a:gd name="connsiteY0" fmla="*/ 403768 h 410804"/>
                  <a:gd name="connsiteX1" fmla="*/ 14893 w 315331"/>
                  <a:gd name="connsiteY1" fmla="*/ 234763 h 410804"/>
                  <a:gd name="connsiteX2" fmla="*/ 22382 w 315331"/>
                  <a:gd name="connsiteY2" fmla="*/ 70876 h 410804"/>
                  <a:gd name="connsiteX3" fmla="*/ 78176 w 315331"/>
                  <a:gd name="connsiteY3" fmla="*/ 23195 h 410804"/>
                  <a:gd name="connsiteX4" fmla="*/ 184022 w 315331"/>
                  <a:gd name="connsiteY4" fmla="*/ 15831 h 410804"/>
                  <a:gd name="connsiteX5" fmla="*/ 308216 w 315331"/>
                  <a:gd name="connsiteY5" fmla="*/ 20075 h 410804"/>
                  <a:gd name="connsiteX6" fmla="*/ 308216 w 315331"/>
                  <a:gd name="connsiteY6" fmla="*/ 5471 h 410804"/>
                  <a:gd name="connsiteX7" fmla="*/ 78925 w 315331"/>
                  <a:gd name="connsiteY7" fmla="*/ 8092 h 410804"/>
                  <a:gd name="connsiteX8" fmla="*/ 13020 w 315331"/>
                  <a:gd name="connsiteY8" fmla="*/ 51654 h 410804"/>
                  <a:gd name="connsiteX9" fmla="*/ 3534 w 315331"/>
                  <a:gd name="connsiteY9" fmla="*/ 111942 h 410804"/>
                  <a:gd name="connsiteX10" fmla="*/ 39 w 315331"/>
                  <a:gd name="connsiteY10" fmla="*/ 197567 h 410804"/>
                  <a:gd name="connsiteX11" fmla="*/ 7528 w 315331"/>
                  <a:gd name="connsiteY11" fmla="*/ 403893 h 410804"/>
                  <a:gd name="connsiteX12" fmla="*/ 22257 w 315331"/>
                  <a:gd name="connsiteY12" fmla="*/ 403768 h 410804"/>
                  <a:gd name="connsiteX13" fmla="*/ 22257 w 315331"/>
                  <a:gd name="connsiteY13" fmla="*/ 403768 h 410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5331" h="410804">
                    <a:moveTo>
                      <a:pt x="22257" y="403768"/>
                    </a:moveTo>
                    <a:cubicBezTo>
                      <a:pt x="19261" y="347475"/>
                      <a:pt x="15891" y="291181"/>
                      <a:pt x="14893" y="234763"/>
                    </a:cubicBezTo>
                    <a:cubicBezTo>
                      <a:pt x="14019" y="180842"/>
                      <a:pt x="13020" y="124174"/>
                      <a:pt x="22382" y="70876"/>
                    </a:cubicBezTo>
                    <a:cubicBezTo>
                      <a:pt x="27374" y="42542"/>
                      <a:pt x="52463" y="29561"/>
                      <a:pt x="78176" y="23195"/>
                    </a:cubicBezTo>
                    <a:cubicBezTo>
                      <a:pt x="112501" y="14708"/>
                      <a:pt x="148948" y="14957"/>
                      <a:pt x="184022" y="15831"/>
                    </a:cubicBezTo>
                    <a:cubicBezTo>
                      <a:pt x="225462" y="16830"/>
                      <a:pt x="266777" y="20075"/>
                      <a:pt x="308216" y="20075"/>
                    </a:cubicBezTo>
                    <a:cubicBezTo>
                      <a:pt x="317703" y="20075"/>
                      <a:pt x="317703" y="5346"/>
                      <a:pt x="308216" y="5471"/>
                    </a:cubicBezTo>
                    <a:cubicBezTo>
                      <a:pt x="232576" y="5596"/>
                      <a:pt x="153566" y="-8508"/>
                      <a:pt x="78925" y="8092"/>
                    </a:cubicBezTo>
                    <a:cubicBezTo>
                      <a:pt x="52837" y="13959"/>
                      <a:pt x="24878" y="25817"/>
                      <a:pt x="13020" y="51654"/>
                    </a:cubicBezTo>
                    <a:cubicBezTo>
                      <a:pt x="4657" y="69878"/>
                      <a:pt x="5032" y="92345"/>
                      <a:pt x="3534" y="111942"/>
                    </a:cubicBezTo>
                    <a:cubicBezTo>
                      <a:pt x="1287" y="140400"/>
                      <a:pt x="164" y="168984"/>
                      <a:pt x="39" y="197567"/>
                    </a:cubicBezTo>
                    <a:cubicBezTo>
                      <a:pt x="-460" y="266467"/>
                      <a:pt x="3909" y="335242"/>
                      <a:pt x="7528" y="403893"/>
                    </a:cubicBezTo>
                    <a:cubicBezTo>
                      <a:pt x="8152" y="413129"/>
                      <a:pt x="22756" y="413129"/>
                      <a:pt x="22257" y="403768"/>
                    </a:cubicBezTo>
                    <a:lnTo>
                      <a:pt x="22257" y="403768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B786C17-BD3A-4204-AD1C-DFEE2BACE356}"/>
                  </a:ext>
                </a:extLst>
              </p:cNvPr>
              <p:cNvSpPr/>
              <p:nvPr/>
            </p:nvSpPr>
            <p:spPr>
              <a:xfrm>
                <a:off x="5913112" y="4268251"/>
                <a:ext cx="410688" cy="569795"/>
              </a:xfrm>
              <a:custGeom>
                <a:avLst/>
                <a:gdLst>
                  <a:gd name="connsiteX0" fmla="*/ 75918 w 410688"/>
                  <a:gd name="connsiteY0" fmla="*/ 164681 h 569795"/>
                  <a:gd name="connsiteX1" fmla="*/ 20748 w 410688"/>
                  <a:gd name="connsiteY1" fmla="*/ 124115 h 569795"/>
                  <a:gd name="connsiteX2" fmla="*/ 14507 w 410688"/>
                  <a:gd name="connsiteY2" fmla="*/ 51720 h 569795"/>
                  <a:gd name="connsiteX3" fmla="*/ 10887 w 410688"/>
                  <a:gd name="connsiteY3" fmla="*/ 58086 h 569795"/>
                  <a:gd name="connsiteX4" fmla="*/ 121851 w 410688"/>
                  <a:gd name="connsiteY4" fmla="*/ 23636 h 569795"/>
                  <a:gd name="connsiteX5" fmla="*/ 370115 w 410688"/>
                  <a:gd name="connsiteY5" fmla="*/ 47850 h 569795"/>
                  <a:gd name="connsiteX6" fmla="*/ 366496 w 410688"/>
                  <a:gd name="connsiteY6" fmla="*/ 41485 h 569795"/>
                  <a:gd name="connsiteX7" fmla="*/ 363625 w 410688"/>
                  <a:gd name="connsiteY7" fmla="*/ 100524 h 569795"/>
                  <a:gd name="connsiteX8" fmla="*/ 293602 w 410688"/>
                  <a:gd name="connsiteY8" fmla="*/ 155694 h 569795"/>
                  <a:gd name="connsiteX9" fmla="*/ 295599 w 410688"/>
                  <a:gd name="connsiteY9" fmla="*/ 170048 h 569795"/>
                  <a:gd name="connsiteX10" fmla="*/ 297346 w 410688"/>
                  <a:gd name="connsiteY10" fmla="*/ 169798 h 569795"/>
                  <a:gd name="connsiteX11" fmla="*/ 304586 w 410688"/>
                  <a:gd name="connsiteY11" fmla="*/ 170173 h 569795"/>
                  <a:gd name="connsiteX12" fmla="*/ 331422 w 410688"/>
                  <a:gd name="connsiteY12" fmla="*/ 184402 h 569795"/>
                  <a:gd name="connsiteX13" fmla="*/ 388838 w 410688"/>
                  <a:gd name="connsiteY13" fmla="*/ 345419 h 569795"/>
                  <a:gd name="connsiteX14" fmla="*/ 394205 w 410688"/>
                  <a:gd name="connsiteY14" fmla="*/ 562728 h 569795"/>
                  <a:gd name="connsiteX15" fmla="*/ 408809 w 410688"/>
                  <a:gd name="connsiteY15" fmla="*/ 562728 h 569795"/>
                  <a:gd name="connsiteX16" fmla="*/ 404191 w 410688"/>
                  <a:gd name="connsiteY16" fmla="*/ 352658 h 569795"/>
                  <a:gd name="connsiteX17" fmla="*/ 378728 w 410688"/>
                  <a:gd name="connsiteY17" fmla="*/ 234579 h 569795"/>
                  <a:gd name="connsiteX18" fmla="*/ 310702 w 410688"/>
                  <a:gd name="connsiteY18" fmla="*/ 156568 h 569795"/>
                  <a:gd name="connsiteX19" fmla="*/ 291729 w 410688"/>
                  <a:gd name="connsiteY19" fmla="*/ 155944 h 569795"/>
                  <a:gd name="connsiteX20" fmla="*/ 293726 w 410688"/>
                  <a:gd name="connsiteY20" fmla="*/ 170298 h 569795"/>
                  <a:gd name="connsiteX21" fmla="*/ 381723 w 410688"/>
                  <a:gd name="connsiteY21" fmla="*/ 46727 h 569795"/>
                  <a:gd name="connsiteX22" fmla="*/ 352391 w 410688"/>
                  <a:gd name="connsiteY22" fmla="*/ 24509 h 569795"/>
                  <a:gd name="connsiteX23" fmla="*/ 254408 w 410688"/>
                  <a:gd name="connsiteY23" fmla="*/ 2042 h 569795"/>
                  <a:gd name="connsiteX24" fmla="*/ 87526 w 410688"/>
                  <a:gd name="connsiteY24" fmla="*/ 16271 h 569795"/>
                  <a:gd name="connsiteX25" fmla="*/ 3648 w 410688"/>
                  <a:gd name="connsiteY25" fmla="*/ 45354 h 569795"/>
                  <a:gd name="connsiteX26" fmla="*/ 28 w 410688"/>
                  <a:gd name="connsiteY26" fmla="*/ 51720 h 569795"/>
                  <a:gd name="connsiteX27" fmla="*/ 10887 w 410688"/>
                  <a:gd name="connsiteY27" fmla="*/ 138968 h 569795"/>
                  <a:gd name="connsiteX28" fmla="*/ 76167 w 410688"/>
                  <a:gd name="connsiteY28" fmla="*/ 179410 h 569795"/>
                  <a:gd name="connsiteX29" fmla="*/ 75918 w 410688"/>
                  <a:gd name="connsiteY29" fmla="*/ 164681 h 569795"/>
                  <a:gd name="connsiteX30" fmla="*/ 75918 w 410688"/>
                  <a:gd name="connsiteY30" fmla="*/ 164681 h 56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10688" h="569795">
                    <a:moveTo>
                      <a:pt x="75918" y="164681"/>
                    </a:moveTo>
                    <a:cubicBezTo>
                      <a:pt x="48707" y="163183"/>
                      <a:pt x="28861" y="150701"/>
                      <a:pt x="20748" y="124115"/>
                    </a:cubicBezTo>
                    <a:cubicBezTo>
                      <a:pt x="13633" y="100898"/>
                      <a:pt x="14507" y="75685"/>
                      <a:pt x="14507" y="51720"/>
                    </a:cubicBezTo>
                    <a:cubicBezTo>
                      <a:pt x="13259" y="53842"/>
                      <a:pt x="12135" y="55964"/>
                      <a:pt x="10887" y="58086"/>
                    </a:cubicBezTo>
                    <a:cubicBezTo>
                      <a:pt x="45462" y="41235"/>
                      <a:pt x="84281" y="30875"/>
                      <a:pt x="121851" y="23636"/>
                    </a:cubicBezTo>
                    <a:cubicBezTo>
                      <a:pt x="205105" y="7534"/>
                      <a:pt x="292353" y="12527"/>
                      <a:pt x="370115" y="47850"/>
                    </a:cubicBezTo>
                    <a:cubicBezTo>
                      <a:pt x="368867" y="45729"/>
                      <a:pt x="367744" y="43607"/>
                      <a:pt x="366496" y="41485"/>
                    </a:cubicBezTo>
                    <a:cubicBezTo>
                      <a:pt x="368617" y="60956"/>
                      <a:pt x="367744" y="81427"/>
                      <a:pt x="363625" y="100524"/>
                    </a:cubicBezTo>
                    <a:cubicBezTo>
                      <a:pt x="355636" y="137221"/>
                      <a:pt x="332919" y="160562"/>
                      <a:pt x="293602" y="155694"/>
                    </a:cubicBezTo>
                    <a:cubicBezTo>
                      <a:pt x="294226" y="160437"/>
                      <a:pt x="294850" y="165305"/>
                      <a:pt x="295599" y="170048"/>
                    </a:cubicBezTo>
                    <a:cubicBezTo>
                      <a:pt x="297845" y="169549"/>
                      <a:pt x="294350" y="169299"/>
                      <a:pt x="297346" y="169798"/>
                    </a:cubicBezTo>
                    <a:cubicBezTo>
                      <a:pt x="300591" y="170423"/>
                      <a:pt x="303462" y="169923"/>
                      <a:pt x="304586" y="170173"/>
                    </a:cubicBezTo>
                    <a:cubicBezTo>
                      <a:pt x="314821" y="172045"/>
                      <a:pt x="323308" y="176913"/>
                      <a:pt x="331422" y="184402"/>
                    </a:cubicBezTo>
                    <a:cubicBezTo>
                      <a:pt x="372861" y="222597"/>
                      <a:pt x="382472" y="292994"/>
                      <a:pt x="388838" y="345419"/>
                    </a:cubicBezTo>
                    <a:cubicBezTo>
                      <a:pt x="397575" y="417439"/>
                      <a:pt x="397201" y="490333"/>
                      <a:pt x="394205" y="562728"/>
                    </a:cubicBezTo>
                    <a:cubicBezTo>
                      <a:pt x="393831" y="572214"/>
                      <a:pt x="408435" y="572089"/>
                      <a:pt x="408809" y="562728"/>
                    </a:cubicBezTo>
                    <a:cubicBezTo>
                      <a:pt x="411680" y="492829"/>
                      <a:pt x="412054" y="422307"/>
                      <a:pt x="404191" y="352658"/>
                    </a:cubicBezTo>
                    <a:cubicBezTo>
                      <a:pt x="399697" y="312716"/>
                      <a:pt x="393082" y="272275"/>
                      <a:pt x="378728" y="234579"/>
                    </a:cubicBezTo>
                    <a:cubicBezTo>
                      <a:pt x="366870" y="203375"/>
                      <a:pt x="346400" y="164806"/>
                      <a:pt x="310702" y="156568"/>
                    </a:cubicBezTo>
                    <a:cubicBezTo>
                      <a:pt x="304710" y="155195"/>
                      <a:pt x="297845" y="154446"/>
                      <a:pt x="291729" y="155944"/>
                    </a:cubicBezTo>
                    <a:cubicBezTo>
                      <a:pt x="283117" y="158065"/>
                      <a:pt x="285988" y="169424"/>
                      <a:pt x="293726" y="170298"/>
                    </a:cubicBezTo>
                    <a:cubicBezTo>
                      <a:pt x="365996" y="179160"/>
                      <a:pt x="385842" y="104643"/>
                      <a:pt x="381723" y="46727"/>
                    </a:cubicBezTo>
                    <a:cubicBezTo>
                      <a:pt x="380600" y="31624"/>
                      <a:pt x="365247" y="29377"/>
                      <a:pt x="352391" y="24509"/>
                    </a:cubicBezTo>
                    <a:cubicBezTo>
                      <a:pt x="320937" y="12652"/>
                      <a:pt x="287860" y="5412"/>
                      <a:pt x="254408" y="2042"/>
                    </a:cubicBezTo>
                    <a:cubicBezTo>
                      <a:pt x="198615" y="-3450"/>
                      <a:pt x="141822" y="2416"/>
                      <a:pt x="87526" y="16271"/>
                    </a:cubicBezTo>
                    <a:cubicBezTo>
                      <a:pt x="59067" y="23511"/>
                      <a:pt x="30109" y="32498"/>
                      <a:pt x="3648" y="45354"/>
                    </a:cubicBezTo>
                    <a:cubicBezTo>
                      <a:pt x="1401" y="46477"/>
                      <a:pt x="28" y="49223"/>
                      <a:pt x="28" y="51720"/>
                    </a:cubicBezTo>
                    <a:cubicBezTo>
                      <a:pt x="28" y="80553"/>
                      <a:pt x="-1095" y="112007"/>
                      <a:pt x="10887" y="138968"/>
                    </a:cubicBezTo>
                    <a:cubicBezTo>
                      <a:pt x="22870" y="166179"/>
                      <a:pt x="47584" y="177787"/>
                      <a:pt x="76167" y="179410"/>
                    </a:cubicBezTo>
                    <a:cubicBezTo>
                      <a:pt x="85279" y="179909"/>
                      <a:pt x="85279" y="165180"/>
                      <a:pt x="75918" y="164681"/>
                    </a:cubicBezTo>
                    <a:lnTo>
                      <a:pt x="75918" y="164681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70E0C5-74EF-42D6-AEE1-B20437B6A764}"/>
                  </a:ext>
                </a:extLst>
              </p:cNvPr>
              <p:cNvSpPr/>
              <p:nvPr/>
            </p:nvSpPr>
            <p:spPr>
              <a:xfrm>
                <a:off x="6164150" y="4056134"/>
                <a:ext cx="198133" cy="227295"/>
              </a:xfrm>
              <a:custGeom>
                <a:avLst/>
                <a:gdLst>
                  <a:gd name="connsiteX0" fmla="*/ 14729 w 198133"/>
                  <a:gd name="connsiteY0" fmla="*/ 220275 h 227295"/>
                  <a:gd name="connsiteX1" fmla="*/ 111089 w 198133"/>
                  <a:gd name="connsiteY1" fmla="*/ 20190 h 227295"/>
                  <a:gd name="connsiteX2" fmla="*/ 188975 w 198133"/>
                  <a:gd name="connsiteY2" fmla="*/ 18568 h 227295"/>
                  <a:gd name="connsiteX3" fmla="*/ 192845 w 198133"/>
                  <a:gd name="connsiteY3" fmla="*/ 4463 h 227295"/>
                  <a:gd name="connsiteX4" fmla="*/ 63907 w 198133"/>
                  <a:gd name="connsiteY4" fmla="*/ 30800 h 227295"/>
                  <a:gd name="connsiteX5" fmla="*/ 7115 w 198133"/>
                  <a:gd name="connsiteY5" fmla="*/ 143511 h 227295"/>
                  <a:gd name="connsiteX6" fmla="*/ 0 w 198133"/>
                  <a:gd name="connsiteY6" fmla="*/ 220275 h 227295"/>
                  <a:gd name="connsiteX7" fmla="*/ 14729 w 198133"/>
                  <a:gd name="connsiteY7" fmla="*/ 220275 h 227295"/>
                  <a:gd name="connsiteX8" fmla="*/ 14729 w 198133"/>
                  <a:gd name="connsiteY8" fmla="*/ 220275 h 22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33" h="227295">
                    <a:moveTo>
                      <a:pt x="14729" y="220275"/>
                    </a:moveTo>
                    <a:cubicBezTo>
                      <a:pt x="14978" y="148379"/>
                      <a:pt x="31579" y="46028"/>
                      <a:pt x="111089" y="20190"/>
                    </a:cubicBezTo>
                    <a:cubicBezTo>
                      <a:pt x="136427" y="11952"/>
                      <a:pt x="163263" y="13201"/>
                      <a:pt x="188975" y="18568"/>
                    </a:cubicBezTo>
                    <a:cubicBezTo>
                      <a:pt x="198212" y="20440"/>
                      <a:pt x="202081" y="6335"/>
                      <a:pt x="192845" y="4463"/>
                    </a:cubicBezTo>
                    <a:cubicBezTo>
                      <a:pt x="147411" y="-5023"/>
                      <a:pt x="99855" y="-779"/>
                      <a:pt x="63907" y="30800"/>
                    </a:cubicBezTo>
                    <a:cubicBezTo>
                      <a:pt x="31579" y="59134"/>
                      <a:pt x="15228" y="102321"/>
                      <a:pt x="7115" y="143511"/>
                    </a:cubicBezTo>
                    <a:cubicBezTo>
                      <a:pt x="2247" y="168725"/>
                      <a:pt x="125" y="194562"/>
                      <a:pt x="0" y="220275"/>
                    </a:cubicBezTo>
                    <a:cubicBezTo>
                      <a:pt x="0" y="229636"/>
                      <a:pt x="14729" y="229636"/>
                      <a:pt x="14729" y="220275"/>
                    </a:cubicBezTo>
                    <a:lnTo>
                      <a:pt x="14729" y="220275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4944F6F-1C00-4022-957A-A0384DDADA9D}"/>
                  </a:ext>
                </a:extLst>
              </p:cNvPr>
              <p:cNvSpPr/>
              <p:nvPr/>
            </p:nvSpPr>
            <p:spPr>
              <a:xfrm>
                <a:off x="5857736" y="4058688"/>
                <a:ext cx="167747" cy="224788"/>
              </a:xfrm>
              <a:custGeom>
                <a:avLst/>
                <a:gdLst>
                  <a:gd name="connsiteX0" fmla="*/ 167741 w 167747"/>
                  <a:gd name="connsiteY0" fmla="*/ 217721 h 224788"/>
                  <a:gd name="connsiteX1" fmla="*/ 85111 w 167747"/>
                  <a:gd name="connsiteY1" fmla="*/ 9274 h 224788"/>
                  <a:gd name="connsiteX2" fmla="*/ 6974 w 167747"/>
                  <a:gd name="connsiteY2" fmla="*/ 1660 h 224788"/>
                  <a:gd name="connsiteX3" fmla="*/ 6974 w 167747"/>
                  <a:gd name="connsiteY3" fmla="*/ 16263 h 224788"/>
                  <a:gd name="connsiteX4" fmla="*/ 86983 w 167747"/>
                  <a:gd name="connsiteY4" fmla="*/ 26249 h 224788"/>
                  <a:gd name="connsiteX5" fmla="*/ 129546 w 167747"/>
                  <a:gd name="connsiteY5" fmla="*/ 72931 h 224788"/>
                  <a:gd name="connsiteX6" fmla="*/ 153012 w 167747"/>
                  <a:gd name="connsiteY6" fmla="*/ 217721 h 224788"/>
                  <a:gd name="connsiteX7" fmla="*/ 167741 w 167747"/>
                  <a:gd name="connsiteY7" fmla="*/ 217721 h 224788"/>
                  <a:gd name="connsiteX8" fmla="*/ 167741 w 167747"/>
                  <a:gd name="connsiteY8" fmla="*/ 217721 h 22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747" h="224788">
                    <a:moveTo>
                      <a:pt x="167741" y="217721"/>
                    </a:moveTo>
                    <a:cubicBezTo>
                      <a:pt x="165120" y="146325"/>
                      <a:pt x="163622" y="41602"/>
                      <a:pt x="85111" y="9274"/>
                    </a:cubicBezTo>
                    <a:cubicBezTo>
                      <a:pt x="60521" y="-837"/>
                      <a:pt x="33186" y="-1461"/>
                      <a:pt x="6974" y="1660"/>
                    </a:cubicBezTo>
                    <a:cubicBezTo>
                      <a:pt x="-2262" y="2783"/>
                      <a:pt x="-2387" y="17387"/>
                      <a:pt x="6974" y="16263"/>
                    </a:cubicBezTo>
                    <a:cubicBezTo>
                      <a:pt x="33810" y="13143"/>
                      <a:pt x="62519" y="13393"/>
                      <a:pt x="86983" y="26249"/>
                    </a:cubicBezTo>
                    <a:cubicBezTo>
                      <a:pt x="106455" y="36484"/>
                      <a:pt x="120310" y="53335"/>
                      <a:pt x="129546" y="72931"/>
                    </a:cubicBezTo>
                    <a:cubicBezTo>
                      <a:pt x="150516" y="117117"/>
                      <a:pt x="151265" y="169791"/>
                      <a:pt x="153012" y="217721"/>
                    </a:cubicBezTo>
                    <a:cubicBezTo>
                      <a:pt x="153387" y="227082"/>
                      <a:pt x="168115" y="227207"/>
                      <a:pt x="167741" y="217721"/>
                    </a:cubicBezTo>
                    <a:lnTo>
                      <a:pt x="167741" y="217721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4477734-B9F4-4F4F-9328-D9DF8E0933D0}"/>
                  </a:ext>
                </a:extLst>
              </p:cNvPr>
              <p:cNvSpPr/>
              <p:nvPr/>
            </p:nvSpPr>
            <p:spPr>
              <a:xfrm>
                <a:off x="5859967" y="4063015"/>
                <a:ext cx="67512" cy="69973"/>
              </a:xfrm>
              <a:custGeom>
                <a:avLst/>
                <a:gdLst>
                  <a:gd name="connsiteX0" fmla="*/ 0 w 67512"/>
                  <a:gd name="connsiteY0" fmla="*/ 7068 h 69973"/>
                  <a:gd name="connsiteX1" fmla="*/ 2746 w 67512"/>
                  <a:gd name="connsiteY1" fmla="*/ 32531 h 69973"/>
                  <a:gd name="connsiteX2" fmla="*/ 14729 w 67512"/>
                  <a:gd name="connsiteY2" fmla="*/ 59992 h 69973"/>
                  <a:gd name="connsiteX3" fmla="*/ 41689 w 67512"/>
                  <a:gd name="connsiteY3" fmla="*/ 69353 h 69973"/>
                  <a:gd name="connsiteX4" fmla="*/ 64282 w 67512"/>
                  <a:gd name="connsiteY4" fmla="*/ 45762 h 69973"/>
                  <a:gd name="connsiteX5" fmla="*/ 63907 w 67512"/>
                  <a:gd name="connsiteY5" fmla="*/ 9690 h 69973"/>
                  <a:gd name="connsiteX6" fmla="*/ 53922 w 67512"/>
                  <a:gd name="connsiteY6" fmla="*/ 7068 h 69973"/>
                  <a:gd name="connsiteX7" fmla="*/ 51300 w 67512"/>
                  <a:gd name="connsiteY7" fmla="*/ 17054 h 69973"/>
                  <a:gd name="connsiteX8" fmla="*/ 51300 w 67512"/>
                  <a:gd name="connsiteY8" fmla="*/ 17054 h 69973"/>
                  <a:gd name="connsiteX9" fmla="*/ 51800 w 67512"/>
                  <a:gd name="connsiteY9" fmla="*/ 18552 h 69973"/>
                  <a:gd name="connsiteX10" fmla="*/ 52424 w 67512"/>
                  <a:gd name="connsiteY10" fmla="*/ 21173 h 69973"/>
                  <a:gd name="connsiteX11" fmla="*/ 52673 w 67512"/>
                  <a:gd name="connsiteY11" fmla="*/ 22796 h 69973"/>
                  <a:gd name="connsiteX12" fmla="*/ 52673 w 67512"/>
                  <a:gd name="connsiteY12" fmla="*/ 22546 h 69973"/>
                  <a:gd name="connsiteX13" fmla="*/ 52923 w 67512"/>
                  <a:gd name="connsiteY13" fmla="*/ 26415 h 69973"/>
                  <a:gd name="connsiteX14" fmla="*/ 52549 w 67512"/>
                  <a:gd name="connsiteY14" fmla="*/ 32906 h 69973"/>
                  <a:gd name="connsiteX15" fmla="*/ 52174 w 67512"/>
                  <a:gd name="connsiteY15" fmla="*/ 34653 h 69973"/>
                  <a:gd name="connsiteX16" fmla="*/ 51176 w 67512"/>
                  <a:gd name="connsiteY16" fmla="*/ 38648 h 69973"/>
                  <a:gd name="connsiteX17" fmla="*/ 50177 w 67512"/>
                  <a:gd name="connsiteY17" fmla="*/ 42018 h 69973"/>
                  <a:gd name="connsiteX18" fmla="*/ 49678 w 67512"/>
                  <a:gd name="connsiteY18" fmla="*/ 43516 h 69973"/>
                  <a:gd name="connsiteX19" fmla="*/ 49553 w 67512"/>
                  <a:gd name="connsiteY19" fmla="*/ 43765 h 69973"/>
                  <a:gd name="connsiteX20" fmla="*/ 45933 w 67512"/>
                  <a:gd name="connsiteY20" fmla="*/ 50006 h 69973"/>
                  <a:gd name="connsiteX21" fmla="*/ 46058 w 67512"/>
                  <a:gd name="connsiteY21" fmla="*/ 49881 h 69973"/>
                  <a:gd name="connsiteX22" fmla="*/ 44935 w 67512"/>
                  <a:gd name="connsiteY22" fmla="*/ 51129 h 69973"/>
                  <a:gd name="connsiteX23" fmla="*/ 42938 w 67512"/>
                  <a:gd name="connsiteY23" fmla="*/ 53127 h 69973"/>
                  <a:gd name="connsiteX24" fmla="*/ 42688 w 67512"/>
                  <a:gd name="connsiteY24" fmla="*/ 53251 h 69973"/>
                  <a:gd name="connsiteX25" fmla="*/ 41565 w 67512"/>
                  <a:gd name="connsiteY25" fmla="*/ 54000 h 69973"/>
                  <a:gd name="connsiteX26" fmla="*/ 40316 w 67512"/>
                  <a:gd name="connsiteY26" fmla="*/ 54624 h 69973"/>
                  <a:gd name="connsiteX27" fmla="*/ 40566 w 67512"/>
                  <a:gd name="connsiteY27" fmla="*/ 54500 h 69973"/>
                  <a:gd name="connsiteX28" fmla="*/ 39567 w 67512"/>
                  <a:gd name="connsiteY28" fmla="*/ 54874 h 69973"/>
                  <a:gd name="connsiteX29" fmla="*/ 36822 w 67512"/>
                  <a:gd name="connsiteY29" fmla="*/ 55498 h 69973"/>
                  <a:gd name="connsiteX30" fmla="*/ 35448 w 67512"/>
                  <a:gd name="connsiteY30" fmla="*/ 55498 h 69973"/>
                  <a:gd name="connsiteX31" fmla="*/ 33951 w 67512"/>
                  <a:gd name="connsiteY31" fmla="*/ 55498 h 69973"/>
                  <a:gd name="connsiteX32" fmla="*/ 33951 w 67512"/>
                  <a:gd name="connsiteY32" fmla="*/ 55498 h 69973"/>
                  <a:gd name="connsiteX33" fmla="*/ 31205 w 67512"/>
                  <a:gd name="connsiteY33" fmla="*/ 54749 h 69973"/>
                  <a:gd name="connsiteX34" fmla="*/ 31454 w 67512"/>
                  <a:gd name="connsiteY34" fmla="*/ 54874 h 69973"/>
                  <a:gd name="connsiteX35" fmla="*/ 30456 w 67512"/>
                  <a:gd name="connsiteY35" fmla="*/ 54375 h 69973"/>
                  <a:gd name="connsiteX36" fmla="*/ 28459 w 67512"/>
                  <a:gd name="connsiteY36" fmla="*/ 53127 h 69973"/>
                  <a:gd name="connsiteX37" fmla="*/ 27335 w 67512"/>
                  <a:gd name="connsiteY37" fmla="*/ 52128 h 69973"/>
                  <a:gd name="connsiteX38" fmla="*/ 25338 w 67512"/>
                  <a:gd name="connsiteY38" fmla="*/ 49881 h 69973"/>
                  <a:gd name="connsiteX39" fmla="*/ 24714 w 67512"/>
                  <a:gd name="connsiteY39" fmla="*/ 48883 h 69973"/>
                  <a:gd name="connsiteX40" fmla="*/ 23216 w 67512"/>
                  <a:gd name="connsiteY40" fmla="*/ 46386 h 69973"/>
                  <a:gd name="connsiteX41" fmla="*/ 21843 w 67512"/>
                  <a:gd name="connsiteY41" fmla="*/ 43765 h 69973"/>
                  <a:gd name="connsiteX42" fmla="*/ 21344 w 67512"/>
                  <a:gd name="connsiteY42" fmla="*/ 42767 h 69973"/>
                  <a:gd name="connsiteX43" fmla="*/ 20845 w 67512"/>
                  <a:gd name="connsiteY43" fmla="*/ 41768 h 69973"/>
                  <a:gd name="connsiteX44" fmla="*/ 20970 w 67512"/>
                  <a:gd name="connsiteY44" fmla="*/ 42018 h 69973"/>
                  <a:gd name="connsiteX45" fmla="*/ 17350 w 67512"/>
                  <a:gd name="connsiteY45" fmla="*/ 30035 h 69973"/>
                  <a:gd name="connsiteX46" fmla="*/ 16102 w 67512"/>
                  <a:gd name="connsiteY46" fmla="*/ 23420 h 69973"/>
                  <a:gd name="connsiteX47" fmla="*/ 15852 w 67512"/>
                  <a:gd name="connsiteY47" fmla="*/ 21797 h 69973"/>
                  <a:gd name="connsiteX48" fmla="*/ 15852 w 67512"/>
                  <a:gd name="connsiteY48" fmla="*/ 22171 h 69973"/>
                  <a:gd name="connsiteX49" fmla="*/ 15727 w 67512"/>
                  <a:gd name="connsiteY49" fmla="*/ 21173 h 69973"/>
                  <a:gd name="connsiteX50" fmla="*/ 15353 w 67512"/>
                  <a:gd name="connsiteY50" fmla="*/ 18053 h 69973"/>
                  <a:gd name="connsiteX51" fmla="*/ 14729 w 67512"/>
                  <a:gd name="connsiteY51" fmla="*/ 7443 h 69973"/>
                  <a:gd name="connsiteX52" fmla="*/ 0 w 67512"/>
                  <a:gd name="connsiteY52" fmla="*/ 7068 h 69973"/>
                  <a:gd name="connsiteX53" fmla="*/ 0 w 67512"/>
                  <a:gd name="connsiteY53" fmla="*/ 7068 h 6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7512" h="69973">
                    <a:moveTo>
                      <a:pt x="0" y="7068"/>
                    </a:moveTo>
                    <a:cubicBezTo>
                      <a:pt x="0" y="15556"/>
                      <a:pt x="999" y="24169"/>
                      <a:pt x="2746" y="32531"/>
                    </a:cubicBezTo>
                    <a:cubicBezTo>
                      <a:pt x="4868" y="42392"/>
                      <a:pt x="8238" y="52253"/>
                      <a:pt x="14729" y="59992"/>
                    </a:cubicBezTo>
                    <a:cubicBezTo>
                      <a:pt x="21469" y="68105"/>
                      <a:pt x="31454" y="71475"/>
                      <a:pt x="41689" y="69353"/>
                    </a:cubicBezTo>
                    <a:cubicBezTo>
                      <a:pt x="53298" y="66982"/>
                      <a:pt x="60537" y="56247"/>
                      <a:pt x="64282" y="45762"/>
                    </a:cubicBezTo>
                    <a:cubicBezTo>
                      <a:pt x="68276" y="34404"/>
                      <a:pt x="69025" y="20798"/>
                      <a:pt x="63907" y="9690"/>
                    </a:cubicBezTo>
                    <a:cubicBezTo>
                      <a:pt x="62285" y="6070"/>
                      <a:pt x="57042" y="5196"/>
                      <a:pt x="53922" y="7068"/>
                    </a:cubicBezTo>
                    <a:cubicBezTo>
                      <a:pt x="50177" y="9190"/>
                      <a:pt x="49678" y="13434"/>
                      <a:pt x="51300" y="17054"/>
                    </a:cubicBezTo>
                    <a:cubicBezTo>
                      <a:pt x="51925" y="18552"/>
                      <a:pt x="50926" y="15431"/>
                      <a:pt x="51300" y="17054"/>
                    </a:cubicBezTo>
                    <a:cubicBezTo>
                      <a:pt x="51425" y="17553"/>
                      <a:pt x="51675" y="18053"/>
                      <a:pt x="51800" y="18552"/>
                    </a:cubicBezTo>
                    <a:cubicBezTo>
                      <a:pt x="52049" y="19426"/>
                      <a:pt x="52299" y="20299"/>
                      <a:pt x="52424" y="21173"/>
                    </a:cubicBezTo>
                    <a:cubicBezTo>
                      <a:pt x="52549" y="21672"/>
                      <a:pt x="52673" y="22296"/>
                      <a:pt x="52673" y="22796"/>
                    </a:cubicBezTo>
                    <a:cubicBezTo>
                      <a:pt x="52673" y="22546"/>
                      <a:pt x="52549" y="21173"/>
                      <a:pt x="52673" y="22546"/>
                    </a:cubicBezTo>
                    <a:cubicBezTo>
                      <a:pt x="52798" y="23794"/>
                      <a:pt x="52923" y="25042"/>
                      <a:pt x="52923" y="26415"/>
                    </a:cubicBezTo>
                    <a:cubicBezTo>
                      <a:pt x="52923" y="28537"/>
                      <a:pt x="52798" y="30659"/>
                      <a:pt x="52549" y="32906"/>
                    </a:cubicBezTo>
                    <a:cubicBezTo>
                      <a:pt x="52673" y="31158"/>
                      <a:pt x="52299" y="34154"/>
                      <a:pt x="52174" y="34653"/>
                    </a:cubicBezTo>
                    <a:cubicBezTo>
                      <a:pt x="51925" y="36026"/>
                      <a:pt x="51550" y="37399"/>
                      <a:pt x="51176" y="38648"/>
                    </a:cubicBezTo>
                    <a:cubicBezTo>
                      <a:pt x="50926" y="39771"/>
                      <a:pt x="50552" y="40894"/>
                      <a:pt x="50177" y="42018"/>
                    </a:cubicBezTo>
                    <a:cubicBezTo>
                      <a:pt x="50052" y="42517"/>
                      <a:pt x="49803" y="43016"/>
                      <a:pt x="49678" y="43516"/>
                    </a:cubicBezTo>
                    <a:cubicBezTo>
                      <a:pt x="49179" y="44639"/>
                      <a:pt x="50427" y="42018"/>
                      <a:pt x="49553" y="43765"/>
                    </a:cubicBezTo>
                    <a:cubicBezTo>
                      <a:pt x="48430" y="46012"/>
                      <a:pt x="47306" y="48009"/>
                      <a:pt x="45933" y="50006"/>
                    </a:cubicBezTo>
                    <a:cubicBezTo>
                      <a:pt x="45684" y="50256"/>
                      <a:pt x="45060" y="51005"/>
                      <a:pt x="46058" y="49881"/>
                    </a:cubicBezTo>
                    <a:cubicBezTo>
                      <a:pt x="45684" y="50256"/>
                      <a:pt x="45309" y="50755"/>
                      <a:pt x="44935" y="51129"/>
                    </a:cubicBezTo>
                    <a:cubicBezTo>
                      <a:pt x="44311" y="51878"/>
                      <a:pt x="43562" y="52378"/>
                      <a:pt x="42938" y="53127"/>
                    </a:cubicBezTo>
                    <a:cubicBezTo>
                      <a:pt x="41565" y="54375"/>
                      <a:pt x="44186" y="52503"/>
                      <a:pt x="42688" y="53251"/>
                    </a:cubicBezTo>
                    <a:cubicBezTo>
                      <a:pt x="42314" y="53501"/>
                      <a:pt x="41939" y="53751"/>
                      <a:pt x="41565" y="54000"/>
                    </a:cubicBezTo>
                    <a:cubicBezTo>
                      <a:pt x="41190" y="54250"/>
                      <a:pt x="40816" y="54375"/>
                      <a:pt x="40316" y="54624"/>
                    </a:cubicBezTo>
                    <a:cubicBezTo>
                      <a:pt x="39567" y="54999"/>
                      <a:pt x="39692" y="54874"/>
                      <a:pt x="40566" y="54500"/>
                    </a:cubicBezTo>
                    <a:cubicBezTo>
                      <a:pt x="40192" y="54624"/>
                      <a:pt x="39817" y="54749"/>
                      <a:pt x="39567" y="54874"/>
                    </a:cubicBezTo>
                    <a:cubicBezTo>
                      <a:pt x="38694" y="55124"/>
                      <a:pt x="37820" y="55373"/>
                      <a:pt x="36822" y="55498"/>
                    </a:cubicBezTo>
                    <a:cubicBezTo>
                      <a:pt x="38819" y="55124"/>
                      <a:pt x="36073" y="55498"/>
                      <a:pt x="35448" y="55498"/>
                    </a:cubicBezTo>
                    <a:cubicBezTo>
                      <a:pt x="34949" y="55498"/>
                      <a:pt x="34450" y="55373"/>
                      <a:pt x="33951" y="55498"/>
                    </a:cubicBezTo>
                    <a:cubicBezTo>
                      <a:pt x="32328" y="55623"/>
                      <a:pt x="35448" y="55997"/>
                      <a:pt x="33951" y="55498"/>
                    </a:cubicBezTo>
                    <a:cubicBezTo>
                      <a:pt x="33077" y="55249"/>
                      <a:pt x="32078" y="54999"/>
                      <a:pt x="31205" y="54749"/>
                    </a:cubicBezTo>
                    <a:cubicBezTo>
                      <a:pt x="29707" y="54375"/>
                      <a:pt x="32203" y="55373"/>
                      <a:pt x="31454" y="54874"/>
                    </a:cubicBezTo>
                    <a:cubicBezTo>
                      <a:pt x="31205" y="54624"/>
                      <a:pt x="30705" y="54500"/>
                      <a:pt x="30456" y="54375"/>
                    </a:cubicBezTo>
                    <a:cubicBezTo>
                      <a:pt x="29707" y="54000"/>
                      <a:pt x="29083" y="53501"/>
                      <a:pt x="28459" y="53127"/>
                    </a:cubicBezTo>
                    <a:cubicBezTo>
                      <a:pt x="30206" y="54250"/>
                      <a:pt x="27835" y="52503"/>
                      <a:pt x="27335" y="52128"/>
                    </a:cubicBezTo>
                    <a:cubicBezTo>
                      <a:pt x="26586" y="51379"/>
                      <a:pt x="25962" y="50630"/>
                      <a:pt x="25338" y="49881"/>
                    </a:cubicBezTo>
                    <a:cubicBezTo>
                      <a:pt x="26711" y="51379"/>
                      <a:pt x="24964" y="49257"/>
                      <a:pt x="24714" y="48883"/>
                    </a:cubicBezTo>
                    <a:cubicBezTo>
                      <a:pt x="24215" y="48134"/>
                      <a:pt x="23716" y="47260"/>
                      <a:pt x="23216" y="46386"/>
                    </a:cubicBezTo>
                    <a:cubicBezTo>
                      <a:pt x="22717" y="45513"/>
                      <a:pt x="22218" y="44639"/>
                      <a:pt x="21843" y="43765"/>
                    </a:cubicBezTo>
                    <a:cubicBezTo>
                      <a:pt x="21718" y="43391"/>
                      <a:pt x="21594" y="43141"/>
                      <a:pt x="21344" y="42767"/>
                    </a:cubicBezTo>
                    <a:cubicBezTo>
                      <a:pt x="21219" y="42392"/>
                      <a:pt x="21094" y="42143"/>
                      <a:pt x="20845" y="41768"/>
                    </a:cubicBezTo>
                    <a:cubicBezTo>
                      <a:pt x="21219" y="42642"/>
                      <a:pt x="21219" y="42767"/>
                      <a:pt x="20970" y="42018"/>
                    </a:cubicBezTo>
                    <a:cubicBezTo>
                      <a:pt x="19472" y="38023"/>
                      <a:pt x="18224" y="34154"/>
                      <a:pt x="17350" y="30035"/>
                    </a:cubicBezTo>
                    <a:cubicBezTo>
                      <a:pt x="16850" y="27788"/>
                      <a:pt x="16476" y="25667"/>
                      <a:pt x="16102" y="23420"/>
                    </a:cubicBezTo>
                    <a:cubicBezTo>
                      <a:pt x="15977" y="22921"/>
                      <a:pt x="15977" y="22296"/>
                      <a:pt x="15852" y="21797"/>
                    </a:cubicBezTo>
                    <a:cubicBezTo>
                      <a:pt x="15727" y="20923"/>
                      <a:pt x="15727" y="21048"/>
                      <a:pt x="15852" y="22171"/>
                    </a:cubicBezTo>
                    <a:cubicBezTo>
                      <a:pt x="15852" y="21797"/>
                      <a:pt x="15727" y="21423"/>
                      <a:pt x="15727" y="21173"/>
                    </a:cubicBezTo>
                    <a:cubicBezTo>
                      <a:pt x="15602" y="20174"/>
                      <a:pt x="15478" y="19176"/>
                      <a:pt x="15353" y="18053"/>
                    </a:cubicBezTo>
                    <a:cubicBezTo>
                      <a:pt x="14978" y="14558"/>
                      <a:pt x="14853" y="10938"/>
                      <a:pt x="14729" y="7443"/>
                    </a:cubicBezTo>
                    <a:cubicBezTo>
                      <a:pt x="14604" y="-2418"/>
                      <a:pt x="0" y="-2418"/>
                      <a:pt x="0" y="7068"/>
                    </a:cubicBezTo>
                    <a:lnTo>
                      <a:pt x="0" y="7068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2153ADB-F724-44E3-B174-989CA057AFFC}"/>
                  </a:ext>
                </a:extLst>
              </p:cNvPr>
              <p:cNvSpPr/>
              <p:nvPr/>
            </p:nvSpPr>
            <p:spPr>
              <a:xfrm>
                <a:off x="6295760" y="4062942"/>
                <a:ext cx="71274" cy="58292"/>
              </a:xfrm>
              <a:custGeom>
                <a:avLst/>
                <a:gdLst>
                  <a:gd name="connsiteX0" fmla="*/ 323 w 71274"/>
                  <a:gd name="connsiteY0" fmla="*/ 9014 h 58292"/>
                  <a:gd name="connsiteX1" fmla="*/ 7313 w 71274"/>
                  <a:gd name="connsiteY1" fmla="*/ 30483 h 58292"/>
                  <a:gd name="connsiteX2" fmla="*/ 21168 w 71274"/>
                  <a:gd name="connsiteY2" fmla="*/ 51702 h 58292"/>
                  <a:gd name="connsiteX3" fmla="*/ 46631 w 71274"/>
                  <a:gd name="connsiteY3" fmla="*/ 57319 h 58292"/>
                  <a:gd name="connsiteX4" fmla="*/ 67975 w 71274"/>
                  <a:gd name="connsiteY4" fmla="*/ 37598 h 58292"/>
                  <a:gd name="connsiteX5" fmla="*/ 69847 w 71274"/>
                  <a:gd name="connsiteY5" fmla="*/ 6892 h 58292"/>
                  <a:gd name="connsiteX6" fmla="*/ 60860 w 71274"/>
                  <a:gd name="connsiteY6" fmla="*/ 1775 h 58292"/>
                  <a:gd name="connsiteX7" fmla="*/ 55743 w 71274"/>
                  <a:gd name="connsiteY7" fmla="*/ 10762 h 58292"/>
                  <a:gd name="connsiteX8" fmla="*/ 56242 w 71274"/>
                  <a:gd name="connsiteY8" fmla="*/ 13383 h 58292"/>
                  <a:gd name="connsiteX9" fmla="*/ 56367 w 71274"/>
                  <a:gd name="connsiteY9" fmla="*/ 14506 h 58292"/>
                  <a:gd name="connsiteX10" fmla="*/ 56617 w 71274"/>
                  <a:gd name="connsiteY10" fmla="*/ 20248 h 58292"/>
                  <a:gd name="connsiteX11" fmla="*/ 56492 w 71274"/>
                  <a:gd name="connsiteY11" fmla="*/ 23243 h 58292"/>
                  <a:gd name="connsiteX12" fmla="*/ 56367 w 71274"/>
                  <a:gd name="connsiteY12" fmla="*/ 24616 h 58292"/>
                  <a:gd name="connsiteX13" fmla="*/ 55119 w 71274"/>
                  <a:gd name="connsiteY13" fmla="*/ 30358 h 58292"/>
                  <a:gd name="connsiteX14" fmla="*/ 54245 w 71274"/>
                  <a:gd name="connsiteY14" fmla="*/ 32854 h 58292"/>
                  <a:gd name="connsiteX15" fmla="*/ 54245 w 71274"/>
                  <a:gd name="connsiteY15" fmla="*/ 32854 h 58292"/>
                  <a:gd name="connsiteX16" fmla="*/ 53746 w 71274"/>
                  <a:gd name="connsiteY16" fmla="*/ 33978 h 58292"/>
                  <a:gd name="connsiteX17" fmla="*/ 52497 w 71274"/>
                  <a:gd name="connsiteY17" fmla="*/ 36225 h 58292"/>
                  <a:gd name="connsiteX18" fmla="*/ 51624 w 71274"/>
                  <a:gd name="connsiteY18" fmla="*/ 37598 h 58292"/>
                  <a:gd name="connsiteX19" fmla="*/ 51499 w 71274"/>
                  <a:gd name="connsiteY19" fmla="*/ 37847 h 58292"/>
                  <a:gd name="connsiteX20" fmla="*/ 49751 w 71274"/>
                  <a:gd name="connsiteY20" fmla="*/ 39720 h 58292"/>
                  <a:gd name="connsiteX21" fmla="*/ 48628 w 71274"/>
                  <a:gd name="connsiteY21" fmla="*/ 40718 h 58292"/>
                  <a:gd name="connsiteX22" fmla="*/ 48628 w 71274"/>
                  <a:gd name="connsiteY22" fmla="*/ 40718 h 58292"/>
                  <a:gd name="connsiteX23" fmla="*/ 46381 w 71274"/>
                  <a:gd name="connsiteY23" fmla="*/ 41966 h 58292"/>
                  <a:gd name="connsiteX24" fmla="*/ 46007 w 71274"/>
                  <a:gd name="connsiteY24" fmla="*/ 42216 h 58292"/>
                  <a:gd name="connsiteX25" fmla="*/ 44384 w 71274"/>
                  <a:gd name="connsiteY25" fmla="*/ 42715 h 58292"/>
                  <a:gd name="connsiteX26" fmla="*/ 41763 w 71274"/>
                  <a:gd name="connsiteY26" fmla="*/ 43464 h 58292"/>
                  <a:gd name="connsiteX27" fmla="*/ 40140 w 71274"/>
                  <a:gd name="connsiteY27" fmla="*/ 43714 h 58292"/>
                  <a:gd name="connsiteX28" fmla="*/ 40265 w 71274"/>
                  <a:gd name="connsiteY28" fmla="*/ 43714 h 58292"/>
                  <a:gd name="connsiteX29" fmla="*/ 37894 w 71274"/>
                  <a:gd name="connsiteY29" fmla="*/ 43714 h 58292"/>
                  <a:gd name="connsiteX30" fmla="*/ 36770 w 71274"/>
                  <a:gd name="connsiteY30" fmla="*/ 43589 h 58292"/>
                  <a:gd name="connsiteX31" fmla="*/ 36521 w 71274"/>
                  <a:gd name="connsiteY31" fmla="*/ 43589 h 58292"/>
                  <a:gd name="connsiteX32" fmla="*/ 34524 w 71274"/>
                  <a:gd name="connsiteY32" fmla="*/ 43090 h 58292"/>
                  <a:gd name="connsiteX33" fmla="*/ 33525 w 71274"/>
                  <a:gd name="connsiteY33" fmla="*/ 42715 h 58292"/>
                  <a:gd name="connsiteX34" fmla="*/ 33900 w 71274"/>
                  <a:gd name="connsiteY34" fmla="*/ 42840 h 58292"/>
                  <a:gd name="connsiteX35" fmla="*/ 32027 w 71274"/>
                  <a:gd name="connsiteY35" fmla="*/ 41841 h 58292"/>
                  <a:gd name="connsiteX36" fmla="*/ 31154 w 71274"/>
                  <a:gd name="connsiteY36" fmla="*/ 41217 h 58292"/>
                  <a:gd name="connsiteX37" fmla="*/ 30904 w 71274"/>
                  <a:gd name="connsiteY37" fmla="*/ 41093 h 58292"/>
                  <a:gd name="connsiteX38" fmla="*/ 27659 w 71274"/>
                  <a:gd name="connsiteY38" fmla="*/ 37847 h 58292"/>
                  <a:gd name="connsiteX39" fmla="*/ 27034 w 71274"/>
                  <a:gd name="connsiteY39" fmla="*/ 37098 h 58292"/>
                  <a:gd name="connsiteX40" fmla="*/ 25412 w 71274"/>
                  <a:gd name="connsiteY40" fmla="*/ 34727 h 58292"/>
                  <a:gd name="connsiteX41" fmla="*/ 22915 w 71274"/>
                  <a:gd name="connsiteY41" fmla="*/ 30358 h 58292"/>
                  <a:gd name="connsiteX42" fmla="*/ 21917 w 71274"/>
                  <a:gd name="connsiteY42" fmla="*/ 28111 h 58292"/>
                  <a:gd name="connsiteX43" fmla="*/ 21168 w 71274"/>
                  <a:gd name="connsiteY43" fmla="*/ 26489 h 58292"/>
                  <a:gd name="connsiteX44" fmla="*/ 14303 w 71274"/>
                  <a:gd name="connsiteY44" fmla="*/ 5394 h 58292"/>
                  <a:gd name="connsiteX45" fmla="*/ 323 w 71274"/>
                  <a:gd name="connsiteY45" fmla="*/ 9014 h 58292"/>
                  <a:gd name="connsiteX46" fmla="*/ 323 w 71274"/>
                  <a:gd name="connsiteY46" fmla="*/ 9014 h 5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1274" h="58292">
                    <a:moveTo>
                      <a:pt x="323" y="9014"/>
                    </a:moveTo>
                    <a:cubicBezTo>
                      <a:pt x="2445" y="16254"/>
                      <a:pt x="4442" y="23493"/>
                      <a:pt x="7313" y="30483"/>
                    </a:cubicBezTo>
                    <a:cubicBezTo>
                      <a:pt x="10558" y="38222"/>
                      <a:pt x="14553" y="46210"/>
                      <a:pt x="21168" y="51702"/>
                    </a:cubicBezTo>
                    <a:cubicBezTo>
                      <a:pt x="28407" y="57693"/>
                      <a:pt x="37394" y="59690"/>
                      <a:pt x="46631" y="57319"/>
                    </a:cubicBezTo>
                    <a:cubicBezTo>
                      <a:pt x="56991" y="54573"/>
                      <a:pt x="64106" y="47334"/>
                      <a:pt x="67975" y="37598"/>
                    </a:cubicBezTo>
                    <a:cubicBezTo>
                      <a:pt x="71844" y="27987"/>
                      <a:pt x="72094" y="16878"/>
                      <a:pt x="69847" y="6892"/>
                    </a:cubicBezTo>
                    <a:cubicBezTo>
                      <a:pt x="68974" y="3023"/>
                      <a:pt x="64480" y="776"/>
                      <a:pt x="60860" y="1775"/>
                    </a:cubicBezTo>
                    <a:cubicBezTo>
                      <a:pt x="56866" y="2898"/>
                      <a:pt x="54869" y="6892"/>
                      <a:pt x="55743" y="10762"/>
                    </a:cubicBezTo>
                    <a:cubicBezTo>
                      <a:pt x="55992" y="11635"/>
                      <a:pt x="56117" y="12509"/>
                      <a:pt x="56242" y="13383"/>
                    </a:cubicBezTo>
                    <a:cubicBezTo>
                      <a:pt x="56617" y="15130"/>
                      <a:pt x="56242" y="12634"/>
                      <a:pt x="56367" y="14506"/>
                    </a:cubicBezTo>
                    <a:cubicBezTo>
                      <a:pt x="56492" y="16379"/>
                      <a:pt x="56617" y="18375"/>
                      <a:pt x="56617" y="20248"/>
                    </a:cubicBezTo>
                    <a:cubicBezTo>
                      <a:pt x="56617" y="21246"/>
                      <a:pt x="56492" y="22245"/>
                      <a:pt x="56492" y="23243"/>
                    </a:cubicBezTo>
                    <a:cubicBezTo>
                      <a:pt x="56492" y="23743"/>
                      <a:pt x="56117" y="26114"/>
                      <a:pt x="56367" y="24616"/>
                    </a:cubicBezTo>
                    <a:cubicBezTo>
                      <a:pt x="56117" y="26614"/>
                      <a:pt x="55618" y="28486"/>
                      <a:pt x="55119" y="30358"/>
                    </a:cubicBezTo>
                    <a:cubicBezTo>
                      <a:pt x="54869" y="31232"/>
                      <a:pt x="54619" y="31981"/>
                      <a:pt x="54245" y="32854"/>
                    </a:cubicBezTo>
                    <a:cubicBezTo>
                      <a:pt x="53746" y="34228"/>
                      <a:pt x="54120" y="33229"/>
                      <a:pt x="54245" y="32854"/>
                    </a:cubicBezTo>
                    <a:cubicBezTo>
                      <a:pt x="54120" y="33229"/>
                      <a:pt x="53870" y="33603"/>
                      <a:pt x="53746" y="33978"/>
                    </a:cubicBezTo>
                    <a:cubicBezTo>
                      <a:pt x="53371" y="34727"/>
                      <a:pt x="52997" y="35476"/>
                      <a:pt x="52497" y="36225"/>
                    </a:cubicBezTo>
                    <a:cubicBezTo>
                      <a:pt x="52248" y="36724"/>
                      <a:pt x="51873" y="37098"/>
                      <a:pt x="51624" y="37598"/>
                    </a:cubicBezTo>
                    <a:cubicBezTo>
                      <a:pt x="51124" y="38347"/>
                      <a:pt x="52373" y="36849"/>
                      <a:pt x="51499" y="37847"/>
                    </a:cubicBezTo>
                    <a:cubicBezTo>
                      <a:pt x="51000" y="38471"/>
                      <a:pt x="50376" y="39095"/>
                      <a:pt x="49751" y="39720"/>
                    </a:cubicBezTo>
                    <a:cubicBezTo>
                      <a:pt x="49377" y="40094"/>
                      <a:pt x="49003" y="40468"/>
                      <a:pt x="48628" y="40718"/>
                    </a:cubicBezTo>
                    <a:cubicBezTo>
                      <a:pt x="47754" y="41467"/>
                      <a:pt x="49502" y="40094"/>
                      <a:pt x="48628" y="40718"/>
                    </a:cubicBezTo>
                    <a:cubicBezTo>
                      <a:pt x="47879" y="41217"/>
                      <a:pt x="47130" y="41592"/>
                      <a:pt x="46381" y="41966"/>
                    </a:cubicBezTo>
                    <a:cubicBezTo>
                      <a:pt x="46007" y="42091"/>
                      <a:pt x="44759" y="42715"/>
                      <a:pt x="46007" y="42216"/>
                    </a:cubicBezTo>
                    <a:cubicBezTo>
                      <a:pt x="45508" y="42466"/>
                      <a:pt x="45008" y="42590"/>
                      <a:pt x="44384" y="42715"/>
                    </a:cubicBezTo>
                    <a:cubicBezTo>
                      <a:pt x="43511" y="42965"/>
                      <a:pt x="42637" y="43214"/>
                      <a:pt x="41763" y="43464"/>
                    </a:cubicBezTo>
                    <a:cubicBezTo>
                      <a:pt x="41264" y="43589"/>
                      <a:pt x="40765" y="43714"/>
                      <a:pt x="40140" y="43714"/>
                    </a:cubicBezTo>
                    <a:cubicBezTo>
                      <a:pt x="40390" y="43714"/>
                      <a:pt x="41638" y="43589"/>
                      <a:pt x="40265" y="43714"/>
                    </a:cubicBezTo>
                    <a:cubicBezTo>
                      <a:pt x="39516" y="43714"/>
                      <a:pt x="38767" y="43839"/>
                      <a:pt x="37894" y="43714"/>
                    </a:cubicBezTo>
                    <a:cubicBezTo>
                      <a:pt x="37519" y="43714"/>
                      <a:pt x="37145" y="43589"/>
                      <a:pt x="36770" y="43589"/>
                    </a:cubicBezTo>
                    <a:cubicBezTo>
                      <a:pt x="38393" y="43589"/>
                      <a:pt x="37145" y="43714"/>
                      <a:pt x="36521" y="43589"/>
                    </a:cubicBezTo>
                    <a:cubicBezTo>
                      <a:pt x="35772" y="43464"/>
                      <a:pt x="35148" y="43214"/>
                      <a:pt x="34524" y="43090"/>
                    </a:cubicBezTo>
                    <a:cubicBezTo>
                      <a:pt x="34149" y="42965"/>
                      <a:pt x="33900" y="42840"/>
                      <a:pt x="33525" y="42715"/>
                    </a:cubicBezTo>
                    <a:cubicBezTo>
                      <a:pt x="35148" y="43214"/>
                      <a:pt x="34149" y="43090"/>
                      <a:pt x="33900" y="42840"/>
                    </a:cubicBezTo>
                    <a:cubicBezTo>
                      <a:pt x="33275" y="42466"/>
                      <a:pt x="32651" y="42216"/>
                      <a:pt x="32027" y="41841"/>
                    </a:cubicBezTo>
                    <a:cubicBezTo>
                      <a:pt x="31778" y="41717"/>
                      <a:pt x="31403" y="41467"/>
                      <a:pt x="31154" y="41217"/>
                    </a:cubicBezTo>
                    <a:cubicBezTo>
                      <a:pt x="29780" y="40344"/>
                      <a:pt x="32027" y="42091"/>
                      <a:pt x="30904" y="41093"/>
                    </a:cubicBezTo>
                    <a:cubicBezTo>
                      <a:pt x="29780" y="39969"/>
                      <a:pt x="28657" y="38971"/>
                      <a:pt x="27659" y="37847"/>
                    </a:cubicBezTo>
                    <a:cubicBezTo>
                      <a:pt x="26535" y="36474"/>
                      <a:pt x="28158" y="38596"/>
                      <a:pt x="27034" y="37098"/>
                    </a:cubicBezTo>
                    <a:cubicBezTo>
                      <a:pt x="26535" y="36349"/>
                      <a:pt x="25911" y="35476"/>
                      <a:pt x="25412" y="34727"/>
                    </a:cubicBezTo>
                    <a:cubicBezTo>
                      <a:pt x="24538" y="33354"/>
                      <a:pt x="23664" y="31856"/>
                      <a:pt x="22915" y="30358"/>
                    </a:cubicBezTo>
                    <a:cubicBezTo>
                      <a:pt x="22541" y="29609"/>
                      <a:pt x="22167" y="28860"/>
                      <a:pt x="21917" y="28111"/>
                    </a:cubicBezTo>
                    <a:cubicBezTo>
                      <a:pt x="21667" y="27612"/>
                      <a:pt x="20544" y="24991"/>
                      <a:pt x="21168" y="26489"/>
                    </a:cubicBezTo>
                    <a:cubicBezTo>
                      <a:pt x="18422" y="19624"/>
                      <a:pt x="16300" y="12509"/>
                      <a:pt x="14303" y="5394"/>
                    </a:cubicBezTo>
                    <a:cubicBezTo>
                      <a:pt x="11807" y="-3967"/>
                      <a:pt x="-2298" y="-98"/>
                      <a:pt x="323" y="9014"/>
                    </a:cubicBezTo>
                    <a:lnTo>
                      <a:pt x="323" y="9014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35A7913-A346-49A8-BAF9-3A03CAB35C33}"/>
                  </a:ext>
                </a:extLst>
              </p:cNvPr>
              <p:cNvSpPr/>
              <p:nvPr/>
            </p:nvSpPr>
            <p:spPr>
              <a:xfrm>
                <a:off x="5709443" y="2709372"/>
                <a:ext cx="822428" cy="1364099"/>
              </a:xfrm>
              <a:custGeom>
                <a:avLst/>
                <a:gdLst>
                  <a:gd name="connsiteX0" fmla="*/ 190591 w 822428"/>
                  <a:gd name="connsiteY0" fmla="*/ 1349977 h 1364099"/>
                  <a:gd name="connsiteX1" fmla="*/ 79877 w 822428"/>
                  <a:gd name="connsiteY1" fmla="*/ 1107454 h 1364099"/>
                  <a:gd name="connsiteX2" fmla="*/ 26829 w 822428"/>
                  <a:gd name="connsiteY2" fmla="*/ 991872 h 1364099"/>
                  <a:gd name="connsiteX3" fmla="*/ 14971 w 822428"/>
                  <a:gd name="connsiteY3" fmla="*/ 964038 h 1364099"/>
                  <a:gd name="connsiteX4" fmla="*/ 14971 w 822428"/>
                  <a:gd name="connsiteY4" fmla="*/ 947561 h 1364099"/>
                  <a:gd name="connsiteX5" fmla="*/ 14971 w 822428"/>
                  <a:gd name="connsiteY5" fmla="*/ 912113 h 1364099"/>
                  <a:gd name="connsiteX6" fmla="*/ 15221 w 822428"/>
                  <a:gd name="connsiteY6" fmla="*/ 575352 h 1364099"/>
                  <a:gd name="connsiteX7" fmla="*/ 17717 w 822428"/>
                  <a:gd name="connsiteY7" fmla="*/ 420951 h 1364099"/>
                  <a:gd name="connsiteX8" fmla="*/ 23334 w 822428"/>
                  <a:gd name="connsiteY8" fmla="*/ 321596 h 1364099"/>
                  <a:gd name="connsiteX9" fmla="*/ 25206 w 822428"/>
                  <a:gd name="connsiteY9" fmla="*/ 310487 h 1364099"/>
                  <a:gd name="connsiteX10" fmla="*/ 27079 w 822428"/>
                  <a:gd name="connsiteY10" fmla="*/ 305369 h 1364099"/>
                  <a:gd name="connsiteX11" fmla="*/ 56785 w 822428"/>
                  <a:gd name="connsiteY11" fmla="*/ 280905 h 1364099"/>
                  <a:gd name="connsiteX12" fmla="*/ 167500 w 822428"/>
                  <a:gd name="connsiteY12" fmla="*/ 198524 h 1364099"/>
                  <a:gd name="connsiteX13" fmla="*/ 419009 w 822428"/>
                  <a:gd name="connsiteY13" fmla="*/ 12170 h 1364099"/>
                  <a:gd name="connsiteX14" fmla="*/ 408649 w 822428"/>
                  <a:gd name="connsiteY14" fmla="*/ 12170 h 1364099"/>
                  <a:gd name="connsiteX15" fmla="*/ 628704 w 822428"/>
                  <a:gd name="connsiteY15" fmla="*/ 177804 h 1364099"/>
                  <a:gd name="connsiteX16" fmla="*/ 747407 w 822428"/>
                  <a:gd name="connsiteY16" fmla="*/ 266550 h 1364099"/>
                  <a:gd name="connsiteX17" fmla="*/ 786226 w 822428"/>
                  <a:gd name="connsiteY17" fmla="*/ 297505 h 1364099"/>
                  <a:gd name="connsiteX18" fmla="*/ 792217 w 822428"/>
                  <a:gd name="connsiteY18" fmla="*/ 302748 h 1364099"/>
                  <a:gd name="connsiteX19" fmla="*/ 795712 w 822428"/>
                  <a:gd name="connsiteY19" fmla="*/ 305743 h 1364099"/>
                  <a:gd name="connsiteX20" fmla="*/ 797584 w 822428"/>
                  <a:gd name="connsiteY20" fmla="*/ 312484 h 1364099"/>
                  <a:gd name="connsiteX21" fmla="*/ 803950 w 822428"/>
                  <a:gd name="connsiteY21" fmla="*/ 397610 h 1364099"/>
                  <a:gd name="connsiteX22" fmla="*/ 807070 w 822428"/>
                  <a:gd name="connsiteY22" fmla="*/ 546394 h 1364099"/>
                  <a:gd name="connsiteX23" fmla="*/ 807694 w 822428"/>
                  <a:gd name="connsiteY23" fmla="*/ 884528 h 1364099"/>
                  <a:gd name="connsiteX24" fmla="*/ 807570 w 822428"/>
                  <a:gd name="connsiteY24" fmla="*/ 927091 h 1364099"/>
                  <a:gd name="connsiteX25" fmla="*/ 807570 w 822428"/>
                  <a:gd name="connsiteY25" fmla="*/ 965660 h 1364099"/>
                  <a:gd name="connsiteX26" fmla="*/ 793590 w 822428"/>
                  <a:gd name="connsiteY26" fmla="*/ 996241 h 1364099"/>
                  <a:gd name="connsiteX27" fmla="*/ 778487 w 822428"/>
                  <a:gd name="connsiteY27" fmla="*/ 1027945 h 1364099"/>
                  <a:gd name="connsiteX28" fmla="*/ 747781 w 822428"/>
                  <a:gd name="connsiteY28" fmla="*/ 1091852 h 1364099"/>
                  <a:gd name="connsiteX29" fmla="*/ 622464 w 822428"/>
                  <a:gd name="connsiteY29" fmla="*/ 1352973 h 1364099"/>
                  <a:gd name="connsiteX30" fmla="*/ 635070 w 822428"/>
                  <a:gd name="connsiteY30" fmla="*/ 1360337 h 1364099"/>
                  <a:gd name="connsiteX31" fmla="*/ 750028 w 822428"/>
                  <a:gd name="connsiteY31" fmla="*/ 1120685 h 1364099"/>
                  <a:gd name="connsiteX32" fmla="*/ 806197 w 822428"/>
                  <a:gd name="connsiteY32" fmla="*/ 1003605 h 1364099"/>
                  <a:gd name="connsiteX33" fmla="*/ 822173 w 822428"/>
                  <a:gd name="connsiteY33" fmla="*/ 962789 h 1364099"/>
                  <a:gd name="connsiteX34" fmla="*/ 822173 w 822428"/>
                  <a:gd name="connsiteY34" fmla="*/ 925593 h 1364099"/>
                  <a:gd name="connsiteX35" fmla="*/ 821924 w 822428"/>
                  <a:gd name="connsiteY35" fmla="*/ 585462 h 1364099"/>
                  <a:gd name="connsiteX36" fmla="*/ 819427 w 822428"/>
                  <a:gd name="connsiteY36" fmla="*/ 424321 h 1364099"/>
                  <a:gd name="connsiteX37" fmla="*/ 813686 w 822428"/>
                  <a:gd name="connsiteY37" fmla="*/ 321845 h 1364099"/>
                  <a:gd name="connsiteX38" fmla="*/ 808693 w 822428"/>
                  <a:gd name="connsiteY38" fmla="*/ 299003 h 1364099"/>
                  <a:gd name="connsiteX39" fmla="*/ 784728 w 822428"/>
                  <a:gd name="connsiteY39" fmla="*/ 277535 h 1364099"/>
                  <a:gd name="connsiteX40" fmla="*/ 681003 w 822428"/>
                  <a:gd name="connsiteY40" fmla="*/ 198524 h 1364099"/>
                  <a:gd name="connsiteX41" fmla="*/ 419134 w 822428"/>
                  <a:gd name="connsiteY41" fmla="*/ 2060 h 1364099"/>
                  <a:gd name="connsiteX42" fmla="*/ 408774 w 822428"/>
                  <a:gd name="connsiteY42" fmla="*/ 2060 h 1364099"/>
                  <a:gd name="connsiteX43" fmla="*/ 179732 w 822428"/>
                  <a:gd name="connsiteY43" fmla="*/ 171813 h 1364099"/>
                  <a:gd name="connsiteX44" fmla="*/ 61903 w 822428"/>
                  <a:gd name="connsiteY44" fmla="*/ 258812 h 1364099"/>
                  <a:gd name="connsiteX45" fmla="*/ 24457 w 822428"/>
                  <a:gd name="connsiteY45" fmla="*/ 288519 h 1364099"/>
                  <a:gd name="connsiteX46" fmla="*/ 11351 w 822428"/>
                  <a:gd name="connsiteY46" fmla="*/ 305868 h 1364099"/>
                  <a:gd name="connsiteX47" fmla="*/ 4362 w 822428"/>
                  <a:gd name="connsiteY47" fmla="*/ 386626 h 1364099"/>
                  <a:gd name="connsiteX48" fmla="*/ 991 w 822428"/>
                  <a:gd name="connsiteY48" fmla="*/ 531291 h 1364099"/>
                  <a:gd name="connsiteX49" fmla="*/ 243 w 822428"/>
                  <a:gd name="connsiteY49" fmla="*/ 881033 h 1364099"/>
                  <a:gd name="connsiteX50" fmla="*/ 367 w 822428"/>
                  <a:gd name="connsiteY50" fmla="*/ 959794 h 1364099"/>
                  <a:gd name="connsiteX51" fmla="*/ 21961 w 822428"/>
                  <a:gd name="connsiteY51" fmla="*/ 1015837 h 1364099"/>
                  <a:gd name="connsiteX52" fmla="*/ 52292 w 822428"/>
                  <a:gd name="connsiteY52" fmla="*/ 1081867 h 1364099"/>
                  <a:gd name="connsiteX53" fmla="*/ 177984 w 822428"/>
                  <a:gd name="connsiteY53" fmla="*/ 1357466 h 1364099"/>
                  <a:gd name="connsiteX54" fmla="*/ 190591 w 822428"/>
                  <a:gd name="connsiteY54" fmla="*/ 1349977 h 1364099"/>
                  <a:gd name="connsiteX55" fmla="*/ 190591 w 822428"/>
                  <a:gd name="connsiteY55" fmla="*/ 1349977 h 136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822428" h="1364099">
                    <a:moveTo>
                      <a:pt x="190591" y="1349977"/>
                    </a:moveTo>
                    <a:cubicBezTo>
                      <a:pt x="152396" y="1269719"/>
                      <a:pt x="116449" y="1188462"/>
                      <a:pt x="79877" y="1107454"/>
                    </a:cubicBezTo>
                    <a:cubicBezTo>
                      <a:pt x="62402" y="1068885"/>
                      <a:pt x="44928" y="1030316"/>
                      <a:pt x="26829" y="991872"/>
                    </a:cubicBezTo>
                    <a:cubicBezTo>
                      <a:pt x="22710" y="983260"/>
                      <a:pt x="16219" y="973524"/>
                      <a:pt x="14971" y="964038"/>
                    </a:cubicBezTo>
                    <a:cubicBezTo>
                      <a:pt x="14222" y="958795"/>
                      <a:pt x="14971" y="952929"/>
                      <a:pt x="14971" y="947561"/>
                    </a:cubicBezTo>
                    <a:cubicBezTo>
                      <a:pt x="14971" y="935704"/>
                      <a:pt x="14971" y="923971"/>
                      <a:pt x="14971" y="912113"/>
                    </a:cubicBezTo>
                    <a:cubicBezTo>
                      <a:pt x="14721" y="799901"/>
                      <a:pt x="14347" y="687564"/>
                      <a:pt x="15221" y="575352"/>
                    </a:cubicBezTo>
                    <a:cubicBezTo>
                      <a:pt x="15595" y="523927"/>
                      <a:pt x="16219" y="472377"/>
                      <a:pt x="17717" y="420951"/>
                    </a:cubicBezTo>
                    <a:cubicBezTo>
                      <a:pt x="18716" y="387874"/>
                      <a:pt x="19090" y="354423"/>
                      <a:pt x="23334" y="321596"/>
                    </a:cubicBezTo>
                    <a:cubicBezTo>
                      <a:pt x="23833" y="317851"/>
                      <a:pt x="24333" y="314106"/>
                      <a:pt x="25206" y="310487"/>
                    </a:cubicBezTo>
                    <a:cubicBezTo>
                      <a:pt x="26205" y="306118"/>
                      <a:pt x="26579" y="305993"/>
                      <a:pt x="27079" y="305369"/>
                    </a:cubicBezTo>
                    <a:cubicBezTo>
                      <a:pt x="35317" y="296008"/>
                      <a:pt x="47050" y="288519"/>
                      <a:pt x="56785" y="280905"/>
                    </a:cubicBezTo>
                    <a:cubicBezTo>
                      <a:pt x="92983" y="252571"/>
                      <a:pt x="130304" y="225610"/>
                      <a:pt x="167500" y="198524"/>
                    </a:cubicBezTo>
                    <a:cubicBezTo>
                      <a:pt x="251627" y="137238"/>
                      <a:pt x="339375" y="79073"/>
                      <a:pt x="419009" y="12170"/>
                    </a:cubicBezTo>
                    <a:cubicBezTo>
                      <a:pt x="415514" y="12170"/>
                      <a:pt x="412144" y="12170"/>
                      <a:pt x="408649" y="12170"/>
                    </a:cubicBezTo>
                    <a:cubicBezTo>
                      <a:pt x="478797" y="71084"/>
                      <a:pt x="555061" y="123383"/>
                      <a:pt x="628704" y="177804"/>
                    </a:cubicBezTo>
                    <a:cubicBezTo>
                      <a:pt x="668522" y="207137"/>
                      <a:pt x="708214" y="236469"/>
                      <a:pt x="747407" y="266550"/>
                    </a:cubicBezTo>
                    <a:cubicBezTo>
                      <a:pt x="760513" y="276661"/>
                      <a:pt x="773619" y="286771"/>
                      <a:pt x="786226" y="297505"/>
                    </a:cubicBezTo>
                    <a:cubicBezTo>
                      <a:pt x="788223" y="299253"/>
                      <a:pt x="790220" y="301000"/>
                      <a:pt x="792217" y="302748"/>
                    </a:cubicBezTo>
                    <a:cubicBezTo>
                      <a:pt x="793715" y="303996"/>
                      <a:pt x="796461" y="307116"/>
                      <a:pt x="795712" y="305743"/>
                    </a:cubicBezTo>
                    <a:cubicBezTo>
                      <a:pt x="796086" y="306368"/>
                      <a:pt x="796960" y="309863"/>
                      <a:pt x="797584" y="312484"/>
                    </a:cubicBezTo>
                    <a:cubicBezTo>
                      <a:pt x="803451" y="339944"/>
                      <a:pt x="802826" y="369651"/>
                      <a:pt x="803950" y="397610"/>
                    </a:cubicBezTo>
                    <a:cubicBezTo>
                      <a:pt x="805822" y="447163"/>
                      <a:pt x="806571" y="496841"/>
                      <a:pt x="807070" y="546394"/>
                    </a:cubicBezTo>
                    <a:cubicBezTo>
                      <a:pt x="808194" y="659105"/>
                      <a:pt x="807944" y="771817"/>
                      <a:pt x="807694" y="884528"/>
                    </a:cubicBezTo>
                    <a:cubicBezTo>
                      <a:pt x="807694" y="898757"/>
                      <a:pt x="807694" y="912862"/>
                      <a:pt x="807570" y="927091"/>
                    </a:cubicBezTo>
                    <a:cubicBezTo>
                      <a:pt x="807570" y="939074"/>
                      <a:pt x="809691" y="953802"/>
                      <a:pt x="807570" y="965660"/>
                    </a:cubicBezTo>
                    <a:cubicBezTo>
                      <a:pt x="805697" y="976020"/>
                      <a:pt x="798083" y="986755"/>
                      <a:pt x="793590" y="996241"/>
                    </a:cubicBezTo>
                    <a:cubicBezTo>
                      <a:pt x="788597" y="1006850"/>
                      <a:pt x="783480" y="1017335"/>
                      <a:pt x="778487" y="1027945"/>
                    </a:cubicBezTo>
                    <a:cubicBezTo>
                      <a:pt x="768252" y="1049289"/>
                      <a:pt x="758017" y="1070633"/>
                      <a:pt x="747781" y="1091852"/>
                    </a:cubicBezTo>
                    <a:cubicBezTo>
                      <a:pt x="705967" y="1178851"/>
                      <a:pt x="664153" y="1265849"/>
                      <a:pt x="622464" y="1352973"/>
                    </a:cubicBezTo>
                    <a:cubicBezTo>
                      <a:pt x="618469" y="1361460"/>
                      <a:pt x="631076" y="1368825"/>
                      <a:pt x="635070" y="1360337"/>
                    </a:cubicBezTo>
                    <a:cubicBezTo>
                      <a:pt x="673265" y="1280328"/>
                      <a:pt x="711709" y="1200569"/>
                      <a:pt x="750028" y="1120685"/>
                    </a:cubicBezTo>
                    <a:cubicBezTo>
                      <a:pt x="768751" y="1081742"/>
                      <a:pt x="787474" y="1042673"/>
                      <a:pt x="806197" y="1003605"/>
                    </a:cubicBezTo>
                    <a:cubicBezTo>
                      <a:pt x="812437" y="990624"/>
                      <a:pt x="821924" y="977268"/>
                      <a:pt x="822173" y="962789"/>
                    </a:cubicBezTo>
                    <a:cubicBezTo>
                      <a:pt x="822423" y="950432"/>
                      <a:pt x="822173" y="937951"/>
                      <a:pt x="822173" y="925593"/>
                    </a:cubicBezTo>
                    <a:cubicBezTo>
                      <a:pt x="822298" y="812258"/>
                      <a:pt x="822797" y="698798"/>
                      <a:pt x="821924" y="585462"/>
                    </a:cubicBezTo>
                    <a:cubicBezTo>
                      <a:pt x="821549" y="531790"/>
                      <a:pt x="820925" y="477993"/>
                      <a:pt x="819427" y="424321"/>
                    </a:cubicBezTo>
                    <a:cubicBezTo>
                      <a:pt x="818429" y="390246"/>
                      <a:pt x="817805" y="355796"/>
                      <a:pt x="813686" y="321845"/>
                    </a:cubicBezTo>
                    <a:cubicBezTo>
                      <a:pt x="812812" y="314606"/>
                      <a:pt x="812437" y="305494"/>
                      <a:pt x="808693" y="299003"/>
                    </a:cubicBezTo>
                    <a:cubicBezTo>
                      <a:pt x="803575" y="290391"/>
                      <a:pt x="792342" y="283651"/>
                      <a:pt x="784728" y="277535"/>
                    </a:cubicBezTo>
                    <a:cubicBezTo>
                      <a:pt x="750902" y="250199"/>
                      <a:pt x="715828" y="224362"/>
                      <a:pt x="681003" y="198524"/>
                    </a:cubicBezTo>
                    <a:cubicBezTo>
                      <a:pt x="593630" y="133618"/>
                      <a:pt x="502388" y="72208"/>
                      <a:pt x="419134" y="2060"/>
                    </a:cubicBezTo>
                    <a:cubicBezTo>
                      <a:pt x="415889" y="-687"/>
                      <a:pt x="412019" y="-687"/>
                      <a:pt x="408774" y="2060"/>
                    </a:cubicBezTo>
                    <a:cubicBezTo>
                      <a:pt x="336130" y="62971"/>
                      <a:pt x="256370" y="116144"/>
                      <a:pt x="179732" y="171813"/>
                    </a:cubicBezTo>
                    <a:cubicBezTo>
                      <a:pt x="140164" y="200521"/>
                      <a:pt x="100722" y="229230"/>
                      <a:pt x="61903" y="258812"/>
                    </a:cubicBezTo>
                    <a:cubicBezTo>
                      <a:pt x="49296" y="268548"/>
                      <a:pt x="36565" y="278159"/>
                      <a:pt x="24457" y="288519"/>
                    </a:cubicBezTo>
                    <a:cubicBezTo>
                      <a:pt x="18092" y="293886"/>
                      <a:pt x="13598" y="297755"/>
                      <a:pt x="11351" y="305868"/>
                    </a:cubicBezTo>
                    <a:cubicBezTo>
                      <a:pt x="4486" y="331331"/>
                      <a:pt x="5485" y="360539"/>
                      <a:pt x="4362" y="386626"/>
                    </a:cubicBezTo>
                    <a:cubicBezTo>
                      <a:pt x="2364" y="434806"/>
                      <a:pt x="1616" y="482986"/>
                      <a:pt x="991" y="531291"/>
                    </a:cubicBezTo>
                    <a:cubicBezTo>
                      <a:pt x="-382" y="647872"/>
                      <a:pt x="-7" y="764452"/>
                      <a:pt x="243" y="881033"/>
                    </a:cubicBezTo>
                    <a:cubicBezTo>
                      <a:pt x="243" y="907245"/>
                      <a:pt x="367" y="933582"/>
                      <a:pt x="367" y="959794"/>
                    </a:cubicBezTo>
                    <a:cubicBezTo>
                      <a:pt x="367" y="979515"/>
                      <a:pt x="13723" y="998238"/>
                      <a:pt x="21961" y="1015837"/>
                    </a:cubicBezTo>
                    <a:cubicBezTo>
                      <a:pt x="32196" y="1037806"/>
                      <a:pt x="42306" y="1059774"/>
                      <a:pt x="52292" y="1081867"/>
                    </a:cubicBezTo>
                    <a:cubicBezTo>
                      <a:pt x="94106" y="1173858"/>
                      <a:pt x="134547" y="1266349"/>
                      <a:pt x="177984" y="1357466"/>
                    </a:cubicBezTo>
                    <a:cubicBezTo>
                      <a:pt x="181978" y="1365954"/>
                      <a:pt x="194585" y="1358465"/>
                      <a:pt x="190591" y="1349977"/>
                    </a:cubicBezTo>
                    <a:lnTo>
                      <a:pt x="190591" y="1349977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D854295-DB82-48CC-BD0C-65AD78F8B8F6}"/>
                  </a:ext>
                </a:extLst>
              </p:cNvPr>
              <p:cNvSpPr/>
              <p:nvPr/>
            </p:nvSpPr>
            <p:spPr>
              <a:xfrm>
                <a:off x="6051555" y="3039773"/>
                <a:ext cx="112587" cy="1243874"/>
              </a:xfrm>
              <a:custGeom>
                <a:avLst/>
                <a:gdLst>
                  <a:gd name="connsiteX0" fmla="*/ 14988 w 112587"/>
                  <a:gd name="connsiteY0" fmla="*/ 1235762 h 1243874"/>
                  <a:gd name="connsiteX1" fmla="*/ 14988 w 112587"/>
                  <a:gd name="connsiteY1" fmla="*/ 918223 h 1243874"/>
                  <a:gd name="connsiteX2" fmla="*/ 14988 w 112587"/>
                  <a:gd name="connsiteY2" fmla="*/ 325583 h 1243874"/>
                  <a:gd name="connsiteX3" fmla="*/ 14988 w 112587"/>
                  <a:gd name="connsiteY3" fmla="*/ 93920 h 1243874"/>
                  <a:gd name="connsiteX4" fmla="*/ 14988 w 112587"/>
                  <a:gd name="connsiteY4" fmla="*/ 55725 h 1243874"/>
                  <a:gd name="connsiteX5" fmla="*/ 14988 w 112587"/>
                  <a:gd name="connsiteY5" fmla="*/ 25269 h 1243874"/>
                  <a:gd name="connsiteX6" fmla="*/ 15487 w 112587"/>
                  <a:gd name="connsiteY6" fmla="*/ 22523 h 1243874"/>
                  <a:gd name="connsiteX7" fmla="*/ 26845 w 112587"/>
                  <a:gd name="connsiteY7" fmla="*/ 18155 h 1243874"/>
                  <a:gd name="connsiteX8" fmla="*/ 58549 w 112587"/>
                  <a:gd name="connsiteY8" fmla="*/ 14785 h 1243874"/>
                  <a:gd name="connsiteX9" fmla="*/ 88756 w 112587"/>
                  <a:gd name="connsiteY9" fmla="*/ 18280 h 1243874"/>
                  <a:gd name="connsiteX10" fmla="*/ 96120 w 112587"/>
                  <a:gd name="connsiteY10" fmla="*/ 22024 h 1243874"/>
                  <a:gd name="connsiteX11" fmla="*/ 96120 w 112587"/>
                  <a:gd name="connsiteY11" fmla="*/ 32883 h 1243874"/>
                  <a:gd name="connsiteX12" fmla="*/ 96245 w 112587"/>
                  <a:gd name="connsiteY12" fmla="*/ 54352 h 1243874"/>
                  <a:gd name="connsiteX13" fmla="*/ 93249 w 112587"/>
                  <a:gd name="connsiteY13" fmla="*/ 506321 h 1243874"/>
                  <a:gd name="connsiteX14" fmla="*/ 88631 w 112587"/>
                  <a:gd name="connsiteY14" fmla="*/ 735114 h 1243874"/>
                  <a:gd name="connsiteX15" fmla="*/ 82515 w 112587"/>
                  <a:gd name="connsiteY15" fmla="*/ 1227274 h 1243874"/>
                  <a:gd name="connsiteX16" fmla="*/ 82390 w 112587"/>
                  <a:gd name="connsiteY16" fmla="*/ 1236760 h 1243874"/>
                  <a:gd name="connsiteX17" fmla="*/ 96994 w 112587"/>
                  <a:gd name="connsiteY17" fmla="*/ 1236760 h 1243874"/>
                  <a:gd name="connsiteX18" fmla="*/ 102361 w 112587"/>
                  <a:gd name="connsiteY18" fmla="*/ 791657 h 1243874"/>
                  <a:gd name="connsiteX19" fmla="*/ 107104 w 112587"/>
                  <a:gd name="connsiteY19" fmla="*/ 530661 h 1243874"/>
                  <a:gd name="connsiteX20" fmla="*/ 111972 w 112587"/>
                  <a:gd name="connsiteY20" fmla="*/ 372640 h 1243874"/>
                  <a:gd name="connsiteX21" fmla="*/ 111348 w 112587"/>
                  <a:gd name="connsiteY21" fmla="*/ 118135 h 1243874"/>
                  <a:gd name="connsiteX22" fmla="*/ 110848 w 112587"/>
                  <a:gd name="connsiteY22" fmla="*/ 59595 h 1243874"/>
                  <a:gd name="connsiteX23" fmla="*/ 110724 w 112587"/>
                  <a:gd name="connsiteY23" fmla="*/ 32759 h 1243874"/>
                  <a:gd name="connsiteX24" fmla="*/ 108602 w 112587"/>
                  <a:gd name="connsiteY24" fmla="*/ 14535 h 1243874"/>
                  <a:gd name="connsiteX25" fmla="*/ 61420 w 112587"/>
                  <a:gd name="connsiteY25" fmla="*/ 56 h 1243874"/>
                  <a:gd name="connsiteX26" fmla="*/ 6750 w 112587"/>
                  <a:gd name="connsiteY26" fmla="*/ 10666 h 1243874"/>
                  <a:gd name="connsiteX27" fmla="*/ 259 w 112587"/>
                  <a:gd name="connsiteY27" fmla="*/ 38500 h 1243874"/>
                  <a:gd name="connsiteX28" fmla="*/ 259 w 112587"/>
                  <a:gd name="connsiteY28" fmla="*/ 232843 h 1243874"/>
                  <a:gd name="connsiteX29" fmla="*/ 259 w 112587"/>
                  <a:gd name="connsiteY29" fmla="*/ 833970 h 1243874"/>
                  <a:gd name="connsiteX30" fmla="*/ 259 w 112587"/>
                  <a:gd name="connsiteY30" fmla="*/ 1229271 h 1243874"/>
                  <a:gd name="connsiteX31" fmla="*/ 259 w 112587"/>
                  <a:gd name="connsiteY31" fmla="*/ 1235637 h 1243874"/>
                  <a:gd name="connsiteX32" fmla="*/ 14988 w 112587"/>
                  <a:gd name="connsiteY32" fmla="*/ 1235762 h 1243874"/>
                  <a:gd name="connsiteX33" fmla="*/ 14988 w 112587"/>
                  <a:gd name="connsiteY33" fmla="*/ 1235762 h 124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2587" h="1243874">
                    <a:moveTo>
                      <a:pt x="14988" y="1235762"/>
                    </a:moveTo>
                    <a:cubicBezTo>
                      <a:pt x="14988" y="1129915"/>
                      <a:pt x="14988" y="1024069"/>
                      <a:pt x="14988" y="918223"/>
                    </a:cubicBezTo>
                    <a:cubicBezTo>
                      <a:pt x="14988" y="720635"/>
                      <a:pt x="14988" y="523171"/>
                      <a:pt x="14988" y="325583"/>
                    </a:cubicBezTo>
                    <a:cubicBezTo>
                      <a:pt x="14988" y="248320"/>
                      <a:pt x="14988" y="171183"/>
                      <a:pt x="14988" y="93920"/>
                    </a:cubicBezTo>
                    <a:cubicBezTo>
                      <a:pt x="14988" y="81188"/>
                      <a:pt x="14988" y="68457"/>
                      <a:pt x="14988" y="55725"/>
                    </a:cubicBezTo>
                    <a:cubicBezTo>
                      <a:pt x="14988" y="46114"/>
                      <a:pt x="13240" y="34756"/>
                      <a:pt x="14988" y="25269"/>
                    </a:cubicBezTo>
                    <a:cubicBezTo>
                      <a:pt x="15612" y="21400"/>
                      <a:pt x="14488" y="23647"/>
                      <a:pt x="15487" y="22523"/>
                    </a:cubicBezTo>
                    <a:cubicBezTo>
                      <a:pt x="17859" y="19902"/>
                      <a:pt x="23725" y="19029"/>
                      <a:pt x="26845" y="18155"/>
                    </a:cubicBezTo>
                    <a:cubicBezTo>
                      <a:pt x="37205" y="15534"/>
                      <a:pt x="47940" y="14785"/>
                      <a:pt x="58549" y="14785"/>
                    </a:cubicBezTo>
                    <a:cubicBezTo>
                      <a:pt x="68410" y="14785"/>
                      <a:pt x="79269" y="14910"/>
                      <a:pt x="88756" y="18280"/>
                    </a:cubicBezTo>
                    <a:cubicBezTo>
                      <a:pt x="91002" y="19029"/>
                      <a:pt x="94747" y="19902"/>
                      <a:pt x="96120" y="22024"/>
                    </a:cubicBezTo>
                    <a:cubicBezTo>
                      <a:pt x="96869" y="23272"/>
                      <a:pt x="96120" y="30761"/>
                      <a:pt x="96120" y="32883"/>
                    </a:cubicBezTo>
                    <a:cubicBezTo>
                      <a:pt x="96120" y="39998"/>
                      <a:pt x="96120" y="47238"/>
                      <a:pt x="96245" y="54352"/>
                    </a:cubicBezTo>
                    <a:cubicBezTo>
                      <a:pt x="96869" y="205133"/>
                      <a:pt x="98367" y="355540"/>
                      <a:pt x="93249" y="506321"/>
                    </a:cubicBezTo>
                    <a:cubicBezTo>
                      <a:pt x="90628" y="582585"/>
                      <a:pt x="89754" y="658850"/>
                      <a:pt x="88631" y="735114"/>
                    </a:cubicBezTo>
                    <a:cubicBezTo>
                      <a:pt x="86134" y="899126"/>
                      <a:pt x="84262" y="1063137"/>
                      <a:pt x="82515" y="1227274"/>
                    </a:cubicBezTo>
                    <a:cubicBezTo>
                      <a:pt x="82515" y="1230395"/>
                      <a:pt x="82390" y="1233640"/>
                      <a:pt x="82390" y="1236760"/>
                    </a:cubicBezTo>
                    <a:cubicBezTo>
                      <a:pt x="82265" y="1246247"/>
                      <a:pt x="96994" y="1246247"/>
                      <a:pt x="96994" y="1236760"/>
                    </a:cubicBezTo>
                    <a:cubicBezTo>
                      <a:pt x="98491" y="1088351"/>
                      <a:pt x="100239" y="940066"/>
                      <a:pt x="102361" y="791657"/>
                    </a:cubicBezTo>
                    <a:cubicBezTo>
                      <a:pt x="103609" y="704658"/>
                      <a:pt x="104732" y="617659"/>
                      <a:pt x="107104" y="530661"/>
                    </a:cubicBezTo>
                    <a:cubicBezTo>
                      <a:pt x="108477" y="477987"/>
                      <a:pt x="111098" y="425438"/>
                      <a:pt x="111972" y="372640"/>
                    </a:cubicBezTo>
                    <a:cubicBezTo>
                      <a:pt x="113345" y="287763"/>
                      <a:pt x="112097" y="203011"/>
                      <a:pt x="111348" y="118135"/>
                    </a:cubicBezTo>
                    <a:cubicBezTo>
                      <a:pt x="111098" y="98663"/>
                      <a:pt x="110973" y="79191"/>
                      <a:pt x="110848" y="59595"/>
                    </a:cubicBezTo>
                    <a:cubicBezTo>
                      <a:pt x="110848" y="50608"/>
                      <a:pt x="110724" y="41746"/>
                      <a:pt x="110724" y="32759"/>
                    </a:cubicBezTo>
                    <a:cubicBezTo>
                      <a:pt x="110724" y="26767"/>
                      <a:pt x="111847" y="20027"/>
                      <a:pt x="108602" y="14535"/>
                    </a:cubicBezTo>
                    <a:cubicBezTo>
                      <a:pt x="100489" y="555"/>
                      <a:pt x="75275" y="306"/>
                      <a:pt x="61420" y="56"/>
                    </a:cubicBezTo>
                    <a:cubicBezTo>
                      <a:pt x="44695" y="-194"/>
                      <a:pt x="20729" y="-69"/>
                      <a:pt x="6750" y="10666"/>
                    </a:cubicBezTo>
                    <a:cubicBezTo>
                      <a:pt x="-1988" y="17406"/>
                      <a:pt x="259" y="28515"/>
                      <a:pt x="259" y="38500"/>
                    </a:cubicBezTo>
                    <a:cubicBezTo>
                      <a:pt x="259" y="103281"/>
                      <a:pt x="259" y="168062"/>
                      <a:pt x="259" y="232843"/>
                    </a:cubicBezTo>
                    <a:cubicBezTo>
                      <a:pt x="259" y="433177"/>
                      <a:pt x="259" y="633636"/>
                      <a:pt x="259" y="833970"/>
                    </a:cubicBezTo>
                    <a:cubicBezTo>
                      <a:pt x="259" y="965779"/>
                      <a:pt x="259" y="1097463"/>
                      <a:pt x="259" y="1229271"/>
                    </a:cubicBezTo>
                    <a:cubicBezTo>
                      <a:pt x="259" y="1231393"/>
                      <a:pt x="259" y="1233515"/>
                      <a:pt x="259" y="1235637"/>
                    </a:cubicBezTo>
                    <a:cubicBezTo>
                      <a:pt x="384" y="1245123"/>
                      <a:pt x="14988" y="1245248"/>
                      <a:pt x="14988" y="1235762"/>
                    </a:cubicBezTo>
                    <a:lnTo>
                      <a:pt x="14988" y="1235762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2D12CFA3-34AE-43E4-89C2-8ABE098854E3}"/>
                </a:ext>
              </a:extLst>
            </p:cNvPr>
            <p:cNvGrpSpPr/>
            <p:nvPr/>
          </p:nvGrpSpPr>
          <p:grpSpPr>
            <a:xfrm>
              <a:off x="5725138" y="5158361"/>
              <a:ext cx="888499" cy="295488"/>
              <a:chOff x="5648938" y="4879029"/>
              <a:chExt cx="888499" cy="295488"/>
            </a:xfrm>
            <a:solidFill>
              <a:srgbClr val="999999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F53279B-0AB5-41ED-8D67-9F65BFD12140}"/>
                  </a:ext>
                </a:extLst>
              </p:cNvPr>
              <p:cNvSpPr/>
              <p:nvPr/>
            </p:nvSpPr>
            <p:spPr>
              <a:xfrm>
                <a:off x="5666249" y="4896758"/>
                <a:ext cx="853625" cy="259077"/>
              </a:xfrm>
              <a:custGeom>
                <a:avLst/>
                <a:gdLst>
                  <a:gd name="connsiteX0" fmla="*/ 123945 w 853625"/>
                  <a:gd name="connsiteY0" fmla="*/ 0 h 259077"/>
                  <a:gd name="connsiteX1" fmla="*/ 0 w 853625"/>
                  <a:gd name="connsiteY1" fmla="*/ 150531 h 259077"/>
                  <a:gd name="connsiteX2" fmla="*/ 561559 w 853625"/>
                  <a:gd name="connsiteY2" fmla="*/ 225173 h 259077"/>
                  <a:gd name="connsiteX3" fmla="*/ 853260 w 853625"/>
                  <a:gd name="connsiteY3" fmla="*/ 116331 h 259077"/>
                  <a:gd name="connsiteX4" fmla="*/ 770131 w 853625"/>
                  <a:gd name="connsiteY4" fmla="*/ 13356 h 259077"/>
                  <a:gd name="connsiteX5" fmla="*/ 123945 w 853625"/>
                  <a:gd name="connsiteY5" fmla="*/ 0 h 25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625" h="259077">
                    <a:moveTo>
                      <a:pt x="123945" y="0"/>
                    </a:moveTo>
                    <a:cubicBezTo>
                      <a:pt x="85376" y="60537"/>
                      <a:pt x="0" y="90743"/>
                      <a:pt x="0" y="150531"/>
                    </a:cubicBezTo>
                    <a:cubicBezTo>
                      <a:pt x="0" y="326401"/>
                      <a:pt x="477556" y="239028"/>
                      <a:pt x="561559" y="225173"/>
                    </a:cubicBezTo>
                    <a:cubicBezTo>
                      <a:pt x="664035" y="208323"/>
                      <a:pt x="844273" y="191971"/>
                      <a:pt x="853260" y="116331"/>
                    </a:cubicBezTo>
                    <a:cubicBezTo>
                      <a:pt x="858877" y="68900"/>
                      <a:pt x="798215" y="27710"/>
                      <a:pt x="770131" y="13356"/>
                    </a:cubicBezTo>
                    <a:lnTo>
                      <a:pt x="12394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2F4FA"/>
                  </a:gs>
                  <a:gs pos="99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70FF0F4-C9A9-4543-970A-422C5AF6AE7D}"/>
                  </a:ext>
                </a:extLst>
              </p:cNvPr>
              <p:cNvSpPr/>
              <p:nvPr/>
            </p:nvSpPr>
            <p:spPr>
              <a:xfrm>
                <a:off x="5648938" y="4879029"/>
                <a:ext cx="888499" cy="295488"/>
              </a:xfrm>
              <a:custGeom>
                <a:avLst/>
                <a:gdLst>
                  <a:gd name="connsiteX0" fmla="*/ 126028 w 888499"/>
                  <a:gd name="connsiteY0" fmla="*/ 8867 h 295488"/>
                  <a:gd name="connsiteX1" fmla="*/ 18683 w 888499"/>
                  <a:gd name="connsiteY1" fmla="*/ 115587 h 295488"/>
                  <a:gd name="connsiteX2" fmla="*/ 10321 w 888499"/>
                  <a:gd name="connsiteY2" fmla="*/ 213570 h 295488"/>
                  <a:gd name="connsiteX3" fmla="*/ 164721 w 888499"/>
                  <a:gd name="connsiteY3" fmla="*/ 289585 h 295488"/>
                  <a:gd name="connsiteX4" fmla="*/ 573502 w 888499"/>
                  <a:gd name="connsiteY4" fmla="*/ 261750 h 295488"/>
                  <a:gd name="connsiteX5" fmla="*/ 828132 w 888499"/>
                  <a:gd name="connsiteY5" fmla="*/ 204957 h 295488"/>
                  <a:gd name="connsiteX6" fmla="*/ 888170 w 888499"/>
                  <a:gd name="connsiteY6" fmla="*/ 121204 h 295488"/>
                  <a:gd name="connsiteX7" fmla="*/ 799799 w 888499"/>
                  <a:gd name="connsiteY7" fmla="*/ 17729 h 295488"/>
                  <a:gd name="connsiteX8" fmla="*/ 766472 w 888499"/>
                  <a:gd name="connsiteY8" fmla="*/ 12986 h 295488"/>
                  <a:gd name="connsiteX9" fmla="*/ 702814 w 888499"/>
                  <a:gd name="connsiteY9" fmla="*/ 11613 h 295488"/>
                  <a:gd name="connsiteX10" fmla="*/ 496989 w 888499"/>
                  <a:gd name="connsiteY10" fmla="*/ 7369 h 295488"/>
                  <a:gd name="connsiteX11" fmla="*/ 147496 w 888499"/>
                  <a:gd name="connsiteY11" fmla="*/ 130 h 295488"/>
                  <a:gd name="connsiteX12" fmla="*/ 141255 w 888499"/>
                  <a:gd name="connsiteY12" fmla="*/ 5 h 295488"/>
                  <a:gd name="connsiteX13" fmla="*/ 141255 w 888499"/>
                  <a:gd name="connsiteY13" fmla="*/ 35329 h 295488"/>
                  <a:gd name="connsiteX14" fmla="*/ 419226 w 888499"/>
                  <a:gd name="connsiteY14" fmla="*/ 41070 h 295488"/>
                  <a:gd name="connsiteX15" fmla="*/ 770466 w 888499"/>
                  <a:gd name="connsiteY15" fmla="*/ 48435 h 295488"/>
                  <a:gd name="connsiteX16" fmla="*/ 784571 w 888499"/>
                  <a:gd name="connsiteY16" fmla="*/ 48684 h 295488"/>
                  <a:gd name="connsiteX17" fmla="*/ 787067 w 888499"/>
                  <a:gd name="connsiteY17" fmla="*/ 48684 h 295488"/>
                  <a:gd name="connsiteX18" fmla="*/ 781950 w 888499"/>
                  <a:gd name="connsiteY18" fmla="*/ 48060 h 295488"/>
                  <a:gd name="connsiteX19" fmla="*/ 793807 w 888499"/>
                  <a:gd name="connsiteY19" fmla="*/ 54925 h 295488"/>
                  <a:gd name="connsiteX20" fmla="*/ 847604 w 888499"/>
                  <a:gd name="connsiteY20" fmla="*/ 146168 h 295488"/>
                  <a:gd name="connsiteX21" fmla="*/ 753241 w 888499"/>
                  <a:gd name="connsiteY21" fmla="*/ 193849 h 295488"/>
                  <a:gd name="connsiteX22" fmla="*/ 612945 w 888499"/>
                  <a:gd name="connsiteY22" fmla="*/ 219686 h 295488"/>
                  <a:gd name="connsiteX23" fmla="*/ 242858 w 888499"/>
                  <a:gd name="connsiteY23" fmla="*/ 258879 h 295488"/>
                  <a:gd name="connsiteX24" fmla="*/ 64742 w 888499"/>
                  <a:gd name="connsiteY24" fmla="*/ 222307 h 295488"/>
                  <a:gd name="connsiteX25" fmla="*/ 35284 w 888499"/>
                  <a:gd name="connsiteY25" fmla="*/ 175500 h 295488"/>
                  <a:gd name="connsiteX26" fmla="*/ 106181 w 888499"/>
                  <a:gd name="connsiteY26" fmla="*/ 81262 h 295488"/>
                  <a:gd name="connsiteX27" fmla="*/ 156608 w 888499"/>
                  <a:gd name="connsiteY27" fmla="*/ 26467 h 295488"/>
                  <a:gd name="connsiteX28" fmla="*/ 126028 w 888499"/>
                  <a:gd name="connsiteY28" fmla="*/ 8867 h 29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88499" h="295488">
                    <a:moveTo>
                      <a:pt x="126028" y="8867"/>
                    </a:moveTo>
                    <a:cubicBezTo>
                      <a:pt x="97819" y="51805"/>
                      <a:pt x="49139" y="74896"/>
                      <a:pt x="18683" y="115587"/>
                    </a:cubicBezTo>
                    <a:cubicBezTo>
                      <a:pt x="-2910" y="144420"/>
                      <a:pt x="-5906" y="181491"/>
                      <a:pt x="10321" y="213570"/>
                    </a:cubicBezTo>
                    <a:cubicBezTo>
                      <a:pt x="37906" y="268116"/>
                      <a:pt x="109926" y="282720"/>
                      <a:pt x="164721" y="289585"/>
                    </a:cubicBezTo>
                    <a:cubicBezTo>
                      <a:pt x="300025" y="306435"/>
                      <a:pt x="440196" y="284092"/>
                      <a:pt x="573502" y="261750"/>
                    </a:cubicBezTo>
                    <a:cubicBezTo>
                      <a:pt x="658005" y="247521"/>
                      <a:pt x="749871" y="242777"/>
                      <a:pt x="828132" y="204957"/>
                    </a:cubicBezTo>
                    <a:cubicBezTo>
                      <a:pt x="861209" y="188981"/>
                      <a:pt x="892040" y="161146"/>
                      <a:pt x="888170" y="121204"/>
                    </a:cubicBezTo>
                    <a:cubicBezTo>
                      <a:pt x="883677" y="74772"/>
                      <a:pt x="838617" y="37825"/>
                      <a:pt x="799799" y="17729"/>
                    </a:cubicBezTo>
                    <a:cubicBezTo>
                      <a:pt x="789189" y="12237"/>
                      <a:pt x="778205" y="13236"/>
                      <a:pt x="766472" y="12986"/>
                    </a:cubicBezTo>
                    <a:cubicBezTo>
                      <a:pt x="745253" y="12487"/>
                      <a:pt x="724034" y="12112"/>
                      <a:pt x="702814" y="11613"/>
                    </a:cubicBezTo>
                    <a:cubicBezTo>
                      <a:pt x="634164" y="10240"/>
                      <a:pt x="565639" y="8742"/>
                      <a:pt x="496989" y="7369"/>
                    </a:cubicBezTo>
                    <a:cubicBezTo>
                      <a:pt x="380533" y="4998"/>
                      <a:pt x="263952" y="2501"/>
                      <a:pt x="147496" y="130"/>
                    </a:cubicBezTo>
                    <a:cubicBezTo>
                      <a:pt x="145374" y="130"/>
                      <a:pt x="143377" y="5"/>
                      <a:pt x="141255" y="5"/>
                    </a:cubicBezTo>
                    <a:cubicBezTo>
                      <a:pt x="118538" y="-494"/>
                      <a:pt x="118538" y="34954"/>
                      <a:pt x="141255" y="35329"/>
                    </a:cubicBezTo>
                    <a:cubicBezTo>
                      <a:pt x="233871" y="37201"/>
                      <a:pt x="326611" y="39198"/>
                      <a:pt x="419226" y="41070"/>
                    </a:cubicBezTo>
                    <a:cubicBezTo>
                      <a:pt x="536306" y="43567"/>
                      <a:pt x="653386" y="45938"/>
                      <a:pt x="770466" y="48435"/>
                    </a:cubicBezTo>
                    <a:cubicBezTo>
                      <a:pt x="775084" y="48560"/>
                      <a:pt x="779952" y="49059"/>
                      <a:pt x="784571" y="48684"/>
                    </a:cubicBezTo>
                    <a:cubicBezTo>
                      <a:pt x="785070" y="48684"/>
                      <a:pt x="786693" y="49059"/>
                      <a:pt x="787067" y="48684"/>
                    </a:cubicBezTo>
                    <a:cubicBezTo>
                      <a:pt x="786817" y="48934"/>
                      <a:pt x="779703" y="44565"/>
                      <a:pt x="781950" y="48060"/>
                    </a:cubicBezTo>
                    <a:cubicBezTo>
                      <a:pt x="783572" y="50557"/>
                      <a:pt x="791186" y="53303"/>
                      <a:pt x="793807" y="54925"/>
                    </a:cubicBezTo>
                    <a:cubicBezTo>
                      <a:pt x="820144" y="71277"/>
                      <a:pt x="871070" y="110220"/>
                      <a:pt x="847604" y="146168"/>
                    </a:cubicBezTo>
                    <a:cubicBezTo>
                      <a:pt x="828757" y="175001"/>
                      <a:pt x="784071" y="185735"/>
                      <a:pt x="753241" y="193849"/>
                    </a:cubicBezTo>
                    <a:cubicBezTo>
                      <a:pt x="707183" y="205956"/>
                      <a:pt x="660002" y="212696"/>
                      <a:pt x="612945" y="219686"/>
                    </a:cubicBezTo>
                    <a:cubicBezTo>
                      <a:pt x="489999" y="238159"/>
                      <a:pt x="367801" y="260377"/>
                      <a:pt x="242858" y="258879"/>
                    </a:cubicBezTo>
                    <a:cubicBezTo>
                      <a:pt x="184817" y="258255"/>
                      <a:pt x="114669" y="256133"/>
                      <a:pt x="64742" y="222307"/>
                    </a:cubicBezTo>
                    <a:cubicBezTo>
                      <a:pt x="48266" y="211198"/>
                      <a:pt x="36907" y="193973"/>
                      <a:pt x="35284" y="175500"/>
                    </a:cubicBezTo>
                    <a:cubicBezTo>
                      <a:pt x="31540" y="133187"/>
                      <a:pt x="78222" y="105227"/>
                      <a:pt x="106181" y="81262"/>
                    </a:cubicBezTo>
                    <a:cubicBezTo>
                      <a:pt x="125154" y="64911"/>
                      <a:pt x="142753" y="47436"/>
                      <a:pt x="156608" y="26467"/>
                    </a:cubicBezTo>
                    <a:cubicBezTo>
                      <a:pt x="169090" y="7619"/>
                      <a:pt x="138509" y="-10105"/>
                      <a:pt x="126028" y="886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4FA"/>
                  </a:gs>
                  <a:gs pos="99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grpSp>
          <p:nvGrpSpPr>
            <p:cNvPr id="32" name="Graphic 1">
              <a:extLst>
                <a:ext uri="{FF2B5EF4-FFF2-40B4-BE49-F238E27FC236}">
                  <a16:creationId xmlns:a16="http://schemas.microsoft.com/office/drawing/2014/main" id="{2D12CFA3-34AE-43E4-89C2-8ABE098854E3}"/>
                </a:ext>
              </a:extLst>
            </p:cNvPr>
            <p:cNvGrpSpPr/>
            <p:nvPr/>
          </p:nvGrpSpPr>
          <p:grpSpPr>
            <a:xfrm>
              <a:off x="5723726" y="5087843"/>
              <a:ext cx="896148" cy="268978"/>
              <a:chOff x="5647526" y="4808511"/>
              <a:chExt cx="896148" cy="26897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0089C1C-354E-4F1C-99D5-8E2EA7C95F24}"/>
                  </a:ext>
                </a:extLst>
              </p:cNvPr>
              <p:cNvSpPr/>
              <p:nvPr/>
            </p:nvSpPr>
            <p:spPr>
              <a:xfrm>
                <a:off x="5666249" y="4827234"/>
                <a:ext cx="858878" cy="231367"/>
              </a:xfrm>
              <a:custGeom>
                <a:avLst/>
                <a:gdLst>
                  <a:gd name="connsiteX0" fmla="*/ 0 w 858878"/>
                  <a:gd name="connsiteY0" fmla="*/ 0 h 231367"/>
                  <a:gd name="connsiteX1" fmla="*/ 0 w 858878"/>
                  <a:gd name="connsiteY1" fmla="*/ 122822 h 231367"/>
                  <a:gd name="connsiteX2" fmla="*/ 561559 w 858878"/>
                  <a:gd name="connsiteY2" fmla="*/ 197463 h 231367"/>
                  <a:gd name="connsiteX3" fmla="*/ 853260 w 858878"/>
                  <a:gd name="connsiteY3" fmla="*/ 88621 h 231367"/>
                  <a:gd name="connsiteX4" fmla="*/ 853011 w 858878"/>
                  <a:gd name="connsiteY4" fmla="*/ 2746 h 231367"/>
                  <a:gd name="connsiteX5" fmla="*/ 0 w 858878"/>
                  <a:gd name="connsiteY5" fmla="*/ 0 h 231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8878" h="231367">
                    <a:moveTo>
                      <a:pt x="0" y="0"/>
                    </a:moveTo>
                    <a:cubicBezTo>
                      <a:pt x="0" y="94488"/>
                      <a:pt x="0" y="39817"/>
                      <a:pt x="0" y="122822"/>
                    </a:cubicBezTo>
                    <a:cubicBezTo>
                      <a:pt x="0" y="298692"/>
                      <a:pt x="477556" y="211318"/>
                      <a:pt x="561559" y="197463"/>
                    </a:cubicBezTo>
                    <a:cubicBezTo>
                      <a:pt x="664035" y="180613"/>
                      <a:pt x="825925" y="160267"/>
                      <a:pt x="853260" y="88621"/>
                    </a:cubicBezTo>
                    <a:cubicBezTo>
                      <a:pt x="862372" y="54296"/>
                      <a:pt x="859002" y="37071"/>
                      <a:pt x="853011" y="274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AE97089-A279-4DDB-82C2-956CA5B6B66A}"/>
                  </a:ext>
                </a:extLst>
              </p:cNvPr>
              <p:cNvSpPr/>
              <p:nvPr/>
            </p:nvSpPr>
            <p:spPr>
              <a:xfrm>
                <a:off x="5647526" y="4808511"/>
                <a:ext cx="896148" cy="268978"/>
              </a:xfrm>
              <a:custGeom>
                <a:avLst/>
                <a:gdLst>
                  <a:gd name="connsiteX0" fmla="*/ 0 w 896148"/>
                  <a:gd name="connsiteY0" fmla="*/ 18723 h 268978"/>
                  <a:gd name="connsiteX1" fmla="*/ 0 w 896148"/>
                  <a:gd name="connsiteY1" fmla="*/ 115458 h 268978"/>
                  <a:gd name="connsiteX2" fmla="*/ 26711 w 896148"/>
                  <a:gd name="connsiteY2" fmla="*/ 209571 h 268978"/>
                  <a:gd name="connsiteX3" fmla="*/ 219431 w 896148"/>
                  <a:gd name="connsiteY3" fmla="*/ 268111 h 268978"/>
                  <a:gd name="connsiteX4" fmla="*/ 666032 w 896148"/>
                  <a:gd name="connsiteY4" fmla="*/ 220930 h 268978"/>
                  <a:gd name="connsiteX5" fmla="*/ 837283 w 896148"/>
                  <a:gd name="connsiteY5" fmla="*/ 169255 h 268978"/>
                  <a:gd name="connsiteX6" fmla="*/ 885963 w 896148"/>
                  <a:gd name="connsiteY6" fmla="*/ 121824 h 268978"/>
                  <a:gd name="connsiteX7" fmla="*/ 889707 w 896148"/>
                  <a:gd name="connsiteY7" fmla="*/ 16601 h 268978"/>
                  <a:gd name="connsiteX8" fmla="*/ 871609 w 896148"/>
                  <a:gd name="connsiteY8" fmla="*/ 2871 h 268978"/>
                  <a:gd name="connsiteX9" fmla="*/ 583028 w 896148"/>
                  <a:gd name="connsiteY9" fmla="*/ 1873 h 268978"/>
                  <a:gd name="connsiteX10" fmla="*/ 123446 w 896148"/>
                  <a:gd name="connsiteY10" fmla="*/ 375 h 268978"/>
                  <a:gd name="connsiteX11" fmla="*/ 18598 w 896148"/>
                  <a:gd name="connsiteY11" fmla="*/ 0 h 268978"/>
                  <a:gd name="connsiteX12" fmla="*/ 18598 w 896148"/>
                  <a:gd name="connsiteY12" fmla="*/ 37446 h 268978"/>
                  <a:gd name="connsiteX13" fmla="*/ 307179 w 896148"/>
                  <a:gd name="connsiteY13" fmla="*/ 38445 h 268978"/>
                  <a:gd name="connsiteX14" fmla="*/ 766761 w 896148"/>
                  <a:gd name="connsiteY14" fmla="*/ 39942 h 268978"/>
                  <a:gd name="connsiteX15" fmla="*/ 871609 w 896148"/>
                  <a:gd name="connsiteY15" fmla="*/ 40317 h 268978"/>
                  <a:gd name="connsiteX16" fmla="*/ 853510 w 896148"/>
                  <a:gd name="connsiteY16" fmla="*/ 26587 h 268978"/>
                  <a:gd name="connsiteX17" fmla="*/ 851014 w 896148"/>
                  <a:gd name="connsiteY17" fmla="*/ 107719 h 268978"/>
                  <a:gd name="connsiteX18" fmla="*/ 810697 w 896148"/>
                  <a:gd name="connsiteY18" fmla="*/ 141170 h 268978"/>
                  <a:gd name="connsiteX19" fmla="*/ 666407 w 896148"/>
                  <a:gd name="connsiteY19" fmla="*/ 183110 h 268978"/>
                  <a:gd name="connsiteX20" fmla="*/ 479428 w 896148"/>
                  <a:gd name="connsiteY20" fmla="*/ 213440 h 268978"/>
                  <a:gd name="connsiteX21" fmla="*/ 253631 w 896148"/>
                  <a:gd name="connsiteY21" fmla="*/ 231539 h 268978"/>
                  <a:gd name="connsiteX22" fmla="*/ 65779 w 896148"/>
                  <a:gd name="connsiteY22" fmla="*/ 194468 h 268978"/>
                  <a:gd name="connsiteX23" fmla="*/ 42938 w 896148"/>
                  <a:gd name="connsiteY23" fmla="*/ 168631 h 268978"/>
                  <a:gd name="connsiteX24" fmla="*/ 37321 w 896148"/>
                  <a:gd name="connsiteY24" fmla="*/ 123072 h 268978"/>
                  <a:gd name="connsiteX25" fmla="*/ 37321 w 896148"/>
                  <a:gd name="connsiteY25" fmla="*/ 18973 h 268978"/>
                  <a:gd name="connsiteX26" fmla="*/ 0 w 896148"/>
                  <a:gd name="connsiteY26" fmla="*/ 18723 h 268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6148" h="268978">
                    <a:moveTo>
                      <a:pt x="0" y="18723"/>
                    </a:moveTo>
                    <a:cubicBezTo>
                      <a:pt x="0" y="50927"/>
                      <a:pt x="0" y="83255"/>
                      <a:pt x="0" y="115458"/>
                    </a:cubicBezTo>
                    <a:cubicBezTo>
                      <a:pt x="0" y="150906"/>
                      <a:pt x="1248" y="182361"/>
                      <a:pt x="26711" y="209571"/>
                    </a:cubicBezTo>
                    <a:cubicBezTo>
                      <a:pt x="72894" y="259249"/>
                      <a:pt x="156273" y="265490"/>
                      <a:pt x="219431" y="268111"/>
                    </a:cubicBezTo>
                    <a:cubicBezTo>
                      <a:pt x="368714" y="274227"/>
                      <a:pt x="519495" y="246892"/>
                      <a:pt x="666032" y="220930"/>
                    </a:cubicBezTo>
                    <a:cubicBezTo>
                      <a:pt x="723823" y="210694"/>
                      <a:pt x="785858" y="199211"/>
                      <a:pt x="837283" y="169255"/>
                    </a:cubicBezTo>
                    <a:cubicBezTo>
                      <a:pt x="856880" y="157896"/>
                      <a:pt x="875852" y="142419"/>
                      <a:pt x="885963" y="121824"/>
                    </a:cubicBezTo>
                    <a:cubicBezTo>
                      <a:pt x="902064" y="89246"/>
                      <a:pt x="895699" y="50802"/>
                      <a:pt x="889707" y="16601"/>
                    </a:cubicBezTo>
                    <a:cubicBezTo>
                      <a:pt x="888334" y="8613"/>
                      <a:pt x="879347" y="2871"/>
                      <a:pt x="871609" y="2871"/>
                    </a:cubicBezTo>
                    <a:cubicBezTo>
                      <a:pt x="775373" y="2497"/>
                      <a:pt x="679138" y="2247"/>
                      <a:pt x="583028" y="1873"/>
                    </a:cubicBezTo>
                    <a:cubicBezTo>
                      <a:pt x="429875" y="1374"/>
                      <a:pt x="276723" y="874"/>
                      <a:pt x="123446" y="375"/>
                    </a:cubicBezTo>
                    <a:cubicBezTo>
                      <a:pt x="88496" y="250"/>
                      <a:pt x="53547" y="125"/>
                      <a:pt x="18598" y="0"/>
                    </a:cubicBezTo>
                    <a:cubicBezTo>
                      <a:pt x="-5492" y="-124"/>
                      <a:pt x="-5492" y="37321"/>
                      <a:pt x="18598" y="37446"/>
                    </a:cubicBezTo>
                    <a:cubicBezTo>
                      <a:pt x="114833" y="37820"/>
                      <a:pt x="211068" y="38070"/>
                      <a:pt x="307179" y="38445"/>
                    </a:cubicBezTo>
                    <a:cubicBezTo>
                      <a:pt x="460331" y="38944"/>
                      <a:pt x="613484" y="39443"/>
                      <a:pt x="766761" y="39942"/>
                    </a:cubicBezTo>
                    <a:cubicBezTo>
                      <a:pt x="801710" y="40067"/>
                      <a:pt x="836659" y="40192"/>
                      <a:pt x="871609" y="40317"/>
                    </a:cubicBezTo>
                    <a:cubicBezTo>
                      <a:pt x="865617" y="35699"/>
                      <a:pt x="859626" y="31205"/>
                      <a:pt x="853510" y="26587"/>
                    </a:cubicBezTo>
                    <a:cubicBezTo>
                      <a:pt x="858003" y="52050"/>
                      <a:pt x="864494" y="83754"/>
                      <a:pt x="851014" y="107719"/>
                    </a:cubicBezTo>
                    <a:cubicBezTo>
                      <a:pt x="842401" y="123072"/>
                      <a:pt x="825925" y="133182"/>
                      <a:pt x="810697" y="141170"/>
                    </a:cubicBezTo>
                    <a:cubicBezTo>
                      <a:pt x="766511" y="164387"/>
                      <a:pt x="714961" y="174123"/>
                      <a:pt x="666407" y="183110"/>
                    </a:cubicBezTo>
                    <a:cubicBezTo>
                      <a:pt x="604372" y="194468"/>
                      <a:pt x="541838" y="204578"/>
                      <a:pt x="479428" y="213440"/>
                    </a:cubicBezTo>
                    <a:cubicBezTo>
                      <a:pt x="404662" y="224050"/>
                      <a:pt x="329147" y="231664"/>
                      <a:pt x="253631" y="231539"/>
                    </a:cubicBezTo>
                    <a:cubicBezTo>
                      <a:pt x="192720" y="231414"/>
                      <a:pt x="117330" y="230166"/>
                      <a:pt x="65779" y="194468"/>
                    </a:cubicBezTo>
                    <a:cubicBezTo>
                      <a:pt x="56418" y="187977"/>
                      <a:pt x="48554" y="179490"/>
                      <a:pt x="42938" y="168631"/>
                    </a:cubicBezTo>
                    <a:cubicBezTo>
                      <a:pt x="36697" y="156274"/>
                      <a:pt x="37321" y="140796"/>
                      <a:pt x="37321" y="123072"/>
                    </a:cubicBezTo>
                    <a:cubicBezTo>
                      <a:pt x="37321" y="88372"/>
                      <a:pt x="37321" y="53673"/>
                      <a:pt x="37321" y="18973"/>
                    </a:cubicBezTo>
                    <a:cubicBezTo>
                      <a:pt x="37446" y="-5367"/>
                      <a:pt x="0" y="-5492"/>
                      <a:pt x="0" y="18723"/>
                    </a:cubicBezTo>
                    <a:close/>
                  </a:path>
                </a:pathLst>
              </a:custGeom>
              <a:grpFill/>
              <a:ln w="124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F259F6E-EE10-4AD6-81F4-A7CDED632FFD}"/>
                </a:ext>
              </a:extLst>
            </p:cNvPr>
            <p:cNvSpPr/>
            <p:nvPr/>
          </p:nvSpPr>
          <p:spPr>
            <a:xfrm>
              <a:off x="5778505" y="5191211"/>
              <a:ext cx="601806" cy="114444"/>
            </a:xfrm>
            <a:custGeom>
              <a:avLst/>
              <a:gdLst>
                <a:gd name="connsiteX0" fmla="*/ 25978 w 601806"/>
                <a:gd name="connsiteY0" fmla="*/ 10966 h 114444"/>
                <a:gd name="connsiteX1" fmla="*/ 890 w 601806"/>
                <a:gd name="connsiteY1" fmla="*/ 23573 h 114444"/>
                <a:gd name="connsiteX2" fmla="*/ 213830 w 601806"/>
                <a:gd name="connsiteY2" fmla="*/ 114441 h 114444"/>
                <a:gd name="connsiteX3" fmla="*/ 584167 w 601806"/>
                <a:gd name="connsiteY3" fmla="*/ 61893 h 114444"/>
                <a:gd name="connsiteX4" fmla="*/ 581671 w 601806"/>
                <a:gd name="connsiteY4" fmla="*/ 50908 h 114444"/>
                <a:gd name="connsiteX5" fmla="*/ 124710 w 601806"/>
                <a:gd name="connsiteY5" fmla="*/ 46040 h 114444"/>
                <a:gd name="connsiteX6" fmla="*/ 25978 w 601806"/>
                <a:gd name="connsiteY6" fmla="*/ 10966 h 11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1806" h="114444">
                  <a:moveTo>
                    <a:pt x="25978" y="10966"/>
                  </a:moveTo>
                  <a:cubicBezTo>
                    <a:pt x="8004" y="-7632"/>
                    <a:pt x="-3354" y="-2015"/>
                    <a:pt x="890" y="23573"/>
                  </a:cubicBezTo>
                  <a:cubicBezTo>
                    <a:pt x="890" y="23573"/>
                    <a:pt x="15868" y="115065"/>
                    <a:pt x="213830" y="114441"/>
                  </a:cubicBezTo>
                  <a:cubicBezTo>
                    <a:pt x="438754" y="113692"/>
                    <a:pt x="584167" y="61893"/>
                    <a:pt x="584167" y="61893"/>
                  </a:cubicBezTo>
                  <a:cubicBezTo>
                    <a:pt x="608632" y="53155"/>
                    <a:pt x="607508" y="48162"/>
                    <a:pt x="581671" y="50908"/>
                  </a:cubicBezTo>
                  <a:cubicBezTo>
                    <a:pt x="581671" y="50908"/>
                    <a:pt x="265755" y="83237"/>
                    <a:pt x="124710" y="46040"/>
                  </a:cubicBezTo>
                  <a:cubicBezTo>
                    <a:pt x="37711" y="23199"/>
                    <a:pt x="25978" y="10966"/>
                    <a:pt x="25978" y="10966"/>
                  </a:cubicBezTo>
                  <a:close/>
                </a:path>
              </a:pathLst>
            </a:custGeom>
            <a:solidFill>
              <a:srgbClr val="FFFFFF"/>
            </a:solidFill>
            <a:ln w="12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3773B5-E6AF-4DAC-BD1A-CBA7EDCF445C}"/>
                </a:ext>
              </a:extLst>
            </p:cNvPr>
            <p:cNvSpPr/>
            <p:nvPr/>
          </p:nvSpPr>
          <p:spPr>
            <a:xfrm>
              <a:off x="6006558" y="5789022"/>
              <a:ext cx="310386" cy="55347"/>
            </a:xfrm>
            <a:custGeom>
              <a:avLst/>
              <a:gdLst>
                <a:gd name="connsiteX0" fmla="*/ 7 w 310386"/>
                <a:gd name="connsiteY0" fmla="*/ 2924 h 55347"/>
                <a:gd name="connsiteX1" fmla="*/ 141302 w 310386"/>
                <a:gd name="connsiteY1" fmla="*/ 55348 h 55347"/>
                <a:gd name="connsiteX2" fmla="*/ 301070 w 310386"/>
                <a:gd name="connsiteY2" fmla="*/ 39745 h 55347"/>
                <a:gd name="connsiteX3" fmla="*/ 298948 w 310386"/>
                <a:gd name="connsiteY3" fmla="*/ 33005 h 55347"/>
                <a:gd name="connsiteX4" fmla="*/ 137682 w 310386"/>
                <a:gd name="connsiteY4" fmla="*/ 35876 h 55347"/>
                <a:gd name="connsiteX5" fmla="*/ 7 w 310386"/>
                <a:gd name="connsiteY5" fmla="*/ 2924 h 5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386" h="55347">
                  <a:moveTo>
                    <a:pt x="7" y="2924"/>
                  </a:moveTo>
                  <a:cubicBezTo>
                    <a:pt x="7" y="2924"/>
                    <a:pt x="-3487" y="55348"/>
                    <a:pt x="141302" y="55348"/>
                  </a:cubicBezTo>
                  <a:cubicBezTo>
                    <a:pt x="267494" y="55348"/>
                    <a:pt x="301070" y="39745"/>
                    <a:pt x="301070" y="39745"/>
                  </a:cubicBezTo>
                  <a:cubicBezTo>
                    <a:pt x="314301" y="33629"/>
                    <a:pt x="313302" y="30633"/>
                    <a:pt x="298948" y="33005"/>
                  </a:cubicBezTo>
                  <a:cubicBezTo>
                    <a:pt x="298948" y="33005"/>
                    <a:pt x="238785" y="42990"/>
                    <a:pt x="137682" y="35876"/>
                  </a:cubicBezTo>
                  <a:cubicBezTo>
                    <a:pt x="77520" y="31507"/>
                    <a:pt x="8245" y="-11430"/>
                    <a:pt x="7" y="2924"/>
                  </a:cubicBezTo>
                  <a:close/>
                </a:path>
              </a:pathLst>
            </a:custGeom>
            <a:solidFill>
              <a:srgbClr val="FFFFFF"/>
            </a:solidFill>
            <a:ln w="12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3943191-8125-41C8-881F-4C942EDF68B5}"/>
                </a:ext>
              </a:extLst>
            </p:cNvPr>
            <p:cNvSpPr/>
            <p:nvPr/>
          </p:nvSpPr>
          <p:spPr>
            <a:xfrm>
              <a:off x="6195041" y="2289097"/>
              <a:ext cx="719454" cy="556502"/>
            </a:xfrm>
            <a:custGeom>
              <a:avLst/>
              <a:gdLst>
                <a:gd name="connsiteX0" fmla="*/ 119951 w 719454"/>
                <a:gd name="connsiteY0" fmla="*/ 6177 h 556502"/>
                <a:gd name="connsiteX1" fmla="*/ 719455 w 719454"/>
                <a:gd name="connsiteY1" fmla="*/ 556503 h 556502"/>
                <a:gd name="connsiteX2" fmla="*/ 180238 w 719454"/>
                <a:gd name="connsiteY2" fmla="*/ 117265 h 556502"/>
                <a:gd name="connsiteX3" fmla="*/ 0 w 719454"/>
                <a:gd name="connsiteY3" fmla="*/ 26647 h 556502"/>
                <a:gd name="connsiteX4" fmla="*/ 119951 w 719454"/>
                <a:gd name="connsiteY4" fmla="*/ 6177 h 55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454" h="556502">
                  <a:moveTo>
                    <a:pt x="119951" y="6177"/>
                  </a:moveTo>
                  <a:cubicBezTo>
                    <a:pt x="119951" y="6177"/>
                    <a:pt x="599379" y="94548"/>
                    <a:pt x="719455" y="556503"/>
                  </a:cubicBezTo>
                  <a:cubicBezTo>
                    <a:pt x="719455" y="556503"/>
                    <a:pt x="513504" y="203265"/>
                    <a:pt x="180238" y="117265"/>
                  </a:cubicBezTo>
                  <a:cubicBezTo>
                    <a:pt x="101353" y="96920"/>
                    <a:pt x="-125" y="95048"/>
                    <a:pt x="0" y="26647"/>
                  </a:cubicBezTo>
                  <a:cubicBezTo>
                    <a:pt x="125" y="-314"/>
                    <a:pt x="61411" y="-6180"/>
                    <a:pt x="119951" y="6177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50" name="Arc 49">
            <a:extLst>
              <a:ext uri="{FF2B5EF4-FFF2-40B4-BE49-F238E27FC236}">
                <a16:creationId xmlns:a16="http://schemas.microsoft.com/office/drawing/2014/main" id="{E2639B38-D29C-41C4-8E41-4102D4D15981}"/>
              </a:ext>
            </a:extLst>
          </p:cNvPr>
          <p:cNvSpPr/>
          <p:nvPr/>
        </p:nvSpPr>
        <p:spPr>
          <a:xfrm rot="20749450">
            <a:off x="2948950" y="1794217"/>
            <a:ext cx="3687464" cy="2230410"/>
          </a:xfrm>
          <a:prstGeom prst="arc">
            <a:avLst>
              <a:gd name="adj1" fmla="val 12646608"/>
              <a:gd name="adj2" fmla="val 21143729"/>
            </a:avLst>
          </a:prstGeom>
          <a:ln w="28575" cap="rnd">
            <a:solidFill>
              <a:schemeClr val="accent3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7EE214F-C249-41E0-B497-56ECE73D33FF}"/>
              </a:ext>
            </a:extLst>
          </p:cNvPr>
          <p:cNvSpPr/>
          <p:nvPr/>
        </p:nvSpPr>
        <p:spPr>
          <a:xfrm>
            <a:off x="4621799" y="2945266"/>
            <a:ext cx="4285582" cy="2902922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2800" b="1" dirty="0" err="1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فراهم‌سازی</a:t>
            </a:r>
            <a:r>
              <a:rPr lang="fa-IR" sz="2800" b="1" dirty="0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 زمینه تبلیغ دین و معارف </a:t>
            </a:r>
            <a:r>
              <a:rPr lang="fa-IR" sz="2800" b="1" dirty="0" err="1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اهل‌بیت</a:t>
            </a:r>
            <a:r>
              <a:rPr lang="fa-IR" sz="2800" b="1" dirty="0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 </a:t>
            </a:r>
            <a:r>
              <a:rPr lang="fa-IR" sz="2800" b="1" dirty="0" err="1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علیهم</a:t>
            </a:r>
            <a:r>
              <a:rPr lang="fa-IR" sz="2800" b="1" dirty="0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 </a:t>
            </a:r>
            <a:r>
              <a:rPr lang="fa-IR" sz="2800" b="1" dirty="0" err="1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السلام</a:t>
            </a:r>
            <a:r>
              <a:rPr lang="fa-IR" sz="2800" b="1" dirty="0">
                <a:solidFill>
                  <a:schemeClr val="accent3"/>
                </a:solidFill>
                <a:latin typeface="Shabnam FD" panose="020B0603030804020204" pitchFamily="34" charset="-78"/>
                <a:ea typeface="Open Sans Light" panose="020B0306030504020204" pitchFamily="34" charset="0"/>
                <a:cs typeface="Shabnam FD" panose="020B0603030804020204" pitchFamily="34" charset="-78"/>
              </a:rPr>
              <a:t> در فضای مجازی </a:t>
            </a:r>
            <a:endParaRPr lang="en-US" sz="2800" b="1" dirty="0">
              <a:solidFill>
                <a:schemeClr val="accent3"/>
              </a:solidFill>
              <a:latin typeface="Shabnam FD" panose="020B0603030804020204" pitchFamily="34" charset="-78"/>
              <a:ea typeface="Open Sans Light" panose="020B0306030504020204" pitchFamily="34" charset="0"/>
              <a:cs typeface="Shabnam FD" panose="020B0603030804020204" pitchFamily="34" charset="-78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BF5275E-FA89-474E-94CE-B651F6F34E91}"/>
              </a:ext>
            </a:extLst>
          </p:cNvPr>
          <p:cNvSpPr/>
          <p:nvPr/>
        </p:nvSpPr>
        <p:spPr>
          <a:xfrm>
            <a:off x="5997260" y="2384010"/>
            <a:ext cx="1534659" cy="403788"/>
          </a:xfrm>
          <a:prstGeom prst="roundRect">
            <a:avLst>
              <a:gd name="adj" fmla="val 50000"/>
            </a:avLst>
          </a:prstGeom>
          <a:gradFill>
            <a:gsLst>
              <a:gs pos="80000">
                <a:schemeClr val="accent3"/>
              </a:gs>
              <a:gs pos="100000">
                <a:schemeClr val="accent3"/>
              </a:gs>
              <a:gs pos="15000">
                <a:schemeClr val="accent3">
                  <a:lumMod val="40000"/>
                  <a:lumOff val="60000"/>
                </a:schemeClr>
              </a:gs>
              <a:gs pos="45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381000" dist="4445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ایده اصلی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E8E9C5-7641-4489-BCA2-CAFE385D4104}"/>
              </a:ext>
            </a:extLst>
          </p:cNvPr>
          <p:cNvSpPr txBox="1"/>
          <p:nvPr/>
        </p:nvSpPr>
        <p:spPr>
          <a:xfrm>
            <a:off x="1584960" y="684907"/>
            <a:ext cx="924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مؤسسه فرهنگی تبلیغی 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محافل عرشیان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95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0.20139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20139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13172 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2.08333E-7 0.48195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9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0.10718 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8" grpId="0" animBg="1"/>
      <p:bldP spid="48" grpId="1" animBg="1"/>
      <p:bldP spid="51" grpId="0" animBg="1"/>
      <p:bldP spid="51" grpId="1" animBg="1"/>
      <p:bldP spid="58" grpId="0"/>
      <p:bldP spid="5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15AD289-50FB-42A7-8A49-B205ACBEC829}"/>
              </a:ext>
            </a:extLst>
          </p:cNvPr>
          <p:cNvSpPr/>
          <p:nvPr/>
        </p:nvSpPr>
        <p:spPr>
          <a:xfrm rot="20091173">
            <a:off x="3306330" y="1879376"/>
            <a:ext cx="5013914" cy="5013914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4E8F6"/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FAB70CE-B31E-4136-8F9D-1E987317461F}"/>
              </a:ext>
            </a:extLst>
          </p:cNvPr>
          <p:cNvSpPr/>
          <p:nvPr/>
        </p:nvSpPr>
        <p:spPr>
          <a:xfrm>
            <a:off x="6096000" y="-1"/>
            <a:ext cx="53340" cy="2512422"/>
          </a:xfrm>
          <a:custGeom>
            <a:avLst/>
            <a:gdLst>
              <a:gd name="connsiteX0" fmla="*/ 0 w 46685"/>
              <a:gd name="connsiteY0" fmla="*/ 0 h 1740844"/>
              <a:gd name="connsiteX1" fmla="*/ 46686 w 46685"/>
              <a:gd name="connsiteY1" fmla="*/ 0 h 1740844"/>
              <a:gd name="connsiteX2" fmla="*/ 46686 w 46685"/>
              <a:gd name="connsiteY2" fmla="*/ 1740845 h 1740844"/>
              <a:gd name="connsiteX3" fmla="*/ 0 w 46685"/>
              <a:gd name="connsiteY3" fmla="*/ 1740845 h 17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85" h="1740844">
                <a:moveTo>
                  <a:pt x="0" y="0"/>
                </a:moveTo>
                <a:lnTo>
                  <a:pt x="46686" y="0"/>
                </a:lnTo>
                <a:lnTo>
                  <a:pt x="46686" y="1740845"/>
                </a:lnTo>
                <a:lnTo>
                  <a:pt x="0" y="174084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4000">
                <a:srgbClr val="E4E8F6"/>
              </a:gs>
            </a:gsLst>
            <a:lin ang="5400000" scaled="1"/>
            <a:tileRect/>
          </a:gradFill>
          <a:ln>
            <a:noFill/>
          </a:ln>
          <a:effectLst>
            <a:outerShdw blurRad="876300" dist="698500" dir="8100000" sx="95000" sy="9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313E680-417B-4972-962D-EBA0FC8075B1}"/>
              </a:ext>
            </a:extLst>
          </p:cNvPr>
          <p:cNvSpPr/>
          <p:nvPr/>
        </p:nvSpPr>
        <p:spPr>
          <a:xfrm rot="480843">
            <a:off x="3395898" y="1350266"/>
            <a:ext cx="5339920" cy="5339914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273373-E69E-4059-A954-D56F1F0109B1}"/>
              </a:ext>
            </a:extLst>
          </p:cNvPr>
          <p:cNvSpPr/>
          <p:nvPr/>
        </p:nvSpPr>
        <p:spPr>
          <a:xfrm rot="21138323">
            <a:off x="3583983" y="1538351"/>
            <a:ext cx="4963750" cy="4963744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77B1D3A8-C6A0-4B76-867E-F0047D867F27}"/>
              </a:ext>
            </a:extLst>
          </p:cNvPr>
          <p:cNvSpPr/>
          <p:nvPr/>
        </p:nvSpPr>
        <p:spPr>
          <a:xfrm rot="17217037">
            <a:off x="3785989" y="1744413"/>
            <a:ext cx="4551626" cy="4551620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D6A33987-EAB3-4607-8B43-500F068CEC75}"/>
              </a:ext>
            </a:extLst>
          </p:cNvPr>
          <p:cNvSpPr/>
          <p:nvPr/>
        </p:nvSpPr>
        <p:spPr>
          <a:xfrm rot="12736973">
            <a:off x="4042804" y="1996875"/>
            <a:ext cx="4046702" cy="4046696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99CE94-7A2C-49BD-B1A7-B835C2C2B115}"/>
              </a:ext>
            </a:extLst>
          </p:cNvPr>
          <p:cNvSpPr/>
          <p:nvPr/>
        </p:nvSpPr>
        <p:spPr>
          <a:xfrm>
            <a:off x="4440886" y="2427557"/>
            <a:ext cx="3356131" cy="335613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5CB451-A076-4C64-B993-2FA4E5C62BDA}"/>
              </a:ext>
            </a:extLst>
          </p:cNvPr>
          <p:cNvSpPr txBox="1"/>
          <p:nvPr/>
        </p:nvSpPr>
        <p:spPr>
          <a:xfrm>
            <a:off x="4004632" y="704595"/>
            <a:ext cx="428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28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مهدی </a:t>
            </a:r>
            <a:r>
              <a:rPr lang="fa-IR" sz="28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کشاورزیان</a:t>
            </a:r>
            <a:endParaRPr lang="en-US" sz="2800" b="1" dirty="0">
              <a:solidFill>
                <a:srgbClr val="000000">
                  <a:lumMod val="85000"/>
                  <a:lumOff val="15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E815570-DF7F-463C-809B-7894444AE70C}"/>
              </a:ext>
            </a:extLst>
          </p:cNvPr>
          <p:cNvSpPr txBox="1"/>
          <p:nvPr/>
        </p:nvSpPr>
        <p:spPr>
          <a:xfrm flipH="1">
            <a:off x="1681503" y="1893073"/>
            <a:ext cx="17627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مدیر موسسه تبلیغی ثاقب از سال 99 تا کنون</a:t>
            </a:r>
            <a:endParaRPr lang="en-US" sz="1600" dirty="0">
              <a:solidFill>
                <a:srgbClr val="000000">
                  <a:lumMod val="95000"/>
                  <a:lumOff val="5000"/>
                </a:srgbClr>
              </a:solidFill>
              <a:latin typeface="Shabnam FD" panose="020B0603030804020204" pitchFamily="34" charset="-78"/>
              <a:ea typeface="Roboto" panose="02000000000000000000" pitchFamily="2" charset="0"/>
              <a:cs typeface="Shabnam FD" panose="020B0603030804020204" pitchFamily="34" charset="-78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432E379-AC3E-4AE3-8417-B86AF9A4B9A1}"/>
              </a:ext>
            </a:extLst>
          </p:cNvPr>
          <p:cNvSpPr txBox="1"/>
          <p:nvPr/>
        </p:nvSpPr>
        <p:spPr>
          <a:xfrm flipH="1">
            <a:off x="919174" y="3637289"/>
            <a:ext cx="21057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مدیر موسسه محافل عرشیان از 1402 تا کنون</a:t>
            </a:r>
            <a:endParaRPr lang="en-US" sz="1600" dirty="0">
              <a:solidFill>
                <a:srgbClr val="000000">
                  <a:lumMod val="95000"/>
                  <a:lumOff val="5000"/>
                </a:srgbClr>
              </a:solidFill>
              <a:latin typeface="Shabnam FD" panose="020B0603030804020204" pitchFamily="34" charset="-78"/>
              <a:ea typeface="Roboto" panose="02000000000000000000" pitchFamily="2" charset="0"/>
              <a:cs typeface="Shabnam FD" panose="020B0603030804020204" pitchFamily="34" charset="-78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21852B9-7A6C-4BD5-868F-0FE347B26931}"/>
              </a:ext>
            </a:extLst>
          </p:cNvPr>
          <p:cNvGrpSpPr/>
          <p:nvPr/>
        </p:nvGrpSpPr>
        <p:grpSpPr>
          <a:xfrm>
            <a:off x="3749514" y="2172386"/>
            <a:ext cx="653152" cy="653150"/>
            <a:chOff x="3352859" y="2261074"/>
            <a:chExt cx="933887" cy="933887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CB97594-C73E-46FE-AF9A-84D430CB3EFA}"/>
                </a:ext>
              </a:extLst>
            </p:cNvPr>
            <p:cNvGrpSpPr/>
            <p:nvPr/>
          </p:nvGrpSpPr>
          <p:grpSpPr>
            <a:xfrm flipH="1">
              <a:off x="3352859" y="2261074"/>
              <a:ext cx="933887" cy="933887"/>
              <a:chOff x="2577511" y="2122212"/>
              <a:chExt cx="1458021" cy="1458022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6C863461-EE44-4202-9346-CEF3E6C77135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80000">
                    <a:schemeClr val="accent1"/>
                  </a:gs>
                  <a:gs pos="100000">
                    <a:schemeClr val="accent1"/>
                  </a:gs>
                  <a:gs pos="15000">
                    <a:schemeClr val="accent1">
                      <a:lumMod val="40000"/>
                      <a:lumOff val="60000"/>
                    </a:schemeClr>
                  </a:gs>
                  <a:gs pos="45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B0752A37-03F8-4046-A74A-3AA693291B98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38343D6-06FD-4ED5-AD68-6B549018CB8F}"/>
                </a:ext>
              </a:extLst>
            </p:cNvPr>
            <p:cNvSpPr/>
            <p:nvPr/>
          </p:nvSpPr>
          <p:spPr>
            <a:xfrm>
              <a:off x="3585217" y="2493431"/>
              <a:ext cx="469171" cy="469171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9A1CBF1-3323-43CB-AFB3-8B43CFCF8B7F}"/>
              </a:ext>
            </a:extLst>
          </p:cNvPr>
          <p:cNvGrpSpPr/>
          <p:nvPr/>
        </p:nvGrpSpPr>
        <p:grpSpPr>
          <a:xfrm>
            <a:off x="3253659" y="3733183"/>
            <a:ext cx="653152" cy="653150"/>
            <a:chOff x="3253659" y="3733183"/>
            <a:chExt cx="653152" cy="65315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21DCCC4-A6FC-401A-B0D1-8C6EB5AFE523}"/>
                </a:ext>
              </a:extLst>
            </p:cNvPr>
            <p:cNvGrpSpPr/>
            <p:nvPr/>
          </p:nvGrpSpPr>
          <p:grpSpPr>
            <a:xfrm flipH="1">
              <a:off x="3253659" y="3733183"/>
              <a:ext cx="653152" cy="653150"/>
              <a:chOff x="2577510" y="2122212"/>
              <a:chExt cx="1458021" cy="1458022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BA83540-69A0-4421-8239-BEE22B7994C6}"/>
                  </a:ext>
                </a:extLst>
              </p:cNvPr>
              <p:cNvSpPr/>
              <p:nvPr/>
            </p:nvSpPr>
            <p:spPr>
              <a:xfrm rot="5400000">
                <a:off x="2577510" y="2122212"/>
                <a:ext cx="1458022" cy="1458021"/>
              </a:xfrm>
              <a:prstGeom prst="ellipse">
                <a:avLst/>
              </a:prstGeom>
              <a:gradFill>
                <a:gsLst>
                  <a:gs pos="80000">
                    <a:schemeClr val="accent2"/>
                  </a:gs>
                  <a:gs pos="100000">
                    <a:schemeClr val="accent2"/>
                  </a:gs>
                  <a:gs pos="15000">
                    <a:schemeClr val="accent2">
                      <a:lumMod val="40000"/>
                      <a:lumOff val="60000"/>
                    </a:schemeClr>
                  </a:gs>
                  <a:gs pos="4500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84E1DA5D-8793-4226-B8BB-052F890014B8}"/>
                  </a:ext>
                </a:extLst>
              </p:cNvPr>
              <p:cNvSpPr/>
              <p:nvPr/>
            </p:nvSpPr>
            <p:spPr>
              <a:xfrm rot="5400000">
                <a:off x="2577510" y="2122212"/>
                <a:ext cx="1458022" cy="1458021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0">
                    <a:schemeClr val="accent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BE5C6CA-B9FC-4C9C-BFAD-71A4BDEFE56B}"/>
                </a:ext>
              </a:extLst>
            </p:cNvPr>
            <p:cNvSpPr/>
            <p:nvPr/>
          </p:nvSpPr>
          <p:spPr>
            <a:xfrm>
              <a:off x="3416168" y="3895691"/>
              <a:ext cx="328134" cy="328133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6B6F8856-5B70-4644-AA07-772D9835F67A}"/>
              </a:ext>
            </a:extLst>
          </p:cNvPr>
          <p:cNvSpPr txBox="1"/>
          <p:nvPr/>
        </p:nvSpPr>
        <p:spPr>
          <a:xfrm flipH="1">
            <a:off x="1803199" y="5395120"/>
            <a:ext cx="1761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تبلیغ خارج از کشور</a:t>
            </a:r>
            <a:endParaRPr lang="en-US" sz="1600" dirty="0">
              <a:solidFill>
                <a:srgbClr val="000000">
                  <a:lumMod val="95000"/>
                  <a:lumOff val="5000"/>
                </a:srgbClr>
              </a:solidFill>
              <a:latin typeface="Shabnam FD" panose="020B0603030804020204" pitchFamily="34" charset="-78"/>
              <a:ea typeface="Roboto" panose="02000000000000000000" pitchFamily="2" charset="0"/>
              <a:cs typeface="Shabnam FD" panose="020B0603030804020204" pitchFamily="34" charset="-78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CCB73A35-2463-42DB-AE64-58E618259BF8}"/>
              </a:ext>
            </a:extLst>
          </p:cNvPr>
          <p:cNvGrpSpPr/>
          <p:nvPr/>
        </p:nvGrpSpPr>
        <p:grpSpPr>
          <a:xfrm>
            <a:off x="3873806" y="5293980"/>
            <a:ext cx="653152" cy="653150"/>
            <a:chOff x="3873806" y="5293980"/>
            <a:chExt cx="653152" cy="653150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6172A75-9586-4551-8C74-80CD42BD02FB}"/>
                </a:ext>
              </a:extLst>
            </p:cNvPr>
            <p:cNvGrpSpPr/>
            <p:nvPr/>
          </p:nvGrpSpPr>
          <p:grpSpPr>
            <a:xfrm flipH="1">
              <a:off x="3873806" y="5293980"/>
              <a:ext cx="653152" cy="653150"/>
              <a:chOff x="2577511" y="2122212"/>
              <a:chExt cx="1458021" cy="1458022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B2DD3C8A-ADB0-4A47-9A58-23BAA375A5B9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80000">
                    <a:schemeClr val="accent3"/>
                  </a:gs>
                  <a:gs pos="100000">
                    <a:schemeClr val="accent3"/>
                  </a:gs>
                  <a:gs pos="15000">
                    <a:schemeClr val="accent3">
                      <a:lumMod val="40000"/>
                      <a:lumOff val="60000"/>
                    </a:schemeClr>
                  </a:gs>
                  <a:gs pos="4500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53A36F34-F1F6-45A6-A02C-2533C9A2CC16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BEA6EAD-3FEB-4E24-8319-715D63A71E1B}"/>
                </a:ext>
              </a:extLst>
            </p:cNvPr>
            <p:cNvSpPr/>
            <p:nvPr/>
          </p:nvSpPr>
          <p:spPr>
            <a:xfrm>
              <a:off x="4036315" y="5456488"/>
              <a:ext cx="328134" cy="328133"/>
            </a:xfrm>
            <a:prstGeom prst="rect">
              <a:avLst/>
            </a:pr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AE9DDBC3-B728-4FA5-9166-772076A23EFF}"/>
              </a:ext>
            </a:extLst>
          </p:cNvPr>
          <p:cNvSpPr txBox="1"/>
          <p:nvPr/>
        </p:nvSpPr>
        <p:spPr>
          <a:xfrm>
            <a:off x="8725940" y="1914184"/>
            <a:ext cx="2438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معاون پژوهش موسسه </a:t>
            </a:r>
            <a:r>
              <a:rPr lang="fa-IR" sz="1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امیربیان</a:t>
            </a: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 اصفهان سال </a:t>
            </a:r>
            <a:r>
              <a:rPr lang="fa-IR" sz="1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94تا97</a:t>
            </a:r>
            <a:endParaRPr lang="en-US" sz="1600" dirty="0">
              <a:solidFill>
                <a:srgbClr val="000000">
                  <a:lumMod val="95000"/>
                  <a:lumOff val="5000"/>
                </a:srgbClr>
              </a:solidFill>
              <a:latin typeface="Shabnam FD" panose="020B0603030804020204" pitchFamily="34" charset="-78"/>
              <a:ea typeface="Roboto" panose="02000000000000000000" pitchFamily="2" charset="0"/>
              <a:cs typeface="Shabnam FD" panose="020B0603030804020204" pitchFamily="34" charset="-78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1B917E9-2735-4B67-BE42-994BECCE084E}"/>
              </a:ext>
            </a:extLst>
          </p:cNvPr>
          <p:cNvSpPr txBox="1"/>
          <p:nvPr/>
        </p:nvSpPr>
        <p:spPr>
          <a:xfrm>
            <a:off x="8971159" y="3594859"/>
            <a:ext cx="21190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1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مسوول</a:t>
            </a: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 کانون فرهنگی </a:t>
            </a:r>
            <a:r>
              <a:rPr lang="fa-IR" sz="1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ابوفاضل</a:t>
            </a: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 اصفهان به مدت 5 سال </a:t>
            </a:r>
            <a:endParaRPr lang="en-US" sz="1600" dirty="0">
              <a:solidFill>
                <a:srgbClr val="000000">
                  <a:lumMod val="95000"/>
                  <a:lumOff val="5000"/>
                </a:srgbClr>
              </a:solidFill>
              <a:latin typeface="Shabnam FD" panose="020B0603030804020204" pitchFamily="34" charset="-78"/>
              <a:ea typeface="Roboto" panose="02000000000000000000" pitchFamily="2" charset="0"/>
              <a:cs typeface="Shabnam FD" panose="020B0603030804020204" pitchFamily="34" charset="-78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0988835-6D1B-42E9-82C8-AF4A4FDDAC28}"/>
              </a:ext>
            </a:extLst>
          </p:cNvPr>
          <p:cNvGrpSpPr/>
          <p:nvPr/>
        </p:nvGrpSpPr>
        <p:grpSpPr>
          <a:xfrm>
            <a:off x="7799416" y="2172386"/>
            <a:ext cx="653152" cy="653150"/>
            <a:chOff x="7799416" y="2172386"/>
            <a:chExt cx="653152" cy="653150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E270E71-CC92-403B-97B5-64513DBF8AF7}"/>
                </a:ext>
              </a:extLst>
            </p:cNvPr>
            <p:cNvGrpSpPr/>
            <p:nvPr/>
          </p:nvGrpSpPr>
          <p:grpSpPr>
            <a:xfrm>
              <a:off x="7799416" y="2172386"/>
              <a:ext cx="653152" cy="653150"/>
              <a:chOff x="2577511" y="2122212"/>
              <a:chExt cx="1458021" cy="1458022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C8D8655-D35C-4379-B08B-8D4B52A176DD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80000">
                    <a:schemeClr val="accent4"/>
                  </a:gs>
                  <a:gs pos="100000">
                    <a:schemeClr val="accent4"/>
                  </a:gs>
                  <a:gs pos="15000">
                    <a:schemeClr val="accent4">
                      <a:lumMod val="40000"/>
                      <a:lumOff val="60000"/>
                    </a:schemeClr>
                  </a:gs>
                  <a:gs pos="4500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1777F47-2802-42CA-8322-EE3B28DDFA74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DDA68E9-A6D0-4F4A-8261-D0F49E5885F6}"/>
                </a:ext>
              </a:extLst>
            </p:cNvPr>
            <p:cNvSpPr/>
            <p:nvPr/>
          </p:nvSpPr>
          <p:spPr>
            <a:xfrm flipH="1">
              <a:off x="7961925" y="2334894"/>
              <a:ext cx="328134" cy="328133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6C8DA26F-5C7A-4DDC-B81D-0ABD34934B73}"/>
              </a:ext>
            </a:extLst>
          </p:cNvPr>
          <p:cNvGrpSpPr/>
          <p:nvPr/>
        </p:nvGrpSpPr>
        <p:grpSpPr>
          <a:xfrm>
            <a:off x="8295271" y="3733183"/>
            <a:ext cx="653152" cy="653150"/>
            <a:chOff x="8295271" y="3733183"/>
            <a:chExt cx="653152" cy="65315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82CE2BA-917D-494C-A682-E015B6FF99F3}"/>
                </a:ext>
              </a:extLst>
            </p:cNvPr>
            <p:cNvGrpSpPr/>
            <p:nvPr/>
          </p:nvGrpSpPr>
          <p:grpSpPr>
            <a:xfrm>
              <a:off x="8295271" y="3733183"/>
              <a:ext cx="653152" cy="653150"/>
              <a:chOff x="2577511" y="2122212"/>
              <a:chExt cx="1458021" cy="1458022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EEE7F5E-6A78-4549-ACA5-FFB4F1FCA666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80000">
                    <a:schemeClr val="accent5"/>
                  </a:gs>
                  <a:gs pos="100000">
                    <a:schemeClr val="accent5"/>
                  </a:gs>
                  <a:gs pos="15000">
                    <a:schemeClr val="accent5">
                      <a:lumMod val="40000"/>
                      <a:lumOff val="60000"/>
                    </a:schemeClr>
                  </a:gs>
                  <a:gs pos="45000">
                    <a:schemeClr val="accent5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48F11E05-0EA3-4F51-8AE3-67CB22496567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100000">
                    <a:schemeClr val="accent5"/>
                  </a:gs>
                  <a:gs pos="0">
                    <a:schemeClr val="accent5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278F368-4623-467B-A888-C37F391F5762}"/>
                </a:ext>
              </a:extLst>
            </p:cNvPr>
            <p:cNvSpPr/>
            <p:nvPr/>
          </p:nvSpPr>
          <p:spPr>
            <a:xfrm flipH="1">
              <a:off x="8457780" y="3895691"/>
              <a:ext cx="328134" cy="328133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605F60E3-E772-4EB5-9D7D-E1EF7A4E47BC}"/>
              </a:ext>
            </a:extLst>
          </p:cNvPr>
          <p:cNvSpPr txBox="1"/>
          <p:nvPr/>
        </p:nvSpPr>
        <p:spPr>
          <a:xfrm>
            <a:off x="8616625" y="5224477"/>
            <a:ext cx="1991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مدیر مرکز تولید محتوای تبلیغی </a:t>
            </a:r>
            <a:r>
              <a:rPr lang="fa-IR" sz="1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ضحی</a:t>
            </a:r>
            <a:r>
              <a:rPr lang="fa-IR" sz="1600" dirty="0">
                <a:solidFill>
                  <a:srgbClr val="000000">
                    <a:lumMod val="95000"/>
                    <a:lumOff val="5000"/>
                  </a:srgbClr>
                </a:solidFill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rPr>
              <a:t> از 97 تا کنون</a:t>
            </a:r>
            <a:endParaRPr lang="en-US" sz="1600" dirty="0">
              <a:solidFill>
                <a:srgbClr val="000000">
                  <a:lumMod val="95000"/>
                  <a:lumOff val="5000"/>
                </a:srgbClr>
              </a:solidFill>
              <a:latin typeface="Shabnam FD" panose="020B0603030804020204" pitchFamily="34" charset="-78"/>
              <a:ea typeface="Roboto" panose="02000000000000000000" pitchFamily="2" charset="0"/>
              <a:cs typeface="Shabnam FD" panose="020B0603030804020204" pitchFamily="34" charset="-78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E377587-B5FA-49F7-B879-223A5D519D06}"/>
              </a:ext>
            </a:extLst>
          </p:cNvPr>
          <p:cNvGrpSpPr/>
          <p:nvPr/>
        </p:nvGrpSpPr>
        <p:grpSpPr>
          <a:xfrm>
            <a:off x="7675124" y="5293980"/>
            <a:ext cx="653152" cy="653150"/>
            <a:chOff x="7675124" y="5293980"/>
            <a:chExt cx="653152" cy="653150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3C03FF1C-83DC-41E1-BCE8-577F0CCD6240}"/>
                </a:ext>
              </a:extLst>
            </p:cNvPr>
            <p:cNvGrpSpPr/>
            <p:nvPr/>
          </p:nvGrpSpPr>
          <p:grpSpPr>
            <a:xfrm>
              <a:off x="7675124" y="5293980"/>
              <a:ext cx="653152" cy="653150"/>
              <a:chOff x="2577511" y="2122212"/>
              <a:chExt cx="1458021" cy="1458022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8312FAD-AFE0-4493-8DF7-5268B441ECC4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80000">
                    <a:schemeClr val="accent6"/>
                  </a:gs>
                  <a:gs pos="100000">
                    <a:schemeClr val="accent6"/>
                  </a:gs>
                  <a:gs pos="15000">
                    <a:schemeClr val="accent6">
                      <a:lumMod val="40000"/>
                      <a:lumOff val="60000"/>
                    </a:schemeClr>
                  </a:gs>
                  <a:gs pos="45000">
                    <a:schemeClr val="accent6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8A9508A0-FB0B-4E47-9E53-AC5862BF71CD}"/>
                  </a:ext>
                </a:extLst>
              </p:cNvPr>
              <p:cNvSpPr/>
              <p:nvPr/>
            </p:nvSpPr>
            <p:spPr>
              <a:xfrm rot="5400000">
                <a:off x="2577511" y="2122212"/>
                <a:ext cx="1458022" cy="1458021"/>
              </a:xfrm>
              <a:prstGeom prst="ellipse">
                <a:avLst/>
              </a:prstGeom>
              <a:gradFill>
                <a:gsLst>
                  <a:gs pos="100000">
                    <a:schemeClr val="accent6"/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6DD2F17-AB02-4968-8664-336175A2C9B6}"/>
                </a:ext>
              </a:extLst>
            </p:cNvPr>
            <p:cNvSpPr/>
            <p:nvPr/>
          </p:nvSpPr>
          <p:spPr>
            <a:xfrm flipH="1">
              <a:off x="7837633" y="5456488"/>
              <a:ext cx="328134" cy="328133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5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6.25E-7 -2.22222E-6 L 6.25E-7 0.05301 " pathEditMode="relative" rAng="0" ptsTypes="AA">
                                          <p:cBhvr>
                                            <p:cTn id="10" dur="4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81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0.35794 -1.11111E-6 " pathEditMode="relative" rAng="0" ptsTypes="AA">
                                          <p:cBhvr>
                                            <p:cTn id="22" dur="175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4" dur="3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0.35794 -1.11111E-6 " pathEditMode="relative" rAng="0" ptsTypes="AA">
                                          <p:cBhvr>
                                            <p:cTn id="34" dur="175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3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3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75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0.35794 -1.11111E-6 " pathEditMode="relative" rAng="0" ptsTypes="AA">
                                          <p:cBhvr>
                                            <p:cTn id="46" dur="175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8" dur="32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250" fill="hold"/>
                                            <p:tgtEl>
                                              <p:spTgt spid="183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75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0.35794 -1.11111E-6 " pathEditMode="relative" rAng="0" ptsTypes="AA">
                                          <p:cBhvr>
                                            <p:cTn id="58" dur="1750" spd="-100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0" dur="32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3250" fill="hold"/>
                                            <p:tgtEl>
                                              <p:spTgt spid="18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2.91667E-6 0.20139 " pathEditMode="relative" rAng="0" ptsTypes="AA">
                                          <p:cBhvr>
                                            <p:cTn id="67" dur="1250" spd="-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 p14:presetBounceEnd="81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71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6.25E-7 -2.22222E-6 L 6.25E-7 0.05301 " pathEditMode="relative" rAng="0" ptsTypes="AA">
                                          <p:cBhvr>
                                            <p:cTn id="73" dur="4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78" dur="125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83" dur="125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88" dur="125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93" dur="1250" spd="-100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98" dur="125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103" dur="125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L 1.66667E-6 0.59561 " pathEditMode="relative" rAng="0" ptsTypes="AA">
                                          <p:cBhvr>
                                            <p:cTn id="108" dur="1250" spd="-100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-3.33333E-6 0.595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07407E-6 L -4.79167E-6 0.5956 " pathEditMode="relative" rAng="0" ptsTypes="AA">
                                          <p:cBhvr>
                                            <p:cTn id="118" dur="1250" spd="-100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07407E-6 L -3.33333E-6 0.5956 " pathEditMode="relative" rAng="0" ptsTypes="AA">
                                          <p:cBhvr>
                                            <p:cTn id="123" dur="1250" spd="-100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4.79167E-6 0.5956 " pathEditMode="relative" rAng="0" ptsTypes="AA">
                                          <p:cBhvr>
                                            <p:cTn id="128" dur="1250" spd="-100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33333E-6 L 2.08333E-7 0.59561 " pathEditMode="relative" rAng="0" ptsTypes="AA">
                                          <p:cBhvr>
                                            <p:cTn id="133" dur="1250" spd="-100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5" grpId="0" animBg="1"/>
          <p:bldP spid="25" grpId="1" animBg="1"/>
          <p:bldP spid="28" grpId="0" animBg="1"/>
          <p:bldP spid="28" grpId="1" animBg="1"/>
          <p:bldP spid="28" grpId="2" animBg="1"/>
          <p:bldP spid="28" grpId="3" animBg="1"/>
          <p:bldP spid="29" grpId="0" animBg="1"/>
          <p:bldP spid="29" grpId="1" animBg="1"/>
          <p:bldP spid="29" grpId="2" animBg="1"/>
          <p:bldP spid="29" grpId="3" animBg="1"/>
          <p:bldP spid="183" grpId="0" animBg="1"/>
          <p:bldP spid="183" grpId="1" animBg="1"/>
          <p:bldP spid="183" grpId="2" animBg="1"/>
          <p:bldP spid="183" grpId="3" animBg="1"/>
          <p:bldP spid="184" grpId="0" animBg="1"/>
          <p:bldP spid="184" grpId="1" animBg="1"/>
          <p:bldP spid="184" grpId="2" animBg="1"/>
          <p:bldP spid="184" grpId="3" animBg="1"/>
          <p:bldP spid="26" grpId="0" animBg="1"/>
          <p:bldP spid="26" grpId="1" animBg="1"/>
          <p:bldP spid="40" grpId="0"/>
          <p:bldP spid="40" grpId="1"/>
          <p:bldP spid="129" grpId="0"/>
          <p:bldP spid="129" grpId="1"/>
          <p:bldP spid="130" grpId="0"/>
          <p:bldP spid="130" grpId="1"/>
          <p:bldP spid="141" grpId="0"/>
          <p:bldP spid="141" grpId="1"/>
          <p:bldP spid="147" grpId="0"/>
          <p:bldP spid="147" grpId="1"/>
          <p:bldP spid="148" grpId="0"/>
          <p:bldP spid="148" grpId="1"/>
          <p:bldP spid="159" grpId="0"/>
          <p:bldP spid="15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6.25E-7 -2.22222E-6 L 6.25E-7 0.05301 " pathEditMode="relative" rAng="0" ptsTypes="AA">
                                          <p:cBhvr>
                                            <p:cTn id="10" dur="4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0.35794 -1.11111E-6 " pathEditMode="relative" rAng="0" ptsTypes="AA">
                                          <p:cBhvr>
                                            <p:cTn id="22" dur="1750" spd="-10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4" dur="3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0.35794 -1.11111E-6 " pathEditMode="relative" rAng="0" ptsTypes="AA">
                                          <p:cBhvr>
                                            <p:cTn id="34" dur="1750" spd="-10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3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3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75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1.11111E-6 L 0.35794 -1.11111E-6 " pathEditMode="relative" rAng="0" ptsTypes="AA">
                                          <p:cBhvr>
                                            <p:cTn id="46" dur="175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8" dur="32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250" fill="hold"/>
                                            <p:tgtEl>
                                              <p:spTgt spid="183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75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-1.11111E-6 L 0.35794 -1.11111E-6 " pathEditMode="relative" rAng="0" ptsTypes="AA">
                                          <p:cBhvr>
                                            <p:cTn id="58" dur="1750" spd="-1000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0" dur="32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3250" fill="hold"/>
                                            <p:tgtEl>
                                              <p:spTgt spid="18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2.91667E-6 0.20139 " pathEditMode="relative" rAng="0" ptsTypes="AA">
                                          <p:cBhvr>
                                            <p:cTn id="67" dur="1250" spd="-10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6.25E-7 -2.22222E-6 L 6.25E-7 0.05301 " pathEditMode="relative" rAng="0" ptsTypes="AA">
                                          <p:cBhvr>
                                            <p:cTn id="73" dur="4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78" dur="125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83" dur="125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88" dur="125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93" dur="1250" spd="-1000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98" dur="125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4.81481E-6 L -4.16667E-6 0.59561 " pathEditMode="relative" rAng="0" ptsTypes="AA">
                                          <p:cBhvr>
                                            <p:cTn id="103" dur="125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33333E-6 L 1.66667E-6 0.59561 " pathEditMode="relative" rAng="0" ptsTypes="AA">
                                          <p:cBhvr>
                                            <p:cTn id="108" dur="1250" spd="-100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7037E-7 L -3.33333E-6 0.595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07407E-6 L -4.79167E-6 0.5956 " pathEditMode="relative" rAng="0" ptsTypes="AA">
                                          <p:cBhvr>
                                            <p:cTn id="118" dur="1250" spd="-100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07407E-6 L -3.33333E-6 0.5956 " pathEditMode="relative" rAng="0" ptsTypes="AA">
                                          <p:cBhvr>
                                            <p:cTn id="123" dur="1250" spd="-100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7 L -4.79167E-6 0.5956 " pathEditMode="relative" rAng="0" ptsTypes="AA">
                                          <p:cBhvr>
                                            <p:cTn id="128" dur="1250" spd="-100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33333E-6 L 2.08333E-7 0.59561 " pathEditMode="relative" rAng="0" ptsTypes="AA">
                                          <p:cBhvr>
                                            <p:cTn id="133" dur="1250" spd="-100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97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5" grpId="0" animBg="1"/>
          <p:bldP spid="25" grpId="1" animBg="1"/>
          <p:bldP spid="28" grpId="0" animBg="1"/>
          <p:bldP spid="28" grpId="1" animBg="1"/>
          <p:bldP spid="28" grpId="2" animBg="1"/>
          <p:bldP spid="28" grpId="3" animBg="1"/>
          <p:bldP spid="29" grpId="0" animBg="1"/>
          <p:bldP spid="29" grpId="1" animBg="1"/>
          <p:bldP spid="29" grpId="2" animBg="1"/>
          <p:bldP spid="29" grpId="3" animBg="1"/>
          <p:bldP spid="183" grpId="0" animBg="1"/>
          <p:bldP spid="183" grpId="1" animBg="1"/>
          <p:bldP spid="183" grpId="2" animBg="1"/>
          <p:bldP spid="183" grpId="3" animBg="1"/>
          <p:bldP spid="184" grpId="0" animBg="1"/>
          <p:bldP spid="184" grpId="1" animBg="1"/>
          <p:bldP spid="184" grpId="2" animBg="1"/>
          <p:bldP spid="184" grpId="3" animBg="1"/>
          <p:bldP spid="26" grpId="0" animBg="1"/>
          <p:bldP spid="26" grpId="1" animBg="1"/>
          <p:bldP spid="40" grpId="0"/>
          <p:bldP spid="40" grpId="1"/>
          <p:bldP spid="129" grpId="0"/>
          <p:bldP spid="129" grpId="1"/>
          <p:bldP spid="130" grpId="0"/>
          <p:bldP spid="130" grpId="1"/>
          <p:bldP spid="141" grpId="0"/>
          <p:bldP spid="141" grpId="1"/>
          <p:bldP spid="147" grpId="0"/>
          <p:bldP spid="147" grpId="1"/>
          <p:bldP spid="148" grpId="0"/>
          <p:bldP spid="148" grpId="1"/>
          <p:bldP spid="159" grpId="0"/>
          <p:bldP spid="159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A193D21F-7F38-42FA-BF7D-000DC4075725}"/>
              </a:ext>
            </a:extLst>
          </p:cNvPr>
          <p:cNvSpPr/>
          <p:nvPr/>
        </p:nvSpPr>
        <p:spPr>
          <a:xfrm>
            <a:off x="577915" y="523785"/>
            <a:ext cx="5041904" cy="5041900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3BB5FF3-1100-4D03-B798-1EE2A0C6B19A}"/>
              </a:ext>
            </a:extLst>
          </p:cNvPr>
          <p:cNvSpPr/>
          <p:nvPr/>
        </p:nvSpPr>
        <p:spPr>
          <a:xfrm rot="1800000">
            <a:off x="748869" y="694739"/>
            <a:ext cx="4699996" cy="4699992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4378CFC-B6E6-4F37-BCA7-F5E47C580FA8}"/>
              </a:ext>
            </a:extLst>
          </p:cNvPr>
          <p:cNvSpPr/>
          <p:nvPr/>
        </p:nvSpPr>
        <p:spPr>
          <a:xfrm rot="3600000">
            <a:off x="910879" y="856749"/>
            <a:ext cx="4375976" cy="4375972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8E9FB29-2A38-4656-BEFB-2E5D4386E138}"/>
              </a:ext>
            </a:extLst>
          </p:cNvPr>
          <p:cNvSpPr/>
          <p:nvPr/>
        </p:nvSpPr>
        <p:spPr>
          <a:xfrm rot="5400000">
            <a:off x="1055681" y="1010882"/>
            <a:ext cx="4067710" cy="4067706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1BEB4B5-EE02-4BE2-B67D-477411AF9310}"/>
              </a:ext>
            </a:extLst>
          </p:cNvPr>
          <p:cNvSpPr/>
          <p:nvPr/>
        </p:nvSpPr>
        <p:spPr>
          <a:xfrm rot="7200000">
            <a:off x="1209354" y="1155224"/>
            <a:ext cx="3779026" cy="3779022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2D9FBFA0-31C7-4182-81F7-8B35F3EBE085}"/>
              </a:ext>
            </a:extLst>
          </p:cNvPr>
          <p:cNvSpPr/>
          <p:nvPr/>
        </p:nvSpPr>
        <p:spPr>
          <a:xfrm>
            <a:off x="1353931" y="1301319"/>
            <a:ext cx="3437646" cy="343764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4E8F6"/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3946556-4FB6-4D52-8B57-B7D3BC1451AC}"/>
              </a:ext>
            </a:extLst>
          </p:cNvPr>
          <p:cNvSpPr txBox="1"/>
          <p:nvPr/>
        </p:nvSpPr>
        <p:spPr>
          <a:xfrm>
            <a:off x="6583985" y="300158"/>
            <a:ext cx="444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24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اپلیکیشن</a:t>
            </a:r>
            <a:r>
              <a:rPr lang="fa-IR" sz="24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 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محافل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B45D58-98AD-436C-A577-5F8BB8DCF0F4}"/>
              </a:ext>
            </a:extLst>
          </p:cNvPr>
          <p:cNvGrpSpPr/>
          <p:nvPr/>
        </p:nvGrpSpPr>
        <p:grpSpPr>
          <a:xfrm>
            <a:off x="5144696" y="846101"/>
            <a:ext cx="6129460" cy="2931770"/>
            <a:chOff x="6173416" y="3239863"/>
            <a:chExt cx="4222284" cy="2931770"/>
          </a:xfrm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25EFFAD-6CED-4194-B4F3-063F27F0C9B8}"/>
                </a:ext>
              </a:extLst>
            </p:cNvPr>
            <p:cNvSpPr/>
            <p:nvPr/>
          </p:nvSpPr>
          <p:spPr>
            <a:xfrm rot="16200000">
              <a:off x="10275844" y="3413791"/>
              <a:ext cx="148393" cy="91319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5847A71-A4C6-46DF-B4F1-8BC5BCA602CA}"/>
                </a:ext>
              </a:extLst>
            </p:cNvPr>
            <p:cNvSpPr/>
            <p:nvPr/>
          </p:nvSpPr>
          <p:spPr>
            <a:xfrm>
              <a:off x="6173416" y="3524755"/>
              <a:ext cx="4222284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Low" defTabSz="4572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عدم دسترسی: 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بسیاری از مردم،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به‌ویژه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 در روستاها و شهرهای کوچک، به روحانیون دسترسی ندارند.</a:t>
              </a:r>
            </a:p>
            <a:p>
              <a:pPr marL="285750" marR="0" lvl="0" indent="-285750" algn="justLow" defTabSz="4572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fa-IR" sz="1600" dirty="0">
                  <a:solidFill>
                    <a:srgbClr val="FF0000"/>
                  </a:solidFill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پاسخگویی به سوالات تخصصی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: 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حتی در شهرهای بزرگ، یافتن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متخصصینی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 که پاسخگوی نیازهای دقیق و خاص فکری و دینی باشند، دشوار است.</a:t>
              </a:r>
            </a:p>
            <a:p>
              <a:pPr marL="285750" marR="0" lvl="0" indent="-285750" algn="justLow" defTabSz="4572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هزینه‌های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 بالا: 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اعزام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مبلغان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 به مناطق مختلف،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هزینه‌های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 سنگینی را به همراه دارد.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E687E2B-1322-4854-9741-F7C69843E98E}"/>
                </a:ext>
              </a:extLst>
            </p:cNvPr>
            <p:cNvSpPr txBox="1"/>
            <p:nvPr/>
          </p:nvSpPr>
          <p:spPr>
            <a:xfrm>
              <a:off x="7249844" y="3239863"/>
              <a:ext cx="281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habnam FD" panose="020B0603030804020204" pitchFamily="34" charset="-78"/>
                  <a:cs typeface="Shabnam FD" panose="020B0603030804020204" pitchFamily="34" charset="-78"/>
                </a:rPr>
                <a:t>چالش 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BBE285-A158-4EE8-B995-FD9E04155847}"/>
              </a:ext>
            </a:extLst>
          </p:cNvPr>
          <p:cNvGrpSpPr/>
          <p:nvPr/>
        </p:nvGrpSpPr>
        <p:grpSpPr>
          <a:xfrm>
            <a:off x="5561655" y="3853275"/>
            <a:ext cx="5895069" cy="2822548"/>
            <a:chOff x="5951692" y="4587900"/>
            <a:chExt cx="4553242" cy="2822548"/>
          </a:xfrm>
        </p:grpSpPr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1049948D-8825-4C89-B918-8511A63CFEFE}"/>
                </a:ext>
              </a:extLst>
            </p:cNvPr>
            <p:cNvGrpSpPr/>
            <p:nvPr/>
          </p:nvGrpSpPr>
          <p:grpSpPr>
            <a:xfrm>
              <a:off x="10178036" y="4628998"/>
              <a:ext cx="326898" cy="326898"/>
              <a:chOff x="5530512" y="4992701"/>
              <a:chExt cx="326898" cy="326898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B5F1453E-F557-4E27-AE4C-6842612D4128}"/>
                  </a:ext>
                </a:extLst>
              </p:cNvPr>
              <p:cNvSpPr/>
              <p:nvPr/>
            </p:nvSpPr>
            <p:spPr>
              <a:xfrm rot="5400000">
                <a:off x="5530512" y="4992701"/>
                <a:ext cx="326898" cy="32689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2D1CEF1-F01A-449C-B17F-B499CF1737AE}"/>
                  </a:ext>
                </a:extLst>
              </p:cNvPr>
              <p:cNvSpPr/>
              <p:nvPr/>
            </p:nvSpPr>
            <p:spPr>
              <a:xfrm rot="16200000">
                <a:off x="5610567" y="5107777"/>
                <a:ext cx="148393" cy="91319"/>
              </a:xfrm>
              <a:custGeom>
                <a:avLst/>
                <a:gdLst>
                  <a:gd name="connsiteX0" fmla="*/ 133984 w 148392"/>
                  <a:gd name="connsiteY0" fmla="*/ 88463 h 91318"/>
                  <a:gd name="connsiteX1" fmla="*/ 125914 w 148392"/>
                  <a:gd name="connsiteY1" fmla="*/ 85118 h 91318"/>
                  <a:gd name="connsiteX2" fmla="*/ 76910 w 148392"/>
                  <a:gd name="connsiteY2" fmla="*/ 36114 h 91318"/>
                  <a:gd name="connsiteX3" fmla="*/ 27906 w 148392"/>
                  <a:gd name="connsiteY3" fmla="*/ 85118 h 91318"/>
                  <a:gd name="connsiteX4" fmla="*/ 11765 w 148392"/>
                  <a:gd name="connsiteY4" fmla="*/ 84837 h 91318"/>
                  <a:gd name="connsiteX5" fmla="*/ 11765 w 148392"/>
                  <a:gd name="connsiteY5" fmla="*/ 68977 h 91318"/>
                  <a:gd name="connsiteX6" fmla="*/ 68840 w 148392"/>
                  <a:gd name="connsiteY6" fmla="*/ 11903 h 91318"/>
                  <a:gd name="connsiteX7" fmla="*/ 84980 w 148392"/>
                  <a:gd name="connsiteY7" fmla="*/ 11903 h 91318"/>
                  <a:gd name="connsiteX8" fmla="*/ 142054 w 148392"/>
                  <a:gd name="connsiteY8" fmla="*/ 68977 h 91318"/>
                  <a:gd name="connsiteX9" fmla="*/ 142052 w 148392"/>
                  <a:gd name="connsiteY9" fmla="*/ 85120 h 91318"/>
                  <a:gd name="connsiteX10" fmla="*/ 133984 w 148392"/>
                  <a:gd name="connsiteY10" fmla="*/ 88463 h 91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8392" h="91318">
                    <a:moveTo>
                      <a:pt x="133984" y="88463"/>
                    </a:moveTo>
                    <a:cubicBezTo>
                      <a:pt x="130957" y="88461"/>
                      <a:pt x="128054" y="87258"/>
                      <a:pt x="125914" y="85118"/>
                    </a:cubicBezTo>
                    <a:lnTo>
                      <a:pt x="76910" y="36114"/>
                    </a:lnTo>
                    <a:lnTo>
                      <a:pt x="27906" y="85118"/>
                    </a:lnTo>
                    <a:cubicBezTo>
                      <a:pt x="23371" y="89498"/>
                      <a:pt x="16145" y="89372"/>
                      <a:pt x="11765" y="84837"/>
                    </a:cubicBezTo>
                    <a:cubicBezTo>
                      <a:pt x="7493" y="80414"/>
                      <a:pt x="7493" y="73401"/>
                      <a:pt x="11765" y="68977"/>
                    </a:cubicBezTo>
                    <a:lnTo>
                      <a:pt x="68840" y="11903"/>
                    </a:lnTo>
                    <a:cubicBezTo>
                      <a:pt x="73297" y="7447"/>
                      <a:pt x="80523" y="7447"/>
                      <a:pt x="84980" y="11903"/>
                    </a:cubicBezTo>
                    <a:lnTo>
                      <a:pt x="142054" y="68977"/>
                    </a:lnTo>
                    <a:cubicBezTo>
                      <a:pt x="146512" y="73436"/>
                      <a:pt x="146511" y="80663"/>
                      <a:pt x="142052" y="85120"/>
                    </a:cubicBezTo>
                    <a:cubicBezTo>
                      <a:pt x="139912" y="87259"/>
                      <a:pt x="137010" y="88461"/>
                      <a:pt x="133984" y="884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D007BD9-FA99-4AAC-A217-9559728F263F}"/>
                </a:ext>
              </a:extLst>
            </p:cNvPr>
            <p:cNvSpPr/>
            <p:nvPr/>
          </p:nvSpPr>
          <p:spPr>
            <a:xfrm>
              <a:off x="5951692" y="4917458"/>
              <a:ext cx="4378273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justLow" defTabSz="4572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دسترسی نامحدود: 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این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پلتفرم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 دسترسی آسان، سریع و گسترده به محتوای دینی با کیفیت را برای همه فراهم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می‌کند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.</a:t>
              </a:r>
            </a:p>
            <a:p>
              <a:pPr marL="285750" marR="0" lvl="0" indent="-285750" algn="justLow" defTabSz="4572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کاهش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هزینه‌ها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: 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دیگر هزینه اعزام مبلغ نخواهیم داشت.</a:t>
              </a:r>
            </a:p>
            <a:p>
              <a:pPr marL="285750" marR="0" lvl="0" indent="-285750" algn="justLow" defTabSz="4572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تنوع محتوایی: 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این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پلتفرم</a:t>
              </a:r>
              <a:r>
                <a:rPr kumimoji="0" lang="fa-I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 به نیازهای متنوع فکری و دینی مخاطبان پاسخ </a:t>
              </a:r>
              <a:r>
                <a:rPr kumimoji="0" lang="fa-I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می‌دهد</a:t>
              </a:r>
              <a:r>
                <a:rPr lang="fa-IR" sz="160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Shabnam FD" panose="020B0603030804020204" pitchFamily="34" charset="-78"/>
                  <a:ea typeface="Roboto" panose="02000000000000000000" pitchFamily="2" charset="0"/>
                  <a:cs typeface="Shabnam FD" panose="020B0603030804020204" pitchFamily="34" charset="-78"/>
                </a:rPr>
                <a:t>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Shabnam FD" panose="020B0603030804020204" pitchFamily="34" charset="-78"/>
                <a:ea typeface="Roboto" panose="02000000000000000000" pitchFamily="2" charset="0"/>
                <a:cs typeface="Shabnam FD" panose="020B0603030804020204" pitchFamily="34" charset="-78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2B416760-D669-4969-823A-ABCDE64490EE}"/>
                </a:ext>
              </a:extLst>
            </p:cNvPr>
            <p:cNvSpPr txBox="1"/>
            <p:nvPr/>
          </p:nvSpPr>
          <p:spPr>
            <a:xfrm>
              <a:off x="7249844" y="4587900"/>
              <a:ext cx="283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habnam FD" panose="020B0603030804020204" pitchFamily="34" charset="-78"/>
                  <a:cs typeface="Shabnam FD" panose="020B0603030804020204" pitchFamily="34" charset="-78"/>
                </a:rPr>
                <a:t>راه حل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B3C34045-A4A7-4291-A2E3-F0320A3DC2AD}"/>
              </a:ext>
            </a:extLst>
          </p:cNvPr>
          <p:cNvSpPr/>
          <p:nvPr/>
        </p:nvSpPr>
        <p:spPr>
          <a:xfrm>
            <a:off x="2224966" y="5897004"/>
            <a:ext cx="493942" cy="49394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4E8F6"/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42463-D11D-9C88-B3CB-ACB06273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"/>
          <a:stretch>
            <a:fillRect/>
          </a:stretch>
        </p:blipFill>
        <p:spPr>
          <a:xfrm>
            <a:off x="1566111" y="300158"/>
            <a:ext cx="3041866" cy="6090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BE43626-2BDB-E7FF-0D80-C8659B29A2AD}"/>
              </a:ext>
            </a:extLst>
          </p:cNvPr>
          <p:cNvSpPr/>
          <p:nvPr/>
        </p:nvSpPr>
        <p:spPr>
          <a:xfrm rot="5400000">
            <a:off x="11078653" y="820552"/>
            <a:ext cx="326898" cy="42323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5B94479-0977-9307-B1B2-4D5E8DD32586}"/>
              </a:ext>
            </a:extLst>
          </p:cNvPr>
          <p:cNvSpPr/>
          <p:nvPr/>
        </p:nvSpPr>
        <p:spPr>
          <a:xfrm rot="16200000">
            <a:off x="11155998" y="970340"/>
            <a:ext cx="148393" cy="118230"/>
          </a:xfrm>
          <a:custGeom>
            <a:avLst/>
            <a:gdLst>
              <a:gd name="connsiteX0" fmla="*/ 133984 w 148392"/>
              <a:gd name="connsiteY0" fmla="*/ 88463 h 91318"/>
              <a:gd name="connsiteX1" fmla="*/ 125914 w 148392"/>
              <a:gd name="connsiteY1" fmla="*/ 85118 h 91318"/>
              <a:gd name="connsiteX2" fmla="*/ 76910 w 148392"/>
              <a:gd name="connsiteY2" fmla="*/ 36114 h 91318"/>
              <a:gd name="connsiteX3" fmla="*/ 27906 w 148392"/>
              <a:gd name="connsiteY3" fmla="*/ 85118 h 91318"/>
              <a:gd name="connsiteX4" fmla="*/ 11765 w 148392"/>
              <a:gd name="connsiteY4" fmla="*/ 84837 h 91318"/>
              <a:gd name="connsiteX5" fmla="*/ 11765 w 148392"/>
              <a:gd name="connsiteY5" fmla="*/ 68977 h 91318"/>
              <a:gd name="connsiteX6" fmla="*/ 68840 w 148392"/>
              <a:gd name="connsiteY6" fmla="*/ 11903 h 91318"/>
              <a:gd name="connsiteX7" fmla="*/ 84980 w 148392"/>
              <a:gd name="connsiteY7" fmla="*/ 11903 h 91318"/>
              <a:gd name="connsiteX8" fmla="*/ 142054 w 148392"/>
              <a:gd name="connsiteY8" fmla="*/ 68977 h 91318"/>
              <a:gd name="connsiteX9" fmla="*/ 142052 w 148392"/>
              <a:gd name="connsiteY9" fmla="*/ 85120 h 91318"/>
              <a:gd name="connsiteX10" fmla="*/ 133984 w 148392"/>
              <a:gd name="connsiteY10" fmla="*/ 88463 h 9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392" h="91318">
                <a:moveTo>
                  <a:pt x="133984" y="88463"/>
                </a:moveTo>
                <a:cubicBezTo>
                  <a:pt x="130957" y="88461"/>
                  <a:pt x="128054" y="87258"/>
                  <a:pt x="125914" y="85118"/>
                </a:cubicBezTo>
                <a:lnTo>
                  <a:pt x="76910" y="36114"/>
                </a:lnTo>
                <a:lnTo>
                  <a:pt x="27906" y="85118"/>
                </a:lnTo>
                <a:cubicBezTo>
                  <a:pt x="23371" y="89498"/>
                  <a:pt x="16145" y="89372"/>
                  <a:pt x="11765" y="84837"/>
                </a:cubicBezTo>
                <a:cubicBezTo>
                  <a:pt x="7493" y="80414"/>
                  <a:pt x="7493" y="73401"/>
                  <a:pt x="11765" y="68977"/>
                </a:cubicBezTo>
                <a:lnTo>
                  <a:pt x="68840" y="11903"/>
                </a:lnTo>
                <a:cubicBezTo>
                  <a:pt x="73297" y="7447"/>
                  <a:pt x="80523" y="7447"/>
                  <a:pt x="84980" y="11903"/>
                </a:cubicBezTo>
                <a:lnTo>
                  <a:pt x="142054" y="68977"/>
                </a:lnTo>
                <a:cubicBezTo>
                  <a:pt x="146512" y="73436"/>
                  <a:pt x="146511" y="80663"/>
                  <a:pt x="142052" y="85120"/>
                </a:cubicBezTo>
                <a:cubicBezTo>
                  <a:pt x="139912" y="87259"/>
                  <a:pt x="137010" y="88461"/>
                  <a:pt x="133984" y="8846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61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1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7" dur="12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8" dur="12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1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11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12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375E-6 -3.33333E-6 L 0.04922 -3.33333E-6 " pathEditMode="relative" rAng="0" ptsTypes="AA">
                                          <p:cBhvr>
                                            <p:cTn id="14" dur="4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22" dur="175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4" dur="3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2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34" dur="1750" spd="-100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3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32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46" dur="1750" spd="-100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8" dur="3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2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58333E-6 -1.48148E-6 L 0.35794 -1.48148E-6 " pathEditMode="relative" rAng="0" ptsTypes="AA">
                                          <p:cBhvr>
                                            <p:cTn id="58" dur="1750" spd="-100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0" dur="3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32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70" dur="175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3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2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81481E-6 L 4.375E-6 0.20139 " pathEditMode="relative" rAng="0" ptsTypes="AA">
                                          <p:cBhvr>
                                            <p:cTn id="79" dur="125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2.96296E-6 L 2.70833E-6 0.42986 " pathEditMode="relative" rAng="0" ptsTypes="AA">
                                          <p:cBhvr>
                                            <p:cTn id="84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3" presetClass="path" presetSubtype="0" accel="14000" decel="86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3.33333E-6 -2.59259E-6 L 3.33333E-6 0.20139 " pathEditMode="relative" rAng="0" ptsTypes="AA">
                                          <p:cBhvr>
                                            <p:cTn id="89" dur="125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61" grpId="1" animBg="1"/>
          <p:bldP spid="61" grpId="2" animBg="1"/>
          <p:bldP spid="61" grpId="3" animBg="1"/>
          <p:bldP spid="62" grpId="0" animBg="1"/>
          <p:bldP spid="62" grpId="1" animBg="1"/>
          <p:bldP spid="62" grpId="2" animBg="1"/>
          <p:bldP spid="62" grpId="3" animBg="1"/>
          <p:bldP spid="63" grpId="0" animBg="1"/>
          <p:bldP spid="63" grpId="1" animBg="1"/>
          <p:bldP spid="63" grpId="2" animBg="1"/>
          <p:bldP spid="63" grpId="3" animBg="1"/>
          <p:bldP spid="64" grpId="0" animBg="1"/>
          <p:bldP spid="64" grpId="1" animBg="1"/>
          <p:bldP spid="64" grpId="2" animBg="1"/>
          <p:bldP spid="64" grpId="3" animBg="1"/>
          <p:bldP spid="65" grpId="0" animBg="1"/>
          <p:bldP spid="65" grpId="1" animBg="1"/>
          <p:bldP spid="65" grpId="2" animBg="1"/>
          <p:bldP spid="65" grpId="3" animBg="1"/>
          <p:bldP spid="206" grpId="0" animBg="1"/>
          <p:bldP spid="194" grpId="0"/>
          <p:bldP spid="194" grpId="1"/>
          <p:bldP spid="208" grpId="0" animBg="1"/>
          <p:bldP spid="20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4.375E-6 -3.33333E-6 L 0.04922 -3.33333E-6 " pathEditMode="relative" rAng="0" ptsTypes="AA">
                                          <p:cBhvr>
                                            <p:cTn id="14" dur="40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1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22" dur="1750" spd="-100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4" dur="3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25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34" dur="1750" spd="-100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6" dur="3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325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7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46" dur="1750" spd="-100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8" dur="3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25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4.58333E-6 -1.48148E-6 L 0.35794 -1.48148E-6 " pathEditMode="relative" rAng="0" ptsTypes="AA">
                                          <p:cBhvr>
                                            <p:cTn id="58" dur="1750" spd="-100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0" dur="32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62" dur="3250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3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3.33333E-6 -1.48148E-6 L 0.35794 -1.48148E-6 " pathEditMode="relative" rAng="0" ptsTypes="AA">
                                          <p:cBhvr>
                                            <p:cTn id="70" dur="175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32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25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81481E-6 L 4.375E-6 0.20139 " pathEditMode="relative" rAng="0" ptsTypes="AA">
                                          <p:cBhvr>
                                            <p:cTn id="79" dur="125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2.96296E-6 L 2.70833E-6 0.42986 " pathEditMode="relative" rAng="0" ptsTypes="AA">
                                          <p:cBhvr>
                                            <p:cTn id="84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63" presetClass="path" presetSubtype="0" accel="14000" decel="86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3.33333E-6 -2.59259E-6 L 3.33333E-6 0.20139 " pathEditMode="relative" rAng="0" ptsTypes="AA">
                                          <p:cBhvr>
                                            <p:cTn id="89" dur="125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" grpId="0" animBg="1"/>
          <p:bldP spid="61" grpId="1" animBg="1"/>
          <p:bldP spid="61" grpId="2" animBg="1"/>
          <p:bldP spid="61" grpId="3" animBg="1"/>
          <p:bldP spid="62" grpId="0" animBg="1"/>
          <p:bldP spid="62" grpId="1" animBg="1"/>
          <p:bldP spid="62" grpId="2" animBg="1"/>
          <p:bldP spid="62" grpId="3" animBg="1"/>
          <p:bldP spid="63" grpId="0" animBg="1"/>
          <p:bldP spid="63" grpId="1" animBg="1"/>
          <p:bldP spid="63" grpId="2" animBg="1"/>
          <p:bldP spid="63" grpId="3" animBg="1"/>
          <p:bldP spid="64" grpId="0" animBg="1"/>
          <p:bldP spid="64" grpId="1" animBg="1"/>
          <p:bldP spid="64" grpId="2" animBg="1"/>
          <p:bldP spid="64" grpId="3" animBg="1"/>
          <p:bldP spid="65" grpId="0" animBg="1"/>
          <p:bldP spid="65" grpId="1" animBg="1"/>
          <p:bldP spid="65" grpId="2" animBg="1"/>
          <p:bldP spid="65" grpId="3" animBg="1"/>
          <p:bldP spid="206" grpId="0" animBg="1"/>
          <p:bldP spid="194" grpId="0"/>
          <p:bldP spid="194" grpId="1"/>
          <p:bldP spid="208" grpId="0" animBg="1"/>
          <p:bldP spid="208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140">
            <a:extLst>
              <a:ext uri="{FF2B5EF4-FFF2-40B4-BE49-F238E27FC236}">
                <a16:creationId xmlns:a16="http://schemas.microsoft.com/office/drawing/2014/main" id="{73E82C10-70DB-4A67-A8EA-30C408F57E0A}"/>
              </a:ext>
            </a:extLst>
          </p:cNvPr>
          <p:cNvSpPr/>
          <p:nvPr/>
        </p:nvSpPr>
        <p:spPr>
          <a:xfrm>
            <a:off x="6508765" y="564098"/>
            <a:ext cx="1057772" cy="105777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4E8F6"/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129FEA-7F63-4D96-A6C0-5EDEF4426694}"/>
              </a:ext>
            </a:extLst>
          </p:cNvPr>
          <p:cNvSpPr/>
          <p:nvPr/>
        </p:nvSpPr>
        <p:spPr>
          <a:xfrm rot="1800000">
            <a:off x="3329939" y="-55751"/>
            <a:ext cx="5735324" cy="5735318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5F8075-C699-49ED-836A-1883A027FC36}"/>
              </a:ext>
            </a:extLst>
          </p:cNvPr>
          <p:cNvSpPr/>
          <p:nvPr/>
        </p:nvSpPr>
        <p:spPr>
          <a:xfrm rot="3600000">
            <a:off x="3527641" y="141951"/>
            <a:ext cx="5339920" cy="5339914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1AB63B-A2DD-4D40-A53C-F46F7C3AEE4F}"/>
              </a:ext>
            </a:extLst>
          </p:cNvPr>
          <p:cNvSpPr/>
          <p:nvPr/>
        </p:nvSpPr>
        <p:spPr>
          <a:xfrm rot="5400000">
            <a:off x="3715726" y="330036"/>
            <a:ext cx="4963750" cy="4963744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DF54068-5285-456C-A913-EF6D3ADC2742}"/>
              </a:ext>
            </a:extLst>
          </p:cNvPr>
          <p:cNvSpPr/>
          <p:nvPr/>
        </p:nvSpPr>
        <p:spPr>
          <a:xfrm rot="7200000">
            <a:off x="3891861" y="506171"/>
            <a:ext cx="4611480" cy="4611474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5A9559-076F-429E-9F44-5E13A10B70B5}"/>
              </a:ext>
            </a:extLst>
          </p:cNvPr>
          <p:cNvGrpSpPr/>
          <p:nvPr/>
        </p:nvGrpSpPr>
        <p:grpSpPr>
          <a:xfrm rot="20700000">
            <a:off x="4667666" y="1121893"/>
            <a:ext cx="3496663" cy="5146719"/>
            <a:chOff x="4327352" y="1143001"/>
            <a:chExt cx="3496663" cy="5146719"/>
          </a:xfrm>
        </p:grpSpPr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6A034B4E-98F8-4E9F-80EB-518745B247C4}"/>
                </a:ext>
              </a:extLst>
            </p:cNvPr>
            <p:cNvGrpSpPr/>
            <p:nvPr/>
          </p:nvGrpSpPr>
          <p:grpSpPr>
            <a:xfrm>
              <a:off x="4360635" y="1143001"/>
              <a:ext cx="3463380" cy="5146719"/>
              <a:chOff x="2235198" y="1503135"/>
              <a:chExt cx="2853260" cy="4240055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ADD7563-BE48-4D56-92C4-E0E8B64DEFF3}"/>
                  </a:ext>
                </a:extLst>
              </p:cNvPr>
              <p:cNvSpPr/>
              <p:nvPr/>
            </p:nvSpPr>
            <p:spPr>
              <a:xfrm>
                <a:off x="2235198" y="1503135"/>
                <a:ext cx="2853260" cy="3286530"/>
              </a:xfrm>
              <a:custGeom>
                <a:avLst/>
                <a:gdLst>
                  <a:gd name="connsiteX0" fmla="*/ 1428649 w 2853260"/>
                  <a:gd name="connsiteY0" fmla="*/ 0 h 3286530"/>
                  <a:gd name="connsiteX1" fmla="*/ 1428649 w 2853260"/>
                  <a:gd name="connsiteY1" fmla="*/ 0 h 3286530"/>
                  <a:gd name="connsiteX2" fmla="*/ 1426630 w 2853260"/>
                  <a:gd name="connsiteY2" fmla="*/ 0 h 3286530"/>
                  <a:gd name="connsiteX3" fmla="*/ 1424612 w 2853260"/>
                  <a:gd name="connsiteY3" fmla="*/ 0 h 3286530"/>
                  <a:gd name="connsiteX4" fmla="*/ 1424612 w 2853260"/>
                  <a:gd name="connsiteY4" fmla="*/ 0 h 3286530"/>
                  <a:gd name="connsiteX5" fmla="*/ 0 w 2853260"/>
                  <a:gd name="connsiteY5" fmla="*/ 1429658 h 3286530"/>
                  <a:gd name="connsiteX6" fmla="*/ 556894 w 2853260"/>
                  <a:gd name="connsiteY6" fmla="*/ 2560433 h 3286530"/>
                  <a:gd name="connsiteX7" fmla="*/ 865532 w 2853260"/>
                  <a:gd name="connsiteY7" fmla="*/ 3198396 h 3286530"/>
                  <a:gd name="connsiteX8" fmla="*/ 865532 w 2853260"/>
                  <a:gd name="connsiteY8" fmla="*/ 3285521 h 3286530"/>
                  <a:gd name="connsiteX9" fmla="*/ 866541 w 2853260"/>
                  <a:gd name="connsiteY9" fmla="*/ 3286530 h 3286530"/>
                  <a:gd name="connsiteX10" fmla="*/ 1424612 w 2853260"/>
                  <a:gd name="connsiteY10" fmla="*/ 3286530 h 3286530"/>
                  <a:gd name="connsiteX11" fmla="*/ 1428649 w 2853260"/>
                  <a:gd name="connsiteY11" fmla="*/ 3286530 h 3286530"/>
                  <a:gd name="connsiteX12" fmla="*/ 1986720 w 2853260"/>
                  <a:gd name="connsiteY12" fmla="*/ 3286530 h 3286530"/>
                  <a:gd name="connsiteX13" fmla="*/ 1987729 w 2853260"/>
                  <a:gd name="connsiteY13" fmla="*/ 3285521 h 3286530"/>
                  <a:gd name="connsiteX14" fmla="*/ 1987729 w 2853260"/>
                  <a:gd name="connsiteY14" fmla="*/ 3198396 h 3286530"/>
                  <a:gd name="connsiteX15" fmla="*/ 2296367 w 2853260"/>
                  <a:gd name="connsiteY15" fmla="*/ 2560433 h 3286530"/>
                  <a:gd name="connsiteX16" fmla="*/ 2853260 w 2853260"/>
                  <a:gd name="connsiteY16" fmla="*/ 1429658 h 3286530"/>
                  <a:gd name="connsiteX17" fmla="*/ 1428649 w 2853260"/>
                  <a:gd name="connsiteY17" fmla="*/ 0 h 328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3260" h="3286530">
                    <a:moveTo>
                      <a:pt x="1428649" y="0"/>
                    </a:moveTo>
                    <a:lnTo>
                      <a:pt x="1428649" y="0"/>
                    </a:lnTo>
                    <a:cubicBezTo>
                      <a:pt x="1427976" y="0"/>
                      <a:pt x="1427303" y="0"/>
                      <a:pt x="1426630" y="0"/>
                    </a:cubicBezTo>
                    <a:cubicBezTo>
                      <a:pt x="1425958" y="0"/>
                      <a:pt x="1425285" y="0"/>
                      <a:pt x="1424612" y="0"/>
                    </a:cubicBezTo>
                    <a:lnTo>
                      <a:pt x="1424612" y="0"/>
                    </a:lnTo>
                    <a:cubicBezTo>
                      <a:pt x="642001" y="2187"/>
                      <a:pt x="-504" y="644523"/>
                      <a:pt x="0" y="1429658"/>
                    </a:cubicBezTo>
                    <a:cubicBezTo>
                      <a:pt x="337" y="1890007"/>
                      <a:pt x="265412" y="2247758"/>
                      <a:pt x="556894" y="2560433"/>
                    </a:cubicBezTo>
                    <a:cubicBezTo>
                      <a:pt x="729630" y="2745784"/>
                      <a:pt x="865532" y="2949804"/>
                      <a:pt x="865532" y="3198396"/>
                    </a:cubicBezTo>
                    <a:lnTo>
                      <a:pt x="865532" y="3285521"/>
                    </a:lnTo>
                    <a:cubicBezTo>
                      <a:pt x="865532" y="3286026"/>
                      <a:pt x="865868" y="3286530"/>
                      <a:pt x="866541" y="3286530"/>
                    </a:cubicBezTo>
                    <a:lnTo>
                      <a:pt x="1424612" y="3286530"/>
                    </a:lnTo>
                    <a:lnTo>
                      <a:pt x="1428649" y="3286530"/>
                    </a:lnTo>
                    <a:lnTo>
                      <a:pt x="1986720" y="3286530"/>
                    </a:lnTo>
                    <a:cubicBezTo>
                      <a:pt x="1987224" y="3286530"/>
                      <a:pt x="1987729" y="3286194"/>
                      <a:pt x="1987729" y="3285521"/>
                    </a:cubicBezTo>
                    <a:lnTo>
                      <a:pt x="1987729" y="3198396"/>
                    </a:lnTo>
                    <a:cubicBezTo>
                      <a:pt x="1987729" y="2949804"/>
                      <a:pt x="2123631" y="2745784"/>
                      <a:pt x="2296367" y="2560433"/>
                    </a:cubicBezTo>
                    <a:cubicBezTo>
                      <a:pt x="2587849" y="2247758"/>
                      <a:pt x="2852924" y="1890007"/>
                      <a:pt x="2853260" y="1429658"/>
                    </a:cubicBezTo>
                    <a:cubicBezTo>
                      <a:pt x="2853765" y="644523"/>
                      <a:pt x="2211260" y="2187"/>
                      <a:pt x="142864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92000">
                    <a:srgbClr val="E4E8F6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876300" dist="698500" dir="8100000" sx="95000" sy="95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>
                  <a:solidFill>
                    <a:schemeClr val="tx1"/>
                  </a:solidFill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6A034B4E-98F8-4E9F-80EB-518745B247C4}"/>
                  </a:ext>
                </a:extLst>
              </p:cNvPr>
              <p:cNvGrpSpPr/>
              <p:nvPr/>
            </p:nvGrpSpPr>
            <p:grpSpPr>
              <a:xfrm>
                <a:off x="2989047" y="4654993"/>
                <a:ext cx="1345728" cy="1088197"/>
                <a:chOff x="2989047" y="4654993"/>
                <a:chExt cx="1345728" cy="1088197"/>
              </a:xfrm>
              <a:solidFill>
                <a:srgbClr val="FFFFFF"/>
              </a:solidFill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85F6DACA-C026-4E77-8A8A-3C4BFD709583}"/>
                    </a:ext>
                  </a:extLst>
                </p:cNvPr>
                <p:cNvSpPr/>
                <p:nvPr/>
              </p:nvSpPr>
              <p:spPr>
                <a:xfrm>
                  <a:off x="3117633" y="4654993"/>
                  <a:ext cx="1088197" cy="1088197"/>
                </a:xfrm>
                <a:custGeom>
                  <a:avLst/>
                  <a:gdLst>
                    <a:gd name="connsiteX0" fmla="*/ 1088198 w 1088197"/>
                    <a:gd name="connsiteY0" fmla="*/ 544099 h 1088197"/>
                    <a:gd name="connsiteX1" fmla="*/ 544099 w 1088197"/>
                    <a:gd name="connsiteY1" fmla="*/ 1088198 h 1088197"/>
                    <a:gd name="connsiteX2" fmla="*/ 0 w 1088197"/>
                    <a:gd name="connsiteY2" fmla="*/ 544099 h 1088197"/>
                    <a:gd name="connsiteX3" fmla="*/ 544099 w 1088197"/>
                    <a:gd name="connsiteY3" fmla="*/ 0 h 1088197"/>
                    <a:gd name="connsiteX4" fmla="*/ 1088198 w 1088197"/>
                    <a:gd name="connsiteY4" fmla="*/ 544099 h 108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8197" h="1088197">
                      <a:moveTo>
                        <a:pt x="1088198" y="544099"/>
                      </a:moveTo>
                      <a:cubicBezTo>
                        <a:pt x="1088198" y="844597"/>
                        <a:pt x="844596" y="1088198"/>
                        <a:pt x="544099" y="1088198"/>
                      </a:cubicBezTo>
                      <a:cubicBezTo>
                        <a:pt x="243601" y="1088198"/>
                        <a:pt x="0" y="844597"/>
                        <a:pt x="0" y="544099"/>
                      </a:cubicBezTo>
                      <a:cubicBezTo>
                        <a:pt x="0" y="243602"/>
                        <a:pt x="243601" y="0"/>
                        <a:pt x="544099" y="0"/>
                      </a:cubicBezTo>
                      <a:cubicBezTo>
                        <a:pt x="844596" y="0"/>
                        <a:pt x="1088198" y="243601"/>
                        <a:pt x="1088198" y="54409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4E8F6"/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876300" dist="698500" dir="8100000" sx="95000" sy="95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>
                    <a:solidFill>
                      <a:schemeClr val="lt1"/>
                    </a:solidFill>
                    <a:latin typeface="Shabnam FD" panose="020B0603030804020204" pitchFamily="34" charset="-78"/>
                    <a:cs typeface="Shabnam FD" panose="020B0603030804020204" pitchFamily="34" charset="-78"/>
                  </a:endParaRPr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495BFAEC-8199-4217-BA55-BE39BD70CAE5}"/>
                    </a:ext>
                  </a:extLst>
                </p:cNvPr>
                <p:cNvSpPr/>
                <p:nvPr/>
              </p:nvSpPr>
              <p:spPr>
                <a:xfrm>
                  <a:off x="2989047" y="4701866"/>
                  <a:ext cx="1345728" cy="198470"/>
                </a:xfrm>
                <a:custGeom>
                  <a:avLst/>
                  <a:gdLst>
                    <a:gd name="connsiteX0" fmla="*/ 1246325 w 1345728"/>
                    <a:gd name="connsiteY0" fmla="*/ 198470 h 198470"/>
                    <a:gd name="connsiteX1" fmla="*/ 99235 w 1345728"/>
                    <a:gd name="connsiteY1" fmla="*/ 198470 h 198470"/>
                    <a:gd name="connsiteX2" fmla="*/ 0 w 1345728"/>
                    <a:gd name="connsiteY2" fmla="*/ 99235 h 198470"/>
                    <a:gd name="connsiteX3" fmla="*/ 0 w 1345728"/>
                    <a:gd name="connsiteY3" fmla="*/ 99235 h 198470"/>
                    <a:gd name="connsiteX4" fmla="*/ 99235 w 1345728"/>
                    <a:gd name="connsiteY4" fmla="*/ 0 h 198470"/>
                    <a:gd name="connsiteX5" fmla="*/ 1246493 w 1345728"/>
                    <a:gd name="connsiteY5" fmla="*/ 0 h 198470"/>
                    <a:gd name="connsiteX6" fmla="*/ 1345728 w 1345728"/>
                    <a:gd name="connsiteY6" fmla="*/ 99235 h 198470"/>
                    <a:gd name="connsiteX7" fmla="*/ 1345728 w 1345728"/>
                    <a:gd name="connsiteY7" fmla="*/ 99235 h 198470"/>
                    <a:gd name="connsiteX8" fmla="*/ 1246325 w 1345728"/>
                    <a:gd name="connsiteY8" fmla="*/ 198470 h 198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5728" h="198470">
                      <a:moveTo>
                        <a:pt x="1246325" y="198470"/>
                      </a:moveTo>
                      <a:lnTo>
                        <a:pt x="99235" y="198470"/>
                      </a:lnTo>
                      <a:cubicBezTo>
                        <a:pt x="44572" y="198470"/>
                        <a:pt x="0" y="153730"/>
                        <a:pt x="0" y="99235"/>
                      </a:cubicBezTo>
                      <a:lnTo>
                        <a:pt x="0" y="99235"/>
                      </a:lnTo>
                      <a:cubicBezTo>
                        <a:pt x="0" y="44572"/>
                        <a:pt x="44740" y="0"/>
                        <a:pt x="99235" y="0"/>
                      </a:cubicBezTo>
                      <a:lnTo>
                        <a:pt x="1246493" y="0"/>
                      </a:lnTo>
                      <a:cubicBezTo>
                        <a:pt x="1301157" y="0"/>
                        <a:pt x="1345728" y="44740"/>
                        <a:pt x="1345728" y="99235"/>
                      </a:cubicBezTo>
                      <a:lnTo>
                        <a:pt x="1345728" y="99235"/>
                      </a:lnTo>
                      <a:cubicBezTo>
                        <a:pt x="1345728" y="153730"/>
                        <a:pt x="1300988" y="198470"/>
                        <a:pt x="1246325" y="198470"/>
                      </a:cubicBezTo>
                      <a:close/>
                    </a:path>
                  </a:pathLst>
                </a:custGeom>
                <a:gradFill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Shabnam FD" panose="020B0603030804020204" pitchFamily="34" charset="-78"/>
                    <a:cs typeface="Shabnam FD" panose="020B0603030804020204" pitchFamily="34" charset="-78"/>
                  </a:endParaRPr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2A4D7104-FD80-4B2C-A16A-5FB4C351293D}"/>
                    </a:ext>
                  </a:extLst>
                </p:cNvPr>
                <p:cNvSpPr/>
                <p:nvPr/>
              </p:nvSpPr>
              <p:spPr>
                <a:xfrm>
                  <a:off x="2989047" y="4900336"/>
                  <a:ext cx="1345728" cy="198470"/>
                </a:xfrm>
                <a:custGeom>
                  <a:avLst/>
                  <a:gdLst>
                    <a:gd name="connsiteX0" fmla="*/ 1246325 w 1345728"/>
                    <a:gd name="connsiteY0" fmla="*/ 198470 h 198470"/>
                    <a:gd name="connsiteX1" fmla="*/ 99235 w 1345728"/>
                    <a:gd name="connsiteY1" fmla="*/ 198470 h 198470"/>
                    <a:gd name="connsiteX2" fmla="*/ 0 w 1345728"/>
                    <a:gd name="connsiteY2" fmla="*/ 99235 h 198470"/>
                    <a:gd name="connsiteX3" fmla="*/ 0 w 1345728"/>
                    <a:gd name="connsiteY3" fmla="*/ 99235 h 198470"/>
                    <a:gd name="connsiteX4" fmla="*/ 99235 w 1345728"/>
                    <a:gd name="connsiteY4" fmla="*/ 0 h 198470"/>
                    <a:gd name="connsiteX5" fmla="*/ 1246493 w 1345728"/>
                    <a:gd name="connsiteY5" fmla="*/ 0 h 198470"/>
                    <a:gd name="connsiteX6" fmla="*/ 1345728 w 1345728"/>
                    <a:gd name="connsiteY6" fmla="*/ 99235 h 198470"/>
                    <a:gd name="connsiteX7" fmla="*/ 1345728 w 1345728"/>
                    <a:gd name="connsiteY7" fmla="*/ 99235 h 198470"/>
                    <a:gd name="connsiteX8" fmla="*/ 1246325 w 1345728"/>
                    <a:gd name="connsiteY8" fmla="*/ 198470 h 198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5728" h="198470">
                      <a:moveTo>
                        <a:pt x="1246325" y="198470"/>
                      </a:moveTo>
                      <a:lnTo>
                        <a:pt x="99235" y="198470"/>
                      </a:lnTo>
                      <a:cubicBezTo>
                        <a:pt x="44572" y="198470"/>
                        <a:pt x="0" y="153730"/>
                        <a:pt x="0" y="99235"/>
                      </a:cubicBezTo>
                      <a:lnTo>
                        <a:pt x="0" y="99235"/>
                      </a:lnTo>
                      <a:cubicBezTo>
                        <a:pt x="0" y="44572"/>
                        <a:pt x="44740" y="0"/>
                        <a:pt x="99235" y="0"/>
                      </a:cubicBezTo>
                      <a:lnTo>
                        <a:pt x="1246493" y="0"/>
                      </a:lnTo>
                      <a:cubicBezTo>
                        <a:pt x="1301157" y="0"/>
                        <a:pt x="1345728" y="44740"/>
                        <a:pt x="1345728" y="99235"/>
                      </a:cubicBezTo>
                      <a:lnTo>
                        <a:pt x="1345728" y="99235"/>
                      </a:lnTo>
                      <a:cubicBezTo>
                        <a:pt x="1345728" y="153899"/>
                        <a:pt x="1300988" y="198470"/>
                        <a:pt x="1246325" y="19847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Shabnam FD" panose="020B0603030804020204" pitchFamily="34" charset="-78"/>
                    <a:cs typeface="Shabnam FD" panose="020B0603030804020204" pitchFamily="34" charset="-78"/>
                  </a:endParaRPr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9953799-4FE8-494D-9273-240A30432ED9}"/>
                    </a:ext>
                  </a:extLst>
                </p:cNvPr>
                <p:cNvSpPr/>
                <p:nvPr/>
              </p:nvSpPr>
              <p:spPr>
                <a:xfrm>
                  <a:off x="2989047" y="5098973"/>
                  <a:ext cx="1345728" cy="198470"/>
                </a:xfrm>
                <a:custGeom>
                  <a:avLst/>
                  <a:gdLst>
                    <a:gd name="connsiteX0" fmla="*/ 1246325 w 1345728"/>
                    <a:gd name="connsiteY0" fmla="*/ 198470 h 198470"/>
                    <a:gd name="connsiteX1" fmla="*/ 99235 w 1345728"/>
                    <a:gd name="connsiteY1" fmla="*/ 198470 h 198470"/>
                    <a:gd name="connsiteX2" fmla="*/ 0 w 1345728"/>
                    <a:gd name="connsiteY2" fmla="*/ 99235 h 198470"/>
                    <a:gd name="connsiteX3" fmla="*/ 0 w 1345728"/>
                    <a:gd name="connsiteY3" fmla="*/ 99235 h 198470"/>
                    <a:gd name="connsiteX4" fmla="*/ 99235 w 1345728"/>
                    <a:gd name="connsiteY4" fmla="*/ 0 h 198470"/>
                    <a:gd name="connsiteX5" fmla="*/ 1246493 w 1345728"/>
                    <a:gd name="connsiteY5" fmla="*/ 0 h 198470"/>
                    <a:gd name="connsiteX6" fmla="*/ 1345728 w 1345728"/>
                    <a:gd name="connsiteY6" fmla="*/ 99235 h 198470"/>
                    <a:gd name="connsiteX7" fmla="*/ 1345728 w 1345728"/>
                    <a:gd name="connsiteY7" fmla="*/ 99235 h 198470"/>
                    <a:gd name="connsiteX8" fmla="*/ 1246325 w 1345728"/>
                    <a:gd name="connsiteY8" fmla="*/ 198470 h 198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5728" h="198470">
                      <a:moveTo>
                        <a:pt x="1246325" y="198470"/>
                      </a:moveTo>
                      <a:lnTo>
                        <a:pt x="99235" y="198470"/>
                      </a:lnTo>
                      <a:cubicBezTo>
                        <a:pt x="44572" y="198470"/>
                        <a:pt x="0" y="153730"/>
                        <a:pt x="0" y="99235"/>
                      </a:cubicBezTo>
                      <a:lnTo>
                        <a:pt x="0" y="99235"/>
                      </a:lnTo>
                      <a:cubicBezTo>
                        <a:pt x="0" y="44572"/>
                        <a:pt x="44740" y="0"/>
                        <a:pt x="99235" y="0"/>
                      </a:cubicBezTo>
                      <a:lnTo>
                        <a:pt x="1246493" y="0"/>
                      </a:lnTo>
                      <a:cubicBezTo>
                        <a:pt x="1301157" y="0"/>
                        <a:pt x="1345728" y="44740"/>
                        <a:pt x="1345728" y="99235"/>
                      </a:cubicBezTo>
                      <a:lnTo>
                        <a:pt x="1345728" y="99235"/>
                      </a:lnTo>
                      <a:cubicBezTo>
                        <a:pt x="1345728" y="153730"/>
                        <a:pt x="1300988" y="198470"/>
                        <a:pt x="1246325" y="198470"/>
                      </a:cubicBezTo>
                      <a:close/>
                    </a:path>
                  </a:pathLst>
                </a:custGeom>
                <a:gradFill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Shabnam FD" panose="020B0603030804020204" pitchFamily="34" charset="-78"/>
                    <a:cs typeface="Shabnam FD" panose="020B0603030804020204" pitchFamily="34" charset="-78"/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9D67F0-C765-4268-827B-8EC921810EBF}"/>
                </a:ext>
              </a:extLst>
            </p:cNvPr>
            <p:cNvSpPr txBox="1"/>
            <p:nvPr/>
          </p:nvSpPr>
          <p:spPr>
            <a:xfrm>
              <a:off x="4327352" y="2405632"/>
              <a:ext cx="346314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1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habnam FD" panose="020B0603030804020204" pitchFamily="34" charset="-78"/>
                  <a:ea typeface="+mn-ea"/>
                  <a:cs typeface="Shabnam FD" panose="020B0603030804020204" pitchFamily="34" charset="-78"/>
                </a:rPr>
                <a:t>وضعیت فعلی </a:t>
              </a:r>
              <a:r>
                <a:rPr kumimoji="0" lang="fa-I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habnam FD" panose="020B0603030804020204" pitchFamily="34" charset="-78"/>
                  <a:ea typeface="+mn-ea"/>
                  <a:cs typeface="Shabnam FD" panose="020B0603030804020204" pitchFamily="34" charset="-78"/>
                </a:rPr>
                <a:t>اپلیکیشن</a:t>
              </a:r>
              <a:r>
                <a:rPr kumimoji="0" lang="fa-I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Shabnam FD" panose="020B0603030804020204" pitchFamily="34" charset="-78"/>
                  <a:ea typeface="+mn-ea"/>
                  <a:cs typeface="Shabnam FD" panose="020B0603030804020204" pitchFamily="34" charset="-78"/>
                </a:rPr>
                <a:t> محافل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abnam FD" panose="020B0603030804020204" pitchFamily="34" charset="-78"/>
                <a:ea typeface="+mn-ea"/>
                <a:cs typeface="Shabnam FD" panose="020B0603030804020204" pitchFamily="34" charset="-78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7DB852-4411-4839-8C86-C4B3D7ED13DF}"/>
              </a:ext>
            </a:extLst>
          </p:cNvPr>
          <p:cNvGrpSpPr/>
          <p:nvPr/>
        </p:nvGrpSpPr>
        <p:grpSpPr>
          <a:xfrm rot="20700000">
            <a:off x="1435848" y="1572073"/>
            <a:ext cx="2687674" cy="1432146"/>
            <a:chOff x="1518473" y="1236155"/>
            <a:chExt cx="2687674" cy="143214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9DA5B875-3AF9-4B17-A6AA-BB73386971F3}"/>
                </a:ext>
              </a:extLst>
            </p:cNvPr>
            <p:cNvSpPr/>
            <p:nvPr/>
          </p:nvSpPr>
          <p:spPr>
            <a:xfrm>
              <a:off x="1518474" y="1236155"/>
              <a:ext cx="2687673" cy="1432146"/>
            </a:xfrm>
            <a:prstGeom prst="roundRect">
              <a:avLst>
                <a:gd name="adj" fmla="val 21495"/>
              </a:avLst>
            </a:prstGeom>
            <a:solidFill>
              <a:schemeClr val="accent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CA6B89E-E2C0-44DC-9EA9-6C5363177798}"/>
                </a:ext>
              </a:extLst>
            </p:cNvPr>
            <p:cNvSpPr txBox="1"/>
            <p:nvPr/>
          </p:nvSpPr>
          <p:spPr>
            <a:xfrm>
              <a:off x="1518473" y="1387671"/>
              <a:ext cx="2687674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a-IR" sz="6000" b="1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abnam FD" panose="020B0603030804020204" pitchFamily="34" charset="-78"/>
                  <a:cs typeface="Shabnam FD" panose="020B0603030804020204" pitchFamily="34" charset="-78"/>
                </a:rPr>
                <a:t>1843</a:t>
              </a:r>
              <a:r>
                <a:rPr lang="en-US" sz="6000" b="1" spc="-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abnam FD" panose="020B0603030804020204" pitchFamily="34" charset="-78"/>
                  <a:cs typeface="Shabnam FD" panose="020B0603030804020204" pitchFamily="34" charset="-78"/>
                </a:rPr>
                <a:t>+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0A90E10-EC92-4158-952C-F041F77B36E5}"/>
                </a:ext>
              </a:extLst>
            </p:cNvPr>
            <p:cNvSpPr txBox="1"/>
            <p:nvPr/>
          </p:nvSpPr>
          <p:spPr>
            <a:xfrm>
              <a:off x="1566777" y="2162395"/>
              <a:ext cx="2639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b="1" dirty="0">
                  <a:solidFill>
                    <a:schemeClr val="bg1"/>
                  </a:solidFill>
                  <a:latin typeface="Shabnam FD" panose="020B0603030804020204" pitchFamily="34" charset="-78"/>
                  <a:cs typeface="Shabnam FD" panose="020B0603030804020204" pitchFamily="34" charset="-78"/>
                </a:rPr>
                <a:t>برگزاری موفق جلسات</a:t>
              </a:r>
              <a:endParaRPr lang="en-US" sz="1600" b="1" dirty="0">
                <a:solidFill>
                  <a:schemeClr val="bg1"/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FFA1E04-F57B-4FF0-8FE8-1B45E268EC8F}"/>
              </a:ext>
            </a:extLst>
          </p:cNvPr>
          <p:cNvGrpSpPr/>
          <p:nvPr/>
        </p:nvGrpSpPr>
        <p:grpSpPr>
          <a:xfrm rot="20700000">
            <a:off x="3545049" y="1053727"/>
            <a:ext cx="630618" cy="645108"/>
            <a:chOff x="2902633" y="2072845"/>
            <a:chExt cx="1104365" cy="1129741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91CDB2D-428C-4E37-B074-2CCD7024D369}"/>
                </a:ext>
              </a:extLst>
            </p:cNvPr>
            <p:cNvGrpSpPr/>
            <p:nvPr/>
          </p:nvGrpSpPr>
          <p:grpSpPr>
            <a:xfrm>
              <a:off x="2902633" y="2072845"/>
              <a:ext cx="1104365" cy="1129741"/>
              <a:chOff x="3145228" y="4225925"/>
              <a:chExt cx="1104365" cy="1129741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E0B20DCC-241A-4236-B297-5E05CF415319}"/>
                  </a:ext>
                </a:extLst>
              </p:cNvPr>
              <p:cNvSpPr/>
              <p:nvPr/>
            </p:nvSpPr>
            <p:spPr>
              <a:xfrm>
                <a:off x="3145228" y="4225925"/>
                <a:ext cx="1104365" cy="1129741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accent3"/>
                  </a:gs>
                  <a:gs pos="100000">
                    <a:schemeClr val="accent3"/>
                  </a:gs>
                  <a:gs pos="15000">
                    <a:schemeClr val="accent3">
                      <a:lumMod val="40000"/>
                      <a:lumOff val="60000"/>
                    </a:schemeClr>
                  </a:gs>
                  <a:gs pos="45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EEE8500-10F2-4F55-8AEC-9F18F0F933DD}"/>
                  </a:ext>
                </a:extLst>
              </p:cNvPr>
              <p:cNvSpPr/>
              <p:nvPr/>
            </p:nvSpPr>
            <p:spPr>
              <a:xfrm>
                <a:off x="3148776" y="4225925"/>
                <a:ext cx="1097269" cy="1122478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1F7260A-FF00-4DAD-B26D-F793FA931A9E}"/>
                </a:ext>
              </a:extLst>
            </p:cNvPr>
            <p:cNvSpPr/>
            <p:nvPr/>
          </p:nvSpPr>
          <p:spPr>
            <a:xfrm>
              <a:off x="3212219" y="2395121"/>
              <a:ext cx="485192" cy="485189"/>
            </a:xfrm>
            <a:prstGeom prst="round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0" dist="254000" dir="8100000" sx="85000" sy="8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AEB73C8-D666-4691-A008-C31366792736}"/>
              </a:ext>
            </a:extLst>
          </p:cNvPr>
          <p:cNvGrpSpPr/>
          <p:nvPr/>
        </p:nvGrpSpPr>
        <p:grpSpPr>
          <a:xfrm rot="20700000">
            <a:off x="1987361" y="4025762"/>
            <a:ext cx="2209704" cy="1432146"/>
            <a:chOff x="1757459" y="3297686"/>
            <a:chExt cx="2209704" cy="1432146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E5061606-84CF-4502-B6E5-848E4E7031DC}"/>
                </a:ext>
              </a:extLst>
            </p:cNvPr>
            <p:cNvSpPr/>
            <p:nvPr/>
          </p:nvSpPr>
          <p:spPr>
            <a:xfrm>
              <a:off x="1757459" y="3297686"/>
              <a:ext cx="2209704" cy="1432146"/>
            </a:xfrm>
            <a:prstGeom prst="roundRect">
              <a:avLst>
                <a:gd name="adj" fmla="val 21495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876300" dir="8100000" sx="95000" sy="9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20174D4-8E33-46D0-A76E-CCE53D84F8AE}"/>
                </a:ext>
              </a:extLst>
            </p:cNvPr>
            <p:cNvSpPr txBox="1"/>
            <p:nvPr/>
          </p:nvSpPr>
          <p:spPr>
            <a:xfrm>
              <a:off x="1860916" y="3536427"/>
              <a:ext cx="2002788" cy="7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a-IR" sz="5000" b="1" spc="-300" dirty="0">
                  <a:solidFill>
                    <a:schemeClr val="accent1"/>
                  </a:solidFill>
                  <a:effectLst>
                    <a:outerShdw blurRad="254000" dist="317500" dir="8100000" sx="85000" sy="85000" algn="tr" rotWithShape="0">
                      <a:prstClr val="black">
                        <a:alpha val="15000"/>
                      </a:prstClr>
                    </a:outerShdw>
                  </a:effectLst>
                  <a:latin typeface="Shabnam FD" panose="020B0603030804020204" pitchFamily="34" charset="-78"/>
                  <a:cs typeface="Shabnam FD" panose="020B0603030804020204" pitchFamily="34" charset="-78"/>
                </a:rPr>
                <a:t>547</a:t>
              </a:r>
              <a:r>
                <a:rPr lang="en-US" sz="5000" b="1" spc="-300" dirty="0">
                  <a:solidFill>
                    <a:schemeClr val="accent1"/>
                  </a:solidFill>
                  <a:effectLst>
                    <a:outerShdw blurRad="254000" dist="317500" dir="8100000" sx="85000" sy="85000" algn="tr" rotWithShape="0">
                      <a:prstClr val="black">
                        <a:alpha val="15000"/>
                      </a:prstClr>
                    </a:outerShdw>
                  </a:effectLst>
                  <a:latin typeface="Shabnam FD" panose="020B0603030804020204" pitchFamily="34" charset="-78"/>
                  <a:cs typeface="Shabnam FD" panose="020B0603030804020204" pitchFamily="34" charset="-78"/>
                </a:rPr>
                <a:t>+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AF27F5C-266A-4CC8-B3D9-4F68526B3F4B}"/>
                </a:ext>
              </a:extLst>
            </p:cNvPr>
            <p:cNvSpPr txBox="1"/>
            <p:nvPr/>
          </p:nvSpPr>
          <p:spPr>
            <a:xfrm>
              <a:off x="1903068" y="4247009"/>
              <a:ext cx="19667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habnam FD" panose="020B0603030804020204" pitchFamily="34" charset="-78"/>
                  <a:cs typeface="Shabnam FD" panose="020B0603030804020204" pitchFamily="34" charset="-78"/>
                </a:rPr>
                <a:t>ارتباط با کاربران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AAAFF5B-DFEA-41D0-A2F5-6BCF757954BF}"/>
              </a:ext>
            </a:extLst>
          </p:cNvPr>
          <p:cNvGrpSpPr/>
          <p:nvPr/>
        </p:nvGrpSpPr>
        <p:grpSpPr>
          <a:xfrm rot="20700000">
            <a:off x="3728445" y="3616746"/>
            <a:ext cx="479068" cy="490078"/>
            <a:chOff x="2902633" y="2072845"/>
            <a:chExt cx="1104365" cy="1129741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6358B96-BC3B-4F78-BD89-B07F94BDB87E}"/>
                </a:ext>
              </a:extLst>
            </p:cNvPr>
            <p:cNvGrpSpPr/>
            <p:nvPr/>
          </p:nvGrpSpPr>
          <p:grpSpPr>
            <a:xfrm>
              <a:off x="2902633" y="2072845"/>
              <a:ext cx="1104365" cy="1129741"/>
              <a:chOff x="3145228" y="4225925"/>
              <a:chExt cx="1104365" cy="1129741"/>
            </a:xfrm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0BDB8DC-896E-4808-9AFD-49A7606F75EF}"/>
                  </a:ext>
                </a:extLst>
              </p:cNvPr>
              <p:cNvSpPr/>
              <p:nvPr/>
            </p:nvSpPr>
            <p:spPr>
              <a:xfrm>
                <a:off x="3145228" y="4225925"/>
                <a:ext cx="1104365" cy="1129741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accent3"/>
                  </a:gs>
                  <a:gs pos="100000">
                    <a:schemeClr val="accent3"/>
                  </a:gs>
                  <a:gs pos="15000">
                    <a:schemeClr val="accent3">
                      <a:lumMod val="40000"/>
                      <a:lumOff val="60000"/>
                    </a:schemeClr>
                  </a:gs>
                  <a:gs pos="45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770186D-16CF-4369-BDDC-EE3F0A3C1761}"/>
                  </a:ext>
                </a:extLst>
              </p:cNvPr>
              <p:cNvSpPr/>
              <p:nvPr/>
            </p:nvSpPr>
            <p:spPr>
              <a:xfrm>
                <a:off x="3148776" y="4225925"/>
                <a:ext cx="1097269" cy="1122478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F40F8221-693F-4819-8ACB-8B9A91F0D5D8}"/>
                </a:ext>
              </a:extLst>
            </p:cNvPr>
            <p:cNvSpPr/>
            <p:nvPr/>
          </p:nvSpPr>
          <p:spPr>
            <a:xfrm>
              <a:off x="3212219" y="2395121"/>
              <a:ext cx="485192" cy="485189"/>
            </a:xfrm>
            <a:prstGeom prst="round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0" dist="254000" dir="8100000" sx="85000" sy="8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17B33D3-204A-4EEE-B820-30FEEE13D4F5}"/>
              </a:ext>
            </a:extLst>
          </p:cNvPr>
          <p:cNvGrpSpPr/>
          <p:nvPr/>
        </p:nvGrpSpPr>
        <p:grpSpPr>
          <a:xfrm rot="20700000">
            <a:off x="8159759" y="1389227"/>
            <a:ext cx="2209704" cy="1432146"/>
            <a:chOff x="1757459" y="3297686"/>
            <a:chExt cx="2209704" cy="1432146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D4A7C70E-6D79-49EA-84F4-C086849634C3}"/>
                </a:ext>
              </a:extLst>
            </p:cNvPr>
            <p:cNvSpPr/>
            <p:nvPr/>
          </p:nvSpPr>
          <p:spPr>
            <a:xfrm>
              <a:off x="1757459" y="3297686"/>
              <a:ext cx="2209704" cy="1432146"/>
            </a:xfrm>
            <a:prstGeom prst="roundRect">
              <a:avLst>
                <a:gd name="adj" fmla="val 21495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876300" dir="8100000" sx="95000" sy="9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0B33EF8-1163-4A2E-A7E1-E32E80F0A1F1}"/>
                </a:ext>
              </a:extLst>
            </p:cNvPr>
            <p:cNvSpPr txBox="1"/>
            <p:nvPr/>
          </p:nvSpPr>
          <p:spPr>
            <a:xfrm>
              <a:off x="1860916" y="3531041"/>
              <a:ext cx="20027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5000" b="1" spc="-300">
                  <a:solidFill>
                    <a:schemeClr val="accent1"/>
                  </a:solidFill>
                  <a:effectLst>
                    <a:outerShdw blurRad="254000" dist="317500" dir="8100000" sx="85000" sy="85000" algn="tr" rotWithShape="0">
                      <a:prstClr val="black">
                        <a:alpha val="15000"/>
                      </a:prstClr>
                    </a:outerShdw>
                  </a:effectLst>
                  <a:latin typeface="+mj-lt"/>
                  <a:cs typeface="Poppins" panose="00000500000000000000" pitchFamily="2" charset="0"/>
                </a:defRPr>
              </a:lvl1pPr>
            </a:lstStyle>
            <a:p>
              <a:r>
                <a:rPr lang="fa-IR" dirty="0">
                  <a:latin typeface="Shabnam FD" panose="020B0603030804020204" pitchFamily="34" charset="-78"/>
                  <a:cs typeface="Shabnam FD" panose="020B0603030804020204" pitchFamily="34" charset="-78"/>
                </a:rPr>
                <a:t>73</a:t>
              </a:r>
              <a:r>
                <a:rPr lang="en-US" dirty="0">
                  <a:latin typeface="Shabnam FD" panose="020B0603030804020204" pitchFamily="34" charset="-78"/>
                  <a:cs typeface="Shabnam FD" panose="020B0603030804020204" pitchFamily="34" charset="-78"/>
                </a:rPr>
                <a:t>+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A27B70B-8C07-4D07-9FB8-3C2FC3491A81}"/>
                </a:ext>
              </a:extLst>
            </p:cNvPr>
            <p:cNvSpPr txBox="1"/>
            <p:nvPr/>
          </p:nvSpPr>
          <p:spPr>
            <a:xfrm>
              <a:off x="1903068" y="4247009"/>
              <a:ext cx="19667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habnam FD" panose="020B0603030804020204" pitchFamily="34" charset="-78"/>
                  <a:cs typeface="Shabnam FD" panose="020B0603030804020204" pitchFamily="34" charset="-78"/>
                </a:rPr>
                <a:t>کارشناسان محافل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31933F8-00A8-45CC-B4BF-210099BDC9BE}"/>
              </a:ext>
            </a:extLst>
          </p:cNvPr>
          <p:cNvGrpSpPr/>
          <p:nvPr/>
        </p:nvGrpSpPr>
        <p:grpSpPr>
          <a:xfrm rot="20700000">
            <a:off x="9900843" y="980211"/>
            <a:ext cx="479068" cy="490078"/>
            <a:chOff x="2902633" y="2072845"/>
            <a:chExt cx="1104365" cy="1129741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CE92195-FAFF-4BA8-AB79-3FE9F2E76507}"/>
                </a:ext>
              </a:extLst>
            </p:cNvPr>
            <p:cNvGrpSpPr/>
            <p:nvPr/>
          </p:nvGrpSpPr>
          <p:grpSpPr>
            <a:xfrm>
              <a:off x="2902633" y="2072845"/>
              <a:ext cx="1104365" cy="1129741"/>
              <a:chOff x="3145228" y="4225925"/>
              <a:chExt cx="1104365" cy="1129741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7ECC1CF2-3007-465A-90A7-AF3C752ADE48}"/>
                  </a:ext>
                </a:extLst>
              </p:cNvPr>
              <p:cNvSpPr/>
              <p:nvPr/>
            </p:nvSpPr>
            <p:spPr>
              <a:xfrm>
                <a:off x="3145228" y="4225925"/>
                <a:ext cx="1104365" cy="1129741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accent3"/>
                  </a:gs>
                  <a:gs pos="100000">
                    <a:schemeClr val="accent3"/>
                  </a:gs>
                  <a:gs pos="15000">
                    <a:schemeClr val="accent3">
                      <a:lumMod val="40000"/>
                      <a:lumOff val="60000"/>
                    </a:schemeClr>
                  </a:gs>
                  <a:gs pos="45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7C53316A-BFDC-48C3-81C9-17DF4E3999A2}"/>
                  </a:ext>
                </a:extLst>
              </p:cNvPr>
              <p:cNvSpPr/>
              <p:nvPr/>
            </p:nvSpPr>
            <p:spPr>
              <a:xfrm>
                <a:off x="3148776" y="4225925"/>
                <a:ext cx="1097269" cy="1122478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0C7CB8C1-6F37-48B2-9409-45AD136AD10C}"/>
                </a:ext>
              </a:extLst>
            </p:cNvPr>
            <p:cNvSpPr/>
            <p:nvPr/>
          </p:nvSpPr>
          <p:spPr>
            <a:xfrm>
              <a:off x="3212219" y="2395121"/>
              <a:ext cx="485192" cy="485189"/>
            </a:xfrm>
            <a:prstGeom prst="round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0" dist="254000" dir="8100000" sx="85000" sy="8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3BC0DF6-E988-494A-91F6-A0B140D0BD7E}"/>
              </a:ext>
            </a:extLst>
          </p:cNvPr>
          <p:cNvGrpSpPr/>
          <p:nvPr/>
        </p:nvGrpSpPr>
        <p:grpSpPr>
          <a:xfrm rot="20700000">
            <a:off x="8101459" y="4025762"/>
            <a:ext cx="2209704" cy="1432146"/>
            <a:chOff x="1757459" y="3297686"/>
            <a:chExt cx="2209704" cy="1432146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AF6B0682-9A31-4854-9942-CB99C710D3F1}"/>
                </a:ext>
              </a:extLst>
            </p:cNvPr>
            <p:cNvSpPr/>
            <p:nvPr/>
          </p:nvSpPr>
          <p:spPr>
            <a:xfrm>
              <a:off x="1757459" y="3297686"/>
              <a:ext cx="2209704" cy="1432146"/>
            </a:xfrm>
            <a:prstGeom prst="roundRect">
              <a:avLst>
                <a:gd name="adj" fmla="val 21495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876300" dir="8100000" sx="95000" sy="9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B27D5BD-71D9-4B9A-851E-17DEF95ED27A}"/>
                </a:ext>
              </a:extLst>
            </p:cNvPr>
            <p:cNvSpPr txBox="1"/>
            <p:nvPr/>
          </p:nvSpPr>
          <p:spPr>
            <a:xfrm>
              <a:off x="1860916" y="3531041"/>
              <a:ext cx="20027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0000"/>
                </a:lnSpc>
                <a:defRPr sz="5000" b="1" spc="-300">
                  <a:solidFill>
                    <a:schemeClr val="accent1"/>
                  </a:solidFill>
                  <a:effectLst>
                    <a:outerShdw blurRad="254000" dist="317500" dir="8100000" sx="85000" sy="85000" algn="tr" rotWithShape="0">
                      <a:prstClr val="black">
                        <a:alpha val="15000"/>
                      </a:prstClr>
                    </a:outerShdw>
                  </a:effectLst>
                  <a:latin typeface="+mj-lt"/>
                  <a:cs typeface="Poppins" panose="00000500000000000000" pitchFamily="2" charset="0"/>
                </a:defRPr>
              </a:lvl1pPr>
            </a:lstStyle>
            <a:p>
              <a:r>
                <a:rPr lang="fa-IR" dirty="0">
                  <a:latin typeface="Shabnam FD" panose="020B0603030804020204" pitchFamily="34" charset="-78"/>
                  <a:cs typeface="Shabnam FD" panose="020B0603030804020204" pitchFamily="34" charset="-78"/>
                </a:rPr>
                <a:t>40</a:t>
              </a:r>
              <a:r>
                <a:rPr lang="en-US" dirty="0">
                  <a:latin typeface="Shabnam FD" panose="020B0603030804020204" pitchFamily="34" charset="-78"/>
                  <a:cs typeface="Shabnam FD" panose="020B0603030804020204" pitchFamily="34" charset="-78"/>
                </a:rPr>
                <a:t>+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B61DFE3-6EF0-4E81-B742-95FCEF8FC3C3}"/>
                </a:ext>
              </a:extLst>
            </p:cNvPr>
            <p:cNvSpPr txBox="1"/>
            <p:nvPr/>
          </p:nvSpPr>
          <p:spPr>
            <a:xfrm>
              <a:off x="1903068" y="4247009"/>
              <a:ext cx="19667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habnam FD" panose="020B0603030804020204" pitchFamily="34" charset="-78"/>
                  <a:cs typeface="Shabnam FD" panose="020B0603030804020204" pitchFamily="34" charset="-78"/>
                </a:rPr>
                <a:t>کارشناسان متخصص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C231D7F-CDD0-4349-AFFD-366F42850D54}"/>
              </a:ext>
            </a:extLst>
          </p:cNvPr>
          <p:cNvGrpSpPr/>
          <p:nvPr/>
        </p:nvGrpSpPr>
        <p:grpSpPr>
          <a:xfrm rot="20700000">
            <a:off x="9842543" y="3616746"/>
            <a:ext cx="479068" cy="490078"/>
            <a:chOff x="2902633" y="2072845"/>
            <a:chExt cx="1104365" cy="1129741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BA6D266-12A8-40B2-8C63-A3BBF7C29592}"/>
                </a:ext>
              </a:extLst>
            </p:cNvPr>
            <p:cNvGrpSpPr/>
            <p:nvPr/>
          </p:nvGrpSpPr>
          <p:grpSpPr>
            <a:xfrm>
              <a:off x="2902633" y="2072845"/>
              <a:ext cx="1104365" cy="1129741"/>
              <a:chOff x="3145228" y="4225925"/>
              <a:chExt cx="1104365" cy="1129741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6BA8D46-8E77-4F89-A32F-0EF6167F2626}"/>
                  </a:ext>
                </a:extLst>
              </p:cNvPr>
              <p:cNvSpPr/>
              <p:nvPr/>
            </p:nvSpPr>
            <p:spPr>
              <a:xfrm>
                <a:off x="3145228" y="4225925"/>
                <a:ext cx="1104365" cy="1129741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accent3"/>
                  </a:gs>
                  <a:gs pos="100000">
                    <a:schemeClr val="accent3"/>
                  </a:gs>
                  <a:gs pos="15000">
                    <a:schemeClr val="accent3">
                      <a:lumMod val="40000"/>
                      <a:lumOff val="60000"/>
                    </a:schemeClr>
                  </a:gs>
                  <a:gs pos="45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7DBBE235-95B9-4DC8-8235-D2C2CAE0DD56}"/>
                  </a:ext>
                </a:extLst>
              </p:cNvPr>
              <p:cNvSpPr/>
              <p:nvPr/>
            </p:nvSpPr>
            <p:spPr>
              <a:xfrm>
                <a:off x="3148776" y="4225925"/>
                <a:ext cx="1097269" cy="1122478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abnam FD" panose="020B0603030804020204" pitchFamily="34" charset="-78"/>
                  <a:cs typeface="Shabnam FD" panose="020B0603030804020204" pitchFamily="34" charset="-78"/>
                </a:endParaRPr>
              </a:p>
            </p:txBody>
          </p:sp>
        </p:grp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7D497445-727A-429F-A16F-4221BCC203BD}"/>
                </a:ext>
              </a:extLst>
            </p:cNvPr>
            <p:cNvSpPr/>
            <p:nvPr/>
          </p:nvSpPr>
          <p:spPr>
            <a:xfrm>
              <a:off x="3212219" y="2395121"/>
              <a:ext cx="485192" cy="485189"/>
            </a:xfrm>
            <a:prstGeom prst="round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0" dist="254000" dir="8100000" sx="85000" sy="8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08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12" dur="1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4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24" dur="175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6" dur="3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36" dur="17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2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48" dur="17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3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32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81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000">
                                          <p:cBhvr additive="base">
                                            <p:cTn id="5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000">
                                          <p:cBhvr additive="base">
                                            <p:cTn id="56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25E-6 0 L 0.04922 0 " pathEditMode="relative" rAng="0" ptsTypes="AA">
                                          <p:cBhvr>
                                            <p:cTn id="58" dur="4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63" dur="125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4.81481E-6 L 4.16667E-6 0.20138 " pathEditMode="relative" rAng="0" ptsTypes="AA">
                                          <p:cBhvr>
                                            <p:cTn id="68" dur="125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73" dur="125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78" dur="125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83" dur="1250" spd="-100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44444E-6 L 3.54167E-6 0.48264 " pathEditMode="relative" rAng="0" ptsTypes="AA">
                                          <p:cBhvr>
                                            <p:cTn id="88" dur="1250" spd="-100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4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22222E-6 L -8.33333E-7 0.4956 " pathEditMode="relative" rAng="0" ptsTypes="AA">
                                          <p:cBhvr>
                                            <p:cTn id="93" dur="1250" spd="-100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4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96296E-6 L -3.125E-6 0.40741 " pathEditMode="relative" rAng="0" ptsTypes="AA">
                                          <p:cBhvr>
                                            <p:cTn id="98" dur="1250" spd="-100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2.96296E-6 L -6.25E-7 0.39815 " pathEditMode="relative" rAng="0" ptsTypes="AA">
                                          <p:cBhvr>
                                            <p:cTn id="103" dur="125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 animBg="1"/>
          <p:bldP spid="141" grpId="1" animBg="1"/>
          <p:bldP spid="14" grpId="0" animBg="1"/>
          <p:bldP spid="14" grpId="1" animBg="1"/>
          <p:bldP spid="14" grpId="2" animBg="1"/>
          <p:bldP spid="14" grpId="3" animBg="1"/>
          <p:bldP spid="15" grpId="0" animBg="1"/>
          <p:bldP spid="15" grpId="1" animBg="1"/>
          <p:bldP spid="15" grpId="2" animBg="1"/>
          <p:bldP spid="15" grpId="3" animBg="1"/>
          <p:bldP spid="16" grpId="0" animBg="1"/>
          <p:bldP spid="16" grpId="1" animBg="1"/>
          <p:bldP spid="16" grpId="2" animBg="1"/>
          <p:bldP spid="16" grpId="3" animBg="1"/>
          <p:bldP spid="17" grpId="0" animBg="1"/>
          <p:bldP spid="17" grpId="1" animBg="1"/>
          <p:bldP spid="17" grpId="2" animBg="1"/>
          <p:bldP spid="17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12" dur="175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4" dur="3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24" dur="175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6" dur="3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36" dur="17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2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accel="16000" decel="84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35795 0 " pathEditMode="relative" rAng="0" ptsTypes="AA">
                                          <p:cBhvr>
                                            <p:cTn id="48" dur="17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3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indefinite" accel="48000" decel="52000" autoRev="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32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3" presetClass="path" presetSubtype="0" repeatCount="indefinite" accel="50000" decel="5000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25E-6 0 L 0.04922 0 " pathEditMode="relative" rAng="0" ptsTypes="AA">
                                          <p:cBhvr>
                                            <p:cTn id="58" dur="4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63" dur="125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68" dur="125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73" dur="125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78" dur="125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11111E-6 L 0 0.20139 " pathEditMode="relative" rAng="0" ptsTypes="AA">
                                          <p:cBhvr>
                                            <p:cTn id="83" dur="1250" spd="-100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44444E-6 L 3.54167E-6 0.48264 " pathEditMode="relative" rAng="0" ptsTypes="AA">
                                          <p:cBhvr>
                                            <p:cTn id="88" dur="1250" spd="-100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41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22222E-6 L -8.33333E-7 0.4956 " pathEditMode="relative" rAng="0" ptsTypes="AA">
                                          <p:cBhvr>
                                            <p:cTn id="93" dur="1250" spd="-100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47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96296E-6 L -3.125E-6 0.40741 " pathEditMode="relative" rAng="0" ptsTypes="AA">
                                          <p:cBhvr>
                                            <p:cTn id="98" dur="1250" spd="-100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2.96296E-6 L -6.25E-7 0.39815 " pathEditMode="relative" rAng="0" ptsTypes="AA">
                                          <p:cBhvr>
                                            <p:cTn id="103" dur="125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9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1" grpId="0" animBg="1"/>
          <p:bldP spid="141" grpId="1" animBg="1"/>
          <p:bldP spid="14" grpId="0" animBg="1"/>
          <p:bldP spid="14" grpId="1" animBg="1"/>
          <p:bldP spid="14" grpId="2" animBg="1"/>
          <p:bldP spid="14" grpId="3" animBg="1"/>
          <p:bldP spid="15" grpId="0" animBg="1"/>
          <p:bldP spid="15" grpId="1" animBg="1"/>
          <p:bldP spid="15" grpId="2" animBg="1"/>
          <p:bldP spid="15" grpId="3" animBg="1"/>
          <p:bldP spid="16" grpId="0" animBg="1"/>
          <p:bldP spid="16" grpId="1" animBg="1"/>
          <p:bldP spid="16" grpId="2" animBg="1"/>
          <p:bldP spid="16" grpId="3" animBg="1"/>
          <p:bldP spid="17" grpId="0" animBg="1"/>
          <p:bldP spid="17" grpId="1" animBg="1"/>
          <p:bldP spid="17" grpId="2" animBg="1"/>
          <p:bldP spid="17" grpId="3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B317C68D-3406-4BC8-B559-2625E7A10C8D}"/>
              </a:ext>
            </a:extLst>
          </p:cNvPr>
          <p:cNvSpPr/>
          <p:nvPr/>
        </p:nvSpPr>
        <p:spPr>
          <a:xfrm rot="5400000">
            <a:off x="4277916" y="2404501"/>
            <a:ext cx="4075492" cy="4075488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92316B-05C9-4256-88EE-65BD9D551244}"/>
              </a:ext>
            </a:extLst>
          </p:cNvPr>
          <p:cNvSpPr/>
          <p:nvPr/>
        </p:nvSpPr>
        <p:spPr>
          <a:xfrm rot="7200000">
            <a:off x="4422534" y="2549119"/>
            <a:ext cx="3786256" cy="3786252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E981B4-FB2E-4840-A3B0-4BFB076E9D70}"/>
              </a:ext>
            </a:extLst>
          </p:cNvPr>
          <p:cNvSpPr/>
          <p:nvPr/>
        </p:nvSpPr>
        <p:spPr>
          <a:xfrm>
            <a:off x="3789887" y="1916472"/>
            <a:ext cx="5051550" cy="5051546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D06791-B18E-474D-A0BB-2430D120DC19}"/>
              </a:ext>
            </a:extLst>
          </p:cNvPr>
          <p:cNvSpPr/>
          <p:nvPr/>
        </p:nvSpPr>
        <p:spPr>
          <a:xfrm rot="1800000">
            <a:off x="3961168" y="2087753"/>
            <a:ext cx="4708988" cy="4708984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71469B-74E8-465F-99DF-706CBF179F76}"/>
              </a:ext>
            </a:extLst>
          </p:cNvPr>
          <p:cNvSpPr/>
          <p:nvPr/>
        </p:nvSpPr>
        <p:spPr>
          <a:xfrm rot="3600000">
            <a:off x="4123488" y="2250073"/>
            <a:ext cx="4384348" cy="4384344"/>
          </a:xfrm>
          <a:prstGeom prst="ellipse">
            <a:avLst/>
          </a:prstGeom>
          <a:noFill/>
          <a:ln w="25400" cap="rnd">
            <a:gradFill>
              <a:gsLst>
                <a:gs pos="3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F6ABF78-DA90-4E0C-B002-95DEA1F6964C}"/>
              </a:ext>
            </a:extLst>
          </p:cNvPr>
          <p:cNvSpPr/>
          <p:nvPr/>
        </p:nvSpPr>
        <p:spPr>
          <a:xfrm>
            <a:off x="9398764" y="747186"/>
            <a:ext cx="781276" cy="78127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635000" dist="444500" dir="8100000" sx="90000" sy="90000" algn="tr" rotWithShape="0">
              <a:prstClr val="black">
                <a:alpha val="10000"/>
              </a:prst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3D9061F-6EA5-E2E6-8A7E-DF0D30594D06}"/>
              </a:ext>
            </a:extLst>
          </p:cNvPr>
          <p:cNvSpPr/>
          <p:nvPr/>
        </p:nvSpPr>
        <p:spPr>
          <a:xfrm rot="1306901">
            <a:off x="1059984" y="2548632"/>
            <a:ext cx="1459013" cy="3161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81000" dist="4445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چریان</a:t>
            </a:r>
            <a:r>
              <a:rPr lang="fa-I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 های درآمدی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4D6A1F-6846-41E8-9463-97F2563CEB88}"/>
              </a:ext>
            </a:extLst>
          </p:cNvPr>
          <p:cNvSpPr/>
          <p:nvPr/>
        </p:nvSpPr>
        <p:spPr>
          <a:xfrm>
            <a:off x="2473944" y="1001458"/>
            <a:ext cx="392216" cy="392214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635000" dist="444500" dir="8100000" sx="90000" sy="90000" algn="tr" rotWithShape="0">
              <a:prstClr val="black">
                <a:alpha val="10000"/>
              </a:prstClr>
            </a:outerShd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6ED7F2B-92A4-3CD7-D1CC-9374BC5C090B}"/>
              </a:ext>
            </a:extLst>
          </p:cNvPr>
          <p:cNvSpPr/>
          <p:nvPr/>
        </p:nvSpPr>
        <p:spPr>
          <a:xfrm rot="1688185">
            <a:off x="2979072" y="348592"/>
            <a:ext cx="1472139" cy="3161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81000" dist="4445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کانال های ارتباطی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57B3AA-C024-4F36-933C-CD19D78AB77F}"/>
              </a:ext>
            </a:extLst>
          </p:cNvPr>
          <p:cNvGrpSpPr/>
          <p:nvPr/>
        </p:nvGrpSpPr>
        <p:grpSpPr>
          <a:xfrm>
            <a:off x="2335478" y="2146422"/>
            <a:ext cx="2688852" cy="1992512"/>
            <a:chOff x="2097353" y="2308347"/>
            <a:chExt cx="2688852" cy="199251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AE019E-50E7-418D-9AB5-CF9B53EA0B71}"/>
                </a:ext>
              </a:extLst>
            </p:cNvPr>
            <p:cNvSpPr/>
            <p:nvPr/>
          </p:nvSpPr>
          <p:spPr>
            <a:xfrm>
              <a:off x="2097353" y="2308347"/>
              <a:ext cx="2688852" cy="1992512"/>
            </a:xfrm>
            <a:custGeom>
              <a:avLst/>
              <a:gdLst>
                <a:gd name="connsiteX0" fmla="*/ 3001529 w 3001528"/>
                <a:gd name="connsiteY0" fmla="*/ 1630837 h 2224215"/>
                <a:gd name="connsiteX1" fmla="*/ 2171177 w 3001528"/>
                <a:gd name="connsiteY1" fmla="*/ 1204913 h 2224215"/>
                <a:gd name="connsiteX2" fmla="*/ 1495172 w 3001528"/>
                <a:gd name="connsiteY2" fmla="*/ 81434 h 2224215"/>
                <a:gd name="connsiteX3" fmla="*/ 79618 w 3001528"/>
                <a:gd name="connsiteY3" fmla="*/ 695195 h 2224215"/>
                <a:gd name="connsiteX4" fmla="*/ 679806 w 3001528"/>
                <a:gd name="connsiteY4" fmla="*/ 2142799 h 2224215"/>
                <a:gd name="connsiteX5" fmla="*/ 1956525 w 3001528"/>
                <a:gd name="connsiteY5" fmla="*/ 1780503 h 2224215"/>
                <a:gd name="connsiteX6" fmla="*/ 2820700 w 3001528"/>
                <a:gd name="connsiteY6" fmla="*/ 2080583 h 2224215"/>
                <a:gd name="connsiteX7" fmla="*/ 3001529 w 3001528"/>
                <a:gd name="connsiteY7" fmla="*/ 1630837 h 2224215"/>
                <a:gd name="connsiteX8" fmla="*/ 3001529 w 3001528"/>
                <a:gd name="connsiteY8" fmla="*/ 1630837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1528" h="2224215">
                  <a:moveTo>
                    <a:pt x="3001529" y="1630837"/>
                  </a:moveTo>
                  <a:cubicBezTo>
                    <a:pt x="2693249" y="1830060"/>
                    <a:pt x="2173171" y="1577458"/>
                    <a:pt x="2171177" y="1204913"/>
                  </a:cubicBezTo>
                  <a:cubicBezTo>
                    <a:pt x="2210041" y="732176"/>
                    <a:pt x="1947799" y="268662"/>
                    <a:pt x="1495172" y="81434"/>
                  </a:cubicBezTo>
                  <a:cubicBezTo>
                    <a:pt x="938529" y="-148841"/>
                    <a:pt x="304768" y="125949"/>
                    <a:pt x="79618" y="695195"/>
                  </a:cubicBezTo>
                  <a:cubicBezTo>
                    <a:pt x="-145532" y="1264442"/>
                    <a:pt x="123163" y="1912552"/>
                    <a:pt x="679806" y="2142799"/>
                  </a:cubicBezTo>
                  <a:cubicBezTo>
                    <a:pt x="1146671" y="2335927"/>
                    <a:pt x="1667774" y="2173713"/>
                    <a:pt x="1956525" y="1780503"/>
                  </a:cubicBezTo>
                  <a:cubicBezTo>
                    <a:pt x="2210512" y="1545741"/>
                    <a:pt x="2733277" y="1731834"/>
                    <a:pt x="2820700" y="2080583"/>
                  </a:cubicBezTo>
                  <a:cubicBezTo>
                    <a:pt x="2857458" y="1919338"/>
                    <a:pt x="2919203" y="1767899"/>
                    <a:pt x="3001529" y="1630837"/>
                  </a:cubicBezTo>
                  <a:lnTo>
                    <a:pt x="3001529" y="163083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9000"/>
                  </a:schemeClr>
                </a:gs>
                <a:gs pos="100000">
                  <a:srgbClr val="F2F4F8"/>
                </a:gs>
              </a:gsLst>
              <a:lin ang="2700000" scaled="0"/>
            </a:gradFill>
            <a:ln w="38100" cap="rnd"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2700000" scaled="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1179B8-3CAF-405F-9387-67ED43DE7052}"/>
                </a:ext>
              </a:extLst>
            </p:cNvPr>
            <p:cNvSpPr/>
            <p:nvPr/>
          </p:nvSpPr>
          <p:spPr>
            <a:xfrm>
              <a:off x="2097353" y="2308347"/>
              <a:ext cx="2688852" cy="1992512"/>
            </a:xfrm>
            <a:custGeom>
              <a:avLst/>
              <a:gdLst>
                <a:gd name="connsiteX0" fmla="*/ 3001529 w 3001528"/>
                <a:gd name="connsiteY0" fmla="*/ 1630837 h 2224215"/>
                <a:gd name="connsiteX1" fmla="*/ 2171177 w 3001528"/>
                <a:gd name="connsiteY1" fmla="*/ 1204913 h 2224215"/>
                <a:gd name="connsiteX2" fmla="*/ 1495172 w 3001528"/>
                <a:gd name="connsiteY2" fmla="*/ 81434 h 2224215"/>
                <a:gd name="connsiteX3" fmla="*/ 79618 w 3001528"/>
                <a:gd name="connsiteY3" fmla="*/ 695195 h 2224215"/>
                <a:gd name="connsiteX4" fmla="*/ 679806 w 3001528"/>
                <a:gd name="connsiteY4" fmla="*/ 2142799 h 2224215"/>
                <a:gd name="connsiteX5" fmla="*/ 1956525 w 3001528"/>
                <a:gd name="connsiteY5" fmla="*/ 1780503 h 2224215"/>
                <a:gd name="connsiteX6" fmla="*/ 2820700 w 3001528"/>
                <a:gd name="connsiteY6" fmla="*/ 2080583 h 2224215"/>
                <a:gd name="connsiteX7" fmla="*/ 3001529 w 3001528"/>
                <a:gd name="connsiteY7" fmla="*/ 1630837 h 2224215"/>
                <a:gd name="connsiteX8" fmla="*/ 3001529 w 3001528"/>
                <a:gd name="connsiteY8" fmla="*/ 1630837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1528" h="2224215">
                  <a:moveTo>
                    <a:pt x="3001529" y="1630837"/>
                  </a:moveTo>
                  <a:cubicBezTo>
                    <a:pt x="2693249" y="1830060"/>
                    <a:pt x="2173171" y="1577458"/>
                    <a:pt x="2171177" y="1204913"/>
                  </a:cubicBezTo>
                  <a:cubicBezTo>
                    <a:pt x="2210041" y="732176"/>
                    <a:pt x="1947799" y="268662"/>
                    <a:pt x="1495172" y="81434"/>
                  </a:cubicBezTo>
                  <a:cubicBezTo>
                    <a:pt x="938529" y="-148841"/>
                    <a:pt x="304768" y="125949"/>
                    <a:pt x="79618" y="695195"/>
                  </a:cubicBezTo>
                  <a:cubicBezTo>
                    <a:pt x="-145532" y="1264442"/>
                    <a:pt x="123163" y="1912552"/>
                    <a:pt x="679806" y="2142799"/>
                  </a:cubicBezTo>
                  <a:cubicBezTo>
                    <a:pt x="1146671" y="2335927"/>
                    <a:pt x="1667774" y="2173713"/>
                    <a:pt x="1956525" y="1780503"/>
                  </a:cubicBezTo>
                  <a:cubicBezTo>
                    <a:pt x="2210512" y="1545741"/>
                    <a:pt x="2733277" y="1731834"/>
                    <a:pt x="2820700" y="2080583"/>
                  </a:cubicBezTo>
                  <a:cubicBezTo>
                    <a:pt x="2857458" y="1919338"/>
                    <a:pt x="2919203" y="1767899"/>
                    <a:pt x="3001529" y="1630837"/>
                  </a:cubicBezTo>
                  <a:lnTo>
                    <a:pt x="3001529" y="163083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rgbClr val="F2F4F8"/>
                </a:gs>
              </a:gsLst>
              <a:lin ang="2700000" scaled="0"/>
            </a:gradFill>
            <a:ln>
              <a:noFill/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82E09EE-A7C4-46BE-A8A0-931AAB13071D}"/>
              </a:ext>
            </a:extLst>
          </p:cNvPr>
          <p:cNvGrpSpPr/>
          <p:nvPr/>
        </p:nvGrpSpPr>
        <p:grpSpPr>
          <a:xfrm>
            <a:off x="4050241" y="356616"/>
            <a:ext cx="1948386" cy="2703724"/>
            <a:chOff x="3812116" y="518541"/>
            <a:chExt cx="1948386" cy="270372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345D5BE-4B29-414A-8CB8-F71D14CC45EA}"/>
                </a:ext>
              </a:extLst>
            </p:cNvPr>
            <p:cNvSpPr/>
            <p:nvPr/>
          </p:nvSpPr>
          <p:spPr>
            <a:xfrm>
              <a:off x="3812116" y="518541"/>
              <a:ext cx="1948386" cy="2703724"/>
            </a:xfrm>
            <a:custGeom>
              <a:avLst/>
              <a:gdLst>
                <a:gd name="connsiteX0" fmla="*/ 2094361 w 2174955"/>
                <a:gd name="connsiteY0" fmla="*/ 2844254 h 3018130"/>
                <a:gd name="connsiteX1" fmla="*/ 1802092 w 2174955"/>
                <a:gd name="connsiteY1" fmla="*/ 1950413 h 3018130"/>
                <a:gd name="connsiteX2" fmla="*/ 2081896 w 2174955"/>
                <a:gd name="connsiteY2" fmla="*/ 662697 h 3018130"/>
                <a:gd name="connsiteX3" fmla="*/ 648004 w 2174955"/>
                <a:gd name="connsiteY3" fmla="*/ 95168 h 3018130"/>
                <a:gd name="connsiteX4" fmla="*/ 93051 w 2174955"/>
                <a:gd name="connsiteY4" fmla="*/ 1561524 h 3018130"/>
                <a:gd name="connsiteX5" fmla="*/ 1256087 w 2174955"/>
                <a:gd name="connsiteY5" fmla="*/ 2210659 h 3018130"/>
                <a:gd name="connsiteX6" fmla="*/ 1684116 w 2174955"/>
                <a:gd name="connsiteY6" fmla="*/ 3018130 h 3018130"/>
                <a:gd name="connsiteX7" fmla="*/ 2094361 w 2174955"/>
                <a:gd name="connsiteY7" fmla="*/ 2844254 h 3018130"/>
                <a:gd name="connsiteX8" fmla="*/ 2094361 w 2174955"/>
                <a:gd name="connsiteY8" fmla="*/ 2844254 h 301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955" h="3018130">
                  <a:moveTo>
                    <a:pt x="2094361" y="2844254"/>
                  </a:moveTo>
                  <a:cubicBezTo>
                    <a:pt x="1746026" y="2756776"/>
                    <a:pt x="1553092" y="2215756"/>
                    <a:pt x="1802092" y="1950413"/>
                  </a:cubicBezTo>
                  <a:cubicBezTo>
                    <a:pt x="2151868" y="1638809"/>
                    <a:pt x="2279262" y="1119368"/>
                    <a:pt x="2081896" y="662697"/>
                  </a:cubicBezTo>
                  <a:cubicBezTo>
                    <a:pt x="1839183" y="101040"/>
                    <a:pt x="1197195" y="-153057"/>
                    <a:pt x="648004" y="95168"/>
                  </a:cubicBezTo>
                  <a:cubicBezTo>
                    <a:pt x="98813" y="343365"/>
                    <a:pt x="-149662" y="999895"/>
                    <a:pt x="93051" y="1561524"/>
                  </a:cubicBezTo>
                  <a:cubicBezTo>
                    <a:pt x="296622" y="2032600"/>
                    <a:pt x="781077" y="2287251"/>
                    <a:pt x="1256087" y="2210659"/>
                  </a:cubicBezTo>
                  <a:cubicBezTo>
                    <a:pt x="1589851" y="2222709"/>
                    <a:pt x="1834530" y="2704394"/>
                    <a:pt x="1684116" y="3018130"/>
                  </a:cubicBezTo>
                  <a:cubicBezTo>
                    <a:pt x="1809932" y="2940458"/>
                    <a:pt x="1947880" y="2881317"/>
                    <a:pt x="2094361" y="2844254"/>
                  </a:cubicBezTo>
                  <a:lnTo>
                    <a:pt x="2094361" y="284425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9000"/>
                  </a:schemeClr>
                </a:gs>
                <a:gs pos="100000">
                  <a:srgbClr val="F2F4F8"/>
                </a:gs>
              </a:gsLst>
              <a:lin ang="2700000" scaled="0"/>
            </a:gradFill>
            <a:ln w="38100" cap="rnd"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D179FC-5EA5-4612-B87F-DE78040B27D9}"/>
                </a:ext>
              </a:extLst>
            </p:cNvPr>
            <p:cNvSpPr/>
            <p:nvPr/>
          </p:nvSpPr>
          <p:spPr>
            <a:xfrm>
              <a:off x="3812116" y="518541"/>
              <a:ext cx="1948386" cy="2703724"/>
            </a:xfrm>
            <a:custGeom>
              <a:avLst/>
              <a:gdLst>
                <a:gd name="connsiteX0" fmla="*/ 2094361 w 2174955"/>
                <a:gd name="connsiteY0" fmla="*/ 2844254 h 3018130"/>
                <a:gd name="connsiteX1" fmla="*/ 1802092 w 2174955"/>
                <a:gd name="connsiteY1" fmla="*/ 1950413 h 3018130"/>
                <a:gd name="connsiteX2" fmla="*/ 2081896 w 2174955"/>
                <a:gd name="connsiteY2" fmla="*/ 662697 h 3018130"/>
                <a:gd name="connsiteX3" fmla="*/ 648004 w 2174955"/>
                <a:gd name="connsiteY3" fmla="*/ 95168 h 3018130"/>
                <a:gd name="connsiteX4" fmla="*/ 93051 w 2174955"/>
                <a:gd name="connsiteY4" fmla="*/ 1561524 h 3018130"/>
                <a:gd name="connsiteX5" fmla="*/ 1256087 w 2174955"/>
                <a:gd name="connsiteY5" fmla="*/ 2210659 h 3018130"/>
                <a:gd name="connsiteX6" fmla="*/ 1684116 w 2174955"/>
                <a:gd name="connsiteY6" fmla="*/ 3018130 h 3018130"/>
                <a:gd name="connsiteX7" fmla="*/ 2094361 w 2174955"/>
                <a:gd name="connsiteY7" fmla="*/ 2844254 h 3018130"/>
                <a:gd name="connsiteX8" fmla="*/ 2094361 w 2174955"/>
                <a:gd name="connsiteY8" fmla="*/ 2844254 h 301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955" h="3018130">
                  <a:moveTo>
                    <a:pt x="2094361" y="2844254"/>
                  </a:moveTo>
                  <a:cubicBezTo>
                    <a:pt x="1746026" y="2756776"/>
                    <a:pt x="1553092" y="2215756"/>
                    <a:pt x="1802092" y="1950413"/>
                  </a:cubicBezTo>
                  <a:cubicBezTo>
                    <a:pt x="2151868" y="1638809"/>
                    <a:pt x="2279262" y="1119368"/>
                    <a:pt x="2081896" y="662697"/>
                  </a:cubicBezTo>
                  <a:cubicBezTo>
                    <a:pt x="1839183" y="101040"/>
                    <a:pt x="1197195" y="-153057"/>
                    <a:pt x="648004" y="95168"/>
                  </a:cubicBezTo>
                  <a:cubicBezTo>
                    <a:pt x="98813" y="343365"/>
                    <a:pt x="-149662" y="999895"/>
                    <a:pt x="93051" y="1561524"/>
                  </a:cubicBezTo>
                  <a:cubicBezTo>
                    <a:pt x="296622" y="2032600"/>
                    <a:pt x="781077" y="2287251"/>
                    <a:pt x="1256087" y="2210659"/>
                  </a:cubicBezTo>
                  <a:cubicBezTo>
                    <a:pt x="1589851" y="2222709"/>
                    <a:pt x="1834530" y="2704394"/>
                    <a:pt x="1684116" y="3018130"/>
                  </a:cubicBezTo>
                  <a:cubicBezTo>
                    <a:pt x="1809932" y="2940458"/>
                    <a:pt x="1947880" y="2881317"/>
                    <a:pt x="2094361" y="2844254"/>
                  </a:cubicBezTo>
                  <a:lnTo>
                    <a:pt x="2094361" y="284425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rgbClr val="F2F4F8"/>
                </a:gs>
              </a:gsLst>
              <a:lin ang="2700000" scaled="0"/>
            </a:gradFill>
            <a:ln>
              <a:noFill/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7FA0510-30C9-90F9-7E10-F36C4964FCF7}"/>
              </a:ext>
            </a:extLst>
          </p:cNvPr>
          <p:cNvSpPr/>
          <p:nvPr/>
        </p:nvSpPr>
        <p:spPr>
          <a:xfrm rot="20095908">
            <a:off x="8259436" y="310864"/>
            <a:ext cx="1472139" cy="3161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81000" dist="4445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ارزشهای پیشنهادی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5091DBF-1669-4D1D-1EFC-2A693F735508}"/>
              </a:ext>
            </a:extLst>
          </p:cNvPr>
          <p:cNvSpPr/>
          <p:nvPr/>
        </p:nvSpPr>
        <p:spPr>
          <a:xfrm rot="20527434">
            <a:off x="10151951" y="2499480"/>
            <a:ext cx="1321912" cy="3161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81000" dist="4445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ارتباط با مشتری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E547CE-CC88-4357-88C1-73846640464C}"/>
              </a:ext>
            </a:extLst>
          </p:cNvPr>
          <p:cNvGrpSpPr/>
          <p:nvPr/>
        </p:nvGrpSpPr>
        <p:grpSpPr>
          <a:xfrm>
            <a:off x="7617811" y="2132432"/>
            <a:ext cx="2714556" cy="1992512"/>
            <a:chOff x="7379686" y="2294357"/>
            <a:chExt cx="2714556" cy="1992512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7AB24E-756D-419E-9AAE-855622FA56E8}"/>
                </a:ext>
              </a:extLst>
            </p:cNvPr>
            <p:cNvSpPr/>
            <p:nvPr/>
          </p:nvSpPr>
          <p:spPr>
            <a:xfrm>
              <a:off x="7379686" y="2294357"/>
              <a:ext cx="2714556" cy="1992512"/>
            </a:xfrm>
            <a:custGeom>
              <a:avLst/>
              <a:gdLst>
                <a:gd name="connsiteX0" fmla="*/ 0 w 3030222"/>
                <a:gd name="connsiteY0" fmla="*/ 1610449 h 2224215"/>
                <a:gd name="connsiteX1" fmla="*/ 859050 w 3030222"/>
                <a:gd name="connsiteY1" fmla="*/ 1204914 h 2224215"/>
                <a:gd name="connsiteX2" fmla="*/ 1535027 w 3030222"/>
                <a:gd name="connsiteY2" fmla="*/ 81434 h 2224215"/>
                <a:gd name="connsiteX3" fmla="*/ 2950609 w 3030222"/>
                <a:gd name="connsiteY3" fmla="*/ 695195 h 2224215"/>
                <a:gd name="connsiteX4" fmla="*/ 2350393 w 3030222"/>
                <a:gd name="connsiteY4" fmla="*/ 2142799 h 2224215"/>
                <a:gd name="connsiteX5" fmla="*/ 1073646 w 3030222"/>
                <a:gd name="connsiteY5" fmla="*/ 1780503 h 2224215"/>
                <a:gd name="connsiteX6" fmla="*/ 204347 w 3030222"/>
                <a:gd name="connsiteY6" fmla="*/ 2103547 h 2224215"/>
                <a:gd name="connsiteX7" fmla="*/ 0 w 3030222"/>
                <a:gd name="connsiteY7" fmla="*/ 1610449 h 2224215"/>
                <a:gd name="connsiteX8" fmla="*/ 0 w 3030222"/>
                <a:gd name="connsiteY8" fmla="*/ 1610449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0222" h="2224215">
                  <a:moveTo>
                    <a:pt x="0" y="1610449"/>
                  </a:moveTo>
                  <a:cubicBezTo>
                    <a:pt x="303460" y="1845960"/>
                    <a:pt x="857000" y="1589287"/>
                    <a:pt x="859050" y="1204914"/>
                  </a:cubicBezTo>
                  <a:cubicBezTo>
                    <a:pt x="820186" y="732176"/>
                    <a:pt x="1082455" y="268662"/>
                    <a:pt x="1535027" y="81434"/>
                  </a:cubicBezTo>
                  <a:cubicBezTo>
                    <a:pt x="2091670" y="-148841"/>
                    <a:pt x="2725431" y="125949"/>
                    <a:pt x="2950609" y="695195"/>
                  </a:cubicBezTo>
                  <a:cubicBezTo>
                    <a:pt x="3175759" y="1264414"/>
                    <a:pt x="2907036" y="1912552"/>
                    <a:pt x="2350393" y="2142799"/>
                  </a:cubicBezTo>
                  <a:cubicBezTo>
                    <a:pt x="1883555" y="2335927"/>
                    <a:pt x="1362453" y="2173713"/>
                    <a:pt x="1073646" y="1780503"/>
                  </a:cubicBezTo>
                  <a:cubicBezTo>
                    <a:pt x="814147" y="1540616"/>
                    <a:pt x="273958" y="1740088"/>
                    <a:pt x="204347" y="2103547"/>
                  </a:cubicBezTo>
                  <a:cubicBezTo>
                    <a:pt x="164818" y="1925322"/>
                    <a:pt x="94708" y="1758925"/>
                    <a:pt x="0" y="1610449"/>
                  </a:cubicBezTo>
                  <a:lnTo>
                    <a:pt x="0" y="161044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9000"/>
                  </a:schemeClr>
                </a:gs>
                <a:gs pos="100000">
                  <a:srgbClr val="F2F4F8"/>
                </a:gs>
              </a:gsLst>
              <a:lin ang="2700000" scaled="0"/>
            </a:gradFill>
            <a:ln w="38100" cap="rnd">
              <a:gradFill>
                <a:gsLst>
                  <a:gs pos="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2C1C04C-0ADD-49E4-BAD9-0FB07DCA7A6F}"/>
                </a:ext>
              </a:extLst>
            </p:cNvPr>
            <p:cNvSpPr/>
            <p:nvPr/>
          </p:nvSpPr>
          <p:spPr>
            <a:xfrm>
              <a:off x="7379686" y="2294357"/>
              <a:ext cx="2714556" cy="1992512"/>
            </a:xfrm>
            <a:custGeom>
              <a:avLst/>
              <a:gdLst>
                <a:gd name="connsiteX0" fmla="*/ 0 w 3030222"/>
                <a:gd name="connsiteY0" fmla="*/ 1610449 h 2224215"/>
                <a:gd name="connsiteX1" fmla="*/ 859050 w 3030222"/>
                <a:gd name="connsiteY1" fmla="*/ 1204914 h 2224215"/>
                <a:gd name="connsiteX2" fmla="*/ 1535027 w 3030222"/>
                <a:gd name="connsiteY2" fmla="*/ 81434 h 2224215"/>
                <a:gd name="connsiteX3" fmla="*/ 2950609 w 3030222"/>
                <a:gd name="connsiteY3" fmla="*/ 695195 h 2224215"/>
                <a:gd name="connsiteX4" fmla="*/ 2350393 w 3030222"/>
                <a:gd name="connsiteY4" fmla="*/ 2142799 h 2224215"/>
                <a:gd name="connsiteX5" fmla="*/ 1073646 w 3030222"/>
                <a:gd name="connsiteY5" fmla="*/ 1780503 h 2224215"/>
                <a:gd name="connsiteX6" fmla="*/ 204347 w 3030222"/>
                <a:gd name="connsiteY6" fmla="*/ 2103547 h 2224215"/>
                <a:gd name="connsiteX7" fmla="*/ 0 w 3030222"/>
                <a:gd name="connsiteY7" fmla="*/ 1610449 h 2224215"/>
                <a:gd name="connsiteX8" fmla="*/ 0 w 3030222"/>
                <a:gd name="connsiteY8" fmla="*/ 1610449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0222" h="2224215">
                  <a:moveTo>
                    <a:pt x="0" y="1610449"/>
                  </a:moveTo>
                  <a:cubicBezTo>
                    <a:pt x="303460" y="1845960"/>
                    <a:pt x="857000" y="1589287"/>
                    <a:pt x="859050" y="1204914"/>
                  </a:cubicBezTo>
                  <a:cubicBezTo>
                    <a:pt x="820186" y="732176"/>
                    <a:pt x="1082455" y="268662"/>
                    <a:pt x="1535027" y="81434"/>
                  </a:cubicBezTo>
                  <a:cubicBezTo>
                    <a:pt x="2091670" y="-148841"/>
                    <a:pt x="2725431" y="125949"/>
                    <a:pt x="2950609" y="695195"/>
                  </a:cubicBezTo>
                  <a:cubicBezTo>
                    <a:pt x="3175759" y="1264414"/>
                    <a:pt x="2907036" y="1912552"/>
                    <a:pt x="2350393" y="2142799"/>
                  </a:cubicBezTo>
                  <a:cubicBezTo>
                    <a:pt x="1883555" y="2335927"/>
                    <a:pt x="1362453" y="2173713"/>
                    <a:pt x="1073646" y="1780503"/>
                  </a:cubicBezTo>
                  <a:cubicBezTo>
                    <a:pt x="814147" y="1540616"/>
                    <a:pt x="273958" y="1740088"/>
                    <a:pt x="204347" y="2103547"/>
                  </a:cubicBezTo>
                  <a:cubicBezTo>
                    <a:pt x="164818" y="1925322"/>
                    <a:pt x="94708" y="1758925"/>
                    <a:pt x="0" y="1610449"/>
                  </a:cubicBezTo>
                  <a:lnTo>
                    <a:pt x="0" y="16104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rgbClr val="F2F4F8"/>
                </a:gs>
              </a:gsLst>
              <a:lin ang="2700000" scaled="0"/>
            </a:gradFill>
            <a:ln>
              <a:noFill/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C56B44-89E2-4A76-B7E9-68929F07DD1B}"/>
              </a:ext>
            </a:extLst>
          </p:cNvPr>
          <p:cNvGrpSpPr/>
          <p:nvPr/>
        </p:nvGrpSpPr>
        <p:grpSpPr>
          <a:xfrm>
            <a:off x="6670147" y="343504"/>
            <a:ext cx="1948384" cy="2729272"/>
            <a:chOff x="6432022" y="505429"/>
            <a:chExt cx="1948384" cy="272927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F58579-A9AB-4DA2-BCF0-D97DFE57CF05}"/>
                </a:ext>
              </a:extLst>
            </p:cNvPr>
            <p:cNvSpPr/>
            <p:nvPr/>
          </p:nvSpPr>
          <p:spPr>
            <a:xfrm>
              <a:off x="6432022" y="505429"/>
              <a:ext cx="1948384" cy="2729272"/>
            </a:xfrm>
            <a:custGeom>
              <a:avLst/>
              <a:gdLst>
                <a:gd name="connsiteX0" fmla="*/ 43891 w 2174955"/>
                <a:gd name="connsiteY0" fmla="*/ 2851638 h 3046650"/>
                <a:gd name="connsiteX1" fmla="*/ 372863 w 2174955"/>
                <a:gd name="connsiteY1" fmla="*/ 1950401 h 3046650"/>
                <a:gd name="connsiteX2" fmla="*/ 93060 w 2174955"/>
                <a:gd name="connsiteY2" fmla="*/ 662685 h 3046650"/>
                <a:gd name="connsiteX3" fmla="*/ 1526952 w 2174955"/>
                <a:gd name="connsiteY3" fmla="*/ 95156 h 3046650"/>
                <a:gd name="connsiteX4" fmla="*/ 2081905 w 2174955"/>
                <a:gd name="connsiteY4" fmla="*/ 1561513 h 3046650"/>
                <a:gd name="connsiteX5" fmla="*/ 918841 w 2174955"/>
                <a:gd name="connsiteY5" fmla="*/ 2210647 h 3046650"/>
                <a:gd name="connsiteX6" fmla="*/ 505826 w 2174955"/>
                <a:gd name="connsiteY6" fmla="*/ 3046650 h 3046650"/>
                <a:gd name="connsiteX7" fmla="*/ 43891 w 2174955"/>
                <a:gd name="connsiteY7" fmla="*/ 2851638 h 3046650"/>
                <a:gd name="connsiteX8" fmla="*/ 43891 w 2174955"/>
                <a:gd name="connsiteY8" fmla="*/ 2851638 h 304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955" h="3046650">
                  <a:moveTo>
                    <a:pt x="43891" y="2851638"/>
                  </a:moveTo>
                  <a:cubicBezTo>
                    <a:pt x="415051" y="2794464"/>
                    <a:pt x="630451" y="2224913"/>
                    <a:pt x="372863" y="1950401"/>
                  </a:cubicBezTo>
                  <a:cubicBezTo>
                    <a:pt x="23088" y="1638797"/>
                    <a:pt x="-104307" y="1119356"/>
                    <a:pt x="93060" y="662685"/>
                  </a:cubicBezTo>
                  <a:cubicBezTo>
                    <a:pt x="335772" y="101028"/>
                    <a:pt x="977761" y="-153041"/>
                    <a:pt x="1526952" y="95156"/>
                  </a:cubicBezTo>
                  <a:cubicBezTo>
                    <a:pt x="2076143" y="343353"/>
                    <a:pt x="2324618" y="999884"/>
                    <a:pt x="2081905" y="1561513"/>
                  </a:cubicBezTo>
                  <a:cubicBezTo>
                    <a:pt x="1878334" y="2032588"/>
                    <a:pt x="1393879" y="2287240"/>
                    <a:pt x="918841" y="2210647"/>
                  </a:cubicBezTo>
                  <a:cubicBezTo>
                    <a:pt x="574801" y="2223085"/>
                    <a:pt x="325385" y="2734520"/>
                    <a:pt x="505826" y="3046650"/>
                  </a:cubicBezTo>
                  <a:cubicBezTo>
                    <a:pt x="365745" y="2956790"/>
                    <a:pt x="210123" y="2890004"/>
                    <a:pt x="43891" y="2851638"/>
                  </a:cubicBezTo>
                  <a:lnTo>
                    <a:pt x="43891" y="285163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9000"/>
                  </a:schemeClr>
                </a:gs>
                <a:gs pos="100000">
                  <a:srgbClr val="F2F4F8"/>
                </a:gs>
              </a:gsLst>
              <a:lin ang="2700000" scaled="0"/>
            </a:gradFill>
            <a:ln w="38100" cap="rnd">
              <a:gradFill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7F0A7B-9920-407A-B9FB-284D61E63C5B}"/>
                </a:ext>
              </a:extLst>
            </p:cNvPr>
            <p:cNvSpPr/>
            <p:nvPr/>
          </p:nvSpPr>
          <p:spPr>
            <a:xfrm>
              <a:off x="6432022" y="505429"/>
              <a:ext cx="1948384" cy="2729272"/>
            </a:xfrm>
            <a:custGeom>
              <a:avLst/>
              <a:gdLst>
                <a:gd name="connsiteX0" fmla="*/ 43891 w 2174955"/>
                <a:gd name="connsiteY0" fmla="*/ 2851638 h 3046650"/>
                <a:gd name="connsiteX1" fmla="*/ 372863 w 2174955"/>
                <a:gd name="connsiteY1" fmla="*/ 1950401 h 3046650"/>
                <a:gd name="connsiteX2" fmla="*/ 93060 w 2174955"/>
                <a:gd name="connsiteY2" fmla="*/ 662685 h 3046650"/>
                <a:gd name="connsiteX3" fmla="*/ 1526952 w 2174955"/>
                <a:gd name="connsiteY3" fmla="*/ 95156 h 3046650"/>
                <a:gd name="connsiteX4" fmla="*/ 2081905 w 2174955"/>
                <a:gd name="connsiteY4" fmla="*/ 1561513 h 3046650"/>
                <a:gd name="connsiteX5" fmla="*/ 918841 w 2174955"/>
                <a:gd name="connsiteY5" fmla="*/ 2210647 h 3046650"/>
                <a:gd name="connsiteX6" fmla="*/ 505826 w 2174955"/>
                <a:gd name="connsiteY6" fmla="*/ 3046650 h 3046650"/>
                <a:gd name="connsiteX7" fmla="*/ 43891 w 2174955"/>
                <a:gd name="connsiteY7" fmla="*/ 2851638 h 3046650"/>
                <a:gd name="connsiteX8" fmla="*/ 43891 w 2174955"/>
                <a:gd name="connsiteY8" fmla="*/ 2851638 h 304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955" h="3046650">
                  <a:moveTo>
                    <a:pt x="43891" y="2851638"/>
                  </a:moveTo>
                  <a:cubicBezTo>
                    <a:pt x="415051" y="2794464"/>
                    <a:pt x="630451" y="2224913"/>
                    <a:pt x="372863" y="1950401"/>
                  </a:cubicBezTo>
                  <a:cubicBezTo>
                    <a:pt x="23088" y="1638797"/>
                    <a:pt x="-104307" y="1119356"/>
                    <a:pt x="93060" y="662685"/>
                  </a:cubicBezTo>
                  <a:cubicBezTo>
                    <a:pt x="335772" y="101028"/>
                    <a:pt x="977761" y="-153041"/>
                    <a:pt x="1526952" y="95156"/>
                  </a:cubicBezTo>
                  <a:cubicBezTo>
                    <a:pt x="2076143" y="343353"/>
                    <a:pt x="2324618" y="999884"/>
                    <a:pt x="2081905" y="1561513"/>
                  </a:cubicBezTo>
                  <a:cubicBezTo>
                    <a:pt x="1878334" y="2032588"/>
                    <a:pt x="1393879" y="2287240"/>
                    <a:pt x="918841" y="2210647"/>
                  </a:cubicBezTo>
                  <a:cubicBezTo>
                    <a:pt x="574801" y="2223085"/>
                    <a:pt x="325385" y="2734520"/>
                    <a:pt x="505826" y="3046650"/>
                  </a:cubicBezTo>
                  <a:cubicBezTo>
                    <a:pt x="365745" y="2956790"/>
                    <a:pt x="210123" y="2890004"/>
                    <a:pt x="43891" y="2851638"/>
                  </a:cubicBezTo>
                  <a:lnTo>
                    <a:pt x="43891" y="285163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rgbClr val="F2F4F8"/>
                </a:gs>
              </a:gsLst>
              <a:lin ang="2700000" scaled="0"/>
            </a:gradFill>
            <a:ln>
              <a:noFill/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A12A38C-C39A-479E-8B55-0E961CDF70A7}"/>
              </a:ext>
            </a:extLst>
          </p:cNvPr>
          <p:cNvSpPr txBox="1"/>
          <p:nvPr/>
        </p:nvSpPr>
        <p:spPr>
          <a:xfrm>
            <a:off x="2671041" y="2500661"/>
            <a:ext cx="1246668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pPr lvl="0" rtl="1">
              <a:lnSpc>
                <a:spcPct val="150000"/>
              </a:lnSpc>
            </a:pPr>
            <a:r>
              <a:rPr lang="fa-I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rPr>
              <a:t>1. فروش خدمت </a:t>
            </a:r>
          </a:p>
          <a:p>
            <a:pPr lvl="0" rtl="1">
              <a:lnSpc>
                <a:spcPct val="150000"/>
              </a:lnSpc>
            </a:pPr>
            <a:r>
              <a:rPr lang="fa-I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rPr>
              <a:t>2. فروش به صورت دوره ای یا اشتراکی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CBD90-BFDB-498C-AD5C-A66C3CF69136}"/>
              </a:ext>
            </a:extLst>
          </p:cNvPr>
          <p:cNvSpPr txBox="1"/>
          <p:nvPr/>
        </p:nvSpPr>
        <p:spPr>
          <a:xfrm>
            <a:off x="4362171" y="693738"/>
            <a:ext cx="1358020" cy="10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lnSpc>
                <a:spcPct val="150000"/>
              </a:lnSpc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defRPr>
            </a:lvl1pPr>
          </a:lstStyle>
          <a:p>
            <a:pPr lvl="0"/>
            <a:r>
              <a:rPr lang="fa-IR" dirty="0"/>
              <a:t>1. </a:t>
            </a:r>
            <a:r>
              <a:rPr lang="ar-SA" dirty="0"/>
              <a:t>سایت محافل</a:t>
            </a:r>
            <a:endParaRPr lang="en-US" dirty="0"/>
          </a:p>
          <a:p>
            <a:pPr lvl="0"/>
            <a:r>
              <a:rPr lang="fa-IR" dirty="0"/>
              <a:t>2. </a:t>
            </a:r>
            <a:r>
              <a:rPr lang="ar-SA" dirty="0"/>
              <a:t>اپلیکیشن محافل</a:t>
            </a:r>
            <a:endParaRPr lang="en-US" dirty="0"/>
          </a:p>
          <a:p>
            <a:r>
              <a:rPr lang="fa-IR" dirty="0"/>
              <a:t>3. </a:t>
            </a:r>
            <a:r>
              <a:rPr lang="ar-SA" dirty="0"/>
              <a:t>کانال های فضای مجازی</a:t>
            </a:r>
            <a:endParaRPr lang="en-US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546592F-73D8-9715-4D5E-B738F9156825}"/>
              </a:ext>
            </a:extLst>
          </p:cNvPr>
          <p:cNvSpPr/>
          <p:nvPr/>
        </p:nvSpPr>
        <p:spPr>
          <a:xfrm>
            <a:off x="1006056" y="5286521"/>
            <a:ext cx="1321912" cy="3161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81000" dist="4445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ساختار هزینه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BFA8FB-7401-4FC1-8E3B-555DADA0CEB2}"/>
              </a:ext>
            </a:extLst>
          </p:cNvPr>
          <p:cNvSpPr txBox="1"/>
          <p:nvPr/>
        </p:nvSpPr>
        <p:spPr>
          <a:xfrm>
            <a:off x="6806899" y="718770"/>
            <a:ext cx="1637873" cy="83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lnSpc>
                <a:spcPct val="150000"/>
              </a:lnSpc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defRPr>
            </a:lvl1pPr>
          </a:lstStyle>
          <a:p>
            <a:r>
              <a:rPr lang="fa-IR" dirty="0"/>
              <a:t>1. برگزاری جلسات مجازی با قابلیت پرسش و پاسخ</a:t>
            </a:r>
          </a:p>
          <a:p>
            <a:r>
              <a:rPr lang="fa-IR" dirty="0"/>
              <a:t>2. برگزاری دوره های آنلاین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C2FEB5-4B79-497D-8B80-7D4AA6BA5D7A}"/>
              </a:ext>
            </a:extLst>
          </p:cNvPr>
          <p:cNvSpPr txBox="1"/>
          <p:nvPr/>
        </p:nvSpPr>
        <p:spPr>
          <a:xfrm>
            <a:off x="8592108" y="2472302"/>
            <a:ext cx="1543234" cy="108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lnSpc>
                <a:spcPct val="150000"/>
              </a:lnSpc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defRPr>
            </a:lvl1pPr>
          </a:lstStyle>
          <a:p>
            <a:r>
              <a:rPr lang="fa-IR" dirty="0"/>
              <a:t>1. تبلیغات در کانون های توجه مخاطبین</a:t>
            </a:r>
          </a:p>
          <a:p>
            <a:r>
              <a:rPr lang="fa-IR" dirty="0"/>
              <a:t>2. </a:t>
            </a:r>
            <a:r>
              <a:rPr lang="fa-IR" dirty="0" err="1"/>
              <a:t>اپلیکیشن</a:t>
            </a:r>
            <a:r>
              <a:rPr lang="fa-IR" dirty="0"/>
              <a:t> محافل</a:t>
            </a:r>
          </a:p>
          <a:p>
            <a:r>
              <a:rPr lang="fa-IR" dirty="0"/>
              <a:t>3. باشگاه مشتریان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221BAB7-2292-44D8-9AD3-4E892694C660}"/>
              </a:ext>
            </a:extLst>
          </p:cNvPr>
          <p:cNvSpPr/>
          <p:nvPr/>
        </p:nvSpPr>
        <p:spPr>
          <a:xfrm>
            <a:off x="2451284" y="4821488"/>
            <a:ext cx="966388" cy="966384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635000" dist="444500" dir="8100000" sx="90000" sy="90000" algn="tr" rotWithShape="0">
              <a:prstClr val="black">
                <a:alpha val="10000"/>
              </a:prstClr>
            </a:outerShdw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D6C276-7BFA-4F4A-BD44-4ED1D1A2AC1A}"/>
              </a:ext>
            </a:extLst>
          </p:cNvPr>
          <p:cNvSpPr/>
          <p:nvPr/>
        </p:nvSpPr>
        <p:spPr>
          <a:xfrm>
            <a:off x="9491300" y="5007387"/>
            <a:ext cx="501165" cy="501163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635000" dist="444500" dir="8100000" sx="90000" sy="90000" algn="tr" rotWithShape="0">
              <a:prstClr val="black">
                <a:alpha val="10000"/>
              </a:prstClr>
            </a:outerShd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BDB8796-40AB-71CE-F3AF-9A44392F015D}"/>
              </a:ext>
            </a:extLst>
          </p:cNvPr>
          <p:cNvSpPr/>
          <p:nvPr/>
        </p:nvSpPr>
        <p:spPr>
          <a:xfrm>
            <a:off x="10437584" y="5146621"/>
            <a:ext cx="1321912" cy="31611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81000" dist="4445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بخش مشتریان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EE7887-2161-46D9-20F8-89F019CE0DAD}"/>
              </a:ext>
            </a:extLst>
          </p:cNvPr>
          <p:cNvGrpSpPr/>
          <p:nvPr/>
        </p:nvGrpSpPr>
        <p:grpSpPr>
          <a:xfrm rot="2157510">
            <a:off x="7912020" y="4101578"/>
            <a:ext cx="2714556" cy="1992512"/>
            <a:chOff x="7379686" y="2294357"/>
            <a:chExt cx="2714556" cy="199251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103218-3FA7-BBB5-A8D4-5CB135944E30}"/>
                </a:ext>
              </a:extLst>
            </p:cNvPr>
            <p:cNvSpPr/>
            <p:nvPr/>
          </p:nvSpPr>
          <p:spPr>
            <a:xfrm>
              <a:off x="7379686" y="2294357"/>
              <a:ext cx="2714556" cy="1992512"/>
            </a:xfrm>
            <a:custGeom>
              <a:avLst/>
              <a:gdLst>
                <a:gd name="connsiteX0" fmla="*/ 0 w 3030222"/>
                <a:gd name="connsiteY0" fmla="*/ 1610449 h 2224215"/>
                <a:gd name="connsiteX1" fmla="*/ 859050 w 3030222"/>
                <a:gd name="connsiteY1" fmla="*/ 1204914 h 2224215"/>
                <a:gd name="connsiteX2" fmla="*/ 1535027 w 3030222"/>
                <a:gd name="connsiteY2" fmla="*/ 81434 h 2224215"/>
                <a:gd name="connsiteX3" fmla="*/ 2950609 w 3030222"/>
                <a:gd name="connsiteY3" fmla="*/ 695195 h 2224215"/>
                <a:gd name="connsiteX4" fmla="*/ 2350393 w 3030222"/>
                <a:gd name="connsiteY4" fmla="*/ 2142799 h 2224215"/>
                <a:gd name="connsiteX5" fmla="*/ 1073646 w 3030222"/>
                <a:gd name="connsiteY5" fmla="*/ 1780503 h 2224215"/>
                <a:gd name="connsiteX6" fmla="*/ 204347 w 3030222"/>
                <a:gd name="connsiteY6" fmla="*/ 2103547 h 2224215"/>
                <a:gd name="connsiteX7" fmla="*/ 0 w 3030222"/>
                <a:gd name="connsiteY7" fmla="*/ 1610449 h 2224215"/>
                <a:gd name="connsiteX8" fmla="*/ 0 w 3030222"/>
                <a:gd name="connsiteY8" fmla="*/ 1610449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0222" h="2224215">
                  <a:moveTo>
                    <a:pt x="0" y="1610449"/>
                  </a:moveTo>
                  <a:cubicBezTo>
                    <a:pt x="303460" y="1845960"/>
                    <a:pt x="857000" y="1589287"/>
                    <a:pt x="859050" y="1204914"/>
                  </a:cubicBezTo>
                  <a:cubicBezTo>
                    <a:pt x="820186" y="732176"/>
                    <a:pt x="1082455" y="268662"/>
                    <a:pt x="1535027" y="81434"/>
                  </a:cubicBezTo>
                  <a:cubicBezTo>
                    <a:pt x="2091670" y="-148841"/>
                    <a:pt x="2725431" y="125949"/>
                    <a:pt x="2950609" y="695195"/>
                  </a:cubicBezTo>
                  <a:cubicBezTo>
                    <a:pt x="3175759" y="1264414"/>
                    <a:pt x="2907036" y="1912552"/>
                    <a:pt x="2350393" y="2142799"/>
                  </a:cubicBezTo>
                  <a:cubicBezTo>
                    <a:pt x="1883555" y="2335927"/>
                    <a:pt x="1362453" y="2173713"/>
                    <a:pt x="1073646" y="1780503"/>
                  </a:cubicBezTo>
                  <a:cubicBezTo>
                    <a:pt x="814147" y="1540616"/>
                    <a:pt x="273958" y="1740088"/>
                    <a:pt x="204347" y="2103547"/>
                  </a:cubicBezTo>
                  <a:cubicBezTo>
                    <a:pt x="164818" y="1925322"/>
                    <a:pt x="94708" y="1758925"/>
                    <a:pt x="0" y="1610449"/>
                  </a:cubicBezTo>
                  <a:lnTo>
                    <a:pt x="0" y="1610449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9000"/>
                  </a:schemeClr>
                </a:gs>
                <a:gs pos="100000">
                  <a:srgbClr val="F2F4F8"/>
                </a:gs>
              </a:gsLst>
              <a:lin ang="2700000" scaled="0"/>
            </a:gradFill>
            <a:ln w="38100" cap="rnd">
              <a:gradFill>
                <a:gsLst>
                  <a:gs pos="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2700000" scaled="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E60171-5390-E0DE-9469-8C612D72E0F8}"/>
                </a:ext>
              </a:extLst>
            </p:cNvPr>
            <p:cNvSpPr/>
            <p:nvPr/>
          </p:nvSpPr>
          <p:spPr>
            <a:xfrm>
              <a:off x="7379686" y="2294357"/>
              <a:ext cx="2714556" cy="1992512"/>
            </a:xfrm>
            <a:custGeom>
              <a:avLst/>
              <a:gdLst>
                <a:gd name="connsiteX0" fmla="*/ 0 w 3030222"/>
                <a:gd name="connsiteY0" fmla="*/ 1610449 h 2224215"/>
                <a:gd name="connsiteX1" fmla="*/ 859050 w 3030222"/>
                <a:gd name="connsiteY1" fmla="*/ 1204914 h 2224215"/>
                <a:gd name="connsiteX2" fmla="*/ 1535027 w 3030222"/>
                <a:gd name="connsiteY2" fmla="*/ 81434 h 2224215"/>
                <a:gd name="connsiteX3" fmla="*/ 2950609 w 3030222"/>
                <a:gd name="connsiteY3" fmla="*/ 695195 h 2224215"/>
                <a:gd name="connsiteX4" fmla="*/ 2350393 w 3030222"/>
                <a:gd name="connsiteY4" fmla="*/ 2142799 h 2224215"/>
                <a:gd name="connsiteX5" fmla="*/ 1073646 w 3030222"/>
                <a:gd name="connsiteY5" fmla="*/ 1780503 h 2224215"/>
                <a:gd name="connsiteX6" fmla="*/ 204347 w 3030222"/>
                <a:gd name="connsiteY6" fmla="*/ 2103547 h 2224215"/>
                <a:gd name="connsiteX7" fmla="*/ 0 w 3030222"/>
                <a:gd name="connsiteY7" fmla="*/ 1610449 h 2224215"/>
                <a:gd name="connsiteX8" fmla="*/ 0 w 3030222"/>
                <a:gd name="connsiteY8" fmla="*/ 1610449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0222" h="2224215">
                  <a:moveTo>
                    <a:pt x="0" y="1610449"/>
                  </a:moveTo>
                  <a:cubicBezTo>
                    <a:pt x="303460" y="1845960"/>
                    <a:pt x="857000" y="1589287"/>
                    <a:pt x="859050" y="1204914"/>
                  </a:cubicBezTo>
                  <a:cubicBezTo>
                    <a:pt x="820186" y="732176"/>
                    <a:pt x="1082455" y="268662"/>
                    <a:pt x="1535027" y="81434"/>
                  </a:cubicBezTo>
                  <a:cubicBezTo>
                    <a:pt x="2091670" y="-148841"/>
                    <a:pt x="2725431" y="125949"/>
                    <a:pt x="2950609" y="695195"/>
                  </a:cubicBezTo>
                  <a:cubicBezTo>
                    <a:pt x="3175759" y="1264414"/>
                    <a:pt x="2907036" y="1912552"/>
                    <a:pt x="2350393" y="2142799"/>
                  </a:cubicBezTo>
                  <a:cubicBezTo>
                    <a:pt x="1883555" y="2335927"/>
                    <a:pt x="1362453" y="2173713"/>
                    <a:pt x="1073646" y="1780503"/>
                  </a:cubicBezTo>
                  <a:cubicBezTo>
                    <a:pt x="814147" y="1540616"/>
                    <a:pt x="273958" y="1740088"/>
                    <a:pt x="204347" y="2103547"/>
                  </a:cubicBezTo>
                  <a:cubicBezTo>
                    <a:pt x="164818" y="1925322"/>
                    <a:pt x="94708" y="1758925"/>
                    <a:pt x="0" y="1610449"/>
                  </a:cubicBezTo>
                  <a:lnTo>
                    <a:pt x="0" y="16104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rgbClr val="F2F4F8"/>
                </a:gs>
              </a:gsLst>
              <a:lin ang="2700000" scaled="0"/>
            </a:gradFill>
            <a:ln>
              <a:noFill/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473D3F-FDA4-BD84-A790-02592ED7F6DB}"/>
              </a:ext>
            </a:extLst>
          </p:cNvPr>
          <p:cNvGrpSpPr/>
          <p:nvPr/>
        </p:nvGrpSpPr>
        <p:grpSpPr>
          <a:xfrm rot="19140172">
            <a:off x="2099235" y="4258352"/>
            <a:ext cx="2688852" cy="1992512"/>
            <a:chOff x="2097353" y="2308347"/>
            <a:chExt cx="2688852" cy="199251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D49152-39D9-AEEB-F5A1-799C38E02B0C}"/>
                </a:ext>
              </a:extLst>
            </p:cNvPr>
            <p:cNvSpPr/>
            <p:nvPr/>
          </p:nvSpPr>
          <p:spPr>
            <a:xfrm>
              <a:off x="2097353" y="2308347"/>
              <a:ext cx="2688852" cy="1992512"/>
            </a:xfrm>
            <a:custGeom>
              <a:avLst/>
              <a:gdLst>
                <a:gd name="connsiteX0" fmla="*/ 3001529 w 3001528"/>
                <a:gd name="connsiteY0" fmla="*/ 1630837 h 2224215"/>
                <a:gd name="connsiteX1" fmla="*/ 2171177 w 3001528"/>
                <a:gd name="connsiteY1" fmla="*/ 1204913 h 2224215"/>
                <a:gd name="connsiteX2" fmla="*/ 1495172 w 3001528"/>
                <a:gd name="connsiteY2" fmla="*/ 81434 h 2224215"/>
                <a:gd name="connsiteX3" fmla="*/ 79618 w 3001528"/>
                <a:gd name="connsiteY3" fmla="*/ 695195 h 2224215"/>
                <a:gd name="connsiteX4" fmla="*/ 679806 w 3001528"/>
                <a:gd name="connsiteY4" fmla="*/ 2142799 h 2224215"/>
                <a:gd name="connsiteX5" fmla="*/ 1956525 w 3001528"/>
                <a:gd name="connsiteY5" fmla="*/ 1780503 h 2224215"/>
                <a:gd name="connsiteX6" fmla="*/ 2820700 w 3001528"/>
                <a:gd name="connsiteY6" fmla="*/ 2080583 h 2224215"/>
                <a:gd name="connsiteX7" fmla="*/ 3001529 w 3001528"/>
                <a:gd name="connsiteY7" fmla="*/ 1630837 h 2224215"/>
                <a:gd name="connsiteX8" fmla="*/ 3001529 w 3001528"/>
                <a:gd name="connsiteY8" fmla="*/ 1630837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1528" h="2224215">
                  <a:moveTo>
                    <a:pt x="3001529" y="1630837"/>
                  </a:moveTo>
                  <a:cubicBezTo>
                    <a:pt x="2693249" y="1830060"/>
                    <a:pt x="2173171" y="1577458"/>
                    <a:pt x="2171177" y="1204913"/>
                  </a:cubicBezTo>
                  <a:cubicBezTo>
                    <a:pt x="2210041" y="732176"/>
                    <a:pt x="1947799" y="268662"/>
                    <a:pt x="1495172" y="81434"/>
                  </a:cubicBezTo>
                  <a:cubicBezTo>
                    <a:pt x="938529" y="-148841"/>
                    <a:pt x="304768" y="125949"/>
                    <a:pt x="79618" y="695195"/>
                  </a:cubicBezTo>
                  <a:cubicBezTo>
                    <a:pt x="-145532" y="1264442"/>
                    <a:pt x="123163" y="1912552"/>
                    <a:pt x="679806" y="2142799"/>
                  </a:cubicBezTo>
                  <a:cubicBezTo>
                    <a:pt x="1146671" y="2335927"/>
                    <a:pt x="1667774" y="2173713"/>
                    <a:pt x="1956525" y="1780503"/>
                  </a:cubicBezTo>
                  <a:cubicBezTo>
                    <a:pt x="2210512" y="1545741"/>
                    <a:pt x="2733277" y="1731834"/>
                    <a:pt x="2820700" y="2080583"/>
                  </a:cubicBezTo>
                  <a:cubicBezTo>
                    <a:pt x="2857458" y="1919338"/>
                    <a:pt x="2919203" y="1767899"/>
                    <a:pt x="3001529" y="1630837"/>
                  </a:cubicBezTo>
                  <a:lnTo>
                    <a:pt x="3001529" y="163083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99000"/>
                  </a:schemeClr>
                </a:gs>
                <a:gs pos="100000">
                  <a:srgbClr val="F2F4F8"/>
                </a:gs>
              </a:gsLst>
              <a:lin ang="2700000" scaled="0"/>
            </a:gradFill>
            <a:ln w="38100" cap="rnd"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/>
                  </a:gs>
                </a:gsLst>
                <a:lin ang="2700000" scaled="0"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9B2197F-3B0F-61C7-8E68-FE05201A02AB}"/>
                </a:ext>
              </a:extLst>
            </p:cNvPr>
            <p:cNvSpPr/>
            <p:nvPr/>
          </p:nvSpPr>
          <p:spPr>
            <a:xfrm>
              <a:off x="2097353" y="2308347"/>
              <a:ext cx="2688852" cy="1992512"/>
            </a:xfrm>
            <a:custGeom>
              <a:avLst/>
              <a:gdLst>
                <a:gd name="connsiteX0" fmla="*/ 3001529 w 3001528"/>
                <a:gd name="connsiteY0" fmla="*/ 1630837 h 2224215"/>
                <a:gd name="connsiteX1" fmla="*/ 2171177 w 3001528"/>
                <a:gd name="connsiteY1" fmla="*/ 1204913 h 2224215"/>
                <a:gd name="connsiteX2" fmla="*/ 1495172 w 3001528"/>
                <a:gd name="connsiteY2" fmla="*/ 81434 h 2224215"/>
                <a:gd name="connsiteX3" fmla="*/ 79618 w 3001528"/>
                <a:gd name="connsiteY3" fmla="*/ 695195 h 2224215"/>
                <a:gd name="connsiteX4" fmla="*/ 679806 w 3001528"/>
                <a:gd name="connsiteY4" fmla="*/ 2142799 h 2224215"/>
                <a:gd name="connsiteX5" fmla="*/ 1956525 w 3001528"/>
                <a:gd name="connsiteY5" fmla="*/ 1780503 h 2224215"/>
                <a:gd name="connsiteX6" fmla="*/ 2820700 w 3001528"/>
                <a:gd name="connsiteY6" fmla="*/ 2080583 h 2224215"/>
                <a:gd name="connsiteX7" fmla="*/ 3001529 w 3001528"/>
                <a:gd name="connsiteY7" fmla="*/ 1630837 h 2224215"/>
                <a:gd name="connsiteX8" fmla="*/ 3001529 w 3001528"/>
                <a:gd name="connsiteY8" fmla="*/ 1630837 h 222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1528" h="2224215">
                  <a:moveTo>
                    <a:pt x="3001529" y="1630837"/>
                  </a:moveTo>
                  <a:cubicBezTo>
                    <a:pt x="2693249" y="1830060"/>
                    <a:pt x="2173171" y="1577458"/>
                    <a:pt x="2171177" y="1204913"/>
                  </a:cubicBezTo>
                  <a:cubicBezTo>
                    <a:pt x="2210041" y="732176"/>
                    <a:pt x="1947799" y="268662"/>
                    <a:pt x="1495172" y="81434"/>
                  </a:cubicBezTo>
                  <a:cubicBezTo>
                    <a:pt x="938529" y="-148841"/>
                    <a:pt x="304768" y="125949"/>
                    <a:pt x="79618" y="695195"/>
                  </a:cubicBezTo>
                  <a:cubicBezTo>
                    <a:pt x="-145532" y="1264442"/>
                    <a:pt x="123163" y="1912552"/>
                    <a:pt x="679806" y="2142799"/>
                  </a:cubicBezTo>
                  <a:cubicBezTo>
                    <a:pt x="1146671" y="2335927"/>
                    <a:pt x="1667774" y="2173713"/>
                    <a:pt x="1956525" y="1780503"/>
                  </a:cubicBezTo>
                  <a:cubicBezTo>
                    <a:pt x="2210512" y="1545741"/>
                    <a:pt x="2733277" y="1731834"/>
                    <a:pt x="2820700" y="2080583"/>
                  </a:cubicBezTo>
                  <a:cubicBezTo>
                    <a:pt x="2857458" y="1919338"/>
                    <a:pt x="2919203" y="1767899"/>
                    <a:pt x="3001529" y="1630837"/>
                  </a:cubicBezTo>
                  <a:lnTo>
                    <a:pt x="3001529" y="163083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rgbClr val="F2F4F8"/>
                </a:gs>
              </a:gsLst>
              <a:lin ang="2700000" scaled="0"/>
            </a:gradFill>
            <a:ln>
              <a:noFill/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931AA85-5AF4-43A6-B399-CD4CE04FA287}"/>
              </a:ext>
            </a:extLst>
          </p:cNvPr>
          <p:cNvGrpSpPr/>
          <p:nvPr/>
        </p:nvGrpSpPr>
        <p:grpSpPr>
          <a:xfrm>
            <a:off x="4697942" y="2775600"/>
            <a:ext cx="3265906" cy="3348690"/>
            <a:chOff x="4459817" y="2937525"/>
            <a:chExt cx="3265906" cy="3348690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B4D3A1-6BF1-417B-9EF5-DFF0BB68110B}"/>
                </a:ext>
              </a:extLst>
            </p:cNvPr>
            <p:cNvSpPr/>
            <p:nvPr/>
          </p:nvSpPr>
          <p:spPr>
            <a:xfrm>
              <a:off x="4459817" y="2937525"/>
              <a:ext cx="3259446" cy="3333290"/>
            </a:xfrm>
            <a:custGeom>
              <a:avLst/>
              <a:gdLst>
                <a:gd name="connsiteX0" fmla="*/ 0 w 2980802"/>
                <a:gd name="connsiteY0" fmla="*/ 1524168 h 3048335"/>
                <a:gd name="connsiteX1" fmla="*/ 1490401 w 2980802"/>
                <a:gd name="connsiteY1" fmla="*/ 0 h 3048335"/>
                <a:gd name="connsiteX2" fmla="*/ 2980803 w 2980802"/>
                <a:gd name="connsiteY2" fmla="*/ 1524168 h 3048335"/>
                <a:gd name="connsiteX3" fmla="*/ 1490401 w 2980802"/>
                <a:gd name="connsiteY3" fmla="*/ 3048335 h 3048335"/>
                <a:gd name="connsiteX4" fmla="*/ 0 w 2980802"/>
                <a:gd name="connsiteY4" fmla="*/ 1524168 h 3048335"/>
                <a:gd name="connsiteX5" fmla="*/ 0 w 2980802"/>
                <a:gd name="connsiteY5" fmla="*/ 1524168 h 304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0802" h="3048335">
                  <a:moveTo>
                    <a:pt x="0" y="1524168"/>
                  </a:moveTo>
                  <a:cubicBezTo>
                    <a:pt x="0" y="682403"/>
                    <a:pt x="667279" y="0"/>
                    <a:pt x="1490401" y="0"/>
                  </a:cubicBezTo>
                  <a:cubicBezTo>
                    <a:pt x="2313551" y="0"/>
                    <a:pt x="2980803" y="682403"/>
                    <a:pt x="2980803" y="1524168"/>
                  </a:cubicBezTo>
                  <a:cubicBezTo>
                    <a:pt x="2980803" y="2365960"/>
                    <a:pt x="2313551" y="3048335"/>
                    <a:pt x="1490401" y="3048335"/>
                  </a:cubicBezTo>
                  <a:cubicBezTo>
                    <a:pt x="667279" y="3048335"/>
                    <a:pt x="0" y="2365933"/>
                    <a:pt x="0" y="1524168"/>
                  </a:cubicBezTo>
                  <a:lnTo>
                    <a:pt x="0" y="1524168"/>
                  </a:lnTo>
                  <a:close/>
                </a:path>
              </a:pathLst>
            </a:custGeom>
            <a:ln w="38100">
              <a:gradFill flip="none" rotWithShape="1">
                <a:gsLst>
                  <a:gs pos="0">
                    <a:schemeClr val="accent2"/>
                  </a:gs>
                  <a:gs pos="39000">
                    <a:schemeClr val="accent1"/>
                  </a:gs>
                  <a:gs pos="66000">
                    <a:schemeClr val="accent3"/>
                  </a:gs>
                  <a:gs pos="100000">
                    <a:schemeClr val="accent4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33113A8-540F-45C7-B4C7-373183EEAB8B}"/>
                </a:ext>
              </a:extLst>
            </p:cNvPr>
            <p:cNvSpPr/>
            <p:nvPr/>
          </p:nvSpPr>
          <p:spPr>
            <a:xfrm>
              <a:off x="4466277" y="2952925"/>
              <a:ext cx="3259446" cy="3333290"/>
            </a:xfrm>
            <a:custGeom>
              <a:avLst/>
              <a:gdLst>
                <a:gd name="connsiteX0" fmla="*/ 0 w 2980802"/>
                <a:gd name="connsiteY0" fmla="*/ 1524168 h 3048335"/>
                <a:gd name="connsiteX1" fmla="*/ 1490401 w 2980802"/>
                <a:gd name="connsiteY1" fmla="*/ 0 h 3048335"/>
                <a:gd name="connsiteX2" fmla="*/ 2980803 w 2980802"/>
                <a:gd name="connsiteY2" fmla="*/ 1524168 h 3048335"/>
                <a:gd name="connsiteX3" fmla="*/ 1490401 w 2980802"/>
                <a:gd name="connsiteY3" fmla="*/ 3048335 h 3048335"/>
                <a:gd name="connsiteX4" fmla="*/ 0 w 2980802"/>
                <a:gd name="connsiteY4" fmla="*/ 1524168 h 3048335"/>
                <a:gd name="connsiteX5" fmla="*/ 0 w 2980802"/>
                <a:gd name="connsiteY5" fmla="*/ 1524168 h 304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0802" h="3048335">
                  <a:moveTo>
                    <a:pt x="0" y="1524168"/>
                  </a:moveTo>
                  <a:cubicBezTo>
                    <a:pt x="0" y="682403"/>
                    <a:pt x="667279" y="0"/>
                    <a:pt x="1490401" y="0"/>
                  </a:cubicBezTo>
                  <a:cubicBezTo>
                    <a:pt x="2313551" y="0"/>
                    <a:pt x="2980803" y="682403"/>
                    <a:pt x="2980803" y="1524168"/>
                  </a:cubicBezTo>
                  <a:cubicBezTo>
                    <a:pt x="2980803" y="2365960"/>
                    <a:pt x="2313551" y="3048335"/>
                    <a:pt x="1490401" y="3048335"/>
                  </a:cubicBezTo>
                  <a:cubicBezTo>
                    <a:pt x="667279" y="3048335"/>
                    <a:pt x="0" y="2365933"/>
                    <a:pt x="0" y="1524168"/>
                  </a:cubicBezTo>
                  <a:lnTo>
                    <a:pt x="0" y="1524168"/>
                  </a:lnTo>
                  <a:close/>
                </a:path>
              </a:pathLst>
            </a:custGeom>
            <a:gradFill>
              <a:gsLst>
                <a:gs pos="0">
                  <a:srgbClr val="F2F4FA"/>
                </a:gs>
                <a:gs pos="99000">
                  <a:srgbClr val="E4E8F6"/>
                </a:gs>
              </a:gsLst>
              <a:lin ang="2700000" scaled="0"/>
            </a:gradFill>
            <a:ln>
              <a:noFill/>
            </a:ln>
            <a:effectLst>
              <a:outerShdw blurRad="635000" dist="444500" dir="8100000" sx="90000" sy="90000" algn="tr" rotWithShape="0">
                <a:prstClr val="black">
                  <a:alpha val="10000"/>
                </a:prstClr>
              </a:outerShdw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Shabnam FD" panose="020B0603030804020204" pitchFamily="34" charset="-78"/>
                <a:cs typeface="Shabnam FD" panose="020B0603030804020204" pitchFamily="34" charset="-78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FC308-12C9-48EA-AFEF-325F812FE293}"/>
              </a:ext>
            </a:extLst>
          </p:cNvPr>
          <p:cNvSpPr/>
          <p:nvPr/>
        </p:nvSpPr>
        <p:spPr>
          <a:xfrm>
            <a:off x="4994385" y="3514878"/>
            <a:ext cx="26855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24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نکات اصلی مدل کسب و کار موسسه </a:t>
            </a:r>
            <a:r>
              <a:rPr lang="fa-IR" sz="2400" b="1" dirty="0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habnam FD" panose="020B0603030804020204" pitchFamily="34" charset="-78"/>
                <a:cs typeface="Shabnam FD" panose="020B0603030804020204" pitchFamily="34" charset="-78"/>
              </a:rPr>
              <a:t>محافل عرشیان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BCE677-D1B6-8BA6-77C2-298B78376F75}"/>
              </a:ext>
            </a:extLst>
          </p:cNvPr>
          <p:cNvSpPr txBox="1"/>
          <p:nvPr/>
        </p:nvSpPr>
        <p:spPr>
          <a:xfrm>
            <a:off x="8729615" y="4716057"/>
            <a:ext cx="171849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rtl="1">
              <a:lnSpc>
                <a:spcPct val="150000"/>
              </a:lnSpc>
              <a:defRPr sz="1100" b="1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defRPr>
            </a:lvl1pPr>
          </a:lstStyle>
          <a:p>
            <a:r>
              <a:rPr lang="fa-IR" sz="1200" dirty="0"/>
              <a:t>1. </a:t>
            </a:r>
            <a:r>
              <a:rPr lang="fa-IR" sz="1200" dirty="0" err="1"/>
              <a:t>خانواده‌های</a:t>
            </a:r>
            <a:r>
              <a:rPr lang="fa-IR" sz="1200" dirty="0"/>
              <a:t> شیعی اهل ایران (فاز اول)</a:t>
            </a:r>
          </a:p>
          <a:p>
            <a:r>
              <a:rPr lang="fa-IR" sz="1200" dirty="0"/>
              <a:t>2. </a:t>
            </a:r>
            <a:r>
              <a:rPr lang="fa-IR" sz="1200" dirty="0" err="1"/>
              <a:t>خانواده‌های</a:t>
            </a:r>
            <a:r>
              <a:rPr lang="fa-IR" sz="1200" dirty="0"/>
              <a:t> شیعی خارج از ایران (فاز دوم)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28DA88F-D93D-CE77-803B-07F3371C8B48}"/>
              </a:ext>
            </a:extLst>
          </p:cNvPr>
          <p:cNvSpPr txBox="1"/>
          <p:nvPr/>
        </p:nvSpPr>
        <p:spPr>
          <a:xfrm>
            <a:off x="2261013" y="4821488"/>
            <a:ext cx="1817224" cy="134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pPr lvl="0" rtl="1">
              <a:lnSpc>
                <a:spcPct val="150000"/>
              </a:lnSpc>
            </a:pPr>
            <a:r>
              <a:rPr lang="fa-I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rPr>
              <a:t>1. اجاره محل موسسه</a:t>
            </a:r>
          </a:p>
          <a:p>
            <a:pPr lvl="0" rtl="1">
              <a:lnSpc>
                <a:spcPct val="150000"/>
              </a:lnSpc>
            </a:pPr>
            <a:r>
              <a:rPr lang="fa-I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rPr>
              <a:t>2. نیروی انسانی: عوامل اجرایی و سخنرانان</a:t>
            </a:r>
          </a:p>
          <a:p>
            <a:pPr lvl="0" rtl="1">
              <a:lnSpc>
                <a:spcPct val="150000"/>
              </a:lnSpc>
            </a:pPr>
            <a:r>
              <a:rPr lang="fa-I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 FD" panose="020B0603030804020204" pitchFamily="34" charset="-78"/>
                <a:cs typeface="Shabnam FD" panose="020B0603030804020204" pitchFamily="34" charset="-78"/>
              </a:rPr>
              <a:t>3. تیم فنی سایت/سیستم های رایانه ای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F7F343E-4A2F-FF15-4E12-586A511C9FA2}"/>
              </a:ext>
            </a:extLst>
          </p:cNvPr>
          <p:cNvSpPr/>
          <p:nvPr/>
        </p:nvSpPr>
        <p:spPr>
          <a:xfrm>
            <a:off x="1697777" y="3935480"/>
            <a:ext cx="781276" cy="781276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635000" dist="444500" dir="8100000" sx="90000" sy="90000" algn="tr" rotWithShape="0">
              <a:prstClr val="black">
                <a:alpha val="10000"/>
              </a:prst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8087E39-456D-81C1-A29E-B344F53E5517}"/>
              </a:ext>
            </a:extLst>
          </p:cNvPr>
          <p:cNvSpPr/>
          <p:nvPr/>
        </p:nvSpPr>
        <p:spPr>
          <a:xfrm>
            <a:off x="8396000" y="6124290"/>
            <a:ext cx="392216" cy="392214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0"/>
                </a:schemeClr>
              </a:gs>
            </a:gsLst>
            <a:lin ang="2700000" scaled="0"/>
          </a:gradFill>
          <a:ln>
            <a:noFill/>
          </a:ln>
          <a:effectLst>
            <a:outerShdw blurRad="635000" dist="444500" dir="8100000" sx="90000" sy="90000" algn="tr" rotWithShape="0">
              <a:prstClr val="black">
                <a:alpha val="10000"/>
              </a:prstClr>
            </a:outerShd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habnam FD" panose="020B0603030804020204" pitchFamily="34" charset="-78"/>
              <a:cs typeface="Shabnam FD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12" dur="175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4" dur="3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24" dur="175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6" dur="3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2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36" dur="17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48" dur="175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3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32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78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5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5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 p14:presetBounceEnd="78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5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0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 p14:presetBounceEnd="78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3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4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78000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6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6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76" dur="175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8" dur="3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32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1.66667E-6 0.20139 " pathEditMode="relative" rAng="0" ptsTypes="AA">
                                          <p:cBhvr>
                                            <p:cTn id="85" dur="12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59259E-6 L -8.33333E-7 0.43866 " pathEditMode="relative" rAng="0" ptsTypes="AA">
                                          <p:cBhvr>
                                            <p:cTn id="90" dur="125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85185E-6 L -2.91667E-6 0.29468 " pathEditMode="relative" rAng="0" ptsTypes="AA">
                                          <p:cBhvr>
                                            <p:cTn id="95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07407E-6 L 6.25E-7 0.35579 " pathEditMode="relative" rAng="0" ptsTypes="AA">
                                          <p:cBhvr>
                                            <p:cTn id="100" dur="125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48148E-6 L 2.08333E-6 0.29467 " pathEditMode="relative" rAng="0" ptsTypes="AA">
                                          <p:cBhvr>
                                            <p:cTn id="105" dur="12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4.07407E-6 L -3.125E-6 0.35579 " pathEditMode="relative" rAng="0" ptsTypes="AA">
                                          <p:cBhvr>
                                            <p:cTn id="110" dur="125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1.48148E-6 L -2.29167E-6 0.29468 " pathEditMode="relative" rAng="0" ptsTypes="AA">
                                          <p:cBhvr>
                                            <p:cTn id="115" dur="125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07407E-6 L -1.45833E-6 0.35579 " pathEditMode="relative" rAng="0" ptsTypes="AA">
                                          <p:cBhvr>
                                            <p:cTn id="120" dur="125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7.40741E-7 L -8.33333E-7 0.35579 " pathEditMode="relative" rAng="0" ptsTypes="AA">
                                          <p:cBhvr>
                                            <p:cTn id="125" dur="1250" spd="-10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33333E-6 L 1.25E-6 0.29468 " pathEditMode="relative" rAng="0" ptsTypes="AA">
                                          <p:cBhvr>
                                            <p:cTn id="130" dur="125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7037E-6 L -1.875E-6 0.29468 " pathEditMode="relative" rAng="0" ptsTypes="AA">
                                          <p:cBhvr>
                                            <p:cTn id="135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2.96296E-6 L 3.54167E-6 0.29467 " pathEditMode="relative" rAng="0" ptsTypes="AA">
                                          <p:cBhvr>
                                            <p:cTn id="140" dur="12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7 L 3.54167E-6 0.13171 " pathEditMode="relative" rAng="0" ptsTypes="AA">
                                          <p:cBhvr>
                                            <p:cTn id="145" dur="1250" spd="-100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5.55112E-17 L 1.04167E-6 0.13171 " pathEditMode="relative" rAng="0" ptsTypes="AA">
                                          <p:cBhvr>
                                            <p:cTn id="150" dur="1250" spd="-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4.16667E-7 0.13171 " pathEditMode="relative" rAng="0" ptsTypes="AA">
                                          <p:cBhvr>
                                            <p:cTn id="155" dur="1250" spd="-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7037E-7 L 1.66667E-6 0.29468 " pathEditMode="relative" rAng="0" ptsTypes="AA">
                                          <p:cBhvr>
                                            <p:cTn id="160" dur="1250" spd="-100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7 L 3.54167E-6 0.13171 " pathEditMode="relative" rAng="0" ptsTypes="AA">
                                          <p:cBhvr>
                                            <p:cTn id="165" dur="1250" spd="-100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07407E-6 L -4.79167E-6 0.13171 " pathEditMode="relative" rAng="0" ptsTypes="AA">
                                          <p:cBhvr>
                                            <p:cTn id="170" dur="125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2.5E-6 0.13172 " pathEditMode="relative" rAng="0" ptsTypes="AA">
                                          <p:cBhvr>
                                            <p:cTn id="175" dur="1250" spd="-100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44444E-6 L 4.16667E-6 0.29468 " pathEditMode="relative" rAng="0" ptsTypes="AA">
                                          <p:cBhvr>
                                            <p:cTn id="180" dur="1250" spd="-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 p14:presetBounceEnd="78000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4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 p14:presetBounceEnd="78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8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8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3" grpId="2" animBg="1"/>
          <p:bldP spid="23" grpId="3" animBg="1"/>
          <p:bldP spid="24" grpId="0" animBg="1"/>
          <p:bldP spid="24" grpId="1" animBg="1"/>
          <p:bldP spid="24" grpId="2" animBg="1"/>
          <p:bldP spid="24" grpId="3" animBg="1"/>
          <p:bldP spid="20" grpId="0" animBg="1"/>
          <p:bldP spid="20" grpId="1" animBg="1"/>
          <p:bldP spid="20" grpId="2" animBg="1"/>
          <p:bldP spid="20" grpId="3" animBg="1"/>
          <p:bldP spid="21" grpId="0" animBg="1"/>
          <p:bldP spid="21" grpId="1" animBg="1"/>
          <p:bldP spid="21" grpId="2" animBg="1"/>
          <p:bldP spid="21" grpId="3" animBg="1"/>
          <p:bldP spid="22" grpId="0" animBg="1"/>
          <p:bldP spid="22" grpId="1" animBg="1"/>
          <p:bldP spid="22" grpId="2" animBg="1"/>
          <p:bldP spid="22" grpId="3" animBg="1"/>
          <p:bldP spid="39" grpId="0" animBg="1"/>
          <p:bldP spid="55" grpId="0" animBg="1"/>
          <p:bldP spid="55" grpId="1" animBg="1"/>
          <p:bldP spid="40" grpId="0" animBg="1"/>
          <p:bldP spid="56" grpId="0" animBg="1"/>
          <p:bldP spid="56" grpId="1" animBg="1"/>
          <p:bldP spid="52" grpId="0" animBg="1"/>
          <p:bldP spid="52" grpId="1" animBg="1"/>
          <p:bldP spid="49" grpId="0" animBg="1"/>
          <p:bldP spid="49" grpId="1" animBg="1"/>
          <p:bldP spid="26" grpId="0"/>
          <p:bldP spid="26" grpId="1"/>
          <p:bldP spid="31" grpId="0"/>
          <p:bldP spid="31" grpId="1"/>
          <p:bldP spid="54" grpId="0" animBg="1"/>
          <p:bldP spid="54" grpId="1" animBg="1"/>
          <p:bldP spid="34" grpId="0"/>
          <p:bldP spid="34" grpId="1"/>
          <p:bldP spid="37" grpId="0"/>
          <p:bldP spid="37" grpId="1"/>
          <p:bldP spid="41" grpId="0" animBg="1"/>
          <p:bldP spid="42" grpId="0" animBg="1"/>
          <p:bldP spid="48" grpId="0" animBg="1"/>
          <p:bldP spid="48" grpId="1" animBg="1"/>
          <p:bldP spid="19" grpId="0"/>
          <p:bldP spid="19" grpId="1"/>
          <p:bldP spid="53" grpId="0"/>
          <p:bldP spid="53" grpId="1"/>
          <p:bldP spid="58" grpId="0"/>
          <p:bldP spid="58" grpId="1"/>
          <p:bldP spid="59" grpId="0" animBg="1"/>
          <p:bldP spid="6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12" dur="1750" spd="-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4" dur="3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25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24" dur="175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26" dur="3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32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36" dur="17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32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48" dur="1750" spd="-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3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32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accel="16000" decel="84000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1.25E-6 4.81481E-6 L 0.35794 4.81481E-6 " pathEditMode="relative" rAng="0" ptsTypes="AA">
                                          <p:cBhvr>
                                            <p:cTn id="76" dur="175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9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grpId="2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8" dur="3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6" presetClass="emph" presetSubtype="0" repeatCount="indefinite" accel="48000" decel="52000" autoRev="1" fill="hold" grpId="3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80" dur="32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88000" y="88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96296E-6 L -1.66667E-6 0.20139 " pathEditMode="relative" rAng="0" ptsTypes="AA">
                                          <p:cBhvr>
                                            <p:cTn id="85" dur="12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59259E-6 L -8.33333E-7 0.43866 " pathEditMode="relative" rAng="0" ptsTypes="AA">
                                          <p:cBhvr>
                                            <p:cTn id="90" dur="125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19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1.85185E-6 L -2.91667E-6 0.29468 " pathEditMode="relative" rAng="0" ptsTypes="AA">
                                          <p:cBhvr>
                                            <p:cTn id="95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07407E-6 L 6.25E-7 0.35579 " pathEditMode="relative" rAng="0" ptsTypes="AA">
                                          <p:cBhvr>
                                            <p:cTn id="100" dur="125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48148E-6 L 2.08333E-6 0.29467 " pathEditMode="relative" rAng="0" ptsTypes="AA">
                                          <p:cBhvr>
                                            <p:cTn id="105" dur="125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4.07407E-6 L -3.125E-6 0.35579 " pathEditMode="relative" rAng="0" ptsTypes="AA">
                                          <p:cBhvr>
                                            <p:cTn id="110" dur="125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1.48148E-6 L -2.29167E-6 0.29468 " pathEditMode="relative" rAng="0" ptsTypes="AA">
                                          <p:cBhvr>
                                            <p:cTn id="115" dur="1250" spd="-10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07407E-6 L -1.45833E-6 0.35579 " pathEditMode="relative" rAng="0" ptsTypes="AA">
                                          <p:cBhvr>
                                            <p:cTn id="120" dur="125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7.40741E-7 L -8.33333E-7 0.35579 " pathEditMode="relative" rAng="0" ptsTypes="AA">
                                          <p:cBhvr>
                                            <p:cTn id="125" dur="1250" spd="-10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7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33333E-6 L 1.25E-6 0.29468 " pathEditMode="relative" rAng="0" ptsTypes="AA">
                                          <p:cBhvr>
                                            <p:cTn id="130" dur="1250" spd="-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3.7037E-6 L -1.875E-6 0.29468 " pathEditMode="relative" rAng="0" ptsTypes="AA">
                                          <p:cBhvr>
                                            <p:cTn id="135" dur="125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63" presetClass="path" presetSubtype="0" accel="14000" decel="8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2.96296E-6 L 3.54167E-6 0.29467 " pathEditMode="relative" rAng="0" ptsTypes="AA">
                                          <p:cBhvr>
                                            <p:cTn id="140" dur="12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7 L 3.54167E-6 0.13171 " pathEditMode="relative" rAng="0" ptsTypes="AA">
                                          <p:cBhvr>
                                            <p:cTn id="145" dur="1250" spd="-100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5.55112E-17 L 1.04167E-6 0.13171 " pathEditMode="relative" rAng="0" ptsTypes="AA">
                                          <p:cBhvr>
                                            <p:cTn id="150" dur="1250" spd="-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96296E-6 L -4.16667E-7 0.13171 " pathEditMode="relative" rAng="0" ptsTypes="AA">
                                          <p:cBhvr>
                                            <p:cTn id="155" dur="1250" spd="-100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7037E-7 L 1.66667E-6 0.29468 " pathEditMode="relative" rAng="0" ptsTypes="AA">
                                          <p:cBhvr>
                                            <p:cTn id="160" dur="1250" spd="-100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7 L 3.54167E-6 0.13171 " pathEditMode="relative" rAng="0" ptsTypes="AA">
                                          <p:cBhvr>
                                            <p:cTn id="165" dur="1250" spd="-100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07407E-6 L -4.79167E-6 0.13171 " pathEditMode="relative" rAng="0" ptsTypes="AA">
                                          <p:cBhvr>
                                            <p:cTn id="170" dur="1250" spd="-100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4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2.5E-6 0.13172 " pathEditMode="relative" rAng="0" ptsTypes="AA">
                                          <p:cBhvr>
                                            <p:cTn id="175" dur="1250" spd="-100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63" presetClass="path" presetSubtype="0" accel="14000" decel="86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44444E-6 L 4.16667E-6 0.29468 " pathEditMode="relative" rAng="0" ptsTypes="AA">
                                          <p:cBhvr>
                                            <p:cTn id="180" dur="1250" spd="-10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472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1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5" presetID="2" presetClass="entr" presetSubtype="1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7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8" dur="1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3" grpId="1" animBg="1"/>
          <p:bldP spid="23" grpId="2" animBg="1"/>
          <p:bldP spid="23" grpId="3" animBg="1"/>
          <p:bldP spid="24" grpId="0" animBg="1"/>
          <p:bldP spid="24" grpId="1" animBg="1"/>
          <p:bldP spid="24" grpId="2" animBg="1"/>
          <p:bldP spid="24" grpId="3" animBg="1"/>
          <p:bldP spid="20" grpId="0" animBg="1"/>
          <p:bldP spid="20" grpId="1" animBg="1"/>
          <p:bldP spid="20" grpId="2" animBg="1"/>
          <p:bldP spid="20" grpId="3" animBg="1"/>
          <p:bldP spid="21" grpId="0" animBg="1"/>
          <p:bldP spid="21" grpId="1" animBg="1"/>
          <p:bldP spid="21" grpId="2" animBg="1"/>
          <p:bldP spid="21" grpId="3" animBg="1"/>
          <p:bldP spid="22" grpId="0" animBg="1"/>
          <p:bldP spid="22" grpId="1" animBg="1"/>
          <p:bldP spid="22" grpId="2" animBg="1"/>
          <p:bldP spid="22" grpId="3" animBg="1"/>
          <p:bldP spid="39" grpId="0" animBg="1"/>
          <p:bldP spid="55" grpId="0" animBg="1"/>
          <p:bldP spid="55" grpId="1" animBg="1"/>
          <p:bldP spid="40" grpId="0" animBg="1"/>
          <p:bldP spid="56" grpId="0" animBg="1"/>
          <p:bldP spid="56" grpId="1" animBg="1"/>
          <p:bldP spid="52" grpId="0" animBg="1"/>
          <p:bldP spid="52" grpId="1" animBg="1"/>
          <p:bldP spid="49" grpId="0" animBg="1"/>
          <p:bldP spid="49" grpId="1" animBg="1"/>
          <p:bldP spid="26" grpId="0"/>
          <p:bldP spid="26" grpId="1"/>
          <p:bldP spid="31" grpId="0"/>
          <p:bldP spid="31" grpId="1"/>
          <p:bldP spid="54" grpId="0" animBg="1"/>
          <p:bldP spid="54" grpId="1" animBg="1"/>
          <p:bldP spid="34" grpId="0"/>
          <p:bldP spid="34" grpId="1"/>
          <p:bldP spid="37" grpId="0"/>
          <p:bldP spid="37" grpId="1"/>
          <p:bldP spid="41" grpId="0" animBg="1"/>
          <p:bldP spid="42" grpId="0" animBg="1"/>
          <p:bldP spid="48" grpId="0" animBg="1"/>
          <p:bldP spid="48" grpId="1" animBg="1"/>
          <p:bldP spid="19" grpId="0"/>
          <p:bldP spid="19" grpId="1"/>
          <p:bldP spid="53" grpId="0"/>
          <p:bldP spid="53" grpId="1"/>
          <p:bldP spid="58" grpId="0"/>
          <p:bldP spid="58" grpId="1"/>
          <p:bldP spid="59" grpId="0" animBg="1"/>
          <p:bldP spid="6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558A8-D4F3-30D7-B1EE-62B1410E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6927"/>
            <a:ext cx="12192000" cy="81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2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21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4D69FA"/>
      </a:accent1>
      <a:accent2>
        <a:srgbClr val="2859DF"/>
      </a:accent2>
      <a:accent3>
        <a:srgbClr val="03D990"/>
      </a:accent3>
      <a:accent4>
        <a:srgbClr val="35D94B"/>
      </a:accent4>
      <a:accent5>
        <a:srgbClr val="FF6626"/>
      </a:accent5>
      <a:accent6>
        <a:srgbClr val="FF2F3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331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Shabnam FD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Milad Zarei Nia</Manager>
  <Company>Slidemaster.ir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Milad</dc:creator>
  <dc:description>اسلایدمستر اولین و معتبرترین مرجع قالب پاورپوینت حرفه ای در ایران</dc:description>
  <cp:lastModifiedBy>ahmad sharif</cp:lastModifiedBy>
  <cp:revision>43</cp:revision>
  <dcterms:created xsi:type="dcterms:W3CDTF">2021-09-20T02:41:05Z</dcterms:created>
  <dcterms:modified xsi:type="dcterms:W3CDTF">2025-09-20T10:31:30Z</dcterms:modified>
  <cp:version>3</cp:version>
</cp:coreProperties>
</file>